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</p:sldMasterIdLst>
  <p:notesMasterIdLst>
    <p:notesMasterId r:id="rId30"/>
  </p:notesMasterIdLst>
  <p:sldIdLst>
    <p:sldId id="2791" r:id="rId2"/>
    <p:sldId id="2776" r:id="rId3"/>
    <p:sldId id="2777" r:id="rId4"/>
    <p:sldId id="2798" r:id="rId5"/>
    <p:sldId id="2769" r:id="rId6"/>
    <p:sldId id="2768" r:id="rId7"/>
    <p:sldId id="2775" r:id="rId8"/>
    <p:sldId id="2793" r:id="rId9"/>
    <p:sldId id="2770" r:id="rId10"/>
    <p:sldId id="2795" r:id="rId11"/>
    <p:sldId id="2799" r:id="rId12"/>
    <p:sldId id="2786" r:id="rId13"/>
    <p:sldId id="2700" r:id="rId14"/>
    <p:sldId id="2802" r:id="rId15"/>
    <p:sldId id="2804" r:id="rId16"/>
    <p:sldId id="2803" r:id="rId17"/>
    <p:sldId id="2796" r:id="rId18"/>
    <p:sldId id="2800" r:id="rId19"/>
    <p:sldId id="2736" r:id="rId20"/>
    <p:sldId id="2781" r:id="rId21"/>
    <p:sldId id="2782" r:id="rId22"/>
    <p:sldId id="2772" r:id="rId23"/>
    <p:sldId id="2797" r:id="rId24"/>
    <p:sldId id="2801" r:id="rId25"/>
    <p:sldId id="2773" r:id="rId26"/>
    <p:sldId id="2783" r:id="rId27"/>
    <p:sldId id="2785" r:id="rId28"/>
    <p:sldId id="2805" r:id="rId29"/>
  </p:sldIdLst>
  <p:sldSz cx="12858750" cy="7232650"/>
  <p:notesSz cx="6858000" cy="9144000"/>
  <p:custDataLst>
    <p:tags r:id="rId3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12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74B"/>
    <a:srgbClr val="015835"/>
    <a:srgbClr val="198FCD"/>
    <a:srgbClr val="0069B7"/>
    <a:srgbClr val="FFC000"/>
    <a:srgbClr val="9D9DA8"/>
    <a:srgbClr val="232641"/>
    <a:srgbClr val="339CA0"/>
    <a:srgbClr val="39A097"/>
    <a:srgbClr val="70C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1" autoAdjust="0"/>
    <p:restoredTop sz="92986" autoAdjust="0"/>
  </p:normalViewPr>
  <p:slideViewPr>
    <p:cSldViewPr>
      <p:cViewPr varScale="1">
        <p:scale>
          <a:sx n="82" d="100"/>
          <a:sy n="82" d="100"/>
        </p:scale>
        <p:origin x="768" y="62"/>
      </p:cViewPr>
      <p:guideLst>
        <p:guide orient="horz" pos="373"/>
        <p:guide pos="4050"/>
        <p:guide pos="512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629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940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529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839458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4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716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403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159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5554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301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107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6866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765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2053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042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609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9808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8254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9556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4769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695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97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584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692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58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623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4213"/>
            <a:ext cx="6096000" cy="34290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46D230FF-CF30-47C2-BA4C-59A7874B97B3}" type="slidenum">
              <a:rPr lang="zh-CN" altLang="en-US"/>
              <a:pPr algn="r" eaLnBrk="1" latinLnBrk="1" hangingPunct="1">
                <a:spcBef>
                  <a:spcPct val="0"/>
                </a:spcBef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027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2A9086-0BB6-4955-A995-C876A5F12EE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318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5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36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345" y="3798825"/>
            <a:ext cx="9644062" cy="17462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770"/>
            </a:lvl1pPr>
            <a:lvl2pPr marL="527421" indent="0" algn="ctr">
              <a:buNone/>
              <a:defRPr sz="2307"/>
            </a:lvl2pPr>
            <a:lvl3pPr marL="1054842" indent="0" algn="ctr">
              <a:buNone/>
              <a:defRPr sz="2078"/>
            </a:lvl3pPr>
            <a:lvl4pPr marL="1582258" indent="0" algn="ctr">
              <a:buNone/>
              <a:defRPr sz="1846"/>
            </a:lvl4pPr>
            <a:lvl5pPr marL="2109681" indent="0" algn="ctr">
              <a:buNone/>
              <a:defRPr sz="1846"/>
            </a:lvl5pPr>
            <a:lvl6pPr marL="2637098" indent="0" algn="ctr">
              <a:buNone/>
              <a:defRPr sz="1846"/>
            </a:lvl6pPr>
            <a:lvl7pPr marL="3164518" indent="0" algn="ctr">
              <a:buNone/>
              <a:defRPr sz="1846"/>
            </a:lvl7pPr>
            <a:lvl8pPr marL="3691937" indent="0" algn="ctr">
              <a:buNone/>
              <a:defRPr sz="1846"/>
            </a:lvl8pPr>
            <a:lvl9pPr marL="4219359" indent="0" algn="ctr">
              <a:buNone/>
              <a:defRPr sz="1846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041" y="6703624"/>
            <a:ext cx="2893219" cy="385072"/>
          </a:xfrm>
          <a:prstGeom prst="rect">
            <a:avLst/>
          </a:prstGeom>
        </p:spPr>
        <p:txBody>
          <a:bodyPr/>
          <a:lstStyle/>
          <a:p>
            <a:fld id="{EB5C08A1-7713-47CE-97B4-863D833656A0}" type="datetimeFigureOut">
              <a:rPr lang="id-ID" smtClean="0"/>
              <a:t>23/12/2018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59466" y="6703624"/>
            <a:ext cx="4339828" cy="38507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2328" y="6703624"/>
            <a:ext cx="522389" cy="385072"/>
          </a:xfrm>
          <a:prstGeom prst="rect">
            <a:avLst/>
          </a:prstGeom>
        </p:spPr>
        <p:txBody>
          <a:bodyPr/>
          <a:lstStyle/>
          <a:p>
            <a:fld id="{BD3C9449-514E-4F2F-BDF6-E5528CC1E8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427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354" y="3925830"/>
            <a:ext cx="12877446" cy="3306820"/>
          </a:xfrm>
          <a:custGeom>
            <a:avLst/>
            <a:gdLst>
              <a:gd name="T0" fmla="*/ 5378 w 5687"/>
              <a:gd name="T1" fmla="*/ 0 h 1468"/>
              <a:gd name="T2" fmla="*/ 5477 w 5687"/>
              <a:gd name="T3" fmla="*/ 2 h 1468"/>
              <a:gd name="T4" fmla="*/ 5579 w 5687"/>
              <a:gd name="T5" fmla="*/ 9 h 1468"/>
              <a:gd name="T6" fmla="*/ 5687 w 5687"/>
              <a:gd name="T7" fmla="*/ 22 h 1468"/>
              <a:gd name="T8" fmla="*/ 5687 w 5687"/>
              <a:gd name="T9" fmla="*/ 1468 h 1468"/>
              <a:gd name="T10" fmla="*/ 0 w 5687"/>
              <a:gd name="T11" fmla="*/ 1468 h 1468"/>
              <a:gd name="T12" fmla="*/ 0 w 5687"/>
              <a:gd name="T13" fmla="*/ 704 h 1468"/>
              <a:gd name="T14" fmla="*/ 14 w 5687"/>
              <a:gd name="T15" fmla="*/ 717 h 1468"/>
              <a:gd name="T16" fmla="*/ 32 w 5687"/>
              <a:gd name="T17" fmla="*/ 734 h 1468"/>
              <a:gd name="T18" fmla="*/ 56 w 5687"/>
              <a:gd name="T19" fmla="*/ 755 h 1468"/>
              <a:gd name="T20" fmla="*/ 85 w 5687"/>
              <a:gd name="T21" fmla="*/ 777 h 1468"/>
              <a:gd name="T22" fmla="*/ 120 w 5687"/>
              <a:gd name="T23" fmla="*/ 803 h 1468"/>
              <a:gd name="T24" fmla="*/ 160 w 5687"/>
              <a:gd name="T25" fmla="*/ 833 h 1468"/>
              <a:gd name="T26" fmla="*/ 203 w 5687"/>
              <a:gd name="T27" fmla="*/ 864 h 1468"/>
              <a:gd name="T28" fmla="*/ 254 w 5687"/>
              <a:gd name="T29" fmla="*/ 895 h 1468"/>
              <a:gd name="T30" fmla="*/ 309 w 5687"/>
              <a:gd name="T31" fmla="*/ 928 h 1468"/>
              <a:gd name="T32" fmla="*/ 370 w 5687"/>
              <a:gd name="T33" fmla="*/ 963 h 1468"/>
              <a:gd name="T34" fmla="*/ 434 w 5687"/>
              <a:gd name="T35" fmla="*/ 996 h 1468"/>
              <a:gd name="T36" fmla="*/ 506 w 5687"/>
              <a:gd name="T37" fmla="*/ 1031 h 1468"/>
              <a:gd name="T38" fmla="*/ 580 w 5687"/>
              <a:gd name="T39" fmla="*/ 1062 h 1468"/>
              <a:gd name="T40" fmla="*/ 662 w 5687"/>
              <a:gd name="T41" fmla="*/ 1093 h 1468"/>
              <a:gd name="T42" fmla="*/ 747 w 5687"/>
              <a:gd name="T43" fmla="*/ 1124 h 1468"/>
              <a:gd name="T44" fmla="*/ 839 w 5687"/>
              <a:gd name="T45" fmla="*/ 1150 h 1468"/>
              <a:gd name="T46" fmla="*/ 934 w 5687"/>
              <a:gd name="T47" fmla="*/ 1176 h 1468"/>
              <a:gd name="T48" fmla="*/ 1035 w 5687"/>
              <a:gd name="T49" fmla="*/ 1197 h 1468"/>
              <a:gd name="T50" fmla="*/ 1141 w 5687"/>
              <a:gd name="T51" fmla="*/ 1215 h 1468"/>
              <a:gd name="T52" fmla="*/ 1252 w 5687"/>
              <a:gd name="T53" fmla="*/ 1230 h 1468"/>
              <a:gd name="T54" fmla="*/ 1368 w 5687"/>
              <a:gd name="T55" fmla="*/ 1239 h 1468"/>
              <a:gd name="T56" fmla="*/ 1490 w 5687"/>
              <a:gd name="T57" fmla="*/ 1244 h 1468"/>
              <a:gd name="T58" fmla="*/ 1617 w 5687"/>
              <a:gd name="T59" fmla="*/ 1242 h 1468"/>
              <a:gd name="T60" fmla="*/ 1747 w 5687"/>
              <a:gd name="T61" fmla="*/ 1237 h 1468"/>
              <a:gd name="T62" fmla="*/ 1884 w 5687"/>
              <a:gd name="T63" fmla="*/ 1223 h 1468"/>
              <a:gd name="T64" fmla="*/ 2025 w 5687"/>
              <a:gd name="T65" fmla="*/ 1204 h 1468"/>
              <a:gd name="T66" fmla="*/ 2171 w 5687"/>
              <a:gd name="T67" fmla="*/ 1176 h 1468"/>
              <a:gd name="T68" fmla="*/ 2322 w 5687"/>
              <a:gd name="T69" fmla="*/ 1143 h 1468"/>
              <a:gd name="T70" fmla="*/ 2476 w 5687"/>
              <a:gd name="T71" fmla="*/ 1100 h 1468"/>
              <a:gd name="T72" fmla="*/ 2638 w 5687"/>
              <a:gd name="T73" fmla="*/ 1050 h 1468"/>
              <a:gd name="T74" fmla="*/ 2839 w 5687"/>
              <a:gd name="T75" fmla="*/ 979 h 1468"/>
              <a:gd name="T76" fmla="*/ 3028 w 5687"/>
              <a:gd name="T77" fmla="*/ 907 h 1468"/>
              <a:gd name="T78" fmla="*/ 3207 w 5687"/>
              <a:gd name="T79" fmla="*/ 838 h 1468"/>
              <a:gd name="T80" fmla="*/ 3374 w 5687"/>
              <a:gd name="T81" fmla="*/ 769 h 1468"/>
              <a:gd name="T82" fmla="*/ 3532 w 5687"/>
              <a:gd name="T83" fmla="*/ 701 h 1468"/>
              <a:gd name="T84" fmla="*/ 3679 w 5687"/>
              <a:gd name="T85" fmla="*/ 635 h 1468"/>
              <a:gd name="T86" fmla="*/ 3820 w 5687"/>
              <a:gd name="T87" fmla="*/ 571 h 1468"/>
              <a:gd name="T88" fmla="*/ 3952 w 5687"/>
              <a:gd name="T89" fmla="*/ 508 h 1468"/>
              <a:gd name="T90" fmla="*/ 4077 w 5687"/>
              <a:gd name="T91" fmla="*/ 448 h 1468"/>
              <a:gd name="T92" fmla="*/ 4195 w 5687"/>
              <a:gd name="T93" fmla="*/ 390 h 1468"/>
              <a:gd name="T94" fmla="*/ 4308 w 5687"/>
              <a:gd name="T95" fmla="*/ 337 h 1468"/>
              <a:gd name="T96" fmla="*/ 4416 w 5687"/>
              <a:gd name="T97" fmla="*/ 284 h 1468"/>
              <a:gd name="T98" fmla="*/ 4520 w 5687"/>
              <a:gd name="T99" fmla="*/ 236 h 1468"/>
              <a:gd name="T100" fmla="*/ 4621 w 5687"/>
              <a:gd name="T101" fmla="*/ 191 h 1468"/>
              <a:gd name="T102" fmla="*/ 4718 w 5687"/>
              <a:gd name="T103" fmla="*/ 151 h 1468"/>
              <a:gd name="T104" fmla="*/ 4813 w 5687"/>
              <a:gd name="T105" fmla="*/ 114 h 1468"/>
              <a:gd name="T106" fmla="*/ 4905 w 5687"/>
              <a:gd name="T107" fmla="*/ 83 h 1468"/>
              <a:gd name="T108" fmla="*/ 4999 w 5687"/>
              <a:gd name="T109" fmla="*/ 55 h 1468"/>
              <a:gd name="T110" fmla="*/ 5091 w 5687"/>
              <a:gd name="T111" fmla="*/ 33 h 1468"/>
              <a:gd name="T112" fmla="*/ 5185 w 5687"/>
              <a:gd name="T113" fmla="*/ 17 h 1468"/>
              <a:gd name="T114" fmla="*/ 5280 w 5687"/>
              <a:gd name="T115" fmla="*/ 5 h 1468"/>
              <a:gd name="T116" fmla="*/ 5378 w 5687"/>
              <a:gd name="T117" fmla="*/ 0 h 1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687" h="1468">
                <a:moveTo>
                  <a:pt x="5378" y="0"/>
                </a:moveTo>
                <a:lnTo>
                  <a:pt x="5477" y="2"/>
                </a:lnTo>
                <a:lnTo>
                  <a:pt x="5579" y="9"/>
                </a:lnTo>
                <a:lnTo>
                  <a:pt x="5687" y="22"/>
                </a:lnTo>
                <a:lnTo>
                  <a:pt x="5687" y="1468"/>
                </a:lnTo>
                <a:lnTo>
                  <a:pt x="0" y="1468"/>
                </a:lnTo>
                <a:lnTo>
                  <a:pt x="0" y="704"/>
                </a:lnTo>
                <a:lnTo>
                  <a:pt x="14" y="717"/>
                </a:lnTo>
                <a:lnTo>
                  <a:pt x="32" y="734"/>
                </a:lnTo>
                <a:lnTo>
                  <a:pt x="56" y="755"/>
                </a:lnTo>
                <a:lnTo>
                  <a:pt x="85" y="777"/>
                </a:lnTo>
                <a:lnTo>
                  <a:pt x="120" y="803"/>
                </a:lnTo>
                <a:lnTo>
                  <a:pt x="160" y="833"/>
                </a:lnTo>
                <a:lnTo>
                  <a:pt x="203" y="864"/>
                </a:lnTo>
                <a:lnTo>
                  <a:pt x="254" y="895"/>
                </a:lnTo>
                <a:lnTo>
                  <a:pt x="309" y="928"/>
                </a:lnTo>
                <a:lnTo>
                  <a:pt x="370" y="963"/>
                </a:lnTo>
                <a:lnTo>
                  <a:pt x="434" y="996"/>
                </a:lnTo>
                <a:lnTo>
                  <a:pt x="506" y="1031"/>
                </a:lnTo>
                <a:lnTo>
                  <a:pt x="580" y="1062"/>
                </a:lnTo>
                <a:lnTo>
                  <a:pt x="662" y="1093"/>
                </a:lnTo>
                <a:lnTo>
                  <a:pt x="747" y="1124"/>
                </a:lnTo>
                <a:lnTo>
                  <a:pt x="839" y="1150"/>
                </a:lnTo>
                <a:lnTo>
                  <a:pt x="934" y="1176"/>
                </a:lnTo>
                <a:lnTo>
                  <a:pt x="1035" y="1197"/>
                </a:lnTo>
                <a:lnTo>
                  <a:pt x="1141" y="1215"/>
                </a:lnTo>
                <a:lnTo>
                  <a:pt x="1252" y="1230"/>
                </a:lnTo>
                <a:lnTo>
                  <a:pt x="1368" y="1239"/>
                </a:lnTo>
                <a:lnTo>
                  <a:pt x="1490" y="1244"/>
                </a:lnTo>
                <a:lnTo>
                  <a:pt x="1617" y="1242"/>
                </a:lnTo>
                <a:lnTo>
                  <a:pt x="1747" y="1237"/>
                </a:lnTo>
                <a:lnTo>
                  <a:pt x="1884" y="1223"/>
                </a:lnTo>
                <a:lnTo>
                  <a:pt x="2025" y="1204"/>
                </a:lnTo>
                <a:lnTo>
                  <a:pt x="2171" y="1176"/>
                </a:lnTo>
                <a:lnTo>
                  <a:pt x="2322" y="1143"/>
                </a:lnTo>
                <a:lnTo>
                  <a:pt x="2476" y="1100"/>
                </a:lnTo>
                <a:lnTo>
                  <a:pt x="2638" y="1050"/>
                </a:lnTo>
                <a:lnTo>
                  <a:pt x="2839" y="979"/>
                </a:lnTo>
                <a:lnTo>
                  <a:pt x="3028" y="907"/>
                </a:lnTo>
                <a:lnTo>
                  <a:pt x="3207" y="838"/>
                </a:lnTo>
                <a:lnTo>
                  <a:pt x="3374" y="769"/>
                </a:lnTo>
                <a:lnTo>
                  <a:pt x="3532" y="701"/>
                </a:lnTo>
                <a:lnTo>
                  <a:pt x="3679" y="635"/>
                </a:lnTo>
                <a:lnTo>
                  <a:pt x="3820" y="571"/>
                </a:lnTo>
                <a:lnTo>
                  <a:pt x="3952" y="508"/>
                </a:lnTo>
                <a:lnTo>
                  <a:pt x="4077" y="448"/>
                </a:lnTo>
                <a:lnTo>
                  <a:pt x="4195" y="390"/>
                </a:lnTo>
                <a:lnTo>
                  <a:pt x="4308" y="337"/>
                </a:lnTo>
                <a:lnTo>
                  <a:pt x="4416" y="284"/>
                </a:lnTo>
                <a:lnTo>
                  <a:pt x="4520" y="236"/>
                </a:lnTo>
                <a:lnTo>
                  <a:pt x="4621" y="191"/>
                </a:lnTo>
                <a:lnTo>
                  <a:pt x="4718" y="151"/>
                </a:lnTo>
                <a:lnTo>
                  <a:pt x="4813" y="114"/>
                </a:lnTo>
                <a:lnTo>
                  <a:pt x="4905" y="83"/>
                </a:lnTo>
                <a:lnTo>
                  <a:pt x="4999" y="55"/>
                </a:lnTo>
                <a:lnTo>
                  <a:pt x="5091" y="33"/>
                </a:lnTo>
                <a:lnTo>
                  <a:pt x="5185" y="17"/>
                </a:lnTo>
                <a:lnTo>
                  <a:pt x="5280" y="5"/>
                </a:lnTo>
                <a:lnTo>
                  <a:pt x="5378" y="0"/>
                </a:lnTo>
                <a:close/>
              </a:path>
            </a:pathLst>
          </a:custGeom>
          <a:solidFill>
            <a:srgbClr val="90C74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354" y="3867262"/>
            <a:ext cx="12877446" cy="3018487"/>
          </a:xfrm>
          <a:custGeom>
            <a:avLst/>
            <a:gdLst>
              <a:gd name="T0" fmla="*/ 5511 w 5687"/>
              <a:gd name="T1" fmla="*/ 3 h 1340"/>
              <a:gd name="T2" fmla="*/ 5687 w 5687"/>
              <a:gd name="T3" fmla="*/ 26 h 1340"/>
              <a:gd name="T4" fmla="*/ 5600 w 5687"/>
              <a:gd name="T5" fmla="*/ 42 h 1340"/>
              <a:gd name="T6" fmla="*/ 5424 w 5687"/>
              <a:gd name="T7" fmla="*/ 43 h 1340"/>
              <a:gd name="T8" fmla="*/ 5277 w 5687"/>
              <a:gd name="T9" fmla="*/ 61 h 1340"/>
              <a:gd name="T10" fmla="*/ 5013 w 5687"/>
              <a:gd name="T11" fmla="*/ 125 h 1340"/>
              <a:gd name="T12" fmla="*/ 4749 w 5687"/>
              <a:gd name="T13" fmla="*/ 222 h 1340"/>
              <a:gd name="T14" fmla="*/ 4466 w 5687"/>
              <a:gd name="T15" fmla="*/ 352 h 1340"/>
              <a:gd name="T16" fmla="*/ 4056 w 5687"/>
              <a:gd name="T17" fmla="*/ 553 h 1340"/>
              <a:gd name="T18" fmla="*/ 3664 w 5687"/>
              <a:gd name="T19" fmla="*/ 744 h 1340"/>
              <a:gd name="T20" fmla="*/ 3249 w 5687"/>
              <a:gd name="T21" fmla="*/ 928 h 1340"/>
              <a:gd name="T22" fmla="*/ 2954 w 5687"/>
              <a:gd name="T23" fmla="*/ 1045 h 1340"/>
              <a:gd name="T24" fmla="*/ 2646 w 5687"/>
              <a:gd name="T25" fmla="*/ 1150 h 1340"/>
              <a:gd name="T26" fmla="*/ 2323 w 5687"/>
              <a:gd name="T27" fmla="*/ 1239 h 1340"/>
              <a:gd name="T28" fmla="*/ 2037 w 5687"/>
              <a:gd name="T29" fmla="*/ 1296 h 1340"/>
              <a:gd name="T30" fmla="*/ 1785 w 5687"/>
              <a:gd name="T31" fmla="*/ 1327 h 1340"/>
              <a:gd name="T32" fmla="*/ 1525 w 5687"/>
              <a:gd name="T33" fmla="*/ 1340 h 1340"/>
              <a:gd name="T34" fmla="*/ 1212 w 5687"/>
              <a:gd name="T35" fmla="*/ 1322 h 1340"/>
              <a:gd name="T36" fmla="*/ 953 w 5687"/>
              <a:gd name="T37" fmla="*/ 1281 h 1340"/>
              <a:gd name="T38" fmla="*/ 700 w 5687"/>
              <a:gd name="T39" fmla="*/ 1208 h 1340"/>
              <a:gd name="T40" fmla="*/ 502 w 5687"/>
              <a:gd name="T41" fmla="*/ 1130 h 1340"/>
              <a:gd name="T42" fmla="*/ 269 w 5687"/>
              <a:gd name="T43" fmla="*/ 1012 h 1340"/>
              <a:gd name="T44" fmla="*/ 54 w 5687"/>
              <a:gd name="T45" fmla="*/ 868 h 1340"/>
              <a:gd name="T46" fmla="*/ 0 w 5687"/>
              <a:gd name="T47" fmla="*/ 153 h 1340"/>
              <a:gd name="T48" fmla="*/ 137 w 5687"/>
              <a:gd name="T49" fmla="*/ 330 h 1340"/>
              <a:gd name="T50" fmla="*/ 292 w 5687"/>
              <a:gd name="T51" fmla="*/ 493 h 1340"/>
              <a:gd name="T52" fmla="*/ 476 w 5687"/>
              <a:gd name="T53" fmla="*/ 651 h 1340"/>
              <a:gd name="T54" fmla="*/ 695 w 5687"/>
              <a:gd name="T55" fmla="*/ 791 h 1340"/>
              <a:gd name="T56" fmla="*/ 931 w 5687"/>
              <a:gd name="T57" fmla="*/ 902 h 1340"/>
              <a:gd name="T58" fmla="*/ 1183 w 5687"/>
              <a:gd name="T59" fmla="*/ 979 h 1340"/>
              <a:gd name="T60" fmla="*/ 1322 w 5687"/>
              <a:gd name="T61" fmla="*/ 1006 h 1340"/>
              <a:gd name="T62" fmla="*/ 1625 w 5687"/>
              <a:gd name="T63" fmla="*/ 1036 h 1340"/>
              <a:gd name="T64" fmla="*/ 1928 w 5687"/>
              <a:gd name="T65" fmla="*/ 1031 h 1340"/>
              <a:gd name="T66" fmla="*/ 2230 w 5687"/>
              <a:gd name="T67" fmla="*/ 998 h 1340"/>
              <a:gd name="T68" fmla="*/ 2487 w 5687"/>
              <a:gd name="T69" fmla="*/ 949 h 1340"/>
              <a:gd name="T70" fmla="*/ 2797 w 5687"/>
              <a:gd name="T71" fmla="*/ 871 h 1340"/>
              <a:gd name="T72" fmla="*/ 3188 w 5687"/>
              <a:gd name="T73" fmla="*/ 748 h 1340"/>
              <a:gd name="T74" fmla="*/ 3653 w 5687"/>
              <a:gd name="T75" fmla="*/ 573 h 1340"/>
              <a:gd name="T76" fmla="*/ 4100 w 5687"/>
              <a:gd name="T77" fmla="*/ 389 h 1340"/>
              <a:gd name="T78" fmla="*/ 4528 w 5687"/>
              <a:gd name="T79" fmla="*/ 213 h 1340"/>
              <a:gd name="T80" fmla="*/ 4843 w 5687"/>
              <a:gd name="T81" fmla="*/ 99 h 1340"/>
              <a:gd name="T82" fmla="*/ 5082 w 5687"/>
              <a:gd name="T83" fmla="*/ 38 h 1340"/>
              <a:gd name="T84" fmla="*/ 5320 w 5687"/>
              <a:gd name="T85" fmla="*/ 5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687" h="1340">
                <a:moveTo>
                  <a:pt x="5423" y="0"/>
                </a:moveTo>
                <a:lnTo>
                  <a:pt x="5511" y="3"/>
                </a:lnTo>
                <a:lnTo>
                  <a:pt x="5600" y="10"/>
                </a:lnTo>
                <a:lnTo>
                  <a:pt x="5687" y="26"/>
                </a:lnTo>
                <a:lnTo>
                  <a:pt x="5687" y="50"/>
                </a:lnTo>
                <a:lnTo>
                  <a:pt x="5600" y="42"/>
                </a:lnTo>
                <a:lnTo>
                  <a:pt x="5513" y="38"/>
                </a:lnTo>
                <a:lnTo>
                  <a:pt x="5424" y="43"/>
                </a:lnTo>
                <a:lnTo>
                  <a:pt x="5409" y="43"/>
                </a:lnTo>
                <a:lnTo>
                  <a:pt x="5277" y="61"/>
                </a:lnTo>
                <a:lnTo>
                  <a:pt x="5145" y="88"/>
                </a:lnTo>
                <a:lnTo>
                  <a:pt x="5013" y="125"/>
                </a:lnTo>
                <a:lnTo>
                  <a:pt x="4881" y="170"/>
                </a:lnTo>
                <a:lnTo>
                  <a:pt x="4749" y="222"/>
                </a:lnTo>
                <a:lnTo>
                  <a:pt x="4608" y="284"/>
                </a:lnTo>
                <a:lnTo>
                  <a:pt x="4466" y="352"/>
                </a:lnTo>
                <a:lnTo>
                  <a:pt x="4247" y="458"/>
                </a:lnTo>
                <a:lnTo>
                  <a:pt x="4056" y="553"/>
                </a:lnTo>
                <a:lnTo>
                  <a:pt x="3862" y="649"/>
                </a:lnTo>
                <a:lnTo>
                  <a:pt x="3664" y="744"/>
                </a:lnTo>
                <a:lnTo>
                  <a:pt x="3459" y="838"/>
                </a:lnTo>
                <a:lnTo>
                  <a:pt x="3249" y="928"/>
                </a:lnTo>
                <a:lnTo>
                  <a:pt x="3103" y="987"/>
                </a:lnTo>
                <a:lnTo>
                  <a:pt x="2954" y="1045"/>
                </a:lnTo>
                <a:lnTo>
                  <a:pt x="2803" y="1100"/>
                </a:lnTo>
                <a:lnTo>
                  <a:pt x="2646" y="1150"/>
                </a:lnTo>
                <a:lnTo>
                  <a:pt x="2487" y="1197"/>
                </a:lnTo>
                <a:lnTo>
                  <a:pt x="2323" y="1239"/>
                </a:lnTo>
                <a:lnTo>
                  <a:pt x="2183" y="1270"/>
                </a:lnTo>
                <a:lnTo>
                  <a:pt x="2037" y="1296"/>
                </a:lnTo>
                <a:lnTo>
                  <a:pt x="1891" y="1317"/>
                </a:lnTo>
                <a:lnTo>
                  <a:pt x="1785" y="1327"/>
                </a:lnTo>
                <a:lnTo>
                  <a:pt x="1679" y="1334"/>
                </a:lnTo>
                <a:lnTo>
                  <a:pt x="1525" y="1340"/>
                </a:lnTo>
                <a:lnTo>
                  <a:pt x="1370" y="1336"/>
                </a:lnTo>
                <a:lnTo>
                  <a:pt x="1212" y="1322"/>
                </a:lnTo>
                <a:lnTo>
                  <a:pt x="1084" y="1305"/>
                </a:lnTo>
                <a:lnTo>
                  <a:pt x="953" y="1281"/>
                </a:lnTo>
                <a:lnTo>
                  <a:pt x="827" y="1248"/>
                </a:lnTo>
                <a:lnTo>
                  <a:pt x="700" y="1208"/>
                </a:lnTo>
                <a:lnTo>
                  <a:pt x="575" y="1161"/>
                </a:lnTo>
                <a:lnTo>
                  <a:pt x="502" y="1130"/>
                </a:lnTo>
                <a:lnTo>
                  <a:pt x="384" y="1074"/>
                </a:lnTo>
                <a:lnTo>
                  <a:pt x="269" y="1012"/>
                </a:lnTo>
                <a:lnTo>
                  <a:pt x="160" y="942"/>
                </a:lnTo>
                <a:lnTo>
                  <a:pt x="54" y="868"/>
                </a:lnTo>
                <a:lnTo>
                  <a:pt x="0" y="826"/>
                </a:lnTo>
                <a:lnTo>
                  <a:pt x="0" y="153"/>
                </a:lnTo>
                <a:lnTo>
                  <a:pt x="68" y="243"/>
                </a:lnTo>
                <a:lnTo>
                  <a:pt x="137" y="330"/>
                </a:lnTo>
                <a:lnTo>
                  <a:pt x="212" y="413"/>
                </a:lnTo>
                <a:lnTo>
                  <a:pt x="292" y="493"/>
                </a:lnTo>
                <a:lnTo>
                  <a:pt x="375" y="569"/>
                </a:lnTo>
                <a:lnTo>
                  <a:pt x="476" y="651"/>
                </a:lnTo>
                <a:lnTo>
                  <a:pt x="584" y="725"/>
                </a:lnTo>
                <a:lnTo>
                  <a:pt x="695" y="791"/>
                </a:lnTo>
                <a:lnTo>
                  <a:pt x="811" y="850"/>
                </a:lnTo>
                <a:lnTo>
                  <a:pt x="931" y="902"/>
                </a:lnTo>
                <a:lnTo>
                  <a:pt x="1056" y="944"/>
                </a:lnTo>
                <a:lnTo>
                  <a:pt x="1183" y="979"/>
                </a:lnTo>
                <a:lnTo>
                  <a:pt x="1289" y="1001"/>
                </a:lnTo>
                <a:lnTo>
                  <a:pt x="1322" y="1006"/>
                </a:lnTo>
                <a:lnTo>
                  <a:pt x="1473" y="1025"/>
                </a:lnTo>
                <a:lnTo>
                  <a:pt x="1625" y="1036"/>
                </a:lnTo>
                <a:lnTo>
                  <a:pt x="1776" y="1038"/>
                </a:lnTo>
                <a:lnTo>
                  <a:pt x="1928" y="1031"/>
                </a:lnTo>
                <a:lnTo>
                  <a:pt x="2079" y="1017"/>
                </a:lnTo>
                <a:lnTo>
                  <a:pt x="2230" y="998"/>
                </a:lnTo>
                <a:lnTo>
                  <a:pt x="2377" y="972"/>
                </a:lnTo>
                <a:lnTo>
                  <a:pt x="2487" y="949"/>
                </a:lnTo>
                <a:lnTo>
                  <a:pt x="2596" y="923"/>
                </a:lnTo>
                <a:lnTo>
                  <a:pt x="2797" y="871"/>
                </a:lnTo>
                <a:lnTo>
                  <a:pt x="2995" y="810"/>
                </a:lnTo>
                <a:lnTo>
                  <a:pt x="3188" y="748"/>
                </a:lnTo>
                <a:lnTo>
                  <a:pt x="3424" y="663"/>
                </a:lnTo>
                <a:lnTo>
                  <a:pt x="3653" y="573"/>
                </a:lnTo>
                <a:lnTo>
                  <a:pt x="3879" y="481"/>
                </a:lnTo>
                <a:lnTo>
                  <a:pt x="4100" y="389"/>
                </a:lnTo>
                <a:lnTo>
                  <a:pt x="4331" y="293"/>
                </a:lnTo>
                <a:lnTo>
                  <a:pt x="4528" y="213"/>
                </a:lnTo>
                <a:lnTo>
                  <a:pt x="4723" y="139"/>
                </a:lnTo>
                <a:lnTo>
                  <a:pt x="4843" y="99"/>
                </a:lnTo>
                <a:lnTo>
                  <a:pt x="4963" y="66"/>
                </a:lnTo>
                <a:lnTo>
                  <a:pt x="5082" y="38"/>
                </a:lnTo>
                <a:lnTo>
                  <a:pt x="5202" y="17"/>
                </a:lnTo>
                <a:lnTo>
                  <a:pt x="5320" y="5"/>
                </a:lnTo>
                <a:lnTo>
                  <a:pt x="5423" y="0"/>
                </a:lnTo>
                <a:close/>
              </a:path>
            </a:pathLst>
          </a:custGeom>
          <a:solidFill>
            <a:srgbClr val="01583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8469080" y="4565569"/>
            <a:ext cx="4408720" cy="1700716"/>
          </a:xfrm>
          <a:custGeom>
            <a:avLst/>
            <a:gdLst>
              <a:gd name="T0" fmla="*/ 1750 w 1947"/>
              <a:gd name="T1" fmla="*/ 0 h 755"/>
              <a:gd name="T2" fmla="*/ 1813 w 1947"/>
              <a:gd name="T3" fmla="*/ 2 h 755"/>
              <a:gd name="T4" fmla="*/ 1879 w 1947"/>
              <a:gd name="T5" fmla="*/ 6 h 755"/>
              <a:gd name="T6" fmla="*/ 1947 w 1947"/>
              <a:gd name="T7" fmla="*/ 13 h 755"/>
              <a:gd name="T8" fmla="*/ 1947 w 1947"/>
              <a:gd name="T9" fmla="*/ 179 h 755"/>
              <a:gd name="T10" fmla="*/ 1855 w 1947"/>
              <a:gd name="T11" fmla="*/ 162 h 755"/>
              <a:gd name="T12" fmla="*/ 1759 w 1947"/>
              <a:gd name="T13" fmla="*/ 150 h 755"/>
              <a:gd name="T14" fmla="*/ 1646 w 1947"/>
              <a:gd name="T15" fmla="*/ 145 h 755"/>
              <a:gd name="T16" fmla="*/ 1530 w 1947"/>
              <a:gd name="T17" fmla="*/ 145 h 755"/>
              <a:gd name="T18" fmla="*/ 1415 w 1947"/>
              <a:gd name="T19" fmla="*/ 153 h 755"/>
              <a:gd name="T20" fmla="*/ 1299 w 1947"/>
              <a:gd name="T21" fmla="*/ 169 h 755"/>
              <a:gd name="T22" fmla="*/ 1181 w 1947"/>
              <a:gd name="T23" fmla="*/ 190 h 755"/>
              <a:gd name="T24" fmla="*/ 1047 w 1947"/>
              <a:gd name="T25" fmla="*/ 223 h 755"/>
              <a:gd name="T26" fmla="*/ 912 w 1947"/>
              <a:gd name="T27" fmla="*/ 263 h 755"/>
              <a:gd name="T28" fmla="*/ 776 w 1947"/>
              <a:gd name="T29" fmla="*/ 309 h 755"/>
              <a:gd name="T30" fmla="*/ 643 w 1947"/>
              <a:gd name="T31" fmla="*/ 363 h 755"/>
              <a:gd name="T32" fmla="*/ 509 w 1947"/>
              <a:gd name="T33" fmla="*/ 426 h 755"/>
              <a:gd name="T34" fmla="*/ 379 w 1947"/>
              <a:gd name="T35" fmla="*/ 495 h 755"/>
              <a:gd name="T36" fmla="*/ 250 w 1947"/>
              <a:gd name="T37" fmla="*/ 573 h 755"/>
              <a:gd name="T38" fmla="*/ 123 w 1947"/>
              <a:gd name="T39" fmla="*/ 660 h 755"/>
              <a:gd name="T40" fmla="*/ 0 w 1947"/>
              <a:gd name="T41" fmla="*/ 755 h 755"/>
              <a:gd name="T42" fmla="*/ 117 w 1947"/>
              <a:gd name="T43" fmla="*/ 650 h 755"/>
              <a:gd name="T44" fmla="*/ 236 w 1947"/>
              <a:gd name="T45" fmla="*/ 554 h 755"/>
              <a:gd name="T46" fmla="*/ 360 w 1947"/>
              <a:gd name="T47" fmla="*/ 464 h 755"/>
              <a:gd name="T48" fmla="*/ 486 w 1947"/>
              <a:gd name="T49" fmla="*/ 382 h 755"/>
              <a:gd name="T50" fmla="*/ 617 w 1947"/>
              <a:gd name="T51" fmla="*/ 309 h 755"/>
              <a:gd name="T52" fmla="*/ 749 w 1947"/>
              <a:gd name="T53" fmla="*/ 243 h 755"/>
              <a:gd name="T54" fmla="*/ 882 w 1947"/>
              <a:gd name="T55" fmla="*/ 184 h 755"/>
              <a:gd name="T56" fmla="*/ 1016 w 1947"/>
              <a:gd name="T57" fmla="*/ 134 h 755"/>
              <a:gd name="T58" fmla="*/ 1153 w 1947"/>
              <a:gd name="T59" fmla="*/ 89 h 755"/>
              <a:gd name="T60" fmla="*/ 1301 w 1947"/>
              <a:gd name="T61" fmla="*/ 51 h 755"/>
              <a:gd name="T62" fmla="*/ 1450 w 1947"/>
              <a:gd name="T63" fmla="*/ 23 h 755"/>
              <a:gd name="T64" fmla="*/ 1599 w 1947"/>
              <a:gd name="T65" fmla="*/ 6 h 755"/>
              <a:gd name="T66" fmla="*/ 1750 w 1947"/>
              <a:gd name="T67" fmla="*/ 0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947" h="755">
                <a:moveTo>
                  <a:pt x="1750" y="0"/>
                </a:moveTo>
                <a:lnTo>
                  <a:pt x="1813" y="2"/>
                </a:lnTo>
                <a:lnTo>
                  <a:pt x="1879" y="6"/>
                </a:lnTo>
                <a:lnTo>
                  <a:pt x="1947" y="13"/>
                </a:lnTo>
                <a:lnTo>
                  <a:pt x="1947" y="179"/>
                </a:lnTo>
                <a:lnTo>
                  <a:pt x="1855" y="162"/>
                </a:lnTo>
                <a:lnTo>
                  <a:pt x="1759" y="150"/>
                </a:lnTo>
                <a:lnTo>
                  <a:pt x="1646" y="145"/>
                </a:lnTo>
                <a:lnTo>
                  <a:pt x="1530" y="145"/>
                </a:lnTo>
                <a:lnTo>
                  <a:pt x="1415" y="153"/>
                </a:lnTo>
                <a:lnTo>
                  <a:pt x="1299" y="169"/>
                </a:lnTo>
                <a:lnTo>
                  <a:pt x="1181" y="190"/>
                </a:lnTo>
                <a:lnTo>
                  <a:pt x="1047" y="223"/>
                </a:lnTo>
                <a:lnTo>
                  <a:pt x="912" y="263"/>
                </a:lnTo>
                <a:lnTo>
                  <a:pt x="776" y="309"/>
                </a:lnTo>
                <a:lnTo>
                  <a:pt x="643" y="363"/>
                </a:lnTo>
                <a:lnTo>
                  <a:pt x="509" y="426"/>
                </a:lnTo>
                <a:lnTo>
                  <a:pt x="379" y="495"/>
                </a:lnTo>
                <a:lnTo>
                  <a:pt x="250" y="573"/>
                </a:lnTo>
                <a:lnTo>
                  <a:pt x="123" y="660"/>
                </a:lnTo>
                <a:lnTo>
                  <a:pt x="0" y="755"/>
                </a:lnTo>
                <a:lnTo>
                  <a:pt x="117" y="650"/>
                </a:lnTo>
                <a:lnTo>
                  <a:pt x="236" y="554"/>
                </a:lnTo>
                <a:lnTo>
                  <a:pt x="360" y="464"/>
                </a:lnTo>
                <a:lnTo>
                  <a:pt x="486" y="382"/>
                </a:lnTo>
                <a:lnTo>
                  <a:pt x="617" y="309"/>
                </a:lnTo>
                <a:lnTo>
                  <a:pt x="749" y="243"/>
                </a:lnTo>
                <a:lnTo>
                  <a:pt x="882" y="184"/>
                </a:lnTo>
                <a:lnTo>
                  <a:pt x="1016" y="134"/>
                </a:lnTo>
                <a:lnTo>
                  <a:pt x="1153" y="89"/>
                </a:lnTo>
                <a:lnTo>
                  <a:pt x="1301" y="51"/>
                </a:lnTo>
                <a:lnTo>
                  <a:pt x="1450" y="23"/>
                </a:lnTo>
                <a:lnTo>
                  <a:pt x="1599" y="6"/>
                </a:lnTo>
                <a:lnTo>
                  <a:pt x="1750" y="0"/>
                </a:lnTo>
                <a:close/>
              </a:path>
            </a:pathLst>
          </a:custGeom>
          <a:solidFill>
            <a:srgbClr val="01583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354" y="2279178"/>
            <a:ext cx="4619305" cy="3671742"/>
          </a:xfrm>
          <a:custGeom>
            <a:avLst/>
            <a:gdLst>
              <a:gd name="T0" fmla="*/ 0 w 2040"/>
              <a:gd name="T1" fmla="*/ 0 h 1630"/>
              <a:gd name="T2" fmla="*/ 70 w 2040"/>
              <a:gd name="T3" fmla="*/ 153 h 1630"/>
              <a:gd name="T4" fmla="*/ 141 w 2040"/>
              <a:gd name="T5" fmla="*/ 295 h 1630"/>
              <a:gd name="T6" fmla="*/ 214 w 2040"/>
              <a:gd name="T7" fmla="*/ 429 h 1630"/>
              <a:gd name="T8" fmla="*/ 288 w 2040"/>
              <a:gd name="T9" fmla="*/ 552 h 1630"/>
              <a:gd name="T10" fmla="*/ 365 w 2040"/>
              <a:gd name="T11" fmla="*/ 667 h 1630"/>
              <a:gd name="T12" fmla="*/ 443 w 2040"/>
              <a:gd name="T13" fmla="*/ 773 h 1630"/>
              <a:gd name="T14" fmla="*/ 523 w 2040"/>
              <a:gd name="T15" fmla="*/ 871 h 1630"/>
              <a:gd name="T16" fmla="*/ 603 w 2040"/>
              <a:gd name="T17" fmla="*/ 960 h 1630"/>
              <a:gd name="T18" fmla="*/ 684 w 2040"/>
              <a:gd name="T19" fmla="*/ 1043 h 1630"/>
              <a:gd name="T20" fmla="*/ 764 w 2040"/>
              <a:gd name="T21" fmla="*/ 1118 h 1630"/>
              <a:gd name="T22" fmla="*/ 846 w 2040"/>
              <a:gd name="T23" fmla="*/ 1187 h 1630"/>
              <a:gd name="T24" fmla="*/ 927 w 2040"/>
              <a:gd name="T25" fmla="*/ 1248 h 1630"/>
              <a:gd name="T26" fmla="*/ 1007 w 2040"/>
              <a:gd name="T27" fmla="*/ 1304 h 1630"/>
              <a:gd name="T28" fmla="*/ 1087 w 2040"/>
              <a:gd name="T29" fmla="*/ 1354 h 1630"/>
              <a:gd name="T30" fmla="*/ 1165 w 2040"/>
              <a:gd name="T31" fmla="*/ 1397 h 1630"/>
              <a:gd name="T32" fmla="*/ 1242 w 2040"/>
              <a:gd name="T33" fmla="*/ 1435 h 1630"/>
              <a:gd name="T34" fmla="*/ 1316 w 2040"/>
              <a:gd name="T35" fmla="*/ 1470 h 1630"/>
              <a:gd name="T36" fmla="*/ 1389 w 2040"/>
              <a:gd name="T37" fmla="*/ 1500 h 1630"/>
              <a:gd name="T38" fmla="*/ 1460 w 2040"/>
              <a:gd name="T39" fmla="*/ 1524 h 1630"/>
              <a:gd name="T40" fmla="*/ 1530 w 2040"/>
              <a:gd name="T41" fmla="*/ 1545 h 1630"/>
              <a:gd name="T42" fmla="*/ 1596 w 2040"/>
              <a:gd name="T43" fmla="*/ 1562 h 1630"/>
              <a:gd name="T44" fmla="*/ 1658 w 2040"/>
              <a:gd name="T45" fmla="*/ 1576 h 1630"/>
              <a:gd name="T46" fmla="*/ 1717 w 2040"/>
              <a:gd name="T47" fmla="*/ 1588 h 1630"/>
              <a:gd name="T48" fmla="*/ 1773 w 2040"/>
              <a:gd name="T49" fmla="*/ 1597 h 1630"/>
              <a:gd name="T50" fmla="*/ 1825 w 2040"/>
              <a:gd name="T51" fmla="*/ 1604 h 1630"/>
              <a:gd name="T52" fmla="*/ 1874 w 2040"/>
              <a:gd name="T53" fmla="*/ 1607 h 1630"/>
              <a:gd name="T54" fmla="*/ 1917 w 2040"/>
              <a:gd name="T55" fmla="*/ 1611 h 1630"/>
              <a:gd name="T56" fmla="*/ 1955 w 2040"/>
              <a:gd name="T57" fmla="*/ 1612 h 1630"/>
              <a:gd name="T58" fmla="*/ 1990 w 2040"/>
              <a:gd name="T59" fmla="*/ 1614 h 1630"/>
              <a:gd name="T60" fmla="*/ 2018 w 2040"/>
              <a:gd name="T61" fmla="*/ 1614 h 1630"/>
              <a:gd name="T62" fmla="*/ 2040 w 2040"/>
              <a:gd name="T63" fmla="*/ 1614 h 1630"/>
              <a:gd name="T64" fmla="*/ 1910 w 2040"/>
              <a:gd name="T65" fmla="*/ 1625 h 1630"/>
              <a:gd name="T66" fmla="*/ 1785 w 2040"/>
              <a:gd name="T67" fmla="*/ 1630 h 1630"/>
              <a:gd name="T68" fmla="*/ 1665 w 2040"/>
              <a:gd name="T69" fmla="*/ 1626 h 1630"/>
              <a:gd name="T70" fmla="*/ 1549 w 2040"/>
              <a:gd name="T71" fmla="*/ 1618 h 1630"/>
              <a:gd name="T72" fmla="*/ 1440 w 2040"/>
              <a:gd name="T73" fmla="*/ 1602 h 1630"/>
              <a:gd name="T74" fmla="*/ 1334 w 2040"/>
              <a:gd name="T75" fmla="*/ 1581 h 1630"/>
              <a:gd name="T76" fmla="*/ 1231 w 2040"/>
              <a:gd name="T77" fmla="*/ 1557 h 1630"/>
              <a:gd name="T78" fmla="*/ 1136 w 2040"/>
              <a:gd name="T79" fmla="*/ 1526 h 1630"/>
              <a:gd name="T80" fmla="*/ 1042 w 2040"/>
              <a:gd name="T81" fmla="*/ 1491 h 1630"/>
              <a:gd name="T82" fmla="*/ 955 w 2040"/>
              <a:gd name="T83" fmla="*/ 1453 h 1630"/>
              <a:gd name="T84" fmla="*/ 870 w 2040"/>
              <a:gd name="T85" fmla="*/ 1411 h 1630"/>
              <a:gd name="T86" fmla="*/ 790 w 2040"/>
              <a:gd name="T87" fmla="*/ 1366 h 1630"/>
              <a:gd name="T88" fmla="*/ 714 w 2040"/>
              <a:gd name="T89" fmla="*/ 1317 h 1630"/>
              <a:gd name="T90" fmla="*/ 641 w 2040"/>
              <a:gd name="T91" fmla="*/ 1269 h 1630"/>
              <a:gd name="T92" fmla="*/ 573 w 2040"/>
              <a:gd name="T93" fmla="*/ 1217 h 1630"/>
              <a:gd name="T94" fmla="*/ 507 w 2040"/>
              <a:gd name="T95" fmla="*/ 1165 h 1630"/>
              <a:gd name="T96" fmla="*/ 445 w 2040"/>
              <a:gd name="T97" fmla="*/ 1111 h 1630"/>
              <a:gd name="T98" fmla="*/ 386 w 2040"/>
              <a:gd name="T99" fmla="*/ 1055 h 1630"/>
              <a:gd name="T100" fmla="*/ 330 w 2040"/>
              <a:gd name="T101" fmla="*/ 1002 h 1630"/>
              <a:gd name="T102" fmla="*/ 278 w 2040"/>
              <a:gd name="T103" fmla="*/ 948 h 1630"/>
              <a:gd name="T104" fmla="*/ 228 w 2040"/>
              <a:gd name="T105" fmla="*/ 894 h 1630"/>
              <a:gd name="T106" fmla="*/ 181 w 2040"/>
              <a:gd name="T107" fmla="*/ 842 h 1630"/>
              <a:gd name="T108" fmla="*/ 136 w 2040"/>
              <a:gd name="T109" fmla="*/ 792 h 1630"/>
              <a:gd name="T110" fmla="*/ 94 w 2040"/>
              <a:gd name="T111" fmla="*/ 743 h 1630"/>
              <a:gd name="T112" fmla="*/ 75 w 2040"/>
              <a:gd name="T113" fmla="*/ 720 h 1630"/>
              <a:gd name="T114" fmla="*/ 0 w 2040"/>
              <a:gd name="T115" fmla="*/ 630 h 1630"/>
              <a:gd name="T116" fmla="*/ 0 w 2040"/>
              <a:gd name="T117" fmla="*/ 0 h 1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040" h="1630">
                <a:moveTo>
                  <a:pt x="0" y="0"/>
                </a:moveTo>
                <a:lnTo>
                  <a:pt x="70" y="153"/>
                </a:lnTo>
                <a:lnTo>
                  <a:pt x="141" y="295"/>
                </a:lnTo>
                <a:lnTo>
                  <a:pt x="214" y="429"/>
                </a:lnTo>
                <a:lnTo>
                  <a:pt x="288" y="552"/>
                </a:lnTo>
                <a:lnTo>
                  <a:pt x="365" y="667"/>
                </a:lnTo>
                <a:lnTo>
                  <a:pt x="443" y="773"/>
                </a:lnTo>
                <a:lnTo>
                  <a:pt x="523" y="871"/>
                </a:lnTo>
                <a:lnTo>
                  <a:pt x="603" y="960"/>
                </a:lnTo>
                <a:lnTo>
                  <a:pt x="684" y="1043"/>
                </a:lnTo>
                <a:lnTo>
                  <a:pt x="764" y="1118"/>
                </a:lnTo>
                <a:lnTo>
                  <a:pt x="846" y="1187"/>
                </a:lnTo>
                <a:lnTo>
                  <a:pt x="927" y="1248"/>
                </a:lnTo>
                <a:lnTo>
                  <a:pt x="1007" y="1304"/>
                </a:lnTo>
                <a:lnTo>
                  <a:pt x="1087" y="1354"/>
                </a:lnTo>
                <a:lnTo>
                  <a:pt x="1165" y="1397"/>
                </a:lnTo>
                <a:lnTo>
                  <a:pt x="1242" y="1435"/>
                </a:lnTo>
                <a:lnTo>
                  <a:pt x="1316" y="1470"/>
                </a:lnTo>
                <a:lnTo>
                  <a:pt x="1389" y="1500"/>
                </a:lnTo>
                <a:lnTo>
                  <a:pt x="1460" y="1524"/>
                </a:lnTo>
                <a:lnTo>
                  <a:pt x="1530" y="1545"/>
                </a:lnTo>
                <a:lnTo>
                  <a:pt x="1596" y="1562"/>
                </a:lnTo>
                <a:lnTo>
                  <a:pt x="1658" y="1576"/>
                </a:lnTo>
                <a:lnTo>
                  <a:pt x="1717" y="1588"/>
                </a:lnTo>
                <a:lnTo>
                  <a:pt x="1773" y="1597"/>
                </a:lnTo>
                <a:lnTo>
                  <a:pt x="1825" y="1604"/>
                </a:lnTo>
                <a:lnTo>
                  <a:pt x="1874" y="1607"/>
                </a:lnTo>
                <a:lnTo>
                  <a:pt x="1917" y="1611"/>
                </a:lnTo>
                <a:lnTo>
                  <a:pt x="1955" y="1612"/>
                </a:lnTo>
                <a:lnTo>
                  <a:pt x="1990" y="1614"/>
                </a:lnTo>
                <a:lnTo>
                  <a:pt x="2018" y="1614"/>
                </a:lnTo>
                <a:lnTo>
                  <a:pt x="2040" y="1614"/>
                </a:lnTo>
                <a:lnTo>
                  <a:pt x="1910" y="1625"/>
                </a:lnTo>
                <a:lnTo>
                  <a:pt x="1785" y="1630"/>
                </a:lnTo>
                <a:lnTo>
                  <a:pt x="1665" y="1626"/>
                </a:lnTo>
                <a:lnTo>
                  <a:pt x="1549" y="1618"/>
                </a:lnTo>
                <a:lnTo>
                  <a:pt x="1440" y="1602"/>
                </a:lnTo>
                <a:lnTo>
                  <a:pt x="1334" y="1581"/>
                </a:lnTo>
                <a:lnTo>
                  <a:pt x="1231" y="1557"/>
                </a:lnTo>
                <a:lnTo>
                  <a:pt x="1136" y="1526"/>
                </a:lnTo>
                <a:lnTo>
                  <a:pt x="1042" y="1491"/>
                </a:lnTo>
                <a:lnTo>
                  <a:pt x="955" y="1453"/>
                </a:lnTo>
                <a:lnTo>
                  <a:pt x="870" y="1411"/>
                </a:lnTo>
                <a:lnTo>
                  <a:pt x="790" y="1366"/>
                </a:lnTo>
                <a:lnTo>
                  <a:pt x="714" y="1317"/>
                </a:lnTo>
                <a:lnTo>
                  <a:pt x="641" y="1269"/>
                </a:lnTo>
                <a:lnTo>
                  <a:pt x="573" y="1217"/>
                </a:lnTo>
                <a:lnTo>
                  <a:pt x="507" y="1165"/>
                </a:lnTo>
                <a:lnTo>
                  <a:pt x="445" y="1111"/>
                </a:lnTo>
                <a:lnTo>
                  <a:pt x="386" y="1055"/>
                </a:lnTo>
                <a:lnTo>
                  <a:pt x="330" y="1002"/>
                </a:lnTo>
                <a:lnTo>
                  <a:pt x="278" y="948"/>
                </a:lnTo>
                <a:lnTo>
                  <a:pt x="228" y="894"/>
                </a:lnTo>
                <a:lnTo>
                  <a:pt x="181" y="842"/>
                </a:lnTo>
                <a:lnTo>
                  <a:pt x="136" y="792"/>
                </a:lnTo>
                <a:lnTo>
                  <a:pt x="94" y="743"/>
                </a:lnTo>
                <a:lnTo>
                  <a:pt x="75" y="720"/>
                </a:lnTo>
                <a:lnTo>
                  <a:pt x="0" y="630"/>
                </a:lnTo>
                <a:lnTo>
                  <a:pt x="0" y="0"/>
                </a:lnTo>
                <a:close/>
              </a:path>
            </a:pathLst>
          </a:custGeom>
          <a:solidFill>
            <a:srgbClr val="01583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6407113" y="2016298"/>
            <a:ext cx="369024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6400" b="1" cap="all" spc="3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半年工作</a:t>
            </a:r>
            <a:endParaRPr lang="en-US" altLang="zh-CN" sz="6400" b="1" cap="all" spc="3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sz="4000" b="1" cap="all" spc="3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报告数据分析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3074093" y="3928650"/>
            <a:ext cx="681831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074093" y="3912561"/>
            <a:ext cx="681831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500" cap="all" dirty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2019 Entrepreneurial business plan</a:t>
            </a:r>
            <a:endParaRPr lang="zh-CN" altLang="en-US" sz="2500" cap="all" dirty="0">
              <a:solidFill>
                <a:schemeClr val="bg1">
                  <a:lumMod val="65000"/>
                </a:schemeClr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2540944" y="1781375"/>
            <a:ext cx="4104456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4800" cap="all" spc="300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2019</a:t>
            </a:r>
            <a:endParaRPr lang="zh-CN" altLang="en-US" sz="14800" cap="all" spc="3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03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40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900"/>
                            </p:stCondLst>
                            <p:childTnLst>
                              <p:par>
                                <p:cTn id="3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850"/>
                            </p:stCondLst>
                            <p:childTnLst>
                              <p:par>
                                <p:cTn id="3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35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50"/>
                            </p:stCondLst>
                            <p:childTnLst>
                              <p:par>
                                <p:cTn id="4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850"/>
                            </p:stCondLst>
                            <p:childTnLst>
                              <p:par>
                                <p:cTn id="5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/>
      <p:bldP spid="13" grpId="1"/>
      <p:bldP spid="15" grpId="0"/>
      <p:bldP spid="15" grpId="1"/>
      <p:bldP spid="16" grpId="0"/>
      <p:bldP spid="1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54"/>
            <a:ext cx="12860093" cy="7231896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397194" y="2761043"/>
            <a:ext cx="6064362" cy="1252947"/>
            <a:chOff x="3340741" y="3031930"/>
            <a:chExt cx="5750624" cy="1188126"/>
          </a:xfrm>
          <a:solidFill>
            <a:srgbClr val="90C74B"/>
          </a:solidFill>
        </p:grpSpPr>
        <p:grpSp>
          <p:nvGrpSpPr>
            <p:cNvPr id="5" name="组合 4"/>
            <p:cNvGrpSpPr/>
            <p:nvPr/>
          </p:nvGrpSpPr>
          <p:grpSpPr>
            <a:xfrm flipV="1">
              <a:off x="3340741" y="3031930"/>
              <a:ext cx="5750624" cy="1188126"/>
              <a:chOff x="6035151" y="1964828"/>
              <a:chExt cx="5750624" cy="1188126"/>
            </a:xfrm>
            <a:grpFill/>
          </p:grpSpPr>
          <p:sp>
            <p:nvSpPr>
              <p:cNvPr id="7" name="任意多边形 6"/>
              <p:cNvSpPr/>
              <p:nvPr/>
            </p:nvSpPr>
            <p:spPr>
              <a:xfrm rot="16200000">
                <a:off x="9484424" y="349276"/>
                <a:ext cx="685800" cy="3916903"/>
              </a:xfrm>
              <a:custGeom>
                <a:avLst/>
                <a:gdLst>
                  <a:gd name="connsiteX0" fmla="*/ 685800 w 685800"/>
                  <a:gd name="connsiteY0" fmla="*/ 337335 h 3916903"/>
                  <a:gd name="connsiteX1" fmla="*/ 685800 w 685800"/>
                  <a:gd name="connsiteY1" fmla="*/ 3916903 h 3916903"/>
                  <a:gd name="connsiteX2" fmla="*/ 0 w 685800"/>
                  <a:gd name="connsiteY2" fmla="*/ 3916903 h 3916903"/>
                  <a:gd name="connsiteX3" fmla="*/ 0 w 685800"/>
                  <a:gd name="connsiteY3" fmla="*/ 337335 h 3916903"/>
                  <a:gd name="connsiteX4" fmla="*/ 273794 w 685800"/>
                  <a:gd name="connsiteY4" fmla="*/ 1402 h 3916903"/>
                  <a:gd name="connsiteX5" fmla="*/ 287699 w 685800"/>
                  <a:gd name="connsiteY5" fmla="*/ 0 h 3916903"/>
                  <a:gd name="connsiteX6" fmla="*/ 258244 w 685800"/>
                  <a:gd name="connsiteY6" fmla="*/ 9143 h 3916903"/>
                  <a:gd name="connsiteX7" fmla="*/ 125413 w 685800"/>
                  <a:gd name="connsiteY7" fmla="*/ 209539 h 3916903"/>
                  <a:gd name="connsiteX8" fmla="*/ 342900 w 685800"/>
                  <a:gd name="connsiteY8" fmla="*/ 427026 h 3916903"/>
                  <a:gd name="connsiteX9" fmla="*/ 560387 w 685800"/>
                  <a:gd name="connsiteY9" fmla="*/ 209539 h 3916903"/>
                  <a:gd name="connsiteX10" fmla="*/ 427556 w 685800"/>
                  <a:gd name="connsiteY10" fmla="*/ 9143 h 3916903"/>
                  <a:gd name="connsiteX11" fmla="*/ 398101 w 685800"/>
                  <a:gd name="connsiteY11" fmla="*/ 0 h 3916903"/>
                  <a:gd name="connsiteX12" fmla="*/ 412006 w 685800"/>
                  <a:gd name="connsiteY12" fmla="*/ 1402 h 3916903"/>
                  <a:gd name="connsiteX13" fmla="*/ 685800 w 685800"/>
                  <a:gd name="connsiteY13" fmla="*/ 337335 h 3916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85800" h="3916903">
                    <a:moveTo>
                      <a:pt x="685800" y="337335"/>
                    </a:moveTo>
                    <a:lnTo>
                      <a:pt x="685800" y="3916903"/>
                    </a:lnTo>
                    <a:lnTo>
                      <a:pt x="0" y="3916903"/>
                    </a:lnTo>
                    <a:lnTo>
                      <a:pt x="0" y="337335"/>
                    </a:lnTo>
                    <a:cubicBezTo>
                      <a:pt x="0" y="171629"/>
                      <a:pt x="117540" y="33376"/>
                      <a:pt x="273794" y="1402"/>
                    </a:cubicBezTo>
                    <a:lnTo>
                      <a:pt x="287699" y="0"/>
                    </a:lnTo>
                    <a:lnTo>
                      <a:pt x="258244" y="9143"/>
                    </a:lnTo>
                    <a:cubicBezTo>
                      <a:pt x="180185" y="42160"/>
                      <a:pt x="125413" y="119453"/>
                      <a:pt x="125413" y="209539"/>
                    </a:cubicBezTo>
                    <a:cubicBezTo>
                      <a:pt x="125413" y="329654"/>
                      <a:pt x="222785" y="427026"/>
                      <a:pt x="342900" y="427026"/>
                    </a:cubicBezTo>
                    <a:cubicBezTo>
                      <a:pt x="463015" y="427026"/>
                      <a:pt x="560387" y="329654"/>
                      <a:pt x="560387" y="209539"/>
                    </a:cubicBezTo>
                    <a:cubicBezTo>
                      <a:pt x="560387" y="119453"/>
                      <a:pt x="505615" y="42160"/>
                      <a:pt x="427556" y="9143"/>
                    </a:cubicBezTo>
                    <a:lnTo>
                      <a:pt x="398101" y="0"/>
                    </a:lnTo>
                    <a:lnTo>
                      <a:pt x="412006" y="1402"/>
                    </a:lnTo>
                    <a:cubicBezTo>
                      <a:pt x="568260" y="33376"/>
                      <a:pt x="685800" y="171629"/>
                      <a:pt x="685800" y="33733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1600" dist="50800" dir="8100000" algn="tr" rotWithShape="0">
                  <a:schemeClr val="accent6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6374082" y="2305821"/>
                <a:ext cx="1497172" cy="490855"/>
              </a:xfrm>
              <a:custGeom>
                <a:avLst/>
                <a:gdLst>
                  <a:gd name="connsiteX0" fmla="*/ 0 w 1136650"/>
                  <a:gd name="connsiteY0" fmla="*/ 488950 h 488950"/>
                  <a:gd name="connsiteX1" fmla="*/ 450850 w 1136650"/>
                  <a:gd name="connsiteY1" fmla="*/ 0 h 488950"/>
                  <a:gd name="connsiteX2" fmla="*/ 1136650 w 1136650"/>
                  <a:gd name="connsiteY2" fmla="*/ 0 h 488950"/>
                  <a:gd name="connsiteX0" fmla="*/ 0 w 1494790"/>
                  <a:gd name="connsiteY0" fmla="*/ 488950 h 488950"/>
                  <a:gd name="connsiteX1" fmla="*/ 450850 w 1494790"/>
                  <a:gd name="connsiteY1" fmla="*/ 0 h 488950"/>
                  <a:gd name="connsiteX2" fmla="*/ 1494790 w 1494790"/>
                  <a:gd name="connsiteY2" fmla="*/ 7620 h 488950"/>
                  <a:gd name="connsiteX0" fmla="*/ 0 w 1497172"/>
                  <a:gd name="connsiteY0" fmla="*/ 490855 h 490855"/>
                  <a:gd name="connsiteX1" fmla="*/ 450850 w 1497172"/>
                  <a:gd name="connsiteY1" fmla="*/ 1905 h 490855"/>
                  <a:gd name="connsiteX2" fmla="*/ 1497172 w 1497172"/>
                  <a:gd name="connsiteY2" fmla="*/ 0 h 490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97172" h="490855">
                    <a:moveTo>
                      <a:pt x="0" y="490855"/>
                    </a:moveTo>
                    <a:lnTo>
                      <a:pt x="450850" y="1905"/>
                    </a:lnTo>
                    <a:lnTo>
                      <a:pt x="1497172" y="0"/>
                    </a:lnTo>
                  </a:path>
                </a:pathLst>
              </a:custGeom>
              <a:noFill/>
              <a:ln w="952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任意多边形 8"/>
              <p:cNvSpPr/>
              <p:nvPr/>
            </p:nvSpPr>
            <p:spPr>
              <a:xfrm flipV="1">
                <a:off x="6035151" y="2720363"/>
                <a:ext cx="434974" cy="432591"/>
              </a:xfrm>
              <a:custGeom>
                <a:avLst/>
                <a:gdLst>
                  <a:gd name="connsiteX0" fmla="*/ 434974 w 434974"/>
                  <a:gd name="connsiteY0" fmla="*/ 215104 h 432591"/>
                  <a:gd name="connsiteX1" fmla="*/ 217487 w 434974"/>
                  <a:gd name="connsiteY1" fmla="*/ 432591 h 432591"/>
                  <a:gd name="connsiteX2" fmla="*/ 0 w 434974"/>
                  <a:gd name="connsiteY2" fmla="*/ 215104 h 432591"/>
                  <a:gd name="connsiteX3" fmla="*/ 132831 w 434974"/>
                  <a:gd name="connsiteY3" fmla="*/ 14708 h 432591"/>
                  <a:gd name="connsiteX4" fmla="*/ 162286 w 434974"/>
                  <a:gd name="connsiteY4" fmla="*/ 5565 h 432591"/>
                  <a:gd name="connsiteX5" fmla="*/ 217487 w 434974"/>
                  <a:gd name="connsiteY5" fmla="*/ 0 h 432591"/>
                  <a:gd name="connsiteX6" fmla="*/ 272688 w 434974"/>
                  <a:gd name="connsiteY6" fmla="*/ 5565 h 432591"/>
                  <a:gd name="connsiteX7" fmla="*/ 302143 w 434974"/>
                  <a:gd name="connsiteY7" fmla="*/ 14708 h 432591"/>
                  <a:gd name="connsiteX8" fmla="*/ 434974 w 434974"/>
                  <a:gd name="connsiteY8" fmla="*/ 215104 h 432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4974" h="432591">
                    <a:moveTo>
                      <a:pt x="434974" y="215104"/>
                    </a:moveTo>
                    <a:cubicBezTo>
                      <a:pt x="434974" y="335219"/>
                      <a:pt x="337602" y="432591"/>
                      <a:pt x="217487" y="432591"/>
                    </a:cubicBezTo>
                    <a:cubicBezTo>
                      <a:pt x="97372" y="432591"/>
                      <a:pt x="0" y="335219"/>
                      <a:pt x="0" y="215104"/>
                    </a:cubicBezTo>
                    <a:cubicBezTo>
                      <a:pt x="0" y="125018"/>
                      <a:pt x="54772" y="47725"/>
                      <a:pt x="132831" y="14708"/>
                    </a:cubicBezTo>
                    <a:lnTo>
                      <a:pt x="162286" y="5565"/>
                    </a:lnTo>
                    <a:lnTo>
                      <a:pt x="217487" y="0"/>
                    </a:lnTo>
                    <a:lnTo>
                      <a:pt x="272688" y="5565"/>
                    </a:lnTo>
                    <a:lnTo>
                      <a:pt x="302143" y="14708"/>
                    </a:lnTo>
                    <a:cubicBezTo>
                      <a:pt x="380202" y="47725"/>
                      <a:pt x="434974" y="125018"/>
                      <a:pt x="434974" y="2151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</a:rPr>
                  <a:t>02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5767213" y="3658266"/>
              <a:ext cx="3048000" cy="43778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</p:grpSp>
      <p:sp>
        <p:nvSpPr>
          <p:cNvPr id="17" name="Freeform 6"/>
          <p:cNvSpPr>
            <a:spLocks/>
          </p:cNvSpPr>
          <p:nvPr/>
        </p:nvSpPr>
        <p:spPr bwMode="auto">
          <a:xfrm>
            <a:off x="354" y="3925830"/>
            <a:ext cx="12877446" cy="3306820"/>
          </a:xfrm>
          <a:custGeom>
            <a:avLst/>
            <a:gdLst>
              <a:gd name="T0" fmla="*/ 5378 w 5687"/>
              <a:gd name="T1" fmla="*/ 0 h 1468"/>
              <a:gd name="T2" fmla="*/ 5477 w 5687"/>
              <a:gd name="T3" fmla="*/ 2 h 1468"/>
              <a:gd name="T4" fmla="*/ 5579 w 5687"/>
              <a:gd name="T5" fmla="*/ 9 h 1468"/>
              <a:gd name="T6" fmla="*/ 5687 w 5687"/>
              <a:gd name="T7" fmla="*/ 22 h 1468"/>
              <a:gd name="T8" fmla="*/ 5687 w 5687"/>
              <a:gd name="T9" fmla="*/ 1468 h 1468"/>
              <a:gd name="T10" fmla="*/ 0 w 5687"/>
              <a:gd name="T11" fmla="*/ 1468 h 1468"/>
              <a:gd name="T12" fmla="*/ 0 w 5687"/>
              <a:gd name="T13" fmla="*/ 704 h 1468"/>
              <a:gd name="T14" fmla="*/ 14 w 5687"/>
              <a:gd name="T15" fmla="*/ 717 h 1468"/>
              <a:gd name="T16" fmla="*/ 32 w 5687"/>
              <a:gd name="T17" fmla="*/ 734 h 1468"/>
              <a:gd name="T18" fmla="*/ 56 w 5687"/>
              <a:gd name="T19" fmla="*/ 755 h 1468"/>
              <a:gd name="T20" fmla="*/ 85 w 5687"/>
              <a:gd name="T21" fmla="*/ 777 h 1468"/>
              <a:gd name="T22" fmla="*/ 120 w 5687"/>
              <a:gd name="T23" fmla="*/ 803 h 1468"/>
              <a:gd name="T24" fmla="*/ 160 w 5687"/>
              <a:gd name="T25" fmla="*/ 833 h 1468"/>
              <a:gd name="T26" fmla="*/ 203 w 5687"/>
              <a:gd name="T27" fmla="*/ 864 h 1468"/>
              <a:gd name="T28" fmla="*/ 254 w 5687"/>
              <a:gd name="T29" fmla="*/ 895 h 1468"/>
              <a:gd name="T30" fmla="*/ 309 w 5687"/>
              <a:gd name="T31" fmla="*/ 928 h 1468"/>
              <a:gd name="T32" fmla="*/ 370 w 5687"/>
              <a:gd name="T33" fmla="*/ 963 h 1468"/>
              <a:gd name="T34" fmla="*/ 434 w 5687"/>
              <a:gd name="T35" fmla="*/ 996 h 1468"/>
              <a:gd name="T36" fmla="*/ 506 w 5687"/>
              <a:gd name="T37" fmla="*/ 1031 h 1468"/>
              <a:gd name="T38" fmla="*/ 580 w 5687"/>
              <a:gd name="T39" fmla="*/ 1062 h 1468"/>
              <a:gd name="T40" fmla="*/ 662 w 5687"/>
              <a:gd name="T41" fmla="*/ 1093 h 1468"/>
              <a:gd name="T42" fmla="*/ 747 w 5687"/>
              <a:gd name="T43" fmla="*/ 1124 h 1468"/>
              <a:gd name="T44" fmla="*/ 839 w 5687"/>
              <a:gd name="T45" fmla="*/ 1150 h 1468"/>
              <a:gd name="T46" fmla="*/ 934 w 5687"/>
              <a:gd name="T47" fmla="*/ 1176 h 1468"/>
              <a:gd name="T48" fmla="*/ 1035 w 5687"/>
              <a:gd name="T49" fmla="*/ 1197 h 1468"/>
              <a:gd name="T50" fmla="*/ 1141 w 5687"/>
              <a:gd name="T51" fmla="*/ 1215 h 1468"/>
              <a:gd name="T52" fmla="*/ 1252 w 5687"/>
              <a:gd name="T53" fmla="*/ 1230 h 1468"/>
              <a:gd name="T54" fmla="*/ 1368 w 5687"/>
              <a:gd name="T55" fmla="*/ 1239 h 1468"/>
              <a:gd name="T56" fmla="*/ 1490 w 5687"/>
              <a:gd name="T57" fmla="*/ 1244 h 1468"/>
              <a:gd name="T58" fmla="*/ 1617 w 5687"/>
              <a:gd name="T59" fmla="*/ 1242 h 1468"/>
              <a:gd name="T60" fmla="*/ 1747 w 5687"/>
              <a:gd name="T61" fmla="*/ 1237 h 1468"/>
              <a:gd name="T62" fmla="*/ 1884 w 5687"/>
              <a:gd name="T63" fmla="*/ 1223 h 1468"/>
              <a:gd name="T64" fmla="*/ 2025 w 5687"/>
              <a:gd name="T65" fmla="*/ 1204 h 1468"/>
              <a:gd name="T66" fmla="*/ 2171 w 5687"/>
              <a:gd name="T67" fmla="*/ 1176 h 1468"/>
              <a:gd name="T68" fmla="*/ 2322 w 5687"/>
              <a:gd name="T69" fmla="*/ 1143 h 1468"/>
              <a:gd name="T70" fmla="*/ 2476 w 5687"/>
              <a:gd name="T71" fmla="*/ 1100 h 1468"/>
              <a:gd name="T72" fmla="*/ 2638 w 5687"/>
              <a:gd name="T73" fmla="*/ 1050 h 1468"/>
              <a:gd name="T74" fmla="*/ 2839 w 5687"/>
              <a:gd name="T75" fmla="*/ 979 h 1468"/>
              <a:gd name="T76" fmla="*/ 3028 w 5687"/>
              <a:gd name="T77" fmla="*/ 907 h 1468"/>
              <a:gd name="T78" fmla="*/ 3207 w 5687"/>
              <a:gd name="T79" fmla="*/ 838 h 1468"/>
              <a:gd name="T80" fmla="*/ 3374 w 5687"/>
              <a:gd name="T81" fmla="*/ 769 h 1468"/>
              <a:gd name="T82" fmla="*/ 3532 w 5687"/>
              <a:gd name="T83" fmla="*/ 701 h 1468"/>
              <a:gd name="T84" fmla="*/ 3679 w 5687"/>
              <a:gd name="T85" fmla="*/ 635 h 1468"/>
              <a:gd name="T86" fmla="*/ 3820 w 5687"/>
              <a:gd name="T87" fmla="*/ 571 h 1468"/>
              <a:gd name="T88" fmla="*/ 3952 w 5687"/>
              <a:gd name="T89" fmla="*/ 508 h 1468"/>
              <a:gd name="T90" fmla="*/ 4077 w 5687"/>
              <a:gd name="T91" fmla="*/ 448 h 1468"/>
              <a:gd name="T92" fmla="*/ 4195 w 5687"/>
              <a:gd name="T93" fmla="*/ 390 h 1468"/>
              <a:gd name="T94" fmla="*/ 4308 w 5687"/>
              <a:gd name="T95" fmla="*/ 337 h 1468"/>
              <a:gd name="T96" fmla="*/ 4416 w 5687"/>
              <a:gd name="T97" fmla="*/ 284 h 1468"/>
              <a:gd name="T98" fmla="*/ 4520 w 5687"/>
              <a:gd name="T99" fmla="*/ 236 h 1468"/>
              <a:gd name="T100" fmla="*/ 4621 w 5687"/>
              <a:gd name="T101" fmla="*/ 191 h 1468"/>
              <a:gd name="T102" fmla="*/ 4718 w 5687"/>
              <a:gd name="T103" fmla="*/ 151 h 1468"/>
              <a:gd name="T104" fmla="*/ 4813 w 5687"/>
              <a:gd name="T105" fmla="*/ 114 h 1468"/>
              <a:gd name="T106" fmla="*/ 4905 w 5687"/>
              <a:gd name="T107" fmla="*/ 83 h 1468"/>
              <a:gd name="T108" fmla="*/ 4999 w 5687"/>
              <a:gd name="T109" fmla="*/ 55 h 1468"/>
              <a:gd name="T110" fmla="*/ 5091 w 5687"/>
              <a:gd name="T111" fmla="*/ 33 h 1468"/>
              <a:gd name="T112" fmla="*/ 5185 w 5687"/>
              <a:gd name="T113" fmla="*/ 17 h 1468"/>
              <a:gd name="T114" fmla="*/ 5280 w 5687"/>
              <a:gd name="T115" fmla="*/ 5 h 1468"/>
              <a:gd name="T116" fmla="*/ 5378 w 5687"/>
              <a:gd name="T117" fmla="*/ 0 h 1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687" h="1468">
                <a:moveTo>
                  <a:pt x="5378" y="0"/>
                </a:moveTo>
                <a:lnTo>
                  <a:pt x="5477" y="2"/>
                </a:lnTo>
                <a:lnTo>
                  <a:pt x="5579" y="9"/>
                </a:lnTo>
                <a:lnTo>
                  <a:pt x="5687" y="22"/>
                </a:lnTo>
                <a:lnTo>
                  <a:pt x="5687" y="1468"/>
                </a:lnTo>
                <a:lnTo>
                  <a:pt x="0" y="1468"/>
                </a:lnTo>
                <a:lnTo>
                  <a:pt x="0" y="704"/>
                </a:lnTo>
                <a:lnTo>
                  <a:pt x="14" y="717"/>
                </a:lnTo>
                <a:lnTo>
                  <a:pt x="32" y="734"/>
                </a:lnTo>
                <a:lnTo>
                  <a:pt x="56" y="755"/>
                </a:lnTo>
                <a:lnTo>
                  <a:pt x="85" y="777"/>
                </a:lnTo>
                <a:lnTo>
                  <a:pt x="120" y="803"/>
                </a:lnTo>
                <a:lnTo>
                  <a:pt x="160" y="833"/>
                </a:lnTo>
                <a:lnTo>
                  <a:pt x="203" y="864"/>
                </a:lnTo>
                <a:lnTo>
                  <a:pt x="254" y="895"/>
                </a:lnTo>
                <a:lnTo>
                  <a:pt x="309" y="928"/>
                </a:lnTo>
                <a:lnTo>
                  <a:pt x="370" y="963"/>
                </a:lnTo>
                <a:lnTo>
                  <a:pt x="434" y="996"/>
                </a:lnTo>
                <a:lnTo>
                  <a:pt x="506" y="1031"/>
                </a:lnTo>
                <a:lnTo>
                  <a:pt x="580" y="1062"/>
                </a:lnTo>
                <a:lnTo>
                  <a:pt x="662" y="1093"/>
                </a:lnTo>
                <a:lnTo>
                  <a:pt x="747" y="1124"/>
                </a:lnTo>
                <a:lnTo>
                  <a:pt x="839" y="1150"/>
                </a:lnTo>
                <a:lnTo>
                  <a:pt x="934" y="1176"/>
                </a:lnTo>
                <a:lnTo>
                  <a:pt x="1035" y="1197"/>
                </a:lnTo>
                <a:lnTo>
                  <a:pt x="1141" y="1215"/>
                </a:lnTo>
                <a:lnTo>
                  <a:pt x="1252" y="1230"/>
                </a:lnTo>
                <a:lnTo>
                  <a:pt x="1368" y="1239"/>
                </a:lnTo>
                <a:lnTo>
                  <a:pt x="1490" y="1244"/>
                </a:lnTo>
                <a:lnTo>
                  <a:pt x="1617" y="1242"/>
                </a:lnTo>
                <a:lnTo>
                  <a:pt x="1747" y="1237"/>
                </a:lnTo>
                <a:lnTo>
                  <a:pt x="1884" y="1223"/>
                </a:lnTo>
                <a:lnTo>
                  <a:pt x="2025" y="1204"/>
                </a:lnTo>
                <a:lnTo>
                  <a:pt x="2171" y="1176"/>
                </a:lnTo>
                <a:lnTo>
                  <a:pt x="2322" y="1143"/>
                </a:lnTo>
                <a:lnTo>
                  <a:pt x="2476" y="1100"/>
                </a:lnTo>
                <a:lnTo>
                  <a:pt x="2638" y="1050"/>
                </a:lnTo>
                <a:lnTo>
                  <a:pt x="2839" y="979"/>
                </a:lnTo>
                <a:lnTo>
                  <a:pt x="3028" y="907"/>
                </a:lnTo>
                <a:lnTo>
                  <a:pt x="3207" y="838"/>
                </a:lnTo>
                <a:lnTo>
                  <a:pt x="3374" y="769"/>
                </a:lnTo>
                <a:lnTo>
                  <a:pt x="3532" y="701"/>
                </a:lnTo>
                <a:lnTo>
                  <a:pt x="3679" y="635"/>
                </a:lnTo>
                <a:lnTo>
                  <a:pt x="3820" y="571"/>
                </a:lnTo>
                <a:lnTo>
                  <a:pt x="3952" y="508"/>
                </a:lnTo>
                <a:lnTo>
                  <a:pt x="4077" y="448"/>
                </a:lnTo>
                <a:lnTo>
                  <a:pt x="4195" y="390"/>
                </a:lnTo>
                <a:lnTo>
                  <a:pt x="4308" y="337"/>
                </a:lnTo>
                <a:lnTo>
                  <a:pt x="4416" y="284"/>
                </a:lnTo>
                <a:lnTo>
                  <a:pt x="4520" y="236"/>
                </a:lnTo>
                <a:lnTo>
                  <a:pt x="4621" y="191"/>
                </a:lnTo>
                <a:lnTo>
                  <a:pt x="4718" y="151"/>
                </a:lnTo>
                <a:lnTo>
                  <a:pt x="4813" y="114"/>
                </a:lnTo>
                <a:lnTo>
                  <a:pt x="4905" y="83"/>
                </a:lnTo>
                <a:lnTo>
                  <a:pt x="4999" y="55"/>
                </a:lnTo>
                <a:lnTo>
                  <a:pt x="5091" y="33"/>
                </a:lnTo>
                <a:lnTo>
                  <a:pt x="5185" y="17"/>
                </a:lnTo>
                <a:lnTo>
                  <a:pt x="5280" y="5"/>
                </a:lnTo>
                <a:lnTo>
                  <a:pt x="5378" y="0"/>
                </a:lnTo>
                <a:close/>
              </a:path>
            </a:pathLst>
          </a:custGeom>
          <a:solidFill>
            <a:srgbClr val="90C74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7"/>
          <p:cNvSpPr>
            <a:spLocks/>
          </p:cNvSpPr>
          <p:nvPr/>
        </p:nvSpPr>
        <p:spPr bwMode="auto">
          <a:xfrm>
            <a:off x="354" y="3867262"/>
            <a:ext cx="12877446" cy="3018487"/>
          </a:xfrm>
          <a:custGeom>
            <a:avLst/>
            <a:gdLst>
              <a:gd name="T0" fmla="*/ 5511 w 5687"/>
              <a:gd name="T1" fmla="*/ 3 h 1340"/>
              <a:gd name="T2" fmla="*/ 5687 w 5687"/>
              <a:gd name="T3" fmla="*/ 26 h 1340"/>
              <a:gd name="T4" fmla="*/ 5600 w 5687"/>
              <a:gd name="T5" fmla="*/ 42 h 1340"/>
              <a:gd name="T6" fmla="*/ 5424 w 5687"/>
              <a:gd name="T7" fmla="*/ 43 h 1340"/>
              <a:gd name="T8" fmla="*/ 5277 w 5687"/>
              <a:gd name="T9" fmla="*/ 61 h 1340"/>
              <a:gd name="T10" fmla="*/ 5013 w 5687"/>
              <a:gd name="T11" fmla="*/ 125 h 1340"/>
              <a:gd name="T12" fmla="*/ 4749 w 5687"/>
              <a:gd name="T13" fmla="*/ 222 h 1340"/>
              <a:gd name="T14" fmla="*/ 4466 w 5687"/>
              <a:gd name="T15" fmla="*/ 352 h 1340"/>
              <a:gd name="T16" fmla="*/ 4056 w 5687"/>
              <a:gd name="T17" fmla="*/ 553 h 1340"/>
              <a:gd name="T18" fmla="*/ 3664 w 5687"/>
              <a:gd name="T19" fmla="*/ 744 h 1340"/>
              <a:gd name="T20" fmla="*/ 3249 w 5687"/>
              <a:gd name="T21" fmla="*/ 928 h 1340"/>
              <a:gd name="T22" fmla="*/ 2954 w 5687"/>
              <a:gd name="T23" fmla="*/ 1045 h 1340"/>
              <a:gd name="T24" fmla="*/ 2646 w 5687"/>
              <a:gd name="T25" fmla="*/ 1150 h 1340"/>
              <a:gd name="T26" fmla="*/ 2323 w 5687"/>
              <a:gd name="T27" fmla="*/ 1239 h 1340"/>
              <a:gd name="T28" fmla="*/ 2037 w 5687"/>
              <a:gd name="T29" fmla="*/ 1296 h 1340"/>
              <a:gd name="T30" fmla="*/ 1785 w 5687"/>
              <a:gd name="T31" fmla="*/ 1327 h 1340"/>
              <a:gd name="T32" fmla="*/ 1525 w 5687"/>
              <a:gd name="T33" fmla="*/ 1340 h 1340"/>
              <a:gd name="T34" fmla="*/ 1212 w 5687"/>
              <a:gd name="T35" fmla="*/ 1322 h 1340"/>
              <a:gd name="T36" fmla="*/ 953 w 5687"/>
              <a:gd name="T37" fmla="*/ 1281 h 1340"/>
              <a:gd name="T38" fmla="*/ 700 w 5687"/>
              <a:gd name="T39" fmla="*/ 1208 h 1340"/>
              <a:gd name="T40" fmla="*/ 502 w 5687"/>
              <a:gd name="T41" fmla="*/ 1130 h 1340"/>
              <a:gd name="T42" fmla="*/ 269 w 5687"/>
              <a:gd name="T43" fmla="*/ 1012 h 1340"/>
              <a:gd name="T44" fmla="*/ 54 w 5687"/>
              <a:gd name="T45" fmla="*/ 868 h 1340"/>
              <a:gd name="T46" fmla="*/ 0 w 5687"/>
              <a:gd name="T47" fmla="*/ 153 h 1340"/>
              <a:gd name="T48" fmla="*/ 137 w 5687"/>
              <a:gd name="T49" fmla="*/ 330 h 1340"/>
              <a:gd name="T50" fmla="*/ 292 w 5687"/>
              <a:gd name="T51" fmla="*/ 493 h 1340"/>
              <a:gd name="T52" fmla="*/ 476 w 5687"/>
              <a:gd name="T53" fmla="*/ 651 h 1340"/>
              <a:gd name="T54" fmla="*/ 695 w 5687"/>
              <a:gd name="T55" fmla="*/ 791 h 1340"/>
              <a:gd name="T56" fmla="*/ 931 w 5687"/>
              <a:gd name="T57" fmla="*/ 902 h 1340"/>
              <a:gd name="T58" fmla="*/ 1183 w 5687"/>
              <a:gd name="T59" fmla="*/ 979 h 1340"/>
              <a:gd name="T60" fmla="*/ 1322 w 5687"/>
              <a:gd name="T61" fmla="*/ 1006 h 1340"/>
              <a:gd name="T62" fmla="*/ 1625 w 5687"/>
              <a:gd name="T63" fmla="*/ 1036 h 1340"/>
              <a:gd name="T64" fmla="*/ 1928 w 5687"/>
              <a:gd name="T65" fmla="*/ 1031 h 1340"/>
              <a:gd name="T66" fmla="*/ 2230 w 5687"/>
              <a:gd name="T67" fmla="*/ 998 h 1340"/>
              <a:gd name="T68" fmla="*/ 2487 w 5687"/>
              <a:gd name="T69" fmla="*/ 949 h 1340"/>
              <a:gd name="T70" fmla="*/ 2797 w 5687"/>
              <a:gd name="T71" fmla="*/ 871 h 1340"/>
              <a:gd name="T72" fmla="*/ 3188 w 5687"/>
              <a:gd name="T73" fmla="*/ 748 h 1340"/>
              <a:gd name="T74" fmla="*/ 3653 w 5687"/>
              <a:gd name="T75" fmla="*/ 573 h 1340"/>
              <a:gd name="T76" fmla="*/ 4100 w 5687"/>
              <a:gd name="T77" fmla="*/ 389 h 1340"/>
              <a:gd name="T78" fmla="*/ 4528 w 5687"/>
              <a:gd name="T79" fmla="*/ 213 h 1340"/>
              <a:gd name="T80" fmla="*/ 4843 w 5687"/>
              <a:gd name="T81" fmla="*/ 99 h 1340"/>
              <a:gd name="T82" fmla="*/ 5082 w 5687"/>
              <a:gd name="T83" fmla="*/ 38 h 1340"/>
              <a:gd name="T84" fmla="*/ 5320 w 5687"/>
              <a:gd name="T85" fmla="*/ 5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687" h="1340">
                <a:moveTo>
                  <a:pt x="5423" y="0"/>
                </a:moveTo>
                <a:lnTo>
                  <a:pt x="5511" y="3"/>
                </a:lnTo>
                <a:lnTo>
                  <a:pt x="5600" y="10"/>
                </a:lnTo>
                <a:lnTo>
                  <a:pt x="5687" y="26"/>
                </a:lnTo>
                <a:lnTo>
                  <a:pt x="5687" y="50"/>
                </a:lnTo>
                <a:lnTo>
                  <a:pt x="5600" y="42"/>
                </a:lnTo>
                <a:lnTo>
                  <a:pt x="5513" y="38"/>
                </a:lnTo>
                <a:lnTo>
                  <a:pt x="5424" y="43"/>
                </a:lnTo>
                <a:lnTo>
                  <a:pt x="5409" y="43"/>
                </a:lnTo>
                <a:lnTo>
                  <a:pt x="5277" y="61"/>
                </a:lnTo>
                <a:lnTo>
                  <a:pt x="5145" y="88"/>
                </a:lnTo>
                <a:lnTo>
                  <a:pt x="5013" y="125"/>
                </a:lnTo>
                <a:lnTo>
                  <a:pt x="4881" y="170"/>
                </a:lnTo>
                <a:lnTo>
                  <a:pt x="4749" y="222"/>
                </a:lnTo>
                <a:lnTo>
                  <a:pt x="4608" y="284"/>
                </a:lnTo>
                <a:lnTo>
                  <a:pt x="4466" y="352"/>
                </a:lnTo>
                <a:lnTo>
                  <a:pt x="4247" y="458"/>
                </a:lnTo>
                <a:lnTo>
                  <a:pt x="4056" y="553"/>
                </a:lnTo>
                <a:lnTo>
                  <a:pt x="3862" y="649"/>
                </a:lnTo>
                <a:lnTo>
                  <a:pt x="3664" y="744"/>
                </a:lnTo>
                <a:lnTo>
                  <a:pt x="3459" y="838"/>
                </a:lnTo>
                <a:lnTo>
                  <a:pt x="3249" y="928"/>
                </a:lnTo>
                <a:lnTo>
                  <a:pt x="3103" y="987"/>
                </a:lnTo>
                <a:lnTo>
                  <a:pt x="2954" y="1045"/>
                </a:lnTo>
                <a:lnTo>
                  <a:pt x="2803" y="1100"/>
                </a:lnTo>
                <a:lnTo>
                  <a:pt x="2646" y="1150"/>
                </a:lnTo>
                <a:lnTo>
                  <a:pt x="2487" y="1197"/>
                </a:lnTo>
                <a:lnTo>
                  <a:pt x="2323" y="1239"/>
                </a:lnTo>
                <a:lnTo>
                  <a:pt x="2183" y="1270"/>
                </a:lnTo>
                <a:lnTo>
                  <a:pt x="2037" y="1296"/>
                </a:lnTo>
                <a:lnTo>
                  <a:pt x="1891" y="1317"/>
                </a:lnTo>
                <a:lnTo>
                  <a:pt x="1785" y="1327"/>
                </a:lnTo>
                <a:lnTo>
                  <a:pt x="1679" y="1334"/>
                </a:lnTo>
                <a:lnTo>
                  <a:pt x="1525" y="1340"/>
                </a:lnTo>
                <a:lnTo>
                  <a:pt x="1370" y="1336"/>
                </a:lnTo>
                <a:lnTo>
                  <a:pt x="1212" y="1322"/>
                </a:lnTo>
                <a:lnTo>
                  <a:pt x="1084" y="1305"/>
                </a:lnTo>
                <a:lnTo>
                  <a:pt x="953" y="1281"/>
                </a:lnTo>
                <a:lnTo>
                  <a:pt x="827" y="1248"/>
                </a:lnTo>
                <a:lnTo>
                  <a:pt x="700" y="1208"/>
                </a:lnTo>
                <a:lnTo>
                  <a:pt x="575" y="1161"/>
                </a:lnTo>
                <a:lnTo>
                  <a:pt x="502" y="1130"/>
                </a:lnTo>
                <a:lnTo>
                  <a:pt x="384" y="1074"/>
                </a:lnTo>
                <a:lnTo>
                  <a:pt x="269" y="1012"/>
                </a:lnTo>
                <a:lnTo>
                  <a:pt x="160" y="942"/>
                </a:lnTo>
                <a:lnTo>
                  <a:pt x="54" y="868"/>
                </a:lnTo>
                <a:lnTo>
                  <a:pt x="0" y="826"/>
                </a:lnTo>
                <a:lnTo>
                  <a:pt x="0" y="153"/>
                </a:lnTo>
                <a:lnTo>
                  <a:pt x="68" y="243"/>
                </a:lnTo>
                <a:lnTo>
                  <a:pt x="137" y="330"/>
                </a:lnTo>
                <a:lnTo>
                  <a:pt x="212" y="413"/>
                </a:lnTo>
                <a:lnTo>
                  <a:pt x="292" y="493"/>
                </a:lnTo>
                <a:lnTo>
                  <a:pt x="375" y="569"/>
                </a:lnTo>
                <a:lnTo>
                  <a:pt x="476" y="651"/>
                </a:lnTo>
                <a:lnTo>
                  <a:pt x="584" y="725"/>
                </a:lnTo>
                <a:lnTo>
                  <a:pt x="695" y="791"/>
                </a:lnTo>
                <a:lnTo>
                  <a:pt x="811" y="850"/>
                </a:lnTo>
                <a:lnTo>
                  <a:pt x="931" y="902"/>
                </a:lnTo>
                <a:lnTo>
                  <a:pt x="1056" y="944"/>
                </a:lnTo>
                <a:lnTo>
                  <a:pt x="1183" y="979"/>
                </a:lnTo>
                <a:lnTo>
                  <a:pt x="1289" y="1001"/>
                </a:lnTo>
                <a:lnTo>
                  <a:pt x="1322" y="1006"/>
                </a:lnTo>
                <a:lnTo>
                  <a:pt x="1473" y="1025"/>
                </a:lnTo>
                <a:lnTo>
                  <a:pt x="1625" y="1036"/>
                </a:lnTo>
                <a:lnTo>
                  <a:pt x="1776" y="1038"/>
                </a:lnTo>
                <a:lnTo>
                  <a:pt x="1928" y="1031"/>
                </a:lnTo>
                <a:lnTo>
                  <a:pt x="2079" y="1017"/>
                </a:lnTo>
                <a:lnTo>
                  <a:pt x="2230" y="998"/>
                </a:lnTo>
                <a:lnTo>
                  <a:pt x="2377" y="972"/>
                </a:lnTo>
                <a:lnTo>
                  <a:pt x="2487" y="949"/>
                </a:lnTo>
                <a:lnTo>
                  <a:pt x="2596" y="923"/>
                </a:lnTo>
                <a:lnTo>
                  <a:pt x="2797" y="871"/>
                </a:lnTo>
                <a:lnTo>
                  <a:pt x="2995" y="810"/>
                </a:lnTo>
                <a:lnTo>
                  <a:pt x="3188" y="748"/>
                </a:lnTo>
                <a:lnTo>
                  <a:pt x="3424" y="663"/>
                </a:lnTo>
                <a:lnTo>
                  <a:pt x="3653" y="573"/>
                </a:lnTo>
                <a:lnTo>
                  <a:pt x="3879" y="481"/>
                </a:lnTo>
                <a:lnTo>
                  <a:pt x="4100" y="389"/>
                </a:lnTo>
                <a:lnTo>
                  <a:pt x="4331" y="293"/>
                </a:lnTo>
                <a:lnTo>
                  <a:pt x="4528" y="213"/>
                </a:lnTo>
                <a:lnTo>
                  <a:pt x="4723" y="139"/>
                </a:lnTo>
                <a:lnTo>
                  <a:pt x="4843" y="99"/>
                </a:lnTo>
                <a:lnTo>
                  <a:pt x="4963" y="66"/>
                </a:lnTo>
                <a:lnTo>
                  <a:pt x="5082" y="38"/>
                </a:lnTo>
                <a:lnTo>
                  <a:pt x="5202" y="17"/>
                </a:lnTo>
                <a:lnTo>
                  <a:pt x="5320" y="5"/>
                </a:lnTo>
                <a:lnTo>
                  <a:pt x="5423" y="0"/>
                </a:lnTo>
                <a:close/>
              </a:path>
            </a:pathLst>
          </a:custGeom>
          <a:solidFill>
            <a:srgbClr val="01583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8"/>
          <p:cNvSpPr>
            <a:spLocks/>
          </p:cNvSpPr>
          <p:nvPr/>
        </p:nvSpPr>
        <p:spPr bwMode="auto">
          <a:xfrm>
            <a:off x="8469080" y="4565569"/>
            <a:ext cx="4408720" cy="1700716"/>
          </a:xfrm>
          <a:custGeom>
            <a:avLst/>
            <a:gdLst>
              <a:gd name="T0" fmla="*/ 1750 w 1947"/>
              <a:gd name="T1" fmla="*/ 0 h 755"/>
              <a:gd name="T2" fmla="*/ 1813 w 1947"/>
              <a:gd name="T3" fmla="*/ 2 h 755"/>
              <a:gd name="T4" fmla="*/ 1879 w 1947"/>
              <a:gd name="T5" fmla="*/ 6 h 755"/>
              <a:gd name="T6" fmla="*/ 1947 w 1947"/>
              <a:gd name="T7" fmla="*/ 13 h 755"/>
              <a:gd name="T8" fmla="*/ 1947 w 1947"/>
              <a:gd name="T9" fmla="*/ 179 h 755"/>
              <a:gd name="T10" fmla="*/ 1855 w 1947"/>
              <a:gd name="T11" fmla="*/ 162 h 755"/>
              <a:gd name="T12" fmla="*/ 1759 w 1947"/>
              <a:gd name="T13" fmla="*/ 150 h 755"/>
              <a:gd name="T14" fmla="*/ 1646 w 1947"/>
              <a:gd name="T15" fmla="*/ 145 h 755"/>
              <a:gd name="T16" fmla="*/ 1530 w 1947"/>
              <a:gd name="T17" fmla="*/ 145 h 755"/>
              <a:gd name="T18" fmla="*/ 1415 w 1947"/>
              <a:gd name="T19" fmla="*/ 153 h 755"/>
              <a:gd name="T20" fmla="*/ 1299 w 1947"/>
              <a:gd name="T21" fmla="*/ 169 h 755"/>
              <a:gd name="T22" fmla="*/ 1181 w 1947"/>
              <a:gd name="T23" fmla="*/ 190 h 755"/>
              <a:gd name="T24" fmla="*/ 1047 w 1947"/>
              <a:gd name="T25" fmla="*/ 223 h 755"/>
              <a:gd name="T26" fmla="*/ 912 w 1947"/>
              <a:gd name="T27" fmla="*/ 263 h 755"/>
              <a:gd name="T28" fmla="*/ 776 w 1947"/>
              <a:gd name="T29" fmla="*/ 309 h 755"/>
              <a:gd name="T30" fmla="*/ 643 w 1947"/>
              <a:gd name="T31" fmla="*/ 363 h 755"/>
              <a:gd name="T32" fmla="*/ 509 w 1947"/>
              <a:gd name="T33" fmla="*/ 426 h 755"/>
              <a:gd name="T34" fmla="*/ 379 w 1947"/>
              <a:gd name="T35" fmla="*/ 495 h 755"/>
              <a:gd name="T36" fmla="*/ 250 w 1947"/>
              <a:gd name="T37" fmla="*/ 573 h 755"/>
              <a:gd name="T38" fmla="*/ 123 w 1947"/>
              <a:gd name="T39" fmla="*/ 660 h 755"/>
              <a:gd name="T40" fmla="*/ 0 w 1947"/>
              <a:gd name="T41" fmla="*/ 755 h 755"/>
              <a:gd name="T42" fmla="*/ 117 w 1947"/>
              <a:gd name="T43" fmla="*/ 650 h 755"/>
              <a:gd name="T44" fmla="*/ 236 w 1947"/>
              <a:gd name="T45" fmla="*/ 554 h 755"/>
              <a:gd name="T46" fmla="*/ 360 w 1947"/>
              <a:gd name="T47" fmla="*/ 464 h 755"/>
              <a:gd name="T48" fmla="*/ 486 w 1947"/>
              <a:gd name="T49" fmla="*/ 382 h 755"/>
              <a:gd name="T50" fmla="*/ 617 w 1947"/>
              <a:gd name="T51" fmla="*/ 309 h 755"/>
              <a:gd name="T52" fmla="*/ 749 w 1947"/>
              <a:gd name="T53" fmla="*/ 243 h 755"/>
              <a:gd name="T54" fmla="*/ 882 w 1947"/>
              <a:gd name="T55" fmla="*/ 184 h 755"/>
              <a:gd name="T56" fmla="*/ 1016 w 1947"/>
              <a:gd name="T57" fmla="*/ 134 h 755"/>
              <a:gd name="T58" fmla="*/ 1153 w 1947"/>
              <a:gd name="T59" fmla="*/ 89 h 755"/>
              <a:gd name="T60" fmla="*/ 1301 w 1947"/>
              <a:gd name="T61" fmla="*/ 51 h 755"/>
              <a:gd name="T62" fmla="*/ 1450 w 1947"/>
              <a:gd name="T63" fmla="*/ 23 h 755"/>
              <a:gd name="T64" fmla="*/ 1599 w 1947"/>
              <a:gd name="T65" fmla="*/ 6 h 755"/>
              <a:gd name="T66" fmla="*/ 1750 w 1947"/>
              <a:gd name="T67" fmla="*/ 0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947" h="755">
                <a:moveTo>
                  <a:pt x="1750" y="0"/>
                </a:moveTo>
                <a:lnTo>
                  <a:pt x="1813" y="2"/>
                </a:lnTo>
                <a:lnTo>
                  <a:pt x="1879" y="6"/>
                </a:lnTo>
                <a:lnTo>
                  <a:pt x="1947" y="13"/>
                </a:lnTo>
                <a:lnTo>
                  <a:pt x="1947" y="179"/>
                </a:lnTo>
                <a:lnTo>
                  <a:pt x="1855" y="162"/>
                </a:lnTo>
                <a:lnTo>
                  <a:pt x="1759" y="150"/>
                </a:lnTo>
                <a:lnTo>
                  <a:pt x="1646" y="145"/>
                </a:lnTo>
                <a:lnTo>
                  <a:pt x="1530" y="145"/>
                </a:lnTo>
                <a:lnTo>
                  <a:pt x="1415" y="153"/>
                </a:lnTo>
                <a:lnTo>
                  <a:pt x="1299" y="169"/>
                </a:lnTo>
                <a:lnTo>
                  <a:pt x="1181" y="190"/>
                </a:lnTo>
                <a:lnTo>
                  <a:pt x="1047" y="223"/>
                </a:lnTo>
                <a:lnTo>
                  <a:pt x="912" y="263"/>
                </a:lnTo>
                <a:lnTo>
                  <a:pt x="776" y="309"/>
                </a:lnTo>
                <a:lnTo>
                  <a:pt x="643" y="363"/>
                </a:lnTo>
                <a:lnTo>
                  <a:pt x="509" y="426"/>
                </a:lnTo>
                <a:lnTo>
                  <a:pt x="379" y="495"/>
                </a:lnTo>
                <a:lnTo>
                  <a:pt x="250" y="573"/>
                </a:lnTo>
                <a:lnTo>
                  <a:pt x="123" y="660"/>
                </a:lnTo>
                <a:lnTo>
                  <a:pt x="0" y="755"/>
                </a:lnTo>
                <a:lnTo>
                  <a:pt x="117" y="650"/>
                </a:lnTo>
                <a:lnTo>
                  <a:pt x="236" y="554"/>
                </a:lnTo>
                <a:lnTo>
                  <a:pt x="360" y="464"/>
                </a:lnTo>
                <a:lnTo>
                  <a:pt x="486" y="382"/>
                </a:lnTo>
                <a:lnTo>
                  <a:pt x="617" y="309"/>
                </a:lnTo>
                <a:lnTo>
                  <a:pt x="749" y="243"/>
                </a:lnTo>
                <a:lnTo>
                  <a:pt x="882" y="184"/>
                </a:lnTo>
                <a:lnTo>
                  <a:pt x="1016" y="134"/>
                </a:lnTo>
                <a:lnTo>
                  <a:pt x="1153" y="89"/>
                </a:lnTo>
                <a:lnTo>
                  <a:pt x="1301" y="51"/>
                </a:lnTo>
                <a:lnTo>
                  <a:pt x="1450" y="23"/>
                </a:lnTo>
                <a:lnTo>
                  <a:pt x="1599" y="6"/>
                </a:lnTo>
                <a:lnTo>
                  <a:pt x="1750" y="0"/>
                </a:lnTo>
                <a:close/>
              </a:path>
            </a:pathLst>
          </a:custGeom>
          <a:solidFill>
            <a:srgbClr val="01583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9"/>
          <p:cNvSpPr>
            <a:spLocks/>
          </p:cNvSpPr>
          <p:nvPr/>
        </p:nvSpPr>
        <p:spPr bwMode="auto">
          <a:xfrm>
            <a:off x="354" y="2279178"/>
            <a:ext cx="4619305" cy="3671742"/>
          </a:xfrm>
          <a:custGeom>
            <a:avLst/>
            <a:gdLst>
              <a:gd name="T0" fmla="*/ 0 w 2040"/>
              <a:gd name="T1" fmla="*/ 0 h 1630"/>
              <a:gd name="T2" fmla="*/ 70 w 2040"/>
              <a:gd name="T3" fmla="*/ 153 h 1630"/>
              <a:gd name="T4" fmla="*/ 141 w 2040"/>
              <a:gd name="T5" fmla="*/ 295 h 1630"/>
              <a:gd name="T6" fmla="*/ 214 w 2040"/>
              <a:gd name="T7" fmla="*/ 429 h 1630"/>
              <a:gd name="T8" fmla="*/ 288 w 2040"/>
              <a:gd name="T9" fmla="*/ 552 h 1630"/>
              <a:gd name="T10" fmla="*/ 365 w 2040"/>
              <a:gd name="T11" fmla="*/ 667 h 1630"/>
              <a:gd name="T12" fmla="*/ 443 w 2040"/>
              <a:gd name="T13" fmla="*/ 773 h 1630"/>
              <a:gd name="T14" fmla="*/ 523 w 2040"/>
              <a:gd name="T15" fmla="*/ 871 h 1630"/>
              <a:gd name="T16" fmla="*/ 603 w 2040"/>
              <a:gd name="T17" fmla="*/ 960 h 1630"/>
              <a:gd name="T18" fmla="*/ 684 w 2040"/>
              <a:gd name="T19" fmla="*/ 1043 h 1630"/>
              <a:gd name="T20" fmla="*/ 764 w 2040"/>
              <a:gd name="T21" fmla="*/ 1118 h 1630"/>
              <a:gd name="T22" fmla="*/ 846 w 2040"/>
              <a:gd name="T23" fmla="*/ 1187 h 1630"/>
              <a:gd name="T24" fmla="*/ 927 w 2040"/>
              <a:gd name="T25" fmla="*/ 1248 h 1630"/>
              <a:gd name="T26" fmla="*/ 1007 w 2040"/>
              <a:gd name="T27" fmla="*/ 1304 h 1630"/>
              <a:gd name="T28" fmla="*/ 1087 w 2040"/>
              <a:gd name="T29" fmla="*/ 1354 h 1630"/>
              <a:gd name="T30" fmla="*/ 1165 w 2040"/>
              <a:gd name="T31" fmla="*/ 1397 h 1630"/>
              <a:gd name="T32" fmla="*/ 1242 w 2040"/>
              <a:gd name="T33" fmla="*/ 1435 h 1630"/>
              <a:gd name="T34" fmla="*/ 1316 w 2040"/>
              <a:gd name="T35" fmla="*/ 1470 h 1630"/>
              <a:gd name="T36" fmla="*/ 1389 w 2040"/>
              <a:gd name="T37" fmla="*/ 1500 h 1630"/>
              <a:gd name="T38" fmla="*/ 1460 w 2040"/>
              <a:gd name="T39" fmla="*/ 1524 h 1630"/>
              <a:gd name="T40" fmla="*/ 1530 w 2040"/>
              <a:gd name="T41" fmla="*/ 1545 h 1630"/>
              <a:gd name="T42" fmla="*/ 1596 w 2040"/>
              <a:gd name="T43" fmla="*/ 1562 h 1630"/>
              <a:gd name="T44" fmla="*/ 1658 w 2040"/>
              <a:gd name="T45" fmla="*/ 1576 h 1630"/>
              <a:gd name="T46" fmla="*/ 1717 w 2040"/>
              <a:gd name="T47" fmla="*/ 1588 h 1630"/>
              <a:gd name="T48" fmla="*/ 1773 w 2040"/>
              <a:gd name="T49" fmla="*/ 1597 h 1630"/>
              <a:gd name="T50" fmla="*/ 1825 w 2040"/>
              <a:gd name="T51" fmla="*/ 1604 h 1630"/>
              <a:gd name="T52" fmla="*/ 1874 w 2040"/>
              <a:gd name="T53" fmla="*/ 1607 h 1630"/>
              <a:gd name="T54" fmla="*/ 1917 w 2040"/>
              <a:gd name="T55" fmla="*/ 1611 h 1630"/>
              <a:gd name="T56" fmla="*/ 1955 w 2040"/>
              <a:gd name="T57" fmla="*/ 1612 h 1630"/>
              <a:gd name="T58" fmla="*/ 1990 w 2040"/>
              <a:gd name="T59" fmla="*/ 1614 h 1630"/>
              <a:gd name="T60" fmla="*/ 2018 w 2040"/>
              <a:gd name="T61" fmla="*/ 1614 h 1630"/>
              <a:gd name="T62" fmla="*/ 2040 w 2040"/>
              <a:gd name="T63" fmla="*/ 1614 h 1630"/>
              <a:gd name="T64" fmla="*/ 1910 w 2040"/>
              <a:gd name="T65" fmla="*/ 1625 h 1630"/>
              <a:gd name="T66" fmla="*/ 1785 w 2040"/>
              <a:gd name="T67" fmla="*/ 1630 h 1630"/>
              <a:gd name="T68" fmla="*/ 1665 w 2040"/>
              <a:gd name="T69" fmla="*/ 1626 h 1630"/>
              <a:gd name="T70" fmla="*/ 1549 w 2040"/>
              <a:gd name="T71" fmla="*/ 1618 h 1630"/>
              <a:gd name="T72" fmla="*/ 1440 w 2040"/>
              <a:gd name="T73" fmla="*/ 1602 h 1630"/>
              <a:gd name="T74" fmla="*/ 1334 w 2040"/>
              <a:gd name="T75" fmla="*/ 1581 h 1630"/>
              <a:gd name="T76" fmla="*/ 1231 w 2040"/>
              <a:gd name="T77" fmla="*/ 1557 h 1630"/>
              <a:gd name="T78" fmla="*/ 1136 w 2040"/>
              <a:gd name="T79" fmla="*/ 1526 h 1630"/>
              <a:gd name="T80" fmla="*/ 1042 w 2040"/>
              <a:gd name="T81" fmla="*/ 1491 h 1630"/>
              <a:gd name="T82" fmla="*/ 955 w 2040"/>
              <a:gd name="T83" fmla="*/ 1453 h 1630"/>
              <a:gd name="T84" fmla="*/ 870 w 2040"/>
              <a:gd name="T85" fmla="*/ 1411 h 1630"/>
              <a:gd name="T86" fmla="*/ 790 w 2040"/>
              <a:gd name="T87" fmla="*/ 1366 h 1630"/>
              <a:gd name="T88" fmla="*/ 714 w 2040"/>
              <a:gd name="T89" fmla="*/ 1317 h 1630"/>
              <a:gd name="T90" fmla="*/ 641 w 2040"/>
              <a:gd name="T91" fmla="*/ 1269 h 1630"/>
              <a:gd name="T92" fmla="*/ 573 w 2040"/>
              <a:gd name="T93" fmla="*/ 1217 h 1630"/>
              <a:gd name="T94" fmla="*/ 507 w 2040"/>
              <a:gd name="T95" fmla="*/ 1165 h 1630"/>
              <a:gd name="T96" fmla="*/ 445 w 2040"/>
              <a:gd name="T97" fmla="*/ 1111 h 1630"/>
              <a:gd name="T98" fmla="*/ 386 w 2040"/>
              <a:gd name="T99" fmla="*/ 1055 h 1630"/>
              <a:gd name="T100" fmla="*/ 330 w 2040"/>
              <a:gd name="T101" fmla="*/ 1002 h 1630"/>
              <a:gd name="T102" fmla="*/ 278 w 2040"/>
              <a:gd name="T103" fmla="*/ 948 h 1630"/>
              <a:gd name="T104" fmla="*/ 228 w 2040"/>
              <a:gd name="T105" fmla="*/ 894 h 1630"/>
              <a:gd name="T106" fmla="*/ 181 w 2040"/>
              <a:gd name="T107" fmla="*/ 842 h 1630"/>
              <a:gd name="T108" fmla="*/ 136 w 2040"/>
              <a:gd name="T109" fmla="*/ 792 h 1630"/>
              <a:gd name="T110" fmla="*/ 94 w 2040"/>
              <a:gd name="T111" fmla="*/ 743 h 1630"/>
              <a:gd name="T112" fmla="*/ 75 w 2040"/>
              <a:gd name="T113" fmla="*/ 720 h 1630"/>
              <a:gd name="T114" fmla="*/ 0 w 2040"/>
              <a:gd name="T115" fmla="*/ 630 h 1630"/>
              <a:gd name="T116" fmla="*/ 0 w 2040"/>
              <a:gd name="T117" fmla="*/ 0 h 1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040" h="1630">
                <a:moveTo>
                  <a:pt x="0" y="0"/>
                </a:moveTo>
                <a:lnTo>
                  <a:pt x="70" y="153"/>
                </a:lnTo>
                <a:lnTo>
                  <a:pt x="141" y="295"/>
                </a:lnTo>
                <a:lnTo>
                  <a:pt x="214" y="429"/>
                </a:lnTo>
                <a:lnTo>
                  <a:pt x="288" y="552"/>
                </a:lnTo>
                <a:lnTo>
                  <a:pt x="365" y="667"/>
                </a:lnTo>
                <a:lnTo>
                  <a:pt x="443" y="773"/>
                </a:lnTo>
                <a:lnTo>
                  <a:pt x="523" y="871"/>
                </a:lnTo>
                <a:lnTo>
                  <a:pt x="603" y="960"/>
                </a:lnTo>
                <a:lnTo>
                  <a:pt x="684" y="1043"/>
                </a:lnTo>
                <a:lnTo>
                  <a:pt x="764" y="1118"/>
                </a:lnTo>
                <a:lnTo>
                  <a:pt x="846" y="1187"/>
                </a:lnTo>
                <a:lnTo>
                  <a:pt x="927" y="1248"/>
                </a:lnTo>
                <a:lnTo>
                  <a:pt x="1007" y="1304"/>
                </a:lnTo>
                <a:lnTo>
                  <a:pt x="1087" y="1354"/>
                </a:lnTo>
                <a:lnTo>
                  <a:pt x="1165" y="1397"/>
                </a:lnTo>
                <a:lnTo>
                  <a:pt x="1242" y="1435"/>
                </a:lnTo>
                <a:lnTo>
                  <a:pt x="1316" y="1470"/>
                </a:lnTo>
                <a:lnTo>
                  <a:pt x="1389" y="1500"/>
                </a:lnTo>
                <a:lnTo>
                  <a:pt x="1460" y="1524"/>
                </a:lnTo>
                <a:lnTo>
                  <a:pt x="1530" y="1545"/>
                </a:lnTo>
                <a:lnTo>
                  <a:pt x="1596" y="1562"/>
                </a:lnTo>
                <a:lnTo>
                  <a:pt x="1658" y="1576"/>
                </a:lnTo>
                <a:lnTo>
                  <a:pt x="1717" y="1588"/>
                </a:lnTo>
                <a:lnTo>
                  <a:pt x="1773" y="1597"/>
                </a:lnTo>
                <a:lnTo>
                  <a:pt x="1825" y="1604"/>
                </a:lnTo>
                <a:lnTo>
                  <a:pt x="1874" y="1607"/>
                </a:lnTo>
                <a:lnTo>
                  <a:pt x="1917" y="1611"/>
                </a:lnTo>
                <a:lnTo>
                  <a:pt x="1955" y="1612"/>
                </a:lnTo>
                <a:lnTo>
                  <a:pt x="1990" y="1614"/>
                </a:lnTo>
                <a:lnTo>
                  <a:pt x="2018" y="1614"/>
                </a:lnTo>
                <a:lnTo>
                  <a:pt x="2040" y="1614"/>
                </a:lnTo>
                <a:lnTo>
                  <a:pt x="1910" y="1625"/>
                </a:lnTo>
                <a:lnTo>
                  <a:pt x="1785" y="1630"/>
                </a:lnTo>
                <a:lnTo>
                  <a:pt x="1665" y="1626"/>
                </a:lnTo>
                <a:lnTo>
                  <a:pt x="1549" y="1618"/>
                </a:lnTo>
                <a:lnTo>
                  <a:pt x="1440" y="1602"/>
                </a:lnTo>
                <a:lnTo>
                  <a:pt x="1334" y="1581"/>
                </a:lnTo>
                <a:lnTo>
                  <a:pt x="1231" y="1557"/>
                </a:lnTo>
                <a:lnTo>
                  <a:pt x="1136" y="1526"/>
                </a:lnTo>
                <a:lnTo>
                  <a:pt x="1042" y="1491"/>
                </a:lnTo>
                <a:lnTo>
                  <a:pt x="955" y="1453"/>
                </a:lnTo>
                <a:lnTo>
                  <a:pt x="870" y="1411"/>
                </a:lnTo>
                <a:lnTo>
                  <a:pt x="790" y="1366"/>
                </a:lnTo>
                <a:lnTo>
                  <a:pt x="714" y="1317"/>
                </a:lnTo>
                <a:lnTo>
                  <a:pt x="641" y="1269"/>
                </a:lnTo>
                <a:lnTo>
                  <a:pt x="573" y="1217"/>
                </a:lnTo>
                <a:lnTo>
                  <a:pt x="507" y="1165"/>
                </a:lnTo>
                <a:lnTo>
                  <a:pt x="445" y="1111"/>
                </a:lnTo>
                <a:lnTo>
                  <a:pt x="386" y="1055"/>
                </a:lnTo>
                <a:lnTo>
                  <a:pt x="330" y="1002"/>
                </a:lnTo>
                <a:lnTo>
                  <a:pt x="278" y="948"/>
                </a:lnTo>
                <a:lnTo>
                  <a:pt x="228" y="894"/>
                </a:lnTo>
                <a:lnTo>
                  <a:pt x="181" y="842"/>
                </a:lnTo>
                <a:lnTo>
                  <a:pt x="136" y="792"/>
                </a:lnTo>
                <a:lnTo>
                  <a:pt x="94" y="743"/>
                </a:lnTo>
                <a:lnTo>
                  <a:pt x="75" y="720"/>
                </a:lnTo>
                <a:lnTo>
                  <a:pt x="0" y="630"/>
                </a:lnTo>
                <a:lnTo>
                  <a:pt x="0" y="0"/>
                </a:lnTo>
                <a:close/>
              </a:path>
            </a:pathLst>
          </a:custGeom>
          <a:solidFill>
            <a:srgbClr val="01583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218209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3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8695" y="1672109"/>
            <a:ext cx="7632848" cy="4420801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00078" y="1948972"/>
            <a:ext cx="5329867" cy="1462085"/>
          </a:xfrm>
          <a:prstGeom prst="rect">
            <a:avLst/>
          </a:prstGeom>
          <a:solidFill>
            <a:srgbClr val="015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2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619565" y="5594188"/>
            <a:ext cx="2510380" cy="498722"/>
          </a:xfrm>
          <a:prstGeom prst="rect">
            <a:avLst/>
          </a:prstGeom>
          <a:solidFill>
            <a:srgbClr val="90C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2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922334" y="2181185"/>
            <a:ext cx="1091217" cy="58746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258031" y="3781385"/>
            <a:ext cx="3871914" cy="1177465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258031" y="2181185"/>
            <a:ext cx="3871914" cy="1177465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9715229" y="5679758"/>
            <a:ext cx="1610690" cy="31283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39360" y="183658"/>
            <a:ext cx="1980029" cy="50488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1" name="矩形 10"/>
          <p:cNvSpPr/>
          <p:nvPr/>
        </p:nvSpPr>
        <p:spPr>
          <a:xfrm>
            <a:off x="5181276" y="544865"/>
            <a:ext cx="2496196" cy="33515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Please replace the written content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0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3" grpId="0" animBg="1"/>
      <p:bldP spid="15" grpId="0"/>
      <p:bldP spid="16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Up Arrow 64"/>
          <p:cNvSpPr/>
          <p:nvPr/>
        </p:nvSpPr>
        <p:spPr>
          <a:xfrm>
            <a:off x="6006614" y="1429179"/>
            <a:ext cx="520995" cy="5803495"/>
          </a:xfrm>
          <a:prstGeom prst="upArrow">
            <a:avLst>
              <a:gd name="adj1" fmla="val 50000"/>
              <a:gd name="adj2" fmla="val 67147"/>
            </a:avLst>
          </a:prstGeom>
          <a:solidFill>
            <a:srgbClr val="90C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Bent Arrow 65"/>
          <p:cNvSpPr/>
          <p:nvPr/>
        </p:nvSpPr>
        <p:spPr>
          <a:xfrm>
            <a:off x="6135355" y="2437672"/>
            <a:ext cx="3286684" cy="4795003"/>
          </a:xfrm>
          <a:prstGeom prst="bentArrow">
            <a:avLst>
              <a:gd name="adj1" fmla="val 8879"/>
              <a:gd name="adj2" fmla="val 9038"/>
              <a:gd name="adj3" fmla="val 15734"/>
              <a:gd name="adj4" fmla="val 19454"/>
            </a:avLst>
          </a:prstGeom>
          <a:solidFill>
            <a:srgbClr val="90C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Bent Arrow 53"/>
          <p:cNvSpPr/>
          <p:nvPr/>
        </p:nvSpPr>
        <p:spPr>
          <a:xfrm flipH="1">
            <a:off x="3142690" y="3402025"/>
            <a:ext cx="3286684" cy="3830650"/>
          </a:xfrm>
          <a:prstGeom prst="bentArrow">
            <a:avLst>
              <a:gd name="adj1" fmla="val 8879"/>
              <a:gd name="adj2" fmla="val 9038"/>
              <a:gd name="adj3" fmla="val 15734"/>
              <a:gd name="adj4" fmla="val 19454"/>
            </a:avLst>
          </a:prstGeom>
          <a:solidFill>
            <a:srgbClr val="015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Bent Arrow 50"/>
          <p:cNvSpPr/>
          <p:nvPr/>
        </p:nvSpPr>
        <p:spPr>
          <a:xfrm>
            <a:off x="6136932" y="3937777"/>
            <a:ext cx="2916194" cy="3294898"/>
          </a:xfrm>
          <a:prstGeom prst="bentArrow">
            <a:avLst>
              <a:gd name="adj1" fmla="val 10194"/>
              <a:gd name="adj2" fmla="val 9038"/>
              <a:gd name="adj3" fmla="val 14263"/>
              <a:gd name="adj4" fmla="val 24932"/>
            </a:avLst>
          </a:prstGeom>
          <a:solidFill>
            <a:srgbClr val="90C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Bent Arrow 56"/>
          <p:cNvSpPr/>
          <p:nvPr/>
        </p:nvSpPr>
        <p:spPr>
          <a:xfrm flipH="1">
            <a:off x="3923883" y="4775015"/>
            <a:ext cx="2505492" cy="2457660"/>
          </a:xfrm>
          <a:prstGeom prst="bentArrow">
            <a:avLst>
              <a:gd name="adj1" fmla="val 13458"/>
              <a:gd name="adj2" fmla="val 12349"/>
              <a:gd name="adj3" fmla="val 17061"/>
              <a:gd name="adj4" fmla="val 30061"/>
            </a:avLst>
          </a:prstGeom>
          <a:solidFill>
            <a:srgbClr val="015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76004" y="5472930"/>
            <a:ext cx="2422380" cy="1075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</a:t>
            </a:r>
            <a:br>
              <a:rPr lang="en-US" sz="9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sz="9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14774" y="3995107"/>
            <a:ext cx="2390794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rgbClr val="605E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</a:t>
            </a:r>
            <a:br>
              <a:rPr lang="en-US" altLang="zh-CN" sz="9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9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r"/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453626" y="3655628"/>
            <a:ext cx="2390794" cy="137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</a:t>
            </a:r>
            <a:br>
              <a:rPr lang="en-US" altLang="zh-CN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529214" y="1555992"/>
            <a:ext cx="2390794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</a:t>
            </a:r>
            <a:br>
              <a:rPr lang="en-US" altLang="zh-CN" sz="9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9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r"/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453626" y="2204127"/>
            <a:ext cx="2390794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</a:t>
            </a:r>
            <a:br>
              <a:rPr lang="en-US" altLang="zh-CN" sz="9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9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Freeform 245"/>
          <p:cNvSpPr>
            <a:spLocks/>
          </p:cNvSpPr>
          <p:nvPr/>
        </p:nvSpPr>
        <p:spPr bwMode="auto">
          <a:xfrm>
            <a:off x="5314811" y="5416100"/>
            <a:ext cx="466304" cy="466304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rgbClr val="015835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Freeform 5"/>
          <p:cNvSpPr>
            <a:spLocks noEditPoints="1"/>
          </p:cNvSpPr>
          <p:nvPr/>
        </p:nvSpPr>
        <p:spPr bwMode="auto">
          <a:xfrm>
            <a:off x="6636012" y="1753202"/>
            <a:ext cx="520804" cy="520804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rgbClr val="90C74B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5" name="Freeform 217"/>
          <p:cNvSpPr>
            <a:spLocks noEditPoints="1"/>
          </p:cNvSpPr>
          <p:nvPr/>
        </p:nvSpPr>
        <p:spPr bwMode="auto">
          <a:xfrm>
            <a:off x="5387237" y="4073949"/>
            <a:ext cx="532771" cy="399579"/>
          </a:xfrm>
          <a:custGeom>
            <a:avLst/>
            <a:gdLst/>
            <a:ahLst/>
            <a:cxnLst>
              <a:cxn ang="0">
                <a:pos x="78" y="58"/>
              </a:cxn>
              <a:cxn ang="0">
                <a:pos x="0" y="58"/>
              </a:cxn>
              <a:cxn ang="0">
                <a:pos x="0" y="0"/>
              </a:cxn>
              <a:cxn ang="0">
                <a:pos x="5" y="0"/>
              </a:cxn>
              <a:cxn ang="0">
                <a:pos x="5" y="53"/>
              </a:cxn>
              <a:cxn ang="0">
                <a:pos x="78" y="53"/>
              </a:cxn>
              <a:cxn ang="0">
                <a:pos x="78" y="58"/>
              </a:cxn>
              <a:cxn ang="0">
                <a:pos x="73" y="22"/>
              </a:cxn>
              <a:cxn ang="0">
                <a:pos x="71" y="23"/>
              </a:cxn>
              <a:cxn ang="0">
                <a:pos x="66" y="18"/>
              </a:cxn>
              <a:cxn ang="0">
                <a:pos x="42" y="42"/>
              </a:cxn>
              <a:cxn ang="0">
                <a:pos x="40" y="42"/>
              </a:cxn>
              <a:cxn ang="0">
                <a:pos x="31" y="34"/>
              </a:cxn>
              <a:cxn ang="0">
                <a:pos x="16" y="49"/>
              </a:cxn>
              <a:cxn ang="0">
                <a:pos x="8" y="42"/>
              </a:cxn>
              <a:cxn ang="0">
                <a:pos x="30" y="20"/>
              </a:cxn>
              <a:cxn ang="0">
                <a:pos x="32" y="20"/>
              </a:cxn>
              <a:cxn ang="0">
                <a:pos x="41" y="29"/>
              </a:cxn>
              <a:cxn ang="0">
                <a:pos x="59" y="11"/>
              </a:cxn>
              <a:cxn ang="0">
                <a:pos x="54" y="6"/>
              </a:cxn>
              <a:cxn ang="0">
                <a:pos x="55" y="4"/>
              </a:cxn>
              <a:cxn ang="0">
                <a:pos x="71" y="4"/>
              </a:cxn>
              <a:cxn ang="0">
                <a:pos x="73" y="6"/>
              </a:cxn>
              <a:cxn ang="0">
                <a:pos x="73" y="22"/>
              </a:cxn>
            </a:cxnLst>
            <a:rect l="0" t="0" r="r" b="b"/>
            <a:pathLst>
              <a:path w="78" h="58">
                <a:moveTo>
                  <a:pt x="78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3"/>
                  <a:pt x="5" y="53"/>
                  <a:pt x="5" y="53"/>
                </a:cubicBezTo>
                <a:cubicBezTo>
                  <a:pt x="78" y="53"/>
                  <a:pt x="78" y="53"/>
                  <a:pt x="78" y="53"/>
                </a:cubicBezTo>
                <a:lnTo>
                  <a:pt x="78" y="58"/>
                </a:lnTo>
                <a:close/>
                <a:moveTo>
                  <a:pt x="73" y="22"/>
                </a:moveTo>
                <a:cubicBezTo>
                  <a:pt x="73" y="23"/>
                  <a:pt x="71" y="24"/>
                  <a:pt x="71" y="23"/>
                </a:cubicBezTo>
                <a:cubicBezTo>
                  <a:pt x="66" y="18"/>
                  <a:pt x="66" y="18"/>
                  <a:pt x="66" y="18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3"/>
                  <a:pt x="41" y="43"/>
                  <a:pt x="40" y="42"/>
                </a:cubicBezTo>
                <a:cubicBezTo>
                  <a:pt x="31" y="34"/>
                  <a:pt x="31" y="34"/>
                  <a:pt x="31" y="34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42"/>
                  <a:pt x="8" y="42"/>
                  <a:pt x="8" y="42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2" y="19"/>
                  <a:pt x="32" y="20"/>
                </a:cubicBezTo>
                <a:cubicBezTo>
                  <a:pt x="41" y="29"/>
                  <a:pt x="41" y="29"/>
                  <a:pt x="41" y="29"/>
                </a:cubicBezTo>
                <a:cubicBezTo>
                  <a:pt x="59" y="11"/>
                  <a:pt x="59" y="11"/>
                  <a:pt x="59" y="11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6"/>
                  <a:pt x="54" y="4"/>
                  <a:pt x="55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2" y="4"/>
                  <a:pt x="73" y="5"/>
                  <a:pt x="73" y="6"/>
                </a:cubicBezTo>
                <a:lnTo>
                  <a:pt x="73" y="22"/>
                </a:lnTo>
                <a:close/>
              </a:path>
            </a:pathLst>
          </a:custGeom>
          <a:solidFill>
            <a:srgbClr val="015835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6" name="Freeform 216"/>
          <p:cNvSpPr>
            <a:spLocks noEditPoints="1"/>
          </p:cNvSpPr>
          <p:nvPr/>
        </p:nvSpPr>
        <p:spPr bwMode="auto">
          <a:xfrm>
            <a:off x="6653480" y="4576869"/>
            <a:ext cx="476825" cy="480067"/>
          </a:xfrm>
          <a:custGeom>
            <a:avLst/>
            <a:gdLst/>
            <a:ahLst/>
            <a:cxnLst>
              <a:cxn ang="0">
                <a:pos x="68" y="34"/>
              </a:cxn>
              <a:cxn ang="0">
                <a:pos x="34" y="68"/>
              </a:cxn>
              <a:cxn ang="0">
                <a:pos x="0" y="34"/>
              </a:cxn>
              <a:cxn ang="0">
                <a:pos x="34" y="0"/>
              </a:cxn>
              <a:cxn ang="0">
                <a:pos x="68" y="34"/>
              </a:cxn>
              <a:cxn ang="0">
                <a:pos x="15" y="40"/>
              </a:cxn>
              <a:cxn ang="0">
                <a:pos x="14" y="34"/>
              </a:cxn>
              <a:cxn ang="0">
                <a:pos x="15" y="27"/>
              </a:cxn>
              <a:cxn ang="0">
                <a:pos x="8" y="20"/>
              </a:cxn>
              <a:cxn ang="0">
                <a:pos x="5" y="34"/>
              </a:cxn>
              <a:cxn ang="0">
                <a:pos x="8" y="47"/>
              </a:cxn>
              <a:cxn ang="0">
                <a:pos x="15" y="40"/>
              </a:cxn>
              <a:cxn ang="0">
                <a:pos x="48" y="34"/>
              </a:cxn>
              <a:cxn ang="0">
                <a:pos x="34" y="19"/>
              </a:cxn>
              <a:cxn ang="0">
                <a:pos x="19" y="34"/>
              </a:cxn>
              <a:cxn ang="0">
                <a:pos x="34" y="48"/>
              </a:cxn>
              <a:cxn ang="0">
                <a:pos x="48" y="34"/>
              </a:cxn>
              <a:cxn ang="0">
                <a:pos x="20" y="8"/>
              </a:cxn>
              <a:cxn ang="0">
                <a:pos x="27" y="15"/>
              </a:cxn>
              <a:cxn ang="0">
                <a:pos x="34" y="14"/>
              </a:cxn>
              <a:cxn ang="0">
                <a:pos x="40" y="15"/>
              </a:cxn>
              <a:cxn ang="0">
                <a:pos x="47" y="8"/>
              </a:cxn>
              <a:cxn ang="0">
                <a:pos x="34" y="5"/>
              </a:cxn>
              <a:cxn ang="0">
                <a:pos x="20" y="8"/>
              </a:cxn>
              <a:cxn ang="0">
                <a:pos x="47" y="59"/>
              </a:cxn>
              <a:cxn ang="0">
                <a:pos x="40" y="52"/>
              </a:cxn>
              <a:cxn ang="0">
                <a:pos x="34" y="53"/>
              </a:cxn>
              <a:cxn ang="0">
                <a:pos x="27" y="52"/>
              </a:cxn>
              <a:cxn ang="0">
                <a:pos x="20" y="59"/>
              </a:cxn>
              <a:cxn ang="0">
                <a:pos x="34" y="63"/>
              </a:cxn>
              <a:cxn ang="0">
                <a:pos x="47" y="59"/>
              </a:cxn>
              <a:cxn ang="0">
                <a:pos x="60" y="47"/>
              </a:cxn>
              <a:cxn ang="0">
                <a:pos x="63" y="34"/>
              </a:cxn>
              <a:cxn ang="0">
                <a:pos x="60" y="20"/>
              </a:cxn>
              <a:cxn ang="0">
                <a:pos x="52" y="27"/>
              </a:cxn>
              <a:cxn ang="0">
                <a:pos x="53" y="34"/>
              </a:cxn>
              <a:cxn ang="0">
                <a:pos x="52" y="40"/>
              </a:cxn>
              <a:cxn ang="0">
                <a:pos x="60" y="47"/>
              </a:cxn>
            </a:cxnLst>
            <a:rect l="0" t="0" r="r" b="b"/>
            <a:pathLst>
              <a:path w="68" h="68">
                <a:moveTo>
                  <a:pt x="68" y="34"/>
                </a:moveTo>
                <a:cubicBezTo>
                  <a:pt x="68" y="52"/>
                  <a:pt x="53" y="68"/>
                  <a:pt x="34" y="68"/>
                </a:cubicBezTo>
                <a:cubicBezTo>
                  <a:pt x="15" y="68"/>
                  <a:pt x="0" y="52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53" y="0"/>
                  <a:pt x="68" y="15"/>
                  <a:pt x="68" y="34"/>
                </a:cubicBezTo>
                <a:close/>
                <a:moveTo>
                  <a:pt x="15" y="40"/>
                </a:moveTo>
                <a:cubicBezTo>
                  <a:pt x="15" y="38"/>
                  <a:pt x="14" y="36"/>
                  <a:pt x="14" y="34"/>
                </a:cubicBezTo>
                <a:cubicBezTo>
                  <a:pt x="14" y="31"/>
                  <a:pt x="15" y="29"/>
                  <a:pt x="15" y="27"/>
                </a:cubicBezTo>
                <a:cubicBezTo>
                  <a:pt x="8" y="20"/>
                  <a:pt x="8" y="20"/>
                  <a:pt x="8" y="20"/>
                </a:cubicBezTo>
                <a:cubicBezTo>
                  <a:pt x="6" y="24"/>
                  <a:pt x="5" y="29"/>
                  <a:pt x="5" y="34"/>
                </a:cubicBezTo>
                <a:cubicBezTo>
                  <a:pt x="5" y="39"/>
                  <a:pt x="6" y="43"/>
                  <a:pt x="8" y="47"/>
                </a:cubicBezTo>
                <a:lnTo>
                  <a:pt x="15" y="40"/>
                </a:lnTo>
                <a:close/>
                <a:moveTo>
                  <a:pt x="48" y="34"/>
                </a:moveTo>
                <a:cubicBezTo>
                  <a:pt x="48" y="26"/>
                  <a:pt x="42" y="19"/>
                  <a:pt x="34" y="19"/>
                </a:cubicBezTo>
                <a:cubicBezTo>
                  <a:pt x="26" y="19"/>
                  <a:pt x="19" y="26"/>
                  <a:pt x="19" y="34"/>
                </a:cubicBezTo>
                <a:cubicBezTo>
                  <a:pt x="19" y="42"/>
                  <a:pt x="26" y="48"/>
                  <a:pt x="34" y="48"/>
                </a:cubicBezTo>
                <a:cubicBezTo>
                  <a:pt x="42" y="48"/>
                  <a:pt x="48" y="42"/>
                  <a:pt x="48" y="34"/>
                </a:cubicBezTo>
                <a:close/>
                <a:moveTo>
                  <a:pt x="20" y="8"/>
                </a:moveTo>
                <a:cubicBezTo>
                  <a:pt x="27" y="15"/>
                  <a:pt x="27" y="15"/>
                  <a:pt x="27" y="15"/>
                </a:cubicBezTo>
                <a:cubicBezTo>
                  <a:pt x="29" y="15"/>
                  <a:pt x="32" y="14"/>
                  <a:pt x="34" y="14"/>
                </a:cubicBezTo>
                <a:cubicBezTo>
                  <a:pt x="36" y="14"/>
                  <a:pt x="38" y="15"/>
                  <a:pt x="40" y="15"/>
                </a:cubicBezTo>
                <a:cubicBezTo>
                  <a:pt x="47" y="8"/>
                  <a:pt x="47" y="8"/>
                  <a:pt x="47" y="8"/>
                </a:cubicBezTo>
                <a:cubicBezTo>
                  <a:pt x="43" y="6"/>
                  <a:pt x="39" y="5"/>
                  <a:pt x="34" y="5"/>
                </a:cubicBezTo>
                <a:cubicBezTo>
                  <a:pt x="29" y="5"/>
                  <a:pt x="24" y="6"/>
                  <a:pt x="20" y="8"/>
                </a:cubicBezTo>
                <a:close/>
                <a:moveTo>
                  <a:pt x="47" y="59"/>
                </a:moveTo>
                <a:cubicBezTo>
                  <a:pt x="40" y="52"/>
                  <a:pt x="40" y="52"/>
                  <a:pt x="40" y="52"/>
                </a:cubicBezTo>
                <a:cubicBezTo>
                  <a:pt x="38" y="53"/>
                  <a:pt x="36" y="53"/>
                  <a:pt x="34" y="53"/>
                </a:cubicBezTo>
                <a:cubicBezTo>
                  <a:pt x="32" y="53"/>
                  <a:pt x="29" y="53"/>
                  <a:pt x="27" y="52"/>
                </a:cubicBezTo>
                <a:cubicBezTo>
                  <a:pt x="20" y="59"/>
                  <a:pt x="20" y="59"/>
                  <a:pt x="20" y="59"/>
                </a:cubicBezTo>
                <a:cubicBezTo>
                  <a:pt x="24" y="62"/>
                  <a:pt x="29" y="63"/>
                  <a:pt x="34" y="63"/>
                </a:cubicBezTo>
                <a:cubicBezTo>
                  <a:pt x="39" y="63"/>
                  <a:pt x="43" y="62"/>
                  <a:pt x="47" y="59"/>
                </a:cubicBezTo>
                <a:close/>
                <a:moveTo>
                  <a:pt x="60" y="47"/>
                </a:moveTo>
                <a:cubicBezTo>
                  <a:pt x="62" y="43"/>
                  <a:pt x="63" y="39"/>
                  <a:pt x="63" y="34"/>
                </a:cubicBezTo>
                <a:cubicBezTo>
                  <a:pt x="63" y="29"/>
                  <a:pt x="62" y="24"/>
                  <a:pt x="60" y="20"/>
                </a:cubicBezTo>
                <a:cubicBezTo>
                  <a:pt x="52" y="27"/>
                  <a:pt x="52" y="27"/>
                  <a:pt x="52" y="27"/>
                </a:cubicBezTo>
                <a:cubicBezTo>
                  <a:pt x="53" y="29"/>
                  <a:pt x="53" y="32"/>
                  <a:pt x="53" y="34"/>
                </a:cubicBezTo>
                <a:cubicBezTo>
                  <a:pt x="53" y="36"/>
                  <a:pt x="53" y="38"/>
                  <a:pt x="52" y="40"/>
                </a:cubicBezTo>
                <a:lnTo>
                  <a:pt x="60" y="47"/>
                </a:lnTo>
                <a:close/>
              </a:path>
            </a:pathLst>
          </a:custGeom>
          <a:solidFill>
            <a:srgbClr val="90C74B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7" name="Freeform 135"/>
          <p:cNvSpPr>
            <a:spLocks noEditPoints="1"/>
          </p:cNvSpPr>
          <p:nvPr/>
        </p:nvSpPr>
        <p:spPr bwMode="auto">
          <a:xfrm>
            <a:off x="6604667" y="3109596"/>
            <a:ext cx="426578" cy="399579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rgbClr val="90C74B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矩形 21"/>
          <p:cNvSpPr/>
          <p:nvPr/>
        </p:nvSpPr>
        <p:spPr>
          <a:xfrm>
            <a:off x="5439360" y="183658"/>
            <a:ext cx="1980029" cy="50488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23" name="矩形 22"/>
          <p:cNvSpPr/>
          <p:nvPr/>
        </p:nvSpPr>
        <p:spPr>
          <a:xfrm>
            <a:off x="5181276" y="544865"/>
            <a:ext cx="2496196" cy="33515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Please replace the written content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07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6000">
        <p14:prism dir="u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5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54" grpId="0" animBg="1"/>
      <p:bldP spid="51" grpId="0" animBg="1"/>
      <p:bldP spid="57" grpId="0" animBg="1"/>
      <p:bldP spid="67" grpId="0"/>
      <p:bldP spid="69" grpId="0"/>
      <p:bldP spid="70" grpId="0"/>
      <p:bldP spid="71" grpId="0"/>
      <p:bldP spid="72" grpId="0"/>
      <p:bldP spid="73" grpId="0" animBg="1"/>
      <p:bldP spid="74" grpId="0" animBg="1"/>
      <p:bldP spid="75" grpId="0" animBg="1"/>
      <p:bldP spid="76" grpId="0" animBg="1"/>
      <p:bldP spid="7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7"/>
          <p:cNvSpPr/>
          <p:nvPr/>
        </p:nvSpPr>
        <p:spPr>
          <a:xfrm>
            <a:off x="4708028" y="1084933"/>
            <a:ext cx="8150370" cy="6147717"/>
          </a:xfrm>
          <a:custGeom>
            <a:avLst/>
            <a:gdLst>
              <a:gd name="connsiteX0" fmla="*/ 0 w 7664245"/>
              <a:gd name="connsiteY0" fmla="*/ 0 h 6858000"/>
              <a:gd name="connsiteX1" fmla="*/ 7664245 w 7664245"/>
              <a:gd name="connsiteY1" fmla="*/ 0 h 6858000"/>
              <a:gd name="connsiteX2" fmla="*/ 7664245 w 7664245"/>
              <a:gd name="connsiteY2" fmla="*/ 6858000 h 6858000"/>
              <a:gd name="connsiteX3" fmla="*/ 0 w 7664245"/>
              <a:gd name="connsiteY3" fmla="*/ 6858000 h 6858000"/>
              <a:gd name="connsiteX4" fmla="*/ 0 w 7664245"/>
              <a:gd name="connsiteY4" fmla="*/ 0 h 6858000"/>
              <a:gd name="connsiteX0-1" fmla="*/ 3657600 w 7664245"/>
              <a:gd name="connsiteY0-2" fmla="*/ 0 h 6858000"/>
              <a:gd name="connsiteX1-3" fmla="*/ 7664245 w 7664245"/>
              <a:gd name="connsiteY1-4" fmla="*/ 0 h 6858000"/>
              <a:gd name="connsiteX2-5" fmla="*/ 7664245 w 7664245"/>
              <a:gd name="connsiteY2-6" fmla="*/ 6858000 h 6858000"/>
              <a:gd name="connsiteX3-7" fmla="*/ 0 w 7664245"/>
              <a:gd name="connsiteY3-8" fmla="*/ 6858000 h 6858000"/>
              <a:gd name="connsiteX4-9" fmla="*/ 3657600 w 7664245"/>
              <a:gd name="connsiteY4-1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664245" h="6858000">
                <a:moveTo>
                  <a:pt x="3657600" y="0"/>
                </a:moveTo>
                <a:lnTo>
                  <a:pt x="7664245" y="0"/>
                </a:lnTo>
                <a:lnTo>
                  <a:pt x="7664245" y="6858000"/>
                </a:lnTo>
                <a:lnTo>
                  <a:pt x="0" y="6858000"/>
                </a:lnTo>
                <a:lnTo>
                  <a:pt x="365760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Pentagon 25"/>
          <p:cNvSpPr/>
          <p:nvPr/>
        </p:nvSpPr>
        <p:spPr>
          <a:xfrm>
            <a:off x="486027" y="2485156"/>
            <a:ext cx="640703" cy="384003"/>
          </a:xfrm>
          <a:prstGeom prst="homePlat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rgbClr val="E46C0A">
                  <a:tint val="0"/>
                </a:srgb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r>
              <a:rPr lang="en-US" sz="210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</a:t>
            </a:r>
            <a:endParaRPr lang="en-GB" sz="2109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26"/>
          <p:cNvSpPr/>
          <p:nvPr/>
        </p:nvSpPr>
        <p:spPr>
          <a:xfrm>
            <a:off x="1182611" y="2494782"/>
            <a:ext cx="3925222" cy="374377"/>
          </a:xfrm>
          <a:prstGeom prst="rect">
            <a:avLst/>
          </a:prstGeom>
        </p:spPr>
        <p:txBody>
          <a:bodyPr wrap="square" lIns="96435" tIns="48218" rIns="96435" bIns="48218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0" name="Pentagon 33"/>
          <p:cNvSpPr/>
          <p:nvPr/>
        </p:nvSpPr>
        <p:spPr>
          <a:xfrm>
            <a:off x="486027" y="3424324"/>
            <a:ext cx="640703" cy="384003"/>
          </a:xfrm>
          <a:prstGeom prst="homePlat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rgbClr val="E46C0A">
                  <a:tint val="0"/>
                </a:srgb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r>
              <a:rPr lang="en-US" sz="210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02</a:t>
            </a:r>
            <a:endParaRPr lang="en-GB" sz="2109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Rectangle 34"/>
          <p:cNvSpPr/>
          <p:nvPr/>
        </p:nvSpPr>
        <p:spPr>
          <a:xfrm>
            <a:off x="1182611" y="3433949"/>
            <a:ext cx="3469536" cy="374377"/>
          </a:xfrm>
          <a:prstGeom prst="rect">
            <a:avLst/>
          </a:prstGeom>
        </p:spPr>
        <p:txBody>
          <a:bodyPr wrap="square" lIns="96435" tIns="48218" rIns="96435" bIns="48218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2" name="Pentagon 36"/>
          <p:cNvSpPr/>
          <p:nvPr/>
        </p:nvSpPr>
        <p:spPr>
          <a:xfrm>
            <a:off x="486027" y="4350173"/>
            <a:ext cx="640703" cy="384003"/>
          </a:xfrm>
          <a:prstGeom prst="homePlat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rgbClr val="E46C0A">
                  <a:tint val="0"/>
                </a:srgb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r>
              <a:rPr lang="en-US" sz="210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03</a:t>
            </a:r>
            <a:endParaRPr lang="en-GB" sz="2109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37"/>
          <p:cNvSpPr/>
          <p:nvPr/>
        </p:nvSpPr>
        <p:spPr>
          <a:xfrm>
            <a:off x="1182613" y="4359797"/>
            <a:ext cx="3304846" cy="374377"/>
          </a:xfrm>
          <a:prstGeom prst="rect">
            <a:avLst/>
          </a:prstGeom>
        </p:spPr>
        <p:txBody>
          <a:bodyPr wrap="square" lIns="96435" tIns="48218" rIns="96435" bIns="48218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4" name="Pentagon 39"/>
          <p:cNvSpPr/>
          <p:nvPr/>
        </p:nvSpPr>
        <p:spPr>
          <a:xfrm>
            <a:off x="486027" y="5318885"/>
            <a:ext cx="640703" cy="384003"/>
          </a:xfrm>
          <a:prstGeom prst="homePlat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rgbClr val="E46C0A">
                  <a:tint val="0"/>
                </a:srgb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r>
              <a:rPr lang="en-US" sz="210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</a:t>
            </a:r>
            <a:endParaRPr lang="en-GB" sz="2109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Rectangle 40"/>
          <p:cNvSpPr/>
          <p:nvPr/>
        </p:nvSpPr>
        <p:spPr>
          <a:xfrm>
            <a:off x="1182612" y="5328511"/>
            <a:ext cx="3014515" cy="374377"/>
          </a:xfrm>
          <a:prstGeom prst="rect">
            <a:avLst/>
          </a:prstGeom>
        </p:spPr>
        <p:txBody>
          <a:bodyPr wrap="square" lIns="96435" tIns="48218" rIns="96435" bIns="48218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46" name="Group 3"/>
          <p:cNvGrpSpPr/>
          <p:nvPr/>
        </p:nvGrpSpPr>
        <p:grpSpPr>
          <a:xfrm>
            <a:off x="5718529" y="2914229"/>
            <a:ext cx="2222628" cy="964353"/>
            <a:chOff x="5621315" y="2514600"/>
            <a:chExt cx="2107496" cy="914400"/>
          </a:xfrm>
        </p:grpSpPr>
        <p:sp>
          <p:nvSpPr>
            <p:cNvPr id="147" name="Parallelogram 14"/>
            <p:cNvSpPr/>
            <p:nvPr/>
          </p:nvSpPr>
          <p:spPr>
            <a:xfrm>
              <a:off x="5621315" y="2514600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rgbClr val="90C7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8" name="AutoShape 59"/>
            <p:cNvSpPr/>
            <p:nvPr/>
          </p:nvSpPr>
          <p:spPr bwMode="auto">
            <a:xfrm>
              <a:off x="6442494" y="2777487"/>
              <a:ext cx="465138" cy="464344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/>
            <a:p>
              <a:pPr algn="ctr" defTabSz="241093" hangingPunct="0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sym typeface="Gill Sans" charset="0"/>
              </a:endParaRPr>
            </a:p>
          </p:txBody>
        </p:sp>
      </p:grpSp>
      <p:grpSp>
        <p:nvGrpSpPr>
          <p:cNvPr id="149" name="Group 1"/>
          <p:cNvGrpSpPr/>
          <p:nvPr/>
        </p:nvGrpSpPr>
        <p:grpSpPr>
          <a:xfrm>
            <a:off x="6288848" y="1644154"/>
            <a:ext cx="2222628" cy="964353"/>
            <a:chOff x="6162090" y="1310315"/>
            <a:chExt cx="2107496" cy="914400"/>
          </a:xfrm>
        </p:grpSpPr>
        <p:sp>
          <p:nvSpPr>
            <p:cNvPr id="150" name="Parallelogram 13"/>
            <p:cNvSpPr/>
            <p:nvPr/>
          </p:nvSpPr>
          <p:spPr>
            <a:xfrm>
              <a:off x="6162090" y="1310315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rgbClr val="015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51" name="Group 42"/>
            <p:cNvGrpSpPr/>
            <p:nvPr/>
          </p:nvGrpSpPr>
          <p:grpSpPr>
            <a:xfrm>
              <a:off x="6983269" y="1549630"/>
              <a:ext cx="465138" cy="435769"/>
              <a:chOff x="5368132" y="3540125"/>
              <a:chExt cx="465138" cy="435769"/>
            </a:xfrm>
            <a:solidFill>
              <a:schemeClr val="bg2"/>
            </a:solidFill>
          </p:grpSpPr>
          <p:sp>
            <p:nvSpPr>
              <p:cNvPr id="152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 sz="1547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53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 sz="1547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154" name="Group 5"/>
          <p:cNvGrpSpPr/>
          <p:nvPr/>
        </p:nvGrpSpPr>
        <p:grpSpPr>
          <a:xfrm>
            <a:off x="4487459" y="5454379"/>
            <a:ext cx="2222628" cy="964353"/>
            <a:chOff x="4454013" y="4923170"/>
            <a:chExt cx="2107496" cy="914400"/>
          </a:xfrm>
        </p:grpSpPr>
        <p:sp>
          <p:nvSpPr>
            <p:cNvPr id="155" name="Parallelogram 16"/>
            <p:cNvSpPr/>
            <p:nvPr/>
          </p:nvSpPr>
          <p:spPr>
            <a:xfrm>
              <a:off x="4454013" y="4923170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rgbClr val="90C7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56" name="Group 45"/>
            <p:cNvGrpSpPr/>
            <p:nvPr/>
          </p:nvGrpSpPr>
          <p:grpSpPr>
            <a:xfrm>
              <a:off x="5348217" y="5147801"/>
              <a:ext cx="319088" cy="465138"/>
              <a:chOff x="3582988" y="3510757"/>
              <a:chExt cx="319088" cy="465138"/>
            </a:xfrm>
            <a:solidFill>
              <a:schemeClr val="bg2"/>
            </a:solidFill>
          </p:grpSpPr>
          <p:sp>
            <p:nvSpPr>
              <p:cNvPr id="157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sym typeface="Gill Sans" charset="0"/>
                </a:endParaRPr>
              </a:p>
            </p:txBody>
          </p:sp>
          <p:sp>
            <p:nvSpPr>
              <p:cNvPr id="158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sym typeface="Gill Sans" charset="0"/>
                </a:endParaRPr>
              </a:p>
            </p:txBody>
          </p:sp>
        </p:grpSp>
      </p:grpSp>
      <p:grpSp>
        <p:nvGrpSpPr>
          <p:cNvPr id="159" name="Group 4"/>
          <p:cNvGrpSpPr/>
          <p:nvPr/>
        </p:nvGrpSpPr>
        <p:grpSpPr>
          <a:xfrm>
            <a:off x="5107833" y="4184304"/>
            <a:ext cx="2222628" cy="964353"/>
            <a:chOff x="5042252" y="3718885"/>
            <a:chExt cx="2107496" cy="914400"/>
          </a:xfrm>
        </p:grpSpPr>
        <p:sp>
          <p:nvSpPr>
            <p:cNvPr id="160" name="Parallelogram 15"/>
            <p:cNvSpPr/>
            <p:nvPr/>
          </p:nvSpPr>
          <p:spPr>
            <a:xfrm>
              <a:off x="5042252" y="3718885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rgbClr val="015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61" name="Group 48"/>
            <p:cNvGrpSpPr/>
            <p:nvPr/>
          </p:nvGrpSpPr>
          <p:grpSpPr>
            <a:xfrm>
              <a:off x="5863431" y="3980425"/>
              <a:ext cx="465138" cy="391319"/>
              <a:chOff x="5368132" y="2625725"/>
              <a:chExt cx="465138" cy="391319"/>
            </a:xfrm>
            <a:solidFill>
              <a:schemeClr val="bg2"/>
            </a:solidFill>
          </p:grpSpPr>
          <p:sp>
            <p:nvSpPr>
              <p:cNvPr id="162" name="AutoShape 120"/>
              <p:cNvSpPr/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 sz="1547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63" name="AutoShape 121"/>
              <p:cNvSpPr/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 sz="1547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64" name="AutoShape 122"/>
              <p:cNvSpPr/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 sz="1547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5439360" y="183658"/>
            <a:ext cx="1980029" cy="50488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6" name="矩形 35"/>
          <p:cNvSpPr/>
          <p:nvPr/>
        </p:nvSpPr>
        <p:spPr>
          <a:xfrm>
            <a:off x="5181276" y="544865"/>
            <a:ext cx="2496196" cy="33515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Please replace the written content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45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38" grpId="0" animBg="1"/>
      <p:bldP spid="139" grpId="0"/>
      <p:bldP spid="140" grpId="0" animBg="1"/>
      <p:bldP spid="141" grpId="0"/>
      <p:bldP spid="142" grpId="0" animBg="1"/>
      <p:bldP spid="143" grpId="0"/>
      <p:bldP spid="144" grpId="0" animBg="1"/>
      <p:bldP spid="1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/>
        </p:nvSpPr>
        <p:spPr>
          <a:xfrm>
            <a:off x="1901943" y="2284160"/>
            <a:ext cx="5256309" cy="3547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3" h="21600" extrusionOk="0">
                <a:moveTo>
                  <a:pt x="9369" y="0"/>
                </a:moveTo>
                <a:lnTo>
                  <a:pt x="10036" y="156"/>
                </a:lnTo>
                <a:cubicBezTo>
                  <a:pt x="8512" y="720"/>
                  <a:pt x="7105" y="1526"/>
                  <a:pt x="5778" y="2528"/>
                </a:cubicBezTo>
                <a:cubicBezTo>
                  <a:pt x="4648" y="3381"/>
                  <a:pt x="3452" y="4497"/>
                  <a:pt x="3177" y="6529"/>
                </a:cubicBezTo>
                <a:cubicBezTo>
                  <a:pt x="2646" y="10459"/>
                  <a:pt x="5528" y="12655"/>
                  <a:pt x="8284" y="13443"/>
                </a:cubicBezTo>
                <a:cubicBezTo>
                  <a:pt x="9431" y="13770"/>
                  <a:pt x="10586" y="14059"/>
                  <a:pt x="11769" y="14231"/>
                </a:cubicBezTo>
                <a:cubicBezTo>
                  <a:pt x="12950" y="14403"/>
                  <a:pt x="14157" y="14458"/>
                  <a:pt x="15399" y="14385"/>
                </a:cubicBezTo>
                <a:lnTo>
                  <a:pt x="14226" y="11702"/>
                </a:lnTo>
                <a:lnTo>
                  <a:pt x="21283" y="14724"/>
                </a:lnTo>
                <a:lnTo>
                  <a:pt x="19227" y="21600"/>
                </a:lnTo>
                <a:lnTo>
                  <a:pt x="18015" y="19299"/>
                </a:lnTo>
                <a:cubicBezTo>
                  <a:pt x="15468" y="19869"/>
                  <a:pt x="12988" y="19986"/>
                  <a:pt x="10574" y="19678"/>
                </a:cubicBezTo>
                <a:cubicBezTo>
                  <a:pt x="8347" y="19394"/>
                  <a:pt x="6117" y="18741"/>
                  <a:pt x="4103" y="17178"/>
                </a:cubicBezTo>
                <a:cubicBezTo>
                  <a:pt x="2836" y="16196"/>
                  <a:pt x="1679" y="14850"/>
                  <a:pt x="883" y="13103"/>
                </a:cubicBezTo>
                <a:cubicBezTo>
                  <a:pt x="110" y="11406"/>
                  <a:pt x="-317" y="9274"/>
                  <a:pt x="282" y="7298"/>
                </a:cubicBezTo>
                <a:cubicBezTo>
                  <a:pt x="661" y="6044"/>
                  <a:pt x="1354" y="5236"/>
                  <a:pt x="2046" y="4457"/>
                </a:cubicBezTo>
                <a:cubicBezTo>
                  <a:pt x="2640" y="3790"/>
                  <a:pt x="3255" y="3110"/>
                  <a:pt x="3896" y="2573"/>
                </a:cubicBezTo>
                <a:cubicBezTo>
                  <a:pt x="4743" y="1864"/>
                  <a:pt x="5665" y="1369"/>
                  <a:pt x="6608" y="956"/>
                </a:cubicBezTo>
                <a:cubicBezTo>
                  <a:pt x="7503" y="565"/>
                  <a:pt x="8423" y="244"/>
                  <a:pt x="9369" y="0"/>
                </a:cubicBezTo>
                <a:close/>
              </a:path>
            </a:pathLst>
          </a:custGeom>
          <a:solidFill>
            <a:srgbClr val="015835"/>
          </a:solidFill>
          <a:ln w="12700">
            <a:miter lim="400000"/>
          </a:ln>
          <a:effectLst/>
        </p:spPr>
        <p:txBody>
          <a:bodyPr lIns="0" tIns="0" rIns="0" bIns="0" anchor="ctr"/>
          <a:lstStyle/>
          <a:p>
            <a:pPr lvl="0">
              <a:lnSpc>
                <a:spcPct val="120000"/>
              </a:lnSpc>
              <a:defRPr sz="3600">
                <a:solidFill>
                  <a:srgbClr val="FFFFFF"/>
                </a:solidFill>
              </a:defRPr>
            </a:pPr>
            <a:endParaRPr sz="321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73" name="Group 273"/>
          <p:cNvGrpSpPr/>
          <p:nvPr/>
        </p:nvGrpSpPr>
        <p:grpSpPr>
          <a:xfrm>
            <a:off x="7658592" y="2420155"/>
            <a:ext cx="3279242" cy="614508"/>
            <a:chOff x="0" y="-9995"/>
            <a:chExt cx="7344692" cy="1376345"/>
          </a:xfrm>
        </p:grpSpPr>
        <p:sp>
          <p:nvSpPr>
            <p:cNvPr id="269" name="Shape 269"/>
            <p:cNvSpPr/>
            <p:nvPr/>
          </p:nvSpPr>
          <p:spPr>
            <a:xfrm>
              <a:off x="0" y="0"/>
              <a:ext cx="1366350" cy="136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0C74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36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1693650" y="-9995"/>
              <a:ext cx="3216937" cy="6047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2800">
                  <a:solidFill>
                    <a:srgbClr val="FD6D5B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1721983" y="588946"/>
              <a:ext cx="5622709" cy="712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 lvl="0">
                <a:lnSpc>
                  <a:spcPct val="120000"/>
                </a:lnSpc>
                <a:defRPr>
                  <a:solidFill>
                    <a:srgbClr val="000000"/>
                  </a:solidFill>
                </a:defRPr>
              </a:pP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</a:t>
              </a:r>
              <a:endParaRPr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409219" y="393653"/>
              <a:ext cx="445200" cy="5790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  <a:endParaRPr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78" name="Group 278"/>
          <p:cNvGrpSpPr/>
          <p:nvPr/>
        </p:nvGrpSpPr>
        <p:grpSpPr>
          <a:xfrm>
            <a:off x="7652922" y="3228905"/>
            <a:ext cx="3291237" cy="615008"/>
            <a:chOff x="0" y="0"/>
            <a:chExt cx="7371557" cy="1377464"/>
          </a:xfrm>
        </p:grpSpPr>
        <p:sp>
          <p:nvSpPr>
            <p:cNvPr id="274" name="Shape 274"/>
            <p:cNvSpPr/>
            <p:nvPr/>
          </p:nvSpPr>
          <p:spPr>
            <a:xfrm>
              <a:off x="0" y="0"/>
              <a:ext cx="1366350" cy="136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36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1720515" y="66207"/>
              <a:ext cx="3216937" cy="6047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2800">
                  <a:solidFill>
                    <a:srgbClr val="809D2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1748850" y="665143"/>
              <a:ext cx="5622707" cy="712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Roboto Light"/>
                  <a:ea typeface="Roboto Light"/>
                  <a:cs typeface="Roboto Light"/>
                  <a:sym typeface="Roboto Light"/>
                </a:defRPr>
              </a:lvl1pPr>
            </a:lstStyle>
            <a:p>
              <a:pPr lvl="0">
                <a:lnSpc>
                  <a:spcPct val="120000"/>
                </a:lnSpc>
                <a:defRPr>
                  <a:solidFill>
                    <a:srgbClr val="000000"/>
                  </a:solidFill>
                </a:defRPr>
              </a:pP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</a:t>
              </a:r>
              <a:endParaRPr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461833" y="393652"/>
              <a:ext cx="445200" cy="5790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  <a:endParaRPr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83" name="Group 283"/>
          <p:cNvGrpSpPr/>
          <p:nvPr/>
        </p:nvGrpSpPr>
        <p:grpSpPr>
          <a:xfrm>
            <a:off x="7638060" y="4028731"/>
            <a:ext cx="3312424" cy="614508"/>
            <a:chOff x="0" y="-9995"/>
            <a:chExt cx="7419012" cy="1376345"/>
          </a:xfrm>
        </p:grpSpPr>
        <p:sp>
          <p:nvSpPr>
            <p:cNvPr id="279" name="Shape 279"/>
            <p:cNvSpPr/>
            <p:nvPr/>
          </p:nvSpPr>
          <p:spPr>
            <a:xfrm>
              <a:off x="0" y="0"/>
              <a:ext cx="1366350" cy="136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0C74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36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1767967" y="-9995"/>
              <a:ext cx="3216937" cy="6047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2800">
                  <a:solidFill>
                    <a:srgbClr val="3A9A87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796302" y="588946"/>
              <a:ext cx="5622710" cy="712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 lvl="0">
                <a:lnSpc>
                  <a:spcPct val="120000"/>
                </a:lnSpc>
                <a:defRPr>
                  <a:solidFill>
                    <a:srgbClr val="000000"/>
                  </a:solidFill>
                </a:defRPr>
              </a:pPr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，点击添加相关标题文字，修改文字内容，也可以直接复制你的内容到此。</a:t>
              </a:r>
              <a:endParaRPr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462740" y="393653"/>
              <a:ext cx="445200" cy="5790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  <a:endParaRPr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88" name="Group 288"/>
          <p:cNvGrpSpPr/>
          <p:nvPr/>
        </p:nvGrpSpPr>
        <p:grpSpPr>
          <a:xfrm>
            <a:off x="7658593" y="4837480"/>
            <a:ext cx="3298217" cy="615008"/>
            <a:chOff x="0" y="0"/>
            <a:chExt cx="7387192" cy="1377464"/>
          </a:xfrm>
        </p:grpSpPr>
        <p:sp>
          <p:nvSpPr>
            <p:cNvPr id="284" name="Shape 284"/>
            <p:cNvSpPr/>
            <p:nvPr/>
          </p:nvSpPr>
          <p:spPr>
            <a:xfrm>
              <a:off x="0" y="0"/>
              <a:ext cx="1366350" cy="136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36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1736149" y="66207"/>
              <a:ext cx="3216937" cy="6047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2800">
                  <a:solidFill>
                    <a:srgbClr val="FBBE48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1764482" y="665143"/>
              <a:ext cx="5622710" cy="712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 lvl="0">
                <a:lnSpc>
                  <a:spcPct val="120000"/>
                </a:lnSpc>
                <a:defRPr>
                  <a:solidFill>
                    <a:srgbClr val="000000"/>
                  </a:solidFill>
                </a:defRPr>
              </a:pP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</a:t>
              </a:r>
              <a:endParaRPr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392938" y="393654"/>
              <a:ext cx="445200" cy="5790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04</a:t>
              </a:r>
              <a:endParaRPr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91" name="Group 291"/>
          <p:cNvGrpSpPr/>
          <p:nvPr/>
        </p:nvGrpSpPr>
        <p:grpSpPr>
          <a:xfrm>
            <a:off x="3792492" y="2005346"/>
            <a:ext cx="610047" cy="610046"/>
            <a:chOff x="0" y="0"/>
            <a:chExt cx="1366350" cy="1366350"/>
          </a:xfrm>
          <a:effectLst/>
        </p:grpSpPr>
        <p:sp>
          <p:nvSpPr>
            <p:cNvPr id="289" name="Shape 289"/>
            <p:cNvSpPr/>
            <p:nvPr/>
          </p:nvSpPr>
          <p:spPr>
            <a:xfrm>
              <a:off x="0" y="0"/>
              <a:ext cx="1366350" cy="136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205322" y="208247"/>
              <a:ext cx="883118" cy="9498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2800">
                  <a:solidFill>
                    <a:srgbClr val="FFFFFF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文字内容</a:t>
              </a:r>
              <a:endParaRPr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94" name="Group 294"/>
          <p:cNvGrpSpPr/>
          <p:nvPr/>
        </p:nvGrpSpPr>
        <p:grpSpPr>
          <a:xfrm>
            <a:off x="2497966" y="2234111"/>
            <a:ext cx="888386" cy="888386"/>
            <a:chOff x="0" y="0"/>
            <a:chExt cx="1989765" cy="1989765"/>
          </a:xfrm>
          <a:effectLst/>
        </p:grpSpPr>
        <p:sp>
          <p:nvSpPr>
            <p:cNvPr id="292" name="Shape 292"/>
            <p:cNvSpPr/>
            <p:nvPr/>
          </p:nvSpPr>
          <p:spPr>
            <a:xfrm>
              <a:off x="0" y="0"/>
              <a:ext cx="1989765" cy="1989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0C74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542938" y="487151"/>
              <a:ext cx="903888" cy="949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文字内容</a:t>
              </a:r>
            </a:p>
          </p:txBody>
        </p:sp>
      </p:grpSp>
      <p:grpSp>
        <p:nvGrpSpPr>
          <p:cNvPr id="297" name="Group 297"/>
          <p:cNvGrpSpPr/>
          <p:nvPr/>
        </p:nvGrpSpPr>
        <p:grpSpPr>
          <a:xfrm>
            <a:off x="2064316" y="3544575"/>
            <a:ext cx="1206357" cy="1206357"/>
            <a:chOff x="0" y="0"/>
            <a:chExt cx="2701940" cy="2701940"/>
          </a:xfrm>
          <a:effectLst/>
        </p:grpSpPr>
        <p:sp>
          <p:nvSpPr>
            <p:cNvPr id="295" name="Shape 295"/>
            <p:cNvSpPr/>
            <p:nvPr/>
          </p:nvSpPr>
          <p:spPr>
            <a:xfrm>
              <a:off x="0" y="0"/>
              <a:ext cx="2701940" cy="2701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864280" y="806734"/>
              <a:ext cx="924283" cy="9498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3200">
                  <a:solidFill>
                    <a:srgbClr val="FFFFFF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文字内容</a:t>
              </a:r>
            </a:p>
          </p:txBody>
        </p:sp>
      </p:grpSp>
      <p:grpSp>
        <p:nvGrpSpPr>
          <p:cNvPr id="300" name="Group 300"/>
          <p:cNvGrpSpPr/>
          <p:nvPr/>
        </p:nvGrpSpPr>
        <p:grpSpPr>
          <a:xfrm>
            <a:off x="3687807" y="3846290"/>
            <a:ext cx="1529680" cy="1529680"/>
            <a:chOff x="0" y="0"/>
            <a:chExt cx="3426104" cy="3426104"/>
          </a:xfrm>
          <a:effectLst/>
        </p:grpSpPr>
        <p:sp>
          <p:nvSpPr>
            <p:cNvPr id="298" name="Shape 298"/>
            <p:cNvSpPr/>
            <p:nvPr/>
          </p:nvSpPr>
          <p:spPr>
            <a:xfrm>
              <a:off x="0" y="0"/>
              <a:ext cx="3426104" cy="3426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0C74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1272970" y="1216725"/>
              <a:ext cx="880164" cy="9498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4400">
                  <a:solidFill>
                    <a:srgbClr val="FFFFFF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文字内容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029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8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grpId="0" nodeType="with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8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grpId="0" nodeType="withEffect">
                                  <p:stCondLst>
                                    <p:cond delay="9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8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1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animBg="1" advAuto="0"/>
      <p:bldP spid="273" grpId="0" advAuto="0"/>
      <p:bldP spid="278" grpId="0" advAuto="0"/>
      <p:bldP spid="283" grpId="0" advAuto="0"/>
      <p:bldP spid="288" grpId="0" advAuto="0"/>
      <p:bldP spid="291" grpId="0" advAuto="0"/>
      <p:bldP spid="294" grpId="0" advAuto="0"/>
      <p:bldP spid="297" grpId="0" advAuto="0"/>
      <p:bldP spid="300" grpId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4" name="Group 1954"/>
          <p:cNvGrpSpPr/>
          <p:nvPr/>
        </p:nvGrpSpPr>
        <p:grpSpPr>
          <a:xfrm>
            <a:off x="5693165" y="2208918"/>
            <a:ext cx="1472421" cy="3834639"/>
            <a:chOff x="-15232" y="2"/>
            <a:chExt cx="2792299" cy="7272008"/>
          </a:xfrm>
          <a:effectLst/>
        </p:grpSpPr>
        <p:sp>
          <p:nvSpPr>
            <p:cNvPr id="1939" name="Shape 1939"/>
            <p:cNvSpPr/>
            <p:nvPr/>
          </p:nvSpPr>
          <p:spPr>
            <a:xfrm>
              <a:off x="-15232" y="4931767"/>
              <a:ext cx="2792299" cy="241108"/>
            </a:xfrm>
            <a:custGeom>
              <a:avLst/>
              <a:gdLst>
                <a:gd name="connsiteX0" fmla="*/ 0 w 21600"/>
                <a:gd name="connsiteY0" fmla="*/ 19914 h 28790"/>
                <a:gd name="connsiteX1" fmla="*/ 3498 w 21600"/>
                <a:gd name="connsiteY1" fmla="*/ 0 h 28790"/>
                <a:gd name="connsiteX2" fmla="*/ 21600 w 21600"/>
                <a:gd name="connsiteY2" fmla="*/ 0 h 28790"/>
                <a:gd name="connsiteX3" fmla="*/ 16483 w 21600"/>
                <a:gd name="connsiteY3" fmla="*/ 28790 h 28790"/>
                <a:gd name="connsiteX4" fmla="*/ 0 w 21600"/>
                <a:gd name="connsiteY4" fmla="*/ 19914 h 28790"/>
                <a:gd name="connsiteX0" fmla="*/ 0 w 21976"/>
                <a:gd name="connsiteY0" fmla="*/ 21352 h 28790"/>
                <a:gd name="connsiteX1" fmla="*/ 3874 w 21976"/>
                <a:gd name="connsiteY1" fmla="*/ 0 h 28790"/>
                <a:gd name="connsiteX2" fmla="*/ 21976 w 21976"/>
                <a:gd name="connsiteY2" fmla="*/ 0 h 28790"/>
                <a:gd name="connsiteX3" fmla="*/ 16859 w 21976"/>
                <a:gd name="connsiteY3" fmla="*/ 28790 h 28790"/>
                <a:gd name="connsiteX4" fmla="*/ 0 w 21976"/>
                <a:gd name="connsiteY4" fmla="*/ 21352 h 28790"/>
                <a:gd name="connsiteX0" fmla="*/ 0 w 21788"/>
                <a:gd name="connsiteY0" fmla="*/ 21352 h 28790"/>
                <a:gd name="connsiteX1" fmla="*/ 3686 w 21788"/>
                <a:gd name="connsiteY1" fmla="*/ 0 h 28790"/>
                <a:gd name="connsiteX2" fmla="*/ 21788 w 21788"/>
                <a:gd name="connsiteY2" fmla="*/ 0 h 28790"/>
                <a:gd name="connsiteX3" fmla="*/ 16671 w 21788"/>
                <a:gd name="connsiteY3" fmla="*/ 28790 h 28790"/>
                <a:gd name="connsiteX4" fmla="*/ 0 w 21788"/>
                <a:gd name="connsiteY4" fmla="*/ 21352 h 28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88" h="28790" extrusionOk="0">
                  <a:moveTo>
                    <a:pt x="0" y="21352"/>
                  </a:moveTo>
                  <a:lnTo>
                    <a:pt x="3686" y="0"/>
                  </a:lnTo>
                  <a:lnTo>
                    <a:pt x="21788" y="0"/>
                  </a:lnTo>
                  <a:lnTo>
                    <a:pt x="16671" y="28790"/>
                  </a:lnTo>
                  <a:lnTo>
                    <a:pt x="0" y="21352"/>
                  </a:lnTo>
                  <a:close/>
                </a:path>
              </a:pathLst>
            </a:custGeom>
            <a:solidFill>
              <a:srgbClr val="90C74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40" name="Shape 1940"/>
            <p:cNvSpPr/>
            <p:nvPr/>
          </p:nvSpPr>
          <p:spPr>
            <a:xfrm>
              <a:off x="2065600" y="4939639"/>
              <a:ext cx="711467" cy="2332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74"/>
                  </a:moveTo>
                  <a:lnTo>
                    <a:pt x="0" y="21600"/>
                  </a:lnTo>
                  <a:lnTo>
                    <a:pt x="21600" y="20126"/>
                  </a:lnTo>
                  <a:lnTo>
                    <a:pt x="20821" y="0"/>
                  </a:lnTo>
                  <a:lnTo>
                    <a:pt x="0" y="2074"/>
                  </a:lnTo>
                  <a:close/>
                </a:path>
              </a:pathLst>
            </a:custGeom>
            <a:solidFill>
              <a:srgbClr val="90C74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41" name="Shape 1941"/>
            <p:cNvSpPr/>
            <p:nvPr/>
          </p:nvSpPr>
          <p:spPr>
            <a:xfrm>
              <a:off x="8864" y="5112663"/>
              <a:ext cx="2054675" cy="2159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74B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600">
                  <a:solidFill>
                    <a:srgbClr val="FFFFFF"/>
                  </a:solidFill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endParaRPr sz="1898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42" name="Shape 1942"/>
            <p:cNvSpPr/>
            <p:nvPr/>
          </p:nvSpPr>
          <p:spPr>
            <a:xfrm>
              <a:off x="202234" y="3131733"/>
              <a:ext cx="2306485" cy="669103"/>
            </a:xfrm>
            <a:custGeom>
              <a:avLst/>
              <a:gdLst>
                <a:gd name="connsiteX0" fmla="*/ 0 w 21826"/>
                <a:gd name="connsiteY0" fmla="*/ 16789 h 21600"/>
                <a:gd name="connsiteX1" fmla="*/ 10166 w 21826"/>
                <a:gd name="connsiteY1" fmla="*/ 0 h 21600"/>
                <a:gd name="connsiteX2" fmla="*/ 21826 w 21826"/>
                <a:gd name="connsiteY2" fmla="*/ 10320 h 21600"/>
                <a:gd name="connsiteX3" fmla="*/ 13044 w 21826"/>
                <a:gd name="connsiteY3" fmla="*/ 21600 h 21600"/>
                <a:gd name="connsiteX4" fmla="*/ 0 w 21826"/>
                <a:gd name="connsiteY4" fmla="*/ 16789 h 21600"/>
                <a:gd name="connsiteX0" fmla="*/ 0 w 20924"/>
                <a:gd name="connsiteY0" fmla="*/ 16789 h 21600"/>
                <a:gd name="connsiteX1" fmla="*/ 10166 w 20924"/>
                <a:gd name="connsiteY1" fmla="*/ 0 h 21600"/>
                <a:gd name="connsiteX2" fmla="*/ 20924 w 20924"/>
                <a:gd name="connsiteY2" fmla="*/ 9973 h 21600"/>
                <a:gd name="connsiteX3" fmla="*/ 13044 w 20924"/>
                <a:gd name="connsiteY3" fmla="*/ 21600 h 21600"/>
                <a:gd name="connsiteX4" fmla="*/ 0 w 20924"/>
                <a:gd name="connsiteY4" fmla="*/ 16789 h 21600"/>
                <a:gd name="connsiteX0" fmla="*/ 0 w 21037"/>
                <a:gd name="connsiteY0" fmla="*/ 16789 h 21600"/>
                <a:gd name="connsiteX1" fmla="*/ 10166 w 21037"/>
                <a:gd name="connsiteY1" fmla="*/ 0 h 21600"/>
                <a:gd name="connsiteX2" fmla="*/ 21037 w 21037"/>
                <a:gd name="connsiteY2" fmla="*/ 11707 h 21600"/>
                <a:gd name="connsiteX3" fmla="*/ 13044 w 21037"/>
                <a:gd name="connsiteY3" fmla="*/ 21600 h 21600"/>
                <a:gd name="connsiteX4" fmla="*/ 0 w 21037"/>
                <a:gd name="connsiteY4" fmla="*/ 16789 h 21600"/>
                <a:gd name="connsiteX0" fmla="*/ 0 w 21037"/>
                <a:gd name="connsiteY0" fmla="*/ 15054 h 21600"/>
                <a:gd name="connsiteX1" fmla="*/ 10166 w 21037"/>
                <a:gd name="connsiteY1" fmla="*/ 0 h 21600"/>
                <a:gd name="connsiteX2" fmla="*/ 21037 w 21037"/>
                <a:gd name="connsiteY2" fmla="*/ 11707 h 21600"/>
                <a:gd name="connsiteX3" fmla="*/ 13044 w 21037"/>
                <a:gd name="connsiteY3" fmla="*/ 21600 h 21600"/>
                <a:gd name="connsiteX4" fmla="*/ 0 w 21037"/>
                <a:gd name="connsiteY4" fmla="*/ 15054 h 21600"/>
                <a:gd name="connsiteX0" fmla="*/ 0 w 21037"/>
                <a:gd name="connsiteY0" fmla="*/ 15748 h 21600"/>
                <a:gd name="connsiteX1" fmla="*/ 10166 w 21037"/>
                <a:gd name="connsiteY1" fmla="*/ 0 h 21600"/>
                <a:gd name="connsiteX2" fmla="*/ 21037 w 21037"/>
                <a:gd name="connsiteY2" fmla="*/ 11707 h 21600"/>
                <a:gd name="connsiteX3" fmla="*/ 13044 w 21037"/>
                <a:gd name="connsiteY3" fmla="*/ 21600 h 21600"/>
                <a:gd name="connsiteX4" fmla="*/ 0 w 21037"/>
                <a:gd name="connsiteY4" fmla="*/ 15748 h 21600"/>
                <a:gd name="connsiteX0" fmla="*/ 0 w 20924"/>
                <a:gd name="connsiteY0" fmla="*/ 15748 h 21600"/>
                <a:gd name="connsiteX1" fmla="*/ 10166 w 20924"/>
                <a:gd name="connsiteY1" fmla="*/ 0 h 21600"/>
                <a:gd name="connsiteX2" fmla="*/ 20924 w 20924"/>
                <a:gd name="connsiteY2" fmla="*/ 11360 h 21600"/>
                <a:gd name="connsiteX3" fmla="*/ 13044 w 20924"/>
                <a:gd name="connsiteY3" fmla="*/ 21600 h 21600"/>
                <a:gd name="connsiteX4" fmla="*/ 0 w 20924"/>
                <a:gd name="connsiteY4" fmla="*/ 15748 h 21600"/>
                <a:gd name="connsiteX0" fmla="*/ 0 w 21601"/>
                <a:gd name="connsiteY0" fmla="*/ 15748 h 21600"/>
                <a:gd name="connsiteX1" fmla="*/ 10166 w 21601"/>
                <a:gd name="connsiteY1" fmla="*/ 0 h 21600"/>
                <a:gd name="connsiteX2" fmla="*/ 21601 w 21601"/>
                <a:gd name="connsiteY2" fmla="*/ 9805 h 21600"/>
                <a:gd name="connsiteX3" fmla="*/ 13044 w 21601"/>
                <a:gd name="connsiteY3" fmla="*/ 21600 h 21600"/>
                <a:gd name="connsiteX4" fmla="*/ 0 w 21601"/>
                <a:gd name="connsiteY4" fmla="*/ 15748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1" h="21600" extrusionOk="0">
                  <a:moveTo>
                    <a:pt x="0" y="15748"/>
                  </a:moveTo>
                  <a:lnTo>
                    <a:pt x="10166" y="0"/>
                  </a:lnTo>
                  <a:lnTo>
                    <a:pt x="21601" y="9805"/>
                  </a:lnTo>
                  <a:lnTo>
                    <a:pt x="13044" y="21600"/>
                  </a:lnTo>
                  <a:lnTo>
                    <a:pt x="0" y="15748"/>
                  </a:lnTo>
                  <a:close/>
                </a:path>
              </a:pathLst>
            </a:custGeom>
            <a:solidFill>
              <a:srgbClr val="0158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43" name="Shape 1943"/>
            <p:cNvSpPr/>
            <p:nvPr/>
          </p:nvSpPr>
          <p:spPr>
            <a:xfrm>
              <a:off x="1608071" y="3438591"/>
              <a:ext cx="924588" cy="1783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361"/>
                  </a:moveTo>
                  <a:lnTo>
                    <a:pt x="21013" y="0"/>
                  </a:lnTo>
                  <a:lnTo>
                    <a:pt x="21600" y="16852"/>
                  </a:lnTo>
                  <a:lnTo>
                    <a:pt x="755" y="21600"/>
                  </a:lnTo>
                  <a:lnTo>
                    <a:pt x="0" y="4361"/>
                  </a:lnTo>
                  <a:close/>
                </a:path>
              </a:pathLst>
            </a:custGeom>
            <a:solidFill>
              <a:srgbClr val="0158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44" name="Shape 1944"/>
            <p:cNvSpPr/>
            <p:nvPr/>
          </p:nvSpPr>
          <p:spPr>
            <a:xfrm>
              <a:off x="147373" y="1329332"/>
              <a:ext cx="2255745" cy="498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189"/>
                  </a:moveTo>
                  <a:lnTo>
                    <a:pt x="13958" y="0"/>
                  </a:lnTo>
                  <a:lnTo>
                    <a:pt x="21600" y="15053"/>
                  </a:lnTo>
                  <a:lnTo>
                    <a:pt x="6771" y="21600"/>
                  </a:lnTo>
                  <a:lnTo>
                    <a:pt x="0" y="10189"/>
                  </a:lnTo>
                  <a:close/>
                </a:path>
              </a:pathLst>
            </a:custGeom>
            <a:solidFill>
              <a:srgbClr val="90C74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45" name="Shape 1945"/>
            <p:cNvSpPr/>
            <p:nvPr/>
          </p:nvSpPr>
          <p:spPr>
            <a:xfrm>
              <a:off x="89271" y="1559189"/>
              <a:ext cx="762093" cy="1823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09" y="0"/>
                  </a:moveTo>
                  <a:lnTo>
                    <a:pt x="21474" y="3120"/>
                  </a:lnTo>
                  <a:lnTo>
                    <a:pt x="21600" y="21600"/>
                  </a:lnTo>
                  <a:lnTo>
                    <a:pt x="0" y="19552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rgbClr val="90C74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46" name="Shape 1946"/>
            <p:cNvSpPr/>
            <p:nvPr/>
          </p:nvSpPr>
          <p:spPr>
            <a:xfrm>
              <a:off x="847262" y="1669653"/>
              <a:ext cx="1574602" cy="1727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74" y="0"/>
                  </a:moveTo>
                  <a:lnTo>
                    <a:pt x="0" y="1984"/>
                  </a:lnTo>
                  <a:lnTo>
                    <a:pt x="0" y="21600"/>
                  </a:lnTo>
                  <a:lnTo>
                    <a:pt x="21600" y="20291"/>
                  </a:lnTo>
                  <a:lnTo>
                    <a:pt x="21374" y="0"/>
                  </a:lnTo>
                  <a:close/>
                </a:path>
              </a:pathLst>
            </a:custGeom>
            <a:solidFill>
              <a:srgbClr val="90C74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47" name="Shape 1947"/>
            <p:cNvSpPr/>
            <p:nvPr/>
          </p:nvSpPr>
          <p:spPr>
            <a:xfrm>
              <a:off x="594121" y="132"/>
              <a:ext cx="1431021" cy="1616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62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58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48" name="Shape 1948"/>
            <p:cNvSpPr/>
            <p:nvPr/>
          </p:nvSpPr>
          <p:spPr>
            <a:xfrm>
              <a:off x="1993238" y="2"/>
              <a:ext cx="516204" cy="1600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48"/>
                  </a:lnTo>
                  <a:lnTo>
                    <a:pt x="21600" y="19119"/>
                  </a:lnTo>
                  <a:lnTo>
                    <a:pt x="74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58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49" name="Shape 1949"/>
            <p:cNvSpPr/>
            <p:nvPr/>
          </p:nvSpPr>
          <p:spPr>
            <a:xfrm>
              <a:off x="226351" y="3620161"/>
              <a:ext cx="1415257" cy="1622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9036"/>
                  </a:lnTo>
                  <a:lnTo>
                    <a:pt x="21600" y="21600"/>
                  </a:lnTo>
                  <a:lnTo>
                    <a:pt x="21408" y="2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58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898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50" name="Shape 1950"/>
            <p:cNvSpPr/>
            <p:nvPr/>
          </p:nvSpPr>
          <p:spPr>
            <a:xfrm>
              <a:off x="867976" y="472983"/>
              <a:ext cx="1027498" cy="6707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40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10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13%</a:t>
              </a:r>
            </a:p>
          </p:txBody>
        </p:sp>
        <p:sp>
          <p:nvSpPr>
            <p:cNvPr id="1951" name="Shape 1951"/>
            <p:cNvSpPr/>
            <p:nvPr/>
          </p:nvSpPr>
          <p:spPr>
            <a:xfrm>
              <a:off x="1140210" y="2198047"/>
              <a:ext cx="1027498" cy="6707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40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10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13%</a:t>
              </a:r>
            </a:p>
          </p:txBody>
        </p:sp>
        <p:sp>
          <p:nvSpPr>
            <p:cNvPr id="1952" name="Shape 1952"/>
            <p:cNvSpPr/>
            <p:nvPr/>
          </p:nvSpPr>
          <p:spPr>
            <a:xfrm>
              <a:off x="432582" y="4122815"/>
              <a:ext cx="1027498" cy="6707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40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10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13%</a:t>
              </a:r>
            </a:p>
          </p:txBody>
        </p:sp>
        <p:sp>
          <p:nvSpPr>
            <p:cNvPr id="1953" name="Shape 1953"/>
            <p:cNvSpPr/>
            <p:nvPr/>
          </p:nvSpPr>
          <p:spPr>
            <a:xfrm>
              <a:off x="534804" y="5862498"/>
              <a:ext cx="1027498" cy="6707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40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109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13%</a:t>
              </a:r>
            </a:p>
          </p:txBody>
        </p:sp>
      </p:grpSp>
      <p:sp>
        <p:nvSpPr>
          <p:cNvPr id="35" name="Rectangle 50"/>
          <p:cNvSpPr/>
          <p:nvPr/>
        </p:nvSpPr>
        <p:spPr>
          <a:xfrm>
            <a:off x="7302835" y="2573632"/>
            <a:ext cx="2366899" cy="3180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Box 51"/>
          <p:cNvSpPr txBox="1"/>
          <p:nvPr/>
        </p:nvSpPr>
        <p:spPr>
          <a:xfrm>
            <a:off x="7302836" y="2213676"/>
            <a:ext cx="1646819" cy="270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Rectangle 50"/>
          <p:cNvSpPr/>
          <p:nvPr/>
        </p:nvSpPr>
        <p:spPr>
          <a:xfrm>
            <a:off x="2972991" y="3546089"/>
            <a:ext cx="2545460" cy="3180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Box 51"/>
          <p:cNvSpPr txBox="1"/>
          <p:nvPr/>
        </p:nvSpPr>
        <p:spPr>
          <a:xfrm>
            <a:off x="3837088" y="3147005"/>
            <a:ext cx="1681364" cy="270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Rectangle 50"/>
          <p:cNvSpPr/>
          <p:nvPr/>
        </p:nvSpPr>
        <p:spPr>
          <a:xfrm>
            <a:off x="7302835" y="4431461"/>
            <a:ext cx="2366899" cy="3180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TextBox 51"/>
          <p:cNvSpPr txBox="1"/>
          <p:nvPr/>
        </p:nvSpPr>
        <p:spPr>
          <a:xfrm>
            <a:off x="7302836" y="4071505"/>
            <a:ext cx="1646819" cy="270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50"/>
          <p:cNvSpPr/>
          <p:nvPr/>
        </p:nvSpPr>
        <p:spPr>
          <a:xfrm>
            <a:off x="2972991" y="5403918"/>
            <a:ext cx="2545460" cy="3180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extBox 51"/>
          <p:cNvSpPr txBox="1"/>
          <p:nvPr/>
        </p:nvSpPr>
        <p:spPr>
          <a:xfrm>
            <a:off x="3837088" y="5004834"/>
            <a:ext cx="1681364" cy="270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68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4" grpId="0" advAuto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roup 394"/>
          <p:cNvGrpSpPr/>
          <p:nvPr/>
        </p:nvGrpSpPr>
        <p:grpSpPr>
          <a:xfrm>
            <a:off x="2527576" y="2456525"/>
            <a:ext cx="2131467" cy="836069"/>
            <a:chOff x="0" y="-52969"/>
            <a:chExt cx="4660516" cy="1585520"/>
          </a:xfrm>
        </p:grpSpPr>
        <p:sp>
          <p:nvSpPr>
            <p:cNvPr id="392" name="Shape 392"/>
            <p:cNvSpPr/>
            <p:nvPr/>
          </p:nvSpPr>
          <p:spPr>
            <a:xfrm>
              <a:off x="1470791" y="-52969"/>
              <a:ext cx="3140493" cy="5120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r" defTabSz="457200">
                <a:defRPr sz="2800">
                  <a:solidFill>
                    <a:srgbClr val="4A5E6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0" y="587011"/>
              <a:ext cx="4660516" cy="945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r" defTabSz="457200">
                <a:defRPr sz="1800">
                  <a:solidFill>
                    <a:srgbClr val="6D6D6D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>
                  <a:solidFill>
                    <a:srgbClr val="000000"/>
                  </a:solidFill>
                </a:defRPr>
              </a:pP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</a:t>
              </a:r>
              <a:endParaRPr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97" name="Group 397"/>
          <p:cNvGrpSpPr/>
          <p:nvPr/>
        </p:nvGrpSpPr>
        <p:grpSpPr>
          <a:xfrm>
            <a:off x="2252910" y="4731646"/>
            <a:ext cx="2131467" cy="821660"/>
            <a:chOff x="0" y="-25647"/>
            <a:chExt cx="4660516" cy="1558196"/>
          </a:xfrm>
        </p:grpSpPr>
        <p:sp>
          <p:nvSpPr>
            <p:cNvPr id="395" name="Shape 395"/>
            <p:cNvSpPr/>
            <p:nvPr/>
          </p:nvSpPr>
          <p:spPr>
            <a:xfrm>
              <a:off x="1470791" y="-25647"/>
              <a:ext cx="3140493" cy="5120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r" defTabSz="457200">
                <a:defRPr sz="2800">
                  <a:solidFill>
                    <a:srgbClr val="3A9A87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0" y="587008"/>
              <a:ext cx="4660516" cy="945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r"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>
                  <a:solidFill>
                    <a:srgbClr val="000000"/>
                  </a:solidFill>
                </a:defRPr>
              </a:pPr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，点击添加相关标题文字，修改文字内容，也可以直接复制你的内容到此。</a:t>
              </a:r>
              <a:endParaRPr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00" name="Group 400"/>
          <p:cNvGrpSpPr/>
          <p:nvPr/>
        </p:nvGrpSpPr>
        <p:grpSpPr>
          <a:xfrm>
            <a:off x="8487329" y="2372295"/>
            <a:ext cx="2095960" cy="901722"/>
            <a:chOff x="1016843" y="-161906"/>
            <a:chExt cx="4728482" cy="1710026"/>
          </a:xfrm>
        </p:grpSpPr>
        <p:sp>
          <p:nvSpPr>
            <p:cNvPr id="398" name="Shape 398"/>
            <p:cNvSpPr/>
            <p:nvPr/>
          </p:nvSpPr>
          <p:spPr>
            <a:xfrm>
              <a:off x="1016843" y="-161906"/>
              <a:ext cx="3240270" cy="5120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 defTabSz="457200">
                <a:defRPr sz="2800">
                  <a:solidFill>
                    <a:srgbClr val="CD321B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1084807" y="602579"/>
              <a:ext cx="4660518" cy="945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>
                  <a:solidFill>
                    <a:srgbClr val="000000"/>
                  </a:solidFill>
                </a:defRPr>
              </a:pP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</a:t>
              </a:r>
              <a:endParaRPr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03" name="Group 403"/>
          <p:cNvGrpSpPr/>
          <p:nvPr/>
        </p:nvGrpSpPr>
        <p:grpSpPr>
          <a:xfrm>
            <a:off x="8221846" y="4634168"/>
            <a:ext cx="2095961" cy="845030"/>
            <a:chOff x="943048" y="-54393"/>
            <a:chExt cx="4728482" cy="1602513"/>
          </a:xfrm>
        </p:grpSpPr>
        <p:sp>
          <p:nvSpPr>
            <p:cNvPr id="401" name="Shape 401"/>
            <p:cNvSpPr/>
            <p:nvPr/>
          </p:nvSpPr>
          <p:spPr>
            <a:xfrm>
              <a:off x="943048" y="-54393"/>
              <a:ext cx="3240268" cy="5120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 defTabSz="457200">
                <a:defRPr sz="2800">
                  <a:solidFill>
                    <a:srgbClr val="FBBE48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1011012" y="602580"/>
              <a:ext cx="4660518" cy="945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457200">
                <a:defRPr sz="1800">
                  <a:solidFill>
                    <a:srgbClr val="6D6D6D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>
                  <a:solidFill>
                    <a:srgbClr val="000000"/>
                  </a:solidFill>
                </a:defRPr>
              </a:pP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</a:t>
              </a:r>
              <a:endParaRPr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12" name="Group 412"/>
          <p:cNvGrpSpPr/>
          <p:nvPr/>
        </p:nvGrpSpPr>
        <p:grpSpPr>
          <a:xfrm>
            <a:off x="4569619" y="2335791"/>
            <a:ext cx="3642514" cy="3646820"/>
            <a:chOff x="-33" y="-31"/>
            <a:chExt cx="6907663" cy="6915829"/>
          </a:xfrm>
        </p:grpSpPr>
        <p:sp>
          <p:nvSpPr>
            <p:cNvPr id="404" name="Shape 404"/>
            <p:cNvSpPr/>
            <p:nvPr/>
          </p:nvSpPr>
          <p:spPr>
            <a:xfrm>
              <a:off x="702556" y="-31"/>
              <a:ext cx="3608563" cy="331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882" h="19770" extrusionOk="0">
                  <a:moveTo>
                    <a:pt x="13099" y="19770"/>
                  </a:moveTo>
                  <a:cubicBezTo>
                    <a:pt x="11743" y="17246"/>
                    <a:pt x="9697" y="15455"/>
                    <a:pt x="7360" y="14748"/>
                  </a:cubicBezTo>
                  <a:cubicBezTo>
                    <a:pt x="5211" y="14098"/>
                    <a:pt x="2951" y="14410"/>
                    <a:pt x="960" y="15630"/>
                  </a:cubicBezTo>
                  <a:cubicBezTo>
                    <a:pt x="-2345" y="7489"/>
                    <a:pt x="3391" y="-1830"/>
                    <a:pt x="10389" y="311"/>
                  </a:cubicBezTo>
                  <a:cubicBezTo>
                    <a:pt x="17577" y="2510"/>
                    <a:pt x="19255" y="14558"/>
                    <a:pt x="13099" y="19770"/>
                  </a:cubicBezTo>
                  <a:close/>
                </a:path>
              </a:pathLst>
            </a:custGeom>
            <a:solidFill>
              <a:srgbClr val="90C74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 rot="5515915">
              <a:off x="3443873" y="839935"/>
              <a:ext cx="3608563" cy="331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882" h="19770" extrusionOk="0">
                  <a:moveTo>
                    <a:pt x="13099" y="19770"/>
                  </a:moveTo>
                  <a:cubicBezTo>
                    <a:pt x="11743" y="17246"/>
                    <a:pt x="9697" y="15455"/>
                    <a:pt x="7360" y="14748"/>
                  </a:cubicBezTo>
                  <a:cubicBezTo>
                    <a:pt x="5211" y="14098"/>
                    <a:pt x="2951" y="14410"/>
                    <a:pt x="960" y="15630"/>
                  </a:cubicBezTo>
                  <a:cubicBezTo>
                    <a:pt x="-2345" y="7489"/>
                    <a:pt x="3391" y="-1830"/>
                    <a:pt x="10389" y="311"/>
                  </a:cubicBezTo>
                  <a:cubicBezTo>
                    <a:pt x="17577" y="2510"/>
                    <a:pt x="19255" y="14558"/>
                    <a:pt x="13099" y="19770"/>
                  </a:cubicBezTo>
                  <a:close/>
                </a:path>
              </a:pathLst>
            </a:custGeom>
            <a:solidFill>
              <a:srgbClr val="0158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 rot="10800000">
              <a:off x="2612075" y="3596848"/>
              <a:ext cx="3608564" cy="331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882" h="19770" extrusionOk="0">
                  <a:moveTo>
                    <a:pt x="13099" y="19770"/>
                  </a:moveTo>
                  <a:cubicBezTo>
                    <a:pt x="11743" y="17246"/>
                    <a:pt x="9697" y="15455"/>
                    <a:pt x="7360" y="14748"/>
                  </a:cubicBezTo>
                  <a:cubicBezTo>
                    <a:pt x="5211" y="14098"/>
                    <a:pt x="2951" y="14410"/>
                    <a:pt x="960" y="15630"/>
                  </a:cubicBezTo>
                  <a:cubicBezTo>
                    <a:pt x="-2345" y="7489"/>
                    <a:pt x="3391" y="-1830"/>
                    <a:pt x="10389" y="311"/>
                  </a:cubicBezTo>
                  <a:cubicBezTo>
                    <a:pt x="17577" y="2510"/>
                    <a:pt x="19255" y="14558"/>
                    <a:pt x="13099" y="19770"/>
                  </a:cubicBezTo>
                  <a:close/>
                </a:path>
              </a:pathLst>
            </a:custGeom>
            <a:solidFill>
              <a:srgbClr val="90C74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 rot="16200000">
              <a:off x="-144839" y="2717519"/>
              <a:ext cx="3608564" cy="3318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882" h="19770" extrusionOk="0">
                  <a:moveTo>
                    <a:pt x="13099" y="19770"/>
                  </a:moveTo>
                  <a:cubicBezTo>
                    <a:pt x="11743" y="17246"/>
                    <a:pt x="9697" y="15455"/>
                    <a:pt x="7360" y="14748"/>
                  </a:cubicBezTo>
                  <a:cubicBezTo>
                    <a:pt x="5211" y="14098"/>
                    <a:pt x="2951" y="14410"/>
                    <a:pt x="960" y="15630"/>
                  </a:cubicBezTo>
                  <a:cubicBezTo>
                    <a:pt x="-2345" y="7489"/>
                    <a:pt x="3391" y="-1830"/>
                    <a:pt x="10389" y="311"/>
                  </a:cubicBezTo>
                  <a:cubicBezTo>
                    <a:pt x="17577" y="2510"/>
                    <a:pt x="19255" y="14558"/>
                    <a:pt x="13099" y="19770"/>
                  </a:cubicBezTo>
                  <a:close/>
                </a:path>
              </a:pathLst>
            </a:custGeom>
            <a:solidFill>
              <a:srgbClr val="0158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1760090" y="629517"/>
              <a:ext cx="1482831" cy="16809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9400">
                  <a:solidFill>
                    <a:srgbClr val="FFFFFF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4662327" y="1703181"/>
              <a:ext cx="1482831" cy="16809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9400">
                  <a:solidFill>
                    <a:srgbClr val="FFFFFF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972873" y="3421611"/>
              <a:ext cx="1482831" cy="16809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9400">
                  <a:solidFill>
                    <a:srgbClr val="FFFFFF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3601126" y="4533264"/>
              <a:ext cx="1482831" cy="16809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9400">
                  <a:solidFill>
                    <a:srgbClr val="FFFFFF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734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8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" grpId="0" advAuto="0"/>
      <p:bldP spid="397" grpId="0" advAuto="0"/>
      <p:bldP spid="400" grpId="0" advAuto="0"/>
      <p:bldP spid="403" grpId="0" advAuto="0"/>
      <p:bldP spid="412" grpId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54"/>
            <a:ext cx="12860093" cy="7231896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397194" y="2761043"/>
            <a:ext cx="6064362" cy="1252947"/>
            <a:chOff x="3340741" y="3031930"/>
            <a:chExt cx="5750624" cy="1188126"/>
          </a:xfrm>
          <a:solidFill>
            <a:srgbClr val="90C74B"/>
          </a:solidFill>
        </p:grpSpPr>
        <p:grpSp>
          <p:nvGrpSpPr>
            <p:cNvPr id="5" name="组合 4"/>
            <p:cNvGrpSpPr/>
            <p:nvPr/>
          </p:nvGrpSpPr>
          <p:grpSpPr>
            <a:xfrm flipV="1">
              <a:off x="3340741" y="3031930"/>
              <a:ext cx="5750624" cy="1188126"/>
              <a:chOff x="6035151" y="1964828"/>
              <a:chExt cx="5750624" cy="1188126"/>
            </a:xfrm>
            <a:grpFill/>
          </p:grpSpPr>
          <p:sp>
            <p:nvSpPr>
              <p:cNvPr id="7" name="任意多边形 6"/>
              <p:cNvSpPr/>
              <p:nvPr/>
            </p:nvSpPr>
            <p:spPr>
              <a:xfrm rot="16200000">
                <a:off x="9484424" y="349276"/>
                <a:ext cx="685800" cy="3916903"/>
              </a:xfrm>
              <a:custGeom>
                <a:avLst/>
                <a:gdLst>
                  <a:gd name="connsiteX0" fmla="*/ 685800 w 685800"/>
                  <a:gd name="connsiteY0" fmla="*/ 337335 h 3916903"/>
                  <a:gd name="connsiteX1" fmla="*/ 685800 w 685800"/>
                  <a:gd name="connsiteY1" fmla="*/ 3916903 h 3916903"/>
                  <a:gd name="connsiteX2" fmla="*/ 0 w 685800"/>
                  <a:gd name="connsiteY2" fmla="*/ 3916903 h 3916903"/>
                  <a:gd name="connsiteX3" fmla="*/ 0 w 685800"/>
                  <a:gd name="connsiteY3" fmla="*/ 337335 h 3916903"/>
                  <a:gd name="connsiteX4" fmla="*/ 273794 w 685800"/>
                  <a:gd name="connsiteY4" fmla="*/ 1402 h 3916903"/>
                  <a:gd name="connsiteX5" fmla="*/ 287699 w 685800"/>
                  <a:gd name="connsiteY5" fmla="*/ 0 h 3916903"/>
                  <a:gd name="connsiteX6" fmla="*/ 258244 w 685800"/>
                  <a:gd name="connsiteY6" fmla="*/ 9143 h 3916903"/>
                  <a:gd name="connsiteX7" fmla="*/ 125413 w 685800"/>
                  <a:gd name="connsiteY7" fmla="*/ 209539 h 3916903"/>
                  <a:gd name="connsiteX8" fmla="*/ 342900 w 685800"/>
                  <a:gd name="connsiteY8" fmla="*/ 427026 h 3916903"/>
                  <a:gd name="connsiteX9" fmla="*/ 560387 w 685800"/>
                  <a:gd name="connsiteY9" fmla="*/ 209539 h 3916903"/>
                  <a:gd name="connsiteX10" fmla="*/ 427556 w 685800"/>
                  <a:gd name="connsiteY10" fmla="*/ 9143 h 3916903"/>
                  <a:gd name="connsiteX11" fmla="*/ 398101 w 685800"/>
                  <a:gd name="connsiteY11" fmla="*/ 0 h 3916903"/>
                  <a:gd name="connsiteX12" fmla="*/ 412006 w 685800"/>
                  <a:gd name="connsiteY12" fmla="*/ 1402 h 3916903"/>
                  <a:gd name="connsiteX13" fmla="*/ 685800 w 685800"/>
                  <a:gd name="connsiteY13" fmla="*/ 337335 h 3916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85800" h="3916903">
                    <a:moveTo>
                      <a:pt x="685800" y="337335"/>
                    </a:moveTo>
                    <a:lnTo>
                      <a:pt x="685800" y="3916903"/>
                    </a:lnTo>
                    <a:lnTo>
                      <a:pt x="0" y="3916903"/>
                    </a:lnTo>
                    <a:lnTo>
                      <a:pt x="0" y="337335"/>
                    </a:lnTo>
                    <a:cubicBezTo>
                      <a:pt x="0" y="171629"/>
                      <a:pt x="117540" y="33376"/>
                      <a:pt x="273794" y="1402"/>
                    </a:cubicBezTo>
                    <a:lnTo>
                      <a:pt x="287699" y="0"/>
                    </a:lnTo>
                    <a:lnTo>
                      <a:pt x="258244" y="9143"/>
                    </a:lnTo>
                    <a:cubicBezTo>
                      <a:pt x="180185" y="42160"/>
                      <a:pt x="125413" y="119453"/>
                      <a:pt x="125413" y="209539"/>
                    </a:cubicBezTo>
                    <a:cubicBezTo>
                      <a:pt x="125413" y="329654"/>
                      <a:pt x="222785" y="427026"/>
                      <a:pt x="342900" y="427026"/>
                    </a:cubicBezTo>
                    <a:cubicBezTo>
                      <a:pt x="463015" y="427026"/>
                      <a:pt x="560387" y="329654"/>
                      <a:pt x="560387" y="209539"/>
                    </a:cubicBezTo>
                    <a:cubicBezTo>
                      <a:pt x="560387" y="119453"/>
                      <a:pt x="505615" y="42160"/>
                      <a:pt x="427556" y="9143"/>
                    </a:cubicBezTo>
                    <a:lnTo>
                      <a:pt x="398101" y="0"/>
                    </a:lnTo>
                    <a:lnTo>
                      <a:pt x="412006" y="1402"/>
                    </a:lnTo>
                    <a:cubicBezTo>
                      <a:pt x="568260" y="33376"/>
                      <a:pt x="685800" y="171629"/>
                      <a:pt x="685800" y="33733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1600" dist="50800" dir="8100000" algn="tr" rotWithShape="0">
                  <a:schemeClr val="accent6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6374082" y="2305821"/>
                <a:ext cx="1497172" cy="490855"/>
              </a:xfrm>
              <a:custGeom>
                <a:avLst/>
                <a:gdLst>
                  <a:gd name="connsiteX0" fmla="*/ 0 w 1136650"/>
                  <a:gd name="connsiteY0" fmla="*/ 488950 h 488950"/>
                  <a:gd name="connsiteX1" fmla="*/ 450850 w 1136650"/>
                  <a:gd name="connsiteY1" fmla="*/ 0 h 488950"/>
                  <a:gd name="connsiteX2" fmla="*/ 1136650 w 1136650"/>
                  <a:gd name="connsiteY2" fmla="*/ 0 h 488950"/>
                  <a:gd name="connsiteX0" fmla="*/ 0 w 1494790"/>
                  <a:gd name="connsiteY0" fmla="*/ 488950 h 488950"/>
                  <a:gd name="connsiteX1" fmla="*/ 450850 w 1494790"/>
                  <a:gd name="connsiteY1" fmla="*/ 0 h 488950"/>
                  <a:gd name="connsiteX2" fmla="*/ 1494790 w 1494790"/>
                  <a:gd name="connsiteY2" fmla="*/ 7620 h 488950"/>
                  <a:gd name="connsiteX0" fmla="*/ 0 w 1497172"/>
                  <a:gd name="connsiteY0" fmla="*/ 490855 h 490855"/>
                  <a:gd name="connsiteX1" fmla="*/ 450850 w 1497172"/>
                  <a:gd name="connsiteY1" fmla="*/ 1905 h 490855"/>
                  <a:gd name="connsiteX2" fmla="*/ 1497172 w 1497172"/>
                  <a:gd name="connsiteY2" fmla="*/ 0 h 490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97172" h="490855">
                    <a:moveTo>
                      <a:pt x="0" y="490855"/>
                    </a:moveTo>
                    <a:lnTo>
                      <a:pt x="450850" y="1905"/>
                    </a:lnTo>
                    <a:lnTo>
                      <a:pt x="1497172" y="0"/>
                    </a:lnTo>
                  </a:path>
                </a:pathLst>
              </a:custGeom>
              <a:noFill/>
              <a:ln w="952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任意多边形 8"/>
              <p:cNvSpPr/>
              <p:nvPr/>
            </p:nvSpPr>
            <p:spPr>
              <a:xfrm flipV="1">
                <a:off x="6035151" y="2720363"/>
                <a:ext cx="434974" cy="432591"/>
              </a:xfrm>
              <a:custGeom>
                <a:avLst/>
                <a:gdLst>
                  <a:gd name="connsiteX0" fmla="*/ 434974 w 434974"/>
                  <a:gd name="connsiteY0" fmla="*/ 215104 h 432591"/>
                  <a:gd name="connsiteX1" fmla="*/ 217487 w 434974"/>
                  <a:gd name="connsiteY1" fmla="*/ 432591 h 432591"/>
                  <a:gd name="connsiteX2" fmla="*/ 0 w 434974"/>
                  <a:gd name="connsiteY2" fmla="*/ 215104 h 432591"/>
                  <a:gd name="connsiteX3" fmla="*/ 132831 w 434974"/>
                  <a:gd name="connsiteY3" fmla="*/ 14708 h 432591"/>
                  <a:gd name="connsiteX4" fmla="*/ 162286 w 434974"/>
                  <a:gd name="connsiteY4" fmla="*/ 5565 h 432591"/>
                  <a:gd name="connsiteX5" fmla="*/ 217487 w 434974"/>
                  <a:gd name="connsiteY5" fmla="*/ 0 h 432591"/>
                  <a:gd name="connsiteX6" fmla="*/ 272688 w 434974"/>
                  <a:gd name="connsiteY6" fmla="*/ 5565 h 432591"/>
                  <a:gd name="connsiteX7" fmla="*/ 302143 w 434974"/>
                  <a:gd name="connsiteY7" fmla="*/ 14708 h 432591"/>
                  <a:gd name="connsiteX8" fmla="*/ 434974 w 434974"/>
                  <a:gd name="connsiteY8" fmla="*/ 215104 h 432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4974" h="432591">
                    <a:moveTo>
                      <a:pt x="434974" y="215104"/>
                    </a:moveTo>
                    <a:cubicBezTo>
                      <a:pt x="434974" y="335219"/>
                      <a:pt x="337602" y="432591"/>
                      <a:pt x="217487" y="432591"/>
                    </a:cubicBezTo>
                    <a:cubicBezTo>
                      <a:pt x="97372" y="432591"/>
                      <a:pt x="0" y="335219"/>
                      <a:pt x="0" y="215104"/>
                    </a:cubicBezTo>
                    <a:cubicBezTo>
                      <a:pt x="0" y="125018"/>
                      <a:pt x="54772" y="47725"/>
                      <a:pt x="132831" y="14708"/>
                    </a:cubicBezTo>
                    <a:lnTo>
                      <a:pt x="162286" y="5565"/>
                    </a:lnTo>
                    <a:lnTo>
                      <a:pt x="217487" y="0"/>
                    </a:lnTo>
                    <a:lnTo>
                      <a:pt x="272688" y="5565"/>
                    </a:lnTo>
                    <a:lnTo>
                      <a:pt x="302143" y="14708"/>
                    </a:lnTo>
                    <a:cubicBezTo>
                      <a:pt x="380202" y="47725"/>
                      <a:pt x="434974" y="125018"/>
                      <a:pt x="434974" y="2151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</a:rPr>
                  <a:t>03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5767213" y="3658266"/>
              <a:ext cx="3048000" cy="43778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</p:grpSp>
      <p:sp>
        <p:nvSpPr>
          <p:cNvPr id="17" name="Freeform 6"/>
          <p:cNvSpPr>
            <a:spLocks/>
          </p:cNvSpPr>
          <p:nvPr/>
        </p:nvSpPr>
        <p:spPr bwMode="auto">
          <a:xfrm>
            <a:off x="354" y="3925830"/>
            <a:ext cx="12877446" cy="3306820"/>
          </a:xfrm>
          <a:custGeom>
            <a:avLst/>
            <a:gdLst>
              <a:gd name="T0" fmla="*/ 5378 w 5687"/>
              <a:gd name="T1" fmla="*/ 0 h 1468"/>
              <a:gd name="T2" fmla="*/ 5477 w 5687"/>
              <a:gd name="T3" fmla="*/ 2 h 1468"/>
              <a:gd name="T4" fmla="*/ 5579 w 5687"/>
              <a:gd name="T5" fmla="*/ 9 h 1468"/>
              <a:gd name="T6" fmla="*/ 5687 w 5687"/>
              <a:gd name="T7" fmla="*/ 22 h 1468"/>
              <a:gd name="T8" fmla="*/ 5687 w 5687"/>
              <a:gd name="T9" fmla="*/ 1468 h 1468"/>
              <a:gd name="T10" fmla="*/ 0 w 5687"/>
              <a:gd name="T11" fmla="*/ 1468 h 1468"/>
              <a:gd name="T12" fmla="*/ 0 w 5687"/>
              <a:gd name="T13" fmla="*/ 704 h 1468"/>
              <a:gd name="T14" fmla="*/ 14 w 5687"/>
              <a:gd name="T15" fmla="*/ 717 h 1468"/>
              <a:gd name="T16" fmla="*/ 32 w 5687"/>
              <a:gd name="T17" fmla="*/ 734 h 1468"/>
              <a:gd name="T18" fmla="*/ 56 w 5687"/>
              <a:gd name="T19" fmla="*/ 755 h 1468"/>
              <a:gd name="T20" fmla="*/ 85 w 5687"/>
              <a:gd name="T21" fmla="*/ 777 h 1468"/>
              <a:gd name="T22" fmla="*/ 120 w 5687"/>
              <a:gd name="T23" fmla="*/ 803 h 1468"/>
              <a:gd name="T24" fmla="*/ 160 w 5687"/>
              <a:gd name="T25" fmla="*/ 833 h 1468"/>
              <a:gd name="T26" fmla="*/ 203 w 5687"/>
              <a:gd name="T27" fmla="*/ 864 h 1468"/>
              <a:gd name="T28" fmla="*/ 254 w 5687"/>
              <a:gd name="T29" fmla="*/ 895 h 1468"/>
              <a:gd name="T30" fmla="*/ 309 w 5687"/>
              <a:gd name="T31" fmla="*/ 928 h 1468"/>
              <a:gd name="T32" fmla="*/ 370 w 5687"/>
              <a:gd name="T33" fmla="*/ 963 h 1468"/>
              <a:gd name="T34" fmla="*/ 434 w 5687"/>
              <a:gd name="T35" fmla="*/ 996 h 1468"/>
              <a:gd name="T36" fmla="*/ 506 w 5687"/>
              <a:gd name="T37" fmla="*/ 1031 h 1468"/>
              <a:gd name="T38" fmla="*/ 580 w 5687"/>
              <a:gd name="T39" fmla="*/ 1062 h 1468"/>
              <a:gd name="T40" fmla="*/ 662 w 5687"/>
              <a:gd name="T41" fmla="*/ 1093 h 1468"/>
              <a:gd name="T42" fmla="*/ 747 w 5687"/>
              <a:gd name="T43" fmla="*/ 1124 h 1468"/>
              <a:gd name="T44" fmla="*/ 839 w 5687"/>
              <a:gd name="T45" fmla="*/ 1150 h 1468"/>
              <a:gd name="T46" fmla="*/ 934 w 5687"/>
              <a:gd name="T47" fmla="*/ 1176 h 1468"/>
              <a:gd name="T48" fmla="*/ 1035 w 5687"/>
              <a:gd name="T49" fmla="*/ 1197 h 1468"/>
              <a:gd name="T50" fmla="*/ 1141 w 5687"/>
              <a:gd name="T51" fmla="*/ 1215 h 1468"/>
              <a:gd name="T52" fmla="*/ 1252 w 5687"/>
              <a:gd name="T53" fmla="*/ 1230 h 1468"/>
              <a:gd name="T54" fmla="*/ 1368 w 5687"/>
              <a:gd name="T55" fmla="*/ 1239 h 1468"/>
              <a:gd name="T56" fmla="*/ 1490 w 5687"/>
              <a:gd name="T57" fmla="*/ 1244 h 1468"/>
              <a:gd name="T58" fmla="*/ 1617 w 5687"/>
              <a:gd name="T59" fmla="*/ 1242 h 1468"/>
              <a:gd name="T60" fmla="*/ 1747 w 5687"/>
              <a:gd name="T61" fmla="*/ 1237 h 1468"/>
              <a:gd name="T62" fmla="*/ 1884 w 5687"/>
              <a:gd name="T63" fmla="*/ 1223 h 1468"/>
              <a:gd name="T64" fmla="*/ 2025 w 5687"/>
              <a:gd name="T65" fmla="*/ 1204 h 1468"/>
              <a:gd name="T66" fmla="*/ 2171 w 5687"/>
              <a:gd name="T67" fmla="*/ 1176 h 1468"/>
              <a:gd name="T68" fmla="*/ 2322 w 5687"/>
              <a:gd name="T69" fmla="*/ 1143 h 1468"/>
              <a:gd name="T70" fmla="*/ 2476 w 5687"/>
              <a:gd name="T71" fmla="*/ 1100 h 1468"/>
              <a:gd name="T72" fmla="*/ 2638 w 5687"/>
              <a:gd name="T73" fmla="*/ 1050 h 1468"/>
              <a:gd name="T74" fmla="*/ 2839 w 5687"/>
              <a:gd name="T75" fmla="*/ 979 h 1468"/>
              <a:gd name="T76" fmla="*/ 3028 w 5687"/>
              <a:gd name="T77" fmla="*/ 907 h 1468"/>
              <a:gd name="T78" fmla="*/ 3207 w 5687"/>
              <a:gd name="T79" fmla="*/ 838 h 1468"/>
              <a:gd name="T80" fmla="*/ 3374 w 5687"/>
              <a:gd name="T81" fmla="*/ 769 h 1468"/>
              <a:gd name="T82" fmla="*/ 3532 w 5687"/>
              <a:gd name="T83" fmla="*/ 701 h 1468"/>
              <a:gd name="T84" fmla="*/ 3679 w 5687"/>
              <a:gd name="T85" fmla="*/ 635 h 1468"/>
              <a:gd name="T86" fmla="*/ 3820 w 5687"/>
              <a:gd name="T87" fmla="*/ 571 h 1468"/>
              <a:gd name="T88" fmla="*/ 3952 w 5687"/>
              <a:gd name="T89" fmla="*/ 508 h 1468"/>
              <a:gd name="T90" fmla="*/ 4077 w 5687"/>
              <a:gd name="T91" fmla="*/ 448 h 1468"/>
              <a:gd name="T92" fmla="*/ 4195 w 5687"/>
              <a:gd name="T93" fmla="*/ 390 h 1468"/>
              <a:gd name="T94" fmla="*/ 4308 w 5687"/>
              <a:gd name="T95" fmla="*/ 337 h 1468"/>
              <a:gd name="T96" fmla="*/ 4416 w 5687"/>
              <a:gd name="T97" fmla="*/ 284 h 1468"/>
              <a:gd name="T98" fmla="*/ 4520 w 5687"/>
              <a:gd name="T99" fmla="*/ 236 h 1468"/>
              <a:gd name="T100" fmla="*/ 4621 w 5687"/>
              <a:gd name="T101" fmla="*/ 191 h 1468"/>
              <a:gd name="T102" fmla="*/ 4718 w 5687"/>
              <a:gd name="T103" fmla="*/ 151 h 1468"/>
              <a:gd name="T104" fmla="*/ 4813 w 5687"/>
              <a:gd name="T105" fmla="*/ 114 h 1468"/>
              <a:gd name="T106" fmla="*/ 4905 w 5687"/>
              <a:gd name="T107" fmla="*/ 83 h 1468"/>
              <a:gd name="T108" fmla="*/ 4999 w 5687"/>
              <a:gd name="T109" fmla="*/ 55 h 1468"/>
              <a:gd name="T110" fmla="*/ 5091 w 5687"/>
              <a:gd name="T111" fmla="*/ 33 h 1468"/>
              <a:gd name="T112" fmla="*/ 5185 w 5687"/>
              <a:gd name="T113" fmla="*/ 17 h 1468"/>
              <a:gd name="T114" fmla="*/ 5280 w 5687"/>
              <a:gd name="T115" fmla="*/ 5 h 1468"/>
              <a:gd name="T116" fmla="*/ 5378 w 5687"/>
              <a:gd name="T117" fmla="*/ 0 h 1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687" h="1468">
                <a:moveTo>
                  <a:pt x="5378" y="0"/>
                </a:moveTo>
                <a:lnTo>
                  <a:pt x="5477" y="2"/>
                </a:lnTo>
                <a:lnTo>
                  <a:pt x="5579" y="9"/>
                </a:lnTo>
                <a:lnTo>
                  <a:pt x="5687" y="22"/>
                </a:lnTo>
                <a:lnTo>
                  <a:pt x="5687" y="1468"/>
                </a:lnTo>
                <a:lnTo>
                  <a:pt x="0" y="1468"/>
                </a:lnTo>
                <a:lnTo>
                  <a:pt x="0" y="704"/>
                </a:lnTo>
                <a:lnTo>
                  <a:pt x="14" y="717"/>
                </a:lnTo>
                <a:lnTo>
                  <a:pt x="32" y="734"/>
                </a:lnTo>
                <a:lnTo>
                  <a:pt x="56" y="755"/>
                </a:lnTo>
                <a:lnTo>
                  <a:pt x="85" y="777"/>
                </a:lnTo>
                <a:lnTo>
                  <a:pt x="120" y="803"/>
                </a:lnTo>
                <a:lnTo>
                  <a:pt x="160" y="833"/>
                </a:lnTo>
                <a:lnTo>
                  <a:pt x="203" y="864"/>
                </a:lnTo>
                <a:lnTo>
                  <a:pt x="254" y="895"/>
                </a:lnTo>
                <a:lnTo>
                  <a:pt x="309" y="928"/>
                </a:lnTo>
                <a:lnTo>
                  <a:pt x="370" y="963"/>
                </a:lnTo>
                <a:lnTo>
                  <a:pt x="434" y="996"/>
                </a:lnTo>
                <a:lnTo>
                  <a:pt x="506" y="1031"/>
                </a:lnTo>
                <a:lnTo>
                  <a:pt x="580" y="1062"/>
                </a:lnTo>
                <a:lnTo>
                  <a:pt x="662" y="1093"/>
                </a:lnTo>
                <a:lnTo>
                  <a:pt x="747" y="1124"/>
                </a:lnTo>
                <a:lnTo>
                  <a:pt x="839" y="1150"/>
                </a:lnTo>
                <a:lnTo>
                  <a:pt x="934" y="1176"/>
                </a:lnTo>
                <a:lnTo>
                  <a:pt x="1035" y="1197"/>
                </a:lnTo>
                <a:lnTo>
                  <a:pt x="1141" y="1215"/>
                </a:lnTo>
                <a:lnTo>
                  <a:pt x="1252" y="1230"/>
                </a:lnTo>
                <a:lnTo>
                  <a:pt x="1368" y="1239"/>
                </a:lnTo>
                <a:lnTo>
                  <a:pt x="1490" y="1244"/>
                </a:lnTo>
                <a:lnTo>
                  <a:pt x="1617" y="1242"/>
                </a:lnTo>
                <a:lnTo>
                  <a:pt x="1747" y="1237"/>
                </a:lnTo>
                <a:lnTo>
                  <a:pt x="1884" y="1223"/>
                </a:lnTo>
                <a:lnTo>
                  <a:pt x="2025" y="1204"/>
                </a:lnTo>
                <a:lnTo>
                  <a:pt x="2171" y="1176"/>
                </a:lnTo>
                <a:lnTo>
                  <a:pt x="2322" y="1143"/>
                </a:lnTo>
                <a:lnTo>
                  <a:pt x="2476" y="1100"/>
                </a:lnTo>
                <a:lnTo>
                  <a:pt x="2638" y="1050"/>
                </a:lnTo>
                <a:lnTo>
                  <a:pt x="2839" y="979"/>
                </a:lnTo>
                <a:lnTo>
                  <a:pt x="3028" y="907"/>
                </a:lnTo>
                <a:lnTo>
                  <a:pt x="3207" y="838"/>
                </a:lnTo>
                <a:lnTo>
                  <a:pt x="3374" y="769"/>
                </a:lnTo>
                <a:lnTo>
                  <a:pt x="3532" y="701"/>
                </a:lnTo>
                <a:lnTo>
                  <a:pt x="3679" y="635"/>
                </a:lnTo>
                <a:lnTo>
                  <a:pt x="3820" y="571"/>
                </a:lnTo>
                <a:lnTo>
                  <a:pt x="3952" y="508"/>
                </a:lnTo>
                <a:lnTo>
                  <a:pt x="4077" y="448"/>
                </a:lnTo>
                <a:lnTo>
                  <a:pt x="4195" y="390"/>
                </a:lnTo>
                <a:lnTo>
                  <a:pt x="4308" y="337"/>
                </a:lnTo>
                <a:lnTo>
                  <a:pt x="4416" y="284"/>
                </a:lnTo>
                <a:lnTo>
                  <a:pt x="4520" y="236"/>
                </a:lnTo>
                <a:lnTo>
                  <a:pt x="4621" y="191"/>
                </a:lnTo>
                <a:lnTo>
                  <a:pt x="4718" y="151"/>
                </a:lnTo>
                <a:lnTo>
                  <a:pt x="4813" y="114"/>
                </a:lnTo>
                <a:lnTo>
                  <a:pt x="4905" y="83"/>
                </a:lnTo>
                <a:lnTo>
                  <a:pt x="4999" y="55"/>
                </a:lnTo>
                <a:lnTo>
                  <a:pt x="5091" y="33"/>
                </a:lnTo>
                <a:lnTo>
                  <a:pt x="5185" y="17"/>
                </a:lnTo>
                <a:lnTo>
                  <a:pt x="5280" y="5"/>
                </a:lnTo>
                <a:lnTo>
                  <a:pt x="5378" y="0"/>
                </a:lnTo>
                <a:close/>
              </a:path>
            </a:pathLst>
          </a:custGeom>
          <a:solidFill>
            <a:srgbClr val="90C74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7"/>
          <p:cNvSpPr>
            <a:spLocks/>
          </p:cNvSpPr>
          <p:nvPr/>
        </p:nvSpPr>
        <p:spPr bwMode="auto">
          <a:xfrm>
            <a:off x="354" y="3867262"/>
            <a:ext cx="12877446" cy="3018487"/>
          </a:xfrm>
          <a:custGeom>
            <a:avLst/>
            <a:gdLst>
              <a:gd name="T0" fmla="*/ 5511 w 5687"/>
              <a:gd name="T1" fmla="*/ 3 h 1340"/>
              <a:gd name="T2" fmla="*/ 5687 w 5687"/>
              <a:gd name="T3" fmla="*/ 26 h 1340"/>
              <a:gd name="T4" fmla="*/ 5600 w 5687"/>
              <a:gd name="T5" fmla="*/ 42 h 1340"/>
              <a:gd name="T6" fmla="*/ 5424 w 5687"/>
              <a:gd name="T7" fmla="*/ 43 h 1340"/>
              <a:gd name="T8" fmla="*/ 5277 w 5687"/>
              <a:gd name="T9" fmla="*/ 61 h 1340"/>
              <a:gd name="T10" fmla="*/ 5013 w 5687"/>
              <a:gd name="T11" fmla="*/ 125 h 1340"/>
              <a:gd name="T12" fmla="*/ 4749 w 5687"/>
              <a:gd name="T13" fmla="*/ 222 h 1340"/>
              <a:gd name="T14" fmla="*/ 4466 w 5687"/>
              <a:gd name="T15" fmla="*/ 352 h 1340"/>
              <a:gd name="T16" fmla="*/ 4056 w 5687"/>
              <a:gd name="T17" fmla="*/ 553 h 1340"/>
              <a:gd name="T18" fmla="*/ 3664 w 5687"/>
              <a:gd name="T19" fmla="*/ 744 h 1340"/>
              <a:gd name="T20" fmla="*/ 3249 w 5687"/>
              <a:gd name="T21" fmla="*/ 928 h 1340"/>
              <a:gd name="T22" fmla="*/ 2954 w 5687"/>
              <a:gd name="T23" fmla="*/ 1045 h 1340"/>
              <a:gd name="T24" fmla="*/ 2646 w 5687"/>
              <a:gd name="T25" fmla="*/ 1150 h 1340"/>
              <a:gd name="T26" fmla="*/ 2323 w 5687"/>
              <a:gd name="T27" fmla="*/ 1239 h 1340"/>
              <a:gd name="T28" fmla="*/ 2037 w 5687"/>
              <a:gd name="T29" fmla="*/ 1296 h 1340"/>
              <a:gd name="T30" fmla="*/ 1785 w 5687"/>
              <a:gd name="T31" fmla="*/ 1327 h 1340"/>
              <a:gd name="T32" fmla="*/ 1525 w 5687"/>
              <a:gd name="T33" fmla="*/ 1340 h 1340"/>
              <a:gd name="T34" fmla="*/ 1212 w 5687"/>
              <a:gd name="T35" fmla="*/ 1322 h 1340"/>
              <a:gd name="T36" fmla="*/ 953 w 5687"/>
              <a:gd name="T37" fmla="*/ 1281 h 1340"/>
              <a:gd name="T38" fmla="*/ 700 w 5687"/>
              <a:gd name="T39" fmla="*/ 1208 h 1340"/>
              <a:gd name="T40" fmla="*/ 502 w 5687"/>
              <a:gd name="T41" fmla="*/ 1130 h 1340"/>
              <a:gd name="T42" fmla="*/ 269 w 5687"/>
              <a:gd name="T43" fmla="*/ 1012 h 1340"/>
              <a:gd name="T44" fmla="*/ 54 w 5687"/>
              <a:gd name="T45" fmla="*/ 868 h 1340"/>
              <a:gd name="T46" fmla="*/ 0 w 5687"/>
              <a:gd name="T47" fmla="*/ 153 h 1340"/>
              <a:gd name="T48" fmla="*/ 137 w 5687"/>
              <a:gd name="T49" fmla="*/ 330 h 1340"/>
              <a:gd name="T50" fmla="*/ 292 w 5687"/>
              <a:gd name="T51" fmla="*/ 493 h 1340"/>
              <a:gd name="T52" fmla="*/ 476 w 5687"/>
              <a:gd name="T53" fmla="*/ 651 h 1340"/>
              <a:gd name="T54" fmla="*/ 695 w 5687"/>
              <a:gd name="T55" fmla="*/ 791 h 1340"/>
              <a:gd name="T56" fmla="*/ 931 w 5687"/>
              <a:gd name="T57" fmla="*/ 902 h 1340"/>
              <a:gd name="T58" fmla="*/ 1183 w 5687"/>
              <a:gd name="T59" fmla="*/ 979 h 1340"/>
              <a:gd name="T60" fmla="*/ 1322 w 5687"/>
              <a:gd name="T61" fmla="*/ 1006 h 1340"/>
              <a:gd name="T62" fmla="*/ 1625 w 5687"/>
              <a:gd name="T63" fmla="*/ 1036 h 1340"/>
              <a:gd name="T64" fmla="*/ 1928 w 5687"/>
              <a:gd name="T65" fmla="*/ 1031 h 1340"/>
              <a:gd name="T66" fmla="*/ 2230 w 5687"/>
              <a:gd name="T67" fmla="*/ 998 h 1340"/>
              <a:gd name="T68" fmla="*/ 2487 w 5687"/>
              <a:gd name="T69" fmla="*/ 949 h 1340"/>
              <a:gd name="T70" fmla="*/ 2797 w 5687"/>
              <a:gd name="T71" fmla="*/ 871 h 1340"/>
              <a:gd name="T72" fmla="*/ 3188 w 5687"/>
              <a:gd name="T73" fmla="*/ 748 h 1340"/>
              <a:gd name="T74" fmla="*/ 3653 w 5687"/>
              <a:gd name="T75" fmla="*/ 573 h 1340"/>
              <a:gd name="T76" fmla="*/ 4100 w 5687"/>
              <a:gd name="T77" fmla="*/ 389 h 1340"/>
              <a:gd name="T78" fmla="*/ 4528 w 5687"/>
              <a:gd name="T79" fmla="*/ 213 h 1340"/>
              <a:gd name="T80" fmla="*/ 4843 w 5687"/>
              <a:gd name="T81" fmla="*/ 99 h 1340"/>
              <a:gd name="T82" fmla="*/ 5082 w 5687"/>
              <a:gd name="T83" fmla="*/ 38 h 1340"/>
              <a:gd name="T84" fmla="*/ 5320 w 5687"/>
              <a:gd name="T85" fmla="*/ 5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687" h="1340">
                <a:moveTo>
                  <a:pt x="5423" y="0"/>
                </a:moveTo>
                <a:lnTo>
                  <a:pt x="5511" y="3"/>
                </a:lnTo>
                <a:lnTo>
                  <a:pt x="5600" y="10"/>
                </a:lnTo>
                <a:lnTo>
                  <a:pt x="5687" y="26"/>
                </a:lnTo>
                <a:lnTo>
                  <a:pt x="5687" y="50"/>
                </a:lnTo>
                <a:lnTo>
                  <a:pt x="5600" y="42"/>
                </a:lnTo>
                <a:lnTo>
                  <a:pt x="5513" y="38"/>
                </a:lnTo>
                <a:lnTo>
                  <a:pt x="5424" y="43"/>
                </a:lnTo>
                <a:lnTo>
                  <a:pt x="5409" y="43"/>
                </a:lnTo>
                <a:lnTo>
                  <a:pt x="5277" y="61"/>
                </a:lnTo>
                <a:lnTo>
                  <a:pt x="5145" y="88"/>
                </a:lnTo>
                <a:lnTo>
                  <a:pt x="5013" y="125"/>
                </a:lnTo>
                <a:lnTo>
                  <a:pt x="4881" y="170"/>
                </a:lnTo>
                <a:lnTo>
                  <a:pt x="4749" y="222"/>
                </a:lnTo>
                <a:lnTo>
                  <a:pt x="4608" y="284"/>
                </a:lnTo>
                <a:lnTo>
                  <a:pt x="4466" y="352"/>
                </a:lnTo>
                <a:lnTo>
                  <a:pt x="4247" y="458"/>
                </a:lnTo>
                <a:lnTo>
                  <a:pt x="4056" y="553"/>
                </a:lnTo>
                <a:lnTo>
                  <a:pt x="3862" y="649"/>
                </a:lnTo>
                <a:lnTo>
                  <a:pt x="3664" y="744"/>
                </a:lnTo>
                <a:lnTo>
                  <a:pt x="3459" y="838"/>
                </a:lnTo>
                <a:lnTo>
                  <a:pt x="3249" y="928"/>
                </a:lnTo>
                <a:lnTo>
                  <a:pt x="3103" y="987"/>
                </a:lnTo>
                <a:lnTo>
                  <a:pt x="2954" y="1045"/>
                </a:lnTo>
                <a:lnTo>
                  <a:pt x="2803" y="1100"/>
                </a:lnTo>
                <a:lnTo>
                  <a:pt x="2646" y="1150"/>
                </a:lnTo>
                <a:lnTo>
                  <a:pt x="2487" y="1197"/>
                </a:lnTo>
                <a:lnTo>
                  <a:pt x="2323" y="1239"/>
                </a:lnTo>
                <a:lnTo>
                  <a:pt x="2183" y="1270"/>
                </a:lnTo>
                <a:lnTo>
                  <a:pt x="2037" y="1296"/>
                </a:lnTo>
                <a:lnTo>
                  <a:pt x="1891" y="1317"/>
                </a:lnTo>
                <a:lnTo>
                  <a:pt x="1785" y="1327"/>
                </a:lnTo>
                <a:lnTo>
                  <a:pt x="1679" y="1334"/>
                </a:lnTo>
                <a:lnTo>
                  <a:pt x="1525" y="1340"/>
                </a:lnTo>
                <a:lnTo>
                  <a:pt x="1370" y="1336"/>
                </a:lnTo>
                <a:lnTo>
                  <a:pt x="1212" y="1322"/>
                </a:lnTo>
                <a:lnTo>
                  <a:pt x="1084" y="1305"/>
                </a:lnTo>
                <a:lnTo>
                  <a:pt x="953" y="1281"/>
                </a:lnTo>
                <a:lnTo>
                  <a:pt x="827" y="1248"/>
                </a:lnTo>
                <a:lnTo>
                  <a:pt x="700" y="1208"/>
                </a:lnTo>
                <a:lnTo>
                  <a:pt x="575" y="1161"/>
                </a:lnTo>
                <a:lnTo>
                  <a:pt x="502" y="1130"/>
                </a:lnTo>
                <a:lnTo>
                  <a:pt x="384" y="1074"/>
                </a:lnTo>
                <a:lnTo>
                  <a:pt x="269" y="1012"/>
                </a:lnTo>
                <a:lnTo>
                  <a:pt x="160" y="942"/>
                </a:lnTo>
                <a:lnTo>
                  <a:pt x="54" y="868"/>
                </a:lnTo>
                <a:lnTo>
                  <a:pt x="0" y="826"/>
                </a:lnTo>
                <a:lnTo>
                  <a:pt x="0" y="153"/>
                </a:lnTo>
                <a:lnTo>
                  <a:pt x="68" y="243"/>
                </a:lnTo>
                <a:lnTo>
                  <a:pt x="137" y="330"/>
                </a:lnTo>
                <a:lnTo>
                  <a:pt x="212" y="413"/>
                </a:lnTo>
                <a:lnTo>
                  <a:pt x="292" y="493"/>
                </a:lnTo>
                <a:lnTo>
                  <a:pt x="375" y="569"/>
                </a:lnTo>
                <a:lnTo>
                  <a:pt x="476" y="651"/>
                </a:lnTo>
                <a:lnTo>
                  <a:pt x="584" y="725"/>
                </a:lnTo>
                <a:lnTo>
                  <a:pt x="695" y="791"/>
                </a:lnTo>
                <a:lnTo>
                  <a:pt x="811" y="850"/>
                </a:lnTo>
                <a:lnTo>
                  <a:pt x="931" y="902"/>
                </a:lnTo>
                <a:lnTo>
                  <a:pt x="1056" y="944"/>
                </a:lnTo>
                <a:lnTo>
                  <a:pt x="1183" y="979"/>
                </a:lnTo>
                <a:lnTo>
                  <a:pt x="1289" y="1001"/>
                </a:lnTo>
                <a:lnTo>
                  <a:pt x="1322" y="1006"/>
                </a:lnTo>
                <a:lnTo>
                  <a:pt x="1473" y="1025"/>
                </a:lnTo>
                <a:lnTo>
                  <a:pt x="1625" y="1036"/>
                </a:lnTo>
                <a:lnTo>
                  <a:pt x="1776" y="1038"/>
                </a:lnTo>
                <a:lnTo>
                  <a:pt x="1928" y="1031"/>
                </a:lnTo>
                <a:lnTo>
                  <a:pt x="2079" y="1017"/>
                </a:lnTo>
                <a:lnTo>
                  <a:pt x="2230" y="998"/>
                </a:lnTo>
                <a:lnTo>
                  <a:pt x="2377" y="972"/>
                </a:lnTo>
                <a:lnTo>
                  <a:pt x="2487" y="949"/>
                </a:lnTo>
                <a:lnTo>
                  <a:pt x="2596" y="923"/>
                </a:lnTo>
                <a:lnTo>
                  <a:pt x="2797" y="871"/>
                </a:lnTo>
                <a:lnTo>
                  <a:pt x="2995" y="810"/>
                </a:lnTo>
                <a:lnTo>
                  <a:pt x="3188" y="748"/>
                </a:lnTo>
                <a:lnTo>
                  <a:pt x="3424" y="663"/>
                </a:lnTo>
                <a:lnTo>
                  <a:pt x="3653" y="573"/>
                </a:lnTo>
                <a:lnTo>
                  <a:pt x="3879" y="481"/>
                </a:lnTo>
                <a:lnTo>
                  <a:pt x="4100" y="389"/>
                </a:lnTo>
                <a:lnTo>
                  <a:pt x="4331" y="293"/>
                </a:lnTo>
                <a:lnTo>
                  <a:pt x="4528" y="213"/>
                </a:lnTo>
                <a:lnTo>
                  <a:pt x="4723" y="139"/>
                </a:lnTo>
                <a:lnTo>
                  <a:pt x="4843" y="99"/>
                </a:lnTo>
                <a:lnTo>
                  <a:pt x="4963" y="66"/>
                </a:lnTo>
                <a:lnTo>
                  <a:pt x="5082" y="38"/>
                </a:lnTo>
                <a:lnTo>
                  <a:pt x="5202" y="17"/>
                </a:lnTo>
                <a:lnTo>
                  <a:pt x="5320" y="5"/>
                </a:lnTo>
                <a:lnTo>
                  <a:pt x="5423" y="0"/>
                </a:lnTo>
                <a:close/>
              </a:path>
            </a:pathLst>
          </a:custGeom>
          <a:solidFill>
            <a:srgbClr val="01583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8"/>
          <p:cNvSpPr>
            <a:spLocks/>
          </p:cNvSpPr>
          <p:nvPr/>
        </p:nvSpPr>
        <p:spPr bwMode="auto">
          <a:xfrm>
            <a:off x="8469080" y="4565569"/>
            <a:ext cx="4408720" cy="1700716"/>
          </a:xfrm>
          <a:custGeom>
            <a:avLst/>
            <a:gdLst>
              <a:gd name="T0" fmla="*/ 1750 w 1947"/>
              <a:gd name="T1" fmla="*/ 0 h 755"/>
              <a:gd name="T2" fmla="*/ 1813 w 1947"/>
              <a:gd name="T3" fmla="*/ 2 h 755"/>
              <a:gd name="T4" fmla="*/ 1879 w 1947"/>
              <a:gd name="T5" fmla="*/ 6 h 755"/>
              <a:gd name="T6" fmla="*/ 1947 w 1947"/>
              <a:gd name="T7" fmla="*/ 13 h 755"/>
              <a:gd name="T8" fmla="*/ 1947 w 1947"/>
              <a:gd name="T9" fmla="*/ 179 h 755"/>
              <a:gd name="T10" fmla="*/ 1855 w 1947"/>
              <a:gd name="T11" fmla="*/ 162 h 755"/>
              <a:gd name="T12" fmla="*/ 1759 w 1947"/>
              <a:gd name="T13" fmla="*/ 150 h 755"/>
              <a:gd name="T14" fmla="*/ 1646 w 1947"/>
              <a:gd name="T15" fmla="*/ 145 h 755"/>
              <a:gd name="T16" fmla="*/ 1530 w 1947"/>
              <a:gd name="T17" fmla="*/ 145 h 755"/>
              <a:gd name="T18" fmla="*/ 1415 w 1947"/>
              <a:gd name="T19" fmla="*/ 153 h 755"/>
              <a:gd name="T20" fmla="*/ 1299 w 1947"/>
              <a:gd name="T21" fmla="*/ 169 h 755"/>
              <a:gd name="T22" fmla="*/ 1181 w 1947"/>
              <a:gd name="T23" fmla="*/ 190 h 755"/>
              <a:gd name="T24" fmla="*/ 1047 w 1947"/>
              <a:gd name="T25" fmla="*/ 223 h 755"/>
              <a:gd name="T26" fmla="*/ 912 w 1947"/>
              <a:gd name="T27" fmla="*/ 263 h 755"/>
              <a:gd name="T28" fmla="*/ 776 w 1947"/>
              <a:gd name="T29" fmla="*/ 309 h 755"/>
              <a:gd name="T30" fmla="*/ 643 w 1947"/>
              <a:gd name="T31" fmla="*/ 363 h 755"/>
              <a:gd name="T32" fmla="*/ 509 w 1947"/>
              <a:gd name="T33" fmla="*/ 426 h 755"/>
              <a:gd name="T34" fmla="*/ 379 w 1947"/>
              <a:gd name="T35" fmla="*/ 495 h 755"/>
              <a:gd name="T36" fmla="*/ 250 w 1947"/>
              <a:gd name="T37" fmla="*/ 573 h 755"/>
              <a:gd name="T38" fmla="*/ 123 w 1947"/>
              <a:gd name="T39" fmla="*/ 660 h 755"/>
              <a:gd name="T40" fmla="*/ 0 w 1947"/>
              <a:gd name="T41" fmla="*/ 755 h 755"/>
              <a:gd name="T42" fmla="*/ 117 w 1947"/>
              <a:gd name="T43" fmla="*/ 650 h 755"/>
              <a:gd name="T44" fmla="*/ 236 w 1947"/>
              <a:gd name="T45" fmla="*/ 554 h 755"/>
              <a:gd name="T46" fmla="*/ 360 w 1947"/>
              <a:gd name="T47" fmla="*/ 464 h 755"/>
              <a:gd name="T48" fmla="*/ 486 w 1947"/>
              <a:gd name="T49" fmla="*/ 382 h 755"/>
              <a:gd name="T50" fmla="*/ 617 w 1947"/>
              <a:gd name="T51" fmla="*/ 309 h 755"/>
              <a:gd name="T52" fmla="*/ 749 w 1947"/>
              <a:gd name="T53" fmla="*/ 243 h 755"/>
              <a:gd name="T54" fmla="*/ 882 w 1947"/>
              <a:gd name="T55" fmla="*/ 184 h 755"/>
              <a:gd name="T56" fmla="*/ 1016 w 1947"/>
              <a:gd name="T57" fmla="*/ 134 h 755"/>
              <a:gd name="T58" fmla="*/ 1153 w 1947"/>
              <a:gd name="T59" fmla="*/ 89 h 755"/>
              <a:gd name="T60" fmla="*/ 1301 w 1947"/>
              <a:gd name="T61" fmla="*/ 51 h 755"/>
              <a:gd name="T62" fmla="*/ 1450 w 1947"/>
              <a:gd name="T63" fmla="*/ 23 h 755"/>
              <a:gd name="T64" fmla="*/ 1599 w 1947"/>
              <a:gd name="T65" fmla="*/ 6 h 755"/>
              <a:gd name="T66" fmla="*/ 1750 w 1947"/>
              <a:gd name="T67" fmla="*/ 0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947" h="755">
                <a:moveTo>
                  <a:pt x="1750" y="0"/>
                </a:moveTo>
                <a:lnTo>
                  <a:pt x="1813" y="2"/>
                </a:lnTo>
                <a:lnTo>
                  <a:pt x="1879" y="6"/>
                </a:lnTo>
                <a:lnTo>
                  <a:pt x="1947" y="13"/>
                </a:lnTo>
                <a:lnTo>
                  <a:pt x="1947" y="179"/>
                </a:lnTo>
                <a:lnTo>
                  <a:pt x="1855" y="162"/>
                </a:lnTo>
                <a:lnTo>
                  <a:pt x="1759" y="150"/>
                </a:lnTo>
                <a:lnTo>
                  <a:pt x="1646" y="145"/>
                </a:lnTo>
                <a:lnTo>
                  <a:pt x="1530" y="145"/>
                </a:lnTo>
                <a:lnTo>
                  <a:pt x="1415" y="153"/>
                </a:lnTo>
                <a:lnTo>
                  <a:pt x="1299" y="169"/>
                </a:lnTo>
                <a:lnTo>
                  <a:pt x="1181" y="190"/>
                </a:lnTo>
                <a:lnTo>
                  <a:pt x="1047" y="223"/>
                </a:lnTo>
                <a:lnTo>
                  <a:pt x="912" y="263"/>
                </a:lnTo>
                <a:lnTo>
                  <a:pt x="776" y="309"/>
                </a:lnTo>
                <a:lnTo>
                  <a:pt x="643" y="363"/>
                </a:lnTo>
                <a:lnTo>
                  <a:pt x="509" y="426"/>
                </a:lnTo>
                <a:lnTo>
                  <a:pt x="379" y="495"/>
                </a:lnTo>
                <a:lnTo>
                  <a:pt x="250" y="573"/>
                </a:lnTo>
                <a:lnTo>
                  <a:pt x="123" y="660"/>
                </a:lnTo>
                <a:lnTo>
                  <a:pt x="0" y="755"/>
                </a:lnTo>
                <a:lnTo>
                  <a:pt x="117" y="650"/>
                </a:lnTo>
                <a:lnTo>
                  <a:pt x="236" y="554"/>
                </a:lnTo>
                <a:lnTo>
                  <a:pt x="360" y="464"/>
                </a:lnTo>
                <a:lnTo>
                  <a:pt x="486" y="382"/>
                </a:lnTo>
                <a:lnTo>
                  <a:pt x="617" y="309"/>
                </a:lnTo>
                <a:lnTo>
                  <a:pt x="749" y="243"/>
                </a:lnTo>
                <a:lnTo>
                  <a:pt x="882" y="184"/>
                </a:lnTo>
                <a:lnTo>
                  <a:pt x="1016" y="134"/>
                </a:lnTo>
                <a:lnTo>
                  <a:pt x="1153" y="89"/>
                </a:lnTo>
                <a:lnTo>
                  <a:pt x="1301" y="51"/>
                </a:lnTo>
                <a:lnTo>
                  <a:pt x="1450" y="23"/>
                </a:lnTo>
                <a:lnTo>
                  <a:pt x="1599" y="6"/>
                </a:lnTo>
                <a:lnTo>
                  <a:pt x="1750" y="0"/>
                </a:lnTo>
                <a:close/>
              </a:path>
            </a:pathLst>
          </a:custGeom>
          <a:solidFill>
            <a:srgbClr val="01583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9"/>
          <p:cNvSpPr>
            <a:spLocks/>
          </p:cNvSpPr>
          <p:nvPr/>
        </p:nvSpPr>
        <p:spPr bwMode="auto">
          <a:xfrm>
            <a:off x="354" y="2279178"/>
            <a:ext cx="4619305" cy="3671742"/>
          </a:xfrm>
          <a:custGeom>
            <a:avLst/>
            <a:gdLst>
              <a:gd name="T0" fmla="*/ 0 w 2040"/>
              <a:gd name="T1" fmla="*/ 0 h 1630"/>
              <a:gd name="T2" fmla="*/ 70 w 2040"/>
              <a:gd name="T3" fmla="*/ 153 h 1630"/>
              <a:gd name="T4" fmla="*/ 141 w 2040"/>
              <a:gd name="T5" fmla="*/ 295 h 1630"/>
              <a:gd name="T6" fmla="*/ 214 w 2040"/>
              <a:gd name="T7" fmla="*/ 429 h 1630"/>
              <a:gd name="T8" fmla="*/ 288 w 2040"/>
              <a:gd name="T9" fmla="*/ 552 h 1630"/>
              <a:gd name="T10" fmla="*/ 365 w 2040"/>
              <a:gd name="T11" fmla="*/ 667 h 1630"/>
              <a:gd name="T12" fmla="*/ 443 w 2040"/>
              <a:gd name="T13" fmla="*/ 773 h 1630"/>
              <a:gd name="T14" fmla="*/ 523 w 2040"/>
              <a:gd name="T15" fmla="*/ 871 h 1630"/>
              <a:gd name="T16" fmla="*/ 603 w 2040"/>
              <a:gd name="T17" fmla="*/ 960 h 1630"/>
              <a:gd name="T18" fmla="*/ 684 w 2040"/>
              <a:gd name="T19" fmla="*/ 1043 h 1630"/>
              <a:gd name="T20" fmla="*/ 764 w 2040"/>
              <a:gd name="T21" fmla="*/ 1118 h 1630"/>
              <a:gd name="T22" fmla="*/ 846 w 2040"/>
              <a:gd name="T23" fmla="*/ 1187 h 1630"/>
              <a:gd name="T24" fmla="*/ 927 w 2040"/>
              <a:gd name="T25" fmla="*/ 1248 h 1630"/>
              <a:gd name="T26" fmla="*/ 1007 w 2040"/>
              <a:gd name="T27" fmla="*/ 1304 h 1630"/>
              <a:gd name="T28" fmla="*/ 1087 w 2040"/>
              <a:gd name="T29" fmla="*/ 1354 h 1630"/>
              <a:gd name="T30" fmla="*/ 1165 w 2040"/>
              <a:gd name="T31" fmla="*/ 1397 h 1630"/>
              <a:gd name="T32" fmla="*/ 1242 w 2040"/>
              <a:gd name="T33" fmla="*/ 1435 h 1630"/>
              <a:gd name="T34" fmla="*/ 1316 w 2040"/>
              <a:gd name="T35" fmla="*/ 1470 h 1630"/>
              <a:gd name="T36" fmla="*/ 1389 w 2040"/>
              <a:gd name="T37" fmla="*/ 1500 h 1630"/>
              <a:gd name="T38" fmla="*/ 1460 w 2040"/>
              <a:gd name="T39" fmla="*/ 1524 h 1630"/>
              <a:gd name="T40" fmla="*/ 1530 w 2040"/>
              <a:gd name="T41" fmla="*/ 1545 h 1630"/>
              <a:gd name="T42" fmla="*/ 1596 w 2040"/>
              <a:gd name="T43" fmla="*/ 1562 h 1630"/>
              <a:gd name="T44" fmla="*/ 1658 w 2040"/>
              <a:gd name="T45" fmla="*/ 1576 h 1630"/>
              <a:gd name="T46" fmla="*/ 1717 w 2040"/>
              <a:gd name="T47" fmla="*/ 1588 h 1630"/>
              <a:gd name="T48" fmla="*/ 1773 w 2040"/>
              <a:gd name="T49" fmla="*/ 1597 h 1630"/>
              <a:gd name="T50" fmla="*/ 1825 w 2040"/>
              <a:gd name="T51" fmla="*/ 1604 h 1630"/>
              <a:gd name="T52" fmla="*/ 1874 w 2040"/>
              <a:gd name="T53" fmla="*/ 1607 h 1630"/>
              <a:gd name="T54" fmla="*/ 1917 w 2040"/>
              <a:gd name="T55" fmla="*/ 1611 h 1630"/>
              <a:gd name="T56" fmla="*/ 1955 w 2040"/>
              <a:gd name="T57" fmla="*/ 1612 h 1630"/>
              <a:gd name="T58" fmla="*/ 1990 w 2040"/>
              <a:gd name="T59" fmla="*/ 1614 h 1630"/>
              <a:gd name="T60" fmla="*/ 2018 w 2040"/>
              <a:gd name="T61" fmla="*/ 1614 h 1630"/>
              <a:gd name="T62" fmla="*/ 2040 w 2040"/>
              <a:gd name="T63" fmla="*/ 1614 h 1630"/>
              <a:gd name="T64" fmla="*/ 1910 w 2040"/>
              <a:gd name="T65" fmla="*/ 1625 h 1630"/>
              <a:gd name="T66" fmla="*/ 1785 w 2040"/>
              <a:gd name="T67" fmla="*/ 1630 h 1630"/>
              <a:gd name="T68" fmla="*/ 1665 w 2040"/>
              <a:gd name="T69" fmla="*/ 1626 h 1630"/>
              <a:gd name="T70" fmla="*/ 1549 w 2040"/>
              <a:gd name="T71" fmla="*/ 1618 h 1630"/>
              <a:gd name="T72" fmla="*/ 1440 w 2040"/>
              <a:gd name="T73" fmla="*/ 1602 h 1630"/>
              <a:gd name="T74" fmla="*/ 1334 w 2040"/>
              <a:gd name="T75" fmla="*/ 1581 h 1630"/>
              <a:gd name="T76" fmla="*/ 1231 w 2040"/>
              <a:gd name="T77" fmla="*/ 1557 h 1630"/>
              <a:gd name="T78" fmla="*/ 1136 w 2040"/>
              <a:gd name="T79" fmla="*/ 1526 h 1630"/>
              <a:gd name="T80" fmla="*/ 1042 w 2040"/>
              <a:gd name="T81" fmla="*/ 1491 h 1630"/>
              <a:gd name="T82" fmla="*/ 955 w 2040"/>
              <a:gd name="T83" fmla="*/ 1453 h 1630"/>
              <a:gd name="T84" fmla="*/ 870 w 2040"/>
              <a:gd name="T85" fmla="*/ 1411 h 1630"/>
              <a:gd name="T86" fmla="*/ 790 w 2040"/>
              <a:gd name="T87" fmla="*/ 1366 h 1630"/>
              <a:gd name="T88" fmla="*/ 714 w 2040"/>
              <a:gd name="T89" fmla="*/ 1317 h 1630"/>
              <a:gd name="T90" fmla="*/ 641 w 2040"/>
              <a:gd name="T91" fmla="*/ 1269 h 1630"/>
              <a:gd name="T92" fmla="*/ 573 w 2040"/>
              <a:gd name="T93" fmla="*/ 1217 h 1630"/>
              <a:gd name="T94" fmla="*/ 507 w 2040"/>
              <a:gd name="T95" fmla="*/ 1165 h 1630"/>
              <a:gd name="T96" fmla="*/ 445 w 2040"/>
              <a:gd name="T97" fmla="*/ 1111 h 1630"/>
              <a:gd name="T98" fmla="*/ 386 w 2040"/>
              <a:gd name="T99" fmla="*/ 1055 h 1630"/>
              <a:gd name="T100" fmla="*/ 330 w 2040"/>
              <a:gd name="T101" fmla="*/ 1002 h 1630"/>
              <a:gd name="T102" fmla="*/ 278 w 2040"/>
              <a:gd name="T103" fmla="*/ 948 h 1630"/>
              <a:gd name="T104" fmla="*/ 228 w 2040"/>
              <a:gd name="T105" fmla="*/ 894 h 1630"/>
              <a:gd name="T106" fmla="*/ 181 w 2040"/>
              <a:gd name="T107" fmla="*/ 842 h 1630"/>
              <a:gd name="T108" fmla="*/ 136 w 2040"/>
              <a:gd name="T109" fmla="*/ 792 h 1630"/>
              <a:gd name="T110" fmla="*/ 94 w 2040"/>
              <a:gd name="T111" fmla="*/ 743 h 1630"/>
              <a:gd name="T112" fmla="*/ 75 w 2040"/>
              <a:gd name="T113" fmla="*/ 720 h 1630"/>
              <a:gd name="T114" fmla="*/ 0 w 2040"/>
              <a:gd name="T115" fmla="*/ 630 h 1630"/>
              <a:gd name="T116" fmla="*/ 0 w 2040"/>
              <a:gd name="T117" fmla="*/ 0 h 1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040" h="1630">
                <a:moveTo>
                  <a:pt x="0" y="0"/>
                </a:moveTo>
                <a:lnTo>
                  <a:pt x="70" y="153"/>
                </a:lnTo>
                <a:lnTo>
                  <a:pt x="141" y="295"/>
                </a:lnTo>
                <a:lnTo>
                  <a:pt x="214" y="429"/>
                </a:lnTo>
                <a:lnTo>
                  <a:pt x="288" y="552"/>
                </a:lnTo>
                <a:lnTo>
                  <a:pt x="365" y="667"/>
                </a:lnTo>
                <a:lnTo>
                  <a:pt x="443" y="773"/>
                </a:lnTo>
                <a:lnTo>
                  <a:pt x="523" y="871"/>
                </a:lnTo>
                <a:lnTo>
                  <a:pt x="603" y="960"/>
                </a:lnTo>
                <a:lnTo>
                  <a:pt x="684" y="1043"/>
                </a:lnTo>
                <a:lnTo>
                  <a:pt x="764" y="1118"/>
                </a:lnTo>
                <a:lnTo>
                  <a:pt x="846" y="1187"/>
                </a:lnTo>
                <a:lnTo>
                  <a:pt x="927" y="1248"/>
                </a:lnTo>
                <a:lnTo>
                  <a:pt x="1007" y="1304"/>
                </a:lnTo>
                <a:lnTo>
                  <a:pt x="1087" y="1354"/>
                </a:lnTo>
                <a:lnTo>
                  <a:pt x="1165" y="1397"/>
                </a:lnTo>
                <a:lnTo>
                  <a:pt x="1242" y="1435"/>
                </a:lnTo>
                <a:lnTo>
                  <a:pt x="1316" y="1470"/>
                </a:lnTo>
                <a:lnTo>
                  <a:pt x="1389" y="1500"/>
                </a:lnTo>
                <a:lnTo>
                  <a:pt x="1460" y="1524"/>
                </a:lnTo>
                <a:lnTo>
                  <a:pt x="1530" y="1545"/>
                </a:lnTo>
                <a:lnTo>
                  <a:pt x="1596" y="1562"/>
                </a:lnTo>
                <a:lnTo>
                  <a:pt x="1658" y="1576"/>
                </a:lnTo>
                <a:lnTo>
                  <a:pt x="1717" y="1588"/>
                </a:lnTo>
                <a:lnTo>
                  <a:pt x="1773" y="1597"/>
                </a:lnTo>
                <a:lnTo>
                  <a:pt x="1825" y="1604"/>
                </a:lnTo>
                <a:lnTo>
                  <a:pt x="1874" y="1607"/>
                </a:lnTo>
                <a:lnTo>
                  <a:pt x="1917" y="1611"/>
                </a:lnTo>
                <a:lnTo>
                  <a:pt x="1955" y="1612"/>
                </a:lnTo>
                <a:lnTo>
                  <a:pt x="1990" y="1614"/>
                </a:lnTo>
                <a:lnTo>
                  <a:pt x="2018" y="1614"/>
                </a:lnTo>
                <a:lnTo>
                  <a:pt x="2040" y="1614"/>
                </a:lnTo>
                <a:lnTo>
                  <a:pt x="1910" y="1625"/>
                </a:lnTo>
                <a:lnTo>
                  <a:pt x="1785" y="1630"/>
                </a:lnTo>
                <a:lnTo>
                  <a:pt x="1665" y="1626"/>
                </a:lnTo>
                <a:lnTo>
                  <a:pt x="1549" y="1618"/>
                </a:lnTo>
                <a:lnTo>
                  <a:pt x="1440" y="1602"/>
                </a:lnTo>
                <a:lnTo>
                  <a:pt x="1334" y="1581"/>
                </a:lnTo>
                <a:lnTo>
                  <a:pt x="1231" y="1557"/>
                </a:lnTo>
                <a:lnTo>
                  <a:pt x="1136" y="1526"/>
                </a:lnTo>
                <a:lnTo>
                  <a:pt x="1042" y="1491"/>
                </a:lnTo>
                <a:lnTo>
                  <a:pt x="955" y="1453"/>
                </a:lnTo>
                <a:lnTo>
                  <a:pt x="870" y="1411"/>
                </a:lnTo>
                <a:lnTo>
                  <a:pt x="790" y="1366"/>
                </a:lnTo>
                <a:lnTo>
                  <a:pt x="714" y="1317"/>
                </a:lnTo>
                <a:lnTo>
                  <a:pt x="641" y="1269"/>
                </a:lnTo>
                <a:lnTo>
                  <a:pt x="573" y="1217"/>
                </a:lnTo>
                <a:lnTo>
                  <a:pt x="507" y="1165"/>
                </a:lnTo>
                <a:lnTo>
                  <a:pt x="445" y="1111"/>
                </a:lnTo>
                <a:lnTo>
                  <a:pt x="386" y="1055"/>
                </a:lnTo>
                <a:lnTo>
                  <a:pt x="330" y="1002"/>
                </a:lnTo>
                <a:lnTo>
                  <a:pt x="278" y="948"/>
                </a:lnTo>
                <a:lnTo>
                  <a:pt x="228" y="894"/>
                </a:lnTo>
                <a:lnTo>
                  <a:pt x="181" y="842"/>
                </a:lnTo>
                <a:lnTo>
                  <a:pt x="136" y="792"/>
                </a:lnTo>
                <a:lnTo>
                  <a:pt x="94" y="743"/>
                </a:lnTo>
                <a:lnTo>
                  <a:pt x="75" y="720"/>
                </a:lnTo>
                <a:lnTo>
                  <a:pt x="0" y="630"/>
                </a:lnTo>
                <a:lnTo>
                  <a:pt x="0" y="0"/>
                </a:lnTo>
                <a:close/>
              </a:path>
            </a:pathLst>
          </a:custGeom>
          <a:solidFill>
            <a:srgbClr val="01583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202138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3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1790" y="1182264"/>
            <a:ext cx="5950633" cy="3069997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8" dirty="0">
              <a:ea typeface="Roboto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1790" y="4318725"/>
            <a:ext cx="5950633" cy="1299201"/>
          </a:xfrm>
          <a:prstGeom prst="rect">
            <a:avLst/>
          </a:prstGeom>
          <a:solidFill>
            <a:srgbClr val="90C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8" dirty="0">
              <a:ea typeface="Roboto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71166" y="1182264"/>
            <a:ext cx="5950633" cy="3069997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8" dirty="0">
              <a:ea typeface="Roboto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4973" y="4318722"/>
            <a:ext cx="5956828" cy="1303829"/>
          </a:xfrm>
          <a:prstGeom prst="rect">
            <a:avLst/>
          </a:prstGeom>
          <a:solidFill>
            <a:srgbClr val="015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8" dirty="0"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8775" y="5804796"/>
            <a:ext cx="10801200" cy="620169"/>
          </a:xfrm>
          <a:prstGeom prst="rect">
            <a:avLst/>
          </a:prstGeom>
          <a:noFill/>
        </p:spPr>
        <p:txBody>
          <a:bodyPr wrap="square" rIns="166115" bIns="41528" numCol="1" spcCol="360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9" name="TextBox 15"/>
          <p:cNvSpPr txBox="1"/>
          <p:nvPr/>
        </p:nvSpPr>
        <p:spPr>
          <a:xfrm>
            <a:off x="956767" y="4755237"/>
            <a:ext cx="4896544" cy="654187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10" name="TextBox 16"/>
          <p:cNvSpPr txBox="1"/>
          <p:nvPr/>
        </p:nvSpPr>
        <p:spPr>
          <a:xfrm>
            <a:off x="956767" y="4491656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11" name="TextBox 15"/>
          <p:cNvSpPr txBox="1"/>
          <p:nvPr/>
        </p:nvSpPr>
        <p:spPr>
          <a:xfrm>
            <a:off x="7043242" y="4755237"/>
            <a:ext cx="4896544" cy="654187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12" name="TextBox 16"/>
          <p:cNvSpPr txBox="1"/>
          <p:nvPr/>
        </p:nvSpPr>
        <p:spPr>
          <a:xfrm>
            <a:off x="7043242" y="4491656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13" name="矩形 12"/>
          <p:cNvSpPr/>
          <p:nvPr/>
        </p:nvSpPr>
        <p:spPr>
          <a:xfrm>
            <a:off x="5439360" y="183658"/>
            <a:ext cx="1980029" cy="50488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5" name="矩形 14"/>
          <p:cNvSpPr/>
          <p:nvPr/>
        </p:nvSpPr>
        <p:spPr>
          <a:xfrm>
            <a:off x="5181276" y="544865"/>
            <a:ext cx="2496196" cy="33515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Please replace the written content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63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50"/>
                            </p:stCondLst>
                            <p:childTnLst>
                              <p:par>
                                <p:cTn id="3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4" grpId="0"/>
      <p:bldP spid="9" grpId="0"/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Isosceles Triangle 91"/>
          <p:cNvSpPr/>
          <p:nvPr/>
        </p:nvSpPr>
        <p:spPr>
          <a:xfrm rot="3600000" flipH="1">
            <a:off x="7802195" y="3277415"/>
            <a:ext cx="488244" cy="420901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Donut 92"/>
          <p:cNvSpPr/>
          <p:nvPr/>
        </p:nvSpPr>
        <p:spPr>
          <a:xfrm flipH="1">
            <a:off x="6937324" y="2554837"/>
            <a:ext cx="1444124" cy="1444124"/>
          </a:xfrm>
          <a:prstGeom prst="donut">
            <a:avLst>
              <a:gd name="adj" fmla="val 19079"/>
            </a:avLst>
          </a:prstGeom>
          <a:solidFill>
            <a:srgbClr val="015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4" name="Group 93"/>
          <p:cNvGrpSpPr/>
          <p:nvPr/>
        </p:nvGrpSpPr>
        <p:grpSpPr>
          <a:xfrm flipH="1">
            <a:off x="7742001" y="2942374"/>
            <a:ext cx="1762321" cy="446701"/>
            <a:chOff x="1793077" y="1463668"/>
            <a:chExt cx="1371600" cy="347664"/>
          </a:xfrm>
        </p:grpSpPr>
        <p:sp>
          <p:nvSpPr>
            <p:cNvPr id="95" name="Round Same Side Corner Rectangle 94"/>
            <p:cNvSpPr/>
            <p:nvPr/>
          </p:nvSpPr>
          <p:spPr>
            <a:xfrm rot="16200000">
              <a:off x="2305045" y="951700"/>
              <a:ext cx="347664" cy="1371600"/>
            </a:xfrm>
            <a:prstGeom prst="round2SameRect">
              <a:avLst/>
            </a:prstGeom>
            <a:solidFill>
              <a:srgbClr val="90C7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Text Placeholder 3"/>
            <p:cNvSpPr txBox="1">
              <a:spLocks/>
            </p:cNvSpPr>
            <p:nvPr/>
          </p:nvSpPr>
          <p:spPr>
            <a:xfrm>
              <a:off x="1852567" y="1511360"/>
              <a:ext cx="280710" cy="287448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85829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ar-SY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sp>
        <p:nvSpPr>
          <p:cNvPr id="99" name="Isosceles Triangle 98"/>
          <p:cNvSpPr/>
          <p:nvPr/>
        </p:nvSpPr>
        <p:spPr>
          <a:xfrm rot="3600000" flipH="1">
            <a:off x="7855770" y="5234113"/>
            <a:ext cx="488244" cy="420901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Donut 99"/>
          <p:cNvSpPr/>
          <p:nvPr/>
        </p:nvSpPr>
        <p:spPr>
          <a:xfrm flipH="1">
            <a:off x="6990899" y="4511535"/>
            <a:ext cx="1444124" cy="1444124"/>
          </a:xfrm>
          <a:prstGeom prst="donut">
            <a:avLst>
              <a:gd name="adj" fmla="val 19079"/>
            </a:avLst>
          </a:prstGeom>
          <a:solidFill>
            <a:srgbClr val="015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 flipH="1">
            <a:off x="7795580" y="4903163"/>
            <a:ext cx="1762321" cy="446702"/>
            <a:chOff x="1793075" y="1466851"/>
            <a:chExt cx="1371600" cy="347664"/>
          </a:xfrm>
        </p:grpSpPr>
        <p:sp>
          <p:nvSpPr>
            <p:cNvPr id="102" name="Round Same Side Corner Rectangle 101"/>
            <p:cNvSpPr/>
            <p:nvPr/>
          </p:nvSpPr>
          <p:spPr>
            <a:xfrm rot="16200000">
              <a:off x="2305043" y="954883"/>
              <a:ext cx="347664" cy="1371600"/>
            </a:xfrm>
            <a:prstGeom prst="round2SameRect">
              <a:avLst/>
            </a:prstGeom>
            <a:solidFill>
              <a:srgbClr val="90C7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Text Placeholder 3"/>
            <p:cNvSpPr txBox="1">
              <a:spLocks/>
            </p:cNvSpPr>
            <p:nvPr/>
          </p:nvSpPr>
          <p:spPr>
            <a:xfrm>
              <a:off x="1852568" y="1504811"/>
              <a:ext cx="280710" cy="287448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85829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ar-SY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</p:grpSp>
      <p:cxnSp>
        <p:nvCxnSpPr>
          <p:cNvPr id="109" name="Straight Connector 108"/>
          <p:cNvCxnSpPr/>
          <p:nvPr/>
        </p:nvCxnSpPr>
        <p:spPr>
          <a:xfrm>
            <a:off x="5619374" y="2271762"/>
            <a:ext cx="1392955" cy="72206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10800000" flipV="1">
            <a:off x="5619374" y="3559972"/>
            <a:ext cx="1392955" cy="72206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10800000" flipV="1">
            <a:off x="5619374" y="5411615"/>
            <a:ext cx="1392955" cy="72206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5619374" y="4335609"/>
            <a:ext cx="1392955" cy="72206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Isosceles Triangle 114"/>
          <p:cNvSpPr/>
          <p:nvPr/>
        </p:nvSpPr>
        <p:spPr>
          <a:xfrm rot="18000000">
            <a:off x="4309118" y="2272279"/>
            <a:ext cx="488244" cy="420901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Donut 115"/>
          <p:cNvSpPr/>
          <p:nvPr/>
        </p:nvSpPr>
        <p:spPr>
          <a:xfrm>
            <a:off x="4218111" y="1549700"/>
            <a:ext cx="1444124" cy="1444124"/>
          </a:xfrm>
          <a:prstGeom prst="donut">
            <a:avLst>
              <a:gd name="adj" fmla="val 19079"/>
            </a:avLst>
          </a:prstGeom>
          <a:solidFill>
            <a:srgbClr val="015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54"/>
          <p:cNvGrpSpPr/>
          <p:nvPr/>
        </p:nvGrpSpPr>
        <p:grpSpPr>
          <a:xfrm>
            <a:off x="3095238" y="1941329"/>
            <a:ext cx="1762321" cy="446702"/>
            <a:chOff x="1793078" y="1466850"/>
            <a:chExt cx="1371600" cy="347664"/>
          </a:xfrm>
        </p:grpSpPr>
        <p:sp>
          <p:nvSpPr>
            <p:cNvPr id="118" name="Round Same Side Corner Rectangle 117"/>
            <p:cNvSpPr/>
            <p:nvPr/>
          </p:nvSpPr>
          <p:spPr>
            <a:xfrm rot="16200000">
              <a:off x="2305046" y="954882"/>
              <a:ext cx="347664" cy="1371600"/>
            </a:xfrm>
            <a:prstGeom prst="round2SameRect">
              <a:avLst/>
            </a:prstGeom>
            <a:solidFill>
              <a:srgbClr val="90C7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Text Placeholder 3"/>
            <p:cNvSpPr txBox="1">
              <a:spLocks/>
            </p:cNvSpPr>
            <p:nvPr/>
          </p:nvSpPr>
          <p:spPr>
            <a:xfrm>
              <a:off x="1870252" y="1491734"/>
              <a:ext cx="266988" cy="287448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85829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ar-SY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2" name="Isosceles Triangle 121"/>
          <p:cNvSpPr/>
          <p:nvPr/>
        </p:nvSpPr>
        <p:spPr>
          <a:xfrm rot="18000000">
            <a:off x="4309118" y="4282552"/>
            <a:ext cx="488244" cy="420901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Donut 122"/>
          <p:cNvSpPr/>
          <p:nvPr/>
        </p:nvSpPr>
        <p:spPr>
          <a:xfrm>
            <a:off x="4218111" y="3559973"/>
            <a:ext cx="1444124" cy="1444124"/>
          </a:xfrm>
          <a:prstGeom prst="donut">
            <a:avLst>
              <a:gd name="adj" fmla="val 19079"/>
            </a:avLst>
          </a:prstGeom>
          <a:solidFill>
            <a:srgbClr val="015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4" name="Group 79"/>
          <p:cNvGrpSpPr/>
          <p:nvPr/>
        </p:nvGrpSpPr>
        <p:grpSpPr>
          <a:xfrm>
            <a:off x="3095240" y="3951601"/>
            <a:ext cx="1762321" cy="446702"/>
            <a:chOff x="1793079" y="1466851"/>
            <a:chExt cx="1371600" cy="347664"/>
          </a:xfrm>
        </p:grpSpPr>
        <p:sp>
          <p:nvSpPr>
            <p:cNvPr id="125" name="Round Same Side Corner Rectangle 124"/>
            <p:cNvSpPr/>
            <p:nvPr/>
          </p:nvSpPr>
          <p:spPr>
            <a:xfrm rot="16200000">
              <a:off x="2305047" y="954883"/>
              <a:ext cx="347664" cy="1371600"/>
            </a:xfrm>
            <a:prstGeom prst="round2SameRect">
              <a:avLst/>
            </a:prstGeom>
            <a:solidFill>
              <a:srgbClr val="90C7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Text Placeholder 3"/>
            <p:cNvSpPr txBox="1">
              <a:spLocks/>
            </p:cNvSpPr>
            <p:nvPr/>
          </p:nvSpPr>
          <p:spPr>
            <a:xfrm>
              <a:off x="1874210" y="1504811"/>
              <a:ext cx="280710" cy="287448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85829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ar-SY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  <p:sp>
        <p:nvSpPr>
          <p:cNvPr id="129" name="Isosceles Triangle 128"/>
          <p:cNvSpPr/>
          <p:nvPr/>
        </p:nvSpPr>
        <p:spPr>
          <a:xfrm rot="18000000">
            <a:off x="4309118" y="6292823"/>
            <a:ext cx="488244" cy="420901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Donut 129"/>
          <p:cNvSpPr/>
          <p:nvPr/>
        </p:nvSpPr>
        <p:spPr>
          <a:xfrm>
            <a:off x="4218111" y="5570245"/>
            <a:ext cx="1444124" cy="1444124"/>
          </a:xfrm>
          <a:prstGeom prst="donut">
            <a:avLst>
              <a:gd name="adj" fmla="val 19079"/>
            </a:avLst>
          </a:prstGeom>
          <a:solidFill>
            <a:srgbClr val="015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1" name="Group 86"/>
          <p:cNvGrpSpPr/>
          <p:nvPr/>
        </p:nvGrpSpPr>
        <p:grpSpPr>
          <a:xfrm>
            <a:off x="3095240" y="5961873"/>
            <a:ext cx="1762321" cy="446702"/>
            <a:chOff x="1793079" y="1466851"/>
            <a:chExt cx="1371600" cy="347664"/>
          </a:xfrm>
        </p:grpSpPr>
        <p:sp>
          <p:nvSpPr>
            <p:cNvPr id="132" name="Round Same Side Corner Rectangle 131"/>
            <p:cNvSpPr/>
            <p:nvPr/>
          </p:nvSpPr>
          <p:spPr>
            <a:xfrm rot="16200000">
              <a:off x="2305047" y="954883"/>
              <a:ext cx="347664" cy="1371600"/>
            </a:xfrm>
            <a:prstGeom prst="round2SameRect">
              <a:avLst/>
            </a:prstGeom>
            <a:solidFill>
              <a:srgbClr val="90C7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Text Placeholder 3"/>
            <p:cNvSpPr txBox="1">
              <a:spLocks/>
            </p:cNvSpPr>
            <p:nvPr/>
          </p:nvSpPr>
          <p:spPr>
            <a:xfrm>
              <a:off x="1874210" y="1504811"/>
              <a:ext cx="280710" cy="287448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85829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ar-SY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</p:grpSp>
      <p:sp>
        <p:nvSpPr>
          <p:cNvPr id="45" name="TextBox 23"/>
          <p:cNvSpPr txBox="1"/>
          <p:nvPr/>
        </p:nvSpPr>
        <p:spPr>
          <a:xfrm>
            <a:off x="794147" y="5974122"/>
            <a:ext cx="23068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TextBox 24"/>
          <p:cNvSpPr txBox="1"/>
          <p:nvPr/>
        </p:nvSpPr>
        <p:spPr>
          <a:xfrm>
            <a:off x="1480088" y="557024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7" name="TextBox 23"/>
          <p:cNvSpPr txBox="1"/>
          <p:nvPr/>
        </p:nvSpPr>
        <p:spPr>
          <a:xfrm>
            <a:off x="832247" y="4321505"/>
            <a:ext cx="23068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TextBox 24"/>
          <p:cNvSpPr txBox="1"/>
          <p:nvPr/>
        </p:nvSpPr>
        <p:spPr>
          <a:xfrm>
            <a:off x="1518188" y="3917628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9" name="TextBox 23"/>
          <p:cNvSpPr txBox="1"/>
          <p:nvPr/>
        </p:nvSpPr>
        <p:spPr>
          <a:xfrm>
            <a:off x="832247" y="2265011"/>
            <a:ext cx="23068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0" name="TextBox 24"/>
          <p:cNvSpPr txBox="1"/>
          <p:nvPr/>
        </p:nvSpPr>
        <p:spPr>
          <a:xfrm>
            <a:off x="1518188" y="1861134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1" name="TextBox 23"/>
          <p:cNvSpPr txBox="1"/>
          <p:nvPr/>
        </p:nvSpPr>
        <p:spPr>
          <a:xfrm>
            <a:off x="9643632" y="3255972"/>
            <a:ext cx="23068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2" name="TextBox 24"/>
          <p:cNvSpPr txBox="1"/>
          <p:nvPr/>
        </p:nvSpPr>
        <p:spPr>
          <a:xfrm>
            <a:off x="9643632" y="285209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3" name="TextBox 23"/>
          <p:cNvSpPr txBox="1"/>
          <p:nvPr/>
        </p:nvSpPr>
        <p:spPr>
          <a:xfrm>
            <a:off x="9643632" y="5322897"/>
            <a:ext cx="23068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4" name="TextBox 24"/>
          <p:cNvSpPr txBox="1"/>
          <p:nvPr/>
        </p:nvSpPr>
        <p:spPr>
          <a:xfrm>
            <a:off x="9643632" y="4919020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6" name="矩形 55"/>
          <p:cNvSpPr/>
          <p:nvPr/>
        </p:nvSpPr>
        <p:spPr>
          <a:xfrm>
            <a:off x="5439360" y="183658"/>
            <a:ext cx="1980029" cy="50488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7" name="矩形 56"/>
          <p:cNvSpPr/>
          <p:nvPr/>
        </p:nvSpPr>
        <p:spPr>
          <a:xfrm>
            <a:off x="5181276" y="544865"/>
            <a:ext cx="2496196" cy="33515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Please replace the written content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91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000"/>
                            </p:stCondLst>
                            <p:childTnLst>
                              <p:par>
                                <p:cTn id="9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000"/>
                            </p:stCondLst>
                            <p:childTnLst>
                              <p:par>
                                <p:cTn id="10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9" grpId="0" animBg="1"/>
      <p:bldP spid="100" grpId="0" animBg="1"/>
      <p:bldP spid="115" grpId="0" animBg="1"/>
      <p:bldP spid="116" grpId="0" animBg="1"/>
      <p:bldP spid="122" grpId="0" animBg="1"/>
      <p:bldP spid="123" grpId="0" animBg="1"/>
      <p:bldP spid="129" grpId="0" animBg="1"/>
      <p:bldP spid="130" grpId="0" animBg="1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接连接符 85"/>
          <p:cNvCxnSpPr/>
          <p:nvPr/>
        </p:nvCxnSpPr>
        <p:spPr>
          <a:xfrm flipV="1">
            <a:off x="1816086" y="-163788"/>
            <a:ext cx="2046579" cy="4291526"/>
          </a:xfrm>
          <a:prstGeom prst="line">
            <a:avLst/>
          </a:prstGeom>
          <a:ln w="9525">
            <a:solidFill>
              <a:srgbClr val="015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V="1">
            <a:off x="1394929" y="-1047236"/>
            <a:ext cx="2619723" cy="5493366"/>
          </a:xfrm>
          <a:prstGeom prst="line">
            <a:avLst/>
          </a:prstGeom>
          <a:ln w="9525">
            <a:solidFill>
              <a:srgbClr val="015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389672" y="2938218"/>
            <a:ext cx="1061060" cy="31389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5695" dirty="0">
                <a:solidFill>
                  <a:schemeClr val="bg1">
                    <a:lumMod val="65000"/>
                  </a:schemeClr>
                </a:solidFill>
              </a:rPr>
              <a:t>Contents</a:t>
            </a:r>
            <a:endParaRPr lang="zh-CN" altLang="en-US" sz="5695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92209" y="1307818"/>
            <a:ext cx="1573484" cy="1573484"/>
            <a:chOff x="1892209" y="1307818"/>
            <a:chExt cx="1573484" cy="1573484"/>
          </a:xfrm>
        </p:grpSpPr>
        <p:sp>
          <p:nvSpPr>
            <p:cNvPr id="4" name="椭圆 3"/>
            <p:cNvSpPr/>
            <p:nvPr/>
          </p:nvSpPr>
          <p:spPr>
            <a:xfrm>
              <a:off x="1892209" y="1307818"/>
              <a:ext cx="1573484" cy="1573484"/>
            </a:xfrm>
            <a:prstGeom prst="ellipse">
              <a:avLst/>
            </a:prstGeom>
            <a:solidFill>
              <a:srgbClr val="015835"/>
            </a:solidFill>
            <a:ln>
              <a:noFill/>
            </a:ln>
            <a:effectLst>
              <a:outerShdw blurRad="101600" dist="50800" dir="8100000" algn="tr" rotWithShape="0">
                <a:schemeClr val="accent6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085569" y="1519146"/>
              <a:ext cx="1186766" cy="1260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593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697529" y="1138268"/>
            <a:ext cx="6064362" cy="1252947"/>
            <a:chOff x="4915789" y="1052513"/>
            <a:chExt cx="5750624" cy="1188126"/>
          </a:xfrm>
        </p:grpSpPr>
        <p:grpSp>
          <p:nvGrpSpPr>
            <p:cNvPr id="56" name="组合 55"/>
            <p:cNvGrpSpPr/>
            <p:nvPr/>
          </p:nvGrpSpPr>
          <p:grpSpPr>
            <a:xfrm>
              <a:off x="4915789" y="1052513"/>
              <a:ext cx="5750624" cy="1188126"/>
              <a:chOff x="6035151" y="1964828"/>
              <a:chExt cx="5750624" cy="1188126"/>
            </a:xfrm>
          </p:grpSpPr>
          <p:sp>
            <p:nvSpPr>
              <p:cNvPr id="53" name="任意多边形 52"/>
              <p:cNvSpPr/>
              <p:nvPr/>
            </p:nvSpPr>
            <p:spPr>
              <a:xfrm rot="16200000">
                <a:off x="9484424" y="349276"/>
                <a:ext cx="685800" cy="3916903"/>
              </a:xfrm>
              <a:custGeom>
                <a:avLst/>
                <a:gdLst>
                  <a:gd name="connsiteX0" fmla="*/ 685800 w 685800"/>
                  <a:gd name="connsiteY0" fmla="*/ 337335 h 3916903"/>
                  <a:gd name="connsiteX1" fmla="*/ 685800 w 685800"/>
                  <a:gd name="connsiteY1" fmla="*/ 3916903 h 3916903"/>
                  <a:gd name="connsiteX2" fmla="*/ 0 w 685800"/>
                  <a:gd name="connsiteY2" fmla="*/ 3916903 h 3916903"/>
                  <a:gd name="connsiteX3" fmla="*/ 0 w 685800"/>
                  <a:gd name="connsiteY3" fmla="*/ 337335 h 3916903"/>
                  <a:gd name="connsiteX4" fmla="*/ 273794 w 685800"/>
                  <a:gd name="connsiteY4" fmla="*/ 1402 h 3916903"/>
                  <a:gd name="connsiteX5" fmla="*/ 287699 w 685800"/>
                  <a:gd name="connsiteY5" fmla="*/ 0 h 3916903"/>
                  <a:gd name="connsiteX6" fmla="*/ 258244 w 685800"/>
                  <a:gd name="connsiteY6" fmla="*/ 9143 h 3916903"/>
                  <a:gd name="connsiteX7" fmla="*/ 125413 w 685800"/>
                  <a:gd name="connsiteY7" fmla="*/ 209539 h 3916903"/>
                  <a:gd name="connsiteX8" fmla="*/ 342900 w 685800"/>
                  <a:gd name="connsiteY8" fmla="*/ 427026 h 3916903"/>
                  <a:gd name="connsiteX9" fmla="*/ 560387 w 685800"/>
                  <a:gd name="connsiteY9" fmla="*/ 209539 h 3916903"/>
                  <a:gd name="connsiteX10" fmla="*/ 427556 w 685800"/>
                  <a:gd name="connsiteY10" fmla="*/ 9143 h 3916903"/>
                  <a:gd name="connsiteX11" fmla="*/ 398101 w 685800"/>
                  <a:gd name="connsiteY11" fmla="*/ 0 h 3916903"/>
                  <a:gd name="connsiteX12" fmla="*/ 412006 w 685800"/>
                  <a:gd name="connsiteY12" fmla="*/ 1402 h 3916903"/>
                  <a:gd name="connsiteX13" fmla="*/ 685800 w 685800"/>
                  <a:gd name="connsiteY13" fmla="*/ 337335 h 3916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85800" h="3916903">
                    <a:moveTo>
                      <a:pt x="685800" y="337335"/>
                    </a:moveTo>
                    <a:lnTo>
                      <a:pt x="685800" y="3916903"/>
                    </a:lnTo>
                    <a:lnTo>
                      <a:pt x="0" y="3916903"/>
                    </a:lnTo>
                    <a:lnTo>
                      <a:pt x="0" y="337335"/>
                    </a:lnTo>
                    <a:cubicBezTo>
                      <a:pt x="0" y="171629"/>
                      <a:pt x="117540" y="33376"/>
                      <a:pt x="273794" y="1402"/>
                    </a:cubicBezTo>
                    <a:lnTo>
                      <a:pt x="287699" y="0"/>
                    </a:lnTo>
                    <a:lnTo>
                      <a:pt x="258244" y="9143"/>
                    </a:lnTo>
                    <a:cubicBezTo>
                      <a:pt x="180185" y="42160"/>
                      <a:pt x="125413" y="119453"/>
                      <a:pt x="125413" y="209539"/>
                    </a:cubicBezTo>
                    <a:cubicBezTo>
                      <a:pt x="125413" y="329654"/>
                      <a:pt x="222785" y="427026"/>
                      <a:pt x="342900" y="427026"/>
                    </a:cubicBezTo>
                    <a:cubicBezTo>
                      <a:pt x="463015" y="427026"/>
                      <a:pt x="560387" y="329654"/>
                      <a:pt x="560387" y="209539"/>
                    </a:cubicBezTo>
                    <a:cubicBezTo>
                      <a:pt x="560387" y="119453"/>
                      <a:pt x="505615" y="42160"/>
                      <a:pt x="427556" y="9143"/>
                    </a:cubicBezTo>
                    <a:lnTo>
                      <a:pt x="398101" y="0"/>
                    </a:lnTo>
                    <a:lnTo>
                      <a:pt x="412006" y="1402"/>
                    </a:lnTo>
                    <a:cubicBezTo>
                      <a:pt x="568260" y="33376"/>
                      <a:pt x="685800" y="171629"/>
                      <a:pt x="685800" y="337335"/>
                    </a:cubicBezTo>
                    <a:close/>
                  </a:path>
                </a:pathLst>
              </a:custGeom>
              <a:solidFill>
                <a:srgbClr val="015835"/>
              </a:solidFill>
              <a:ln>
                <a:noFill/>
              </a:ln>
              <a:effectLst>
                <a:outerShdw blurRad="101600" dist="50800" dir="8100000" algn="tr" rotWithShape="0">
                  <a:schemeClr val="accent6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6374082" y="2305821"/>
                <a:ext cx="1497172" cy="490855"/>
              </a:xfrm>
              <a:custGeom>
                <a:avLst/>
                <a:gdLst>
                  <a:gd name="connsiteX0" fmla="*/ 0 w 1136650"/>
                  <a:gd name="connsiteY0" fmla="*/ 488950 h 488950"/>
                  <a:gd name="connsiteX1" fmla="*/ 450850 w 1136650"/>
                  <a:gd name="connsiteY1" fmla="*/ 0 h 488950"/>
                  <a:gd name="connsiteX2" fmla="*/ 1136650 w 1136650"/>
                  <a:gd name="connsiteY2" fmla="*/ 0 h 488950"/>
                  <a:gd name="connsiteX0" fmla="*/ 0 w 1494790"/>
                  <a:gd name="connsiteY0" fmla="*/ 488950 h 488950"/>
                  <a:gd name="connsiteX1" fmla="*/ 450850 w 1494790"/>
                  <a:gd name="connsiteY1" fmla="*/ 0 h 488950"/>
                  <a:gd name="connsiteX2" fmla="*/ 1494790 w 1494790"/>
                  <a:gd name="connsiteY2" fmla="*/ 7620 h 488950"/>
                  <a:gd name="connsiteX0" fmla="*/ 0 w 1497172"/>
                  <a:gd name="connsiteY0" fmla="*/ 490855 h 490855"/>
                  <a:gd name="connsiteX1" fmla="*/ 450850 w 1497172"/>
                  <a:gd name="connsiteY1" fmla="*/ 1905 h 490855"/>
                  <a:gd name="connsiteX2" fmla="*/ 1497172 w 1497172"/>
                  <a:gd name="connsiteY2" fmla="*/ 0 h 490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97172" h="490855">
                    <a:moveTo>
                      <a:pt x="0" y="490855"/>
                    </a:moveTo>
                    <a:lnTo>
                      <a:pt x="450850" y="1905"/>
                    </a:lnTo>
                    <a:lnTo>
                      <a:pt x="1497172" y="0"/>
                    </a:lnTo>
                  </a:path>
                </a:pathLst>
              </a:custGeom>
              <a:noFill/>
              <a:ln w="9525">
                <a:solidFill>
                  <a:srgbClr val="0158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任意多边形 53"/>
              <p:cNvSpPr/>
              <p:nvPr/>
            </p:nvSpPr>
            <p:spPr>
              <a:xfrm>
                <a:off x="6035151" y="2720363"/>
                <a:ext cx="434974" cy="432591"/>
              </a:xfrm>
              <a:custGeom>
                <a:avLst/>
                <a:gdLst>
                  <a:gd name="connsiteX0" fmla="*/ 434974 w 434974"/>
                  <a:gd name="connsiteY0" fmla="*/ 215104 h 432591"/>
                  <a:gd name="connsiteX1" fmla="*/ 217487 w 434974"/>
                  <a:gd name="connsiteY1" fmla="*/ 432591 h 432591"/>
                  <a:gd name="connsiteX2" fmla="*/ 0 w 434974"/>
                  <a:gd name="connsiteY2" fmla="*/ 215104 h 432591"/>
                  <a:gd name="connsiteX3" fmla="*/ 132831 w 434974"/>
                  <a:gd name="connsiteY3" fmla="*/ 14708 h 432591"/>
                  <a:gd name="connsiteX4" fmla="*/ 162286 w 434974"/>
                  <a:gd name="connsiteY4" fmla="*/ 5565 h 432591"/>
                  <a:gd name="connsiteX5" fmla="*/ 217487 w 434974"/>
                  <a:gd name="connsiteY5" fmla="*/ 0 h 432591"/>
                  <a:gd name="connsiteX6" fmla="*/ 272688 w 434974"/>
                  <a:gd name="connsiteY6" fmla="*/ 5565 h 432591"/>
                  <a:gd name="connsiteX7" fmla="*/ 302143 w 434974"/>
                  <a:gd name="connsiteY7" fmla="*/ 14708 h 432591"/>
                  <a:gd name="connsiteX8" fmla="*/ 434974 w 434974"/>
                  <a:gd name="connsiteY8" fmla="*/ 215104 h 432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4974" h="432591">
                    <a:moveTo>
                      <a:pt x="434974" y="215104"/>
                    </a:moveTo>
                    <a:cubicBezTo>
                      <a:pt x="434974" y="335219"/>
                      <a:pt x="337602" y="432591"/>
                      <a:pt x="217487" y="432591"/>
                    </a:cubicBezTo>
                    <a:cubicBezTo>
                      <a:pt x="97372" y="432591"/>
                      <a:pt x="0" y="335219"/>
                      <a:pt x="0" y="215104"/>
                    </a:cubicBezTo>
                    <a:cubicBezTo>
                      <a:pt x="0" y="125018"/>
                      <a:pt x="54772" y="47725"/>
                      <a:pt x="132831" y="14708"/>
                    </a:cubicBezTo>
                    <a:lnTo>
                      <a:pt x="162286" y="5565"/>
                    </a:lnTo>
                    <a:lnTo>
                      <a:pt x="217487" y="0"/>
                    </a:lnTo>
                    <a:lnTo>
                      <a:pt x="272688" y="5565"/>
                    </a:lnTo>
                    <a:lnTo>
                      <a:pt x="302143" y="14708"/>
                    </a:lnTo>
                    <a:cubicBezTo>
                      <a:pt x="380202" y="47725"/>
                      <a:pt x="434974" y="125018"/>
                      <a:pt x="434974" y="215104"/>
                    </a:cubicBezTo>
                    <a:close/>
                  </a:path>
                </a:pathLst>
              </a:custGeom>
              <a:solidFill>
                <a:srgbClr val="0158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7373257" y="1167088"/>
              <a:ext cx="3048000" cy="437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123464" y="2348646"/>
            <a:ext cx="6064362" cy="1252947"/>
            <a:chOff x="4915789" y="1052513"/>
            <a:chExt cx="5750624" cy="1188126"/>
          </a:xfrm>
        </p:grpSpPr>
        <p:grpSp>
          <p:nvGrpSpPr>
            <p:cNvPr id="64" name="组合 63"/>
            <p:cNvGrpSpPr/>
            <p:nvPr/>
          </p:nvGrpSpPr>
          <p:grpSpPr>
            <a:xfrm>
              <a:off x="4915789" y="1052513"/>
              <a:ext cx="5750624" cy="1188126"/>
              <a:chOff x="6035151" y="1964828"/>
              <a:chExt cx="5750624" cy="1188126"/>
            </a:xfrm>
          </p:grpSpPr>
          <p:sp>
            <p:nvSpPr>
              <p:cNvPr id="66" name="任意多边形 65"/>
              <p:cNvSpPr/>
              <p:nvPr/>
            </p:nvSpPr>
            <p:spPr>
              <a:xfrm rot="16200000">
                <a:off x="9484424" y="349276"/>
                <a:ext cx="685800" cy="3916903"/>
              </a:xfrm>
              <a:custGeom>
                <a:avLst/>
                <a:gdLst>
                  <a:gd name="connsiteX0" fmla="*/ 685800 w 685800"/>
                  <a:gd name="connsiteY0" fmla="*/ 337335 h 3916903"/>
                  <a:gd name="connsiteX1" fmla="*/ 685800 w 685800"/>
                  <a:gd name="connsiteY1" fmla="*/ 3916903 h 3916903"/>
                  <a:gd name="connsiteX2" fmla="*/ 0 w 685800"/>
                  <a:gd name="connsiteY2" fmla="*/ 3916903 h 3916903"/>
                  <a:gd name="connsiteX3" fmla="*/ 0 w 685800"/>
                  <a:gd name="connsiteY3" fmla="*/ 337335 h 3916903"/>
                  <a:gd name="connsiteX4" fmla="*/ 273794 w 685800"/>
                  <a:gd name="connsiteY4" fmla="*/ 1402 h 3916903"/>
                  <a:gd name="connsiteX5" fmla="*/ 287699 w 685800"/>
                  <a:gd name="connsiteY5" fmla="*/ 0 h 3916903"/>
                  <a:gd name="connsiteX6" fmla="*/ 258244 w 685800"/>
                  <a:gd name="connsiteY6" fmla="*/ 9143 h 3916903"/>
                  <a:gd name="connsiteX7" fmla="*/ 125413 w 685800"/>
                  <a:gd name="connsiteY7" fmla="*/ 209539 h 3916903"/>
                  <a:gd name="connsiteX8" fmla="*/ 342900 w 685800"/>
                  <a:gd name="connsiteY8" fmla="*/ 427026 h 3916903"/>
                  <a:gd name="connsiteX9" fmla="*/ 560387 w 685800"/>
                  <a:gd name="connsiteY9" fmla="*/ 209539 h 3916903"/>
                  <a:gd name="connsiteX10" fmla="*/ 427556 w 685800"/>
                  <a:gd name="connsiteY10" fmla="*/ 9143 h 3916903"/>
                  <a:gd name="connsiteX11" fmla="*/ 398101 w 685800"/>
                  <a:gd name="connsiteY11" fmla="*/ 0 h 3916903"/>
                  <a:gd name="connsiteX12" fmla="*/ 412006 w 685800"/>
                  <a:gd name="connsiteY12" fmla="*/ 1402 h 3916903"/>
                  <a:gd name="connsiteX13" fmla="*/ 685800 w 685800"/>
                  <a:gd name="connsiteY13" fmla="*/ 337335 h 3916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85800" h="3916903">
                    <a:moveTo>
                      <a:pt x="685800" y="337335"/>
                    </a:moveTo>
                    <a:lnTo>
                      <a:pt x="685800" y="3916903"/>
                    </a:lnTo>
                    <a:lnTo>
                      <a:pt x="0" y="3916903"/>
                    </a:lnTo>
                    <a:lnTo>
                      <a:pt x="0" y="337335"/>
                    </a:lnTo>
                    <a:cubicBezTo>
                      <a:pt x="0" y="171629"/>
                      <a:pt x="117540" y="33376"/>
                      <a:pt x="273794" y="1402"/>
                    </a:cubicBezTo>
                    <a:lnTo>
                      <a:pt x="287699" y="0"/>
                    </a:lnTo>
                    <a:lnTo>
                      <a:pt x="258244" y="9143"/>
                    </a:lnTo>
                    <a:cubicBezTo>
                      <a:pt x="180185" y="42160"/>
                      <a:pt x="125413" y="119453"/>
                      <a:pt x="125413" y="209539"/>
                    </a:cubicBezTo>
                    <a:cubicBezTo>
                      <a:pt x="125413" y="329654"/>
                      <a:pt x="222785" y="427026"/>
                      <a:pt x="342900" y="427026"/>
                    </a:cubicBezTo>
                    <a:cubicBezTo>
                      <a:pt x="463015" y="427026"/>
                      <a:pt x="560387" y="329654"/>
                      <a:pt x="560387" y="209539"/>
                    </a:cubicBezTo>
                    <a:cubicBezTo>
                      <a:pt x="560387" y="119453"/>
                      <a:pt x="505615" y="42160"/>
                      <a:pt x="427556" y="9143"/>
                    </a:cubicBezTo>
                    <a:lnTo>
                      <a:pt x="398101" y="0"/>
                    </a:lnTo>
                    <a:lnTo>
                      <a:pt x="412006" y="1402"/>
                    </a:lnTo>
                    <a:cubicBezTo>
                      <a:pt x="568260" y="33376"/>
                      <a:pt x="685800" y="171629"/>
                      <a:pt x="685800" y="337335"/>
                    </a:cubicBezTo>
                    <a:close/>
                  </a:path>
                </a:pathLst>
              </a:custGeom>
              <a:solidFill>
                <a:srgbClr val="015835"/>
              </a:solidFill>
              <a:ln>
                <a:noFill/>
              </a:ln>
              <a:effectLst>
                <a:outerShdw blurRad="101600" dist="50800" dir="8100000" algn="tr" rotWithShape="0">
                  <a:schemeClr val="accent6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任意多边形 66"/>
              <p:cNvSpPr/>
              <p:nvPr/>
            </p:nvSpPr>
            <p:spPr>
              <a:xfrm>
                <a:off x="6374082" y="2305821"/>
                <a:ext cx="1497172" cy="490855"/>
              </a:xfrm>
              <a:custGeom>
                <a:avLst/>
                <a:gdLst>
                  <a:gd name="connsiteX0" fmla="*/ 0 w 1136650"/>
                  <a:gd name="connsiteY0" fmla="*/ 488950 h 488950"/>
                  <a:gd name="connsiteX1" fmla="*/ 450850 w 1136650"/>
                  <a:gd name="connsiteY1" fmla="*/ 0 h 488950"/>
                  <a:gd name="connsiteX2" fmla="*/ 1136650 w 1136650"/>
                  <a:gd name="connsiteY2" fmla="*/ 0 h 488950"/>
                  <a:gd name="connsiteX0" fmla="*/ 0 w 1494790"/>
                  <a:gd name="connsiteY0" fmla="*/ 488950 h 488950"/>
                  <a:gd name="connsiteX1" fmla="*/ 450850 w 1494790"/>
                  <a:gd name="connsiteY1" fmla="*/ 0 h 488950"/>
                  <a:gd name="connsiteX2" fmla="*/ 1494790 w 1494790"/>
                  <a:gd name="connsiteY2" fmla="*/ 7620 h 488950"/>
                  <a:gd name="connsiteX0" fmla="*/ 0 w 1497172"/>
                  <a:gd name="connsiteY0" fmla="*/ 490855 h 490855"/>
                  <a:gd name="connsiteX1" fmla="*/ 450850 w 1497172"/>
                  <a:gd name="connsiteY1" fmla="*/ 1905 h 490855"/>
                  <a:gd name="connsiteX2" fmla="*/ 1497172 w 1497172"/>
                  <a:gd name="connsiteY2" fmla="*/ 0 h 490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97172" h="490855">
                    <a:moveTo>
                      <a:pt x="0" y="490855"/>
                    </a:moveTo>
                    <a:lnTo>
                      <a:pt x="450850" y="1905"/>
                    </a:lnTo>
                    <a:lnTo>
                      <a:pt x="1497172" y="0"/>
                    </a:lnTo>
                  </a:path>
                </a:pathLst>
              </a:custGeom>
              <a:noFill/>
              <a:ln w="9525">
                <a:solidFill>
                  <a:srgbClr val="0158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任意多边形 67"/>
              <p:cNvSpPr/>
              <p:nvPr/>
            </p:nvSpPr>
            <p:spPr>
              <a:xfrm>
                <a:off x="6035151" y="2720363"/>
                <a:ext cx="434974" cy="432591"/>
              </a:xfrm>
              <a:custGeom>
                <a:avLst/>
                <a:gdLst>
                  <a:gd name="connsiteX0" fmla="*/ 434974 w 434974"/>
                  <a:gd name="connsiteY0" fmla="*/ 215104 h 432591"/>
                  <a:gd name="connsiteX1" fmla="*/ 217487 w 434974"/>
                  <a:gd name="connsiteY1" fmla="*/ 432591 h 432591"/>
                  <a:gd name="connsiteX2" fmla="*/ 0 w 434974"/>
                  <a:gd name="connsiteY2" fmla="*/ 215104 h 432591"/>
                  <a:gd name="connsiteX3" fmla="*/ 132831 w 434974"/>
                  <a:gd name="connsiteY3" fmla="*/ 14708 h 432591"/>
                  <a:gd name="connsiteX4" fmla="*/ 162286 w 434974"/>
                  <a:gd name="connsiteY4" fmla="*/ 5565 h 432591"/>
                  <a:gd name="connsiteX5" fmla="*/ 217487 w 434974"/>
                  <a:gd name="connsiteY5" fmla="*/ 0 h 432591"/>
                  <a:gd name="connsiteX6" fmla="*/ 272688 w 434974"/>
                  <a:gd name="connsiteY6" fmla="*/ 5565 h 432591"/>
                  <a:gd name="connsiteX7" fmla="*/ 302143 w 434974"/>
                  <a:gd name="connsiteY7" fmla="*/ 14708 h 432591"/>
                  <a:gd name="connsiteX8" fmla="*/ 434974 w 434974"/>
                  <a:gd name="connsiteY8" fmla="*/ 215104 h 432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4974" h="432591">
                    <a:moveTo>
                      <a:pt x="434974" y="215104"/>
                    </a:moveTo>
                    <a:cubicBezTo>
                      <a:pt x="434974" y="335219"/>
                      <a:pt x="337602" y="432591"/>
                      <a:pt x="217487" y="432591"/>
                    </a:cubicBezTo>
                    <a:cubicBezTo>
                      <a:pt x="97372" y="432591"/>
                      <a:pt x="0" y="335219"/>
                      <a:pt x="0" y="215104"/>
                    </a:cubicBezTo>
                    <a:cubicBezTo>
                      <a:pt x="0" y="125018"/>
                      <a:pt x="54772" y="47725"/>
                      <a:pt x="132831" y="14708"/>
                    </a:cubicBezTo>
                    <a:lnTo>
                      <a:pt x="162286" y="5565"/>
                    </a:lnTo>
                    <a:lnTo>
                      <a:pt x="217487" y="0"/>
                    </a:lnTo>
                    <a:lnTo>
                      <a:pt x="272688" y="5565"/>
                    </a:lnTo>
                    <a:lnTo>
                      <a:pt x="302143" y="14708"/>
                    </a:lnTo>
                    <a:cubicBezTo>
                      <a:pt x="380202" y="47725"/>
                      <a:pt x="434974" y="125018"/>
                      <a:pt x="434974" y="215104"/>
                    </a:cubicBezTo>
                    <a:close/>
                  </a:path>
                </a:pathLst>
              </a:custGeom>
              <a:solidFill>
                <a:srgbClr val="0158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7373257" y="1174615"/>
              <a:ext cx="3048000" cy="437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549399" y="3708865"/>
            <a:ext cx="6064362" cy="1252947"/>
            <a:chOff x="4915789" y="1052513"/>
            <a:chExt cx="5750624" cy="1188126"/>
          </a:xfrm>
        </p:grpSpPr>
        <p:grpSp>
          <p:nvGrpSpPr>
            <p:cNvPr id="70" name="组合 69"/>
            <p:cNvGrpSpPr/>
            <p:nvPr/>
          </p:nvGrpSpPr>
          <p:grpSpPr>
            <a:xfrm>
              <a:off x="4915789" y="1052513"/>
              <a:ext cx="5750624" cy="1188126"/>
              <a:chOff x="6035151" y="1964828"/>
              <a:chExt cx="5750624" cy="1188126"/>
            </a:xfrm>
          </p:grpSpPr>
          <p:sp>
            <p:nvSpPr>
              <p:cNvPr id="72" name="任意多边形 71"/>
              <p:cNvSpPr/>
              <p:nvPr/>
            </p:nvSpPr>
            <p:spPr>
              <a:xfrm rot="16200000">
                <a:off x="9484424" y="349276"/>
                <a:ext cx="685800" cy="3916903"/>
              </a:xfrm>
              <a:custGeom>
                <a:avLst/>
                <a:gdLst>
                  <a:gd name="connsiteX0" fmla="*/ 685800 w 685800"/>
                  <a:gd name="connsiteY0" fmla="*/ 337335 h 3916903"/>
                  <a:gd name="connsiteX1" fmla="*/ 685800 w 685800"/>
                  <a:gd name="connsiteY1" fmla="*/ 3916903 h 3916903"/>
                  <a:gd name="connsiteX2" fmla="*/ 0 w 685800"/>
                  <a:gd name="connsiteY2" fmla="*/ 3916903 h 3916903"/>
                  <a:gd name="connsiteX3" fmla="*/ 0 w 685800"/>
                  <a:gd name="connsiteY3" fmla="*/ 337335 h 3916903"/>
                  <a:gd name="connsiteX4" fmla="*/ 273794 w 685800"/>
                  <a:gd name="connsiteY4" fmla="*/ 1402 h 3916903"/>
                  <a:gd name="connsiteX5" fmla="*/ 287699 w 685800"/>
                  <a:gd name="connsiteY5" fmla="*/ 0 h 3916903"/>
                  <a:gd name="connsiteX6" fmla="*/ 258244 w 685800"/>
                  <a:gd name="connsiteY6" fmla="*/ 9143 h 3916903"/>
                  <a:gd name="connsiteX7" fmla="*/ 125413 w 685800"/>
                  <a:gd name="connsiteY7" fmla="*/ 209539 h 3916903"/>
                  <a:gd name="connsiteX8" fmla="*/ 342900 w 685800"/>
                  <a:gd name="connsiteY8" fmla="*/ 427026 h 3916903"/>
                  <a:gd name="connsiteX9" fmla="*/ 560387 w 685800"/>
                  <a:gd name="connsiteY9" fmla="*/ 209539 h 3916903"/>
                  <a:gd name="connsiteX10" fmla="*/ 427556 w 685800"/>
                  <a:gd name="connsiteY10" fmla="*/ 9143 h 3916903"/>
                  <a:gd name="connsiteX11" fmla="*/ 398101 w 685800"/>
                  <a:gd name="connsiteY11" fmla="*/ 0 h 3916903"/>
                  <a:gd name="connsiteX12" fmla="*/ 412006 w 685800"/>
                  <a:gd name="connsiteY12" fmla="*/ 1402 h 3916903"/>
                  <a:gd name="connsiteX13" fmla="*/ 685800 w 685800"/>
                  <a:gd name="connsiteY13" fmla="*/ 337335 h 3916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85800" h="3916903">
                    <a:moveTo>
                      <a:pt x="685800" y="337335"/>
                    </a:moveTo>
                    <a:lnTo>
                      <a:pt x="685800" y="3916903"/>
                    </a:lnTo>
                    <a:lnTo>
                      <a:pt x="0" y="3916903"/>
                    </a:lnTo>
                    <a:lnTo>
                      <a:pt x="0" y="337335"/>
                    </a:lnTo>
                    <a:cubicBezTo>
                      <a:pt x="0" y="171629"/>
                      <a:pt x="117540" y="33376"/>
                      <a:pt x="273794" y="1402"/>
                    </a:cubicBezTo>
                    <a:lnTo>
                      <a:pt x="287699" y="0"/>
                    </a:lnTo>
                    <a:lnTo>
                      <a:pt x="258244" y="9143"/>
                    </a:lnTo>
                    <a:cubicBezTo>
                      <a:pt x="180185" y="42160"/>
                      <a:pt x="125413" y="119453"/>
                      <a:pt x="125413" y="209539"/>
                    </a:cubicBezTo>
                    <a:cubicBezTo>
                      <a:pt x="125413" y="329654"/>
                      <a:pt x="222785" y="427026"/>
                      <a:pt x="342900" y="427026"/>
                    </a:cubicBezTo>
                    <a:cubicBezTo>
                      <a:pt x="463015" y="427026"/>
                      <a:pt x="560387" y="329654"/>
                      <a:pt x="560387" y="209539"/>
                    </a:cubicBezTo>
                    <a:cubicBezTo>
                      <a:pt x="560387" y="119453"/>
                      <a:pt x="505615" y="42160"/>
                      <a:pt x="427556" y="9143"/>
                    </a:cubicBezTo>
                    <a:lnTo>
                      <a:pt x="398101" y="0"/>
                    </a:lnTo>
                    <a:lnTo>
                      <a:pt x="412006" y="1402"/>
                    </a:lnTo>
                    <a:cubicBezTo>
                      <a:pt x="568260" y="33376"/>
                      <a:pt x="685800" y="171629"/>
                      <a:pt x="685800" y="337335"/>
                    </a:cubicBezTo>
                    <a:close/>
                  </a:path>
                </a:pathLst>
              </a:custGeom>
              <a:solidFill>
                <a:srgbClr val="015835"/>
              </a:solidFill>
              <a:ln>
                <a:noFill/>
              </a:ln>
              <a:effectLst>
                <a:outerShdw blurRad="101600" dist="50800" dir="8100000" algn="tr" rotWithShape="0">
                  <a:schemeClr val="accent6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任意多边形 72"/>
              <p:cNvSpPr/>
              <p:nvPr/>
            </p:nvSpPr>
            <p:spPr>
              <a:xfrm>
                <a:off x="6374082" y="2305821"/>
                <a:ext cx="1497172" cy="490855"/>
              </a:xfrm>
              <a:custGeom>
                <a:avLst/>
                <a:gdLst>
                  <a:gd name="connsiteX0" fmla="*/ 0 w 1136650"/>
                  <a:gd name="connsiteY0" fmla="*/ 488950 h 488950"/>
                  <a:gd name="connsiteX1" fmla="*/ 450850 w 1136650"/>
                  <a:gd name="connsiteY1" fmla="*/ 0 h 488950"/>
                  <a:gd name="connsiteX2" fmla="*/ 1136650 w 1136650"/>
                  <a:gd name="connsiteY2" fmla="*/ 0 h 488950"/>
                  <a:gd name="connsiteX0" fmla="*/ 0 w 1494790"/>
                  <a:gd name="connsiteY0" fmla="*/ 488950 h 488950"/>
                  <a:gd name="connsiteX1" fmla="*/ 450850 w 1494790"/>
                  <a:gd name="connsiteY1" fmla="*/ 0 h 488950"/>
                  <a:gd name="connsiteX2" fmla="*/ 1494790 w 1494790"/>
                  <a:gd name="connsiteY2" fmla="*/ 7620 h 488950"/>
                  <a:gd name="connsiteX0" fmla="*/ 0 w 1497172"/>
                  <a:gd name="connsiteY0" fmla="*/ 490855 h 490855"/>
                  <a:gd name="connsiteX1" fmla="*/ 450850 w 1497172"/>
                  <a:gd name="connsiteY1" fmla="*/ 1905 h 490855"/>
                  <a:gd name="connsiteX2" fmla="*/ 1497172 w 1497172"/>
                  <a:gd name="connsiteY2" fmla="*/ 0 h 490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97172" h="490855">
                    <a:moveTo>
                      <a:pt x="0" y="490855"/>
                    </a:moveTo>
                    <a:lnTo>
                      <a:pt x="450850" y="1905"/>
                    </a:lnTo>
                    <a:lnTo>
                      <a:pt x="1497172" y="0"/>
                    </a:lnTo>
                  </a:path>
                </a:pathLst>
              </a:custGeom>
              <a:noFill/>
              <a:ln w="9525">
                <a:solidFill>
                  <a:srgbClr val="0158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>
                <a:off x="6035151" y="2720363"/>
                <a:ext cx="434974" cy="432591"/>
              </a:xfrm>
              <a:custGeom>
                <a:avLst/>
                <a:gdLst>
                  <a:gd name="connsiteX0" fmla="*/ 434974 w 434974"/>
                  <a:gd name="connsiteY0" fmla="*/ 215104 h 432591"/>
                  <a:gd name="connsiteX1" fmla="*/ 217487 w 434974"/>
                  <a:gd name="connsiteY1" fmla="*/ 432591 h 432591"/>
                  <a:gd name="connsiteX2" fmla="*/ 0 w 434974"/>
                  <a:gd name="connsiteY2" fmla="*/ 215104 h 432591"/>
                  <a:gd name="connsiteX3" fmla="*/ 132831 w 434974"/>
                  <a:gd name="connsiteY3" fmla="*/ 14708 h 432591"/>
                  <a:gd name="connsiteX4" fmla="*/ 162286 w 434974"/>
                  <a:gd name="connsiteY4" fmla="*/ 5565 h 432591"/>
                  <a:gd name="connsiteX5" fmla="*/ 217487 w 434974"/>
                  <a:gd name="connsiteY5" fmla="*/ 0 h 432591"/>
                  <a:gd name="connsiteX6" fmla="*/ 272688 w 434974"/>
                  <a:gd name="connsiteY6" fmla="*/ 5565 h 432591"/>
                  <a:gd name="connsiteX7" fmla="*/ 302143 w 434974"/>
                  <a:gd name="connsiteY7" fmla="*/ 14708 h 432591"/>
                  <a:gd name="connsiteX8" fmla="*/ 434974 w 434974"/>
                  <a:gd name="connsiteY8" fmla="*/ 215104 h 432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4974" h="432591">
                    <a:moveTo>
                      <a:pt x="434974" y="215104"/>
                    </a:moveTo>
                    <a:cubicBezTo>
                      <a:pt x="434974" y="335219"/>
                      <a:pt x="337602" y="432591"/>
                      <a:pt x="217487" y="432591"/>
                    </a:cubicBezTo>
                    <a:cubicBezTo>
                      <a:pt x="97372" y="432591"/>
                      <a:pt x="0" y="335219"/>
                      <a:pt x="0" y="215104"/>
                    </a:cubicBezTo>
                    <a:cubicBezTo>
                      <a:pt x="0" y="125018"/>
                      <a:pt x="54772" y="47725"/>
                      <a:pt x="132831" y="14708"/>
                    </a:cubicBezTo>
                    <a:lnTo>
                      <a:pt x="162286" y="5565"/>
                    </a:lnTo>
                    <a:lnTo>
                      <a:pt x="217487" y="0"/>
                    </a:lnTo>
                    <a:lnTo>
                      <a:pt x="272688" y="5565"/>
                    </a:lnTo>
                    <a:lnTo>
                      <a:pt x="302143" y="14708"/>
                    </a:lnTo>
                    <a:cubicBezTo>
                      <a:pt x="380202" y="47725"/>
                      <a:pt x="434974" y="125018"/>
                      <a:pt x="434974" y="215104"/>
                    </a:cubicBezTo>
                    <a:close/>
                  </a:path>
                </a:pathLst>
              </a:custGeom>
              <a:solidFill>
                <a:srgbClr val="0158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</p:grpSp>
        <p:sp>
          <p:nvSpPr>
            <p:cNvPr id="71" name="文本框 70"/>
            <p:cNvSpPr txBox="1"/>
            <p:nvPr/>
          </p:nvSpPr>
          <p:spPr>
            <a:xfrm>
              <a:off x="7373257" y="1174615"/>
              <a:ext cx="3048000" cy="437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975334" y="5012971"/>
            <a:ext cx="6064362" cy="1252947"/>
            <a:chOff x="4915789" y="1052513"/>
            <a:chExt cx="5750624" cy="1188126"/>
          </a:xfrm>
        </p:grpSpPr>
        <p:grpSp>
          <p:nvGrpSpPr>
            <p:cNvPr id="76" name="组合 75"/>
            <p:cNvGrpSpPr/>
            <p:nvPr/>
          </p:nvGrpSpPr>
          <p:grpSpPr>
            <a:xfrm>
              <a:off x="4915789" y="1052513"/>
              <a:ext cx="5750624" cy="1188126"/>
              <a:chOff x="6035151" y="1964828"/>
              <a:chExt cx="5750624" cy="1188126"/>
            </a:xfrm>
          </p:grpSpPr>
          <p:sp>
            <p:nvSpPr>
              <p:cNvPr id="78" name="任意多边形 77"/>
              <p:cNvSpPr/>
              <p:nvPr/>
            </p:nvSpPr>
            <p:spPr>
              <a:xfrm rot="16200000">
                <a:off x="9484424" y="349276"/>
                <a:ext cx="685800" cy="3916903"/>
              </a:xfrm>
              <a:custGeom>
                <a:avLst/>
                <a:gdLst>
                  <a:gd name="connsiteX0" fmla="*/ 685800 w 685800"/>
                  <a:gd name="connsiteY0" fmla="*/ 337335 h 3916903"/>
                  <a:gd name="connsiteX1" fmla="*/ 685800 w 685800"/>
                  <a:gd name="connsiteY1" fmla="*/ 3916903 h 3916903"/>
                  <a:gd name="connsiteX2" fmla="*/ 0 w 685800"/>
                  <a:gd name="connsiteY2" fmla="*/ 3916903 h 3916903"/>
                  <a:gd name="connsiteX3" fmla="*/ 0 w 685800"/>
                  <a:gd name="connsiteY3" fmla="*/ 337335 h 3916903"/>
                  <a:gd name="connsiteX4" fmla="*/ 273794 w 685800"/>
                  <a:gd name="connsiteY4" fmla="*/ 1402 h 3916903"/>
                  <a:gd name="connsiteX5" fmla="*/ 287699 w 685800"/>
                  <a:gd name="connsiteY5" fmla="*/ 0 h 3916903"/>
                  <a:gd name="connsiteX6" fmla="*/ 258244 w 685800"/>
                  <a:gd name="connsiteY6" fmla="*/ 9143 h 3916903"/>
                  <a:gd name="connsiteX7" fmla="*/ 125413 w 685800"/>
                  <a:gd name="connsiteY7" fmla="*/ 209539 h 3916903"/>
                  <a:gd name="connsiteX8" fmla="*/ 342900 w 685800"/>
                  <a:gd name="connsiteY8" fmla="*/ 427026 h 3916903"/>
                  <a:gd name="connsiteX9" fmla="*/ 560387 w 685800"/>
                  <a:gd name="connsiteY9" fmla="*/ 209539 h 3916903"/>
                  <a:gd name="connsiteX10" fmla="*/ 427556 w 685800"/>
                  <a:gd name="connsiteY10" fmla="*/ 9143 h 3916903"/>
                  <a:gd name="connsiteX11" fmla="*/ 398101 w 685800"/>
                  <a:gd name="connsiteY11" fmla="*/ 0 h 3916903"/>
                  <a:gd name="connsiteX12" fmla="*/ 412006 w 685800"/>
                  <a:gd name="connsiteY12" fmla="*/ 1402 h 3916903"/>
                  <a:gd name="connsiteX13" fmla="*/ 685800 w 685800"/>
                  <a:gd name="connsiteY13" fmla="*/ 337335 h 3916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85800" h="3916903">
                    <a:moveTo>
                      <a:pt x="685800" y="337335"/>
                    </a:moveTo>
                    <a:lnTo>
                      <a:pt x="685800" y="3916903"/>
                    </a:lnTo>
                    <a:lnTo>
                      <a:pt x="0" y="3916903"/>
                    </a:lnTo>
                    <a:lnTo>
                      <a:pt x="0" y="337335"/>
                    </a:lnTo>
                    <a:cubicBezTo>
                      <a:pt x="0" y="171629"/>
                      <a:pt x="117540" y="33376"/>
                      <a:pt x="273794" y="1402"/>
                    </a:cubicBezTo>
                    <a:lnTo>
                      <a:pt x="287699" y="0"/>
                    </a:lnTo>
                    <a:lnTo>
                      <a:pt x="258244" y="9143"/>
                    </a:lnTo>
                    <a:cubicBezTo>
                      <a:pt x="180185" y="42160"/>
                      <a:pt x="125413" y="119453"/>
                      <a:pt x="125413" y="209539"/>
                    </a:cubicBezTo>
                    <a:cubicBezTo>
                      <a:pt x="125413" y="329654"/>
                      <a:pt x="222785" y="427026"/>
                      <a:pt x="342900" y="427026"/>
                    </a:cubicBezTo>
                    <a:cubicBezTo>
                      <a:pt x="463015" y="427026"/>
                      <a:pt x="560387" y="329654"/>
                      <a:pt x="560387" y="209539"/>
                    </a:cubicBezTo>
                    <a:cubicBezTo>
                      <a:pt x="560387" y="119453"/>
                      <a:pt x="505615" y="42160"/>
                      <a:pt x="427556" y="9143"/>
                    </a:cubicBezTo>
                    <a:lnTo>
                      <a:pt x="398101" y="0"/>
                    </a:lnTo>
                    <a:lnTo>
                      <a:pt x="412006" y="1402"/>
                    </a:lnTo>
                    <a:cubicBezTo>
                      <a:pt x="568260" y="33376"/>
                      <a:pt x="685800" y="171629"/>
                      <a:pt x="685800" y="337335"/>
                    </a:cubicBezTo>
                    <a:close/>
                  </a:path>
                </a:pathLst>
              </a:custGeom>
              <a:solidFill>
                <a:srgbClr val="015835"/>
              </a:solidFill>
              <a:ln>
                <a:noFill/>
              </a:ln>
              <a:effectLst>
                <a:outerShdw blurRad="101600" dist="50800" dir="8100000" algn="tr" rotWithShape="0">
                  <a:schemeClr val="accent6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任意多边形 78"/>
              <p:cNvSpPr/>
              <p:nvPr/>
            </p:nvSpPr>
            <p:spPr>
              <a:xfrm>
                <a:off x="6374082" y="2305821"/>
                <a:ext cx="1497172" cy="490855"/>
              </a:xfrm>
              <a:custGeom>
                <a:avLst/>
                <a:gdLst>
                  <a:gd name="connsiteX0" fmla="*/ 0 w 1136650"/>
                  <a:gd name="connsiteY0" fmla="*/ 488950 h 488950"/>
                  <a:gd name="connsiteX1" fmla="*/ 450850 w 1136650"/>
                  <a:gd name="connsiteY1" fmla="*/ 0 h 488950"/>
                  <a:gd name="connsiteX2" fmla="*/ 1136650 w 1136650"/>
                  <a:gd name="connsiteY2" fmla="*/ 0 h 488950"/>
                  <a:gd name="connsiteX0" fmla="*/ 0 w 1494790"/>
                  <a:gd name="connsiteY0" fmla="*/ 488950 h 488950"/>
                  <a:gd name="connsiteX1" fmla="*/ 450850 w 1494790"/>
                  <a:gd name="connsiteY1" fmla="*/ 0 h 488950"/>
                  <a:gd name="connsiteX2" fmla="*/ 1494790 w 1494790"/>
                  <a:gd name="connsiteY2" fmla="*/ 7620 h 488950"/>
                  <a:gd name="connsiteX0" fmla="*/ 0 w 1497172"/>
                  <a:gd name="connsiteY0" fmla="*/ 490855 h 490855"/>
                  <a:gd name="connsiteX1" fmla="*/ 450850 w 1497172"/>
                  <a:gd name="connsiteY1" fmla="*/ 1905 h 490855"/>
                  <a:gd name="connsiteX2" fmla="*/ 1497172 w 1497172"/>
                  <a:gd name="connsiteY2" fmla="*/ 0 h 490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97172" h="490855">
                    <a:moveTo>
                      <a:pt x="0" y="490855"/>
                    </a:moveTo>
                    <a:lnTo>
                      <a:pt x="450850" y="1905"/>
                    </a:lnTo>
                    <a:lnTo>
                      <a:pt x="1497172" y="0"/>
                    </a:lnTo>
                  </a:path>
                </a:pathLst>
              </a:custGeom>
              <a:noFill/>
              <a:ln w="9525">
                <a:solidFill>
                  <a:srgbClr val="0158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任意多边形 79"/>
              <p:cNvSpPr/>
              <p:nvPr/>
            </p:nvSpPr>
            <p:spPr>
              <a:xfrm>
                <a:off x="6035151" y="2720363"/>
                <a:ext cx="434974" cy="432591"/>
              </a:xfrm>
              <a:custGeom>
                <a:avLst/>
                <a:gdLst>
                  <a:gd name="connsiteX0" fmla="*/ 434974 w 434974"/>
                  <a:gd name="connsiteY0" fmla="*/ 215104 h 432591"/>
                  <a:gd name="connsiteX1" fmla="*/ 217487 w 434974"/>
                  <a:gd name="connsiteY1" fmla="*/ 432591 h 432591"/>
                  <a:gd name="connsiteX2" fmla="*/ 0 w 434974"/>
                  <a:gd name="connsiteY2" fmla="*/ 215104 h 432591"/>
                  <a:gd name="connsiteX3" fmla="*/ 132831 w 434974"/>
                  <a:gd name="connsiteY3" fmla="*/ 14708 h 432591"/>
                  <a:gd name="connsiteX4" fmla="*/ 162286 w 434974"/>
                  <a:gd name="connsiteY4" fmla="*/ 5565 h 432591"/>
                  <a:gd name="connsiteX5" fmla="*/ 217487 w 434974"/>
                  <a:gd name="connsiteY5" fmla="*/ 0 h 432591"/>
                  <a:gd name="connsiteX6" fmla="*/ 272688 w 434974"/>
                  <a:gd name="connsiteY6" fmla="*/ 5565 h 432591"/>
                  <a:gd name="connsiteX7" fmla="*/ 302143 w 434974"/>
                  <a:gd name="connsiteY7" fmla="*/ 14708 h 432591"/>
                  <a:gd name="connsiteX8" fmla="*/ 434974 w 434974"/>
                  <a:gd name="connsiteY8" fmla="*/ 215104 h 432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4974" h="432591">
                    <a:moveTo>
                      <a:pt x="434974" y="215104"/>
                    </a:moveTo>
                    <a:cubicBezTo>
                      <a:pt x="434974" y="335219"/>
                      <a:pt x="337602" y="432591"/>
                      <a:pt x="217487" y="432591"/>
                    </a:cubicBezTo>
                    <a:cubicBezTo>
                      <a:pt x="97372" y="432591"/>
                      <a:pt x="0" y="335219"/>
                      <a:pt x="0" y="215104"/>
                    </a:cubicBezTo>
                    <a:cubicBezTo>
                      <a:pt x="0" y="125018"/>
                      <a:pt x="54772" y="47725"/>
                      <a:pt x="132831" y="14708"/>
                    </a:cubicBezTo>
                    <a:lnTo>
                      <a:pt x="162286" y="5565"/>
                    </a:lnTo>
                    <a:lnTo>
                      <a:pt x="217487" y="0"/>
                    </a:lnTo>
                    <a:lnTo>
                      <a:pt x="272688" y="5565"/>
                    </a:lnTo>
                    <a:lnTo>
                      <a:pt x="302143" y="14708"/>
                    </a:lnTo>
                    <a:cubicBezTo>
                      <a:pt x="380202" y="47725"/>
                      <a:pt x="434974" y="125018"/>
                      <a:pt x="434974" y="215104"/>
                    </a:cubicBezTo>
                    <a:close/>
                  </a:path>
                </a:pathLst>
              </a:custGeom>
              <a:solidFill>
                <a:srgbClr val="0158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</p:grpSp>
        <p:sp>
          <p:nvSpPr>
            <p:cNvPr id="77" name="文本框 76"/>
            <p:cNvSpPr txBox="1"/>
            <p:nvPr/>
          </p:nvSpPr>
          <p:spPr>
            <a:xfrm>
              <a:off x="7373257" y="1189455"/>
              <a:ext cx="3048000" cy="437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602597" y="2622220"/>
            <a:ext cx="889057" cy="922371"/>
            <a:chOff x="2797919" y="2726482"/>
            <a:chExt cx="843062" cy="874652"/>
          </a:xfrm>
        </p:grpSpPr>
        <p:sp>
          <p:nvSpPr>
            <p:cNvPr id="5" name="椭圆 4"/>
            <p:cNvSpPr/>
            <p:nvPr/>
          </p:nvSpPr>
          <p:spPr>
            <a:xfrm>
              <a:off x="2797919" y="2726482"/>
              <a:ext cx="843062" cy="843062"/>
            </a:xfrm>
            <a:prstGeom prst="ellipse">
              <a:avLst/>
            </a:prstGeom>
            <a:solidFill>
              <a:srgbClr val="90C7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863557" y="2836477"/>
              <a:ext cx="742783" cy="764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64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录</a:t>
              </a:r>
            </a:p>
          </p:txBody>
        </p:sp>
      </p:grpSp>
      <p:cxnSp>
        <p:nvCxnSpPr>
          <p:cNvPr id="85" name="直接连接符 84"/>
          <p:cNvCxnSpPr/>
          <p:nvPr/>
        </p:nvCxnSpPr>
        <p:spPr>
          <a:xfrm flipV="1">
            <a:off x="-2092753" y="3484961"/>
            <a:ext cx="4007795" cy="8404052"/>
          </a:xfrm>
          <a:prstGeom prst="line">
            <a:avLst/>
          </a:prstGeom>
          <a:ln w="9525">
            <a:solidFill>
              <a:srgbClr val="015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141045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"/>
          <p:cNvSpPr/>
          <p:nvPr/>
        </p:nvSpPr>
        <p:spPr>
          <a:xfrm>
            <a:off x="2439240" y="3989168"/>
            <a:ext cx="2265232" cy="1266465"/>
          </a:xfrm>
          <a:custGeom>
            <a:avLst/>
            <a:gdLst/>
            <a:ahLst/>
            <a:cxnLst/>
            <a:rect l="l" t="t" r="r" b="b"/>
            <a:pathLst>
              <a:path w="2808312" h="2020010">
                <a:moveTo>
                  <a:pt x="0" y="0"/>
                </a:moveTo>
                <a:lnTo>
                  <a:pt x="422312" y="0"/>
                </a:lnTo>
                <a:lnTo>
                  <a:pt x="422312" y="1152430"/>
                </a:lnTo>
                <a:cubicBezTo>
                  <a:pt x="422312" y="1404581"/>
                  <a:pt x="626721" y="1608990"/>
                  <a:pt x="878872" y="1608990"/>
                </a:cubicBezTo>
                <a:lnTo>
                  <a:pt x="1909968" y="1608990"/>
                </a:lnTo>
                <a:cubicBezTo>
                  <a:pt x="2162119" y="1608990"/>
                  <a:pt x="2366528" y="1404581"/>
                  <a:pt x="2366528" y="1152430"/>
                </a:cubicBezTo>
                <a:lnTo>
                  <a:pt x="2366528" y="0"/>
                </a:lnTo>
                <a:lnTo>
                  <a:pt x="2808312" y="0"/>
                </a:lnTo>
                <a:lnTo>
                  <a:pt x="2808312" y="1313411"/>
                </a:lnTo>
                <a:cubicBezTo>
                  <a:pt x="2808312" y="1703655"/>
                  <a:pt x="2491957" y="2020010"/>
                  <a:pt x="2101713" y="2020010"/>
                </a:cubicBezTo>
                <a:lnTo>
                  <a:pt x="706599" y="2020010"/>
                </a:lnTo>
                <a:cubicBezTo>
                  <a:pt x="316355" y="2020010"/>
                  <a:pt x="0" y="1703655"/>
                  <a:pt x="0" y="1313411"/>
                </a:cubicBezTo>
                <a:close/>
              </a:path>
            </a:pathLst>
          </a:custGeom>
          <a:solidFill>
            <a:srgbClr val="90C74B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1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990935" y="4620038"/>
            <a:ext cx="1161843" cy="1161842"/>
          </a:xfrm>
          <a:prstGeom prst="ellipse">
            <a:avLst/>
          </a:prstGeom>
          <a:solidFill>
            <a:srgbClr val="015835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1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圆角矩形 1"/>
          <p:cNvSpPr/>
          <p:nvPr/>
        </p:nvSpPr>
        <p:spPr>
          <a:xfrm flipV="1">
            <a:off x="4355658" y="2701540"/>
            <a:ext cx="2265232" cy="1266465"/>
          </a:xfrm>
          <a:custGeom>
            <a:avLst/>
            <a:gdLst/>
            <a:ahLst/>
            <a:cxnLst/>
            <a:rect l="l" t="t" r="r" b="b"/>
            <a:pathLst>
              <a:path w="2808312" h="2020010">
                <a:moveTo>
                  <a:pt x="0" y="0"/>
                </a:moveTo>
                <a:lnTo>
                  <a:pt x="422312" y="0"/>
                </a:lnTo>
                <a:lnTo>
                  <a:pt x="422312" y="1152430"/>
                </a:lnTo>
                <a:cubicBezTo>
                  <a:pt x="422312" y="1404581"/>
                  <a:pt x="626721" y="1608990"/>
                  <a:pt x="878872" y="1608990"/>
                </a:cubicBezTo>
                <a:lnTo>
                  <a:pt x="1909968" y="1608990"/>
                </a:lnTo>
                <a:cubicBezTo>
                  <a:pt x="2162119" y="1608990"/>
                  <a:pt x="2366528" y="1404581"/>
                  <a:pt x="2366528" y="1152430"/>
                </a:cubicBezTo>
                <a:lnTo>
                  <a:pt x="2366528" y="0"/>
                </a:lnTo>
                <a:lnTo>
                  <a:pt x="2808312" y="0"/>
                </a:lnTo>
                <a:lnTo>
                  <a:pt x="2808312" y="1313411"/>
                </a:lnTo>
                <a:cubicBezTo>
                  <a:pt x="2808312" y="1703655"/>
                  <a:pt x="2491957" y="2020010"/>
                  <a:pt x="2101713" y="2020010"/>
                </a:cubicBezTo>
                <a:lnTo>
                  <a:pt x="706599" y="2020010"/>
                </a:lnTo>
                <a:cubicBezTo>
                  <a:pt x="316355" y="2020010"/>
                  <a:pt x="0" y="1703655"/>
                  <a:pt x="0" y="1313411"/>
                </a:cubicBezTo>
                <a:close/>
              </a:path>
            </a:pathLst>
          </a:custGeom>
          <a:solidFill>
            <a:srgbClr val="90C74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07354" y="2153575"/>
            <a:ext cx="1161843" cy="1161842"/>
          </a:xfrm>
          <a:prstGeom prst="ellipse">
            <a:avLst/>
          </a:prstGeom>
          <a:solidFill>
            <a:srgbClr val="015835"/>
          </a:solidFill>
          <a:ln w="63500" cap="flat" cmpd="sng" algn="ctr">
            <a:noFill/>
            <a:prstDash val="solid"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圆角矩形 1"/>
          <p:cNvSpPr/>
          <p:nvPr/>
        </p:nvSpPr>
        <p:spPr>
          <a:xfrm>
            <a:off x="6277511" y="3989168"/>
            <a:ext cx="2265232" cy="1266465"/>
          </a:xfrm>
          <a:custGeom>
            <a:avLst/>
            <a:gdLst/>
            <a:ahLst/>
            <a:cxnLst/>
            <a:rect l="l" t="t" r="r" b="b"/>
            <a:pathLst>
              <a:path w="2808312" h="2020010">
                <a:moveTo>
                  <a:pt x="0" y="0"/>
                </a:moveTo>
                <a:lnTo>
                  <a:pt x="422312" y="0"/>
                </a:lnTo>
                <a:lnTo>
                  <a:pt x="422312" y="1152430"/>
                </a:lnTo>
                <a:cubicBezTo>
                  <a:pt x="422312" y="1404581"/>
                  <a:pt x="626721" y="1608990"/>
                  <a:pt x="878872" y="1608990"/>
                </a:cubicBezTo>
                <a:lnTo>
                  <a:pt x="1909968" y="1608990"/>
                </a:lnTo>
                <a:cubicBezTo>
                  <a:pt x="2162119" y="1608990"/>
                  <a:pt x="2366528" y="1404581"/>
                  <a:pt x="2366528" y="1152430"/>
                </a:cubicBezTo>
                <a:lnTo>
                  <a:pt x="2366528" y="0"/>
                </a:lnTo>
                <a:lnTo>
                  <a:pt x="2808312" y="0"/>
                </a:lnTo>
                <a:lnTo>
                  <a:pt x="2808312" y="1313411"/>
                </a:lnTo>
                <a:cubicBezTo>
                  <a:pt x="2808312" y="1703655"/>
                  <a:pt x="2491957" y="2020010"/>
                  <a:pt x="2101713" y="2020010"/>
                </a:cubicBezTo>
                <a:lnTo>
                  <a:pt x="706599" y="2020010"/>
                </a:lnTo>
                <a:cubicBezTo>
                  <a:pt x="316355" y="2020010"/>
                  <a:pt x="0" y="1703655"/>
                  <a:pt x="0" y="1313411"/>
                </a:cubicBezTo>
                <a:close/>
              </a:path>
            </a:pathLst>
          </a:custGeom>
          <a:solidFill>
            <a:srgbClr val="90C74B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1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829206" y="4620038"/>
            <a:ext cx="1161843" cy="1161842"/>
          </a:xfrm>
          <a:prstGeom prst="ellipse">
            <a:avLst/>
          </a:prstGeom>
          <a:solidFill>
            <a:srgbClr val="015835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1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圆角矩形 1"/>
          <p:cNvSpPr/>
          <p:nvPr/>
        </p:nvSpPr>
        <p:spPr>
          <a:xfrm flipV="1">
            <a:off x="8189933" y="2701540"/>
            <a:ext cx="2265232" cy="1266465"/>
          </a:xfrm>
          <a:custGeom>
            <a:avLst/>
            <a:gdLst/>
            <a:ahLst/>
            <a:cxnLst/>
            <a:rect l="l" t="t" r="r" b="b"/>
            <a:pathLst>
              <a:path w="2808312" h="2020010">
                <a:moveTo>
                  <a:pt x="0" y="0"/>
                </a:moveTo>
                <a:lnTo>
                  <a:pt x="422312" y="0"/>
                </a:lnTo>
                <a:lnTo>
                  <a:pt x="422312" y="1152430"/>
                </a:lnTo>
                <a:cubicBezTo>
                  <a:pt x="422312" y="1404581"/>
                  <a:pt x="626721" y="1608990"/>
                  <a:pt x="878872" y="1608990"/>
                </a:cubicBezTo>
                <a:lnTo>
                  <a:pt x="1909968" y="1608990"/>
                </a:lnTo>
                <a:cubicBezTo>
                  <a:pt x="2162119" y="1608990"/>
                  <a:pt x="2366528" y="1404581"/>
                  <a:pt x="2366528" y="1152430"/>
                </a:cubicBezTo>
                <a:lnTo>
                  <a:pt x="2366528" y="0"/>
                </a:lnTo>
                <a:lnTo>
                  <a:pt x="2808312" y="0"/>
                </a:lnTo>
                <a:lnTo>
                  <a:pt x="2808312" y="1313411"/>
                </a:lnTo>
                <a:cubicBezTo>
                  <a:pt x="2808312" y="1703655"/>
                  <a:pt x="2491957" y="2020010"/>
                  <a:pt x="2101713" y="2020010"/>
                </a:cubicBezTo>
                <a:lnTo>
                  <a:pt x="706599" y="2020010"/>
                </a:lnTo>
                <a:cubicBezTo>
                  <a:pt x="316355" y="2020010"/>
                  <a:pt x="0" y="1703655"/>
                  <a:pt x="0" y="1313411"/>
                </a:cubicBezTo>
                <a:close/>
              </a:path>
            </a:pathLst>
          </a:custGeom>
          <a:solidFill>
            <a:srgbClr val="90C74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741628" y="2153575"/>
            <a:ext cx="1161843" cy="1161842"/>
          </a:xfrm>
          <a:prstGeom prst="ellipse">
            <a:avLst/>
          </a:prstGeom>
          <a:solidFill>
            <a:srgbClr val="015835"/>
          </a:solidFill>
          <a:ln w="63500" cap="flat" cmpd="sng" algn="ctr">
            <a:noFill/>
            <a:prstDash val="solid"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kern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48" y="3968006"/>
            <a:ext cx="12871067" cy="87459"/>
          </a:xfrm>
          <a:prstGeom prst="rect">
            <a:avLst/>
          </a:prstGeom>
          <a:solidFill>
            <a:srgbClr val="015835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flipH="1">
            <a:off x="3067483" y="4930661"/>
            <a:ext cx="995574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0" dirty="0">
                <a:solidFill>
                  <a:schemeClr val="bg1"/>
                </a:solidFill>
                <a:latin typeface="Franklin Gothic Book" panose="020B0503020102020204" pitchFamily="34" charset="0"/>
              </a:rPr>
              <a:t>YOUR TITLE</a:t>
            </a:r>
            <a:endParaRPr lang="zh-CN" altLang="en-US" sz="2400" b="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4983903" y="2464197"/>
            <a:ext cx="995574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0" dirty="0">
                <a:solidFill>
                  <a:schemeClr val="bg1"/>
                </a:solidFill>
                <a:latin typeface="Franklin Gothic Book" panose="020B0503020102020204" pitchFamily="34" charset="0"/>
              </a:rPr>
              <a:t>YOUR TITLE</a:t>
            </a:r>
            <a:endParaRPr lang="zh-CN" altLang="en-US" sz="2400" b="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flipH="1">
            <a:off x="8818177" y="2464197"/>
            <a:ext cx="995574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0" dirty="0">
                <a:solidFill>
                  <a:schemeClr val="bg1"/>
                </a:solidFill>
                <a:latin typeface="Franklin Gothic Book" panose="020B0503020102020204" pitchFamily="34" charset="0"/>
              </a:rPr>
              <a:t>YOUR TITLE</a:t>
            </a:r>
            <a:endParaRPr lang="zh-CN" altLang="en-US" sz="2400" b="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flipH="1">
            <a:off x="6905754" y="4930661"/>
            <a:ext cx="995574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0" dirty="0">
                <a:solidFill>
                  <a:schemeClr val="bg1"/>
                </a:solidFill>
                <a:latin typeface="Franklin Gothic Book" panose="020B0503020102020204" pitchFamily="34" charset="0"/>
              </a:rPr>
              <a:t>YOUR TITLE</a:t>
            </a:r>
            <a:endParaRPr lang="zh-CN" altLang="en-US" sz="2400" b="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5" name="TextBox 23"/>
          <p:cNvSpPr txBox="1"/>
          <p:nvPr/>
        </p:nvSpPr>
        <p:spPr>
          <a:xfrm>
            <a:off x="1603825" y="2761450"/>
            <a:ext cx="233317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6" name="TextBox 24"/>
          <p:cNvSpPr txBox="1"/>
          <p:nvPr/>
        </p:nvSpPr>
        <p:spPr>
          <a:xfrm>
            <a:off x="1603826" y="244500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87" name="TextBox 23"/>
          <p:cNvSpPr txBox="1"/>
          <p:nvPr/>
        </p:nvSpPr>
        <p:spPr>
          <a:xfrm>
            <a:off x="4321625" y="5682450"/>
            <a:ext cx="233317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8" name="TextBox 24"/>
          <p:cNvSpPr txBox="1"/>
          <p:nvPr/>
        </p:nvSpPr>
        <p:spPr>
          <a:xfrm>
            <a:off x="4321626" y="536600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89" name="TextBox 23"/>
          <p:cNvSpPr txBox="1"/>
          <p:nvPr/>
        </p:nvSpPr>
        <p:spPr>
          <a:xfrm>
            <a:off x="6239325" y="1796250"/>
            <a:ext cx="233317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0" name="TextBox 24"/>
          <p:cNvSpPr txBox="1"/>
          <p:nvPr/>
        </p:nvSpPr>
        <p:spPr>
          <a:xfrm>
            <a:off x="6239326" y="147980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91" name="TextBox 23"/>
          <p:cNvSpPr txBox="1"/>
          <p:nvPr/>
        </p:nvSpPr>
        <p:spPr>
          <a:xfrm>
            <a:off x="8931725" y="4742650"/>
            <a:ext cx="233317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2" name="TextBox 24"/>
          <p:cNvSpPr txBox="1"/>
          <p:nvPr/>
        </p:nvSpPr>
        <p:spPr>
          <a:xfrm>
            <a:off x="8931726" y="442620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8" name="矩形 37"/>
          <p:cNvSpPr/>
          <p:nvPr/>
        </p:nvSpPr>
        <p:spPr>
          <a:xfrm>
            <a:off x="5439360" y="183658"/>
            <a:ext cx="1980029" cy="50488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9" name="矩形 38"/>
          <p:cNvSpPr/>
          <p:nvPr/>
        </p:nvSpPr>
        <p:spPr>
          <a:xfrm>
            <a:off x="5181276" y="544865"/>
            <a:ext cx="2496196" cy="33515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Please replace the written content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60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"/>
                            </p:stCondLst>
                            <p:childTnLst>
                              <p:par>
                                <p:cTn id="7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250"/>
                            </p:stCondLst>
                            <p:childTnLst>
                              <p:par>
                                <p:cTn id="8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750"/>
                            </p:stCondLst>
                            <p:childTnLst>
                              <p:par>
                                <p:cTn id="9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4308526" y="1541236"/>
            <a:ext cx="3914324" cy="4078060"/>
            <a:chOff x="2825749" y="2120770"/>
            <a:chExt cx="3465283" cy="3610236"/>
          </a:xfrm>
        </p:grpSpPr>
        <p:sp>
          <p:nvSpPr>
            <p:cNvPr id="3" name="Freeform 18"/>
            <p:cNvSpPr>
              <a:spLocks/>
            </p:cNvSpPr>
            <p:nvPr/>
          </p:nvSpPr>
          <p:spPr bwMode="auto">
            <a:xfrm>
              <a:off x="2825749" y="5015300"/>
              <a:ext cx="3465283" cy="715706"/>
            </a:xfrm>
            <a:custGeom>
              <a:avLst/>
              <a:gdLst>
                <a:gd name="T0" fmla="*/ 0 w 1530"/>
                <a:gd name="T1" fmla="*/ 0 h 316"/>
                <a:gd name="T2" fmla="*/ 1530 w 1530"/>
                <a:gd name="T3" fmla="*/ 0 h 316"/>
                <a:gd name="T4" fmla="*/ 1530 w 1530"/>
                <a:gd name="T5" fmla="*/ 214 h 316"/>
                <a:gd name="T6" fmla="*/ 1524 w 1530"/>
                <a:gd name="T7" fmla="*/ 228 h 316"/>
                <a:gd name="T8" fmla="*/ 1504 w 1530"/>
                <a:gd name="T9" fmla="*/ 241 h 316"/>
                <a:gd name="T10" fmla="*/ 1469 w 1530"/>
                <a:gd name="T11" fmla="*/ 253 h 316"/>
                <a:gd name="T12" fmla="*/ 1427 w 1530"/>
                <a:gd name="T13" fmla="*/ 265 h 316"/>
                <a:gd name="T14" fmla="*/ 1372 w 1530"/>
                <a:gd name="T15" fmla="*/ 275 h 316"/>
                <a:gd name="T16" fmla="*/ 1307 w 1530"/>
                <a:gd name="T17" fmla="*/ 285 h 316"/>
                <a:gd name="T18" fmla="*/ 1232 w 1530"/>
                <a:gd name="T19" fmla="*/ 296 h 316"/>
                <a:gd name="T20" fmla="*/ 1151 w 1530"/>
                <a:gd name="T21" fmla="*/ 302 h 316"/>
                <a:gd name="T22" fmla="*/ 1063 w 1530"/>
                <a:gd name="T23" fmla="*/ 308 h 316"/>
                <a:gd name="T24" fmla="*/ 968 w 1530"/>
                <a:gd name="T25" fmla="*/ 312 h 316"/>
                <a:gd name="T26" fmla="*/ 869 w 1530"/>
                <a:gd name="T27" fmla="*/ 316 h 316"/>
                <a:gd name="T28" fmla="*/ 765 w 1530"/>
                <a:gd name="T29" fmla="*/ 316 h 316"/>
                <a:gd name="T30" fmla="*/ 662 w 1530"/>
                <a:gd name="T31" fmla="*/ 316 h 316"/>
                <a:gd name="T32" fmla="*/ 562 w 1530"/>
                <a:gd name="T33" fmla="*/ 312 h 316"/>
                <a:gd name="T34" fmla="*/ 467 w 1530"/>
                <a:gd name="T35" fmla="*/ 308 h 316"/>
                <a:gd name="T36" fmla="*/ 380 w 1530"/>
                <a:gd name="T37" fmla="*/ 302 h 316"/>
                <a:gd name="T38" fmla="*/ 298 w 1530"/>
                <a:gd name="T39" fmla="*/ 296 h 316"/>
                <a:gd name="T40" fmla="*/ 223 w 1530"/>
                <a:gd name="T41" fmla="*/ 285 h 316"/>
                <a:gd name="T42" fmla="*/ 158 w 1530"/>
                <a:gd name="T43" fmla="*/ 275 h 316"/>
                <a:gd name="T44" fmla="*/ 104 w 1530"/>
                <a:gd name="T45" fmla="*/ 265 h 316"/>
                <a:gd name="T46" fmla="*/ 59 w 1530"/>
                <a:gd name="T47" fmla="*/ 253 h 316"/>
                <a:gd name="T48" fmla="*/ 27 w 1530"/>
                <a:gd name="T49" fmla="*/ 241 h 316"/>
                <a:gd name="T50" fmla="*/ 6 w 1530"/>
                <a:gd name="T51" fmla="*/ 228 h 316"/>
                <a:gd name="T52" fmla="*/ 0 w 1530"/>
                <a:gd name="T53" fmla="*/ 214 h 316"/>
                <a:gd name="T54" fmla="*/ 0 w 1530"/>
                <a:gd name="T5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30" h="316">
                  <a:moveTo>
                    <a:pt x="0" y="0"/>
                  </a:moveTo>
                  <a:lnTo>
                    <a:pt x="1530" y="0"/>
                  </a:lnTo>
                  <a:lnTo>
                    <a:pt x="1530" y="214"/>
                  </a:lnTo>
                  <a:lnTo>
                    <a:pt x="1524" y="228"/>
                  </a:lnTo>
                  <a:lnTo>
                    <a:pt x="1504" y="241"/>
                  </a:lnTo>
                  <a:lnTo>
                    <a:pt x="1469" y="253"/>
                  </a:lnTo>
                  <a:lnTo>
                    <a:pt x="1427" y="265"/>
                  </a:lnTo>
                  <a:lnTo>
                    <a:pt x="1372" y="275"/>
                  </a:lnTo>
                  <a:lnTo>
                    <a:pt x="1307" y="285"/>
                  </a:lnTo>
                  <a:lnTo>
                    <a:pt x="1232" y="296"/>
                  </a:lnTo>
                  <a:lnTo>
                    <a:pt x="1151" y="302"/>
                  </a:lnTo>
                  <a:lnTo>
                    <a:pt x="1063" y="308"/>
                  </a:lnTo>
                  <a:lnTo>
                    <a:pt x="968" y="312"/>
                  </a:lnTo>
                  <a:lnTo>
                    <a:pt x="869" y="316"/>
                  </a:lnTo>
                  <a:lnTo>
                    <a:pt x="765" y="316"/>
                  </a:lnTo>
                  <a:lnTo>
                    <a:pt x="662" y="316"/>
                  </a:lnTo>
                  <a:lnTo>
                    <a:pt x="562" y="312"/>
                  </a:lnTo>
                  <a:lnTo>
                    <a:pt x="467" y="308"/>
                  </a:lnTo>
                  <a:lnTo>
                    <a:pt x="380" y="302"/>
                  </a:lnTo>
                  <a:lnTo>
                    <a:pt x="298" y="296"/>
                  </a:lnTo>
                  <a:lnTo>
                    <a:pt x="223" y="285"/>
                  </a:lnTo>
                  <a:lnTo>
                    <a:pt x="158" y="275"/>
                  </a:lnTo>
                  <a:lnTo>
                    <a:pt x="104" y="265"/>
                  </a:lnTo>
                  <a:lnTo>
                    <a:pt x="59" y="253"/>
                  </a:lnTo>
                  <a:lnTo>
                    <a:pt x="27" y="241"/>
                  </a:lnTo>
                  <a:lnTo>
                    <a:pt x="6" y="228"/>
                  </a:lnTo>
                  <a:lnTo>
                    <a:pt x="0" y="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74B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" name="Freeform 19"/>
            <p:cNvSpPr>
              <a:spLocks/>
            </p:cNvSpPr>
            <p:nvPr/>
          </p:nvSpPr>
          <p:spPr bwMode="auto">
            <a:xfrm>
              <a:off x="2825749" y="4779752"/>
              <a:ext cx="3465283" cy="462038"/>
            </a:xfrm>
            <a:custGeom>
              <a:avLst/>
              <a:gdLst>
                <a:gd name="T0" fmla="*/ 765 w 1530"/>
                <a:gd name="T1" fmla="*/ 0 h 204"/>
                <a:gd name="T2" fmla="*/ 869 w 1530"/>
                <a:gd name="T3" fmla="*/ 0 h 204"/>
                <a:gd name="T4" fmla="*/ 968 w 1530"/>
                <a:gd name="T5" fmla="*/ 2 h 204"/>
                <a:gd name="T6" fmla="*/ 1063 w 1530"/>
                <a:gd name="T7" fmla="*/ 8 h 204"/>
                <a:gd name="T8" fmla="*/ 1151 w 1530"/>
                <a:gd name="T9" fmla="*/ 12 h 204"/>
                <a:gd name="T10" fmla="*/ 1232 w 1530"/>
                <a:gd name="T11" fmla="*/ 21 h 204"/>
                <a:gd name="T12" fmla="*/ 1307 w 1530"/>
                <a:gd name="T13" fmla="*/ 29 h 204"/>
                <a:gd name="T14" fmla="*/ 1372 w 1530"/>
                <a:gd name="T15" fmla="*/ 39 h 204"/>
                <a:gd name="T16" fmla="*/ 1427 w 1530"/>
                <a:gd name="T17" fmla="*/ 51 h 204"/>
                <a:gd name="T18" fmla="*/ 1469 w 1530"/>
                <a:gd name="T19" fmla="*/ 61 h 204"/>
                <a:gd name="T20" fmla="*/ 1504 w 1530"/>
                <a:gd name="T21" fmla="*/ 76 h 204"/>
                <a:gd name="T22" fmla="*/ 1524 w 1530"/>
                <a:gd name="T23" fmla="*/ 88 h 204"/>
                <a:gd name="T24" fmla="*/ 1530 w 1530"/>
                <a:gd name="T25" fmla="*/ 102 h 204"/>
                <a:gd name="T26" fmla="*/ 1524 w 1530"/>
                <a:gd name="T27" fmla="*/ 116 h 204"/>
                <a:gd name="T28" fmla="*/ 1504 w 1530"/>
                <a:gd name="T29" fmla="*/ 129 h 204"/>
                <a:gd name="T30" fmla="*/ 1469 w 1530"/>
                <a:gd name="T31" fmla="*/ 143 h 204"/>
                <a:gd name="T32" fmla="*/ 1427 w 1530"/>
                <a:gd name="T33" fmla="*/ 153 h 204"/>
                <a:gd name="T34" fmla="*/ 1372 w 1530"/>
                <a:gd name="T35" fmla="*/ 165 h 204"/>
                <a:gd name="T36" fmla="*/ 1307 w 1530"/>
                <a:gd name="T37" fmla="*/ 175 h 204"/>
                <a:gd name="T38" fmla="*/ 1232 w 1530"/>
                <a:gd name="T39" fmla="*/ 184 h 204"/>
                <a:gd name="T40" fmla="*/ 1151 w 1530"/>
                <a:gd name="T41" fmla="*/ 190 h 204"/>
                <a:gd name="T42" fmla="*/ 1063 w 1530"/>
                <a:gd name="T43" fmla="*/ 196 h 204"/>
                <a:gd name="T44" fmla="*/ 968 w 1530"/>
                <a:gd name="T45" fmla="*/ 202 h 204"/>
                <a:gd name="T46" fmla="*/ 869 w 1530"/>
                <a:gd name="T47" fmla="*/ 204 h 204"/>
                <a:gd name="T48" fmla="*/ 765 w 1530"/>
                <a:gd name="T49" fmla="*/ 204 h 204"/>
                <a:gd name="T50" fmla="*/ 662 w 1530"/>
                <a:gd name="T51" fmla="*/ 204 h 204"/>
                <a:gd name="T52" fmla="*/ 562 w 1530"/>
                <a:gd name="T53" fmla="*/ 202 h 204"/>
                <a:gd name="T54" fmla="*/ 467 w 1530"/>
                <a:gd name="T55" fmla="*/ 196 h 204"/>
                <a:gd name="T56" fmla="*/ 380 w 1530"/>
                <a:gd name="T57" fmla="*/ 190 h 204"/>
                <a:gd name="T58" fmla="*/ 298 w 1530"/>
                <a:gd name="T59" fmla="*/ 184 h 204"/>
                <a:gd name="T60" fmla="*/ 223 w 1530"/>
                <a:gd name="T61" fmla="*/ 175 h 204"/>
                <a:gd name="T62" fmla="*/ 158 w 1530"/>
                <a:gd name="T63" fmla="*/ 165 h 204"/>
                <a:gd name="T64" fmla="*/ 104 w 1530"/>
                <a:gd name="T65" fmla="*/ 153 h 204"/>
                <a:gd name="T66" fmla="*/ 59 w 1530"/>
                <a:gd name="T67" fmla="*/ 143 h 204"/>
                <a:gd name="T68" fmla="*/ 27 w 1530"/>
                <a:gd name="T69" fmla="*/ 129 h 204"/>
                <a:gd name="T70" fmla="*/ 6 w 1530"/>
                <a:gd name="T71" fmla="*/ 116 h 204"/>
                <a:gd name="T72" fmla="*/ 0 w 1530"/>
                <a:gd name="T73" fmla="*/ 102 h 204"/>
                <a:gd name="T74" fmla="*/ 6 w 1530"/>
                <a:gd name="T75" fmla="*/ 88 h 204"/>
                <a:gd name="T76" fmla="*/ 27 w 1530"/>
                <a:gd name="T77" fmla="*/ 76 h 204"/>
                <a:gd name="T78" fmla="*/ 59 w 1530"/>
                <a:gd name="T79" fmla="*/ 61 h 204"/>
                <a:gd name="T80" fmla="*/ 104 w 1530"/>
                <a:gd name="T81" fmla="*/ 51 h 204"/>
                <a:gd name="T82" fmla="*/ 158 w 1530"/>
                <a:gd name="T83" fmla="*/ 39 h 204"/>
                <a:gd name="T84" fmla="*/ 223 w 1530"/>
                <a:gd name="T85" fmla="*/ 29 h 204"/>
                <a:gd name="T86" fmla="*/ 298 w 1530"/>
                <a:gd name="T87" fmla="*/ 21 h 204"/>
                <a:gd name="T88" fmla="*/ 380 w 1530"/>
                <a:gd name="T89" fmla="*/ 12 h 204"/>
                <a:gd name="T90" fmla="*/ 467 w 1530"/>
                <a:gd name="T91" fmla="*/ 8 h 204"/>
                <a:gd name="T92" fmla="*/ 562 w 1530"/>
                <a:gd name="T93" fmla="*/ 2 h 204"/>
                <a:gd name="T94" fmla="*/ 662 w 1530"/>
                <a:gd name="T95" fmla="*/ 0 h 204"/>
                <a:gd name="T96" fmla="*/ 765 w 1530"/>
                <a:gd name="T97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30" h="204">
                  <a:moveTo>
                    <a:pt x="765" y="0"/>
                  </a:moveTo>
                  <a:lnTo>
                    <a:pt x="869" y="0"/>
                  </a:lnTo>
                  <a:lnTo>
                    <a:pt x="968" y="2"/>
                  </a:lnTo>
                  <a:lnTo>
                    <a:pt x="1063" y="8"/>
                  </a:lnTo>
                  <a:lnTo>
                    <a:pt x="1151" y="12"/>
                  </a:lnTo>
                  <a:lnTo>
                    <a:pt x="1232" y="21"/>
                  </a:lnTo>
                  <a:lnTo>
                    <a:pt x="1307" y="29"/>
                  </a:lnTo>
                  <a:lnTo>
                    <a:pt x="1372" y="39"/>
                  </a:lnTo>
                  <a:lnTo>
                    <a:pt x="1427" y="51"/>
                  </a:lnTo>
                  <a:lnTo>
                    <a:pt x="1469" y="61"/>
                  </a:lnTo>
                  <a:lnTo>
                    <a:pt x="1504" y="76"/>
                  </a:lnTo>
                  <a:lnTo>
                    <a:pt x="1524" y="88"/>
                  </a:lnTo>
                  <a:lnTo>
                    <a:pt x="1530" y="102"/>
                  </a:lnTo>
                  <a:lnTo>
                    <a:pt x="1524" y="116"/>
                  </a:lnTo>
                  <a:lnTo>
                    <a:pt x="1504" y="129"/>
                  </a:lnTo>
                  <a:lnTo>
                    <a:pt x="1469" y="143"/>
                  </a:lnTo>
                  <a:lnTo>
                    <a:pt x="1427" y="153"/>
                  </a:lnTo>
                  <a:lnTo>
                    <a:pt x="1372" y="165"/>
                  </a:lnTo>
                  <a:lnTo>
                    <a:pt x="1307" y="175"/>
                  </a:lnTo>
                  <a:lnTo>
                    <a:pt x="1232" y="184"/>
                  </a:lnTo>
                  <a:lnTo>
                    <a:pt x="1151" y="190"/>
                  </a:lnTo>
                  <a:lnTo>
                    <a:pt x="1063" y="196"/>
                  </a:lnTo>
                  <a:lnTo>
                    <a:pt x="968" y="202"/>
                  </a:lnTo>
                  <a:lnTo>
                    <a:pt x="869" y="204"/>
                  </a:lnTo>
                  <a:lnTo>
                    <a:pt x="765" y="204"/>
                  </a:lnTo>
                  <a:lnTo>
                    <a:pt x="662" y="204"/>
                  </a:lnTo>
                  <a:lnTo>
                    <a:pt x="562" y="202"/>
                  </a:lnTo>
                  <a:lnTo>
                    <a:pt x="467" y="196"/>
                  </a:lnTo>
                  <a:lnTo>
                    <a:pt x="380" y="190"/>
                  </a:lnTo>
                  <a:lnTo>
                    <a:pt x="298" y="184"/>
                  </a:lnTo>
                  <a:lnTo>
                    <a:pt x="223" y="175"/>
                  </a:lnTo>
                  <a:lnTo>
                    <a:pt x="158" y="165"/>
                  </a:lnTo>
                  <a:lnTo>
                    <a:pt x="104" y="153"/>
                  </a:lnTo>
                  <a:lnTo>
                    <a:pt x="59" y="143"/>
                  </a:lnTo>
                  <a:lnTo>
                    <a:pt x="27" y="129"/>
                  </a:lnTo>
                  <a:lnTo>
                    <a:pt x="6" y="116"/>
                  </a:lnTo>
                  <a:lnTo>
                    <a:pt x="0" y="102"/>
                  </a:lnTo>
                  <a:lnTo>
                    <a:pt x="6" y="88"/>
                  </a:lnTo>
                  <a:lnTo>
                    <a:pt x="27" y="76"/>
                  </a:lnTo>
                  <a:lnTo>
                    <a:pt x="59" y="61"/>
                  </a:lnTo>
                  <a:lnTo>
                    <a:pt x="104" y="51"/>
                  </a:lnTo>
                  <a:lnTo>
                    <a:pt x="158" y="39"/>
                  </a:lnTo>
                  <a:lnTo>
                    <a:pt x="223" y="29"/>
                  </a:lnTo>
                  <a:lnTo>
                    <a:pt x="298" y="21"/>
                  </a:lnTo>
                  <a:lnTo>
                    <a:pt x="380" y="12"/>
                  </a:lnTo>
                  <a:lnTo>
                    <a:pt x="467" y="8"/>
                  </a:lnTo>
                  <a:lnTo>
                    <a:pt x="562" y="2"/>
                  </a:lnTo>
                  <a:lnTo>
                    <a:pt x="662" y="0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015835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22"/>
            <p:cNvSpPr>
              <a:spLocks/>
            </p:cNvSpPr>
            <p:nvPr/>
          </p:nvSpPr>
          <p:spPr bwMode="auto">
            <a:xfrm>
              <a:off x="3065827" y="4544203"/>
              <a:ext cx="2987392" cy="604727"/>
            </a:xfrm>
            <a:custGeom>
              <a:avLst/>
              <a:gdLst>
                <a:gd name="T0" fmla="*/ 0 w 1319"/>
                <a:gd name="T1" fmla="*/ 0 h 267"/>
                <a:gd name="T2" fmla="*/ 1319 w 1319"/>
                <a:gd name="T3" fmla="*/ 0 h 267"/>
                <a:gd name="T4" fmla="*/ 1319 w 1319"/>
                <a:gd name="T5" fmla="*/ 177 h 267"/>
                <a:gd name="T6" fmla="*/ 1310 w 1319"/>
                <a:gd name="T7" fmla="*/ 192 h 267"/>
                <a:gd name="T8" fmla="*/ 1290 w 1319"/>
                <a:gd name="T9" fmla="*/ 204 h 267"/>
                <a:gd name="T10" fmla="*/ 1258 w 1319"/>
                <a:gd name="T11" fmla="*/ 216 h 267"/>
                <a:gd name="T12" fmla="*/ 1213 w 1319"/>
                <a:gd name="T13" fmla="*/ 226 h 267"/>
                <a:gd name="T14" fmla="*/ 1156 w 1319"/>
                <a:gd name="T15" fmla="*/ 237 h 267"/>
                <a:gd name="T16" fmla="*/ 1091 w 1319"/>
                <a:gd name="T17" fmla="*/ 245 h 267"/>
                <a:gd name="T18" fmla="*/ 1018 w 1319"/>
                <a:gd name="T19" fmla="*/ 253 h 267"/>
                <a:gd name="T20" fmla="*/ 937 w 1319"/>
                <a:gd name="T21" fmla="*/ 259 h 267"/>
                <a:gd name="T22" fmla="*/ 850 w 1319"/>
                <a:gd name="T23" fmla="*/ 263 h 267"/>
                <a:gd name="T24" fmla="*/ 757 w 1319"/>
                <a:gd name="T25" fmla="*/ 265 h 267"/>
                <a:gd name="T26" fmla="*/ 659 w 1319"/>
                <a:gd name="T27" fmla="*/ 267 h 267"/>
                <a:gd name="T28" fmla="*/ 562 w 1319"/>
                <a:gd name="T29" fmla="*/ 265 h 267"/>
                <a:gd name="T30" fmla="*/ 468 w 1319"/>
                <a:gd name="T31" fmla="*/ 263 h 267"/>
                <a:gd name="T32" fmla="*/ 381 w 1319"/>
                <a:gd name="T33" fmla="*/ 259 h 267"/>
                <a:gd name="T34" fmla="*/ 300 w 1319"/>
                <a:gd name="T35" fmla="*/ 253 h 267"/>
                <a:gd name="T36" fmla="*/ 227 w 1319"/>
                <a:gd name="T37" fmla="*/ 245 h 267"/>
                <a:gd name="T38" fmla="*/ 162 w 1319"/>
                <a:gd name="T39" fmla="*/ 237 h 267"/>
                <a:gd name="T40" fmla="*/ 105 w 1319"/>
                <a:gd name="T41" fmla="*/ 226 h 267"/>
                <a:gd name="T42" fmla="*/ 61 w 1319"/>
                <a:gd name="T43" fmla="*/ 216 h 267"/>
                <a:gd name="T44" fmla="*/ 28 w 1319"/>
                <a:gd name="T45" fmla="*/ 204 h 267"/>
                <a:gd name="T46" fmla="*/ 6 w 1319"/>
                <a:gd name="T47" fmla="*/ 192 h 267"/>
                <a:gd name="T48" fmla="*/ 0 w 1319"/>
                <a:gd name="T49" fmla="*/ 177 h 267"/>
                <a:gd name="T50" fmla="*/ 0 w 1319"/>
                <a:gd name="T51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19" h="267">
                  <a:moveTo>
                    <a:pt x="0" y="0"/>
                  </a:moveTo>
                  <a:lnTo>
                    <a:pt x="1319" y="0"/>
                  </a:lnTo>
                  <a:lnTo>
                    <a:pt x="1319" y="177"/>
                  </a:lnTo>
                  <a:lnTo>
                    <a:pt x="1310" y="192"/>
                  </a:lnTo>
                  <a:lnTo>
                    <a:pt x="1290" y="204"/>
                  </a:lnTo>
                  <a:lnTo>
                    <a:pt x="1258" y="216"/>
                  </a:lnTo>
                  <a:lnTo>
                    <a:pt x="1213" y="226"/>
                  </a:lnTo>
                  <a:lnTo>
                    <a:pt x="1156" y="237"/>
                  </a:lnTo>
                  <a:lnTo>
                    <a:pt x="1091" y="245"/>
                  </a:lnTo>
                  <a:lnTo>
                    <a:pt x="1018" y="253"/>
                  </a:lnTo>
                  <a:lnTo>
                    <a:pt x="937" y="259"/>
                  </a:lnTo>
                  <a:lnTo>
                    <a:pt x="850" y="263"/>
                  </a:lnTo>
                  <a:lnTo>
                    <a:pt x="757" y="265"/>
                  </a:lnTo>
                  <a:lnTo>
                    <a:pt x="659" y="267"/>
                  </a:lnTo>
                  <a:lnTo>
                    <a:pt x="562" y="265"/>
                  </a:lnTo>
                  <a:lnTo>
                    <a:pt x="468" y="263"/>
                  </a:lnTo>
                  <a:lnTo>
                    <a:pt x="381" y="259"/>
                  </a:lnTo>
                  <a:lnTo>
                    <a:pt x="300" y="253"/>
                  </a:lnTo>
                  <a:lnTo>
                    <a:pt x="227" y="245"/>
                  </a:lnTo>
                  <a:lnTo>
                    <a:pt x="162" y="237"/>
                  </a:lnTo>
                  <a:lnTo>
                    <a:pt x="105" y="226"/>
                  </a:lnTo>
                  <a:lnTo>
                    <a:pt x="61" y="216"/>
                  </a:lnTo>
                  <a:lnTo>
                    <a:pt x="28" y="204"/>
                  </a:lnTo>
                  <a:lnTo>
                    <a:pt x="6" y="192"/>
                  </a:lnTo>
                  <a:lnTo>
                    <a:pt x="0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74B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23"/>
            <p:cNvSpPr>
              <a:spLocks/>
            </p:cNvSpPr>
            <p:nvPr/>
          </p:nvSpPr>
          <p:spPr bwMode="auto">
            <a:xfrm>
              <a:off x="3065827" y="4342629"/>
              <a:ext cx="2987392" cy="400886"/>
            </a:xfrm>
            <a:custGeom>
              <a:avLst/>
              <a:gdLst>
                <a:gd name="T0" fmla="*/ 659 w 1319"/>
                <a:gd name="T1" fmla="*/ 0 h 177"/>
                <a:gd name="T2" fmla="*/ 757 w 1319"/>
                <a:gd name="T3" fmla="*/ 2 h 177"/>
                <a:gd name="T4" fmla="*/ 850 w 1319"/>
                <a:gd name="T5" fmla="*/ 4 h 177"/>
                <a:gd name="T6" fmla="*/ 937 w 1319"/>
                <a:gd name="T7" fmla="*/ 8 h 177"/>
                <a:gd name="T8" fmla="*/ 1018 w 1319"/>
                <a:gd name="T9" fmla="*/ 14 h 177"/>
                <a:gd name="T10" fmla="*/ 1091 w 1319"/>
                <a:gd name="T11" fmla="*/ 22 h 177"/>
                <a:gd name="T12" fmla="*/ 1156 w 1319"/>
                <a:gd name="T13" fmla="*/ 30 h 177"/>
                <a:gd name="T14" fmla="*/ 1213 w 1319"/>
                <a:gd name="T15" fmla="*/ 40 h 177"/>
                <a:gd name="T16" fmla="*/ 1258 w 1319"/>
                <a:gd name="T17" fmla="*/ 50 h 177"/>
                <a:gd name="T18" fmla="*/ 1290 w 1319"/>
                <a:gd name="T19" fmla="*/ 63 h 177"/>
                <a:gd name="T20" fmla="*/ 1310 w 1319"/>
                <a:gd name="T21" fmla="*/ 75 h 177"/>
                <a:gd name="T22" fmla="*/ 1319 w 1319"/>
                <a:gd name="T23" fmla="*/ 89 h 177"/>
                <a:gd name="T24" fmla="*/ 1310 w 1319"/>
                <a:gd name="T25" fmla="*/ 101 h 177"/>
                <a:gd name="T26" fmla="*/ 1290 w 1319"/>
                <a:gd name="T27" fmla="*/ 114 h 177"/>
                <a:gd name="T28" fmla="*/ 1258 w 1319"/>
                <a:gd name="T29" fmla="*/ 126 h 177"/>
                <a:gd name="T30" fmla="*/ 1213 w 1319"/>
                <a:gd name="T31" fmla="*/ 136 h 177"/>
                <a:gd name="T32" fmla="*/ 1156 w 1319"/>
                <a:gd name="T33" fmla="*/ 146 h 177"/>
                <a:gd name="T34" fmla="*/ 1091 w 1319"/>
                <a:gd name="T35" fmla="*/ 156 h 177"/>
                <a:gd name="T36" fmla="*/ 1018 w 1319"/>
                <a:gd name="T37" fmla="*/ 163 h 177"/>
                <a:gd name="T38" fmla="*/ 937 w 1319"/>
                <a:gd name="T39" fmla="*/ 169 h 177"/>
                <a:gd name="T40" fmla="*/ 850 w 1319"/>
                <a:gd name="T41" fmla="*/ 173 h 177"/>
                <a:gd name="T42" fmla="*/ 757 w 1319"/>
                <a:gd name="T43" fmla="*/ 177 h 177"/>
                <a:gd name="T44" fmla="*/ 659 w 1319"/>
                <a:gd name="T45" fmla="*/ 177 h 177"/>
                <a:gd name="T46" fmla="*/ 562 w 1319"/>
                <a:gd name="T47" fmla="*/ 177 h 177"/>
                <a:gd name="T48" fmla="*/ 468 w 1319"/>
                <a:gd name="T49" fmla="*/ 173 h 177"/>
                <a:gd name="T50" fmla="*/ 381 w 1319"/>
                <a:gd name="T51" fmla="*/ 169 h 177"/>
                <a:gd name="T52" fmla="*/ 300 w 1319"/>
                <a:gd name="T53" fmla="*/ 163 h 177"/>
                <a:gd name="T54" fmla="*/ 227 w 1319"/>
                <a:gd name="T55" fmla="*/ 156 h 177"/>
                <a:gd name="T56" fmla="*/ 162 w 1319"/>
                <a:gd name="T57" fmla="*/ 146 h 177"/>
                <a:gd name="T58" fmla="*/ 105 w 1319"/>
                <a:gd name="T59" fmla="*/ 136 h 177"/>
                <a:gd name="T60" fmla="*/ 61 w 1319"/>
                <a:gd name="T61" fmla="*/ 126 h 177"/>
                <a:gd name="T62" fmla="*/ 28 w 1319"/>
                <a:gd name="T63" fmla="*/ 114 h 177"/>
                <a:gd name="T64" fmla="*/ 6 w 1319"/>
                <a:gd name="T65" fmla="*/ 101 h 177"/>
                <a:gd name="T66" fmla="*/ 0 w 1319"/>
                <a:gd name="T67" fmla="*/ 89 h 177"/>
                <a:gd name="T68" fmla="*/ 6 w 1319"/>
                <a:gd name="T69" fmla="*/ 75 h 177"/>
                <a:gd name="T70" fmla="*/ 28 w 1319"/>
                <a:gd name="T71" fmla="*/ 63 h 177"/>
                <a:gd name="T72" fmla="*/ 61 w 1319"/>
                <a:gd name="T73" fmla="*/ 50 h 177"/>
                <a:gd name="T74" fmla="*/ 105 w 1319"/>
                <a:gd name="T75" fmla="*/ 40 h 177"/>
                <a:gd name="T76" fmla="*/ 162 w 1319"/>
                <a:gd name="T77" fmla="*/ 30 h 177"/>
                <a:gd name="T78" fmla="*/ 227 w 1319"/>
                <a:gd name="T79" fmla="*/ 22 h 177"/>
                <a:gd name="T80" fmla="*/ 300 w 1319"/>
                <a:gd name="T81" fmla="*/ 14 h 177"/>
                <a:gd name="T82" fmla="*/ 381 w 1319"/>
                <a:gd name="T83" fmla="*/ 8 h 177"/>
                <a:gd name="T84" fmla="*/ 468 w 1319"/>
                <a:gd name="T85" fmla="*/ 4 h 177"/>
                <a:gd name="T86" fmla="*/ 562 w 1319"/>
                <a:gd name="T87" fmla="*/ 2 h 177"/>
                <a:gd name="T88" fmla="*/ 659 w 1319"/>
                <a:gd name="T8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19" h="177">
                  <a:moveTo>
                    <a:pt x="659" y="0"/>
                  </a:moveTo>
                  <a:lnTo>
                    <a:pt x="757" y="2"/>
                  </a:lnTo>
                  <a:lnTo>
                    <a:pt x="850" y="4"/>
                  </a:lnTo>
                  <a:lnTo>
                    <a:pt x="937" y="8"/>
                  </a:lnTo>
                  <a:lnTo>
                    <a:pt x="1018" y="14"/>
                  </a:lnTo>
                  <a:lnTo>
                    <a:pt x="1091" y="22"/>
                  </a:lnTo>
                  <a:lnTo>
                    <a:pt x="1156" y="30"/>
                  </a:lnTo>
                  <a:lnTo>
                    <a:pt x="1213" y="40"/>
                  </a:lnTo>
                  <a:lnTo>
                    <a:pt x="1258" y="50"/>
                  </a:lnTo>
                  <a:lnTo>
                    <a:pt x="1290" y="63"/>
                  </a:lnTo>
                  <a:lnTo>
                    <a:pt x="1310" y="75"/>
                  </a:lnTo>
                  <a:lnTo>
                    <a:pt x="1319" y="89"/>
                  </a:lnTo>
                  <a:lnTo>
                    <a:pt x="1310" y="101"/>
                  </a:lnTo>
                  <a:lnTo>
                    <a:pt x="1290" y="114"/>
                  </a:lnTo>
                  <a:lnTo>
                    <a:pt x="1258" y="126"/>
                  </a:lnTo>
                  <a:lnTo>
                    <a:pt x="1213" y="136"/>
                  </a:lnTo>
                  <a:lnTo>
                    <a:pt x="1156" y="146"/>
                  </a:lnTo>
                  <a:lnTo>
                    <a:pt x="1091" y="156"/>
                  </a:lnTo>
                  <a:lnTo>
                    <a:pt x="1018" y="163"/>
                  </a:lnTo>
                  <a:lnTo>
                    <a:pt x="937" y="169"/>
                  </a:lnTo>
                  <a:lnTo>
                    <a:pt x="850" y="173"/>
                  </a:lnTo>
                  <a:lnTo>
                    <a:pt x="757" y="177"/>
                  </a:lnTo>
                  <a:lnTo>
                    <a:pt x="659" y="177"/>
                  </a:lnTo>
                  <a:lnTo>
                    <a:pt x="562" y="177"/>
                  </a:lnTo>
                  <a:lnTo>
                    <a:pt x="468" y="173"/>
                  </a:lnTo>
                  <a:lnTo>
                    <a:pt x="381" y="169"/>
                  </a:lnTo>
                  <a:lnTo>
                    <a:pt x="300" y="163"/>
                  </a:lnTo>
                  <a:lnTo>
                    <a:pt x="227" y="156"/>
                  </a:lnTo>
                  <a:lnTo>
                    <a:pt x="162" y="146"/>
                  </a:lnTo>
                  <a:lnTo>
                    <a:pt x="105" y="136"/>
                  </a:lnTo>
                  <a:lnTo>
                    <a:pt x="61" y="126"/>
                  </a:lnTo>
                  <a:lnTo>
                    <a:pt x="28" y="114"/>
                  </a:lnTo>
                  <a:lnTo>
                    <a:pt x="6" y="101"/>
                  </a:lnTo>
                  <a:lnTo>
                    <a:pt x="0" y="89"/>
                  </a:lnTo>
                  <a:lnTo>
                    <a:pt x="6" y="75"/>
                  </a:lnTo>
                  <a:lnTo>
                    <a:pt x="28" y="63"/>
                  </a:lnTo>
                  <a:lnTo>
                    <a:pt x="61" y="50"/>
                  </a:lnTo>
                  <a:lnTo>
                    <a:pt x="105" y="40"/>
                  </a:lnTo>
                  <a:lnTo>
                    <a:pt x="162" y="30"/>
                  </a:lnTo>
                  <a:lnTo>
                    <a:pt x="227" y="22"/>
                  </a:lnTo>
                  <a:lnTo>
                    <a:pt x="300" y="14"/>
                  </a:lnTo>
                  <a:lnTo>
                    <a:pt x="381" y="8"/>
                  </a:lnTo>
                  <a:lnTo>
                    <a:pt x="468" y="4"/>
                  </a:lnTo>
                  <a:lnTo>
                    <a:pt x="562" y="2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015835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26"/>
            <p:cNvSpPr>
              <a:spLocks/>
            </p:cNvSpPr>
            <p:nvPr/>
          </p:nvSpPr>
          <p:spPr bwMode="auto">
            <a:xfrm>
              <a:off x="3290052" y="4143318"/>
              <a:ext cx="2536678" cy="520925"/>
            </a:xfrm>
            <a:custGeom>
              <a:avLst/>
              <a:gdLst>
                <a:gd name="T0" fmla="*/ 0 w 1120"/>
                <a:gd name="T1" fmla="*/ 0 h 230"/>
                <a:gd name="T2" fmla="*/ 1120 w 1120"/>
                <a:gd name="T3" fmla="*/ 0 h 230"/>
                <a:gd name="T4" fmla="*/ 1120 w 1120"/>
                <a:gd name="T5" fmla="*/ 153 h 230"/>
                <a:gd name="T6" fmla="*/ 1114 w 1120"/>
                <a:gd name="T7" fmla="*/ 167 h 230"/>
                <a:gd name="T8" fmla="*/ 1092 w 1120"/>
                <a:gd name="T9" fmla="*/ 177 h 230"/>
                <a:gd name="T10" fmla="*/ 1057 w 1120"/>
                <a:gd name="T11" fmla="*/ 189 h 230"/>
                <a:gd name="T12" fmla="*/ 1013 w 1120"/>
                <a:gd name="T13" fmla="*/ 200 h 230"/>
                <a:gd name="T14" fmla="*/ 956 w 1120"/>
                <a:gd name="T15" fmla="*/ 208 h 230"/>
                <a:gd name="T16" fmla="*/ 891 w 1120"/>
                <a:gd name="T17" fmla="*/ 216 h 230"/>
                <a:gd name="T18" fmla="*/ 818 w 1120"/>
                <a:gd name="T19" fmla="*/ 222 h 230"/>
                <a:gd name="T20" fmla="*/ 737 w 1120"/>
                <a:gd name="T21" fmla="*/ 226 h 230"/>
                <a:gd name="T22" fmla="*/ 651 w 1120"/>
                <a:gd name="T23" fmla="*/ 230 h 230"/>
                <a:gd name="T24" fmla="*/ 560 w 1120"/>
                <a:gd name="T25" fmla="*/ 230 h 230"/>
                <a:gd name="T26" fmla="*/ 469 w 1120"/>
                <a:gd name="T27" fmla="*/ 230 h 230"/>
                <a:gd name="T28" fmla="*/ 384 w 1120"/>
                <a:gd name="T29" fmla="*/ 226 h 230"/>
                <a:gd name="T30" fmla="*/ 302 w 1120"/>
                <a:gd name="T31" fmla="*/ 222 h 230"/>
                <a:gd name="T32" fmla="*/ 229 w 1120"/>
                <a:gd name="T33" fmla="*/ 216 h 230"/>
                <a:gd name="T34" fmla="*/ 164 w 1120"/>
                <a:gd name="T35" fmla="*/ 208 h 230"/>
                <a:gd name="T36" fmla="*/ 108 w 1120"/>
                <a:gd name="T37" fmla="*/ 200 h 230"/>
                <a:gd name="T38" fmla="*/ 63 w 1120"/>
                <a:gd name="T39" fmla="*/ 189 h 230"/>
                <a:gd name="T40" fmla="*/ 29 w 1120"/>
                <a:gd name="T41" fmla="*/ 177 h 230"/>
                <a:gd name="T42" fmla="*/ 6 w 1120"/>
                <a:gd name="T43" fmla="*/ 167 h 230"/>
                <a:gd name="T44" fmla="*/ 0 w 1120"/>
                <a:gd name="T45" fmla="*/ 153 h 230"/>
                <a:gd name="T46" fmla="*/ 0 w 1120"/>
                <a:gd name="T4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20" h="230">
                  <a:moveTo>
                    <a:pt x="0" y="0"/>
                  </a:moveTo>
                  <a:lnTo>
                    <a:pt x="1120" y="0"/>
                  </a:lnTo>
                  <a:lnTo>
                    <a:pt x="1120" y="153"/>
                  </a:lnTo>
                  <a:lnTo>
                    <a:pt x="1114" y="167"/>
                  </a:lnTo>
                  <a:lnTo>
                    <a:pt x="1092" y="177"/>
                  </a:lnTo>
                  <a:lnTo>
                    <a:pt x="1057" y="189"/>
                  </a:lnTo>
                  <a:lnTo>
                    <a:pt x="1013" y="200"/>
                  </a:lnTo>
                  <a:lnTo>
                    <a:pt x="956" y="208"/>
                  </a:lnTo>
                  <a:lnTo>
                    <a:pt x="891" y="216"/>
                  </a:lnTo>
                  <a:lnTo>
                    <a:pt x="818" y="222"/>
                  </a:lnTo>
                  <a:lnTo>
                    <a:pt x="737" y="226"/>
                  </a:lnTo>
                  <a:lnTo>
                    <a:pt x="651" y="230"/>
                  </a:lnTo>
                  <a:lnTo>
                    <a:pt x="560" y="230"/>
                  </a:lnTo>
                  <a:lnTo>
                    <a:pt x="469" y="230"/>
                  </a:lnTo>
                  <a:lnTo>
                    <a:pt x="384" y="226"/>
                  </a:lnTo>
                  <a:lnTo>
                    <a:pt x="302" y="222"/>
                  </a:lnTo>
                  <a:lnTo>
                    <a:pt x="229" y="216"/>
                  </a:lnTo>
                  <a:lnTo>
                    <a:pt x="164" y="208"/>
                  </a:lnTo>
                  <a:lnTo>
                    <a:pt x="108" y="200"/>
                  </a:lnTo>
                  <a:lnTo>
                    <a:pt x="63" y="189"/>
                  </a:lnTo>
                  <a:lnTo>
                    <a:pt x="29" y="177"/>
                  </a:lnTo>
                  <a:lnTo>
                    <a:pt x="6" y="167"/>
                  </a:lnTo>
                  <a:lnTo>
                    <a:pt x="0" y="1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74B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27"/>
            <p:cNvSpPr>
              <a:spLocks/>
            </p:cNvSpPr>
            <p:nvPr/>
          </p:nvSpPr>
          <p:spPr bwMode="auto">
            <a:xfrm>
              <a:off x="3290052" y="3966657"/>
              <a:ext cx="2536678" cy="346529"/>
            </a:xfrm>
            <a:custGeom>
              <a:avLst/>
              <a:gdLst>
                <a:gd name="T0" fmla="*/ 560 w 1120"/>
                <a:gd name="T1" fmla="*/ 0 h 153"/>
                <a:gd name="T2" fmla="*/ 651 w 1120"/>
                <a:gd name="T3" fmla="*/ 0 h 153"/>
                <a:gd name="T4" fmla="*/ 737 w 1120"/>
                <a:gd name="T5" fmla="*/ 4 h 153"/>
                <a:gd name="T6" fmla="*/ 818 w 1120"/>
                <a:gd name="T7" fmla="*/ 9 h 153"/>
                <a:gd name="T8" fmla="*/ 891 w 1120"/>
                <a:gd name="T9" fmla="*/ 15 h 153"/>
                <a:gd name="T10" fmla="*/ 956 w 1120"/>
                <a:gd name="T11" fmla="*/ 23 h 153"/>
                <a:gd name="T12" fmla="*/ 1013 w 1120"/>
                <a:gd name="T13" fmla="*/ 31 h 153"/>
                <a:gd name="T14" fmla="*/ 1057 w 1120"/>
                <a:gd name="T15" fmla="*/ 41 h 153"/>
                <a:gd name="T16" fmla="*/ 1092 w 1120"/>
                <a:gd name="T17" fmla="*/ 53 h 153"/>
                <a:gd name="T18" fmla="*/ 1114 w 1120"/>
                <a:gd name="T19" fmla="*/ 64 h 153"/>
                <a:gd name="T20" fmla="*/ 1120 w 1120"/>
                <a:gd name="T21" fmla="*/ 76 h 153"/>
                <a:gd name="T22" fmla="*/ 1114 w 1120"/>
                <a:gd name="T23" fmla="*/ 90 h 153"/>
                <a:gd name="T24" fmla="*/ 1092 w 1120"/>
                <a:gd name="T25" fmla="*/ 100 h 153"/>
                <a:gd name="T26" fmla="*/ 1057 w 1120"/>
                <a:gd name="T27" fmla="*/ 113 h 153"/>
                <a:gd name="T28" fmla="*/ 1013 w 1120"/>
                <a:gd name="T29" fmla="*/ 123 h 153"/>
                <a:gd name="T30" fmla="*/ 956 w 1120"/>
                <a:gd name="T31" fmla="*/ 131 h 153"/>
                <a:gd name="T32" fmla="*/ 891 w 1120"/>
                <a:gd name="T33" fmla="*/ 139 h 153"/>
                <a:gd name="T34" fmla="*/ 818 w 1120"/>
                <a:gd name="T35" fmla="*/ 145 h 153"/>
                <a:gd name="T36" fmla="*/ 737 w 1120"/>
                <a:gd name="T37" fmla="*/ 149 h 153"/>
                <a:gd name="T38" fmla="*/ 651 w 1120"/>
                <a:gd name="T39" fmla="*/ 153 h 153"/>
                <a:gd name="T40" fmla="*/ 560 w 1120"/>
                <a:gd name="T41" fmla="*/ 153 h 153"/>
                <a:gd name="T42" fmla="*/ 469 w 1120"/>
                <a:gd name="T43" fmla="*/ 153 h 153"/>
                <a:gd name="T44" fmla="*/ 384 w 1120"/>
                <a:gd name="T45" fmla="*/ 149 h 153"/>
                <a:gd name="T46" fmla="*/ 302 w 1120"/>
                <a:gd name="T47" fmla="*/ 145 h 153"/>
                <a:gd name="T48" fmla="*/ 229 w 1120"/>
                <a:gd name="T49" fmla="*/ 139 h 153"/>
                <a:gd name="T50" fmla="*/ 164 w 1120"/>
                <a:gd name="T51" fmla="*/ 131 h 153"/>
                <a:gd name="T52" fmla="*/ 108 w 1120"/>
                <a:gd name="T53" fmla="*/ 123 h 153"/>
                <a:gd name="T54" fmla="*/ 63 w 1120"/>
                <a:gd name="T55" fmla="*/ 113 h 153"/>
                <a:gd name="T56" fmla="*/ 29 w 1120"/>
                <a:gd name="T57" fmla="*/ 100 h 153"/>
                <a:gd name="T58" fmla="*/ 6 w 1120"/>
                <a:gd name="T59" fmla="*/ 90 h 153"/>
                <a:gd name="T60" fmla="*/ 0 w 1120"/>
                <a:gd name="T61" fmla="*/ 76 h 153"/>
                <a:gd name="T62" fmla="*/ 6 w 1120"/>
                <a:gd name="T63" fmla="*/ 64 h 153"/>
                <a:gd name="T64" fmla="*/ 29 w 1120"/>
                <a:gd name="T65" fmla="*/ 53 h 153"/>
                <a:gd name="T66" fmla="*/ 63 w 1120"/>
                <a:gd name="T67" fmla="*/ 41 h 153"/>
                <a:gd name="T68" fmla="*/ 108 w 1120"/>
                <a:gd name="T69" fmla="*/ 31 h 153"/>
                <a:gd name="T70" fmla="*/ 164 w 1120"/>
                <a:gd name="T71" fmla="*/ 23 h 153"/>
                <a:gd name="T72" fmla="*/ 229 w 1120"/>
                <a:gd name="T73" fmla="*/ 15 h 153"/>
                <a:gd name="T74" fmla="*/ 302 w 1120"/>
                <a:gd name="T75" fmla="*/ 9 h 153"/>
                <a:gd name="T76" fmla="*/ 384 w 1120"/>
                <a:gd name="T77" fmla="*/ 4 h 153"/>
                <a:gd name="T78" fmla="*/ 469 w 1120"/>
                <a:gd name="T79" fmla="*/ 0 h 153"/>
                <a:gd name="T80" fmla="*/ 560 w 1120"/>
                <a:gd name="T81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0" h="153">
                  <a:moveTo>
                    <a:pt x="560" y="0"/>
                  </a:moveTo>
                  <a:lnTo>
                    <a:pt x="651" y="0"/>
                  </a:lnTo>
                  <a:lnTo>
                    <a:pt x="737" y="4"/>
                  </a:lnTo>
                  <a:lnTo>
                    <a:pt x="818" y="9"/>
                  </a:lnTo>
                  <a:lnTo>
                    <a:pt x="891" y="15"/>
                  </a:lnTo>
                  <a:lnTo>
                    <a:pt x="956" y="23"/>
                  </a:lnTo>
                  <a:lnTo>
                    <a:pt x="1013" y="31"/>
                  </a:lnTo>
                  <a:lnTo>
                    <a:pt x="1057" y="41"/>
                  </a:lnTo>
                  <a:lnTo>
                    <a:pt x="1092" y="53"/>
                  </a:lnTo>
                  <a:lnTo>
                    <a:pt x="1114" y="64"/>
                  </a:lnTo>
                  <a:lnTo>
                    <a:pt x="1120" y="76"/>
                  </a:lnTo>
                  <a:lnTo>
                    <a:pt x="1114" y="90"/>
                  </a:lnTo>
                  <a:lnTo>
                    <a:pt x="1092" y="100"/>
                  </a:lnTo>
                  <a:lnTo>
                    <a:pt x="1057" y="113"/>
                  </a:lnTo>
                  <a:lnTo>
                    <a:pt x="1013" y="123"/>
                  </a:lnTo>
                  <a:lnTo>
                    <a:pt x="956" y="131"/>
                  </a:lnTo>
                  <a:lnTo>
                    <a:pt x="891" y="139"/>
                  </a:lnTo>
                  <a:lnTo>
                    <a:pt x="818" y="145"/>
                  </a:lnTo>
                  <a:lnTo>
                    <a:pt x="737" y="149"/>
                  </a:lnTo>
                  <a:lnTo>
                    <a:pt x="651" y="153"/>
                  </a:lnTo>
                  <a:lnTo>
                    <a:pt x="560" y="153"/>
                  </a:lnTo>
                  <a:lnTo>
                    <a:pt x="469" y="153"/>
                  </a:lnTo>
                  <a:lnTo>
                    <a:pt x="384" y="149"/>
                  </a:lnTo>
                  <a:lnTo>
                    <a:pt x="302" y="145"/>
                  </a:lnTo>
                  <a:lnTo>
                    <a:pt x="229" y="139"/>
                  </a:lnTo>
                  <a:lnTo>
                    <a:pt x="164" y="131"/>
                  </a:lnTo>
                  <a:lnTo>
                    <a:pt x="108" y="123"/>
                  </a:lnTo>
                  <a:lnTo>
                    <a:pt x="63" y="113"/>
                  </a:lnTo>
                  <a:lnTo>
                    <a:pt x="29" y="100"/>
                  </a:lnTo>
                  <a:lnTo>
                    <a:pt x="6" y="90"/>
                  </a:lnTo>
                  <a:lnTo>
                    <a:pt x="0" y="76"/>
                  </a:lnTo>
                  <a:lnTo>
                    <a:pt x="6" y="64"/>
                  </a:lnTo>
                  <a:lnTo>
                    <a:pt x="29" y="53"/>
                  </a:lnTo>
                  <a:lnTo>
                    <a:pt x="63" y="41"/>
                  </a:lnTo>
                  <a:lnTo>
                    <a:pt x="108" y="31"/>
                  </a:lnTo>
                  <a:lnTo>
                    <a:pt x="164" y="23"/>
                  </a:lnTo>
                  <a:lnTo>
                    <a:pt x="229" y="15"/>
                  </a:lnTo>
                  <a:lnTo>
                    <a:pt x="302" y="9"/>
                  </a:lnTo>
                  <a:lnTo>
                    <a:pt x="384" y="4"/>
                  </a:lnTo>
                  <a:lnTo>
                    <a:pt x="469" y="0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015835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30"/>
            <p:cNvSpPr>
              <a:spLocks/>
            </p:cNvSpPr>
            <p:nvPr/>
          </p:nvSpPr>
          <p:spPr bwMode="auto">
            <a:xfrm>
              <a:off x="3496157" y="3805849"/>
              <a:ext cx="2124468" cy="434859"/>
            </a:xfrm>
            <a:custGeom>
              <a:avLst/>
              <a:gdLst>
                <a:gd name="T0" fmla="*/ 0 w 938"/>
                <a:gd name="T1" fmla="*/ 0 h 192"/>
                <a:gd name="T2" fmla="*/ 938 w 938"/>
                <a:gd name="T3" fmla="*/ 0 h 192"/>
                <a:gd name="T4" fmla="*/ 938 w 938"/>
                <a:gd name="T5" fmla="*/ 128 h 192"/>
                <a:gd name="T6" fmla="*/ 930 w 938"/>
                <a:gd name="T7" fmla="*/ 139 h 192"/>
                <a:gd name="T8" fmla="*/ 907 w 938"/>
                <a:gd name="T9" fmla="*/ 151 h 192"/>
                <a:gd name="T10" fmla="*/ 873 w 938"/>
                <a:gd name="T11" fmla="*/ 159 h 192"/>
                <a:gd name="T12" fmla="*/ 828 w 938"/>
                <a:gd name="T13" fmla="*/ 169 h 192"/>
                <a:gd name="T14" fmla="*/ 771 w 938"/>
                <a:gd name="T15" fmla="*/ 177 h 192"/>
                <a:gd name="T16" fmla="*/ 705 w 938"/>
                <a:gd name="T17" fmla="*/ 184 h 192"/>
                <a:gd name="T18" fmla="*/ 634 w 938"/>
                <a:gd name="T19" fmla="*/ 188 h 192"/>
                <a:gd name="T20" fmla="*/ 552 w 938"/>
                <a:gd name="T21" fmla="*/ 192 h 192"/>
                <a:gd name="T22" fmla="*/ 469 w 938"/>
                <a:gd name="T23" fmla="*/ 192 h 192"/>
                <a:gd name="T24" fmla="*/ 384 w 938"/>
                <a:gd name="T25" fmla="*/ 192 h 192"/>
                <a:gd name="T26" fmla="*/ 305 w 938"/>
                <a:gd name="T27" fmla="*/ 188 h 192"/>
                <a:gd name="T28" fmla="*/ 232 w 938"/>
                <a:gd name="T29" fmla="*/ 184 h 192"/>
                <a:gd name="T30" fmla="*/ 167 w 938"/>
                <a:gd name="T31" fmla="*/ 177 h 192"/>
                <a:gd name="T32" fmla="*/ 110 w 938"/>
                <a:gd name="T33" fmla="*/ 169 h 192"/>
                <a:gd name="T34" fmla="*/ 65 w 938"/>
                <a:gd name="T35" fmla="*/ 159 h 192"/>
                <a:gd name="T36" fmla="*/ 31 w 938"/>
                <a:gd name="T37" fmla="*/ 151 h 192"/>
                <a:gd name="T38" fmla="*/ 9 w 938"/>
                <a:gd name="T39" fmla="*/ 139 h 192"/>
                <a:gd name="T40" fmla="*/ 0 w 938"/>
                <a:gd name="T41" fmla="*/ 128 h 192"/>
                <a:gd name="T42" fmla="*/ 0 w 938"/>
                <a:gd name="T4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8" h="192">
                  <a:moveTo>
                    <a:pt x="0" y="0"/>
                  </a:moveTo>
                  <a:lnTo>
                    <a:pt x="938" y="0"/>
                  </a:lnTo>
                  <a:lnTo>
                    <a:pt x="938" y="128"/>
                  </a:lnTo>
                  <a:lnTo>
                    <a:pt x="930" y="139"/>
                  </a:lnTo>
                  <a:lnTo>
                    <a:pt x="907" y="151"/>
                  </a:lnTo>
                  <a:lnTo>
                    <a:pt x="873" y="159"/>
                  </a:lnTo>
                  <a:lnTo>
                    <a:pt x="828" y="169"/>
                  </a:lnTo>
                  <a:lnTo>
                    <a:pt x="771" y="177"/>
                  </a:lnTo>
                  <a:lnTo>
                    <a:pt x="705" y="184"/>
                  </a:lnTo>
                  <a:lnTo>
                    <a:pt x="634" y="188"/>
                  </a:lnTo>
                  <a:lnTo>
                    <a:pt x="552" y="192"/>
                  </a:lnTo>
                  <a:lnTo>
                    <a:pt x="469" y="192"/>
                  </a:lnTo>
                  <a:lnTo>
                    <a:pt x="384" y="192"/>
                  </a:lnTo>
                  <a:lnTo>
                    <a:pt x="305" y="188"/>
                  </a:lnTo>
                  <a:lnTo>
                    <a:pt x="232" y="184"/>
                  </a:lnTo>
                  <a:lnTo>
                    <a:pt x="167" y="177"/>
                  </a:lnTo>
                  <a:lnTo>
                    <a:pt x="110" y="169"/>
                  </a:lnTo>
                  <a:lnTo>
                    <a:pt x="65" y="159"/>
                  </a:lnTo>
                  <a:lnTo>
                    <a:pt x="31" y="151"/>
                  </a:lnTo>
                  <a:lnTo>
                    <a:pt x="9" y="139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74B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31"/>
            <p:cNvSpPr>
              <a:spLocks/>
            </p:cNvSpPr>
            <p:nvPr/>
          </p:nvSpPr>
          <p:spPr bwMode="auto">
            <a:xfrm>
              <a:off x="3496157" y="3658632"/>
              <a:ext cx="2124468" cy="289906"/>
            </a:xfrm>
            <a:custGeom>
              <a:avLst/>
              <a:gdLst>
                <a:gd name="T0" fmla="*/ 469 w 938"/>
                <a:gd name="T1" fmla="*/ 0 h 128"/>
                <a:gd name="T2" fmla="*/ 552 w 938"/>
                <a:gd name="T3" fmla="*/ 0 h 128"/>
                <a:gd name="T4" fmla="*/ 634 w 938"/>
                <a:gd name="T5" fmla="*/ 4 h 128"/>
                <a:gd name="T6" fmla="*/ 705 w 938"/>
                <a:gd name="T7" fmla="*/ 8 h 128"/>
                <a:gd name="T8" fmla="*/ 771 w 938"/>
                <a:gd name="T9" fmla="*/ 14 h 128"/>
                <a:gd name="T10" fmla="*/ 828 w 938"/>
                <a:gd name="T11" fmla="*/ 22 h 128"/>
                <a:gd name="T12" fmla="*/ 873 w 938"/>
                <a:gd name="T13" fmla="*/ 30 h 128"/>
                <a:gd name="T14" fmla="*/ 907 w 938"/>
                <a:gd name="T15" fmla="*/ 41 h 128"/>
                <a:gd name="T16" fmla="*/ 930 w 938"/>
                <a:gd name="T17" fmla="*/ 51 h 128"/>
                <a:gd name="T18" fmla="*/ 938 w 938"/>
                <a:gd name="T19" fmla="*/ 63 h 128"/>
                <a:gd name="T20" fmla="*/ 930 w 938"/>
                <a:gd name="T21" fmla="*/ 75 h 128"/>
                <a:gd name="T22" fmla="*/ 907 w 938"/>
                <a:gd name="T23" fmla="*/ 85 h 128"/>
                <a:gd name="T24" fmla="*/ 873 w 938"/>
                <a:gd name="T25" fmla="*/ 96 h 128"/>
                <a:gd name="T26" fmla="*/ 828 w 938"/>
                <a:gd name="T27" fmla="*/ 104 h 128"/>
                <a:gd name="T28" fmla="*/ 771 w 938"/>
                <a:gd name="T29" fmla="*/ 112 h 128"/>
                <a:gd name="T30" fmla="*/ 705 w 938"/>
                <a:gd name="T31" fmla="*/ 118 h 128"/>
                <a:gd name="T32" fmla="*/ 634 w 938"/>
                <a:gd name="T33" fmla="*/ 124 h 128"/>
                <a:gd name="T34" fmla="*/ 552 w 938"/>
                <a:gd name="T35" fmla="*/ 126 h 128"/>
                <a:gd name="T36" fmla="*/ 469 w 938"/>
                <a:gd name="T37" fmla="*/ 128 h 128"/>
                <a:gd name="T38" fmla="*/ 384 w 938"/>
                <a:gd name="T39" fmla="*/ 126 h 128"/>
                <a:gd name="T40" fmla="*/ 305 w 938"/>
                <a:gd name="T41" fmla="*/ 124 h 128"/>
                <a:gd name="T42" fmla="*/ 232 w 938"/>
                <a:gd name="T43" fmla="*/ 118 h 128"/>
                <a:gd name="T44" fmla="*/ 167 w 938"/>
                <a:gd name="T45" fmla="*/ 112 h 128"/>
                <a:gd name="T46" fmla="*/ 110 w 938"/>
                <a:gd name="T47" fmla="*/ 104 h 128"/>
                <a:gd name="T48" fmla="*/ 65 w 938"/>
                <a:gd name="T49" fmla="*/ 96 h 128"/>
                <a:gd name="T50" fmla="*/ 31 w 938"/>
                <a:gd name="T51" fmla="*/ 85 h 128"/>
                <a:gd name="T52" fmla="*/ 9 w 938"/>
                <a:gd name="T53" fmla="*/ 75 h 128"/>
                <a:gd name="T54" fmla="*/ 0 w 938"/>
                <a:gd name="T55" fmla="*/ 63 h 128"/>
                <a:gd name="T56" fmla="*/ 9 w 938"/>
                <a:gd name="T57" fmla="*/ 51 h 128"/>
                <a:gd name="T58" fmla="*/ 31 w 938"/>
                <a:gd name="T59" fmla="*/ 41 h 128"/>
                <a:gd name="T60" fmla="*/ 65 w 938"/>
                <a:gd name="T61" fmla="*/ 30 h 128"/>
                <a:gd name="T62" fmla="*/ 110 w 938"/>
                <a:gd name="T63" fmla="*/ 22 h 128"/>
                <a:gd name="T64" fmla="*/ 167 w 938"/>
                <a:gd name="T65" fmla="*/ 14 h 128"/>
                <a:gd name="T66" fmla="*/ 232 w 938"/>
                <a:gd name="T67" fmla="*/ 8 h 128"/>
                <a:gd name="T68" fmla="*/ 305 w 938"/>
                <a:gd name="T69" fmla="*/ 4 h 128"/>
                <a:gd name="T70" fmla="*/ 384 w 938"/>
                <a:gd name="T71" fmla="*/ 0 h 128"/>
                <a:gd name="T72" fmla="*/ 469 w 938"/>
                <a:gd name="T7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38" h="128">
                  <a:moveTo>
                    <a:pt x="469" y="0"/>
                  </a:moveTo>
                  <a:lnTo>
                    <a:pt x="552" y="0"/>
                  </a:lnTo>
                  <a:lnTo>
                    <a:pt x="634" y="4"/>
                  </a:lnTo>
                  <a:lnTo>
                    <a:pt x="705" y="8"/>
                  </a:lnTo>
                  <a:lnTo>
                    <a:pt x="771" y="14"/>
                  </a:lnTo>
                  <a:lnTo>
                    <a:pt x="828" y="22"/>
                  </a:lnTo>
                  <a:lnTo>
                    <a:pt x="873" y="30"/>
                  </a:lnTo>
                  <a:lnTo>
                    <a:pt x="907" y="41"/>
                  </a:lnTo>
                  <a:lnTo>
                    <a:pt x="930" y="51"/>
                  </a:lnTo>
                  <a:lnTo>
                    <a:pt x="938" y="63"/>
                  </a:lnTo>
                  <a:lnTo>
                    <a:pt x="930" y="75"/>
                  </a:lnTo>
                  <a:lnTo>
                    <a:pt x="907" y="85"/>
                  </a:lnTo>
                  <a:lnTo>
                    <a:pt x="873" y="96"/>
                  </a:lnTo>
                  <a:lnTo>
                    <a:pt x="828" y="104"/>
                  </a:lnTo>
                  <a:lnTo>
                    <a:pt x="771" y="112"/>
                  </a:lnTo>
                  <a:lnTo>
                    <a:pt x="705" y="118"/>
                  </a:lnTo>
                  <a:lnTo>
                    <a:pt x="634" y="124"/>
                  </a:lnTo>
                  <a:lnTo>
                    <a:pt x="552" y="126"/>
                  </a:lnTo>
                  <a:lnTo>
                    <a:pt x="469" y="128"/>
                  </a:lnTo>
                  <a:lnTo>
                    <a:pt x="384" y="126"/>
                  </a:lnTo>
                  <a:lnTo>
                    <a:pt x="305" y="124"/>
                  </a:lnTo>
                  <a:lnTo>
                    <a:pt x="232" y="118"/>
                  </a:lnTo>
                  <a:lnTo>
                    <a:pt x="167" y="112"/>
                  </a:lnTo>
                  <a:lnTo>
                    <a:pt x="110" y="104"/>
                  </a:lnTo>
                  <a:lnTo>
                    <a:pt x="65" y="96"/>
                  </a:lnTo>
                  <a:lnTo>
                    <a:pt x="31" y="85"/>
                  </a:lnTo>
                  <a:lnTo>
                    <a:pt x="9" y="75"/>
                  </a:lnTo>
                  <a:lnTo>
                    <a:pt x="0" y="63"/>
                  </a:lnTo>
                  <a:lnTo>
                    <a:pt x="9" y="51"/>
                  </a:lnTo>
                  <a:lnTo>
                    <a:pt x="31" y="41"/>
                  </a:lnTo>
                  <a:lnTo>
                    <a:pt x="65" y="30"/>
                  </a:lnTo>
                  <a:lnTo>
                    <a:pt x="110" y="22"/>
                  </a:lnTo>
                  <a:lnTo>
                    <a:pt x="167" y="14"/>
                  </a:lnTo>
                  <a:lnTo>
                    <a:pt x="232" y="8"/>
                  </a:lnTo>
                  <a:lnTo>
                    <a:pt x="305" y="4"/>
                  </a:lnTo>
                  <a:lnTo>
                    <a:pt x="384" y="0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015835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34"/>
            <p:cNvSpPr>
              <a:spLocks/>
            </p:cNvSpPr>
            <p:nvPr/>
          </p:nvSpPr>
          <p:spPr bwMode="auto">
            <a:xfrm>
              <a:off x="3690937" y="3445732"/>
              <a:ext cx="1737172" cy="430329"/>
            </a:xfrm>
            <a:custGeom>
              <a:avLst/>
              <a:gdLst>
                <a:gd name="T0" fmla="*/ 0 w 767"/>
                <a:gd name="T1" fmla="*/ 0 h 190"/>
                <a:gd name="T2" fmla="*/ 767 w 767"/>
                <a:gd name="T3" fmla="*/ 0 h 190"/>
                <a:gd name="T4" fmla="*/ 767 w 767"/>
                <a:gd name="T5" fmla="*/ 133 h 190"/>
                <a:gd name="T6" fmla="*/ 761 w 767"/>
                <a:gd name="T7" fmla="*/ 143 h 190"/>
                <a:gd name="T8" fmla="*/ 742 w 767"/>
                <a:gd name="T9" fmla="*/ 151 h 190"/>
                <a:gd name="T10" fmla="*/ 714 w 767"/>
                <a:gd name="T11" fmla="*/ 161 h 190"/>
                <a:gd name="T12" fmla="*/ 675 w 767"/>
                <a:gd name="T13" fmla="*/ 169 h 190"/>
                <a:gd name="T14" fmla="*/ 631 w 767"/>
                <a:gd name="T15" fmla="*/ 175 h 190"/>
                <a:gd name="T16" fmla="*/ 576 w 767"/>
                <a:gd name="T17" fmla="*/ 181 h 190"/>
                <a:gd name="T18" fmla="*/ 517 w 767"/>
                <a:gd name="T19" fmla="*/ 186 h 190"/>
                <a:gd name="T20" fmla="*/ 452 w 767"/>
                <a:gd name="T21" fmla="*/ 188 h 190"/>
                <a:gd name="T22" fmla="*/ 383 w 767"/>
                <a:gd name="T23" fmla="*/ 190 h 190"/>
                <a:gd name="T24" fmla="*/ 314 w 767"/>
                <a:gd name="T25" fmla="*/ 188 h 190"/>
                <a:gd name="T26" fmla="*/ 249 w 767"/>
                <a:gd name="T27" fmla="*/ 186 h 190"/>
                <a:gd name="T28" fmla="*/ 190 w 767"/>
                <a:gd name="T29" fmla="*/ 181 h 190"/>
                <a:gd name="T30" fmla="*/ 136 w 767"/>
                <a:gd name="T31" fmla="*/ 175 h 190"/>
                <a:gd name="T32" fmla="*/ 91 w 767"/>
                <a:gd name="T33" fmla="*/ 169 h 190"/>
                <a:gd name="T34" fmla="*/ 52 w 767"/>
                <a:gd name="T35" fmla="*/ 161 h 190"/>
                <a:gd name="T36" fmla="*/ 24 w 767"/>
                <a:gd name="T37" fmla="*/ 151 h 190"/>
                <a:gd name="T38" fmla="*/ 6 w 767"/>
                <a:gd name="T39" fmla="*/ 143 h 190"/>
                <a:gd name="T40" fmla="*/ 0 w 767"/>
                <a:gd name="T41" fmla="*/ 133 h 190"/>
                <a:gd name="T42" fmla="*/ 0 w 767"/>
                <a:gd name="T4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7" h="190">
                  <a:moveTo>
                    <a:pt x="0" y="0"/>
                  </a:moveTo>
                  <a:lnTo>
                    <a:pt x="767" y="0"/>
                  </a:lnTo>
                  <a:lnTo>
                    <a:pt x="767" y="133"/>
                  </a:lnTo>
                  <a:lnTo>
                    <a:pt x="761" y="143"/>
                  </a:lnTo>
                  <a:lnTo>
                    <a:pt x="742" y="151"/>
                  </a:lnTo>
                  <a:lnTo>
                    <a:pt x="714" y="161"/>
                  </a:lnTo>
                  <a:lnTo>
                    <a:pt x="675" y="169"/>
                  </a:lnTo>
                  <a:lnTo>
                    <a:pt x="631" y="175"/>
                  </a:lnTo>
                  <a:lnTo>
                    <a:pt x="576" y="181"/>
                  </a:lnTo>
                  <a:lnTo>
                    <a:pt x="517" y="186"/>
                  </a:lnTo>
                  <a:lnTo>
                    <a:pt x="452" y="188"/>
                  </a:lnTo>
                  <a:lnTo>
                    <a:pt x="383" y="190"/>
                  </a:lnTo>
                  <a:lnTo>
                    <a:pt x="314" y="188"/>
                  </a:lnTo>
                  <a:lnTo>
                    <a:pt x="249" y="186"/>
                  </a:lnTo>
                  <a:lnTo>
                    <a:pt x="190" y="181"/>
                  </a:lnTo>
                  <a:lnTo>
                    <a:pt x="136" y="175"/>
                  </a:lnTo>
                  <a:lnTo>
                    <a:pt x="91" y="169"/>
                  </a:lnTo>
                  <a:lnTo>
                    <a:pt x="52" y="161"/>
                  </a:lnTo>
                  <a:lnTo>
                    <a:pt x="24" y="151"/>
                  </a:lnTo>
                  <a:lnTo>
                    <a:pt x="6" y="143"/>
                  </a:lnTo>
                  <a:lnTo>
                    <a:pt x="0" y="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74B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35"/>
            <p:cNvSpPr>
              <a:spLocks/>
            </p:cNvSpPr>
            <p:nvPr/>
          </p:nvSpPr>
          <p:spPr bwMode="auto">
            <a:xfrm>
              <a:off x="3690937" y="3316632"/>
              <a:ext cx="1737172" cy="253668"/>
            </a:xfrm>
            <a:custGeom>
              <a:avLst/>
              <a:gdLst>
                <a:gd name="T0" fmla="*/ 383 w 767"/>
                <a:gd name="T1" fmla="*/ 0 h 112"/>
                <a:gd name="T2" fmla="*/ 452 w 767"/>
                <a:gd name="T3" fmla="*/ 0 h 112"/>
                <a:gd name="T4" fmla="*/ 517 w 767"/>
                <a:gd name="T5" fmla="*/ 4 h 112"/>
                <a:gd name="T6" fmla="*/ 576 w 767"/>
                <a:gd name="T7" fmla="*/ 8 h 112"/>
                <a:gd name="T8" fmla="*/ 631 w 767"/>
                <a:gd name="T9" fmla="*/ 12 h 112"/>
                <a:gd name="T10" fmla="*/ 675 w 767"/>
                <a:gd name="T11" fmla="*/ 20 h 112"/>
                <a:gd name="T12" fmla="*/ 714 w 767"/>
                <a:gd name="T13" fmla="*/ 29 h 112"/>
                <a:gd name="T14" fmla="*/ 742 w 767"/>
                <a:gd name="T15" fmla="*/ 37 h 112"/>
                <a:gd name="T16" fmla="*/ 761 w 767"/>
                <a:gd name="T17" fmla="*/ 47 h 112"/>
                <a:gd name="T18" fmla="*/ 767 w 767"/>
                <a:gd name="T19" fmla="*/ 57 h 112"/>
                <a:gd name="T20" fmla="*/ 761 w 767"/>
                <a:gd name="T21" fmla="*/ 67 h 112"/>
                <a:gd name="T22" fmla="*/ 742 w 767"/>
                <a:gd name="T23" fmla="*/ 75 h 112"/>
                <a:gd name="T24" fmla="*/ 714 w 767"/>
                <a:gd name="T25" fmla="*/ 86 h 112"/>
                <a:gd name="T26" fmla="*/ 675 w 767"/>
                <a:gd name="T27" fmla="*/ 94 h 112"/>
                <a:gd name="T28" fmla="*/ 631 w 767"/>
                <a:gd name="T29" fmla="*/ 100 h 112"/>
                <a:gd name="T30" fmla="*/ 576 w 767"/>
                <a:gd name="T31" fmla="*/ 106 h 112"/>
                <a:gd name="T32" fmla="*/ 517 w 767"/>
                <a:gd name="T33" fmla="*/ 110 h 112"/>
                <a:gd name="T34" fmla="*/ 452 w 767"/>
                <a:gd name="T35" fmla="*/ 112 h 112"/>
                <a:gd name="T36" fmla="*/ 383 w 767"/>
                <a:gd name="T37" fmla="*/ 112 h 112"/>
                <a:gd name="T38" fmla="*/ 314 w 767"/>
                <a:gd name="T39" fmla="*/ 112 h 112"/>
                <a:gd name="T40" fmla="*/ 249 w 767"/>
                <a:gd name="T41" fmla="*/ 110 h 112"/>
                <a:gd name="T42" fmla="*/ 190 w 767"/>
                <a:gd name="T43" fmla="*/ 106 h 112"/>
                <a:gd name="T44" fmla="*/ 136 w 767"/>
                <a:gd name="T45" fmla="*/ 100 h 112"/>
                <a:gd name="T46" fmla="*/ 91 w 767"/>
                <a:gd name="T47" fmla="*/ 94 h 112"/>
                <a:gd name="T48" fmla="*/ 52 w 767"/>
                <a:gd name="T49" fmla="*/ 86 h 112"/>
                <a:gd name="T50" fmla="*/ 24 w 767"/>
                <a:gd name="T51" fmla="*/ 75 h 112"/>
                <a:gd name="T52" fmla="*/ 6 w 767"/>
                <a:gd name="T53" fmla="*/ 67 h 112"/>
                <a:gd name="T54" fmla="*/ 0 w 767"/>
                <a:gd name="T55" fmla="*/ 57 h 112"/>
                <a:gd name="T56" fmla="*/ 6 w 767"/>
                <a:gd name="T57" fmla="*/ 47 h 112"/>
                <a:gd name="T58" fmla="*/ 24 w 767"/>
                <a:gd name="T59" fmla="*/ 37 h 112"/>
                <a:gd name="T60" fmla="*/ 52 w 767"/>
                <a:gd name="T61" fmla="*/ 29 h 112"/>
                <a:gd name="T62" fmla="*/ 91 w 767"/>
                <a:gd name="T63" fmla="*/ 20 h 112"/>
                <a:gd name="T64" fmla="*/ 136 w 767"/>
                <a:gd name="T65" fmla="*/ 12 h 112"/>
                <a:gd name="T66" fmla="*/ 190 w 767"/>
                <a:gd name="T67" fmla="*/ 8 h 112"/>
                <a:gd name="T68" fmla="*/ 249 w 767"/>
                <a:gd name="T69" fmla="*/ 4 h 112"/>
                <a:gd name="T70" fmla="*/ 314 w 767"/>
                <a:gd name="T71" fmla="*/ 0 h 112"/>
                <a:gd name="T72" fmla="*/ 383 w 767"/>
                <a:gd name="T7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7" h="112">
                  <a:moveTo>
                    <a:pt x="383" y="0"/>
                  </a:moveTo>
                  <a:lnTo>
                    <a:pt x="452" y="0"/>
                  </a:lnTo>
                  <a:lnTo>
                    <a:pt x="517" y="4"/>
                  </a:lnTo>
                  <a:lnTo>
                    <a:pt x="576" y="8"/>
                  </a:lnTo>
                  <a:lnTo>
                    <a:pt x="631" y="12"/>
                  </a:lnTo>
                  <a:lnTo>
                    <a:pt x="675" y="20"/>
                  </a:lnTo>
                  <a:lnTo>
                    <a:pt x="714" y="29"/>
                  </a:lnTo>
                  <a:lnTo>
                    <a:pt x="742" y="37"/>
                  </a:lnTo>
                  <a:lnTo>
                    <a:pt x="761" y="47"/>
                  </a:lnTo>
                  <a:lnTo>
                    <a:pt x="767" y="57"/>
                  </a:lnTo>
                  <a:lnTo>
                    <a:pt x="761" y="67"/>
                  </a:lnTo>
                  <a:lnTo>
                    <a:pt x="742" y="75"/>
                  </a:lnTo>
                  <a:lnTo>
                    <a:pt x="714" y="86"/>
                  </a:lnTo>
                  <a:lnTo>
                    <a:pt x="675" y="94"/>
                  </a:lnTo>
                  <a:lnTo>
                    <a:pt x="631" y="100"/>
                  </a:lnTo>
                  <a:lnTo>
                    <a:pt x="576" y="106"/>
                  </a:lnTo>
                  <a:lnTo>
                    <a:pt x="517" y="110"/>
                  </a:lnTo>
                  <a:lnTo>
                    <a:pt x="452" y="112"/>
                  </a:lnTo>
                  <a:lnTo>
                    <a:pt x="383" y="112"/>
                  </a:lnTo>
                  <a:lnTo>
                    <a:pt x="314" y="112"/>
                  </a:lnTo>
                  <a:lnTo>
                    <a:pt x="249" y="110"/>
                  </a:lnTo>
                  <a:lnTo>
                    <a:pt x="190" y="106"/>
                  </a:lnTo>
                  <a:lnTo>
                    <a:pt x="136" y="100"/>
                  </a:lnTo>
                  <a:lnTo>
                    <a:pt x="91" y="94"/>
                  </a:lnTo>
                  <a:lnTo>
                    <a:pt x="52" y="86"/>
                  </a:lnTo>
                  <a:lnTo>
                    <a:pt x="24" y="75"/>
                  </a:lnTo>
                  <a:lnTo>
                    <a:pt x="6" y="67"/>
                  </a:lnTo>
                  <a:lnTo>
                    <a:pt x="0" y="57"/>
                  </a:lnTo>
                  <a:lnTo>
                    <a:pt x="6" y="47"/>
                  </a:lnTo>
                  <a:lnTo>
                    <a:pt x="24" y="37"/>
                  </a:lnTo>
                  <a:lnTo>
                    <a:pt x="52" y="29"/>
                  </a:lnTo>
                  <a:lnTo>
                    <a:pt x="91" y="20"/>
                  </a:lnTo>
                  <a:lnTo>
                    <a:pt x="136" y="12"/>
                  </a:lnTo>
                  <a:lnTo>
                    <a:pt x="190" y="8"/>
                  </a:lnTo>
                  <a:lnTo>
                    <a:pt x="249" y="4"/>
                  </a:lnTo>
                  <a:lnTo>
                    <a:pt x="314" y="0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5835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37"/>
            <p:cNvSpPr>
              <a:spLocks/>
            </p:cNvSpPr>
            <p:nvPr/>
          </p:nvSpPr>
          <p:spPr bwMode="auto">
            <a:xfrm>
              <a:off x="4035201" y="2120770"/>
              <a:ext cx="1046380" cy="1302313"/>
            </a:xfrm>
            <a:custGeom>
              <a:avLst/>
              <a:gdLst>
                <a:gd name="T0" fmla="*/ 231 w 462"/>
                <a:gd name="T1" fmla="*/ 0 h 575"/>
                <a:gd name="T2" fmla="*/ 284 w 462"/>
                <a:gd name="T3" fmla="*/ 6 h 575"/>
                <a:gd name="T4" fmla="*/ 333 w 462"/>
                <a:gd name="T5" fmla="*/ 25 h 575"/>
                <a:gd name="T6" fmla="*/ 375 w 462"/>
                <a:gd name="T7" fmla="*/ 51 h 575"/>
                <a:gd name="T8" fmla="*/ 412 w 462"/>
                <a:gd name="T9" fmla="*/ 88 h 575"/>
                <a:gd name="T10" fmla="*/ 438 w 462"/>
                <a:gd name="T11" fmla="*/ 131 h 575"/>
                <a:gd name="T12" fmla="*/ 456 w 462"/>
                <a:gd name="T13" fmla="*/ 180 h 575"/>
                <a:gd name="T14" fmla="*/ 462 w 462"/>
                <a:gd name="T15" fmla="*/ 233 h 575"/>
                <a:gd name="T16" fmla="*/ 462 w 462"/>
                <a:gd name="T17" fmla="*/ 575 h 575"/>
                <a:gd name="T18" fmla="*/ 0 w 462"/>
                <a:gd name="T19" fmla="*/ 575 h 575"/>
                <a:gd name="T20" fmla="*/ 0 w 462"/>
                <a:gd name="T21" fmla="*/ 233 h 575"/>
                <a:gd name="T22" fmla="*/ 6 w 462"/>
                <a:gd name="T23" fmla="*/ 180 h 575"/>
                <a:gd name="T24" fmla="*/ 22 w 462"/>
                <a:gd name="T25" fmla="*/ 131 h 575"/>
                <a:gd name="T26" fmla="*/ 51 w 462"/>
                <a:gd name="T27" fmla="*/ 88 h 575"/>
                <a:gd name="T28" fmla="*/ 87 w 462"/>
                <a:gd name="T29" fmla="*/ 51 h 575"/>
                <a:gd name="T30" fmla="*/ 130 w 462"/>
                <a:gd name="T31" fmla="*/ 25 h 575"/>
                <a:gd name="T32" fmla="*/ 178 w 462"/>
                <a:gd name="T33" fmla="*/ 6 h 575"/>
                <a:gd name="T34" fmla="*/ 231 w 462"/>
                <a:gd name="T35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2" h="575">
                  <a:moveTo>
                    <a:pt x="231" y="0"/>
                  </a:moveTo>
                  <a:lnTo>
                    <a:pt x="284" y="6"/>
                  </a:lnTo>
                  <a:lnTo>
                    <a:pt x="333" y="25"/>
                  </a:lnTo>
                  <a:lnTo>
                    <a:pt x="375" y="51"/>
                  </a:lnTo>
                  <a:lnTo>
                    <a:pt x="412" y="88"/>
                  </a:lnTo>
                  <a:lnTo>
                    <a:pt x="438" y="131"/>
                  </a:lnTo>
                  <a:lnTo>
                    <a:pt x="456" y="180"/>
                  </a:lnTo>
                  <a:lnTo>
                    <a:pt x="462" y="233"/>
                  </a:lnTo>
                  <a:lnTo>
                    <a:pt x="462" y="575"/>
                  </a:lnTo>
                  <a:lnTo>
                    <a:pt x="0" y="575"/>
                  </a:lnTo>
                  <a:lnTo>
                    <a:pt x="0" y="233"/>
                  </a:lnTo>
                  <a:lnTo>
                    <a:pt x="6" y="180"/>
                  </a:lnTo>
                  <a:lnTo>
                    <a:pt x="22" y="131"/>
                  </a:lnTo>
                  <a:lnTo>
                    <a:pt x="51" y="88"/>
                  </a:lnTo>
                  <a:lnTo>
                    <a:pt x="87" y="51"/>
                  </a:lnTo>
                  <a:lnTo>
                    <a:pt x="130" y="25"/>
                  </a:lnTo>
                  <a:lnTo>
                    <a:pt x="178" y="6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90C74B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334437" y="2526214"/>
            <a:ext cx="1862502" cy="3093082"/>
            <a:chOff x="2846333" y="3123382"/>
            <a:chExt cx="1648841" cy="2738252"/>
          </a:xfrm>
        </p:grpSpPr>
        <p:sp>
          <p:nvSpPr>
            <p:cNvPr id="5" name="Freeform 20"/>
            <p:cNvSpPr>
              <a:spLocks/>
            </p:cNvSpPr>
            <p:nvPr/>
          </p:nvSpPr>
          <p:spPr bwMode="auto">
            <a:xfrm>
              <a:off x="2846333" y="5345239"/>
              <a:ext cx="1648841" cy="516395"/>
            </a:xfrm>
            <a:custGeom>
              <a:avLst/>
              <a:gdLst>
                <a:gd name="T0" fmla="*/ 0 w 728"/>
                <a:gd name="T1" fmla="*/ 0 h 228"/>
                <a:gd name="T2" fmla="*/ 114 w 728"/>
                <a:gd name="T3" fmla="*/ 8 h 228"/>
                <a:gd name="T4" fmla="*/ 235 w 728"/>
                <a:gd name="T5" fmla="*/ 12 h 228"/>
                <a:gd name="T6" fmla="*/ 365 w 728"/>
                <a:gd name="T7" fmla="*/ 12 h 228"/>
                <a:gd name="T8" fmla="*/ 495 w 728"/>
                <a:gd name="T9" fmla="*/ 12 h 228"/>
                <a:gd name="T10" fmla="*/ 617 w 728"/>
                <a:gd name="T11" fmla="*/ 8 h 228"/>
                <a:gd name="T12" fmla="*/ 728 w 728"/>
                <a:gd name="T13" fmla="*/ 0 h 228"/>
                <a:gd name="T14" fmla="*/ 728 w 728"/>
                <a:gd name="T15" fmla="*/ 216 h 228"/>
                <a:gd name="T16" fmla="*/ 617 w 728"/>
                <a:gd name="T17" fmla="*/ 222 h 228"/>
                <a:gd name="T18" fmla="*/ 495 w 728"/>
                <a:gd name="T19" fmla="*/ 226 h 228"/>
                <a:gd name="T20" fmla="*/ 365 w 728"/>
                <a:gd name="T21" fmla="*/ 228 h 228"/>
                <a:gd name="T22" fmla="*/ 235 w 728"/>
                <a:gd name="T23" fmla="*/ 226 h 228"/>
                <a:gd name="T24" fmla="*/ 114 w 728"/>
                <a:gd name="T25" fmla="*/ 222 h 228"/>
                <a:gd name="T26" fmla="*/ 0 w 728"/>
                <a:gd name="T27" fmla="*/ 216 h 228"/>
                <a:gd name="T28" fmla="*/ 0 w 728"/>
                <a:gd name="T2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8" h="228">
                  <a:moveTo>
                    <a:pt x="0" y="0"/>
                  </a:moveTo>
                  <a:lnTo>
                    <a:pt x="114" y="8"/>
                  </a:lnTo>
                  <a:lnTo>
                    <a:pt x="235" y="12"/>
                  </a:lnTo>
                  <a:lnTo>
                    <a:pt x="365" y="12"/>
                  </a:lnTo>
                  <a:lnTo>
                    <a:pt x="495" y="12"/>
                  </a:lnTo>
                  <a:lnTo>
                    <a:pt x="617" y="8"/>
                  </a:lnTo>
                  <a:lnTo>
                    <a:pt x="728" y="0"/>
                  </a:lnTo>
                  <a:lnTo>
                    <a:pt x="728" y="216"/>
                  </a:lnTo>
                  <a:lnTo>
                    <a:pt x="617" y="222"/>
                  </a:lnTo>
                  <a:lnTo>
                    <a:pt x="495" y="226"/>
                  </a:lnTo>
                  <a:lnTo>
                    <a:pt x="365" y="228"/>
                  </a:lnTo>
                  <a:lnTo>
                    <a:pt x="235" y="226"/>
                  </a:lnTo>
                  <a:lnTo>
                    <a:pt x="114" y="222"/>
                  </a:lnTo>
                  <a:lnTo>
                    <a:pt x="0" y="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21"/>
            <p:cNvSpPr>
              <a:spLocks/>
            </p:cNvSpPr>
            <p:nvPr/>
          </p:nvSpPr>
          <p:spPr bwMode="auto">
            <a:xfrm>
              <a:off x="2846333" y="5216141"/>
              <a:ext cx="1648841" cy="156278"/>
            </a:xfrm>
            <a:custGeom>
              <a:avLst/>
              <a:gdLst>
                <a:gd name="T0" fmla="*/ 91 w 728"/>
                <a:gd name="T1" fmla="*/ 0 h 69"/>
                <a:gd name="T2" fmla="*/ 176 w 728"/>
                <a:gd name="T3" fmla="*/ 4 h 69"/>
                <a:gd name="T4" fmla="*/ 268 w 728"/>
                <a:gd name="T5" fmla="*/ 8 h 69"/>
                <a:gd name="T6" fmla="*/ 365 w 728"/>
                <a:gd name="T7" fmla="*/ 10 h 69"/>
                <a:gd name="T8" fmla="*/ 461 w 728"/>
                <a:gd name="T9" fmla="*/ 8 h 69"/>
                <a:gd name="T10" fmla="*/ 554 w 728"/>
                <a:gd name="T11" fmla="*/ 4 h 69"/>
                <a:gd name="T12" fmla="*/ 639 w 728"/>
                <a:gd name="T13" fmla="*/ 0 h 69"/>
                <a:gd name="T14" fmla="*/ 728 w 728"/>
                <a:gd name="T15" fmla="*/ 57 h 69"/>
                <a:gd name="T16" fmla="*/ 625 w 728"/>
                <a:gd name="T17" fmla="*/ 63 h 69"/>
                <a:gd name="T18" fmla="*/ 513 w 728"/>
                <a:gd name="T19" fmla="*/ 67 h 69"/>
                <a:gd name="T20" fmla="*/ 396 w 728"/>
                <a:gd name="T21" fmla="*/ 69 h 69"/>
                <a:gd name="T22" fmla="*/ 365 w 728"/>
                <a:gd name="T23" fmla="*/ 69 h 69"/>
                <a:gd name="T24" fmla="*/ 335 w 728"/>
                <a:gd name="T25" fmla="*/ 69 h 69"/>
                <a:gd name="T26" fmla="*/ 217 w 728"/>
                <a:gd name="T27" fmla="*/ 67 h 69"/>
                <a:gd name="T28" fmla="*/ 105 w 728"/>
                <a:gd name="T29" fmla="*/ 63 h 69"/>
                <a:gd name="T30" fmla="*/ 0 w 728"/>
                <a:gd name="T31" fmla="*/ 57 h 69"/>
                <a:gd name="T32" fmla="*/ 91 w 728"/>
                <a:gd name="T3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8" h="69">
                  <a:moveTo>
                    <a:pt x="91" y="0"/>
                  </a:moveTo>
                  <a:lnTo>
                    <a:pt x="176" y="4"/>
                  </a:lnTo>
                  <a:lnTo>
                    <a:pt x="268" y="8"/>
                  </a:lnTo>
                  <a:lnTo>
                    <a:pt x="365" y="10"/>
                  </a:lnTo>
                  <a:lnTo>
                    <a:pt x="461" y="8"/>
                  </a:lnTo>
                  <a:lnTo>
                    <a:pt x="554" y="4"/>
                  </a:lnTo>
                  <a:lnTo>
                    <a:pt x="639" y="0"/>
                  </a:lnTo>
                  <a:lnTo>
                    <a:pt x="728" y="57"/>
                  </a:lnTo>
                  <a:lnTo>
                    <a:pt x="625" y="63"/>
                  </a:lnTo>
                  <a:lnTo>
                    <a:pt x="513" y="67"/>
                  </a:lnTo>
                  <a:lnTo>
                    <a:pt x="396" y="69"/>
                  </a:lnTo>
                  <a:lnTo>
                    <a:pt x="365" y="69"/>
                  </a:lnTo>
                  <a:lnTo>
                    <a:pt x="335" y="69"/>
                  </a:lnTo>
                  <a:lnTo>
                    <a:pt x="217" y="67"/>
                  </a:lnTo>
                  <a:lnTo>
                    <a:pt x="105" y="63"/>
                  </a:lnTo>
                  <a:lnTo>
                    <a:pt x="0" y="57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4"/>
            <p:cNvSpPr>
              <a:spLocks/>
            </p:cNvSpPr>
            <p:nvPr/>
          </p:nvSpPr>
          <p:spPr bwMode="auto">
            <a:xfrm>
              <a:off x="2961843" y="4851493"/>
              <a:ext cx="1424617" cy="441654"/>
            </a:xfrm>
            <a:custGeom>
              <a:avLst/>
              <a:gdLst>
                <a:gd name="T0" fmla="*/ 0 w 629"/>
                <a:gd name="T1" fmla="*/ 0 h 195"/>
                <a:gd name="T2" fmla="*/ 97 w 629"/>
                <a:gd name="T3" fmla="*/ 6 h 195"/>
                <a:gd name="T4" fmla="*/ 203 w 629"/>
                <a:gd name="T5" fmla="*/ 10 h 195"/>
                <a:gd name="T6" fmla="*/ 314 w 629"/>
                <a:gd name="T7" fmla="*/ 10 h 195"/>
                <a:gd name="T8" fmla="*/ 426 w 629"/>
                <a:gd name="T9" fmla="*/ 10 h 195"/>
                <a:gd name="T10" fmla="*/ 531 w 629"/>
                <a:gd name="T11" fmla="*/ 6 h 195"/>
                <a:gd name="T12" fmla="*/ 629 w 629"/>
                <a:gd name="T13" fmla="*/ 0 h 195"/>
                <a:gd name="T14" fmla="*/ 629 w 629"/>
                <a:gd name="T15" fmla="*/ 185 h 195"/>
                <a:gd name="T16" fmla="*/ 531 w 629"/>
                <a:gd name="T17" fmla="*/ 191 h 195"/>
                <a:gd name="T18" fmla="*/ 426 w 629"/>
                <a:gd name="T19" fmla="*/ 195 h 195"/>
                <a:gd name="T20" fmla="*/ 314 w 629"/>
                <a:gd name="T21" fmla="*/ 195 h 195"/>
                <a:gd name="T22" fmla="*/ 203 w 629"/>
                <a:gd name="T23" fmla="*/ 195 h 195"/>
                <a:gd name="T24" fmla="*/ 97 w 629"/>
                <a:gd name="T25" fmla="*/ 191 h 195"/>
                <a:gd name="T26" fmla="*/ 0 w 629"/>
                <a:gd name="T27" fmla="*/ 185 h 195"/>
                <a:gd name="T28" fmla="*/ 0 w 629"/>
                <a:gd name="T2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29" h="195">
                  <a:moveTo>
                    <a:pt x="0" y="0"/>
                  </a:moveTo>
                  <a:lnTo>
                    <a:pt x="97" y="6"/>
                  </a:lnTo>
                  <a:lnTo>
                    <a:pt x="203" y="10"/>
                  </a:lnTo>
                  <a:lnTo>
                    <a:pt x="314" y="10"/>
                  </a:lnTo>
                  <a:lnTo>
                    <a:pt x="426" y="10"/>
                  </a:lnTo>
                  <a:lnTo>
                    <a:pt x="531" y="6"/>
                  </a:lnTo>
                  <a:lnTo>
                    <a:pt x="629" y="0"/>
                  </a:lnTo>
                  <a:lnTo>
                    <a:pt x="629" y="185"/>
                  </a:lnTo>
                  <a:lnTo>
                    <a:pt x="531" y="191"/>
                  </a:lnTo>
                  <a:lnTo>
                    <a:pt x="426" y="195"/>
                  </a:lnTo>
                  <a:lnTo>
                    <a:pt x="314" y="195"/>
                  </a:lnTo>
                  <a:lnTo>
                    <a:pt x="203" y="195"/>
                  </a:lnTo>
                  <a:lnTo>
                    <a:pt x="97" y="191"/>
                  </a:lnTo>
                  <a:lnTo>
                    <a:pt x="0" y="1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25"/>
            <p:cNvSpPr>
              <a:spLocks/>
            </p:cNvSpPr>
            <p:nvPr/>
          </p:nvSpPr>
          <p:spPr bwMode="auto">
            <a:xfrm>
              <a:off x="2961843" y="4735984"/>
              <a:ext cx="1424617" cy="138159"/>
            </a:xfrm>
            <a:custGeom>
              <a:avLst/>
              <a:gdLst>
                <a:gd name="T0" fmla="*/ 77 w 629"/>
                <a:gd name="T1" fmla="*/ 0 h 61"/>
                <a:gd name="T2" fmla="*/ 190 w 629"/>
                <a:gd name="T3" fmla="*/ 6 h 61"/>
                <a:gd name="T4" fmla="*/ 314 w 629"/>
                <a:gd name="T5" fmla="*/ 10 h 61"/>
                <a:gd name="T6" fmla="*/ 438 w 629"/>
                <a:gd name="T7" fmla="*/ 6 h 61"/>
                <a:gd name="T8" fmla="*/ 552 w 629"/>
                <a:gd name="T9" fmla="*/ 0 h 61"/>
                <a:gd name="T10" fmla="*/ 629 w 629"/>
                <a:gd name="T11" fmla="*/ 51 h 61"/>
                <a:gd name="T12" fmla="*/ 537 w 629"/>
                <a:gd name="T13" fmla="*/ 57 h 61"/>
                <a:gd name="T14" fmla="*/ 442 w 629"/>
                <a:gd name="T15" fmla="*/ 59 h 61"/>
                <a:gd name="T16" fmla="*/ 341 w 629"/>
                <a:gd name="T17" fmla="*/ 61 h 61"/>
                <a:gd name="T18" fmla="*/ 314 w 629"/>
                <a:gd name="T19" fmla="*/ 61 h 61"/>
                <a:gd name="T20" fmla="*/ 288 w 629"/>
                <a:gd name="T21" fmla="*/ 61 h 61"/>
                <a:gd name="T22" fmla="*/ 186 w 629"/>
                <a:gd name="T23" fmla="*/ 59 h 61"/>
                <a:gd name="T24" fmla="*/ 91 w 629"/>
                <a:gd name="T25" fmla="*/ 57 h 61"/>
                <a:gd name="T26" fmla="*/ 0 w 629"/>
                <a:gd name="T27" fmla="*/ 51 h 61"/>
                <a:gd name="T28" fmla="*/ 77 w 629"/>
                <a:gd name="T2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29" h="61">
                  <a:moveTo>
                    <a:pt x="77" y="0"/>
                  </a:moveTo>
                  <a:lnTo>
                    <a:pt x="190" y="6"/>
                  </a:lnTo>
                  <a:lnTo>
                    <a:pt x="314" y="10"/>
                  </a:lnTo>
                  <a:lnTo>
                    <a:pt x="438" y="6"/>
                  </a:lnTo>
                  <a:lnTo>
                    <a:pt x="552" y="0"/>
                  </a:lnTo>
                  <a:lnTo>
                    <a:pt x="629" y="51"/>
                  </a:lnTo>
                  <a:lnTo>
                    <a:pt x="537" y="57"/>
                  </a:lnTo>
                  <a:lnTo>
                    <a:pt x="442" y="59"/>
                  </a:lnTo>
                  <a:lnTo>
                    <a:pt x="341" y="61"/>
                  </a:lnTo>
                  <a:lnTo>
                    <a:pt x="314" y="61"/>
                  </a:lnTo>
                  <a:lnTo>
                    <a:pt x="288" y="61"/>
                  </a:lnTo>
                  <a:lnTo>
                    <a:pt x="186" y="59"/>
                  </a:lnTo>
                  <a:lnTo>
                    <a:pt x="91" y="57"/>
                  </a:lnTo>
                  <a:lnTo>
                    <a:pt x="0" y="51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8"/>
            <p:cNvSpPr>
              <a:spLocks/>
            </p:cNvSpPr>
            <p:nvPr/>
          </p:nvSpPr>
          <p:spPr bwMode="auto">
            <a:xfrm>
              <a:off x="3066028" y="4425693"/>
              <a:ext cx="1209452" cy="382767"/>
            </a:xfrm>
            <a:custGeom>
              <a:avLst/>
              <a:gdLst>
                <a:gd name="T0" fmla="*/ 0 w 534"/>
                <a:gd name="T1" fmla="*/ 0 h 169"/>
                <a:gd name="T2" fmla="*/ 84 w 534"/>
                <a:gd name="T3" fmla="*/ 4 h 169"/>
                <a:gd name="T4" fmla="*/ 173 w 534"/>
                <a:gd name="T5" fmla="*/ 8 h 169"/>
                <a:gd name="T6" fmla="*/ 268 w 534"/>
                <a:gd name="T7" fmla="*/ 8 h 169"/>
                <a:gd name="T8" fmla="*/ 364 w 534"/>
                <a:gd name="T9" fmla="*/ 8 h 169"/>
                <a:gd name="T10" fmla="*/ 453 w 534"/>
                <a:gd name="T11" fmla="*/ 4 h 169"/>
                <a:gd name="T12" fmla="*/ 534 w 534"/>
                <a:gd name="T13" fmla="*/ 0 h 169"/>
                <a:gd name="T14" fmla="*/ 534 w 534"/>
                <a:gd name="T15" fmla="*/ 161 h 169"/>
                <a:gd name="T16" fmla="*/ 453 w 534"/>
                <a:gd name="T17" fmla="*/ 165 h 169"/>
                <a:gd name="T18" fmla="*/ 364 w 534"/>
                <a:gd name="T19" fmla="*/ 169 h 169"/>
                <a:gd name="T20" fmla="*/ 268 w 534"/>
                <a:gd name="T21" fmla="*/ 169 h 169"/>
                <a:gd name="T22" fmla="*/ 173 w 534"/>
                <a:gd name="T23" fmla="*/ 169 h 169"/>
                <a:gd name="T24" fmla="*/ 84 w 534"/>
                <a:gd name="T25" fmla="*/ 165 h 169"/>
                <a:gd name="T26" fmla="*/ 0 w 534"/>
                <a:gd name="T27" fmla="*/ 161 h 169"/>
                <a:gd name="T28" fmla="*/ 0 w 534"/>
                <a:gd name="T2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4" h="169">
                  <a:moveTo>
                    <a:pt x="0" y="0"/>
                  </a:moveTo>
                  <a:lnTo>
                    <a:pt x="84" y="4"/>
                  </a:lnTo>
                  <a:lnTo>
                    <a:pt x="173" y="8"/>
                  </a:lnTo>
                  <a:lnTo>
                    <a:pt x="268" y="8"/>
                  </a:lnTo>
                  <a:lnTo>
                    <a:pt x="364" y="8"/>
                  </a:lnTo>
                  <a:lnTo>
                    <a:pt x="453" y="4"/>
                  </a:lnTo>
                  <a:lnTo>
                    <a:pt x="534" y="0"/>
                  </a:lnTo>
                  <a:lnTo>
                    <a:pt x="534" y="161"/>
                  </a:lnTo>
                  <a:lnTo>
                    <a:pt x="453" y="165"/>
                  </a:lnTo>
                  <a:lnTo>
                    <a:pt x="364" y="169"/>
                  </a:lnTo>
                  <a:lnTo>
                    <a:pt x="268" y="169"/>
                  </a:lnTo>
                  <a:lnTo>
                    <a:pt x="173" y="169"/>
                  </a:lnTo>
                  <a:lnTo>
                    <a:pt x="84" y="165"/>
                  </a:lnTo>
                  <a:lnTo>
                    <a:pt x="0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29"/>
            <p:cNvSpPr>
              <a:spLocks/>
            </p:cNvSpPr>
            <p:nvPr/>
          </p:nvSpPr>
          <p:spPr bwMode="auto">
            <a:xfrm>
              <a:off x="3066028" y="4323774"/>
              <a:ext cx="1209452" cy="120040"/>
            </a:xfrm>
            <a:custGeom>
              <a:avLst/>
              <a:gdLst>
                <a:gd name="T0" fmla="*/ 67 w 534"/>
                <a:gd name="T1" fmla="*/ 0 h 53"/>
                <a:gd name="T2" fmla="*/ 163 w 534"/>
                <a:gd name="T3" fmla="*/ 6 h 53"/>
                <a:gd name="T4" fmla="*/ 268 w 534"/>
                <a:gd name="T5" fmla="*/ 8 h 53"/>
                <a:gd name="T6" fmla="*/ 374 w 534"/>
                <a:gd name="T7" fmla="*/ 6 h 53"/>
                <a:gd name="T8" fmla="*/ 469 w 534"/>
                <a:gd name="T9" fmla="*/ 0 h 53"/>
                <a:gd name="T10" fmla="*/ 534 w 534"/>
                <a:gd name="T11" fmla="*/ 45 h 53"/>
                <a:gd name="T12" fmla="*/ 459 w 534"/>
                <a:gd name="T13" fmla="*/ 49 h 53"/>
                <a:gd name="T14" fmla="*/ 376 w 534"/>
                <a:gd name="T15" fmla="*/ 51 h 53"/>
                <a:gd name="T16" fmla="*/ 290 w 534"/>
                <a:gd name="T17" fmla="*/ 53 h 53"/>
                <a:gd name="T18" fmla="*/ 268 w 534"/>
                <a:gd name="T19" fmla="*/ 53 h 53"/>
                <a:gd name="T20" fmla="*/ 246 w 534"/>
                <a:gd name="T21" fmla="*/ 53 h 53"/>
                <a:gd name="T22" fmla="*/ 159 w 534"/>
                <a:gd name="T23" fmla="*/ 51 h 53"/>
                <a:gd name="T24" fmla="*/ 77 w 534"/>
                <a:gd name="T25" fmla="*/ 49 h 53"/>
                <a:gd name="T26" fmla="*/ 0 w 534"/>
                <a:gd name="T27" fmla="*/ 45 h 53"/>
                <a:gd name="T28" fmla="*/ 67 w 534"/>
                <a:gd name="T2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4" h="53">
                  <a:moveTo>
                    <a:pt x="67" y="0"/>
                  </a:moveTo>
                  <a:lnTo>
                    <a:pt x="163" y="6"/>
                  </a:lnTo>
                  <a:lnTo>
                    <a:pt x="268" y="8"/>
                  </a:lnTo>
                  <a:lnTo>
                    <a:pt x="374" y="6"/>
                  </a:lnTo>
                  <a:lnTo>
                    <a:pt x="469" y="0"/>
                  </a:lnTo>
                  <a:lnTo>
                    <a:pt x="534" y="45"/>
                  </a:lnTo>
                  <a:lnTo>
                    <a:pt x="459" y="49"/>
                  </a:lnTo>
                  <a:lnTo>
                    <a:pt x="376" y="51"/>
                  </a:lnTo>
                  <a:lnTo>
                    <a:pt x="290" y="53"/>
                  </a:lnTo>
                  <a:lnTo>
                    <a:pt x="268" y="53"/>
                  </a:lnTo>
                  <a:lnTo>
                    <a:pt x="246" y="53"/>
                  </a:lnTo>
                  <a:lnTo>
                    <a:pt x="159" y="51"/>
                  </a:lnTo>
                  <a:lnTo>
                    <a:pt x="77" y="49"/>
                  </a:lnTo>
                  <a:lnTo>
                    <a:pt x="0" y="45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32"/>
            <p:cNvSpPr>
              <a:spLocks/>
            </p:cNvSpPr>
            <p:nvPr/>
          </p:nvSpPr>
          <p:spPr bwMode="auto">
            <a:xfrm>
              <a:off x="3167948" y="4061046"/>
              <a:ext cx="1010141" cy="323880"/>
            </a:xfrm>
            <a:custGeom>
              <a:avLst/>
              <a:gdLst>
                <a:gd name="T0" fmla="*/ 0 w 446"/>
                <a:gd name="T1" fmla="*/ 0 h 143"/>
                <a:gd name="T2" fmla="*/ 69 w 446"/>
                <a:gd name="T3" fmla="*/ 4 h 143"/>
                <a:gd name="T4" fmla="*/ 144 w 446"/>
                <a:gd name="T5" fmla="*/ 6 h 143"/>
                <a:gd name="T6" fmla="*/ 223 w 446"/>
                <a:gd name="T7" fmla="*/ 8 h 143"/>
                <a:gd name="T8" fmla="*/ 302 w 446"/>
                <a:gd name="T9" fmla="*/ 6 h 143"/>
                <a:gd name="T10" fmla="*/ 377 w 446"/>
                <a:gd name="T11" fmla="*/ 4 h 143"/>
                <a:gd name="T12" fmla="*/ 446 w 446"/>
                <a:gd name="T13" fmla="*/ 0 h 143"/>
                <a:gd name="T14" fmla="*/ 446 w 446"/>
                <a:gd name="T15" fmla="*/ 135 h 143"/>
                <a:gd name="T16" fmla="*/ 377 w 446"/>
                <a:gd name="T17" fmla="*/ 139 h 143"/>
                <a:gd name="T18" fmla="*/ 302 w 446"/>
                <a:gd name="T19" fmla="*/ 141 h 143"/>
                <a:gd name="T20" fmla="*/ 223 w 446"/>
                <a:gd name="T21" fmla="*/ 143 h 143"/>
                <a:gd name="T22" fmla="*/ 144 w 446"/>
                <a:gd name="T23" fmla="*/ 141 h 143"/>
                <a:gd name="T24" fmla="*/ 69 w 446"/>
                <a:gd name="T25" fmla="*/ 139 h 143"/>
                <a:gd name="T26" fmla="*/ 0 w 446"/>
                <a:gd name="T27" fmla="*/ 135 h 143"/>
                <a:gd name="T28" fmla="*/ 0 w 446"/>
                <a:gd name="T2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6" h="143">
                  <a:moveTo>
                    <a:pt x="0" y="0"/>
                  </a:moveTo>
                  <a:lnTo>
                    <a:pt x="69" y="4"/>
                  </a:lnTo>
                  <a:lnTo>
                    <a:pt x="144" y="6"/>
                  </a:lnTo>
                  <a:lnTo>
                    <a:pt x="223" y="8"/>
                  </a:lnTo>
                  <a:lnTo>
                    <a:pt x="302" y="6"/>
                  </a:lnTo>
                  <a:lnTo>
                    <a:pt x="377" y="4"/>
                  </a:lnTo>
                  <a:lnTo>
                    <a:pt x="446" y="0"/>
                  </a:lnTo>
                  <a:lnTo>
                    <a:pt x="446" y="135"/>
                  </a:lnTo>
                  <a:lnTo>
                    <a:pt x="377" y="139"/>
                  </a:lnTo>
                  <a:lnTo>
                    <a:pt x="302" y="141"/>
                  </a:lnTo>
                  <a:lnTo>
                    <a:pt x="223" y="143"/>
                  </a:lnTo>
                  <a:lnTo>
                    <a:pt x="144" y="141"/>
                  </a:lnTo>
                  <a:lnTo>
                    <a:pt x="69" y="139"/>
                  </a:lnTo>
                  <a:lnTo>
                    <a:pt x="0" y="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33"/>
            <p:cNvSpPr>
              <a:spLocks/>
            </p:cNvSpPr>
            <p:nvPr/>
          </p:nvSpPr>
          <p:spPr bwMode="auto">
            <a:xfrm>
              <a:off x="3167948" y="3977245"/>
              <a:ext cx="1010141" cy="101921"/>
            </a:xfrm>
            <a:custGeom>
              <a:avLst/>
              <a:gdLst>
                <a:gd name="T0" fmla="*/ 55 w 446"/>
                <a:gd name="T1" fmla="*/ 0 h 45"/>
                <a:gd name="T2" fmla="*/ 136 w 446"/>
                <a:gd name="T3" fmla="*/ 4 h 45"/>
                <a:gd name="T4" fmla="*/ 223 w 446"/>
                <a:gd name="T5" fmla="*/ 7 h 45"/>
                <a:gd name="T6" fmla="*/ 310 w 446"/>
                <a:gd name="T7" fmla="*/ 4 h 45"/>
                <a:gd name="T8" fmla="*/ 392 w 446"/>
                <a:gd name="T9" fmla="*/ 0 h 45"/>
                <a:gd name="T10" fmla="*/ 446 w 446"/>
                <a:gd name="T11" fmla="*/ 37 h 45"/>
                <a:gd name="T12" fmla="*/ 349 w 446"/>
                <a:gd name="T13" fmla="*/ 41 h 45"/>
                <a:gd name="T14" fmla="*/ 241 w 446"/>
                <a:gd name="T15" fmla="*/ 45 h 45"/>
                <a:gd name="T16" fmla="*/ 223 w 446"/>
                <a:gd name="T17" fmla="*/ 45 h 45"/>
                <a:gd name="T18" fmla="*/ 205 w 446"/>
                <a:gd name="T19" fmla="*/ 45 h 45"/>
                <a:gd name="T20" fmla="*/ 97 w 446"/>
                <a:gd name="T21" fmla="*/ 41 h 45"/>
                <a:gd name="T22" fmla="*/ 0 w 446"/>
                <a:gd name="T23" fmla="*/ 37 h 45"/>
                <a:gd name="T24" fmla="*/ 55 w 446"/>
                <a:gd name="T2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6" h="45">
                  <a:moveTo>
                    <a:pt x="55" y="0"/>
                  </a:moveTo>
                  <a:lnTo>
                    <a:pt x="136" y="4"/>
                  </a:lnTo>
                  <a:lnTo>
                    <a:pt x="223" y="7"/>
                  </a:lnTo>
                  <a:lnTo>
                    <a:pt x="310" y="4"/>
                  </a:lnTo>
                  <a:lnTo>
                    <a:pt x="392" y="0"/>
                  </a:lnTo>
                  <a:lnTo>
                    <a:pt x="446" y="37"/>
                  </a:lnTo>
                  <a:lnTo>
                    <a:pt x="349" y="41"/>
                  </a:lnTo>
                  <a:lnTo>
                    <a:pt x="241" y="45"/>
                  </a:lnTo>
                  <a:lnTo>
                    <a:pt x="223" y="45"/>
                  </a:lnTo>
                  <a:lnTo>
                    <a:pt x="205" y="45"/>
                  </a:lnTo>
                  <a:lnTo>
                    <a:pt x="97" y="41"/>
                  </a:lnTo>
                  <a:lnTo>
                    <a:pt x="0" y="37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任意多边形 34"/>
            <p:cNvSpPr>
              <a:spLocks/>
            </p:cNvSpPr>
            <p:nvPr/>
          </p:nvSpPr>
          <p:spPr bwMode="auto">
            <a:xfrm>
              <a:off x="3260809" y="3123382"/>
              <a:ext cx="826686" cy="577546"/>
            </a:xfrm>
            <a:custGeom>
              <a:avLst/>
              <a:gdLst>
                <a:gd name="connsiteX0" fmla="*/ 412211 w 826686"/>
                <a:gd name="connsiteY0" fmla="*/ 0 h 577546"/>
                <a:gd name="connsiteX1" fmla="*/ 683998 w 826686"/>
                <a:gd name="connsiteY1" fmla="*/ 163072 h 577546"/>
                <a:gd name="connsiteX2" fmla="*/ 564884 w 826686"/>
                <a:gd name="connsiteY2" fmla="*/ 163072 h 577546"/>
                <a:gd name="connsiteX3" fmla="*/ 826686 w 826686"/>
                <a:gd name="connsiteY3" fmla="*/ 563957 h 577546"/>
                <a:gd name="connsiteX4" fmla="*/ 647760 w 826686"/>
                <a:gd name="connsiteY4" fmla="*/ 573016 h 577546"/>
                <a:gd name="connsiteX5" fmla="*/ 443919 w 826686"/>
                <a:gd name="connsiteY5" fmla="*/ 577546 h 577546"/>
                <a:gd name="connsiteX6" fmla="*/ 412211 w 826686"/>
                <a:gd name="connsiteY6" fmla="*/ 577546 h 577546"/>
                <a:gd name="connsiteX7" fmla="*/ 375972 w 826686"/>
                <a:gd name="connsiteY7" fmla="*/ 577546 h 577546"/>
                <a:gd name="connsiteX8" fmla="*/ 178927 w 826686"/>
                <a:gd name="connsiteY8" fmla="*/ 573016 h 577546"/>
                <a:gd name="connsiteX9" fmla="*/ 0 w 826686"/>
                <a:gd name="connsiteY9" fmla="*/ 563957 h 577546"/>
                <a:gd name="connsiteX10" fmla="*/ 259757 w 826686"/>
                <a:gd name="connsiteY10" fmla="*/ 163072 h 577546"/>
                <a:gd name="connsiteX11" fmla="*/ 135894 w 826686"/>
                <a:gd name="connsiteY11" fmla="*/ 163072 h 57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6686" h="577546">
                  <a:moveTo>
                    <a:pt x="412211" y="0"/>
                  </a:moveTo>
                  <a:lnTo>
                    <a:pt x="683998" y="163072"/>
                  </a:lnTo>
                  <a:lnTo>
                    <a:pt x="564884" y="163072"/>
                  </a:lnTo>
                  <a:lnTo>
                    <a:pt x="826686" y="563957"/>
                  </a:lnTo>
                  <a:lnTo>
                    <a:pt x="647760" y="573016"/>
                  </a:lnTo>
                  <a:lnTo>
                    <a:pt x="443919" y="577546"/>
                  </a:lnTo>
                  <a:lnTo>
                    <a:pt x="412211" y="577546"/>
                  </a:lnTo>
                  <a:lnTo>
                    <a:pt x="375972" y="577546"/>
                  </a:lnTo>
                  <a:lnTo>
                    <a:pt x="178927" y="573016"/>
                  </a:lnTo>
                  <a:lnTo>
                    <a:pt x="0" y="563957"/>
                  </a:lnTo>
                  <a:lnTo>
                    <a:pt x="259757" y="163072"/>
                  </a:lnTo>
                  <a:lnTo>
                    <a:pt x="135894" y="163072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Freeform 36"/>
            <p:cNvSpPr>
              <a:spLocks/>
            </p:cNvSpPr>
            <p:nvPr/>
          </p:nvSpPr>
          <p:spPr bwMode="auto">
            <a:xfrm>
              <a:off x="3260809" y="3687339"/>
              <a:ext cx="826686" cy="328410"/>
            </a:xfrm>
            <a:custGeom>
              <a:avLst/>
              <a:gdLst>
                <a:gd name="T0" fmla="*/ 0 w 365"/>
                <a:gd name="T1" fmla="*/ 0 h 145"/>
                <a:gd name="T2" fmla="*/ 87 w 365"/>
                <a:gd name="T3" fmla="*/ 6 h 145"/>
                <a:gd name="T4" fmla="*/ 182 w 365"/>
                <a:gd name="T5" fmla="*/ 6 h 145"/>
                <a:gd name="T6" fmla="*/ 278 w 365"/>
                <a:gd name="T7" fmla="*/ 6 h 145"/>
                <a:gd name="T8" fmla="*/ 365 w 365"/>
                <a:gd name="T9" fmla="*/ 0 h 145"/>
                <a:gd name="T10" fmla="*/ 365 w 365"/>
                <a:gd name="T11" fmla="*/ 139 h 145"/>
                <a:gd name="T12" fmla="*/ 278 w 365"/>
                <a:gd name="T13" fmla="*/ 143 h 145"/>
                <a:gd name="T14" fmla="*/ 182 w 365"/>
                <a:gd name="T15" fmla="*/ 145 h 145"/>
                <a:gd name="T16" fmla="*/ 87 w 365"/>
                <a:gd name="T17" fmla="*/ 143 h 145"/>
                <a:gd name="T18" fmla="*/ 0 w 365"/>
                <a:gd name="T19" fmla="*/ 139 h 145"/>
                <a:gd name="T20" fmla="*/ 0 w 365"/>
                <a:gd name="T2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5" h="145">
                  <a:moveTo>
                    <a:pt x="0" y="0"/>
                  </a:moveTo>
                  <a:lnTo>
                    <a:pt x="87" y="6"/>
                  </a:lnTo>
                  <a:lnTo>
                    <a:pt x="182" y="6"/>
                  </a:lnTo>
                  <a:lnTo>
                    <a:pt x="278" y="6"/>
                  </a:lnTo>
                  <a:lnTo>
                    <a:pt x="365" y="0"/>
                  </a:lnTo>
                  <a:lnTo>
                    <a:pt x="365" y="139"/>
                  </a:lnTo>
                  <a:lnTo>
                    <a:pt x="278" y="143"/>
                  </a:lnTo>
                  <a:lnTo>
                    <a:pt x="182" y="145"/>
                  </a:lnTo>
                  <a:lnTo>
                    <a:pt x="87" y="143"/>
                  </a:lnTo>
                  <a:lnTo>
                    <a:pt x="0" y="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flipH="1">
            <a:off x="2427338" y="3154601"/>
            <a:ext cx="3924558" cy="667738"/>
            <a:chOff x="5898258" y="3477440"/>
            <a:chExt cx="3474343" cy="591137"/>
          </a:xfrm>
          <a:solidFill>
            <a:srgbClr val="9D9DA8"/>
          </a:solidFill>
        </p:grpSpPr>
        <p:sp>
          <p:nvSpPr>
            <p:cNvPr id="25" name="Freeform 40"/>
            <p:cNvSpPr>
              <a:spLocks/>
            </p:cNvSpPr>
            <p:nvPr/>
          </p:nvSpPr>
          <p:spPr bwMode="auto">
            <a:xfrm>
              <a:off x="5898258" y="3957597"/>
              <a:ext cx="110980" cy="110980"/>
            </a:xfrm>
            <a:custGeom>
              <a:avLst/>
              <a:gdLst>
                <a:gd name="T0" fmla="*/ 25 w 49"/>
                <a:gd name="T1" fmla="*/ 0 h 49"/>
                <a:gd name="T2" fmla="*/ 33 w 49"/>
                <a:gd name="T3" fmla="*/ 2 h 49"/>
                <a:gd name="T4" fmla="*/ 39 w 49"/>
                <a:gd name="T5" fmla="*/ 6 h 49"/>
                <a:gd name="T6" fmla="*/ 45 w 49"/>
                <a:gd name="T7" fmla="*/ 11 h 49"/>
                <a:gd name="T8" fmla="*/ 47 w 49"/>
                <a:gd name="T9" fmla="*/ 19 h 49"/>
                <a:gd name="T10" fmla="*/ 49 w 49"/>
                <a:gd name="T11" fmla="*/ 25 h 49"/>
                <a:gd name="T12" fmla="*/ 47 w 49"/>
                <a:gd name="T13" fmla="*/ 33 h 49"/>
                <a:gd name="T14" fmla="*/ 45 w 49"/>
                <a:gd name="T15" fmla="*/ 41 h 49"/>
                <a:gd name="T16" fmla="*/ 39 w 49"/>
                <a:gd name="T17" fmla="*/ 45 h 49"/>
                <a:gd name="T18" fmla="*/ 33 w 49"/>
                <a:gd name="T19" fmla="*/ 49 h 49"/>
                <a:gd name="T20" fmla="*/ 25 w 49"/>
                <a:gd name="T21" fmla="*/ 49 h 49"/>
                <a:gd name="T22" fmla="*/ 17 w 49"/>
                <a:gd name="T23" fmla="*/ 49 h 49"/>
                <a:gd name="T24" fmla="*/ 11 w 49"/>
                <a:gd name="T25" fmla="*/ 45 h 49"/>
                <a:gd name="T26" fmla="*/ 5 w 49"/>
                <a:gd name="T27" fmla="*/ 41 h 49"/>
                <a:gd name="T28" fmla="*/ 0 w 49"/>
                <a:gd name="T29" fmla="*/ 33 h 49"/>
                <a:gd name="T30" fmla="*/ 0 w 49"/>
                <a:gd name="T31" fmla="*/ 25 h 49"/>
                <a:gd name="T32" fmla="*/ 0 w 49"/>
                <a:gd name="T33" fmla="*/ 19 h 49"/>
                <a:gd name="T34" fmla="*/ 5 w 49"/>
                <a:gd name="T35" fmla="*/ 11 h 49"/>
                <a:gd name="T36" fmla="*/ 11 w 49"/>
                <a:gd name="T37" fmla="*/ 6 h 49"/>
                <a:gd name="T38" fmla="*/ 17 w 49"/>
                <a:gd name="T39" fmla="*/ 2 h 49"/>
                <a:gd name="T40" fmla="*/ 25 w 49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" h="49">
                  <a:moveTo>
                    <a:pt x="25" y="0"/>
                  </a:moveTo>
                  <a:lnTo>
                    <a:pt x="33" y="2"/>
                  </a:lnTo>
                  <a:lnTo>
                    <a:pt x="39" y="6"/>
                  </a:lnTo>
                  <a:lnTo>
                    <a:pt x="45" y="11"/>
                  </a:lnTo>
                  <a:lnTo>
                    <a:pt x="47" y="19"/>
                  </a:lnTo>
                  <a:lnTo>
                    <a:pt x="49" y="25"/>
                  </a:lnTo>
                  <a:lnTo>
                    <a:pt x="47" y="33"/>
                  </a:lnTo>
                  <a:lnTo>
                    <a:pt x="45" y="41"/>
                  </a:lnTo>
                  <a:lnTo>
                    <a:pt x="39" y="45"/>
                  </a:lnTo>
                  <a:lnTo>
                    <a:pt x="33" y="49"/>
                  </a:lnTo>
                  <a:lnTo>
                    <a:pt x="25" y="49"/>
                  </a:lnTo>
                  <a:lnTo>
                    <a:pt x="17" y="49"/>
                  </a:lnTo>
                  <a:lnTo>
                    <a:pt x="11" y="45"/>
                  </a:lnTo>
                  <a:lnTo>
                    <a:pt x="5" y="41"/>
                  </a:lnTo>
                  <a:lnTo>
                    <a:pt x="0" y="33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7" y="2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1"/>
            <p:cNvSpPr>
              <a:spLocks/>
            </p:cNvSpPr>
            <p:nvPr/>
          </p:nvSpPr>
          <p:spPr bwMode="auto">
            <a:xfrm>
              <a:off x="5945820" y="3477440"/>
              <a:ext cx="3426781" cy="545839"/>
            </a:xfrm>
            <a:custGeom>
              <a:avLst/>
              <a:gdLst>
                <a:gd name="T0" fmla="*/ 270 w 1513"/>
                <a:gd name="T1" fmla="*/ 0 h 241"/>
                <a:gd name="T2" fmla="*/ 1513 w 1513"/>
                <a:gd name="T3" fmla="*/ 0 h 241"/>
                <a:gd name="T4" fmla="*/ 1513 w 1513"/>
                <a:gd name="T5" fmla="*/ 11 h 241"/>
                <a:gd name="T6" fmla="*/ 270 w 1513"/>
                <a:gd name="T7" fmla="*/ 11 h 241"/>
                <a:gd name="T8" fmla="*/ 249 w 1513"/>
                <a:gd name="T9" fmla="*/ 15 h 241"/>
                <a:gd name="T10" fmla="*/ 229 w 1513"/>
                <a:gd name="T11" fmla="*/ 23 h 241"/>
                <a:gd name="T12" fmla="*/ 213 w 1513"/>
                <a:gd name="T13" fmla="*/ 35 h 241"/>
                <a:gd name="T14" fmla="*/ 8 w 1513"/>
                <a:gd name="T15" fmla="*/ 241 h 241"/>
                <a:gd name="T16" fmla="*/ 0 w 1513"/>
                <a:gd name="T17" fmla="*/ 235 h 241"/>
                <a:gd name="T18" fmla="*/ 205 w 1513"/>
                <a:gd name="T19" fmla="*/ 27 h 241"/>
                <a:gd name="T20" fmla="*/ 225 w 1513"/>
                <a:gd name="T21" fmla="*/ 13 h 241"/>
                <a:gd name="T22" fmla="*/ 245 w 1513"/>
                <a:gd name="T23" fmla="*/ 4 h 241"/>
                <a:gd name="T24" fmla="*/ 270 w 1513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3" h="241">
                  <a:moveTo>
                    <a:pt x="270" y="0"/>
                  </a:moveTo>
                  <a:lnTo>
                    <a:pt x="1513" y="0"/>
                  </a:lnTo>
                  <a:lnTo>
                    <a:pt x="1513" y="11"/>
                  </a:lnTo>
                  <a:lnTo>
                    <a:pt x="270" y="11"/>
                  </a:lnTo>
                  <a:lnTo>
                    <a:pt x="249" y="15"/>
                  </a:lnTo>
                  <a:lnTo>
                    <a:pt x="229" y="23"/>
                  </a:lnTo>
                  <a:lnTo>
                    <a:pt x="213" y="35"/>
                  </a:lnTo>
                  <a:lnTo>
                    <a:pt x="8" y="241"/>
                  </a:lnTo>
                  <a:lnTo>
                    <a:pt x="0" y="235"/>
                  </a:lnTo>
                  <a:lnTo>
                    <a:pt x="205" y="27"/>
                  </a:lnTo>
                  <a:lnTo>
                    <a:pt x="225" y="13"/>
                  </a:lnTo>
                  <a:lnTo>
                    <a:pt x="245" y="4"/>
                  </a:lnTo>
                  <a:lnTo>
                    <a:pt x="2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226638" y="2582392"/>
            <a:ext cx="4072943" cy="667738"/>
            <a:chOff x="5766895" y="3085613"/>
            <a:chExt cx="3605706" cy="591137"/>
          </a:xfrm>
          <a:solidFill>
            <a:srgbClr val="9D9DA8"/>
          </a:solidFill>
        </p:grpSpPr>
        <p:sp>
          <p:nvSpPr>
            <p:cNvPr id="27" name="Freeform 42"/>
            <p:cNvSpPr>
              <a:spLocks/>
            </p:cNvSpPr>
            <p:nvPr/>
          </p:nvSpPr>
          <p:spPr bwMode="auto">
            <a:xfrm>
              <a:off x="5766895" y="3565770"/>
              <a:ext cx="108715" cy="110980"/>
            </a:xfrm>
            <a:custGeom>
              <a:avLst/>
              <a:gdLst>
                <a:gd name="T0" fmla="*/ 24 w 48"/>
                <a:gd name="T1" fmla="*/ 0 h 49"/>
                <a:gd name="T2" fmla="*/ 30 w 48"/>
                <a:gd name="T3" fmla="*/ 0 h 49"/>
                <a:gd name="T4" fmla="*/ 38 w 48"/>
                <a:gd name="T5" fmla="*/ 4 h 49"/>
                <a:gd name="T6" fmla="*/ 42 w 48"/>
                <a:gd name="T7" fmla="*/ 10 h 49"/>
                <a:gd name="T8" fmla="*/ 46 w 48"/>
                <a:gd name="T9" fmla="*/ 16 h 49"/>
                <a:gd name="T10" fmla="*/ 48 w 48"/>
                <a:gd name="T11" fmla="*/ 25 h 49"/>
                <a:gd name="T12" fmla="*/ 46 w 48"/>
                <a:gd name="T13" fmla="*/ 33 h 49"/>
                <a:gd name="T14" fmla="*/ 42 w 48"/>
                <a:gd name="T15" fmla="*/ 39 h 49"/>
                <a:gd name="T16" fmla="*/ 38 w 48"/>
                <a:gd name="T17" fmla="*/ 43 h 49"/>
                <a:gd name="T18" fmla="*/ 30 w 48"/>
                <a:gd name="T19" fmla="*/ 47 h 49"/>
                <a:gd name="T20" fmla="*/ 24 w 48"/>
                <a:gd name="T21" fmla="*/ 49 h 49"/>
                <a:gd name="T22" fmla="*/ 16 w 48"/>
                <a:gd name="T23" fmla="*/ 47 h 49"/>
                <a:gd name="T24" fmla="*/ 10 w 48"/>
                <a:gd name="T25" fmla="*/ 43 h 49"/>
                <a:gd name="T26" fmla="*/ 4 w 48"/>
                <a:gd name="T27" fmla="*/ 39 h 49"/>
                <a:gd name="T28" fmla="*/ 0 w 48"/>
                <a:gd name="T29" fmla="*/ 33 h 49"/>
                <a:gd name="T30" fmla="*/ 0 w 48"/>
                <a:gd name="T31" fmla="*/ 25 h 49"/>
                <a:gd name="T32" fmla="*/ 0 w 48"/>
                <a:gd name="T33" fmla="*/ 16 h 49"/>
                <a:gd name="T34" fmla="*/ 4 w 48"/>
                <a:gd name="T35" fmla="*/ 10 h 49"/>
                <a:gd name="T36" fmla="*/ 10 w 48"/>
                <a:gd name="T37" fmla="*/ 4 h 49"/>
                <a:gd name="T38" fmla="*/ 16 w 48"/>
                <a:gd name="T39" fmla="*/ 0 h 49"/>
                <a:gd name="T40" fmla="*/ 24 w 48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lnTo>
                    <a:pt x="30" y="0"/>
                  </a:lnTo>
                  <a:lnTo>
                    <a:pt x="38" y="4"/>
                  </a:lnTo>
                  <a:lnTo>
                    <a:pt x="42" y="10"/>
                  </a:lnTo>
                  <a:lnTo>
                    <a:pt x="46" y="16"/>
                  </a:lnTo>
                  <a:lnTo>
                    <a:pt x="48" y="25"/>
                  </a:lnTo>
                  <a:lnTo>
                    <a:pt x="46" y="33"/>
                  </a:lnTo>
                  <a:lnTo>
                    <a:pt x="42" y="39"/>
                  </a:lnTo>
                  <a:lnTo>
                    <a:pt x="38" y="43"/>
                  </a:lnTo>
                  <a:lnTo>
                    <a:pt x="30" y="47"/>
                  </a:lnTo>
                  <a:lnTo>
                    <a:pt x="24" y="49"/>
                  </a:lnTo>
                  <a:lnTo>
                    <a:pt x="16" y="47"/>
                  </a:lnTo>
                  <a:lnTo>
                    <a:pt x="10" y="43"/>
                  </a:lnTo>
                  <a:lnTo>
                    <a:pt x="4" y="39"/>
                  </a:lnTo>
                  <a:lnTo>
                    <a:pt x="0" y="33"/>
                  </a:lnTo>
                  <a:lnTo>
                    <a:pt x="0" y="25"/>
                  </a:lnTo>
                  <a:lnTo>
                    <a:pt x="0" y="16"/>
                  </a:lnTo>
                  <a:lnTo>
                    <a:pt x="4" y="10"/>
                  </a:lnTo>
                  <a:lnTo>
                    <a:pt x="10" y="4"/>
                  </a:lnTo>
                  <a:lnTo>
                    <a:pt x="16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3"/>
            <p:cNvSpPr>
              <a:spLocks/>
            </p:cNvSpPr>
            <p:nvPr/>
          </p:nvSpPr>
          <p:spPr bwMode="auto">
            <a:xfrm>
              <a:off x="5812193" y="3085613"/>
              <a:ext cx="3560408" cy="545839"/>
            </a:xfrm>
            <a:custGeom>
              <a:avLst/>
              <a:gdLst>
                <a:gd name="T0" fmla="*/ 270 w 1572"/>
                <a:gd name="T1" fmla="*/ 0 h 241"/>
                <a:gd name="T2" fmla="*/ 1572 w 1572"/>
                <a:gd name="T3" fmla="*/ 0 h 241"/>
                <a:gd name="T4" fmla="*/ 1572 w 1572"/>
                <a:gd name="T5" fmla="*/ 10 h 241"/>
                <a:gd name="T6" fmla="*/ 270 w 1572"/>
                <a:gd name="T7" fmla="*/ 10 h 241"/>
                <a:gd name="T8" fmla="*/ 247 w 1572"/>
                <a:gd name="T9" fmla="*/ 12 h 241"/>
                <a:gd name="T10" fmla="*/ 229 w 1572"/>
                <a:gd name="T11" fmla="*/ 21 h 241"/>
                <a:gd name="T12" fmla="*/ 213 w 1572"/>
                <a:gd name="T13" fmla="*/ 33 h 241"/>
                <a:gd name="T14" fmla="*/ 8 w 1572"/>
                <a:gd name="T15" fmla="*/ 241 h 241"/>
                <a:gd name="T16" fmla="*/ 0 w 1572"/>
                <a:gd name="T17" fmla="*/ 232 h 241"/>
                <a:gd name="T18" fmla="*/ 205 w 1572"/>
                <a:gd name="T19" fmla="*/ 27 h 241"/>
                <a:gd name="T20" fmla="*/ 223 w 1572"/>
                <a:gd name="T21" fmla="*/ 10 h 241"/>
                <a:gd name="T22" fmla="*/ 245 w 1572"/>
                <a:gd name="T23" fmla="*/ 2 h 241"/>
                <a:gd name="T24" fmla="*/ 270 w 1572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72" h="241">
                  <a:moveTo>
                    <a:pt x="270" y="0"/>
                  </a:moveTo>
                  <a:lnTo>
                    <a:pt x="1572" y="0"/>
                  </a:lnTo>
                  <a:lnTo>
                    <a:pt x="1572" y="10"/>
                  </a:lnTo>
                  <a:lnTo>
                    <a:pt x="270" y="10"/>
                  </a:lnTo>
                  <a:lnTo>
                    <a:pt x="247" y="12"/>
                  </a:lnTo>
                  <a:lnTo>
                    <a:pt x="229" y="21"/>
                  </a:lnTo>
                  <a:lnTo>
                    <a:pt x="213" y="33"/>
                  </a:lnTo>
                  <a:lnTo>
                    <a:pt x="8" y="241"/>
                  </a:lnTo>
                  <a:lnTo>
                    <a:pt x="0" y="232"/>
                  </a:lnTo>
                  <a:lnTo>
                    <a:pt x="205" y="27"/>
                  </a:lnTo>
                  <a:lnTo>
                    <a:pt x="223" y="10"/>
                  </a:lnTo>
                  <a:lnTo>
                    <a:pt x="245" y="2"/>
                  </a:lnTo>
                  <a:lnTo>
                    <a:pt x="2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222306" y="3726810"/>
            <a:ext cx="3778730" cy="667738"/>
            <a:chOff x="6027357" y="3912299"/>
            <a:chExt cx="3345244" cy="591137"/>
          </a:xfrm>
          <a:solidFill>
            <a:srgbClr val="9D9DA8"/>
          </a:solidFill>
        </p:grpSpPr>
        <p:sp>
          <p:nvSpPr>
            <p:cNvPr id="29" name="Freeform 44"/>
            <p:cNvSpPr>
              <a:spLocks/>
            </p:cNvSpPr>
            <p:nvPr/>
          </p:nvSpPr>
          <p:spPr bwMode="auto">
            <a:xfrm>
              <a:off x="6027357" y="4392456"/>
              <a:ext cx="110980" cy="110980"/>
            </a:xfrm>
            <a:custGeom>
              <a:avLst/>
              <a:gdLst>
                <a:gd name="T0" fmla="*/ 25 w 49"/>
                <a:gd name="T1" fmla="*/ 0 h 49"/>
                <a:gd name="T2" fmla="*/ 33 w 49"/>
                <a:gd name="T3" fmla="*/ 2 h 49"/>
                <a:gd name="T4" fmla="*/ 39 w 49"/>
                <a:gd name="T5" fmla="*/ 6 h 49"/>
                <a:gd name="T6" fmla="*/ 45 w 49"/>
                <a:gd name="T7" fmla="*/ 10 h 49"/>
                <a:gd name="T8" fmla="*/ 49 w 49"/>
                <a:gd name="T9" fmla="*/ 18 h 49"/>
                <a:gd name="T10" fmla="*/ 49 w 49"/>
                <a:gd name="T11" fmla="*/ 24 h 49"/>
                <a:gd name="T12" fmla="*/ 49 w 49"/>
                <a:gd name="T13" fmla="*/ 33 h 49"/>
                <a:gd name="T14" fmla="*/ 45 w 49"/>
                <a:gd name="T15" fmla="*/ 39 h 49"/>
                <a:gd name="T16" fmla="*/ 39 w 49"/>
                <a:gd name="T17" fmla="*/ 45 h 49"/>
                <a:gd name="T18" fmla="*/ 33 w 49"/>
                <a:gd name="T19" fmla="*/ 49 h 49"/>
                <a:gd name="T20" fmla="*/ 25 w 49"/>
                <a:gd name="T21" fmla="*/ 49 h 49"/>
                <a:gd name="T22" fmla="*/ 17 w 49"/>
                <a:gd name="T23" fmla="*/ 49 h 49"/>
                <a:gd name="T24" fmla="*/ 10 w 49"/>
                <a:gd name="T25" fmla="*/ 45 h 49"/>
                <a:gd name="T26" fmla="*/ 4 w 49"/>
                <a:gd name="T27" fmla="*/ 39 h 49"/>
                <a:gd name="T28" fmla="*/ 2 w 49"/>
                <a:gd name="T29" fmla="*/ 33 h 49"/>
                <a:gd name="T30" fmla="*/ 0 w 49"/>
                <a:gd name="T31" fmla="*/ 24 h 49"/>
                <a:gd name="T32" fmla="*/ 2 w 49"/>
                <a:gd name="T33" fmla="*/ 18 h 49"/>
                <a:gd name="T34" fmla="*/ 4 w 49"/>
                <a:gd name="T35" fmla="*/ 10 h 49"/>
                <a:gd name="T36" fmla="*/ 10 w 49"/>
                <a:gd name="T37" fmla="*/ 6 h 49"/>
                <a:gd name="T38" fmla="*/ 17 w 49"/>
                <a:gd name="T39" fmla="*/ 2 h 49"/>
                <a:gd name="T40" fmla="*/ 25 w 49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" h="49">
                  <a:moveTo>
                    <a:pt x="25" y="0"/>
                  </a:moveTo>
                  <a:lnTo>
                    <a:pt x="33" y="2"/>
                  </a:lnTo>
                  <a:lnTo>
                    <a:pt x="39" y="6"/>
                  </a:lnTo>
                  <a:lnTo>
                    <a:pt x="45" y="10"/>
                  </a:lnTo>
                  <a:lnTo>
                    <a:pt x="49" y="18"/>
                  </a:lnTo>
                  <a:lnTo>
                    <a:pt x="49" y="24"/>
                  </a:lnTo>
                  <a:lnTo>
                    <a:pt x="49" y="33"/>
                  </a:lnTo>
                  <a:lnTo>
                    <a:pt x="45" y="39"/>
                  </a:lnTo>
                  <a:lnTo>
                    <a:pt x="39" y="45"/>
                  </a:lnTo>
                  <a:lnTo>
                    <a:pt x="33" y="49"/>
                  </a:lnTo>
                  <a:lnTo>
                    <a:pt x="25" y="49"/>
                  </a:lnTo>
                  <a:lnTo>
                    <a:pt x="17" y="49"/>
                  </a:lnTo>
                  <a:lnTo>
                    <a:pt x="10" y="45"/>
                  </a:lnTo>
                  <a:lnTo>
                    <a:pt x="4" y="39"/>
                  </a:lnTo>
                  <a:lnTo>
                    <a:pt x="2" y="33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4" y="10"/>
                  </a:lnTo>
                  <a:lnTo>
                    <a:pt x="10" y="6"/>
                  </a:lnTo>
                  <a:lnTo>
                    <a:pt x="17" y="2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5"/>
            <p:cNvSpPr>
              <a:spLocks/>
            </p:cNvSpPr>
            <p:nvPr/>
          </p:nvSpPr>
          <p:spPr bwMode="auto">
            <a:xfrm>
              <a:off x="6074920" y="3912299"/>
              <a:ext cx="3297681" cy="543574"/>
            </a:xfrm>
            <a:custGeom>
              <a:avLst/>
              <a:gdLst>
                <a:gd name="T0" fmla="*/ 269 w 1456"/>
                <a:gd name="T1" fmla="*/ 0 h 240"/>
                <a:gd name="T2" fmla="*/ 1456 w 1456"/>
                <a:gd name="T3" fmla="*/ 0 h 240"/>
                <a:gd name="T4" fmla="*/ 1456 w 1456"/>
                <a:gd name="T5" fmla="*/ 10 h 240"/>
                <a:gd name="T6" fmla="*/ 269 w 1456"/>
                <a:gd name="T7" fmla="*/ 10 h 240"/>
                <a:gd name="T8" fmla="*/ 249 w 1456"/>
                <a:gd name="T9" fmla="*/ 14 h 240"/>
                <a:gd name="T10" fmla="*/ 229 w 1456"/>
                <a:gd name="T11" fmla="*/ 22 h 240"/>
                <a:gd name="T12" fmla="*/ 213 w 1456"/>
                <a:gd name="T13" fmla="*/ 35 h 240"/>
                <a:gd name="T14" fmla="*/ 8 w 1456"/>
                <a:gd name="T15" fmla="*/ 240 h 240"/>
                <a:gd name="T16" fmla="*/ 0 w 1456"/>
                <a:gd name="T17" fmla="*/ 234 h 240"/>
                <a:gd name="T18" fmla="*/ 207 w 1456"/>
                <a:gd name="T19" fmla="*/ 26 h 240"/>
                <a:gd name="T20" fmla="*/ 225 w 1456"/>
                <a:gd name="T21" fmla="*/ 12 h 240"/>
                <a:gd name="T22" fmla="*/ 247 w 1456"/>
                <a:gd name="T23" fmla="*/ 4 h 240"/>
                <a:gd name="T24" fmla="*/ 269 w 1456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6" h="240">
                  <a:moveTo>
                    <a:pt x="269" y="0"/>
                  </a:moveTo>
                  <a:lnTo>
                    <a:pt x="1456" y="0"/>
                  </a:lnTo>
                  <a:lnTo>
                    <a:pt x="1456" y="10"/>
                  </a:lnTo>
                  <a:lnTo>
                    <a:pt x="269" y="10"/>
                  </a:lnTo>
                  <a:lnTo>
                    <a:pt x="249" y="14"/>
                  </a:lnTo>
                  <a:lnTo>
                    <a:pt x="229" y="22"/>
                  </a:lnTo>
                  <a:lnTo>
                    <a:pt x="213" y="35"/>
                  </a:lnTo>
                  <a:lnTo>
                    <a:pt x="8" y="240"/>
                  </a:lnTo>
                  <a:lnTo>
                    <a:pt x="0" y="234"/>
                  </a:lnTo>
                  <a:lnTo>
                    <a:pt x="207" y="26"/>
                  </a:lnTo>
                  <a:lnTo>
                    <a:pt x="225" y="12"/>
                  </a:lnTo>
                  <a:lnTo>
                    <a:pt x="247" y="4"/>
                  </a:lnTo>
                  <a:lnTo>
                    <a:pt x="2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 flipH="1">
            <a:off x="2699415" y="4299019"/>
            <a:ext cx="3663603" cy="667738"/>
            <a:chOff x="6129277" y="4392456"/>
            <a:chExt cx="3243324" cy="591137"/>
          </a:xfrm>
          <a:solidFill>
            <a:srgbClr val="9D9DA8"/>
          </a:solidFill>
        </p:grpSpPr>
        <p:sp>
          <p:nvSpPr>
            <p:cNvPr id="31" name="Freeform 46"/>
            <p:cNvSpPr>
              <a:spLocks/>
            </p:cNvSpPr>
            <p:nvPr/>
          </p:nvSpPr>
          <p:spPr bwMode="auto">
            <a:xfrm>
              <a:off x="6129277" y="4872613"/>
              <a:ext cx="110980" cy="110980"/>
            </a:xfrm>
            <a:custGeom>
              <a:avLst/>
              <a:gdLst>
                <a:gd name="T0" fmla="*/ 24 w 49"/>
                <a:gd name="T1" fmla="*/ 0 h 49"/>
                <a:gd name="T2" fmla="*/ 30 w 49"/>
                <a:gd name="T3" fmla="*/ 2 h 49"/>
                <a:gd name="T4" fmla="*/ 38 w 49"/>
                <a:gd name="T5" fmla="*/ 4 h 49"/>
                <a:gd name="T6" fmla="*/ 43 w 49"/>
                <a:gd name="T7" fmla="*/ 10 h 49"/>
                <a:gd name="T8" fmla="*/ 47 w 49"/>
                <a:gd name="T9" fmla="*/ 16 h 49"/>
                <a:gd name="T10" fmla="*/ 49 w 49"/>
                <a:gd name="T11" fmla="*/ 24 h 49"/>
                <a:gd name="T12" fmla="*/ 47 w 49"/>
                <a:gd name="T13" fmla="*/ 32 h 49"/>
                <a:gd name="T14" fmla="*/ 43 w 49"/>
                <a:gd name="T15" fmla="*/ 39 h 49"/>
                <a:gd name="T16" fmla="*/ 38 w 49"/>
                <a:gd name="T17" fmla="*/ 45 h 49"/>
                <a:gd name="T18" fmla="*/ 30 w 49"/>
                <a:gd name="T19" fmla="*/ 49 h 49"/>
                <a:gd name="T20" fmla="*/ 24 w 49"/>
                <a:gd name="T21" fmla="*/ 49 h 49"/>
                <a:gd name="T22" fmla="*/ 16 w 49"/>
                <a:gd name="T23" fmla="*/ 49 h 49"/>
                <a:gd name="T24" fmla="*/ 10 w 49"/>
                <a:gd name="T25" fmla="*/ 45 h 49"/>
                <a:gd name="T26" fmla="*/ 4 w 49"/>
                <a:gd name="T27" fmla="*/ 39 h 49"/>
                <a:gd name="T28" fmla="*/ 0 w 49"/>
                <a:gd name="T29" fmla="*/ 32 h 49"/>
                <a:gd name="T30" fmla="*/ 0 w 49"/>
                <a:gd name="T31" fmla="*/ 24 h 49"/>
                <a:gd name="T32" fmla="*/ 0 w 49"/>
                <a:gd name="T33" fmla="*/ 16 h 49"/>
                <a:gd name="T34" fmla="*/ 4 w 49"/>
                <a:gd name="T35" fmla="*/ 10 h 49"/>
                <a:gd name="T36" fmla="*/ 10 w 49"/>
                <a:gd name="T37" fmla="*/ 4 h 49"/>
                <a:gd name="T38" fmla="*/ 16 w 49"/>
                <a:gd name="T39" fmla="*/ 2 h 49"/>
                <a:gd name="T40" fmla="*/ 24 w 49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lnTo>
                    <a:pt x="30" y="2"/>
                  </a:lnTo>
                  <a:lnTo>
                    <a:pt x="38" y="4"/>
                  </a:lnTo>
                  <a:lnTo>
                    <a:pt x="43" y="10"/>
                  </a:lnTo>
                  <a:lnTo>
                    <a:pt x="47" y="16"/>
                  </a:lnTo>
                  <a:lnTo>
                    <a:pt x="49" y="24"/>
                  </a:lnTo>
                  <a:lnTo>
                    <a:pt x="47" y="32"/>
                  </a:lnTo>
                  <a:lnTo>
                    <a:pt x="43" y="39"/>
                  </a:lnTo>
                  <a:lnTo>
                    <a:pt x="38" y="45"/>
                  </a:lnTo>
                  <a:lnTo>
                    <a:pt x="30" y="49"/>
                  </a:lnTo>
                  <a:lnTo>
                    <a:pt x="24" y="49"/>
                  </a:lnTo>
                  <a:lnTo>
                    <a:pt x="16" y="49"/>
                  </a:lnTo>
                  <a:lnTo>
                    <a:pt x="10" y="45"/>
                  </a:lnTo>
                  <a:lnTo>
                    <a:pt x="4" y="39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4" y="10"/>
                  </a:lnTo>
                  <a:lnTo>
                    <a:pt x="10" y="4"/>
                  </a:lnTo>
                  <a:lnTo>
                    <a:pt x="16" y="2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7"/>
            <p:cNvSpPr>
              <a:spLocks/>
            </p:cNvSpPr>
            <p:nvPr/>
          </p:nvSpPr>
          <p:spPr bwMode="auto">
            <a:xfrm>
              <a:off x="6174575" y="4392456"/>
              <a:ext cx="3198026" cy="543574"/>
            </a:xfrm>
            <a:custGeom>
              <a:avLst/>
              <a:gdLst>
                <a:gd name="T0" fmla="*/ 270 w 1412"/>
                <a:gd name="T1" fmla="*/ 0 h 240"/>
                <a:gd name="T2" fmla="*/ 1412 w 1412"/>
                <a:gd name="T3" fmla="*/ 0 h 240"/>
                <a:gd name="T4" fmla="*/ 1412 w 1412"/>
                <a:gd name="T5" fmla="*/ 10 h 240"/>
                <a:gd name="T6" fmla="*/ 270 w 1412"/>
                <a:gd name="T7" fmla="*/ 10 h 240"/>
                <a:gd name="T8" fmla="*/ 248 w 1412"/>
                <a:gd name="T9" fmla="*/ 12 h 240"/>
                <a:gd name="T10" fmla="*/ 229 w 1412"/>
                <a:gd name="T11" fmla="*/ 20 h 240"/>
                <a:gd name="T12" fmla="*/ 213 w 1412"/>
                <a:gd name="T13" fmla="*/ 35 h 240"/>
                <a:gd name="T14" fmla="*/ 6 w 1412"/>
                <a:gd name="T15" fmla="*/ 240 h 240"/>
                <a:gd name="T16" fmla="*/ 0 w 1412"/>
                <a:gd name="T17" fmla="*/ 232 h 240"/>
                <a:gd name="T18" fmla="*/ 205 w 1412"/>
                <a:gd name="T19" fmla="*/ 26 h 240"/>
                <a:gd name="T20" fmla="*/ 223 w 1412"/>
                <a:gd name="T21" fmla="*/ 12 h 240"/>
                <a:gd name="T22" fmla="*/ 246 w 1412"/>
                <a:gd name="T23" fmla="*/ 2 h 240"/>
                <a:gd name="T24" fmla="*/ 270 w 1412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12" h="240">
                  <a:moveTo>
                    <a:pt x="270" y="0"/>
                  </a:moveTo>
                  <a:lnTo>
                    <a:pt x="1412" y="0"/>
                  </a:lnTo>
                  <a:lnTo>
                    <a:pt x="1412" y="10"/>
                  </a:lnTo>
                  <a:lnTo>
                    <a:pt x="270" y="10"/>
                  </a:lnTo>
                  <a:lnTo>
                    <a:pt x="248" y="12"/>
                  </a:lnTo>
                  <a:lnTo>
                    <a:pt x="229" y="20"/>
                  </a:lnTo>
                  <a:lnTo>
                    <a:pt x="213" y="35"/>
                  </a:lnTo>
                  <a:lnTo>
                    <a:pt x="6" y="240"/>
                  </a:lnTo>
                  <a:lnTo>
                    <a:pt x="0" y="232"/>
                  </a:lnTo>
                  <a:lnTo>
                    <a:pt x="205" y="26"/>
                  </a:lnTo>
                  <a:lnTo>
                    <a:pt x="223" y="12"/>
                  </a:lnTo>
                  <a:lnTo>
                    <a:pt x="246" y="2"/>
                  </a:lnTo>
                  <a:lnTo>
                    <a:pt x="2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226033" y="4956751"/>
            <a:ext cx="3507542" cy="667738"/>
            <a:chOff x="6267435" y="4913381"/>
            <a:chExt cx="3105166" cy="591137"/>
          </a:xfrm>
          <a:solidFill>
            <a:srgbClr val="9D9DA8"/>
          </a:solidFill>
        </p:grpSpPr>
        <p:sp>
          <p:nvSpPr>
            <p:cNvPr id="33" name="Freeform 48"/>
            <p:cNvSpPr>
              <a:spLocks/>
            </p:cNvSpPr>
            <p:nvPr/>
          </p:nvSpPr>
          <p:spPr bwMode="auto">
            <a:xfrm>
              <a:off x="6267435" y="5393538"/>
              <a:ext cx="108715" cy="110980"/>
            </a:xfrm>
            <a:custGeom>
              <a:avLst/>
              <a:gdLst>
                <a:gd name="T0" fmla="*/ 24 w 48"/>
                <a:gd name="T1" fmla="*/ 0 h 49"/>
                <a:gd name="T2" fmla="*/ 32 w 48"/>
                <a:gd name="T3" fmla="*/ 2 h 49"/>
                <a:gd name="T4" fmla="*/ 40 w 48"/>
                <a:gd name="T5" fmla="*/ 6 h 49"/>
                <a:gd name="T6" fmla="*/ 44 w 48"/>
                <a:gd name="T7" fmla="*/ 10 h 49"/>
                <a:gd name="T8" fmla="*/ 48 w 48"/>
                <a:gd name="T9" fmla="*/ 19 h 49"/>
                <a:gd name="T10" fmla="*/ 48 w 48"/>
                <a:gd name="T11" fmla="*/ 25 h 49"/>
                <a:gd name="T12" fmla="*/ 48 w 48"/>
                <a:gd name="T13" fmla="*/ 33 h 49"/>
                <a:gd name="T14" fmla="*/ 44 w 48"/>
                <a:gd name="T15" fmla="*/ 39 h 49"/>
                <a:gd name="T16" fmla="*/ 40 w 48"/>
                <a:gd name="T17" fmla="*/ 45 h 49"/>
                <a:gd name="T18" fmla="*/ 32 w 48"/>
                <a:gd name="T19" fmla="*/ 49 h 49"/>
                <a:gd name="T20" fmla="*/ 24 w 48"/>
                <a:gd name="T21" fmla="*/ 49 h 49"/>
                <a:gd name="T22" fmla="*/ 18 w 48"/>
                <a:gd name="T23" fmla="*/ 49 h 49"/>
                <a:gd name="T24" fmla="*/ 10 w 48"/>
                <a:gd name="T25" fmla="*/ 45 h 49"/>
                <a:gd name="T26" fmla="*/ 6 w 48"/>
                <a:gd name="T27" fmla="*/ 39 h 49"/>
                <a:gd name="T28" fmla="*/ 2 w 48"/>
                <a:gd name="T29" fmla="*/ 33 h 49"/>
                <a:gd name="T30" fmla="*/ 0 w 48"/>
                <a:gd name="T31" fmla="*/ 25 h 49"/>
                <a:gd name="T32" fmla="*/ 2 w 48"/>
                <a:gd name="T33" fmla="*/ 19 h 49"/>
                <a:gd name="T34" fmla="*/ 6 w 48"/>
                <a:gd name="T35" fmla="*/ 10 h 49"/>
                <a:gd name="T36" fmla="*/ 10 w 48"/>
                <a:gd name="T37" fmla="*/ 6 h 49"/>
                <a:gd name="T38" fmla="*/ 18 w 48"/>
                <a:gd name="T39" fmla="*/ 2 h 49"/>
                <a:gd name="T40" fmla="*/ 24 w 48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lnTo>
                    <a:pt x="32" y="2"/>
                  </a:lnTo>
                  <a:lnTo>
                    <a:pt x="40" y="6"/>
                  </a:lnTo>
                  <a:lnTo>
                    <a:pt x="44" y="10"/>
                  </a:lnTo>
                  <a:lnTo>
                    <a:pt x="48" y="19"/>
                  </a:lnTo>
                  <a:lnTo>
                    <a:pt x="48" y="25"/>
                  </a:lnTo>
                  <a:lnTo>
                    <a:pt x="48" y="33"/>
                  </a:lnTo>
                  <a:lnTo>
                    <a:pt x="44" y="39"/>
                  </a:lnTo>
                  <a:lnTo>
                    <a:pt x="40" y="45"/>
                  </a:lnTo>
                  <a:lnTo>
                    <a:pt x="32" y="49"/>
                  </a:lnTo>
                  <a:lnTo>
                    <a:pt x="24" y="49"/>
                  </a:lnTo>
                  <a:lnTo>
                    <a:pt x="18" y="49"/>
                  </a:lnTo>
                  <a:lnTo>
                    <a:pt x="10" y="45"/>
                  </a:lnTo>
                  <a:lnTo>
                    <a:pt x="6" y="39"/>
                  </a:lnTo>
                  <a:lnTo>
                    <a:pt x="2" y="33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0" y="6"/>
                  </a:lnTo>
                  <a:lnTo>
                    <a:pt x="18" y="2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49"/>
            <p:cNvSpPr>
              <a:spLocks/>
            </p:cNvSpPr>
            <p:nvPr/>
          </p:nvSpPr>
          <p:spPr bwMode="auto">
            <a:xfrm>
              <a:off x="6317263" y="4913381"/>
              <a:ext cx="3055338" cy="545839"/>
            </a:xfrm>
            <a:custGeom>
              <a:avLst/>
              <a:gdLst>
                <a:gd name="T0" fmla="*/ 270 w 1349"/>
                <a:gd name="T1" fmla="*/ 0 h 241"/>
                <a:gd name="T2" fmla="*/ 1349 w 1349"/>
                <a:gd name="T3" fmla="*/ 0 h 241"/>
                <a:gd name="T4" fmla="*/ 1349 w 1349"/>
                <a:gd name="T5" fmla="*/ 10 h 241"/>
                <a:gd name="T6" fmla="*/ 270 w 1349"/>
                <a:gd name="T7" fmla="*/ 10 h 241"/>
                <a:gd name="T8" fmla="*/ 248 w 1349"/>
                <a:gd name="T9" fmla="*/ 14 h 241"/>
                <a:gd name="T10" fmla="*/ 229 w 1349"/>
                <a:gd name="T11" fmla="*/ 23 h 241"/>
                <a:gd name="T12" fmla="*/ 213 w 1349"/>
                <a:gd name="T13" fmla="*/ 35 h 241"/>
                <a:gd name="T14" fmla="*/ 6 w 1349"/>
                <a:gd name="T15" fmla="*/ 241 h 241"/>
                <a:gd name="T16" fmla="*/ 0 w 1349"/>
                <a:gd name="T17" fmla="*/ 235 h 241"/>
                <a:gd name="T18" fmla="*/ 205 w 1349"/>
                <a:gd name="T19" fmla="*/ 27 h 241"/>
                <a:gd name="T20" fmla="*/ 223 w 1349"/>
                <a:gd name="T21" fmla="*/ 12 h 241"/>
                <a:gd name="T22" fmla="*/ 246 w 1349"/>
                <a:gd name="T23" fmla="*/ 4 h 241"/>
                <a:gd name="T24" fmla="*/ 270 w 1349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49" h="241">
                  <a:moveTo>
                    <a:pt x="270" y="0"/>
                  </a:moveTo>
                  <a:lnTo>
                    <a:pt x="1349" y="0"/>
                  </a:lnTo>
                  <a:lnTo>
                    <a:pt x="1349" y="10"/>
                  </a:lnTo>
                  <a:lnTo>
                    <a:pt x="270" y="10"/>
                  </a:lnTo>
                  <a:lnTo>
                    <a:pt x="248" y="14"/>
                  </a:lnTo>
                  <a:lnTo>
                    <a:pt x="229" y="23"/>
                  </a:lnTo>
                  <a:lnTo>
                    <a:pt x="213" y="35"/>
                  </a:lnTo>
                  <a:lnTo>
                    <a:pt x="6" y="241"/>
                  </a:lnTo>
                  <a:lnTo>
                    <a:pt x="0" y="235"/>
                  </a:lnTo>
                  <a:lnTo>
                    <a:pt x="205" y="27"/>
                  </a:lnTo>
                  <a:lnTo>
                    <a:pt x="223" y="12"/>
                  </a:lnTo>
                  <a:lnTo>
                    <a:pt x="246" y="4"/>
                  </a:lnTo>
                  <a:lnTo>
                    <a:pt x="2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2" name="TextBox 23"/>
          <p:cNvSpPr txBox="1"/>
          <p:nvPr/>
        </p:nvSpPr>
        <p:spPr>
          <a:xfrm>
            <a:off x="1595202" y="3228418"/>
            <a:ext cx="243276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TextBox 24"/>
          <p:cNvSpPr txBox="1"/>
          <p:nvPr/>
        </p:nvSpPr>
        <p:spPr>
          <a:xfrm>
            <a:off x="2407007" y="282454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5" name="TextBox 23"/>
          <p:cNvSpPr txBox="1"/>
          <p:nvPr/>
        </p:nvSpPr>
        <p:spPr>
          <a:xfrm>
            <a:off x="1595202" y="4424004"/>
            <a:ext cx="243276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TextBox 24"/>
          <p:cNvSpPr txBox="1"/>
          <p:nvPr/>
        </p:nvSpPr>
        <p:spPr>
          <a:xfrm>
            <a:off x="2407007" y="4020127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7" name="TextBox 23"/>
          <p:cNvSpPr txBox="1"/>
          <p:nvPr/>
        </p:nvSpPr>
        <p:spPr>
          <a:xfrm>
            <a:off x="8643939" y="2652050"/>
            <a:ext cx="246595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TextBox 24"/>
          <p:cNvSpPr txBox="1"/>
          <p:nvPr/>
        </p:nvSpPr>
        <p:spPr>
          <a:xfrm>
            <a:off x="8643939" y="224817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9" name="TextBox 23"/>
          <p:cNvSpPr txBox="1"/>
          <p:nvPr/>
        </p:nvSpPr>
        <p:spPr>
          <a:xfrm>
            <a:off x="8643939" y="3836145"/>
            <a:ext cx="246595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0" name="TextBox 24"/>
          <p:cNvSpPr txBox="1"/>
          <p:nvPr/>
        </p:nvSpPr>
        <p:spPr>
          <a:xfrm>
            <a:off x="8643939" y="3432268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1" name="TextBox 23"/>
          <p:cNvSpPr txBox="1"/>
          <p:nvPr/>
        </p:nvSpPr>
        <p:spPr>
          <a:xfrm>
            <a:off x="8643939" y="5063620"/>
            <a:ext cx="246595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2" name="TextBox 24"/>
          <p:cNvSpPr txBox="1"/>
          <p:nvPr/>
        </p:nvSpPr>
        <p:spPr>
          <a:xfrm>
            <a:off x="8643939" y="465974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8" name="矩形 57"/>
          <p:cNvSpPr/>
          <p:nvPr/>
        </p:nvSpPr>
        <p:spPr>
          <a:xfrm>
            <a:off x="5439360" y="183658"/>
            <a:ext cx="1980029" cy="50488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9" name="矩形 58"/>
          <p:cNvSpPr/>
          <p:nvPr/>
        </p:nvSpPr>
        <p:spPr>
          <a:xfrm>
            <a:off x="5181276" y="544865"/>
            <a:ext cx="2496196" cy="33515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Please replace the written content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14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Oval 5"/>
          <p:cNvSpPr>
            <a:spLocks noChangeArrowheads="1"/>
          </p:cNvSpPr>
          <p:nvPr/>
        </p:nvSpPr>
        <p:spPr bwMode="auto">
          <a:xfrm>
            <a:off x="1364837" y="2353399"/>
            <a:ext cx="1604767" cy="1604767"/>
          </a:xfrm>
          <a:prstGeom prst="ellipse">
            <a:avLst/>
          </a:prstGeom>
          <a:solidFill>
            <a:srgbClr val="015835"/>
          </a:solidFill>
          <a:ln w="25400" cap="flat" cmpd="sng" algn="ctr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id-ID" sz="200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8" name="Oval 5"/>
          <p:cNvSpPr>
            <a:spLocks noChangeArrowheads="1"/>
          </p:cNvSpPr>
          <p:nvPr/>
        </p:nvSpPr>
        <p:spPr bwMode="auto">
          <a:xfrm>
            <a:off x="4191736" y="2353402"/>
            <a:ext cx="1604767" cy="1604767"/>
          </a:xfrm>
          <a:prstGeom prst="ellipse">
            <a:avLst/>
          </a:prstGeom>
          <a:solidFill>
            <a:srgbClr val="90C74B"/>
          </a:solidFill>
          <a:ln>
            <a:noFill/>
          </a:ln>
          <a:extLst/>
        </p:spPr>
        <p:txBody>
          <a:bodyPr vert="horz" wrap="square" lIns="96417" tIns="48208" rIns="96417" bIns="4820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id-ID" sz="2001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4008660" y="2170326"/>
            <a:ext cx="1969750" cy="1969750"/>
            <a:chOff x="3800237" y="2257147"/>
            <a:chExt cx="1868076" cy="1868076"/>
          </a:xfrm>
          <a:solidFill>
            <a:srgbClr val="90C74B"/>
          </a:solidFill>
        </p:grpSpPr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5176020" y="2394505"/>
              <a:ext cx="356034" cy="354935"/>
            </a:xfrm>
            <a:custGeom>
              <a:avLst/>
              <a:gdLst>
                <a:gd name="T0" fmla="*/ 207 w 207"/>
                <a:gd name="T1" fmla="*/ 181 h 206"/>
                <a:gd name="T2" fmla="*/ 26 w 207"/>
                <a:gd name="T3" fmla="*/ 0 h 206"/>
                <a:gd name="T4" fmla="*/ 0 w 207"/>
                <a:gd name="T5" fmla="*/ 44 h 206"/>
                <a:gd name="T6" fmla="*/ 163 w 207"/>
                <a:gd name="T7" fmla="*/ 206 h 206"/>
                <a:gd name="T8" fmla="*/ 207 w 207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6">
                  <a:moveTo>
                    <a:pt x="207" y="181"/>
                  </a:moveTo>
                  <a:cubicBezTo>
                    <a:pt x="162" y="107"/>
                    <a:pt x="100" y="45"/>
                    <a:pt x="26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6" y="85"/>
                    <a:pt x="122" y="140"/>
                    <a:pt x="163" y="206"/>
                  </a:cubicBezTo>
                  <a:lnTo>
                    <a:pt x="207" y="18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6417" tIns="48208" rIns="96417" bIns="4820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 sz="200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4756252" y="2257147"/>
              <a:ext cx="427460" cy="191203"/>
            </a:xfrm>
            <a:custGeom>
              <a:avLst/>
              <a:gdLst>
                <a:gd name="T0" fmla="*/ 0 w 248"/>
                <a:gd name="T1" fmla="*/ 0 h 111"/>
                <a:gd name="T2" fmla="*/ 0 w 248"/>
                <a:gd name="T3" fmla="*/ 51 h 111"/>
                <a:gd name="T4" fmla="*/ 222 w 248"/>
                <a:gd name="T5" fmla="*/ 111 h 111"/>
                <a:gd name="T6" fmla="*/ 248 w 248"/>
                <a:gd name="T7" fmla="*/ 67 h 111"/>
                <a:gd name="T8" fmla="*/ 0 w 248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0" y="53"/>
                    <a:pt x="156" y="75"/>
                    <a:pt x="222" y="111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174" y="26"/>
                    <a:pt x="90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6417" tIns="48208" rIns="96417" bIns="4820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 sz="200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5477110" y="2743946"/>
              <a:ext cx="191203" cy="425262"/>
            </a:xfrm>
            <a:custGeom>
              <a:avLst/>
              <a:gdLst>
                <a:gd name="T0" fmla="*/ 45 w 111"/>
                <a:gd name="T1" fmla="*/ 0 h 247"/>
                <a:gd name="T2" fmla="*/ 0 w 111"/>
                <a:gd name="T3" fmla="*/ 26 h 247"/>
                <a:gd name="T4" fmla="*/ 60 w 111"/>
                <a:gd name="T5" fmla="*/ 247 h 247"/>
                <a:gd name="T6" fmla="*/ 111 w 111"/>
                <a:gd name="T7" fmla="*/ 247 h 247"/>
                <a:gd name="T8" fmla="*/ 45 w 111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45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7" y="92"/>
                    <a:pt x="58" y="167"/>
                    <a:pt x="60" y="247"/>
                  </a:cubicBezTo>
                  <a:cubicBezTo>
                    <a:pt x="111" y="247"/>
                    <a:pt x="111" y="247"/>
                    <a:pt x="111" y="247"/>
                  </a:cubicBezTo>
                  <a:cubicBezTo>
                    <a:pt x="109" y="158"/>
                    <a:pt x="85" y="74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6417" tIns="48208" rIns="96417" bIns="4820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 sz="200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5477110" y="3213162"/>
              <a:ext cx="191203" cy="427460"/>
            </a:xfrm>
            <a:custGeom>
              <a:avLst/>
              <a:gdLst>
                <a:gd name="T0" fmla="*/ 60 w 111"/>
                <a:gd name="T1" fmla="*/ 0 h 248"/>
                <a:gd name="T2" fmla="*/ 0 w 111"/>
                <a:gd name="T3" fmla="*/ 222 h 248"/>
                <a:gd name="T4" fmla="*/ 45 w 111"/>
                <a:gd name="T5" fmla="*/ 248 h 248"/>
                <a:gd name="T6" fmla="*/ 111 w 111"/>
                <a:gd name="T7" fmla="*/ 0 h 248"/>
                <a:gd name="T8" fmla="*/ 6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60" y="0"/>
                  </a:moveTo>
                  <a:cubicBezTo>
                    <a:pt x="58" y="80"/>
                    <a:pt x="37" y="156"/>
                    <a:pt x="0" y="222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85" y="174"/>
                    <a:pt x="109" y="90"/>
                    <a:pt x="111" y="0"/>
                  </a:cubicBez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6417" tIns="48208" rIns="96417" bIns="4820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 sz="200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5176020" y="3632930"/>
              <a:ext cx="356034" cy="356034"/>
            </a:xfrm>
            <a:custGeom>
              <a:avLst/>
              <a:gdLst>
                <a:gd name="T0" fmla="*/ 207 w 207"/>
                <a:gd name="T1" fmla="*/ 26 h 207"/>
                <a:gd name="T2" fmla="*/ 163 w 207"/>
                <a:gd name="T3" fmla="*/ 0 h 207"/>
                <a:gd name="T4" fmla="*/ 0 w 207"/>
                <a:gd name="T5" fmla="*/ 163 h 207"/>
                <a:gd name="T6" fmla="*/ 26 w 207"/>
                <a:gd name="T7" fmla="*/ 207 h 207"/>
                <a:gd name="T8" fmla="*/ 207 w 207"/>
                <a:gd name="T9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207" y="26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22" y="66"/>
                    <a:pt x="66" y="122"/>
                    <a:pt x="0" y="163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100" y="162"/>
                    <a:pt x="162" y="100"/>
                    <a:pt x="207" y="2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6417" tIns="48208" rIns="96417" bIns="4820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 sz="200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4756252" y="3936217"/>
              <a:ext cx="427460" cy="189006"/>
            </a:xfrm>
            <a:custGeom>
              <a:avLst/>
              <a:gdLst>
                <a:gd name="T0" fmla="*/ 248 w 248"/>
                <a:gd name="T1" fmla="*/ 44 h 110"/>
                <a:gd name="T2" fmla="*/ 222 w 248"/>
                <a:gd name="T3" fmla="*/ 0 h 110"/>
                <a:gd name="T4" fmla="*/ 0 w 248"/>
                <a:gd name="T5" fmla="*/ 59 h 110"/>
                <a:gd name="T6" fmla="*/ 0 w 248"/>
                <a:gd name="T7" fmla="*/ 110 h 110"/>
                <a:gd name="T8" fmla="*/ 248 w 24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0">
                  <a:moveTo>
                    <a:pt x="248" y="44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156" y="36"/>
                    <a:pt x="80" y="57"/>
                    <a:pt x="0" y="5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0" y="108"/>
                    <a:pt x="174" y="84"/>
                    <a:pt x="248" y="4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6417" tIns="48208" rIns="96417" bIns="4820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 sz="200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auto">
            <a:xfrm>
              <a:off x="4287036" y="3936217"/>
              <a:ext cx="425262" cy="189006"/>
            </a:xfrm>
            <a:custGeom>
              <a:avLst/>
              <a:gdLst>
                <a:gd name="T0" fmla="*/ 0 w 247"/>
                <a:gd name="T1" fmla="*/ 44 h 110"/>
                <a:gd name="T2" fmla="*/ 247 w 247"/>
                <a:gd name="T3" fmla="*/ 110 h 110"/>
                <a:gd name="T4" fmla="*/ 247 w 247"/>
                <a:gd name="T5" fmla="*/ 59 h 110"/>
                <a:gd name="T6" fmla="*/ 26 w 247"/>
                <a:gd name="T7" fmla="*/ 0 h 110"/>
                <a:gd name="T8" fmla="*/ 0 w 247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0">
                  <a:moveTo>
                    <a:pt x="0" y="44"/>
                  </a:moveTo>
                  <a:cubicBezTo>
                    <a:pt x="74" y="84"/>
                    <a:pt x="158" y="108"/>
                    <a:pt x="247" y="11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167" y="57"/>
                    <a:pt x="92" y="36"/>
                    <a:pt x="26" y="0"/>
                  </a:cubicBez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6417" tIns="48208" rIns="96417" bIns="4820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 sz="200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3937595" y="3632930"/>
              <a:ext cx="354935" cy="356034"/>
            </a:xfrm>
            <a:custGeom>
              <a:avLst/>
              <a:gdLst>
                <a:gd name="T0" fmla="*/ 44 w 206"/>
                <a:gd name="T1" fmla="*/ 0 h 207"/>
                <a:gd name="T2" fmla="*/ 0 w 206"/>
                <a:gd name="T3" fmla="*/ 26 h 207"/>
                <a:gd name="T4" fmla="*/ 181 w 206"/>
                <a:gd name="T5" fmla="*/ 207 h 207"/>
                <a:gd name="T6" fmla="*/ 206 w 206"/>
                <a:gd name="T7" fmla="*/ 163 h 207"/>
                <a:gd name="T8" fmla="*/ 44 w 20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44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45" y="100"/>
                    <a:pt x="107" y="162"/>
                    <a:pt x="181" y="207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140" y="122"/>
                    <a:pt x="85" y="66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17" tIns="48208" rIns="96417" bIns="4820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 sz="200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3800237" y="3213162"/>
              <a:ext cx="191203" cy="427460"/>
            </a:xfrm>
            <a:custGeom>
              <a:avLst/>
              <a:gdLst>
                <a:gd name="T0" fmla="*/ 0 w 111"/>
                <a:gd name="T1" fmla="*/ 0 h 248"/>
                <a:gd name="T2" fmla="*/ 67 w 111"/>
                <a:gd name="T3" fmla="*/ 248 h 248"/>
                <a:gd name="T4" fmla="*/ 111 w 111"/>
                <a:gd name="T5" fmla="*/ 222 h 248"/>
                <a:gd name="T6" fmla="*/ 51 w 111"/>
                <a:gd name="T7" fmla="*/ 0 h 248"/>
                <a:gd name="T8" fmla="*/ 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0" y="0"/>
                  </a:moveTo>
                  <a:cubicBezTo>
                    <a:pt x="2" y="90"/>
                    <a:pt x="26" y="174"/>
                    <a:pt x="67" y="248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75" y="156"/>
                    <a:pt x="53" y="80"/>
                    <a:pt x="5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17" tIns="48208" rIns="96417" bIns="4820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 sz="200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3800237" y="2743946"/>
              <a:ext cx="191203" cy="425262"/>
            </a:xfrm>
            <a:custGeom>
              <a:avLst/>
              <a:gdLst>
                <a:gd name="T0" fmla="*/ 51 w 111"/>
                <a:gd name="T1" fmla="*/ 247 h 247"/>
                <a:gd name="T2" fmla="*/ 111 w 111"/>
                <a:gd name="T3" fmla="*/ 26 h 247"/>
                <a:gd name="T4" fmla="*/ 67 w 111"/>
                <a:gd name="T5" fmla="*/ 0 h 247"/>
                <a:gd name="T6" fmla="*/ 0 w 111"/>
                <a:gd name="T7" fmla="*/ 247 h 247"/>
                <a:gd name="T8" fmla="*/ 51 w 111"/>
                <a:gd name="T9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51" y="247"/>
                  </a:moveTo>
                  <a:cubicBezTo>
                    <a:pt x="53" y="167"/>
                    <a:pt x="75" y="92"/>
                    <a:pt x="111" y="26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74"/>
                    <a:pt x="2" y="158"/>
                    <a:pt x="0" y="247"/>
                  </a:cubicBezTo>
                  <a:lnTo>
                    <a:pt x="51" y="2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17" tIns="48208" rIns="96417" bIns="4820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 sz="200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3937595" y="2394505"/>
              <a:ext cx="354935" cy="354935"/>
            </a:xfrm>
            <a:custGeom>
              <a:avLst/>
              <a:gdLst>
                <a:gd name="T0" fmla="*/ 0 w 206"/>
                <a:gd name="T1" fmla="*/ 181 h 206"/>
                <a:gd name="T2" fmla="*/ 44 w 206"/>
                <a:gd name="T3" fmla="*/ 206 h 206"/>
                <a:gd name="T4" fmla="*/ 206 w 206"/>
                <a:gd name="T5" fmla="*/ 44 h 206"/>
                <a:gd name="T6" fmla="*/ 181 w 206"/>
                <a:gd name="T7" fmla="*/ 0 h 206"/>
                <a:gd name="T8" fmla="*/ 0 w 206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0" y="181"/>
                  </a:moveTo>
                  <a:cubicBezTo>
                    <a:pt x="44" y="206"/>
                    <a:pt x="44" y="206"/>
                    <a:pt x="44" y="206"/>
                  </a:cubicBezTo>
                  <a:cubicBezTo>
                    <a:pt x="85" y="140"/>
                    <a:pt x="140" y="85"/>
                    <a:pt x="206" y="44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07" y="45"/>
                    <a:pt x="45" y="107"/>
                    <a:pt x="0" y="1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17" tIns="48208" rIns="96417" bIns="4820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 sz="200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4287036" y="2257147"/>
              <a:ext cx="425262" cy="191203"/>
            </a:xfrm>
            <a:custGeom>
              <a:avLst/>
              <a:gdLst>
                <a:gd name="T0" fmla="*/ 0 w 247"/>
                <a:gd name="T1" fmla="*/ 67 h 111"/>
                <a:gd name="T2" fmla="*/ 25 w 247"/>
                <a:gd name="T3" fmla="*/ 111 h 111"/>
                <a:gd name="T4" fmla="*/ 247 w 247"/>
                <a:gd name="T5" fmla="*/ 51 h 111"/>
                <a:gd name="T6" fmla="*/ 247 w 247"/>
                <a:gd name="T7" fmla="*/ 0 h 111"/>
                <a:gd name="T8" fmla="*/ 0 w 247"/>
                <a:gd name="T9" fmla="*/ 6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1">
                  <a:moveTo>
                    <a:pt x="0" y="67"/>
                  </a:moveTo>
                  <a:cubicBezTo>
                    <a:pt x="25" y="111"/>
                    <a:pt x="25" y="111"/>
                    <a:pt x="25" y="111"/>
                  </a:cubicBezTo>
                  <a:cubicBezTo>
                    <a:pt x="92" y="75"/>
                    <a:pt x="167" y="53"/>
                    <a:pt x="247" y="51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58" y="2"/>
                    <a:pt x="74" y="26"/>
                    <a:pt x="0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17" tIns="48208" rIns="96417" bIns="4820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 sz="200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12" name="Oval 5"/>
          <p:cNvSpPr>
            <a:spLocks noChangeArrowheads="1"/>
          </p:cNvSpPr>
          <p:nvPr/>
        </p:nvSpPr>
        <p:spPr bwMode="auto">
          <a:xfrm>
            <a:off x="7087378" y="2353402"/>
            <a:ext cx="1604767" cy="1604767"/>
          </a:xfrm>
          <a:prstGeom prst="ellipse">
            <a:avLst/>
          </a:prstGeom>
          <a:solidFill>
            <a:srgbClr val="015835"/>
          </a:solidFill>
          <a:ln w="25400" cap="flat" cmpd="sng" algn="ctr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id-ID" sz="200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6904303" y="2170326"/>
            <a:ext cx="1969750" cy="1969750"/>
            <a:chOff x="6546413" y="2257147"/>
            <a:chExt cx="1868076" cy="1868076"/>
          </a:xfrm>
          <a:solidFill>
            <a:srgbClr val="015835"/>
          </a:solidFill>
        </p:grpSpPr>
        <p:sp>
          <p:nvSpPr>
            <p:cNvPr id="114" name="Freeform 6"/>
            <p:cNvSpPr>
              <a:spLocks/>
            </p:cNvSpPr>
            <p:nvPr/>
          </p:nvSpPr>
          <p:spPr bwMode="auto">
            <a:xfrm>
              <a:off x="7922196" y="2394505"/>
              <a:ext cx="356034" cy="354935"/>
            </a:xfrm>
            <a:custGeom>
              <a:avLst/>
              <a:gdLst>
                <a:gd name="T0" fmla="*/ 207 w 207"/>
                <a:gd name="T1" fmla="*/ 181 h 206"/>
                <a:gd name="T2" fmla="*/ 26 w 207"/>
                <a:gd name="T3" fmla="*/ 0 h 206"/>
                <a:gd name="T4" fmla="*/ 0 w 207"/>
                <a:gd name="T5" fmla="*/ 44 h 206"/>
                <a:gd name="T6" fmla="*/ 163 w 207"/>
                <a:gd name="T7" fmla="*/ 206 h 206"/>
                <a:gd name="T8" fmla="*/ 207 w 207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6">
                  <a:moveTo>
                    <a:pt x="207" y="181"/>
                  </a:moveTo>
                  <a:cubicBezTo>
                    <a:pt x="162" y="107"/>
                    <a:pt x="100" y="45"/>
                    <a:pt x="26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6" y="85"/>
                    <a:pt x="122" y="140"/>
                    <a:pt x="163" y="206"/>
                  </a:cubicBezTo>
                  <a:lnTo>
                    <a:pt x="207" y="181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  <a:ex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id-ID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5" name="Freeform 7"/>
            <p:cNvSpPr>
              <a:spLocks/>
            </p:cNvSpPr>
            <p:nvPr/>
          </p:nvSpPr>
          <p:spPr bwMode="auto">
            <a:xfrm>
              <a:off x="7502428" y="2257147"/>
              <a:ext cx="427460" cy="191203"/>
            </a:xfrm>
            <a:custGeom>
              <a:avLst/>
              <a:gdLst>
                <a:gd name="T0" fmla="*/ 0 w 248"/>
                <a:gd name="T1" fmla="*/ 0 h 111"/>
                <a:gd name="T2" fmla="*/ 0 w 248"/>
                <a:gd name="T3" fmla="*/ 51 h 111"/>
                <a:gd name="T4" fmla="*/ 222 w 248"/>
                <a:gd name="T5" fmla="*/ 111 h 111"/>
                <a:gd name="T6" fmla="*/ 248 w 248"/>
                <a:gd name="T7" fmla="*/ 67 h 111"/>
                <a:gd name="T8" fmla="*/ 0 w 248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0" y="53"/>
                    <a:pt x="156" y="75"/>
                    <a:pt x="222" y="111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174" y="26"/>
                    <a:pt x="90" y="2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  <a:ex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id-ID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6" name="Freeform 8"/>
            <p:cNvSpPr>
              <a:spLocks/>
            </p:cNvSpPr>
            <p:nvPr/>
          </p:nvSpPr>
          <p:spPr bwMode="auto">
            <a:xfrm>
              <a:off x="8223286" y="2743946"/>
              <a:ext cx="191203" cy="425262"/>
            </a:xfrm>
            <a:custGeom>
              <a:avLst/>
              <a:gdLst>
                <a:gd name="T0" fmla="*/ 45 w 111"/>
                <a:gd name="T1" fmla="*/ 0 h 247"/>
                <a:gd name="T2" fmla="*/ 0 w 111"/>
                <a:gd name="T3" fmla="*/ 26 h 247"/>
                <a:gd name="T4" fmla="*/ 60 w 111"/>
                <a:gd name="T5" fmla="*/ 247 h 247"/>
                <a:gd name="T6" fmla="*/ 111 w 111"/>
                <a:gd name="T7" fmla="*/ 247 h 247"/>
                <a:gd name="T8" fmla="*/ 45 w 111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45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7" y="92"/>
                    <a:pt x="58" y="167"/>
                    <a:pt x="60" y="247"/>
                  </a:cubicBezTo>
                  <a:cubicBezTo>
                    <a:pt x="111" y="247"/>
                    <a:pt x="111" y="247"/>
                    <a:pt x="111" y="247"/>
                  </a:cubicBezTo>
                  <a:cubicBezTo>
                    <a:pt x="109" y="158"/>
                    <a:pt x="85" y="74"/>
                    <a:pt x="45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  <a:ex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id-ID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7" name="Freeform 9"/>
            <p:cNvSpPr>
              <a:spLocks/>
            </p:cNvSpPr>
            <p:nvPr/>
          </p:nvSpPr>
          <p:spPr bwMode="auto">
            <a:xfrm>
              <a:off x="8223286" y="3213162"/>
              <a:ext cx="191203" cy="427460"/>
            </a:xfrm>
            <a:custGeom>
              <a:avLst/>
              <a:gdLst>
                <a:gd name="T0" fmla="*/ 60 w 111"/>
                <a:gd name="T1" fmla="*/ 0 h 248"/>
                <a:gd name="T2" fmla="*/ 0 w 111"/>
                <a:gd name="T3" fmla="*/ 222 h 248"/>
                <a:gd name="T4" fmla="*/ 45 w 111"/>
                <a:gd name="T5" fmla="*/ 248 h 248"/>
                <a:gd name="T6" fmla="*/ 111 w 111"/>
                <a:gd name="T7" fmla="*/ 0 h 248"/>
                <a:gd name="T8" fmla="*/ 6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60" y="0"/>
                  </a:moveTo>
                  <a:cubicBezTo>
                    <a:pt x="58" y="80"/>
                    <a:pt x="37" y="156"/>
                    <a:pt x="0" y="222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85" y="174"/>
                    <a:pt x="109" y="90"/>
                    <a:pt x="111" y="0"/>
                  </a:cubicBezTo>
                  <a:lnTo>
                    <a:pt x="60" y="0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  <a:ex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id-ID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8" name="Freeform 10"/>
            <p:cNvSpPr>
              <a:spLocks/>
            </p:cNvSpPr>
            <p:nvPr/>
          </p:nvSpPr>
          <p:spPr bwMode="auto">
            <a:xfrm>
              <a:off x="7922196" y="3632930"/>
              <a:ext cx="356034" cy="356034"/>
            </a:xfrm>
            <a:custGeom>
              <a:avLst/>
              <a:gdLst>
                <a:gd name="T0" fmla="*/ 207 w 207"/>
                <a:gd name="T1" fmla="*/ 26 h 207"/>
                <a:gd name="T2" fmla="*/ 163 w 207"/>
                <a:gd name="T3" fmla="*/ 0 h 207"/>
                <a:gd name="T4" fmla="*/ 0 w 207"/>
                <a:gd name="T5" fmla="*/ 163 h 207"/>
                <a:gd name="T6" fmla="*/ 26 w 207"/>
                <a:gd name="T7" fmla="*/ 207 h 207"/>
                <a:gd name="T8" fmla="*/ 207 w 207"/>
                <a:gd name="T9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207" y="26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22" y="66"/>
                    <a:pt x="66" y="122"/>
                    <a:pt x="0" y="163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100" y="162"/>
                    <a:pt x="162" y="100"/>
                    <a:pt x="207" y="26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  <a:ex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id-ID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9" name="Freeform 11"/>
            <p:cNvSpPr>
              <a:spLocks/>
            </p:cNvSpPr>
            <p:nvPr/>
          </p:nvSpPr>
          <p:spPr bwMode="auto">
            <a:xfrm>
              <a:off x="7502428" y="3936217"/>
              <a:ext cx="427460" cy="189006"/>
            </a:xfrm>
            <a:custGeom>
              <a:avLst/>
              <a:gdLst>
                <a:gd name="T0" fmla="*/ 248 w 248"/>
                <a:gd name="T1" fmla="*/ 44 h 110"/>
                <a:gd name="T2" fmla="*/ 222 w 248"/>
                <a:gd name="T3" fmla="*/ 0 h 110"/>
                <a:gd name="T4" fmla="*/ 0 w 248"/>
                <a:gd name="T5" fmla="*/ 59 h 110"/>
                <a:gd name="T6" fmla="*/ 0 w 248"/>
                <a:gd name="T7" fmla="*/ 110 h 110"/>
                <a:gd name="T8" fmla="*/ 248 w 24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0">
                  <a:moveTo>
                    <a:pt x="248" y="44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156" y="36"/>
                    <a:pt x="80" y="57"/>
                    <a:pt x="0" y="5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0" y="108"/>
                    <a:pt x="174" y="84"/>
                    <a:pt x="248" y="44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  <a:ex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id-ID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0" name="Freeform 12"/>
            <p:cNvSpPr>
              <a:spLocks/>
            </p:cNvSpPr>
            <p:nvPr/>
          </p:nvSpPr>
          <p:spPr bwMode="auto">
            <a:xfrm>
              <a:off x="7033212" y="3936217"/>
              <a:ext cx="425262" cy="189006"/>
            </a:xfrm>
            <a:custGeom>
              <a:avLst/>
              <a:gdLst>
                <a:gd name="T0" fmla="*/ 0 w 247"/>
                <a:gd name="T1" fmla="*/ 44 h 110"/>
                <a:gd name="T2" fmla="*/ 247 w 247"/>
                <a:gd name="T3" fmla="*/ 110 h 110"/>
                <a:gd name="T4" fmla="*/ 247 w 247"/>
                <a:gd name="T5" fmla="*/ 59 h 110"/>
                <a:gd name="T6" fmla="*/ 26 w 247"/>
                <a:gd name="T7" fmla="*/ 0 h 110"/>
                <a:gd name="T8" fmla="*/ 0 w 247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0">
                  <a:moveTo>
                    <a:pt x="0" y="44"/>
                  </a:moveTo>
                  <a:cubicBezTo>
                    <a:pt x="74" y="84"/>
                    <a:pt x="158" y="108"/>
                    <a:pt x="247" y="11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167" y="57"/>
                    <a:pt x="92" y="36"/>
                    <a:pt x="26" y="0"/>
                  </a:cubicBezTo>
                  <a:lnTo>
                    <a:pt x="0" y="44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id-ID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1" name="Freeform 13"/>
            <p:cNvSpPr>
              <a:spLocks/>
            </p:cNvSpPr>
            <p:nvPr/>
          </p:nvSpPr>
          <p:spPr bwMode="auto">
            <a:xfrm>
              <a:off x="6683771" y="3632930"/>
              <a:ext cx="354935" cy="356034"/>
            </a:xfrm>
            <a:custGeom>
              <a:avLst/>
              <a:gdLst>
                <a:gd name="T0" fmla="*/ 44 w 206"/>
                <a:gd name="T1" fmla="*/ 0 h 207"/>
                <a:gd name="T2" fmla="*/ 0 w 206"/>
                <a:gd name="T3" fmla="*/ 26 h 207"/>
                <a:gd name="T4" fmla="*/ 181 w 206"/>
                <a:gd name="T5" fmla="*/ 207 h 207"/>
                <a:gd name="T6" fmla="*/ 206 w 206"/>
                <a:gd name="T7" fmla="*/ 163 h 207"/>
                <a:gd name="T8" fmla="*/ 44 w 20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44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45" y="100"/>
                    <a:pt x="107" y="162"/>
                    <a:pt x="181" y="207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140" y="122"/>
                    <a:pt x="85" y="66"/>
                    <a:pt x="44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id-ID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2" name="Freeform 14"/>
            <p:cNvSpPr>
              <a:spLocks/>
            </p:cNvSpPr>
            <p:nvPr/>
          </p:nvSpPr>
          <p:spPr bwMode="auto">
            <a:xfrm>
              <a:off x="6546413" y="3213162"/>
              <a:ext cx="191203" cy="427460"/>
            </a:xfrm>
            <a:custGeom>
              <a:avLst/>
              <a:gdLst>
                <a:gd name="T0" fmla="*/ 0 w 111"/>
                <a:gd name="T1" fmla="*/ 0 h 248"/>
                <a:gd name="T2" fmla="*/ 67 w 111"/>
                <a:gd name="T3" fmla="*/ 248 h 248"/>
                <a:gd name="T4" fmla="*/ 111 w 111"/>
                <a:gd name="T5" fmla="*/ 222 h 248"/>
                <a:gd name="T6" fmla="*/ 51 w 111"/>
                <a:gd name="T7" fmla="*/ 0 h 248"/>
                <a:gd name="T8" fmla="*/ 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0" y="0"/>
                  </a:moveTo>
                  <a:cubicBezTo>
                    <a:pt x="2" y="90"/>
                    <a:pt x="26" y="174"/>
                    <a:pt x="67" y="248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75" y="156"/>
                    <a:pt x="53" y="80"/>
                    <a:pt x="5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id-ID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3" name="Freeform 15"/>
            <p:cNvSpPr>
              <a:spLocks/>
            </p:cNvSpPr>
            <p:nvPr/>
          </p:nvSpPr>
          <p:spPr bwMode="auto">
            <a:xfrm>
              <a:off x="6546413" y="2743946"/>
              <a:ext cx="191203" cy="425262"/>
            </a:xfrm>
            <a:custGeom>
              <a:avLst/>
              <a:gdLst>
                <a:gd name="T0" fmla="*/ 51 w 111"/>
                <a:gd name="T1" fmla="*/ 247 h 247"/>
                <a:gd name="T2" fmla="*/ 111 w 111"/>
                <a:gd name="T3" fmla="*/ 26 h 247"/>
                <a:gd name="T4" fmla="*/ 67 w 111"/>
                <a:gd name="T5" fmla="*/ 0 h 247"/>
                <a:gd name="T6" fmla="*/ 0 w 111"/>
                <a:gd name="T7" fmla="*/ 247 h 247"/>
                <a:gd name="T8" fmla="*/ 51 w 111"/>
                <a:gd name="T9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51" y="247"/>
                  </a:moveTo>
                  <a:cubicBezTo>
                    <a:pt x="53" y="167"/>
                    <a:pt x="75" y="92"/>
                    <a:pt x="111" y="26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74"/>
                    <a:pt x="2" y="158"/>
                    <a:pt x="0" y="247"/>
                  </a:cubicBezTo>
                  <a:lnTo>
                    <a:pt x="51" y="247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id-ID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4" name="Freeform 16"/>
            <p:cNvSpPr>
              <a:spLocks/>
            </p:cNvSpPr>
            <p:nvPr/>
          </p:nvSpPr>
          <p:spPr bwMode="auto">
            <a:xfrm>
              <a:off x="6683771" y="2394505"/>
              <a:ext cx="354935" cy="354935"/>
            </a:xfrm>
            <a:custGeom>
              <a:avLst/>
              <a:gdLst>
                <a:gd name="T0" fmla="*/ 0 w 206"/>
                <a:gd name="T1" fmla="*/ 181 h 206"/>
                <a:gd name="T2" fmla="*/ 44 w 206"/>
                <a:gd name="T3" fmla="*/ 206 h 206"/>
                <a:gd name="T4" fmla="*/ 206 w 206"/>
                <a:gd name="T5" fmla="*/ 44 h 206"/>
                <a:gd name="T6" fmla="*/ 181 w 206"/>
                <a:gd name="T7" fmla="*/ 0 h 206"/>
                <a:gd name="T8" fmla="*/ 0 w 206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0" y="181"/>
                  </a:moveTo>
                  <a:cubicBezTo>
                    <a:pt x="44" y="206"/>
                    <a:pt x="44" y="206"/>
                    <a:pt x="44" y="206"/>
                  </a:cubicBezTo>
                  <a:cubicBezTo>
                    <a:pt x="85" y="140"/>
                    <a:pt x="140" y="85"/>
                    <a:pt x="206" y="44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07" y="45"/>
                    <a:pt x="45" y="107"/>
                    <a:pt x="0" y="181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id-ID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5" name="Freeform 17"/>
            <p:cNvSpPr>
              <a:spLocks/>
            </p:cNvSpPr>
            <p:nvPr/>
          </p:nvSpPr>
          <p:spPr bwMode="auto">
            <a:xfrm>
              <a:off x="7033212" y="2257147"/>
              <a:ext cx="425262" cy="191203"/>
            </a:xfrm>
            <a:custGeom>
              <a:avLst/>
              <a:gdLst>
                <a:gd name="T0" fmla="*/ 0 w 247"/>
                <a:gd name="T1" fmla="*/ 67 h 111"/>
                <a:gd name="T2" fmla="*/ 25 w 247"/>
                <a:gd name="T3" fmla="*/ 111 h 111"/>
                <a:gd name="T4" fmla="*/ 247 w 247"/>
                <a:gd name="T5" fmla="*/ 51 h 111"/>
                <a:gd name="T6" fmla="*/ 247 w 247"/>
                <a:gd name="T7" fmla="*/ 0 h 111"/>
                <a:gd name="T8" fmla="*/ 0 w 247"/>
                <a:gd name="T9" fmla="*/ 6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1">
                  <a:moveTo>
                    <a:pt x="0" y="67"/>
                  </a:moveTo>
                  <a:cubicBezTo>
                    <a:pt x="25" y="111"/>
                    <a:pt x="25" y="111"/>
                    <a:pt x="25" y="111"/>
                  </a:cubicBezTo>
                  <a:cubicBezTo>
                    <a:pt x="92" y="75"/>
                    <a:pt x="167" y="53"/>
                    <a:pt x="247" y="51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58" y="2"/>
                    <a:pt x="74" y="26"/>
                    <a:pt x="0" y="67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id-ID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26" name="Oval 5"/>
          <p:cNvSpPr>
            <a:spLocks noChangeArrowheads="1"/>
          </p:cNvSpPr>
          <p:nvPr/>
        </p:nvSpPr>
        <p:spPr bwMode="auto">
          <a:xfrm>
            <a:off x="9924613" y="2353402"/>
            <a:ext cx="1604767" cy="1604767"/>
          </a:xfrm>
          <a:prstGeom prst="ellipse">
            <a:avLst/>
          </a:prstGeom>
          <a:solidFill>
            <a:srgbClr val="90C74B"/>
          </a:solidFill>
          <a:ln>
            <a:noFill/>
          </a:ln>
          <a:extLst/>
        </p:spPr>
        <p:txBody>
          <a:bodyPr vert="horz" wrap="square" lIns="96417" tIns="48208" rIns="96417" bIns="4820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id-ID" sz="2001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9741537" y="2170326"/>
            <a:ext cx="1969750" cy="1969750"/>
            <a:chOff x="9237196" y="2257147"/>
            <a:chExt cx="1868076" cy="1868076"/>
          </a:xfrm>
          <a:solidFill>
            <a:srgbClr val="90C74B"/>
          </a:solidFill>
        </p:grpSpPr>
        <p:sp>
          <p:nvSpPr>
            <p:cNvPr id="128" name="Freeform 6"/>
            <p:cNvSpPr>
              <a:spLocks/>
            </p:cNvSpPr>
            <p:nvPr/>
          </p:nvSpPr>
          <p:spPr bwMode="auto">
            <a:xfrm>
              <a:off x="10612979" y="2394505"/>
              <a:ext cx="356034" cy="354935"/>
            </a:xfrm>
            <a:custGeom>
              <a:avLst/>
              <a:gdLst>
                <a:gd name="T0" fmla="*/ 207 w 207"/>
                <a:gd name="T1" fmla="*/ 181 h 206"/>
                <a:gd name="T2" fmla="*/ 26 w 207"/>
                <a:gd name="T3" fmla="*/ 0 h 206"/>
                <a:gd name="T4" fmla="*/ 0 w 207"/>
                <a:gd name="T5" fmla="*/ 44 h 206"/>
                <a:gd name="T6" fmla="*/ 163 w 207"/>
                <a:gd name="T7" fmla="*/ 206 h 206"/>
                <a:gd name="T8" fmla="*/ 207 w 207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6">
                  <a:moveTo>
                    <a:pt x="207" y="181"/>
                  </a:moveTo>
                  <a:cubicBezTo>
                    <a:pt x="162" y="107"/>
                    <a:pt x="100" y="45"/>
                    <a:pt x="26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6" y="85"/>
                    <a:pt x="122" y="140"/>
                    <a:pt x="163" y="206"/>
                  </a:cubicBezTo>
                  <a:lnTo>
                    <a:pt x="207" y="18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6417" tIns="48208" rIns="96417" bIns="4820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 sz="200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9" name="Freeform 7"/>
            <p:cNvSpPr>
              <a:spLocks/>
            </p:cNvSpPr>
            <p:nvPr/>
          </p:nvSpPr>
          <p:spPr bwMode="auto">
            <a:xfrm>
              <a:off x="10193211" y="2257147"/>
              <a:ext cx="427460" cy="191203"/>
            </a:xfrm>
            <a:custGeom>
              <a:avLst/>
              <a:gdLst>
                <a:gd name="T0" fmla="*/ 0 w 248"/>
                <a:gd name="T1" fmla="*/ 0 h 111"/>
                <a:gd name="T2" fmla="*/ 0 w 248"/>
                <a:gd name="T3" fmla="*/ 51 h 111"/>
                <a:gd name="T4" fmla="*/ 222 w 248"/>
                <a:gd name="T5" fmla="*/ 111 h 111"/>
                <a:gd name="T6" fmla="*/ 248 w 248"/>
                <a:gd name="T7" fmla="*/ 67 h 111"/>
                <a:gd name="T8" fmla="*/ 0 w 248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0" y="53"/>
                    <a:pt x="156" y="75"/>
                    <a:pt x="222" y="111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174" y="26"/>
                    <a:pt x="90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6417" tIns="48208" rIns="96417" bIns="4820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 sz="200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0" name="Freeform 8"/>
            <p:cNvSpPr>
              <a:spLocks/>
            </p:cNvSpPr>
            <p:nvPr/>
          </p:nvSpPr>
          <p:spPr bwMode="auto">
            <a:xfrm>
              <a:off x="10914069" y="2743946"/>
              <a:ext cx="191203" cy="425262"/>
            </a:xfrm>
            <a:custGeom>
              <a:avLst/>
              <a:gdLst>
                <a:gd name="T0" fmla="*/ 45 w 111"/>
                <a:gd name="T1" fmla="*/ 0 h 247"/>
                <a:gd name="T2" fmla="*/ 0 w 111"/>
                <a:gd name="T3" fmla="*/ 26 h 247"/>
                <a:gd name="T4" fmla="*/ 60 w 111"/>
                <a:gd name="T5" fmla="*/ 247 h 247"/>
                <a:gd name="T6" fmla="*/ 111 w 111"/>
                <a:gd name="T7" fmla="*/ 247 h 247"/>
                <a:gd name="T8" fmla="*/ 45 w 111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45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7" y="92"/>
                    <a:pt x="58" y="167"/>
                    <a:pt x="60" y="247"/>
                  </a:cubicBezTo>
                  <a:cubicBezTo>
                    <a:pt x="111" y="247"/>
                    <a:pt x="111" y="247"/>
                    <a:pt x="111" y="247"/>
                  </a:cubicBezTo>
                  <a:cubicBezTo>
                    <a:pt x="109" y="158"/>
                    <a:pt x="85" y="74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6417" tIns="48208" rIns="96417" bIns="4820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 sz="200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1" name="Freeform 9"/>
            <p:cNvSpPr>
              <a:spLocks/>
            </p:cNvSpPr>
            <p:nvPr/>
          </p:nvSpPr>
          <p:spPr bwMode="auto">
            <a:xfrm>
              <a:off x="10914069" y="3213162"/>
              <a:ext cx="191203" cy="427460"/>
            </a:xfrm>
            <a:custGeom>
              <a:avLst/>
              <a:gdLst>
                <a:gd name="T0" fmla="*/ 60 w 111"/>
                <a:gd name="T1" fmla="*/ 0 h 248"/>
                <a:gd name="T2" fmla="*/ 0 w 111"/>
                <a:gd name="T3" fmla="*/ 222 h 248"/>
                <a:gd name="T4" fmla="*/ 45 w 111"/>
                <a:gd name="T5" fmla="*/ 248 h 248"/>
                <a:gd name="T6" fmla="*/ 111 w 111"/>
                <a:gd name="T7" fmla="*/ 0 h 248"/>
                <a:gd name="T8" fmla="*/ 6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60" y="0"/>
                  </a:moveTo>
                  <a:cubicBezTo>
                    <a:pt x="58" y="80"/>
                    <a:pt x="37" y="156"/>
                    <a:pt x="0" y="222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85" y="174"/>
                    <a:pt x="109" y="90"/>
                    <a:pt x="111" y="0"/>
                  </a:cubicBez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6417" tIns="48208" rIns="96417" bIns="4820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 sz="200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2" name="Freeform 10"/>
            <p:cNvSpPr>
              <a:spLocks/>
            </p:cNvSpPr>
            <p:nvPr/>
          </p:nvSpPr>
          <p:spPr bwMode="auto">
            <a:xfrm>
              <a:off x="10612979" y="3632930"/>
              <a:ext cx="356034" cy="356034"/>
            </a:xfrm>
            <a:custGeom>
              <a:avLst/>
              <a:gdLst>
                <a:gd name="T0" fmla="*/ 207 w 207"/>
                <a:gd name="T1" fmla="*/ 26 h 207"/>
                <a:gd name="T2" fmla="*/ 163 w 207"/>
                <a:gd name="T3" fmla="*/ 0 h 207"/>
                <a:gd name="T4" fmla="*/ 0 w 207"/>
                <a:gd name="T5" fmla="*/ 163 h 207"/>
                <a:gd name="T6" fmla="*/ 26 w 207"/>
                <a:gd name="T7" fmla="*/ 207 h 207"/>
                <a:gd name="T8" fmla="*/ 207 w 207"/>
                <a:gd name="T9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207" y="26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22" y="66"/>
                    <a:pt x="66" y="122"/>
                    <a:pt x="0" y="163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100" y="162"/>
                    <a:pt x="162" y="100"/>
                    <a:pt x="207" y="2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6417" tIns="48208" rIns="96417" bIns="4820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 sz="200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3" name="Freeform 11"/>
            <p:cNvSpPr>
              <a:spLocks/>
            </p:cNvSpPr>
            <p:nvPr/>
          </p:nvSpPr>
          <p:spPr bwMode="auto">
            <a:xfrm>
              <a:off x="10193211" y="3936217"/>
              <a:ext cx="427460" cy="189006"/>
            </a:xfrm>
            <a:custGeom>
              <a:avLst/>
              <a:gdLst>
                <a:gd name="T0" fmla="*/ 248 w 248"/>
                <a:gd name="T1" fmla="*/ 44 h 110"/>
                <a:gd name="T2" fmla="*/ 222 w 248"/>
                <a:gd name="T3" fmla="*/ 0 h 110"/>
                <a:gd name="T4" fmla="*/ 0 w 248"/>
                <a:gd name="T5" fmla="*/ 59 h 110"/>
                <a:gd name="T6" fmla="*/ 0 w 248"/>
                <a:gd name="T7" fmla="*/ 110 h 110"/>
                <a:gd name="T8" fmla="*/ 248 w 24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0">
                  <a:moveTo>
                    <a:pt x="248" y="44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156" y="36"/>
                    <a:pt x="80" y="57"/>
                    <a:pt x="0" y="5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0" y="108"/>
                    <a:pt x="174" y="84"/>
                    <a:pt x="248" y="4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6417" tIns="48208" rIns="96417" bIns="4820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 sz="200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4" name="Freeform 12"/>
            <p:cNvSpPr>
              <a:spLocks/>
            </p:cNvSpPr>
            <p:nvPr/>
          </p:nvSpPr>
          <p:spPr bwMode="auto">
            <a:xfrm>
              <a:off x="9723995" y="3936217"/>
              <a:ext cx="425262" cy="189006"/>
            </a:xfrm>
            <a:custGeom>
              <a:avLst/>
              <a:gdLst>
                <a:gd name="T0" fmla="*/ 0 w 247"/>
                <a:gd name="T1" fmla="*/ 44 h 110"/>
                <a:gd name="T2" fmla="*/ 247 w 247"/>
                <a:gd name="T3" fmla="*/ 110 h 110"/>
                <a:gd name="T4" fmla="*/ 247 w 247"/>
                <a:gd name="T5" fmla="*/ 59 h 110"/>
                <a:gd name="T6" fmla="*/ 26 w 247"/>
                <a:gd name="T7" fmla="*/ 0 h 110"/>
                <a:gd name="T8" fmla="*/ 0 w 247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0">
                  <a:moveTo>
                    <a:pt x="0" y="44"/>
                  </a:moveTo>
                  <a:cubicBezTo>
                    <a:pt x="74" y="84"/>
                    <a:pt x="158" y="108"/>
                    <a:pt x="247" y="11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167" y="57"/>
                    <a:pt x="92" y="36"/>
                    <a:pt x="26" y="0"/>
                  </a:cubicBez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6417" tIns="48208" rIns="96417" bIns="4820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 sz="200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5" name="Freeform 13"/>
            <p:cNvSpPr>
              <a:spLocks/>
            </p:cNvSpPr>
            <p:nvPr/>
          </p:nvSpPr>
          <p:spPr bwMode="auto">
            <a:xfrm>
              <a:off x="9374554" y="3632930"/>
              <a:ext cx="354935" cy="356034"/>
            </a:xfrm>
            <a:custGeom>
              <a:avLst/>
              <a:gdLst>
                <a:gd name="T0" fmla="*/ 44 w 206"/>
                <a:gd name="T1" fmla="*/ 0 h 207"/>
                <a:gd name="T2" fmla="*/ 0 w 206"/>
                <a:gd name="T3" fmla="*/ 26 h 207"/>
                <a:gd name="T4" fmla="*/ 181 w 206"/>
                <a:gd name="T5" fmla="*/ 207 h 207"/>
                <a:gd name="T6" fmla="*/ 206 w 206"/>
                <a:gd name="T7" fmla="*/ 163 h 207"/>
                <a:gd name="T8" fmla="*/ 44 w 20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44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45" y="100"/>
                    <a:pt x="107" y="162"/>
                    <a:pt x="181" y="207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140" y="122"/>
                    <a:pt x="85" y="66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6417" tIns="48208" rIns="96417" bIns="4820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 sz="200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6" name="Freeform 14"/>
            <p:cNvSpPr>
              <a:spLocks/>
            </p:cNvSpPr>
            <p:nvPr/>
          </p:nvSpPr>
          <p:spPr bwMode="auto">
            <a:xfrm>
              <a:off x="9237196" y="3213162"/>
              <a:ext cx="191203" cy="427460"/>
            </a:xfrm>
            <a:custGeom>
              <a:avLst/>
              <a:gdLst>
                <a:gd name="T0" fmla="*/ 0 w 111"/>
                <a:gd name="T1" fmla="*/ 0 h 248"/>
                <a:gd name="T2" fmla="*/ 67 w 111"/>
                <a:gd name="T3" fmla="*/ 248 h 248"/>
                <a:gd name="T4" fmla="*/ 111 w 111"/>
                <a:gd name="T5" fmla="*/ 222 h 248"/>
                <a:gd name="T6" fmla="*/ 51 w 111"/>
                <a:gd name="T7" fmla="*/ 0 h 248"/>
                <a:gd name="T8" fmla="*/ 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0" y="0"/>
                  </a:moveTo>
                  <a:cubicBezTo>
                    <a:pt x="2" y="90"/>
                    <a:pt x="26" y="174"/>
                    <a:pt x="67" y="248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75" y="156"/>
                    <a:pt x="53" y="80"/>
                    <a:pt x="5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6417" tIns="48208" rIns="96417" bIns="4820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 sz="200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7" name="Freeform 15"/>
            <p:cNvSpPr>
              <a:spLocks/>
            </p:cNvSpPr>
            <p:nvPr/>
          </p:nvSpPr>
          <p:spPr bwMode="auto">
            <a:xfrm>
              <a:off x="9237196" y="2743946"/>
              <a:ext cx="191203" cy="425262"/>
            </a:xfrm>
            <a:custGeom>
              <a:avLst/>
              <a:gdLst>
                <a:gd name="T0" fmla="*/ 51 w 111"/>
                <a:gd name="T1" fmla="*/ 247 h 247"/>
                <a:gd name="T2" fmla="*/ 111 w 111"/>
                <a:gd name="T3" fmla="*/ 26 h 247"/>
                <a:gd name="T4" fmla="*/ 67 w 111"/>
                <a:gd name="T5" fmla="*/ 0 h 247"/>
                <a:gd name="T6" fmla="*/ 0 w 111"/>
                <a:gd name="T7" fmla="*/ 247 h 247"/>
                <a:gd name="T8" fmla="*/ 51 w 111"/>
                <a:gd name="T9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51" y="247"/>
                  </a:moveTo>
                  <a:cubicBezTo>
                    <a:pt x="53" y="167"/>
                    <a:pt x="75" y="92"/>
                    <a:pt x="111" y="26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74"/>
                    <a:pt x="2" y="158"/>
                    <a:pt x="0" y="247"/>
                  </a:cubicBezTo>
                  <a:lnTo>
                    <a:pt x="51" y="2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17" tIns="48208" rIns="96417" bIns="4820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 sz="200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8" name="Freeform 16"/>
            <p:cNvSpPr>
              <a:spLocks/>
            </p:cNvSpPr>
            <p:nvPr/>
          </p:nvSpPr>
          <p:spPr bwMode="auto">
            <a:xfrm>
              <a:off x="9374554" y="2394505"/>
              <a:ext cx="354935" cy="354935"/>
            </a:xfrm>
            <a:custGeom>
              <a:avLst/>
              <a:gdLst>
                <a:gd name="T0" fmla="*/ 0 w 206"/>
                <a:gd name="T1" fmla="*/ 181 h 206"/>
                <a:gd name="T2" fmla="*/ 44 w 206"/>
                <a:gd name="T3" fmla="*/ 206 h 206"/>
                <a:gd name="T4" fmla="*/ 206 w 206"/>
                <a:gd name="T5" fmla="*/ 44 h 206"/>
                <a:gd name="T6" fmla="*/ 181 w 206"/>
                <a:gd name="T7" fmla="*/ 0 h 206"/>
                <a:gd name="T8" fmla="*/ 0 w 206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0" y="181"/>
                  </a:moveTo>
                  <a:cubicBezTo>
                    <a:pt x="44" y="206"/>
                    <a:pt x="44" y="206"/>
                    <a:pt x="44" y="206"/>
                  </a:cubicBezTo>
                  <a:cubicBezTo>
                    <a:pt x="85" y="140"/>
                    <a:pt x="140" y="85"/>
                    <a:pt x="206" y="44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07" y="45"/>
                    <a:pt x="45" y="107"/>
                    <a:pt x="0" y="1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17" tIns="48208" rIns="96417" bIns="4820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 sz="200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9" name="Freeform 17"/>
            <p:cNvSpPr>
              <a:spLocks/>
            </p:cNvSpPr>
            <p:nvPr/>
          </p:nvSpPr>
          <p:spPr bwMode="auto">
            <a:xfrm>
              <a:off x="9723995" y="2257147"/>
              <a:ext cx="425262" cy="191203"/>
            </a:xfrm>
            <a:custGeom>
              <a:avLst/>
              <a:gdLst>
                <a:gd name="T0" fmla="*/ 0 w 247"/>
                <a:gd name="T1" fmla="*/ 67 h 111"/>
                <a:gd name="T2" fmla="*/ 25 w 247"/>
                <a:gd name="T3" fmla="*/ 111 h 111"/>
                <a:gd name="T4" fmla="*/ 247 w 247"/>
                <a:gd name="T5" fmla="*/ 51 h 111"/>
                <a:gd name="T6" fmla="*/ 247 w 247"/>
                <a:gd name="T7" fmla="*/ 0 h 111"/>
                <a:gd name="T8" fmla="*/ 0 w 247"/>
                <a:gd name="T9" fmla="*/ 6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1">
                  <a:moveTo>
                    <a:pt x="0" y="67"/>
                  </a:moveTo>
                  <a:cubicBezTo>
                    <a:pt x="25" y="111"/>
                    <a:pt x="25" y="111"/>
                    <a:pt x="25" y="111"/>
                  </a:cubicBezTo>
                  <a:cubicBezTo>
                    <a:pt x="92" y="75"/>
                    <a:pt x="167" y="53"/>
                    <a:pt x="247" y="51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58" y="2"/>
                    <a:pt x="74" y="26"/>
                    <a:pt x="0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17" tIns="48208" rIns="96417" bIns="4820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 sz="200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181763" y="2170326"/>
            <a:ext cx="1969750" cy="1969750"/>
            <a:chOff x="1119258" y="2257147"/>
            <a:chExt cx="1868076" cy="1868076"/>
          </a:xfrm>
          <a:solidFill>
            <a:srgbClr val="015835"/>
          </a:solidFill>
        </p:grpSpPr>
        <p:sp>
          <p:nvSpPr>
            <p:cNvPr id="141" name="Freeform 6"/>
            <p:cNvSpPr>
              <a:spLocks/>
            </p:cNvSpPr>
            <p:nvPr/>
          </p:nvSpPr>
          <p:spPr bwMode="auto">
            <a:xfrm>
              <a:off x="2495041" y="2394505"/>
              <a:ext cx="356034" cy="354935"/>
            </a:xfrm>
            <a:custGeom>
              <a:avLst/>
              <a:gdLst>
                <a:gd name="T0" fmla="*/ 207 w 207"/>
                <a:gd name="T1" fmla="*/ 181 h 206"/>
                <a:gd name="T2" fmla="*/ 26 w 207"/>
                <a:gd name="T3" fmla="*/ 0 h 206"/>
                <a:gd name="T4" fmla="*/ 0 w 207"/>
                <a:gd name="T5" fmla="*/ 44 h 206"/>
                <a:gd name="T6" fmla="*/ 163 w 207"/>
                <a:gd name="T7" fmla="*/ 206 h 206"/>
                <a:gd name="T8" fmla="*/ 207 w 207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6">
                  <a:moveTo>
                    <a:pt x="207" y="181"/>
                  </a:moveTo>
                  <a:cubicBezTo>
                    <a:pt x="162" y="107"/>
                    <a:pt x="100" y="45"/>
                    <a:pt x="26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6" y="85"/>
                    <a:pt x="122" y="140"/>
                    <a:pt x="163" y="206"/>
                  </a:cubicBezTo>
                  <a:lnTo>
                    <a:pt x="207" y="181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  <a:ex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id-ID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2" name="Freeform 7"/>
            <p:cNvSpPr>
              <a:spLocks/>
            </p:cNvSpPr>
            <p:nvPr/>
          </p:nvSpPr>
          <p:spPr bwMode="auto">
            <a:xfrm>
              <a:off x="2075273" y="2257147"/>
              <a:ext cx="427460" cy="191203"/>
            </a:xfrm>
            <a:custGeom>
              <a:avLst/>
              <a:gdLst>
                <a:gd name="T0" fmla="*/ 0 w 248"/>
                <a:gd name="T1" fmla="*/ 0 h 111"/>
                <a:gd name="T2" fmla="*/ 0 w 248"/>
                <a:gd name="T3" fmla="*/ 51 h 111"/>
                <a:gd name="T4" fmla="*/ 222 w 248"/>
                <a:gd name="T5" fmla="*/ 111 h 111"/>
                <a:gd name="T6" fmla="*/ 248 w 248"/>
                <a:gd name="T7" fmla="*/ 67 h 111"/>
                <a:gd name="T8" fmla="*/ 0 w 248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0" y="53"/>
                    <a:pt x="156" y="75"/>
                    <a:pt x="222" y="111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174" y="26"/>
                    <a:pt x="90" y="2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  <a:ex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id-ID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3" name="Freeform 8"/>
            <p:cNvSpPr>
              <a:spLocks/>
            </p:cNvSpPr>
            <p:nvPr/>
          </p:nvSpPr>
          <p:spPr bwMode="auto">
            <a:xfrm>
              <a:off x="2796131" y="2743946"/>
              <a:ext cx="191203" cy="425262"/>
            </a:xfrm>
            <a:custGeom>
              <a:avLst/>
              <a:gdLst>
                <a:gd name="T0" fmla="*/ 45 w 111"/>
                <a:gd name="T1" fmla="*/ 0 h 247"/>
                <a:gd name="T2" fmla="*/ 0 w 111"/>
                <a:gd name="T3" fmla="*/ 26 h 247"/>
                <a:gd name="T4" fmla="*/ 60 w 111"/>
                <a:gd name="T5" fmla="*/ 247 h 247"/>
                <a:gd name="T6" fmla="*/ 111 w 111"/>
                <a:gd name="T7" fmla="*/ 247 h 247"/>
                <a:gd name="T8" fmla="*/ 45 w 111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45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7" y="92"/>
                    <a:pt x="58" y="167"/>
                    <a:pt x="60" y="247"/>
                  </a:cubicBezTo>
                  <a:cubicBezTo>
                    <a:pt x="111" y="247"/>
                    <a:pt x="111" y="247"/>
                    <a:pt x="111" y="247"/>
                  </a:cubicBezTo>
                  <a:cubicBezTo>
                    <a:pt x="109" y="158"/>
                    <a:pt x="85" y="74"/>
                    <a:pt x="45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  <a:ex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id-ID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4" name="Freeform 9"/>
            <p:cNvSpPr>
              <a:spLocks/>
            </p:cNvSpPr>
            <p:nvPr/>
          </p:nvSpPr>
          <p:spPr bwMode="auto">
            <a:xfrm>
              <a:off x="2796131" y="3213162"/>
              <a:ext cx="191203" cy="427460"/>
            </a:xfrm>
            <a:custGeom>
              <a:avLst/>
              <a:gdLst>
                <a:gd name="T0" fmla="*/ 60 w 111"/>
                <a:gd name="T1" fmla="*/ 0 h 248"/>
                <a:gd name="T2" fmla="*/ 0 w 111"/>
                <a:gd name="T3" fmla="*/ 222 h 248"/>
                <a:gd name="T4" fmla="*/ 45 w 111"/>
                <a:gd name="T5" fmla="*/ 248 h 248"/>
                <a:gd name="T6" fmla="*/ 111 w 111"/>
                <a:gd name="T7" fmla="*/ 0 h 248"/>
                <a:gd name="T8" fmla="*/ 6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60" y="0"/>
                  </a:moveTo>
                  <a:cubicBezTo>
                    <a:pt x="58" y="80"/>
                    <a:pt x="37" y="156"/>
                    <a:pt x="0" y="222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85" y="174"/>
                    <a:pt x="109" y="90"/>
                    <a:pt x="111" y="0"/>
                  </a:cubicBezTo>
                  <a:lnTo>
                    <a:pt x="60" y="0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  <a:ex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id-ID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5" name="Freeform 10"/>
            <p:cNvSpPr>
              <a:spLocks/>
            </p:cNvSpPr>
            <p:nvPr/>
          </p:nvSpPr>
          <p:spPr bwMode="auto">
            <a:xfrm>
              <a:off x="2495041" y="3632930"/>
              <a:ext cx="356034" cy="356034"/>
            </a:xfrm>
            <a:custGeom>
              <a:avLst/>
              <a:gdLst>
                <a:gd name="T0" fmla="*/ 207 w 207"/>
                <a:gd name="T1" fmla="*/ 26 h 207"/>
                <a:gd name="T2" fmla="*/ 163 w 207"/>
                <a:gd name="T3" fmla="*/ 0 h 207"/>
                <a:gd name="T4" fmla="*/ 0 w 207"/>
                <a:gd name="T5" fmla="*/ 163 h 207"/>
                <a:gd name="T6" fmla="*/ 26 w 207"/>
                <a:gd name="T7" fmla="*/ 207 h 207"/>
                <a:gd name="T8" fmla="*/ 207 w 207"/>
                <a:gd name="T9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207" y="26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22" y="66"/>
                    <a:pt x="66" y="122"/>
                    <a:pt x="0" y="163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100" y="162"/>
                    <a:pt x="162" y="100"/>
                    <a:pt x="207" y="26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  <a:ex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id-ID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6" name="Freeform 11"/>
            <p:cNvSpPr>
              <a:spLocks/>
            </p:cNvSpPr>
            <p:nvPr/>
          </p:nvSpPr>
          <p:spPr bwMode="auto">
            <a:xfrm>
              <a:off x="2075273" y="3936217"/>
              <a:ext cx="427460" cy="189006"/>
            </a:xfrm>
            <a:custGeom>
              <a:avLst/>
              <a:gdLst>
                <a:gd name="T0" fmla="*/ 248 w 248"/>
                <a:gd name="T1" fmla="*/ 44 h 110"/>
                <a:gd name="T2" fmla="*/ 222 w 248"/>
                <a:gd name="T3" fmla="*/ 0 h 110"/>
                <a:gd name="T4" fmla="*/ 0 w 248"/>
                <a:gd name="T5" fmla="*/ 59 h 110"/>
                <a:gd name="T6" fmla="*/ 0 w 248"/>
                <a:gd name="T7" fmla="*/ 110 h 110"/>
                <a:gd name="T8" fmla="*/ 248 w 24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0">
                  <a:moveTo>
                    <a:pt x="248" y="44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156" y="36"/>
                    <a:pt x="80" y="57"/>
                    <a:pt x="0" y="5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0" y="108"/>
                    <a:pt x="174" y="84"/>
                    <a:pt x="248" y="44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  <a:ex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id-ID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7" name="Freeform 12"/>
            <p:cNvSpPr>
              <a:spLocks/>
            </p:cNvSpPr>
            <p:nvPr/>
          </p:nvSpPr>
          <p:spPr bwMode="auto">
            <a:xfrm>
              <a:off x="1606057" y="3936217"/>
              <a:ext cx="425262" cy="189006"/>
            </a:xfrm>
            <a:custGeom>
              <a:avLst/>
              <a:gdLst>
                <a:gd name="T0" fmla="*/ 0 w 247"/>
                <a:gd name="T1" fmla="*/ 44 h 110"/>
                <a:gd name="T2" fmla="*/ 247 w 247"/>
                <a:gd name="T3" fmla="*/ 110 h 110"/>
                <a:gd name="T4" fmla="*/ 247 w 247"/>
                <a:gd name="T5" fmla="*/ 59 h 110"/>
                <a:gd name="T6" fmla="*/ 26 w 247"/>
                <a:gd name="T7" fmla="*/ 0 h 110"/>
                <a:gd name="T8" fmla="*/ 0 w 247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0">
                  <a:moveTo>
                    <a:pt x="0" y="44"/>
                  </a:moveTo>
                  <a:cubicBezTo>
                    <a:pt x="74" y="84"/>
                    <a:pt x="158" y="108"/>
                    <a:pt x="247" y="11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167" y="57"/>
                    <a:pt x="92" y="36"/>
                    <a:pt x="26" y="0"/>
                  </a:cubicBezTo>
                  <a:lnTo>
                    <a:pt x="0" y="44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  <a:ex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id-ID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8" name="Freeform 13"/>
            <p:cNvSpPr>
              <a:spLocks/>
            </p:cNvSpPr>
            <p:nvPr/>
          </p:nvSpPr>
          <p:spPr bwMode="auto">
            <a:xfrm>
              <a:off x="1256616" y="3632930"/>
              <a:ext cx="354935" cy="356034"/>
            </a:xfrm>
            <a:custGeom>
              <a:avLst/>
              <a:gdLst>
                <a:gd name="T0" fmla="*/ 44 w 206"/>
                <a:gd name="T1" fmla="*/ 0 h 207"/>
                <a:gd name="T2" fmla="*/ 0 w 206"/>
                <a:gd name="T3" fmla="*/ 26 h 207"/>
                <a:gd name="T4" fmla="*/ 181 w 206"/>
                <a:gd name="T5" fmla="*/ 207 h 207"/>
                <a:gd name="T6" fmla="*/ 206 w 206"/>
                <a:gd name="T7" fmla="*/ 163 h 207"/>
                <a:gd name="T8" fmla="*/ 44 w 20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44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45" y="100"/>
                    <a:pt x="107" y="162"/>
                    <a:pt x="181" y="207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140" y="122"/>
                    <a:pt x="85" y="66"/>
                    <a:pt x="44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  <a:ex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id-ID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9" name="Freeform 14"/>
            <p:cNvSpPr>
              <a:spLocks/>
            </p:cNvSpPr>
            <p:nvPr/>
          </p:nvSpPr>
          <p:spPr bwMode="auto">
            <a:xfrm>
              <a:off x="1119258" y="3213162"/>
              <a:ext cx="191203" cy="427460"/>
            </a:xfrm>
            <a:custGeom>
              <a:avLst/>
              <a:gdLst>
                <a:gd name="T0" fmla="*/ 0 w 111"/>
                <a:gd name="T1" fmla="*/ 0 h 248"/>
                <a:gd name="T2" fmla="*/ 67 w 111"/>
                <a:gd name="T3" fmla="*/ 248 h 248"/>
                <a:gd name="T4" fmla="*/ 111 w 111"/>
                <a:gd name="T5" fmla="*/ 222 h 248"/>
                <a:gd name="T6" fmla="*/ 51 w 111"/>
                <a:gd name="T7" fmla="*/ 0 h 248"/>
                <a:gd name="T8" fmla="*/ 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0" y="0"/>
                  </a:moveTo>
                  <a:cubicBezTo>
                    <a:pt x="2" y="90"/>
                    <a:pt x="26" y="174"/>
                    <a:pt x="67" y="248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75" y="156"/>
                    <a:pt x="53" y="80"/>
                    <a:pt x="5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id-ID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0" name="Freeform 15"/>
            <p:cNvSpPr>
              <a:spLocks/>
            </p:cNvSpPr>
            <p:nvPr/>
          </p:nvSpPr>
          <p:spPr bwMode="auto">
            <a:xfrm>
              <a:off x="1119258" y="2743946"/>
              <a:ext cx="191203" cy="425262"/>
            </a:xfrm>
            <a:custGeom>
              <a:avLst/>
              <a:gdLst>
                <a:gd name="T0" fmla="*/ 51 w 111"/>
                <a:gd name="T1" fmla="*/ 247 h 247"/>
                <a:gd name="T2" fmla="*/ 111 w 111"/>
                <a:gd name="T3" fmla="*/ 26 h 247"/>
                <a:gd name="T4" fmla="*/ 67 w 111"/>
                <a:gd name="T5" fmla="*/ 0 h 247"/>
                <a:gd name="T6" fmla="*/ 0 w 111"/>
                <a:gd name="T7" fmla="*/ 247 h 247"/>
                <a:gd name="T8" fmla="*/ 51 w 111"/>
                <a:gd name="T9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51" y="247"/>
                  </a:moveTo>
                  <a:cubicBezTo>
                    <a:pt x="53" y="167"/>
                    <a:pt x="75" y="92"/>
                    <a:pt x="111" y="26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74"/>
                    <a:pt x="2" y="158"/>
                    <a:pt x="0" y="247"/>
                  </a:cubicBezTo>
                  <a:lnTo>
                    <a:pt x="51" y="247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id-ID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1" name="Freeform 16"/>
            <p:cNvSpPr>
              <a:spLocks/>
            </p:cNvSpPr>
            <p:nvPr/>
          </p:nvSpPr>
          <p:spPr bwMode="auto">
            <a:xfrm>
              <a:off x="1256616" y="2394505"/>
              <a:ext cx="354935" cy="354935"/>
            </a:xfrm>
            <a:custGeom>
              <a:avLst/>
              <a:gdLst>
                <a:gd name="T0" fmla="*/ 0 w 206"/>
                <a:gd name="T1" fmla="*/ 181 h 206"/>
                <a:gd name="T2" fmla="*/ 44 w 206"/>
                <a:gd name="T3" fmla="*/ 206 h 206"/>
                <a:gd name="T4" fmla="*/ 206 w 206"/>
                <a:gd name="T5" fmla="*/ 44 h 206"/>
                <a:gd name="T6" fmla="*/ 181 w 206"/>
                <a:gd name="T7" fmla="*/ 0 h 206"/>
                <a:gd name="T8" fmla="*/ 0 w 206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0" y="181"/>
                  </a:moveTo>
                  <a:cubicBezTo>
                    <a:pt x="44" y="206"/>
                    <a:pt x="44" y="206"/>
                    <a:pt x="44" y="206"/>
                  </a:cubicBezTo>
                  <a:cubicBezTo>
                    <a:pt x="85" y="140"/>
                    <a:pt x="140" y="85"/>
                    <a:pt x="206" y="44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07" y="45"/>
                    <a:pt x="45" y="107"/>
                    <a:pt x="0" y="181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id-ID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2" name="Freeform 17"/>
            <p:cNvSpPr>
              <a:spLocks/>
            </p:cNvSpPr>
            <p:nvPr/>
          </p:nvSpPr>
          <p:spPr bwMode="auto">
            <a:xfrm>
              <a:off x="1606057" y="2257147"/>
              <a:ext cx="425262" cy="191203"/>
            </a:xfrm>
            <a:custGeom>
              <a:avLst/>
              <a:gdLst>
                <a:gd name="T0" fmla="*/ 0 w 247"/>
                <a:gd name="T1" fmla="*/ 67 h 111"/>
                <a:gd name="T2" fmla="*/ 25 w 247"/>
                <a:gd name="T3" fmla="*/ 111 h 111"/>
                <a:gd name="T4" fmla="*/ 247 w 247"/>
                <a:gd name="T5" fmla="*/ 51 h 111"/>
                <a:gd name="T6" fmla="*/ 247 w 247"/>
                <a:gd name="T7" fmla="*/ 0 h 111"/>
                <a:gd name="T8" fmla="*/ 0 w 247"/>
                <a:gd name="T9" fmla="*/ 6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1">
                  <a:moveTo>
                    <a:pt x="0" y="67"/>
                  </a:moveTo>
                  <a:cubicBezTo>
                    <a:pt x="25" y="111"/>
                    <a:pt x="25" y="111"/>
                    <a:pt x="25" y="111"/>
                  </a:cubicBezTo>
                  <a:cubicBezTo>
                    <a:pt x="92" y="75"/>
                    <a:pt x="167" y="53"/>
                    <a:pt x="247" y="51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58" y="2"/>
                    <a:pt x="74" y="26"/>
                    <a:pt x="0" y="67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id-ID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3" name="TextBox 152"/>
          <p:cNvSpPr txBox="1"/>
          <p:nvPr/>
        </p:nvSpPr>
        <p:spPr>
          <a:xfrm>
            <a:off x="918342" y="5005334"/>
            <a:ext cx="2224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918342" y="5314068"/>
            <a:ext cx="249432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点击添加相关标题文字，点击添加相关标题文字，点击添加相关标题文字，点击添加相关标题文字。</a:t>
            </a:r>
            <a:endParaRPr lang="id-ID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748785" y="5005334"/>
            <a:ext cx="2224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3748785" y="5314068"/>
            <a:ext cx="249432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点击添加相关标题文字，点击添加相关标题文字，点击添加相关标题文字，点击添加相关标题文字。</a:t>
            </a:r>
            <a:endParaRPr lang="id-ID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6640211" y="5005334"/>
            <a:ext cx="2224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6640211" y="5314068"/>
            <a:ext cx="249432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点击添加相关标题文字，点击添加相关标题文字，点击添加相关标题文字，点击添加相关标题文字。</a:t>
            </a:r>
            <a:endParaRPr lang="id-ID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9550527" y="5005334"/>
            <a:ext cx="2224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9550527" y="5314068"/>
            <a:ext cx="249432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点击添加相关标题文字，点击添加相关标题文字，点击添加相关标题文字，点击添加相关标题文字。</a:t>
            </a:r>
            <a:endParaRPr lang="id-ID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7578352" y="2862931"/>
            <a:ext cx="627228" cy="586856"/>
            <a:chOff x="6964363" y="2108200"/>
            <a:chExt cx="690562" cy="646113"/>
          </a:xfrm>
          <a:solidFill>
            <a:schemeClr val="bg1"/>
          </a:solidFill>
        </p:grpSpPr>
        <p:sp>
          <p:nvSpPr>
            <p:cNvPr id="162" name="Freeform 91"/>
            <p:cNvSpPr>
              <a:spLocks noEditPoints="1"/>
            </p:cNvSpPr>
            <p:nvPr/>
          </p:nvSpPr>
          <p:spPr bwMode="auto">
            <a:xfrm>
              <a:off x="7050088" y="2193925"/>
              <a:ext cx="519112" cy="344488"/>
            </a:xfrm>
            <a:custGeom>
              <a:avLst/>
              <a:gdLst>
                <a:gd name="T0" fmla="*/ 503 w 12071"/>
                <a:gd name="T1" fmla="*/ 502 h 8033"/>
                <a:gd name="T2" fmla="*/ 11568 w 12071"/>
                <a:gd name="T3" fmla="*/ 0 h 8033"/>
                <a:gd name="T4" fmla="*/ 452 w 12071"/>
                <a:gd name="T5" fmla="*/ 5 h 8033"/>
                <a:gd name="T6" fmla="*/ 377 w 12071"/>
                <a:gd name="T7" fmla="*/ 18 h 8033"/>
                <a:gd name="T8" fmla="*/ 307 w 12071"/>
                <a:gd name="T9" fmla="*/ 41 h 8033"/>
                <a:gd name="T10" fmla="*/ 242 w 12071"/>
                <a:gd name="T11" fmla="*/ 74 h 8033"/>
                <a:gd name="T12" fmla="*/ 183 w 12071"/>
                <a:gd name="T13" fmla="*/ 116 h 8033"/>
                <a:gd name="T14" fmla="*/ 131 w 12071"/>
                <a:gd name="T15" fmla="*/ 166 h 8033"/>
                <a:gd name="T16" fmla="*/ 85 w 12071"/>
                <a:gd name="T17" fmla="*/ 222 h 8033"/>
                <a:gd name="T18" fmla="*/ 49 w 12071"/>
                <a:gd name="T19" fmla="*/ 284 h 8033"/>
                <a:gd name="T20" fmla="*/ 22 w 12071"/>
                <a:gd name="T21" fmla="*/ 353 h 8033"/>
                <a:gd name="T22" fmla="*/ 6 w 12071"/>
                <a:gd name="T23" fmla="*/ 426 h 8033"/>
                <a:gd name="T24" fmla="*/ 0 w 12071"/>
                <a:gd name="T25" fmla="*/ 502 h 8033"/>
                <a:gd name="T26" fmla="*/ 3 w 12071"/>
                <a:gd name="T27" fmla="*/ 7582 h 8033"/>
                <a:gd name="T28" fmla="*/ 16 w 12071"/>
                <a:gd name="T29" fmla="*/ 7656 h 8033"/>
                <a:gd name="T30" fmla="*/ 39 w 12071"/>
                <a:gd name="T31" fmla="*/ 7726 h 8033"/>
                <a:gd name="T32" fmla="*/ 72 w 12071"/>
                <a:gd name="T33" fmla="*/ 7792 h 8033"/>
                <a:gd name="T34" fmla="*/ 115 w 12071"/>
                <a:gd name="T35" fmla="*/ 7850 h 8033"/>
                <a:gd name="T36" fmla="*/ 165 w 12071"/>
                <a:gd name="T37" fmla="*/ 7902 h 8033"/>
                <a:gd name="T38" fmla="*/ 221 w 12071"/>
                <a:gd name="T39" fmla="*/ 7947 h 8033"/>
                <a:gd name="T40" fmla="*/ 285 w 12071"/>
                <a:gd name="T41" fmla="*/ 7983 h 8033"/>
                <a:gd name="T42" fmla="*/ 353 w 12071"/>
                <a:gd name="T43" fmla="*/ 8011 h 8033"/>
                <a:gd name="T44" fmla="*/ 426 w 12071"/>
                <a:gd name="T45" fmla="*/ 8027 h 8033"/>
                <a:gd name="T46" fmla="*/ 503 w 12071"/>
                <a:gd name="T47" fmla="*/ 8033 h 8033"/>
                <a:gd name="T48" fmla="*/ 11619 w 12071"/>
                <a:gd name="T49" fmla="*/ 8030 h 8033"/>
                <a:gd name="T50" fmla="*/ 11694 w 12071"/>
                <a:gd name="T51" fmla="*/ 8017 h 8033"/>
                <a:gd name="T52" fmla="*/ 11764 w 12071"/>
                <a:gd name="T53" fmla="*/ 7994 h 8033"/>
                <a:gd name="T54" fmla="*/ 11829 w 12071"/>
                <a:gd name="T55" fmla="*/ 7960 h 8033"/>
                <a:gd name="T56" fmla="*/ 11888 w 12071"/>
                <a:gd name="T57" fmla="*/ 7918 h 8033"/>
                <a:gd name="T58" fmla="*/ 11940 w 12071"/>
                <a:gd name="T59" fmla="*/ 7868 h 8033"/>
                <a:gd name="T60" fmla="*/ 11986 w 12071"/>
                <a:gd name="T61" fmla="*/ 7812 h 8033"/>
                <a:gd name="T62" fmla="*/ 12022 w 12071"/>
                <a:gd name="T63" fmla="*/ 7749 h 8033"/>
                <a:gd name="T64" fmla="*/ 12049 w 12071"/>
                <a:gd name="T65" fmla="*/ 7680 h 8033"/>
                <a:gd name="T66" fmla="*/ 12065 w 12071"/>
                <a:gd name="T67" fmla="*/ 7607 h 8033"/>
                <a:gd name="T68" fmla="*/ 12071 w 12071"/>
                <a:gd name="T69" fmla="*/ 7531 h 8033"/>
                <a:gd name="T70" fmla="*/ 12068 w 12071"/>
                <a:gd name="T71" fmla="*/ 451 h 8033"/>
                <a:gd name="T72" fmla="*/ 12055 w 12071"/>
                <a:gd name="T73" fmla="*/ 377 h 8033"/>
                <a:gd name="T74" fmla="*/ 12032 w 12071"/>
                <a:gd name="T75" fmla="*/ 306 h 8033"/>
                <a:gd name="T76" fmla="*/ 11999 w 12071"/>
                <a:gd name="T77" fmla="*/ 242 h 8033"/>
                <a:gd name="T78" fmla="*/ 11956 w 12071"/>
                <a:gd name="T79" fmla="*/ 183 h 8033"/>
                <a:gd name="T80" fmla="*/ 11906 w 12071"/>
                <a:gd name="T81" fmla="*/ 131 h 8033"/>
                <a:gd name="T82" fmla="*/ 11850 w 12071"/>
                <a:gd name="T83" fmla="*/ 85 h 8033"/>
                <a:gd name="T84" fmla="*/ 11786 w 12071"/>
                <a:gd name="T85" fmla="*/ 49 h 8033"/>
                <a:gd name="T86" fmla="*/ 11718 w 12071"/>
                <a:gd name="T87" fmla="*/ 22 h 8033"/>
                <a:gd name="T88" fmla="*/ 11645 w 12071"/>
                <a:gd name="T89" fmla="*/ 6 h 8033"/>
                <a:gd name="T90" fmla="*/ 11568 w 12071"/>
                <a:gd name="T91" fmla="*/ 0 h 8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71" h="8033">
                  <a:moveTo>
                    <a:pt x="11568" y="7533"/>
                  </a:moveTo>
                  <a:lnTo>
                    <a:pt x="503" y="7533"/>
                  </a:lnTo>
                  <a:lnTo>
                    <a:pt x="503" y="502"/>
                  </a:lnTo>
                  <a:lnTo>
                    <a:pt x="11568" y="502"/>
                  </a:lnTo>
                  <a:lnTo>
                    <a:pt x="11568" y="7533"/>
                  </a:lnTo>
                  <a:close/>
                  <a:moveTo>
                    <a:pt x="11568" y="0"/>
                  </a:moveTo>
                  <a:lnTo>
                    <a:pt x="503" y="2"/>
                  </a:lnTo>
                  <a:lnTo>
                    <a:pt x="477" y="3"/>
                  </a:lnTo>
                  <a:lnTo>
                    <a:pt x="452" y="5"/>
                  </a:lnTo>
                  <a:lnTo>
                    <a:pt x="426" y="8"/>
                  </a:lnTo>
                  <a:lnTo>
                    <a:pt x="401" y="12"/>
                  </a:lnTo>
                  <a:lnTo>
                    <a:pt x="377" y="18"/>
                  </a:lnTo>
                  <a:lnTo>
                    <a:pt x="353" y="24"/>
                  </a:lnTo>
                  <a:lnTo>
                    <a:pt x="330" y="32"/>
                  </a:lnTo>
                  <a:lnTo>
                    <a:pt x="307" y="41"/>
                  </a:lnTo>
                  <a:lnTo>
                    <a:pt x="285" y="51"/>
                  </a:lnTo>
                  <a:lnTo>
                    <a:pt x="263" y="62"/>
                  </a:lnTo>
                  <a:lnTo>
                    <a:pt x="242" y="74"/>
                  </a:lnTo>
                  <a:lnTo>
                    <a:pt x="221" y="87"/>
                  </a:lnTo>
                  <a:lnTo>
                    <a:pt x="202" y="102"/>
                  </a:lnTo>
                  <a:lnTo>
                    <a:pt x="183" y="116"/>
                  </a:lnTo>
                  <a:lnTo>
                    <a:pt x="165" y="132"/>
                  </a:lnTo>
                  <a:lnTo>
                    <a:pt x="147" y="148"/>
                  </a:lnTo>
                  <a:lnTo>
                    <a:pt x="131" y="166"/>
                  </a:lnTo>
                  <a:lnTo>
                    <a:pt x="115" y="184"/>
                  </a:lnTo>
                  <a:lnTo>
                    <a:pt x="99" y="202"/>
                  </a:lnTo>
                  <a:lnTo>
                    <a:pt x="85" y="222"/>
                  </a:lnTo>
                  <a:lnTo>
                    <a:pt x="72" y="242"/>
                  </a:lnTo>
                  <a:lnTo>
                    <a:pt x="60" y="263"/>
                  </a:lnTo>
                  <a:lnTo>
                    <a:pt x="49" y="284"/>
                  </a:lnTo>
                  <a:lnTo>
                    <a:pt x="39" y="307"/>
                  </a:lnTo>
                  <a:lnTo>
                    <a:pt x="30" y="329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6"/>
                  </a:lnTo>
                  <a:lnTo>
                    <a:pt x="0" y="502"/>
                  </a:lnTo>
                  <a:lnTo>
                    <a:pt x="0" y="7531"/>
                  </a:lnTo>
                  <a:lnTo>
                    <a:pt x="1" y="7557"/>
                  </a:lnTo>
                  <a:lnTo>
                    <a:pt x="3" y="7582"/>
                  </a:lnTo>
                  <a:lnTo>
                    <a:pt x="6" y="7607"/>
                  </a:lnTo>
                  <a:lnTo>
                    <a:pt x="10" y="7632"/>
                  </a:lnTo>
                  <a:lnTo>
                    <a:pt x="16" y="7656"/>
                  </a:lnTo>
                  <a:lnTo>
                    <a:pt x="22" y="7680"/>
                  </a:lnTo>
                  <a:lnTo>
                    <a:pt x="30" y="7703"/>
                  </a:lnTo>
                  <a:lnTo>
                    <a:pt x="39" y="7726"/>
                  </a:lnTo>
                  <a:lnTo>
                    <a:pt x="49" y="7749"/>
                  </a:lnTo>
                  <a:lnTo>
                    <a:pt x="60" y="7771"/>
                  </a:lnTo>
                  <a:lnTo>
                    <a:pt x="72" y="7792"/>
                  </a:lnTo>
                  <a:lnTo>
                    <a:pt x="85" y="7812"/>
                  </a:lnTo>
                  <a:lnTo>
                    <a:pt x="99" y="7831"/>
                  </a:lnTo>
                  <a:lnTo>
                    <a:pt x="115" y="7850"/>
                  </a:lnTo>
                  <a:lnTo>
                    <a:pt x="131" y="7868"/>
                  </a:lnTo>
                  <a:lnTo>
                    <a:pt x="147" y="7886"/>
                  </a:lnTo>
                  <a:lnTo>
                    <a:pt x="165" y="7902"/>
                  </a:lnTo>
                  <a:lnTo>
                    <a:pt x="183" y="7918"/>
                  </a:lnTo>
                  <a:lnTo>
                    <a:pt x="202" y="7933"/>
                  </a:lnTo>
                  <a:lnTo>
                    <a:pt x="221" y="7947"/>
                  </a:lnTo>
                  <a:lnTo>
                    <a:pt x="242" y="7960"/>
                  </a:lnTo>
                  <a:lnTo>
                    <a:pt x="263" y="7972"/>
                  </a:lnTo>
                  <a:lnTo>
                    <a:pt x="285" y="7983"/>
                  </a:lnTo>
                  <a:lnTo>
                    <a:pt x="307" y="7994"/>
                  </a:lnTo>
                  <a:lnTo>
                    <a:pt x="330" y="8003"/>
                  </a:lnTo>
                  <a:lnTo>
                    <a:pt x="353" y="8011"/>
                  </a:lnTo>
                  <a:lnTo>
                    <a:pt x="377" y="8017"/>
                  </a:lnTo>
                  <a:lnTo>
                    <a:pt x="401" y="8023"/>
                  </a:lnTo>
                  <a:lnTo>
                    <a:pt x="426" y="8027"/>
                  </a:lnTo>
                  <a:lnTo>
                    <a:pt x="452" y="8030"/>
                  </a:lnTo>
                  <a:lnTo>
                    <a:pt x="477" y="8032"/>
                  </a:lnTo>
                  <a:lnTo>
                    <a:pt x="503" y="8033"/>
                  </a:lnTo>
                  <a:lnTo>
                    <a:pt x="11568" y="8033"/>
                  </a:lnTo>
                  <a:lnTo>
                    <a:pt x="11594" y="8032"/>
                  </a:lnTo>
                  <a:lnTo>
                    <a:pt x="11619" y="8030"/>
                  </a:lnTo>
                  <a:lnTo>
                    <a:pt x="11645" y="8027"/>
                  </a:lnTo>
                  <a:lnTo>
                    <a:pt x="11670" y="8023"/>
                  </a:lnTo>
                  <a:lnTo>
                    <a:pt x="11694" y="8017"/>
                  </a:lnTo>
                  <a:lnTo>
                    <a:pt x="11718" y="8011"/>
                  </a:lnTo>
                  <a:lnTo>
                    <a:pt x="11741" y="8003"/>
                  </a:lnTo>
                  <a:lnTo>
                    <a:pt x="11764" y="7994"/>
                  </a:lnTo>
                  <a:lnTo>
                    <a:pt x="11786" y="7983"/>
                  </a:lnTo>
                  <a:lnTo>
                    <a:pt x="11809" y="7972"/>
                  </a:lnTo>
                  <a:lnTo>
                    <a:pt x="11829" y="7960"/>
                  </a:lnTo>
                  <a:lnTo>
                    <a:pt x="11850" y="7947"/>
                  </a:lnTo>
                  <a:lnTo>
                    <a:pt x="11869" y="7933"/>
                  </a:lnTo>
                  <a:lnTo>
                    <a:pt x="11888" y="7918"/>
                  </a:lnTo>
                  <a:lnTo>
                    <a:pt x="11906" y="7902"/>
                  </a:lnTo>
                  <a:lnTo>
                    <a:pt x="11924" y="7886"/>
                  </a:lnTo>
                  <a:lnTo>
                    <a:pt x="11940" y="7868"/>
                  </a:lnTo>
                  <a:lnTo>
                    <a:pt x="11956" y="7850"/>
                  </a:lnTo>
                  <a:lnTo>
                    <a:pt x="11972" y="7831"/>
                  </a:lnTo>
                  <a:lnTo>
                    <a:pt x="11986" y="7812"/>
                  </a:lnTo>
                  <a:lnTo>
                    <a:pt x="11999" y="7792"/>
                  </a:lnTo>
                  <a:lnTo>
                    <a:pt x="12011" y="7771"/>
                  </a:lnTo>
                  <a:lnTo>
                    <a:pt x="12022" y="7749"/>
                  </a:lnTo>
                  <a:lnTo>
                    <a:pt x="12032" y="7726"/>
                  </a:lnTo>
                  <a:lnTo>
                    <a:pt x="12041" y="7703"/>
                  </a:lnTo>
                  <a:lnTo>
                    <a:pt x="12049" y="7680"/>
                  </a:lnTo>
                  <a:lnTo>
                    <a:pt x="12055" y="7656"/>
                  </a:lnTo>
                  <a:lnTo>
                    <a:pt x="12061" y="7632"/>
                  </a:lnTo>
                  <a:lnTo>
                    <a:pt x="12065" y="7607"/>
                  </a:lnTo>
                  <a:lnTo>
                    <a:pt x="12068" y="7582"/>
                  </a:lnTo>
                  <a:lnTo>
                    <a:pt x="12070" y="7557"/>
                  </a:lnTo>
                  <a:lnTo>
                    <a:pt x="12071" y="7531"/>
                  </a:lnTo>
                  <a:lnTo>
                    <a:pt x="12071" y="502"/>
                  </a:lnTo>
                  <a:lnTo>
                    <a:pt x="12070" y="476"/>
                  </a:lnTo>
                  <a:lnTo>
                    <a:pt x="12068" y="451"/>
                  </a:lnTo>
                  <a:lnTo>
                    <a:pt x="12065" y="426"/>
                  </a:lnTo>
                  <a:lnTo>
                    <a:pt x="12061" y="401"/>
                  </a:lnTo>
                  <a:lnTo>
                    <a:pt x="12055" y="377"/>
                  </a:lnTo>
                  <a:lnTo>
                    <a:pt x="12049" y="353"/>
                  </a:lnTo>
                  <a:lnTo>
                    <a:pt x="12041" y="329"/>
                  </a:lnTo>
                  <a:lnTo>
                    <a:pt x="12032" y="306"/>
                  </a:lnTo>
                  <a:lnTo>
                    <a:pt x="12022" y="284"/>
                  </a:lnTo>
                  <a:lnTo>
                    <a:pt x="12011" y="263"/>
                  </a:lnTo>
                  <a:lnTo>
                    <a:pt x="11999" y="242"/>
                  </a:lnTo>
                  <a:lnTo>
                    <a:pt x="11986" y="221"/>
                  </a:lnTo>
                  <a:lnTo>
                    <a:pt x="11972" y="202"/>
                  </a:lnTo>
                  <a:lnTo>
                    <a:pt x="11956" y="183"/>
                  </a:lnTo>
                  <a:lnTo>
                    <a:pt x="11940" y="165"/>
                  </a:lnTo>
                  <a:lnTo>
                    <a:pt x="11924" y="147"/>
                  </a:lnTo>
                  <a:lnTo>
                    <a:pt x="11906" y="131"/>
                  </a:lnTo>
                  <a:lnTo>
                    <a:pt x="11888" y="115"/>
                  </a:lnTo>
                  <a:lnTo>
                    <a:pt x="11869" y="100"/>
                  </a:lnTo>
                  <a:lnTo>
                    <a:pt x="11850" y="85"/>
                  </a:lnTo>
                  <a:lnTo>
                    <a:pt x="11829" y="72"/>
                  </a:lnTo>
                  <a:lnTo>
                    <a:pt x="11809" y="60"/>
                  </a:lnTo>
                  <a:lnTo>
                    <a:pt x="11786" y="49"/>
                  </a:lnTo>
                  <a:lnTo>
                    <a:pt x="11764" y="39"/>
                  </a:lnTo>
                  <a:lnTo>
                    <a:pt x="11741" y="30"/>
                  </a:lnTo>
                  <a:lnTo>
                    <a:pt x="11718" y="22"/>
                  </a:lnTo>
                  <a:lnTo>
                    <a:pt x="11694" y="16"/>
                  </a:lnTo>
                  <a:lnTo>
                    <a:pt x="11670" y="10"/>
                  </a:lnTo>
                  <a:lnTo>
                    <a:pt x="11645" y="6"/>
                  </a:lnTo>
                  <a:lnTo>
                    <a:pt x="11619" y="3"/>
                  </a:lnTo>
                  <a:lnTo>
                    <a:pt x="11594" y="1"/>
                  </a:lnTo>
                  <a:lnTo>
                    <a:pt x="11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17" tIns="48208" rIns="96417" bIns="4820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 sz="200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3" name="Freeform 92"/>
            <p:cNvSpPr>
              <a:spLocks noEditPoints="1"/>
            </p:cNvSpPr>
            <p:nvPr/>
          </p:nvSpPr>
          <p:spPr bwMode="auto">
            <a:xfrm>
              <a:off x="6964363" y="2108200"/>
              <a:ext cx="690562" cy="646113"/>
            </a:xfrm>
            <a:custGeom>
              <a:avLst/>
              <a:gdLst>
                <a:gd name="T0" fmla="*/ 15066 w 16095"/>
                <a:gd name="T1" fmla="*/ 11696 h 15059"/>
                <a:gd name="T2" fmla="*/ 14988 w 16095"/>
                <a:gd name="T3" fmla="*/ 11847 h 15059"/>
                <a:gd name="T4" fmla="*/ 14867 w 16095"/>
                <a:gd name="T5" fmla="*/ 11963 h 15059"/>
                <a:gd name="T6" fmla="*/ 14712 w 16095"/>
                <a:gd name="T7" fmla="*/ 12033 h 15059"/>
                <a:gd name="T8" fmla="*/ 6036 w 16095"/>
                <a:gd name="T9" fmla="*/ 12049 h 15059"/>
                <a:gd name="T10" fmla="*/ 1359 w 16095"/>
                <a:gd name="T11" fmla="*/ 12027 h 15059"/>
                <a:gd name="T12" fmla="*/ 1208 w 16095"/>
                <a:gd name="T13" fmla="*/ 11949 h 15059"/>
                <a:gd name="T14" fmla="*/ 1091 w 16095"/>
                <a:gd name="T15" fmla="*/ 11828 h 15059"/>
                <a:gd name="T16" fmla="*/ 1022 w 16095"/>
                <a:gd name="T17" fmla="*/ 11672 h 15059"/>
                <a:gd name="T18" fmla="*/ 1007 w 16095"/>
                <a:gd name="T19" fmla="*/ 1480 h 15059"/>
                <a:gd name="T20" fmla="*/ 1045 w 16095"/>
                <a:gd name="T21" fmla="*/ 1310 h 15059"/>
                <a:gd name="T22" fmla="*/ 1137 w 16095"/>
                <a:gd name="T23" fmla="*/ 1169 h 15059"/>
                <a:gd name="T24" fmla="*/ 1268 w 16095"/>
                <a:gd name="T25" fmla="*/ 1064 h 15059"/>
                <a:gd name="T26" fmla="*/ 1432 w 16095"/>
                <a:gd name="T27" fmla="*/ 1010 h 15059"/>
                <a:gd name="T28" fmla="*/ 14663 w 16095"/>
                <a:gd name="T29" fmla="*/ 1010 h 15059"/>
                <a:gd name="T30" fmla="*/ 14826 w 16095"/>
                <a:gd name="T31" fmla="*/ 1064 h 15059"/>
                <a:gd name="T32" fmla="*/ 14958 w 16095"/>
                <a:gd name="T33" fmla="*/ 1169 h 15059"/>
                <a:gd name="T34" fmla="*/ 15050 w 16095"/>
                <a:gd name="T35" fmla="*/ 1310 h 15059"/>
                <a:gd name="T36" fmla="*/ 15088 w 16095"/>
                <a:gd name="T37" fmla="*/ 1480 h 15059"/>
                <a:gd name="T38" fmla="*/ 1279 w 16095"/>
                <a:gd name="T39" fmla="*/ 17 h 15059"/>
                <a:gd name="T40" fmla="*/ 790 w 16095"/>
                <a:gd name="T41" fmla="*/ 182 h 15059"/>
                <a:gd name="T42" fmla="*/ 391 w 16095"/>
                <a:gd name="T43" fmla="*/ 493 h 15059"/>
                <a:gd name="T44" fmla="*/ 119 w 16095"/>
                <a:gd name="T45" fmla="*/ 920 h 15059"/>
                <a:gd name="T46" fmla="*/ 2 w 16095"/>
                <a:gd name="T47" fmla="*/ 1429 h 15059"/>
                <a:gd name="T48" fmla="*/ 47 w 16095"/>
                <a:gd name="T49" fmla="*/ 11922 h 15059"/>
                <a:gd name="T50" fmla="*/ 257 w 16095"/>
                <a:gd name="T51" fmla="*/ 12387 h 15059"/>
                <a:gd name="T52" fmla="*/ 604 w 16095"/>
                <a:gd name="T53" fmla="*/ 12752 h 15059"/>
                <a:gd name="T54" fmla="*/ 1056 w 16095"/>
                <a:gd name="T55" fmla="*/ 12984 h 15059"/>
                <a:gd name="T56" fmla="*/ 6539 w 16095"/>
                <a:gd name="T57" fmla="*/ 13053 h 15059"/>
                <a:gd name="T58" fmla="*/ 3299 w 16095"/>
                <a:gd name="T59" fmla="*/ 14106 h 15059"/>
                <a:gd name="T60" fmla="*/ 3180 w 16095"/>
                <a:gd name="T61" fmla="*/ 14188 h 15059"/>
                <a:gd name="T62" fmla="*/ 3089 w 16095"/>
                <a:gd name="T63" fmla="*/ 14299 h 15059"/>
                <a:gd name="T64" fmla="*/ 3034 w 16095"/>
                <a:gd name="T65" fmla="*/ 14431 h 15059"/>
                <a:gd name="T66" fmla="*/ 3019 w 16095"/>
                <a:gd name="T67" fmla="*/ 14583 h 15059"/>
                <a:gd name="T68" fmla="*/ 3057 w 16095"/>
                <a:gd name="T69" fmla="*/ 14753 h 15059"/>
                <a:gd name="T70" fmla="*/ 3149 w 16095"/>
                <a:gd name="T71" fmla="*/ 14894 h 15059"/>
                <a:gd name="T72" fmla="*/ 3280 w 16095"/>
                <a:gd name="T73" fmla="*/ 14999 h 15059"/>
                <a:gd name="T74" fmla="*/ 3444 w 16095"/>
                <a:gd name="T75" fmla="*/ 15053 h 15059"/>
                <a:gd name="T76" fmla="*/ 12651 w 16095"/>
                <a:gd name="T77" fmla="*/ 15053 h 15059"/>
                <a:gd name="T78" fmla="*/ 12814 w 16095"/>
                <a:gd name="T79" fmla="*/ 14999 h 15059"/>
                <a:gd name="T80" fmla="*/ 12946 w 16095"/>
                <a:gd name="T81" fmla="*/ 14894 h 15059"/>
                <a:gd name="T82" fmla="*/ 13038 w 16095"/>
                <a:gd name="T83" fmla="*/ 14753 h 15059"/>
                <a:gd name="T84" fmla="*/ 13076 w 16095"/>
                <a:gd name="T85" fmla="*/ 14583 h 15059"/>
                <a:gd name="T86" fmla="*/ 13061 w 16095"/>
                <a:gd name="T87" fmla="*/ 14431 h 15059"/>
                <a:gd name="T88" fmla="*/ 13006 w 16095"/>
                <a:gd name="T89" fmla="*/ 14299 h 15059"/>
                <a:gd name="T90" fmla="*/ 12915 w 16095"/>
                <a:gd name="T91" fmla="*/ 14188 h 15059"/>
                <a:gd name="T92" fmla="*/ 12796 w 16095"/>
                <a:gd name="T93" fmla="*/ 14106 h 15059"/>
                <a:gd name="T94" fmla="*/ 9556 w 16095"/>
                <a:gd name="T95" fmla="*/ 13053 h 15059"/>
                <a:gd name="T96" fmla="*/ 15039 w 16095"/>
                <a:gd name="T97" fmla="*/ 12984 h 15059"/>
                <a:gd name="T98" fmla="*/ 15491 w 16095"/>
                <a:gd name="T99" fmla="*/ 12752 h 15059"/>
                <a:gd name="T100" fmla="*/ 15838 w 16095"/>
                <a:gd name="T101" fmla="*/ 12387 h 15059"/>
                <a:gd name="T102" fmla="*/ 16048 w 16095"/>
                <a:gd name="T103" fmla="*/ 11922 h 15059"/>
                <a:gd name="T104" fmla="*/ 16093 w 16095"/>
                <a:gd name="T105" fmla="*/ 1429 h 15059"/>
                <a:gd name="T106" fmla="*/ 15976 w 16095"/>
                <a:gd name="T107" fmla="*/ 920 h 15059"/>
                <a:gd name="T108" fmla="*/ 15703 w 16095"/>
                <a:gd name="T109" fmla="*/ 493 h 15059"/>
                <a:gd name="T110" fmla="*/ 15305 w 16095"/>
                <a:gd name="T111" fmla="*/ 182 h 15059"/>
                <a:gd name="T112" fmla="*/ 14815 w 16095"/>
                <a:gd name="T113" fmla="*/ 17 h 15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95" h="15059">
                  <a:moveTo>
                    <a:pt x="15089" y="11547"/>
                  </a:moveTo>
                  <a:lnTo>
                    <a:pt x="15088" y="11573"/>
                  </a:lnTo>
                  <a:lnTo>
                    <a:pt x="15086" y="11598"/>
                  </a:lnTo>
                  <a:lnTo>
                    <a:pt x="15083" y="11623"/>
                  </a:lnTo>
                  <a:lnTo>
                    <a:pt x="15079" y="11648"/>
                  </a:lnTo>
                  <a:lnTo>
                    <a:pt x="15073" y="11672"/>
                  </a:lnTo>
                  <a:lnTo>
                    <a:pt x="15066" y="11696"/>
                  </a:lnTo>
                  <a:lnTo>
                    <a:pt x="15059" y="11719"/>
                  </a:lnTo>
                  <a:lnTo>
                    <a:pt x="15050" y="11743"/>
                  </a:lnTo>
                  <a:lnTo>
                    <a:pt x="15040" y="11765"/>
                  </a:lnTo>
                  <a:lnTo>
                    <a:pt x="15029" y="11786"/>
                  </a:lnTo>
                  <a:lnTo>
                    <a:pt x="15016" y="11807"/>
                  </a:lnTo>
                  <a:lnTo>
                    <a:pt x="15003" y="11828"/>
                  </a:lnTo>
                  <a:lnTo>
                    <a:pt x="14988" y="11847"/>
                  </a:lnTo>
                  <a:lnTo>
                    <a:pt x="14974" y="11866"/>
                  </a:lnTo>
                  <a:lnTo>
                    <a:pt x="14958" y="11884"/>
                  </a:lnTo>
                  <a:lnTo>
                    <a:pt x="14941" y="11902"/>
                  </a:lnTo>
                  <a:lnTo>
                    <a:pt x="14924" y="11918"/>
                  </a:lnTo>
                  <a:lnTo>
                    <a:pt x="14906" y="11934"/>
                  </a:lnTo>
                  <a:lnTo>
                    <a:pt x="14887" y="11949"/>
                  </a:lnTo>
                  <a:lnTo>
                    <a:pt x="14867" y="11963"/>
                  </a:lnTo>
                  <a:lnTo>
                    <a:pt x="14847" y="11977"/>
                  </a:lnTo>
                  <a:lnTo>
                    <a:pt x="14826" y="11989"/>
                  </a:lnTo>
                  <a:lnTo>
                    <a:pt x="14803" y="12000"/>
                  </a:lnTo>
                  <a:lnTo>
                    <a:pt x="14781" y="12010"/>
                  </a:lnTo>
                  <a:lnTo>
                    <a:pt x="14759" y="12019"/>
                  </a:lnTo>
                  <a:lnTo>
                    <a:pt x="14735" y="12027"/>
                  </a:lnTo>
                  <a:lnTo>
                    <a:pt x="14712" y="12033"/>
                  </a:lnTo>
                  <a:lnTo>
                    <a:pt x="14687" y="12039"/>
                  </a:lnTo>
                  <a:lnTo>
                    <a:pt x="14663" y="12043"/>
                  </a:lnTo>
                  <a:lnTo>
                    <a:pt x="14637" y="12047"/>
                  </a:lnTo>
                  <a:lnTo>
                    <a:pt x="14612" y="12048"/>
                  </a:lnTo>
                  <a:lnTo>
                    <a:pt x="14586" y="12049"/>
                  </a:lnTo>
                  <a:lnTo>
                    <a:pt x="10059" y="12049"/>
                  </a:lnTo>
                  <a:lnTo>
                    <a:pt x="6036" y="12049"/>
                  </a:lnTo>
                  <a:lnTo>
                    <a:pt x="1509" y="12049"/>
                  </a:lnTo>
                  <a:lnTo>
                    <a:pt x="1483" y="12048"/>
                  </a:lnTo>
                  <a:lnTo>
                    <a:pt x="1458" y="12047"/>
                  </a:lnTo>
                  <a:lnTo>
                    <a:pt x="1432" y="12043"/>
                  </a:lnTo>
                  <a:lnTo>
                    <a:pt x="1407" y="12039"/>
                  </a:lnTo>
                  <a:lnTo>
                    <a:pt x="1383" y="12033"/>
                  </a:lnTo>
                  <a:lnTo>
                    <a:pt x="1359" y="12027"/>
                  </a:lnTo>
                  <a:lnTo>
                    <a:pt x="1336" y="12019"/>
                  </a:lnTo>
                  <a:lnTo>
                    <a:pt x="1313" y="12010"/>
                  </a:lnTo>
                  <a:lnTo>
                    <a:pt x="1291" y="12000"/>
                  </a:lnTo>
                  <a:lnTo>
                    <a:pt x="1268" y="11989"/>
                  </a:lnTo>
                  <a:lnTo>
                    <a:pt x="1248" y="11977"/>
                  </a:lnTo>
                  <a:lnTo>
                    <a:pt x="1227" y="11963"/>
                  </a:lnTo>
                  <a:lnTo>
                    <a:pt x="1208" y="11949"/>
                  </a:lnTo>
                  <a:lnTo>
                    <a:pt x="1189" y="11934"/>
                  </a:lnTo>
                  <a:lnTo>
                    <a:pt x="1171" y="11918"/>
                  </a:lnTo>
                  <a:lnTo>
                    <a:pt x="1153" y="11902"/>
                  </a:lnTo>
                  <a:lnTo>
                    <a:pt x="1137" y="11884"/>
                  </a:lnTo>
                  <a:lnTo>
                    <a:pt x="1121" y="11866"/>
                  </a:lnTo>
                  <a:lnTo>
                    <a:pt x="1106" y="11847"/>
                  </a:lnTo>
                  <a:lnTo>
                    <a:pt x="1091" y="11828"/>
                  </a:lnTo>
                  <a:lnTo>
                    <a:pt x="1078" y="11807"/>
                  </a:lnTo>
                  <a:lnTo>
                    <a:pt x="1066" y="11786"/>
                  </a:lnTo>
                  <a:lnTo>
                    <a:pt x="1055" y="11765"/>
                  </a:lnTo>
                  <a:lnTo>
                    <a:pt x="1045" y="11743"/>
                  </a:lnTo>
                  <a:lnTo>
                    <a:pt x="1036" y="11719"/>
                  </a:lnTo>
                  <a:lnTo>
                    <a:pt x="1028" y="11696"/>
                  </a:lnTo>
                  <a:lnTo>
                    <a:pt x="1022" y="11672"/>
                  </a:lnTo>
                  <a:lnTo>
                    <a:pt x="1016" y="11648"/>
                  </a:lnTo>
                  <a:lnTo>
                    <a:pt x="1012" y="11623"/>
                  </a:lnTo>
                  <a:lnTo>
                    <a:pt x="1009" y="11598"/>
                  </a:lnTo>
                  <a:lnTo>
                    <a:pt x="1007" y="11573"/>
                  </a:lnTo>
                  <a:lnTo>
                    <a:pt x="1006" y="11547"/>
                  </a:lnTo>
                  <a:lnTo>
                    <a:pt x="1006" y="1506"/>
                  </a:lnTo>
                  <a:lnTo>
                    <a:pt x="1007" y="1480"/>
                  </a:lnTo>
                  <a:lnTo>
                    <a:pt x="1009" y="1455"/>
                  </a:lnTo>
                  <a:lnTo>
                    <a:pt x="1012" y="1430"/>
                  </a:lnTo>
                  <a:lnTo>
                    <a:pt x="1016" y="1405"/>
                  </a:lnTo>
                  <a:lnTo>
                    <a:pt x="1022" y="1381"/>
                  </a:lnTo>
                  <a:lnTo>
                    <a:pt x="1028" y="1356"/>
                  </a:lnTo>
                  <a:lnTo>
                    <a:pt x="1036" y="1333"/>
                  </a:lnTo>
                  <a:lnTo>
                    <a:pt x="1045" y="1310"/>
                  </a:lnTo>
                  <a:lnTo>
                    <a:pt x="1055" y="1288"/>
                  </a:lnTo>
                  <a:lnTo>
                    <a:pt x="1066" y="1267"/>
                  </a:lnTo>
                  <a:lnTo>
                    <a:pt x="1078" y="1246"/>
                  </a:lnTo>
                  <a:lnTo>
                    <a:pt x="1091" y="1225"/>
                  </a:lnTo>
                  <a:lnTo>
                    <a:pt x="1106" y="1206"/>
                  </a:lnTo>
                  <a:lnTo>
                    <a:pt x="1121" y="1187"/>
                  </a:lnTo>
                  <a:lnTo>
                    <a:pt x="1137" y="1169"/>
                  </a:lnTo>
                  <a:lnTo>
                    <a:pt x="1153" y="1151"/>
                  </a:lnTo>
                  <a:lnTo>
                    <a:pt x="1171" y="1135"/>
                  </a:lnTo>
                  <a:lnTo>
                    <a:pt x="1189" y="1119"/>
                  </a:lnTo>
                  <a:lnTo>
                    <a:pt x="1208" y="1103"/>
                  </a:lnTo>
                  <a:lnTo>
                    <a:pt x="1227" y="1090"/>
                  </a:lnTo>
                  <a:lnTo>
                    <a:pt x="1248" y="1077"/>
                  </a:lnTo>
                  <a:lnTo>
                    <a:pt x="1268" y="1064"/>
                  </a:lnTo>
                  <a:lnTo>
                    <a:pt x="1291" y="1053"/>
                  </a:lnTo>
                  <a:lnTo>
                    <a:pt x="1313" y="1043"/>
                  </a:lnTo>
                  <a:lnTo>
                    <a:pt x="1336" y="1034"/>
                  </a:lnTo>
                  <a:lnTo>
                    <a:pt x="1359" y="1027"/>
                  </a:lnTo>
                  <a:lnTo>
                    <a:pt x="1383" y="1020"/>
                  </a:lnTo>
                  <a:lnTo>
                    <a:pt x="1407" y="1014"/>
                  </a:lnTo>
                  <a:lnTo>
                    <a:pt x="1432" y="1010"/>
                  </a:lnTo>
                  <a:lnTo>
                    <a:pt x="1458" y="1007"/>
                  </a:lnTo>
                  <a:lnTo>
                    <a:pt x="1483" y="1005"/>
                  </a:lnTo>
                  <a:lnTo>
                    <a:pt x="1509" y="1004"/>
                  </a:lnTo>
                  <a:lnTo>
                    <a:pt x="14586" y="1004"/>
                  </a:lnTo>
                  <a:lnTo>
                    <a:pt x="14612" y="1005"/>
                  </a:lnTo>
                  <a:lnTo>
                    <a:pt x="14637" y="1007"/>
                  </a:lnTo>
                  <a:lnTo>
                    <a:pt x="14663" y="1010"/>
                  </a:lnTo>
                  <a:lnTo>
                    <a:pt x="14687" y="1014"/>
                  </a:lnTo>
                  <a:lnTo>
                    <a:pt x="14712" y="1020"/>
                  </a:lnTo>
                  <a:lnTo>
                    <a:pt x="14735" y="1027"/>
                  </a:lnTo>
                  <a:lnTo>
                    <a:pt x="14759" y="1034"/>
                  </a:lnTo>
                  <a:lnTo>
                    <a:pt x="14781" y="1043"/>
                  </a:lnTo>
                  <a:lnTo>
                    <a:pt x="14803" y="1053"/>
                  </a:lnTo>
                  <a:lnTo>
                    <a:pt x="14826" y="1064"/>
                  </a:lnTo>
                  <a:lnTo>
                    <a:pt x="14847" y="1077"/>
                  </a:lnTo>
                  <a:lnTo>
                    <a:pt x="14867" y="1090"/>
                  </a:lnTo>
                  <a:lnTo>
                    <a:pt x="14887" y="1103"/>
                  </a:lnTo>
                  <a:lnTo>
                    <a:pt x="14906" y="1119"/>
                  </a:lnTo>
                  <a:lnTo>
                    <a:pt x="14924" y="1135"/>
                  </a:lnTo>
                  <a:lnTo>
                    <a:pt x="14941" y="1151"/>
                  </a:lnTo>
                  <a:lnTo>
                    <a:pt x="14958" y="1169"/>
                  </a:lnTo>
                  <a:lnTo>
                    <a:pt x="14974" y="1187"/>
                  </a:lnTo>
                  <a:lnTo>
                    <a:pt x="14988" y="1206"/>
                  </a:lnTo>
                  <a:lnTo>
                    <a:pt x="15003" y="1225"/>
                  </a:lnTo>
                  <a:lnTo>
                    <a:pt x="15016" y="1246"/>
                  </a:lnTo>
                  <a:lnTo>
                    <a:pt x="15029" y="1267"/>
                  </a:lnTo>
                  <a:lnTo>
                    <a:pt x="15040" y="1288"/>
                  </a:lnTo>
                  <a:lnTo>
                    <a:pt x="15050" y="1310"/>
                  </a:lnTo>
                  <a:lnTo>
                    <a:pt x="15059" y="1333"/>
                  </a:lnTo>
                  <a:lnTo>
                    <a:pt x="15066" y="1356"/>
                  </a:lnTo>
                  <a:lnTo>
                    <a:pt x="15073" y="1381"/>
                  </a:lnTo>
                  <a:lnTo>
                    <a:pt x="15079" y="1405"/>
                  </a:lnTo>
                  <a:lnTo>
                    <a:pt x="15083" y="1430"/>
                  </a:lnTo>
                  <a:lnTo>
                    <a:pt x="15086" y="1455"/>
                  </a:lnTo>
                  <a:lnTo>
                    <a:pt x="15088" y="1480"/>
                  </a:lnTo>
                  <a:lnTo>
                    <a:pt x="15089" y="1506"/>
                  </a:lnTo>
                  <a:lnTo>
                    <a:pt x="15089" y="11547"/>
                  </a:lnTo>
                  <a:close/>
                  <a:moveTo>
                    <a:pt x="14586" y="0"/>
                  </a:moveTo>
                  <a:lnTo>
                    <a:pt x="1509" y="0"/>
                  </a:lnTo>
                  <a:lnTo>
                    <a:pt x="1431" y="2"/>
                  </a:lnTo>
                  <a:lnTo>
                    <a:pt x="1354" y="8"/>
                  </a:lnTo>
                  <a:lnTo>
                    <a:pt x="1279" y="17"/>
                  </a:lnTo>
                  <a:lnTo>
                    <a:pt x="1204" y="30"/>
                  </a:lnTo>
                  <a:lnTo>
                    <a:pt x="1132" y="47"/>
                  </a:lnTo>
                  <a:lnTo>
                    <a:pt x="1060" y="67"/>
                  </a:lnTo>
                  <a:lnTo>
                    <a:pt x="990" y="91"/>
                  </a:lnTo>
                  <a:lnTo>
                    <a:pt x="921" y="118"/>
                  </a:lnTo>
                  <a:lnTo>
                    <a:pt x="854" y="149"/>
                  </a:lnTo>
                  <a:lnTo>
                    <a:pt x="790" y="182"/>
                  </a:lnTo>
                  <a:lnTo>
                    <a:pt x="726" y="218"/>
                  </a:lnTo>
                  <a:lnTo>
                    <a:pt x="665" y="257"/>
                  </a:lnTo>
                  <a:lnTo>
                    <a:pt x="606" y="299"/>
                  </a:lnTo>
                  <a:lnTo>
                    <a:pt x="549" y="344"/>
                  </a:lnTo>
                  <a:lnTo>
                    <a:pt x="494" y="392"/>
                  </a:lnTo>
                  <a:lnTo>
                    <a:pt x="442" y="441"/>
                  </a:lnTo>
                  <a:lnTo>
                    <a:pt x="391" y="493"/>
                  </a:lnTo>
                  <a:lnTo>
                    <a:pt x="344" y="548"/>
                  </a:lnTo>
                  <a:lnTo>
                    <a:pt x="300" y="605"/>
                  </a:lnTo>
                  <a:lnTo>
                    <a:pt x="258" y="664"/>
                  </a:lnTo>
                  <a:lnTo>
                    <a:pt x="218" y="725"/>
                  </a:lnTo>
                  <a:lnTo>
                    <a:pt x="182" y="788"/>
                  </a:lnTo>
                  <a:lnTo>
                    <a:pt x="149" y="853"/>
                  </a:lnTo>
                  <a:lnTo>
                    <a:pt x="119" y="920"/>
                  </a:lnTo>
                  <a:lnTo>
                    <a:pt x="92" y="988"/>
                  </a:lnTo>
                  <a:lnTo>
                    <a:pt x="67" y="1058"/>
                  </a:lnTo>
                  <a:lnTo>
                    <a:pt x="47" y="1130"/>
                  </a:lnTo>
                  <a:lnTo>
                    <a:pt x="30" y="1203"/>
                  </a:lnTo>
                  <a:lnTo>
                    <a:pt x="17" y="1277"/>
                  </a:lnTo>
                  <a:lnTo>
                    <a:pt x="8" y="1352"/>
                  </a:lnTo>
                  <a:lnTo>
                    <a:pt x="2" y="1429"/>
                  </a:lnTo>
                  <a:lnTo>
                    <a:pt x="0" y="1506"/>
                  </a:lnTo>
                  <a:lnTo>
                    <a:pt x="0" y="11547"/>
                  </a:lnTo>
                  <a:lnTo>
                    <a:pt x="2" y="11624"/>
                  </a:lnTo>
                  <a:lnTo>
                    <a:pt x="8" y="11700"/>
                  </a:lnTo>
                  <a:lnTo>
                    <a:pt x="17" y="11776"/>
                  </a:lnTo>
                  <a:lnTo>
                    <a:pt x="30" y="11850"/>
                  </a:lnTo>
                  <a:lnTo>
                    <a:pt x="47" y="11922"/>
                  </a:lnTo>
                  <a:lnTo>
                    <a:pt x="67" y="11994"/>
                  </a:lnTo>
                  <a:lnTo>
                    <a:pt x="92" y="12064"/>
                  </a:lnTo>
                  <a:lnTo>
                    <a:pt x="118" y="12132"/>
                  </a:lnTo>
                  <a:lnTo>
                    <a:pt x="148" y="12198"/>
                  </a:lnTo>
                  <a:lnTo>
                    <a:pt x="181" y="12264"/>
                  </a:lnTo>
                  <a:lnTo>
                    <a:pt x="217" y="12326"/>
                  </a:lnTo>
                  <a:lnTo>
                    <a:pt x="257" y="12387"/>
                  </a:lnTo>
                  <a:lnTo>
                    <a:pt x="299" y="12446"/>
                  </a:lnTo>
                  <a:lnTo>
                    <a:pt x="343" y="12504"/>
                  </a:lnTo>
                  <a:lnTo>
                    <a:pt x="390" y="12558"/>
                  </a:lnTo>
                  <a:lnTo>
                    <a:pt x="441" y="12610"/>
                  </a:lnTo>
                  <a:lnTo>
                    <a:pt x="493" y="12660"/>
                  </a:lnTo>
                  <a:lnTo>
                    <a:pt x="547" y="12707"/>
                  </a:lnTo>
                  <a:lnTo>
                    <a:pt x="604" y="12752"/>
                  </a:lnTo>
                  <a:lnTo>
                    <a:pt x="663" y="12794"/>
                  </a:lnTo>
                  <a:lnTo>
                    <a:pt x="724" y="12833"/>
                  </a:lnTo>
                  <a:lnTo>
                    <a:pt x="787" y="12869"/>
                  </a:lnTo>
                  <a:lnTo>
                    <a:pt x="852" y="12902"/>
                  </a:lnTo>
                  <a:lnTo>
                    <a:pt x="918" y="12933"/>
                  </a:lnTo>
                  <a:lnTo>
                    <a:pt x="987" y="12959"/>
                  </a:lnTo>
                  <a:lnTo>
                    <a:pt x="1056" y="12984"/>
                  </a:lnTo>
                  <a:lnTo>
                    <a:pt x="1128" y="13004"/>
                  </a:lnTo>
                  <a:lnTo>
                    <a:pt x="1201" y="13021"/>
                  </a:lnTo>
                  <a:lnTo>
                    <a:pt x="1275" y="13035"/>
                  </a:lnTo>
                  <a:lnTo>
                    <a:pt x="1350" y="13044"/>
                  </a:lnTo>
                  <a:lnTo>
                    <a:pt x="1426" y="13050"/>
                  </a:lnTo>
                  <a:lnTo>
                    <a:pt x="1504" y="13053"/>
                  </a:lnTo>
                  <a:lnTo>
                    <a:pt x="6539" y="13053"/>
                  </a:lnTo>
                  <a:lnTo>
                    <a:pt x="6539" y="13663"/>
                  </a:lnTo>
                  <a:lnTo>
                    <a:pt x="3399" y="14070"/>
                  </a:lnTo>
                  <a:lnTo>
                    <a:pt x="3378" y="14076"/>
                  </a:lnTo>
                  <a:lnTo>
                    <a:pt x="3358" y="14082"/>
                  </a:lnTo>
                  <a:lnTo>
                    <a:pt x="3338" y="14090"/>
                  </a:lnTo>
                  <a:lnTo>
                    <a:pt x="3319" y="14098"/>
                  </a:lnTo>
                  <a:lnTo>
                    <a:pt x="3299" y="14106"/>
                  </a:lnTo>
                  <a:lnTo>
                    <a:pt x="3280" y="14116"/>
                  </a:lnTo>
                  <a:lnTo>
                    <a:pt x="3262" y="14126"/>
                  </a:lnTo>
                  <a:lnTo>
                    <a:pt x="3245" y="14137"/>
                  </a:lnTo>
                  <a:lnTo>
                    <a:pt x="3228" y="14149"/>
                  </a:lnTo>
                  <a:lnTo>
                    <a:pt x="3211" y="14161"/>
                  </a:lnTo>
                  <a:lnTo>
                    <a:pt x="3196" y="14174"/>
                  </a:lnTo>
                  <a:lnTo>
                    <a:pt x="3180" y="14188"/>
                  </a:lnTo>
                  <a:lnTo>
                    <a:pt x="3166" y="14203"/>
                  </a:lnTo>
                  <a:lnTo>
                    <a:pt x="3151" y="14217"/>
                  </a:lnTo>
                  <a:lnTo>
                    <a:pt x="3138" y="14233"/>
                  </a:lnTo>
                  <a:lnTo>
                    <a:pt x="3124" y="14249"/>
                  </a:lnTo>
                  <a:lnTo>
                    <a:pt x="3112" y="14265"/>
                  </a:lnTo>
                  <a:lnTo>
                    <a:pt x="3100" y="14282"/>
                  </a:lnTo>
                  <a:lnTo>
                    <a:pt x="3089" y="14299"/>
                  </a:lnTo>
                  <a:lnTo>
                    <a:pt x="3079" y="14316"/>
                  </a:lnTo>
                  <a:lnTo>
                    <a:pt x="3070" y="14335"/>
                  </a:lnTo>
                  <a:lnTo>
                    <a:pt x="3061" y="14353"/>
                  </a:lnTo>
                  <a:lnTo>
                    <a:pt x="3053" y="14372"/>
                  </a:lnTo>
                  <a:lnTo>
                    <a:pt x="3046" y="14391"/>
                  </a:lnTo>
                  <a:lnTo>
                    <a:pt x="3039" y="14411"/>
                  </a:lnTo>
                  <a:lnTo>
                    <a:pt x="3034" y="14431"/>
                  </a:lnTo>
                  <a:lnTo>
                    <a:pt x="3029" y="14452"/>
                  </a:lnTo>
                  <a:lnTo>
                    <a:pt x="3025" y="14473"/>
                  </a:lnTo>
                  <a:lnTo>
                    <a:pt x="3022" y="14493"/>
                  </a:lnTo>
                  <a:lnTo>
                    <a:pt x="3020" y="14514"/>
                  </a:lnTo>
                  <a:lnTo>
                    <a:pt x="3018" y="14536"/>
                  </a:lnTo>
                  <a:lnTo>
                    <a:pt x="3018" y="14557"/>
                  </a:lnTo>
                  <a:lnTo>
                    <a:pt x="3019" y="14583"/>
                  </a:lnTo>
                  <a:lnTo>
                    <a:pt x="3020" y="14608"/>
                  </a:lnTo>
                  <a:lnTo>
                    <a:pt x="3024" y="14633"/>
                  </a:lnTo>
                  <a:lnTo>
                    <a:pt x="3028" y="14658"/>
                  </a:lnTo>
                  <a:lnTo>
                    <a:pt x="3034" y="14682"/>
                  </a:lnTo>
                  <a:lnTo>
                    <a:pt x="3040" y="14707"/>
                  </a:lnTo>
                  <a:lnTo>
                    <a:pt x="3048" y="14730"/>
                  </a:lnTo>
                  <a:lnTo>
                    <a:pt x="3057" y="14753"/>
                  </a:lnTo>
                  <a:lnTo>
                    <a:pt x="3067" y="14775"/>
                  </a:lnTo>
                  <a:lnTo>
                    <a:pt x="3078" y="14797"/>
                  </a:lnTo>
                  <a:lnTo>
                    <a:pt x="3090" y="14818"/>
                  </a:lnTo>
                  <a:lnTo>
                    <a:pt x="3103" y="14838"/>
                  </a:lnTo>
                  <a:lnTo>
                    <a:pt x="3117" y="14857"/>
                  </a:lnTo>
                  <a:lnTo>
                    <a:pt x="3132" y="14876"/>
                  </a:lnTo>
                  <a:lnTo>
                    <a:pt x="3149" y="14894"/>
                  </a:lnTo>
                  <a:lnTo>
                    <a:pt x="3165" y="14912"/>
                  </a:lnTo>
                  <a:lnTo>
                    <a:pt x="3183" y="14928"/>
                  </a:lnTo>
                  <a:lnTo>
                    <a:pt x="3201" y="14945"/>
                  </a:lnTo>
                  <a:lnTo>
                    <a:pt x="3220" y="14960"/>
                  </a:lnTo>
                  <a:lnTo>
                    <a:pt x="3239" y="14974"/>
                  </a:lnTo>
                  <a:lnTo>
                    <a:pt x="3260" y="14987"/>
                  </a:lnTo>
                  <a:lnTo>
                    <a:pt x="3280" y="14999"/>
                  </a:lnTo>
                  <a:lnTo>
                    <a:pt x="3302" y="15010"/>
                  </a:lnTo>
                  <a:lnTo>
                    <a:pt x="3325" y="15020"/>
                  </a:lnTo>
                  <a:lnTo>
                    <a:pt x="3348" y="15029"/>
                  </a:lnTo>
                  <a:lnTo>
                    <a:pt x="3371" y="15037"/>
                  </a:lnTo>
                  <a:lnTo>
                    <a:pt x="3395" y="15043"/>
                  </a:lnTo>
                  <a:lnTo>
                    <a:pt x="3419" y="15049"/>
                  </a:lnTo>
                  <a:lnTo>
                    <a:pt x="3444" y="15053"/>
                  </a:lnTo>
                  <a:lnTo>
                    <a:pt x="3469" y="15056"/>
                  </a:lnTo>
                  <a:lnTo>
                    <a:pt x="3495" y="15058"/>
                  </a:lnTo>
                  <a:lnTo>
                    <a:pt x="3521" y="15059"/>
                  </a:lnTo>
                  <a:lnTo>
                    <a:pt x="12574" y="15059"/>
                  </a:lnTo>
                  <a:lnTo>
                    <a:pt x="12600" y="15058"/>
                  </a:lnTo>
                  <a:lnTo>
                    <a:pt x="12626" y="15056"/>
                  </a:lnTo>
                  <a:lnTo>
                    <a:pt x="12651" y="15053"/>
                  </a:lnTo>
                  <a:lnTo>
                    <a:pt x="12676" y="15049"/>
                  </a:lnTo>
                  <a:lnTo>
                    <a:pt x="12700" y="15043"/>
                  </a:lnTo>
                  <a:lnTo>
                    <a:pt x="12724" y="15037"/>
                  </a:lnTo>
                  <a:lnTo>
                    <a:pt x="12747" y="15029"/>
                  </a:lnTo>
                  <a:lnTo>
                    <a:pt x="12770" y="15020"/>
                  </a:lnTo>
                  <a:lnTo>
                    <a:pt x="12793" y="15010"/>
                  </a:lnTo>
                  <a:lnTo>
                    <a:pt x="12814" y="14999"/>
                  </a:lnTo>
                  <a:lnTo>
                    <a:pt x="12835" y="14987"/>
                  </a:lnTo>
                  <a:lnTo>
                    <a:pt x="12856" y="14974"/>
                  </a:lnTo>
                  <a:lnTo>
                    <a:pt x="12875" y="14960"/>
                  </a:lnTo>
                  <a:lnTo>
                    <a:pt x="12894" y="14945"/>
                  </a:lnTo>
                  <a:lnTo>
                    <a:pt x="12912" y="14928"/>
                  </a:lnTo>
                  <a:lnTo>
                    <a:pt x="12930" y="14912"/>
                  </a:lnTo>
                  <a:lnTo>
                    <a:pt x="12946" y="14894"/>
                  </a:lnTo>
                  <a:lnTo>
                    <a:pt x="12963" y="14876"/>
                  </a:lnTo>
                  <a:lnTo>
                    <a:pt x="12978" y="14857"/>
                  </a:lnTo>
                  <a:lnTo>
                    <a:pt x="12992" y="14838"/>
                  </a:lnTo>
                  <a:lnTo>
                    <a:pt x="13005" y="14818"/>
                  </a:lnTo>
                  <a:lnTo>
                    <a:pt x="13017" y="14797"/>
                  </a:lnTo>
                  <a:lnTo>
                    <a:pt x="13028" y="14775"/>
                  </a:lnTo>
                  <a:lnTo>
                    <a:pt x="13038" y="14753"/>
                  </a:lnTo>
                  <a:lnTo>
                    <a:pt x="13047" y="14730"/>
                  </a:lnTo>
                  <a:lnTo>
                    <a:pt x="13055" y="14707"/>
                  </a:lnTo>
                  <a:lnTo>
                    <a:pt x="13061" y="14682"/>
                  </a:lnTo>
                  <a:lnTo>
                    <a:pt x="13067" y="14658"/>
                  </a:lnTo>
                  <a:lnTo>
                    <a:pt x="13071" y="14633"/>
                  </a:lnTo>
                  <a:lnTo>
                    <a:pt x="13074" y="14608"/>
                  </a:lnTo>
                  <a:lnTo>
                    <a:pt x="13076" y="14583"/>
                  </a:lnTo>
                  <a:lnTo>
                    <a:pt x="13077" y="14557"/>
                  </a:lnTo>
                  <a:lnTo>
                    <a:pt x="13077" y="14536"/>
                  </a:lnTo>
                  <a:lnTo>
                    <a:pt x="13075" y="14514"/>
                  </a:lnTo>
                  <a:lnTo>
                    <a:pt x="13073" y="14493"/>
                  </a:lnTo>
                  <a:lnTo>
                    <a:pt x="13070" y="14473"/>
                  </a:lnTo>
                  <a:lnTo>
                    <a:pt x="13066" y="14452"/>
                  </a:lnTo>
                  <a:lnTo>
                    <a:pt x="13061" y="14431"/>
                  </a:lnTo>
                  <a:lnTo>
                    <a:pt x="13056" y="14411"/>
                  </a:lnTo>
                  <a:lnTo>
                    <a:pt x="13049" y="14391"/>
                  </a:lnTo>
                  <a:lnTo>
                    <a:pt x="13042" y="14372"/>
                  </a:lnTo>
                  <a:lnTo>
                    <a:pt x="13034" y="14353"/>
                  </a:lnTo>
                  <a:lnTo>
                    <a:pt x="13025" y="14335"/>
                  </a:lnTo>
                  <a:lnTo>
                    <a:pt x="13016" y="14316"/>
                  </a:lnTo>
                  <a:lnTo>
                    <a:pt x="13006" y="14299"/>
                  </a:lnTo>
                  <a:lnTo>
                    <a:pt x="12995" y="14282"/>
                  </a:lnTo>
                  <a:lnTo>
                    <a:pt x="12983" y="14265"/>
                  </a:lnTo>
                  <a:lnTo>
                    <a:pt x="12971" y="14249"/>
                  </a:lnTo>
                  <a:lnTo>
                    <a:pt x="12957" y="14233"/>
                  </a:lnTo>
                  <a:lnTo>
                    <a:pt x="12944" y="14217"/>
                  </a:lnTo>
                  <a:lnTo>
                    <a:pt x="12930" y="14203"/>
                  </a:lnTo>
                  <a:lnTo>
                    <a:pt x="12915" y="14188"/>
                  </a:lnTo>
                  <a:lnTo>
                    <a:pt x="12900" y="14174"/>
                  </a:lnTo>
                  <a:lnTo>
                    <a:pt x="12884" y="14161"/>
                  </a:lnTo>
                  <a:lnTo>
                    <a:pt x="12867" y="14149"/>
                  </a:lnTo>
                  <a:lnTo>
                    <a:pt x="12850" y="14137"/>
                  </a:lnTo>
                  <a:lnTo>
                    <a:pt x="12833" y="14126"/>
                  </a:lnTo>
                  <a:lnTo>
                    <a:pt x="12815" y="14116"/>
                  </a:lnTo>
                  <a:lnTo>
                    <a:pt x="12796" y="14106"/>
                  </a:lnTo>
                  <a:lnTo>
                    <a:pt x="12776" y="14098"/>
                  </a:lnTo>
                  <a:lnTo>
                    <a:pt x="12757" y="14090"/>
                  </a:lnTo>
                  <a:lnTo>
                    <a:pt x="12737" y="14082"/>
                  </a:lnTo>
                  <a:lnTo>
                    <a:pt x="12717" y="14076"/>
                  </a:lnTo>
                  <a:lnTo>
                    <a:pt x="12696" y="14070"/>
                  </a:lnTo>
                  <a:lnTo>
                    <a:pt x="9556" y="13663"/>
                  </a:lnTo>
                  <a:lnTo>
                    <a:pt x="9556" y="13053"/>
                  </a:lnTo>
                  <a:lnTo>
                    <a:pt x="14591" y="13053"/>
                  </a:lnTo>
                  <a:lnTo>
                    <a:pt x="14669" y="13050"/>
                  </a:lnTo>
                  <a:lnTo>
                    <a:pt x="14745" y="13044"/>
                  </a:lnTo>
                  <a:lnTo>
                    <a:pt x="14820" y="13035"/>
                  </a:lnTo>
                  <a:lnTo>
                    <a:pt x="14894" y="13021"/>
                  </a:lnTo>
                  <a:lnTo>
                    <a:pt x="14967" y="13004"/>
                  </a:lnTo>
                  <a:lnTo>
                    <a:pt x="15039" y="12984"/>
                  </a:lnTo>
                  <a:lnTo>
                    <a:pt x="15108" y="12959"/>
                  </a:lnTo>
                  <a:lnTo>
                    <a:pt x="15177" y="12933"/>
                  </a:lnTo>
                  <a:lnTo>
                    <a:pt x="15243" y="12902"/>
                  </a:lnTo>
                  <a:lnTo>
                    <a:pt x="15308" y="12869"/>
                  </a:lnTo>
                  <a:lnTo>
                    <a:pt x="15371" y="12833"/>
                  </a:lnTo>
                  <a:lnTo>
                    <a:pt x="15432" y="12794"/>
                  </a:lnTo>
                  <a:lnTo>
                    <a:pt x="15491" y="12752"/>
                  </a:lnTo>
                  <a:lnTo>
                    <a:pt x="15548" y="12707"/>
                  </a:lnTo>
                  <a:lnTo>
                    <a:pt x="15602" y="12660"/>
                  </a:lnTo>
                  <a:lnTo>
                    <a:pt x="15654" y="12610"/>
                  </a:lnTo>
                  <a:lnTo>
                    <a:pt x="15705" y="12558"/>
                  </a:lnTo>
                  <a:lnTo>
                    <a:pt x="15752" y="12504"/>
                  </a:lnTo>
                  <a:lnTo>
                    <a:pt x="15796" y="12446"/>
                  </a:lnTo>
                  <a:lnTo>
                    <a:pt x="15838" y="12387"/>
                  </a:lnTo>
                  <a:lnTo>
                    <a:pt x="15878" y="12326"/>
                  </a:lnTo>
                  <a:lnTo>
                    <a:pt x="15914" y="12264"/>
                  </a:lnTo>
                  <a:lnTo>
                    <a:pt x="15947" y="12198"/>
                  </a:lnTo>
                  <a:lnTo>
                    <a:pt x="15977" y="12132"/>
                  </a:lnTo>
                  <a:lnTo>
                    <a:pt x="16003" y="12064"/>
                  </a:lnTo>
                  <a:lnTo>
                    <a:pt x="16028" y="11994"/>
                  </a:lnTo>
                  <a:lnTo>
                    <a:pt x="16048" y="11922"/>
                  </a:lnTo>
                  <a:lnTo>
                    <a:pt x="16065" y="11850"/>
                  </a:lnTo>
                  <a:lnTo>
                    <a:pt x="16078" y="11776"/>
                  </a:lnTo>
                  <a:lnTo>
                    <a:pt x="16087" y="11700"/>
                  </a:lnTo>
                  <a:lnTo>
                    <a:pt x="16093" y="11624"/>
                  </a:lnTo>
                  <a:lnTo>
                    <a:pt x="16095" y="11547"/>
                  </a:lnTo>
                  <a:lnTo>
                    <a:pt x="16095" y="1506"/>
                  </a:lnTo>
                  <a:lnTo>
                    <a:pt x="16093" y="1429"/>
                  </a:lnTo>
                  <a:lnTo>
                    <a:pt x="16087" y="1352"/>
                  </a:lnTo>
                  <a:lnTo>
                    <a:pt x="16078" y="1277"/>
                  </a:lnTo>
                  <a:lnTo>
                    <a:pt x="16064" y="1203"/>
                  </a:lnTo>
                  <a:lnTo>
                    <a:pt x="16048" y="1130"/>
                  </a:lnTo>
                  <a:lnTo>
                    <a:pt x="16028" y="1058"/>
                  </a:lnTo>
                  <a:lnTo>
                    <a:pt x="16003" y="988"/>
                  </a:lnTo>
                  <a:lnTo>
                    <a:pt x="15976" y="920"/>
                  </a:lnTo>
                  <a:lnTo>
                    <a:pt x="15946" y="853"/>
                  </a:lnTo>
                  <a:lnTo>
                    <a:pt x="15913" y="788"/>
                  </a:lnTo>
                  <a:lnTo>
                    <a:pt x="15877" y="725"/>
                  </a:lnTo>
                  <a:lnTo>
                    <a:pt x="15837" y="664"/>
                  </a:lnTo>
                  <a:lnTo>
                    <a:pt x="15795" y="605"/>
                  </a:lnTo>
                  <a:lnTo>
                    <a:pt x="15750" y="548"/>
                  </a:lnTo>
                  <a:lnTo>
                    <a:pt x="15703" y="493"/>
                  </a:lnTo>
                  <a:lnTo>
                    <a:pt x="15652" y="441"/>
                  </a:lnTo>
                  <a:lnTo>
                    <a:pt x="15600" y="392"/>
                  </a:lnTo>
                  <a:lnTo>
                    <a:pt x="15546" y="344"/>
                  </a:lnTo>
                  <a:lnTo>
                    <a:pt x="15488" y="299"/>
                  </a:lnTo>
                  <a:lnTo>
                    <a:pt x="15429" y="257"/>
                  </a:lnTo>
                  <a:lnTo>
                    <a:pt x="15369" y="218"/>
                  </a:lnTo>
                  <a:lnTo>
                    <a:pt x="15305" y="182"/>
                  </a:lnTo>
                  <a:lnTo>
                    <a:pt x="15240" y="149"/>
                  </a:lnTo>
                  <a:lnTo>
                    <a:pt x="15174" y="118"/>
                  </a:lnTo>
                  <a:lnTo>
                    <a:pt x="15105" y="91"/>
                  </a:lnTo>
                  <a:lnTo>
                    <a:pt x="15035" y="67"/>
                  </a:lnTo>
                  <a:lnTo>
                    <a:pt x="14963" y="47"/>
                  </a:lnTo>
                  <a:lnTo>
                    <a:pt x="14890" y="30"/>
                  </a:lnTo>
                  <a:lnTo>
                    <a:pt x="14815" y="17"/>
                  </a:lnTo>
                  <a:lnTo>
                    <a:pt x="14740" y="8"/>
                  </a:lnTo>
                  <a:lnTo>
                    <a:pt x="14664" y="2"/>
                  </a:lnTo>
                  <a:lnTo>
                    <a:pt x="145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17" tIns="48208" rIns="96417" bIns="4820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 sz="200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10511431" y="2811685"/>
            <a:ext cx="431129" cy="625787"/>
            <a:chOff x="9856788" y="2057400"/>
            <a:chExt cx="474662" cy="688975"/>
          </a:xfrm>
          <a:solidFill>
            <a:schemeClr val="bg1"/>
          </a:solidFill>
        </p:grpSpPr>
        <p:sp>
          <p:nvSpPr>
            <p:cNvPr id="165" name="Freeform 110"/>
            <p:cNvSpPr>
              <a:spLocks noEditPoints="1"/>
            </p:cNvSpPr>
            <p:nvPr/>
          </p:nvSpPr>
          <p:spPr bwMode="auto">
            <a:xfrm>
              <a:off x="9856788" y="2057400"/>
              <a:ext cx="474662" cy="688975"/>
            </a:xfrm>
            <a:custGeom>
              <a:avLst/>
              <a:gdLst>
                <a:gd name="T0" fmla="*/ 1009 w 11063"/>
                <a:gd name="T1" fmla="*/ 1454 h 16058"/>
                <a:gd name="T2" fmla="*/ 1036 w 11063"/>
                <a:gd name="T3" fmla="*/ 1334 h 16058"/>
                <a:gd name="T4" fmla="*/ 1091 w 11063"/>
                <a:gd name="T5" fmla="*/ 1225 h 16058"/>
                <a:gd name="T6" fmla="*/ 1171 w 11063"/>
                <a:gd name="T7" fmla="*/ 1134 h 16058"/>
                <a:gd name="T8" fmla="*/ 1268 w 11063"/>
                <a:gd name="T9" fmla="*/ 1065 h 16058"/>
                <a:gd name="T10" fmla="*/ 1383 w 11063"/>
                <a:gd name="T11" fmla="*/ 1020 h 16058"/>
                <a:gd name="T12" fmla="*/ 1509 w 11063"/>
                <a:gd name="T13" fmla="*/ 1004 h 16058"/>
                <a:gd name="T14" fmla="*/ 9655 w 11063"/>
                <a:gd name="T15" fmla="*/ 1014 h 16058"/>
                <a:gd name="T16" fmla="*/ 9772 w 11063"/>
                <a:gd name="T17" fmla="*/ 1053 h 16058"/>
                <a:gd name="T18" fmla="*/ 9874 w 11063"/>
                <a:gd name="T19" fmla="*/ 1118 h 16058"/>
                <a:gd name="T20" fmla="*/ 9957 w 11063"/>
                <a:gd name="T21" fmla="*/ 1205 h 16058"/>
                <a:gd name="T22" fmla="*/ 10018 w 11063"/>
                <a:gd name="T23" fmla="*/ 1310 h 16058"/>
                <a:gd name="T24" fmla="*/ 10051 w 11063"/>
                <a:gd name="T25" fmla="*/ 1429 h 16058"/>
                <a:gd name="T26" fmla="*/ 10057 w 11063"/>
                <a:gd name="T27" fmla="*/ 13044 h 16058"/>
                <a:gd name="T28" fmla="*/ 10057 w 11063"/>
                <a:gd name="T29" fmla="*/ 14553 h 16058"/>
                <a:gd name="T30" fmla="*/ 10041 w 11063"/>
                <a:gd name="T31" fmla="*/ 14677 h 16058"/>
                <a:gd name="T32" fmla="*/ 9996 w 11063"/>
                <a:gd name="T33" fmla="*/ 14791 h 16058"/>
                <a:gd name="T34" fmla="*/ 9927 w 11063"/>
                <a:gd name="T35" fmla="*/ 14890 h 16058"/>
                <a:gd name="T36" fmla="*/ 9835 w 11063"/>
                <a:gd name="T37" fmla="*/ 14968 h 16058"/>
                <a:gd name="T38" fmla="*/ 9727 w 11063"/>
                <a:gd name="T39" fmla="*/ 15023 h 16058"/>
                <a:gd name="T40" fmla="*/ 9606 w 11063"/>
                <a:gd name="T41" fmla="*/ 15051 h 16058"/>
                <a:gd name="T42" fmla="*/ 1457 w 11063"/>
                <a:gd name="T43" fmla="*/ 15051 h 16058"/>
                <a:gd name="T44" fmla="*/ 1336 w 11063"/>
                <a:gd name="T45" fmla="*/ 15024 h 16058"/>
                <a:gd name="T46" fmla="*/ 1227 w 11063"/>
                <a:gd name="T47" fmla="*/ 14969 h 16058"/>
                <a:gd name="T48" fmla="*/ 1136 w 11063"/>
                <a:gd name="T49" fmla="*/ 14890 h 16058"/>
                <a:gd name="T50" fmla="*/ 1066 w 11063"/>
                <a:gd name="T51" fmla="*/ 14791 h 16058"/>
                <a:gd name="T52" fmla="*/ 1022 w 11063"/>
                <a:gd name="T53" fmla="*/ 14678 h 16058"/>
                <a:gd name="T54" fmla="*/ 1006 w 11063"/>
                <a:gd name="T55" fmla="*/ 14553 h 16058"/>
                <a:gd name="T56" fmla="*/ 1509 w 11063"/>
                <a:gd name="T57" fmla="*/ 1 h 16058"/>
                <a:gd name="T58" fmla="*/ 1131 w 11063"/>
                <a:gd name="T59" fmla="*/ 48 h 16058"/>
                <a:gd name="T60" fmla="*/ 789 w 11063"/>
                <a:gd name="T61" fmla="*/ 183 h 16058"/>
                <a:gd name="T62" fmla="*/ 494 w 11063"/>
                <a:gd name="T63" fmla="*/ 391 h 16058"/>
                <a:gd name="T64" fmla="*/ 257 w 11063"/>
                <a:gd name="T65" fmla="*/ 664 h 16058"/>
                <a:gd name="T66" fmla="*/ 92 w 11063"/>
                <a:gd name="T67" fmla="*/ 989 h 16058"/>
                <a:gd name="T68" fmla="*/ 8 w 11063"/>
                <a:gd name="T69" fmla="*/ 1352 h 16058"/>
                <a:gd name="T70" fmla="*/ 8 w 11063"/>
                <a:gd name="T71" fmla="*/ 14706 h 16058"/>
                <a:gd name="T72" fmla="*/ 92 w 11063"/>
                <a:gd name="T73" fmla="*/ 15070 h 16058"/>
                <a:gd name="T74" fmla="*/ 257 w 11063"/>
                <a:gd name="T75" fmla="*/ 15395 h 16058"/>
                <a:gd name="T76" fmla="*/ 494 w 11063"/>
                <a:gd name="T77" fmla="*/ 15667 h 16058"/>
                <a:gd name="T78" fmla="*/ 789 w 11063"/>
                <a:gd name="T79" fmla="*/ 15876 h 16058"/>
                <a:gd name="T80" fmla="*/ 1131 w 11063"/>
                <a:gd name="T81" fmla="*/ 16011 h 16058"/>
                <a:gd name="T82" fmla="*/ 1509 w 11063"/>
                <a:gd name="T83" fmla="*/ 16058 h 16058"/>
                <a:gd name="T84" fmla="*/ 9858 w 11063"/>
                <a:gd name="T85" fmla="*/ 16027 h 16058"/>
                <a:gd name="T86" fmla="*/ 10208 w 11063"/>
                <a:gd name="T87" fmla="*/ 15909 h 16058"/>
                <a:gd name="T88" fmla="*/ 10514 w 11063"/>
                <a:gd name="T89" fmla="*/ 15714 h 16058"/>
                <a:gd name="T90" fmla="*/ 10763 w 11063"/>
                <a:gd name="T91" fmla="*/ 15453 h 16058"/>
                <a:gd name="T92" fmla="*/ 10944 w 11063"/>
                <a:gd name="T93" fmla="*/ 15138 h 16058"/>
                <a:gd name="T94" fmla="*/ 11046 w 11063"/>
                <a:gd name="T95" fmla="*/ 14781 h 16058"/>
                <a:gd name="T96" fmla="*/ 11061 w 11063"/>
                <a:gd name="T97" fmla="*/ 1428 h 16058"/>
                <a:gd name="T98" fmla="*/ 10996 w 11063"/>
                <a:gd name="T99" fmla="*/ 1058 h 16058"/>
                <a:gd name="T100" fmla="*/ 10845 w 11063"/>
                <a:gd name="T101" fmla="*/ 725 h 16058"/>
                <a:gd name="T102" fmla="*/ 10620 w 11063"/>
                <a:gd name="T103" fmla="*/ 441 h 16058"/>
                <a:gd name="T104" fmla="*/ 10337 w 11063"/>
                <a:gd name="T105" fmla="*/ 218 h 16058"/>
                <a:gd name="T106" fmla="*/ 10003 w 11063"/>
                <a:gd name="T107" fmla="*/ 67 h 16058"/>
                <a:gd name="T108" fmla="*/ 9632 w 11063"/>
                <a:gd name="T109" fmla="*/ 2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063" h="16058">
                  <a:moveTo>
                    <a:pt x="10057" y="2509"/>
                  </a:moveTo>
                  <a:lnTo>
                    <a:pt x="1006" y="2510"/>
                  </a:lnTo>
                  <a:lnTo>
                    <a:pt x="1006" y="1505"/>
                  </a:lnTo>
                  <a:lnTo>
                    <a:pt x="1007" y="1480"/>
                  </a:lnTo>
                  <a:lnTo>
                    <a:pt x="1009" y="1454"/>
                  </a:lnTo>
                  <a:lnTo>
                    <a:pt x="1012" y="1429"/>
                  </a:lnTo>
                  <a:lnTo>
                    <a:pt x="1016" y="1405"/>
                  </a:lnTo>
                  <a:lnTo>
                    <a:pt x="1022" y="1381"/>
                  </a:lnTo>
                  <a:lnTo>
                    <a:pt x="1028" y="1357"/>
                  </a:lnTo>
                  <a:lnTo>
                    <a:pt x="1036" y="1334"/>
                  </a:lnTo>
                  <a:lnTo>
                    <a:pt x="1045" y="1311"/>
                  </a:lnTo>
                  <a:lnTo>
                    <a:pt x="1055" y="1289"/>
                  </a:lnTo>
                  <a:lnTo>
                    <a:pt x="1066" y="1267"/>
                  </a:lnTo>
                  <a:lnTo>
                    <a:pt x="1078" y="1245"/>
                  </a:lnTo>
                  <a:lnTo>
                    <a:pt x="1091" y="1225"/>
                  </a:lnTo>
                  <a:lnTo>
                    <a:pt x="1105" y="1205"/>
                  </a:lnTo>
                  <a:lnTo>
                    <a:pt x="1120" y="1186"/>
                  </a:lnTo>
                  <a:lnTo>
                    <a:pt x="1136" y="1168"/>
                  </a:lnTo>
                  <a:lnTo>
                    <a:pt x="1153" y="1151"/>
                  </a:lnTo>
                  <a:lnTo>
                    <a:pt x="1171" y="1134"/>
                  </a:lnTo>
                  <a:lnTo>
                    <a:pt x="1189" y="1119"/>
                  </a:lnTo>
                  <a:lnTo>
                    <a:pt x="1208" y="1104"/>
                  </a:lnTo>
                  <a:lnTo>
                    <a:pt x="1227" y="1090"/>
                  </a:lnTo>
                  <a:lnTo>
                    <a:pt x="1248" y="1077"/>
                  </a:lnTo>
                  <a:lnTo>
                    <a:pt x="1268" y="1065"/>
                  </a:lnTo>
                  <a:lnTo>
                    <a:pt x="1290" y="1054"/>
                  </a:lnTo>
                  <a:lnTo>
                    <a:pt x="1312" y="1044"/>
                  </a:lnTo>
                  <a:lnTo>
                    <a:pt x="1336" y="1035"/>
                  </a:lnTo>
                  <a:lnTo>
                    <a:pt x="1359" y="1027"/>
                  </a:lnTo>
                  <a:lnTo>
                    <a:pt x="1383" y="1020"/>
                  </a:lnTo>
                  <a:lnTo>
                    <a:pt x="1407" y="1015"/>
                  </a:lnTo>
                  <a:lnTo>
                    <a:pt x="1432" y="1010"/>
                  </a:lnTo>
                  <a:lnTo>
                    <a:pt x="1457" y="1007"/>
                  </a:lnTo>
                  <a:lnTo>
                    <a:pt x="1482" y="1005"/>
                  </a:lnTo>
                  <a:lnTo>
                    <a:pt x="1509" y="1004"/>
                  </a:lnTo>
                  <a:lnTo>
                    <a:pt x="9554" y="1004"/>
                  </a:lnTo>
                  <a:lnTo>
                    <a:pt x="9581" y="1005"/>
                  </a:lnTo>
                  <a:lnTo>
                    <a:pt x="9606" y="1007"/>
                  </a:lnTo>
                  <a:lnTo>
                    <a:pt x="9631" y="1010"/>
                  </a:lnTo>
                  <a:lnTo>
                    <a:pt x="9655" y="1014"/>
                  </a:lnTo>
                  <a:lnTo>
                    <a:pt x="9680" y="1020"/>
                  </a:lnTo>
                  <a:lnTo>
                    <a:pt x="9703" y="1027"/>
                  </a:lnTo>
                  <a:lnTo>
                    <a:pt x="9727" y="1034"/>
                  </a:lnTo>
                  <a:lnTo>
                    <a:pt x="9750" y="1043"/>
                  </a:lnTo>
                  <a:lnTo>
                    <a:pt x="9772" y="1053"/>
                  </a:lnTo>
                  <a:lnTo>
                    <a:pt x="9794" y="1064"/>
                  </a:lnTo>
                  <a:lnTo>
                    <a:pt x="9815" y="1076"/>
                  </a:lnTo>
                  <a:lnTo>
                    <a:pt x="9835" y="1089"/>
                  </a:lnTo>
                  <a:lnTo>
                    <a:pt x="9855" y="1103"/>
                  </a:lnTo>
                  <a:lnTo>
                    <a:pt x="9874" y="1118"/>
                  </a:lnTo>
                  <a:lnTo>
                    <a:pt x="9892" y="1134"/>
                  </a:lnTo>
                  <a:lnTo>
                    <a:pt x="9909" y="1151"/>
                  </a:lnTo>
                  <a:lnTo>
                    <a:pt x="9927" y="1168"/>
                  </a:lnTo>
                  <a:lnTo>
                    <a:pt x="9943" y="1186"/>
                  </a:lnTo>
                  <a:lnTo>
                    <a:pt x="9957" y="1205"/>
                  </a:lnTo>
                  <a:lnTo>
                    <a:pt x="9971" y="1225"/>
                  </a:lnTo>
                  <a:lnTo>
                    <a:pt x="9984" y="1245"/>
                  </a:lnTo>
                  <a:lnTo>
                    <a:pt x="9996" y="1267"/>
                  </a:lnTo>
                  <a:lnTo>
                    <a:pt x="10008" y="1288"/>
                  </a:lnTo>
                  <a:lnTo>
                    <a:pt x="10018" y="1310"/>
                  </a:lnTo>
                  <a:lnTo>
                    <a:pt x="10026" y="1333"/>
                  </a:lnTo>
                  <a:lnTo>
                    <a:pt x="10034" y="1356"/>
                  </a:lnTo>
                  <a:lnTo>
                    <a:pt x="10041" y="1380"/>
                  </a:lnTo>
                  <a:lnTo>
                    <a:pt x="10047" y="1404"/>
                  </a:lnTo>
                  <a:lnTo>
                    <a:pt x="10051" y="1429"/>
                  </a:lnTo>
                  <a:lnTo>
                    <a:pt x="10054" y="1454"/>
                  </a:lnTo>
                  <a:lnTo>
                    <a:pt x="10056" y="1479"/>
                  </a:lnTo>
                  <a:lnTo>
                    <a:pt x="10057" y="1505"/>
                  </a:lnTo>
                  <a:lnTo>
                    <a:pt x="10057" y="2509"/>
                  </a:lnTo>
                  <a:close/>
                  <a:moveTo>
                    <a:pt x="10057" y="13044"/>
                  </a:moveTo>
                  <a:lnTo>
                    <a:pt x="1006" y="13045"/>
                  </a:lnTo>
                  <a:lnTo>
                    <a:pt x="1006" y="3011"/>
                  </a:lnTo>
                  <a:lnTo>
                    <a:pt x="10057" y="3011"/>
                  </a:lnTo>
                  <a:lnTo>
                    <a:pt x="10057" y="13044"/>
                  </a:lnTo>
                  <a:close/>
                  <a:moveTo>
                    <a:pt x="10057" y="14553"/>
                  </a:moveTo>
                  <a:lnTo>
                    <a:pt x="10056" y="14578"/>
                  </a:lnTo>
                  <a:lnTo>
                    <a:pt x="10054" y="14604"/>
                  </a:lnTo>
                  <a:lnTo>
                    <a:pt x="10051" y="14629"/>
                  </a:lnTo>
                  <a:lnTo>
                    <a:pt x="10047" y="14653"/>
                  </a:lnTo>
                  <a:lnTo>
                    <a:pt x="10041" y="14677"/>
                  </a:lnTo>
                  <a:lnTo>
                    <a:pt x="10034" y="14701"/>
                  </a:lnTo>
                  <a:lnTo>
                    <a:pt x="10026" y="14724"/>
                  </a:lnTo>
                  <a:lnTo>
                    <a:pt x="10018" y="14747"/>
                  </a:lnTo>
                  <a:lnTo>
                    <a:pt x="10008" y="14769"/>
                  </a:lnTo>
                  <a:lnTo>
                    <a:pt x="9996" y="14791"/>
                  </a:lnTo>
                  <a:lnTo>
                    <a:pt x="9984" y="14813"/>
                  </a:lnTo>
                  <a:lnTo>
                    <a:pt x="9971" y="14833"/>
                  </a:lnTo>
                  <a:lnTo>
                    <a:pt x="9957" y="14853"/>
                  </a:lnTo>
                  <a:lnTo>
                    <a:pt x="9943" y="14872"/>
                  </a:lnTo>
                  <a:lnTo>
                    <a:pt x="9927" y="14890"/>
                  </a:lnTo>
                  <a:lnTo>
                    <a:pt x="9909" y="14907"/>
                  </a:lnTo>
                  <a:lnTo>
                    <a:pt x="9892" y="14924"/>
                  </a:lnTo>
                  <a:lnTo>
                    <a:pt x="9874" y="14939"/>
                  </a:lnTo>
                  <a:lnTo>
                    <a:pt x="9855" y="14954"/>
                  </a:lnTo>
                  <a:lnTo>
                    <a:pt x="9835" y="14968"/>
                  </a:lnTo>
                  <a:lnTo>
                    <a:pt x="9815" y="14981"/>
                  </a:lnTo>
                  <a:lnTo>
                    <a:pt x="9794" y="14993"/>
                  </a:lnTo>
                  <a:lnTo>
                    <a:pt x="9772" y="15004"/>
                  </a:lnTo>
                  <a:lnTo>
                    <a:pt x="9750" y="15014"/>
                  </a:lnTo>
                  <a:lnTo>
                    <a:pt x="9727" y="15023"/>
                  </a:lnTo>
                  <a:lnTo>
                    <a:pt x="9703" y="15031"/>
                  </a:lnTo>
                  <a:lnTo>
                    <a:pt x="9680" y="15038"/>
                  </a:lnTo>
                  <a:lnTo>
                    <a:pt x="9655" y="15043"/>
                  </a:lnTo>
                  <a:lnTo>
                    <a:pt x="9631" y="15048"/>
                  </a:lnTo>
                  <a:lnTo>
                    <a:pt x="9606" y="15051"/>
                  </a:lnTo>
                  <a:lnTo>
                    <a:pt x="9581" y="15053"/>
                  </a:lnTo>
                  <a:lnTo>
                    <a:pt x="9554" y="15054"/>
                  </a:lnTo>
                  <a:lnTo>
                    <a:pt x="1509" y="15054"/>
                  </a:lnTo>
                  <a:lnTo>
                    <a:pt x="1482" y="15053"/>
                  </a:lnTo>
                  <a:lnTo>
                    <a:pt x="1457" y="15051"/>
                  </a:lnTo>
                  <a:lnTo>
                    <a:pt x="1432" y="15048"/>
                  </a:lnTo>
                  <a:lnTo>
                    <a:pt x="1407" y="15044"/>
                  </a:lnTo>
                  <a:lnTo>
                    <a:pt x="1383" y="15038"/>
                  </a:lnTo>
                  <a:lnTo>
                    <a:pt x="1359" y="15031"/>
                  </a:lnTo>
                  <a:lnTo>
                    <a:pt x="1336" y="15024"/>
                  </a:lnTo>
                  <a:lnTo>
                    <a:pt x="1312" y="15015"/>
                  </a:lnTo>
                  <a:lnTo>
                    <a:pt x="1290" y="15005"/>
                  </a:lnTo>
                  <a:lnTo>
                    <a:pt x="1268" y="14994"/>
                  </a:lnTo>
                  <a:lnTo>
                    <a:pt x="1248" y="14982"/>
                  </a:lnTo>
                  <a:lnTo>
                    <a:pt x="1227" y="14969"/>
                  </a:lnTo>
                  <a:lnTo>
                    <a:pt x="1208" y="14955"/>
                  </a:lnTo>
                  <a:lnTo>
                    <a:pt x="1189" y="14940"/>
                  </a:lnTo>
                  <a:lnTo>
                    <a:pt x="1171" y="14924"/>
                  </a:lnTo>
                  <a:lnTo>
                    <a:pt x="1153" y="14907"/>
                  </a:lnTo>
                  <a:lnTo>
                    <a:pt x="1136" y="14890"/>
                  </a:lnTo>
                  <a:lnTo>
                    <a:pt x="1120" y="14872"/>
                  </a:lnTo>
                  <a:lnTo>
                    <a:pt x="1105" y="14853"/>
                  </a:lnTo>
                  <a:lnTo>
                    <a:pt x="1091" y="14833"/>
                  </a:lnTo>
                  <a:lnTo>
                    <a:pt x="1078" y="14813"/>
                  </a:lnTo>
                  <a:lnTo>
                    <a:pt x="1066" y="14791"/>
                  </a:lnTo>
                  <a:lnTo>
                    <a:pt x="1055" y="14770"/>
                  </a:lnTo>
                  <a:lnTo>
                    <a:pt x="1045" y="14748"/>
                  </a:lnTo>
                  <a:lnTo>
                    <a:pt x="1036" y="14725"/>
                  </a:lnTo>
                  <a:lnTo>
                    <a:pt x="1028" y="14702"/>
                  </a:lnTo>
                  <a:lnTo>
                    <a:pt x="1022" y="14678"/>
                  </a:lnTo>
                  <a:lnTo>
                    <a:pt x="1016" y="14654"/>
                  </a:lnTo>
                  <a:lnTo>
                    <a:pt x="1012" y="14629"/>
                  </a:lnTo>
                  <a:lnTo>
                    <a:pt x="1009" y="14604"/>
                  </a:lnTo>
                  <a:lnTo>
                    <a:pt x="1007" y="14579"/>
                  </a:lnTo>
                  <a:lnTo>
                    <a:pt x="1006" y="14553"/>
                  </a:lnTo>
                  <a:lnTo>
                    <a:pt x="1006" y="13547"/>
                  </a:lnTo>
                  <a:lnTo>
                    <a:pt x="10057" y="13546"/>
                  </a:lnTo>
                  <a:lnTo>
                    <a:pt x="10057" y="14553"/>
                  </a:lnTo>
                  <a:close/>
                  <a:moveTo>
                    <a:pt x="9554" y="0"/>
                  </a:moveTo>
                  <a:lnTo>
                    <a:pt x="1509" y="1"/>
                  </a:lnTo>
                  <a:lnTo>
                    <a:pt x="1431" y="3"/>
                  </a:lnTo>
                  <a:lnTo>
                    <a:pt x="1354" y="8"/>
                  </a:lnTo>
                  <a:lnTo>
                    <a:pt x="1278" y="18"/>
                  </a:lnTo>
                  <a:lnTo>
                    <a:pt x="1204" y="31"/>
                  </a:lnTo>
                  <a:lnTo>
                    <a:pt x="1131" y="48"/>
                  </a:lnTo>
                  <a:lnTo>
                    <a:pt x="1060" y="68"/>
                  </a:lnTo>
                  <a:lnTo>
                    <a:pt x="990" y="92"/>
                  </a:lnTo>
                  <a:lnTo>
                    <a:pt x="921" y="118"/>
                  </a:lnTo>
                  <a:lnTo>
                    <a:pt x="854" y="149"/>
                  </a:lnTo>
                  <a:lnTo>
                    <a:pt x="789" y="183"/>
                  </a:lnTo>
                  <a:lnTo>
                    <a:pt x="726" y="219"/>
                  </a:lnTo>
                  <a:lnTo>
                    <a:pt x="665" y="258"/>
                  </a:lnTo>
                  <a:lnTo>
                    <a:pt x="605" y="300"/>
                  </a:lnTo>
                  <a:lnTo>
                    <a:pt x="549" y="344"/>
                  </a:lnTo>
                  <a:lnTo>
                    <a:pt x="494" y="391"/>
                  </a:lnTo>
                  <a:lnTo>
                    <a:pt x="442" y="442"/>
                  </a:lnTo>
                  <a:lnTo>
                    <a:pt x="391" y="494"/>
                  </a:lnTo>
                  <a:lnTo>
                    <a:pt x="344" y="548"/>
                  </a:lnTo>
                  <a:lnTo>
                    <a:pt x="300" y="605"/>
                  </a:lnTo>
                  <a:lnTo>
                    <a:pt x="257" y="664"/>
                  </a:lnTo>
                  <a:lnTo>
                    <a:pt x="218" y="726"/>
                  </a:lnTo>
                  <a:lnTo>
                    <a:pt x="182" y="789"/>
                  </a:lnTo>
                  <a:lnTo>
                    <a:pt x="149" y="853"/>
                  </a:lnTo>
                  <a:lnTo>
                    <a:pt x="119" y="920"/>
                  </a:lnTo>
                  <a:lnTo>
                    <a:pt x="92" y="989"/>
                  </a:lnTo>
                  <a:lnTo>
                    <a:pt x="67" y="1058"/>
                  </a:lnTo>
                  <a:lnTo>
                    <a:pt x="47" y="1130"/>
                  </a:lnTo>
                  <a:lnTo>
                    <a:pt x="30" y="1202"/>
                  </a:lnTo>
                  <a:lnTo>
                    <a:pt x="17" y="1277"/>
                  </a:lnTo>
                  <a:lnTo>
                    <a:pt x="8" y="1352"/>
                  </a:lnTo>
                  <a:lnTo>
                    <a:pt x="2" y="1428"/>
                  </a:lnTo>
                  <a:lnTo>
                    <a:pt x="0" y="1505"/>
                  </a:lnTo>
                  <a:lnTo>
                    <a:pt x="0" y="14553"/>
                  </a:lnTo>
                  <a:lnTo>
                    <a:pt x="2" y="14630"/>
                  </a:lnTo>
                  <a:lnTo>
                    <a:pt x="8" y="14706"/>
                  </a:lnTo>
                  <a:lnTo>
                    <a:pt x="17" y="14781"/>
                  </a:lnTo>
                  <a:lnTo>
                    <a:pt x="30" y="14856"/>
                  </a:lnTo>
                  <a:lnTo>
                    <a:pt x="47" y="14929"/>
                  </a:lnTo>
                  <a:lnTo>
                    <a:pt x="67" y="15000"/>
                  </a:lnTo>
                  <a:lnTo>
                    <a:pt x="92" y="15070"/>
                  </a:lnTo>
                  <a:lnTo>
                    <a:pt x="119" y="15139"/>
                  </a:lnTo>
                  <a:lnTo>
                    <a:pt x="149" y="15205"/>
                  </a:lnTo>
                  <a:lnTo>
                    <a:pt x="182" y="15270"/>
                  </a:lnTo>
                  <a:lnTo>
                    <a:pt x="218" y="15333"/>
                  </a:lnTo>
                  <a:lnTo>
                    <a:pt x="257" y="15395"/>
                  </a:lnTo>
                  <a:lnTo>
                    <a:pt x="300" y="15453"/>
                  </a:lnTo>
                  <a:lnTo>
                    <a:pt x="344" y="15510"/>
                  </a:lnTo>
                  <a:lnTo>
                    <a:pt x="391" y="15565"/>
                  </a:lnTo>
                  <a:lnTo>
                    <a:pt x="442" y="15617"/>
                  </a:lnTo>
                  <a:lnTo>
                    <a:pt x="494" y="15667"/>
                  </a:lnTo>
                  <a:lnTo>
                    <a:pt x="549" y="15714"/>
                  </a:lnTo>
                  <a:lnTo>
                    <a:pt x="605" y="15759"/>
                  </a:lnTo>
                  <a:lnTo>
                    <a:pt x="665" y="15801"/>
                  </a:lnTo>
                  <a:lnTo>
                    <a:pt x="726" y="15840"/>
                  </a:lnTo>
                  <a:lnTo>
                    <a:pt x="789" y="15876"/>
                  </a:lnTo>
                  <a:lnTo>
                    <a:pt x="854" y="15909"/>
                  </a:lnTo>
                  <a:lnTo>
                    <a:pt x="921" y="15940"/>
                  </a:lnTo>
                  <a:lnTo>
                    <a:pt x="990" y="15967"/>
                  </a:lnTo>
                  <a:lnTo>
                    <a:pt x="1060" y="15991"/>
                  </a:lnTo>
                  <a:lnTo>
                    <a:pt x="1131" y="16011"/>
                  </a:lnTo>
                  <a:lnTo>
                    <a:pt x="1204" y="16028"/>
                  </a:lnTo>
                  <a:lnTo>
                    <a:pt x="1278" y="16041"/>
                  </a:lnTo>
                  <a:lnTo>
                    <a:pt x="1354" y="16050"/>
                  </a:lnTo>
                  <a:lnTo>
                    <a:pt x="1431" y="16056"/>
                  </a:lnTo>
                  <a:lnTo>
                    <a:pt x="1509" y="16058"/>
                  </a:lnTo>
                  <a:lnTo>
                    <a:pt x="9554" y="16057"/>
                  </a:lnTo>
                  <a:lnTo>
                    <a:pt x="9632" y="16055"/>
                  </a:lnTo>
                  <a:lnTo>
                    <a:pt x="9708" y="16050"/>
                  </a:lnTo>
                  <a:lnTo>
                    <a:pt x="9784" y="16040"/>
                  </a:lnTo>
                  <a:lnTo>
                    <a:pt x="9858" y="16027"/>
                  </a:lnTo>
                  <a:lnTo>
                    <a:pt x="9932" y="16010"/>
                  </a:lnTo>
                  <a:lnTo>
                    <a:pt x="10003" y="15990"/>
                  </a:lnTo>
                  <a:lnTo>
                    <a:pt x="10073" y="15966"/>
                  </a:lnTo>
                  <a:lnTo>
                    <a:pt x="10142" y="15940"/>
                  </a:lnTo>
                  <a:lnTo>
                    <a:pt x="10208" y="15909"/>
                  </a:lnTo>
                  <a:lnTo>
                    <a:pt x="10274" y="15875"/>
                  </a:lnTo>
                  <a:lnTo>
                    <a:pt x="10337" y="15839"/>
                  </a:lnTo>
                  <a:lnTo>
                    <a:pt x="10397" y="15800"/>
                  </a:lnTo>
                  <a:lnTo>
                    <a:pt x="10457" y="15758"/>
                  </a:lnTo>
                  <a:lnTo>
                    <a:pt x="10514" y="15714"/>
                  </a:lnTo>
                  <a:lnTo>
                    <a:pt x="10568" y="15667"/>
                  </a:lnTo>
                  <a:lnTo>
                    <a:pt x="10620" y="15616"/>
                  </a:lnTo>
                  <a:lnTo>
                    <a:pt x="10671" y="15564"/>
                  </a:lnTo>
                  <a:lnTo>
                    <a:pt x="10718" y="15510"/>
                  </a:lnTo>
                  <a:lnTo>
                    <a:pt x="10763" y="15453"/>
                  </a:lnTo>
                  <a:lnTo>
                    <a:pt x="10806" y="15394"/>
                  </a:lnTo>
                  <a:lnTo>
                    <a:pt x="10845" y="15332"/>
                  </a:lnTo>
                  <a:lnTo>
                    <a:pt x="10881" y="15269"/>
                  </a:lnTo>
                  <a:lnTo>
                    <a:pt x="10914" y="15205"/>
                  </a:lnTo>
                  <a:lnTo>
                    <a:pt x="10944" y="15138"/>
                  </a:lnTo>
                  <a:lnTo>
                    <a:pt x="10971" y="15069"/>
                  </a:lnTo>
                  <a:lnTo>
                    <a:pt x="10996" y="15000"/>
                  </a:lnTo>
                  <a:lnTo>
                    <a:pt x="11016" y="14928"/>
                  </a:lnTo>
                  <a:lnTo>
                    <a:pt x="11032" y="14856"/>
                  </a:lnTo>
                  <a:lnTo>
                    <a:pt x="11046" y="14781"/>
                  </a:lnTo>
                  <a:lnTo>
                    <a:pt x="11055" y="14706"/>
                  </a:lnTo>
                  <a:lnTo>
                    <a:pt x="11061" y="14630"/>
                  </a:lnTo>
                  <a:lnTo>
                    <a:pt x="11063" y="14553"/>
                  </a:lnTo>
                  <a:lnTo>
                    <a:pt x="11063" y="1505"/>
                  </a:lnTo>
                  <a:lnTo>
                    <a:pt x="11061" y="1428"/>
                  </a:lnTo>
                  <a:lnTo>
                    <a:pt x="11055" y="1352"/>
                  </a:lnTo>
                  <a:lnTo>
                    <a:pt x="11046" y="1277"/>
                  </a:lnTo>
                  <a:lnTo>
                    <a:pt x="11032" y="1202"/>
                  </a:lnTo>
                  <a:lnTo>
                    <a:pt x="11016" y="1129"/>
                  </a:lnTo>
                  <a:lnTo>
                    <a:pt x="10996" y="1058"/>
                  </a:lnTo>
                  <a:lnTo>
                    <a:pt x="10971" y="988"/>
                  </a:lnTo>
                  <a:lnTo>
                    <a:pt x="10944" y="919"/>
                  </a:lnTo>
                  <a:lnTo>
                    <a:pt x="10914" y="853"/>
                  </a:lnTo>
                  <a:lnTo>
                    <a:pt x="10881" y="788"/>
                  </a:lnTo>
                  <a:lnTo>
                    <a:pt x="10845" y="725"/>
                  </a:lnTo>
                  <a:lnTo>
                    <a:pt x="10806" y="663"/>
                  </a:lnTo>
                  <a:lnTo>
                    <a:pt x="10763" y="605"/>
                  </a:lnTo>
                  <a:lnTo>
                    <a:pt x="10718" y="548"/>
                  </a:lnTo>
                  <a:lnTo>
                    <a:pt x="10671" y="493"/>
                  </a:lnTo>
                  <a:lnTo>
                    <a:pt x="10620" y="441"/>
                  </a:lnTo>
                  <a:lnTo>
                    <a:pt x="10568" y="391"/>
                  </a:lnTo>
                  <a:lnTo>
                    <a:pt x="10514" y="344"/>
                  </a:lnTo>
                  <a:lnTo>
                    <a:pt x="10457" y="299"/>
                  </a:lnTo>
                  <a:lnTo>
                    <a:pt x="10397" y="257"/>
                  </a:lnTo>
                  <a:lnTo>
                    <a:pt x="10337" y="218"/>
                  </a:lnTo>
                  <a:lnTo>
                    <a:pt x="10274" y="182"/>
                  </a:lnTo>
                  <a:lnTo>
                    <a:pt x="10208" y="149"/>
                  </a:lnTo>
                  <a:lnTo>
                    <a:pt x="10142" y="118"/>
                  </a:lnTo>
                  <a:lnTo>
                    <a:pt x="10073" y="91"/>
                  </a:lnTo>
                  <a:lnTo>
                    <a:pt x="10003" y="67"/>
                  </a:lnTo>
                  <a:lnTo>
                    <a:pt x="9932" y="47"/>
                  </a:lnTo>
                  <a:lnTo>
                    <a:pt x="9858" y="30"/>
                  </a:lnTo>
                  <a:lnTo>
                    <a:pt x="9784" y="17"/>
                  </a:lnTo>
                  <a:lnTo>
                    <a:pt x="9708" y="8"/>
                  </a:lnTo>
                  <a:lnTo>
                    <a:pt x="9632" y="2"/>
                  </a:lnTo>
                  <a:lnTo>
                    <a:pt x="95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17" tIns="48208" rIns="96417" bIns="4820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 sz="200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6" name="Freeform 111"/>
            <p:cNvSpPr>
              <a:spLocks/>
            </p:cNvSpPr>
            <p:nvPr/>
          </p:nvSpPr>
          <p:spPr bwMode="auto">
            <a:xfrm>
              <a:off x="10050463" y="2122488"/>
              <a:ext cx="87312" cy="20638"/>
            </a:xfrm>
            <a:custGeom>
              <a:avLst/>
              <a:gdLst>
                <a:gd name="T0" fmla="*/ 2010 w 2011"/>
                <a:gd name="T1" fmla="*/ 276 h 502"/>
                <a:gd name="T2" fmla="*/ 2003 w 2011"/>
                <a:gd name="T3" fmla="*/ 314 h 502"/>
                <a:gd name="T4" fmla="*/ 1991 w 2011"/>
                <a:gd name="T5" fmla="*/ 349 h 502"/>
                <a:gd name="T6" fmla="*/ 1975 w 2011"/>
                <a:gd name="T7" fmla="*/ 382 h 502"/>
                <a:gd name="T8" fmla="*/ 1954 w 2011"/>
                <a:gd name="T9" fmla="*/ 411 h 502"/>
                <a:gd name="T10" fmla="*/ 1929 w 2011"/>
                <a:gd name="T11" fmla="*/ 437 h 502"/>
                <a:gd name="T12" fmla="*/ 1900 w 2011"/>
                <a:gd name="T13" fmla="*/ 459 h 502"/>
                <a:gd name="T14" fmla="*/ 1868 w 2011"/>
                <a:gd name="T15" fmla="*/ 477 h 502"/>
                <a:gd name="T16" fmla="*/ 1834 w 2011"/>
                <a:gd name="T17" fmla="*/ 491 h 502"/>
                <a:gd name="T18" fmla="*/ 1798 w 2011"/>
                <a:gd name="T19" fmla="*/ 499 h 502"/>
                <a:gd name="T20" fmla="*/ 1760 w 2011"/>
                <a:gd name="T21" fmla="*/ 502 h 502"/>
                <a:gd name="T22" fmla="*/ 225 w 2011"/>
                <a:gd name="T23" fmla="*/ 501 h 502"/>
                <a:gd name="T24" fmla="*/ 188 w 2011"/>
                <a:gd name="T25" fmla="*/ 494 h 502"/>
                <a:gd name="T26" fmla="*/ 153 w 2011"/>
                <a:gd name="T27" fmla="*/ 482 h 502"/>
                <a:gd name="T28" fmla="*/ 120 w 2011"/>
                <a:gd name="T29" fmla="*/ 466 h 502"/>
                <a:gd name="T30" fmla="*/ 91 w 2011"/>
                <a:gd name="T31" fmla="*/ 445 h 502"/>
                <a:gd name="T32" fmla="*/ 65 w 2011"/>
                <a:gd name="T33" fmla="*/ 420 h 502"/>
                <a:gd name="T34" fmla="*/ 43 w 2011"/>
                <a:gd name="T35" fmla="*/ 392 h 502"/>
                <a:gd name="T36" fmla="*/ 25 w 2011"/>
                <a:gd name="T37" fmla="*/ 360 h 502"/>
                <a:gd name="T38" fmla="*/ 11 w 2011"/>
                <a:gd name="T39" fmla="*/ 326 h 502"/>
                <a:gd name="T40" fmla="*/ 3 w 2011"/>
                <a:gd name="T41" fmla="*/ 289 h 502"/>
                <a:gd name="T42" fmla="*/ 0 w 2011"/>
                <a:gd name="T43" fmla="*/ 251 h 502"/>
                <a:gd name="T44" fmla="*/ 3 w 2011"/>
                <a:gd name="T45" fmla="*/ 213 h 502"/>
                <a:gd name="T46" fmla="*/ 11 w 2011"/>
                <a:gd name="T47" fmla="*/ 177 h 502"/>
                <a:gd name="T48" fmla="*/ 25 w 2011"/>
                <a:gd name="T49" fmla="*/ 143 h 502"/>
                <a:gd name="T50" fmla="*/ 43 w 2011"/>
                <a:gd name="T51" fmla="*/ 111 h 502"/>
                <a:gd name="T52" fmla="*/ 65 w 2011"/>
                <a:gd name="T53" fmla="*/ 83 h 502"/>
                <a:gd name="T54" fmla="*/ 91 w 2011"/>
                <a:gd name="T55" fmla="*/ 58 h 502"/>
                <a:gd name="T56" fmla="*/ 120 w 2011"/>
                <a:gd name="T57" fmla="*/ 37 h 502"/>
                <a:gd name="T58" fmla="*/ 153 w 2011"/>
                <a:gd name="T59" fmla="*/ 21 h 502"/>
                <a:gd name="T60" fmla="*/ 188 w 2011"/>
                <a:gd name="T61" fmla="*/ 8 h 502"/>
                <a:gd name="T62" fmla="*/ 225 w 2011"/>
                <a:gd name="T63" fmla="*/ 1 h 502"/>
                <a:gd name="T64" fmla="*/ 1760 w 2011"/>
                <a:gd name="T65" fmla="*/ 0 h 502"/>
                <a:gd name="T66" fmla="*/ 1798 w 2011"/>
                <a:gd name="T67" fmla="*/ 3 h 502"/>
                <a:gd name="T68" fmla="*/ 1834 w 2011"/>
                <a:gd name="T69" fmla="*/ 11 h 502"/>
                <a:gd name="T70" fmla="*/ 1868 w 2011"/>
                <a:gd name="T71" fmla="*/ 26 h 502"/>
                <a:gd name="T72" fmla="*/ 1900 w 2011"/>
                <a:gd name="T73" fmla="*/ 44 h 502"/>
                <a:gd name="T74" fmla="*/ 1929 w 2011"/>
                <a:gd name="T75" fmla="*/ 66 h 502"/>
                <a:gd name="T76" fmla="*/ 1954 w 2011"/>
                <a:gd name="T77" fmla="*/ 92 h 502"/>
                <a:gd name="T78" fmla="*/ 1975 w 2011"/>
                <a:gd name="T79" fmla="*/ 121 h 502"/>
                <a:gd name="T80" fmla="*/ 1991 w 2011"/>
                <a:gd name="T81" fmla="*/ 154 h 502"/>
                <a:gd name="T82" fmla="*/ 2003 w 2011"/>
                <a:gd name="T83" fmla="*/ 189 h 502"/>
                <a:gd name="T84" fmla="*/ 2010 w 2011"/>
                <a:gd name="T85" fmla="*/ 225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11" h="502">
                  <a:moveTo>
                    <a:pt x="2011" y="251"/>
                  </a:moveTo>
                  <a:lnTo>
                    <a:pt x="2011" y="264"/>
                  </a:lnTo>
                  <a:lnTo>
                    <a:pt x="2010" y="276"/>
                  </a:lnTo>
                  <a:lnTo>
                    <a:pt x="2008" y="289"/>
                  </a:lnTo>
                  <a:lnTo>
                    <a:pt x="2006" y="302"/>
                  </a:lnTo>
                  <a:lnTo>
                    <a:pt x="2003" y="314"/>
                  </a:lnTo>
                  <a:lnTo>
                    <a:pt x="2000" y="326"/>
                  </a:lnTo>
                  <a:lnTo>
                    <a:pt x="1996" y="338"/>
                  </a:lnTo>
                  <a:lnTo>
                    <a:pt x="1991" y="349"/>
                  </a:lnTo>
                  <a:lnTo>
                    <a:pt x="1986" y="360"/>
                  </a:lnTo>
                  <a:lnTo>
                    <a:pt x="1981" y="371"/>
                  </a:lnTo>
                  <a:lnTo>
                    <a:pt x="1975" y="382"/>
                  </a:lnTo>
                  <a:lnTo>
                    <a:pt x="1968" y="392"/>
                  </a:lnTo>
                  <a:lnTo>
                    <a:pt x="1961" y="402"/>
                  </a:lnTo>
                  <a:lnTo>
                    <a:pt x="1954" y="411"/>
                  </a:lnTo>
                  <a:lnTo>
                    <a:pt x="1946" y="420"/>
                  </a:lnTo>
                  <a:lnTo>
                    <a:pt x="1938" y="429"/>
                  </a:lnTo>
                  <a:lnTo>
                    <a:pt x="1929" y="437"/>
                  </a:lnTo>
                  <a:lnTo>
                    <a:pt x="1920" y="445"/>
                  </a:lnTo>
                  <a:lnTo>
                    <a:pt x="1910" y="452"/>
                  </a:lnTo>
                  <a:lnTo>
                    <a:pt x="1900" y="459"/>
                  </a:lnTo>
                  <a:lnTo>
                    <a:pt x="1890" y="466"/>
                  </a:lnTo>
                  <a:lnTo>
                    <a:pt x="1879" y="472"/>
                  </a:lnTo>
                  <a:lnTo>
                    <a:pt x="1868" y="477"/>
                  </a:lnTo>
                  <a:lnTo>
                    <a:pt x="1857" y="482"/>
                  </a:lnTo>
                  <a:lnTo>
                    <a:pt x="1846" y="487"/>
                  </a:lnTo>
                  <a:lnTo>
                    <a:pt x="1834" y="491"/>
                  </a:lnTo>
                  <a:lnTo>
                    <a:pt x="1822" y="494"/>
                  </a:lnTo>
                  <a:lnTo>
                    <a:pt x="1810" y="497"/>
                  </a:lnTo>
                  <a:lnTo>
                    <a:pt x="1798" y="499"/>
                  </a:lnTo>
                  <a:lnTo>
                    <a:pt x="1785" y="501"/>
                  </a:lnTo>
                  <a:lnTo>
                    <a:pt x="1773" y="502"/>
                  </a:lnTo>
                  <a:lnTo>
                    <a:pt x="1760" y="502"/>
                  </a:lnTo>
                  <a:lnTo>
                    <a:pt x="251" y="502"/>
                  </a:lnTo>
                  <a:lnTo>
                    <a:pt x="238" y="502"/>
                  </a:lnTo>
                  <a:lnTo>
                    <a:pt x="225" y="501"/>
                  </a:lnTo>
                  <a:lnTo>
                    <a:pt x="213" y="499"/>
                  </a:lnTo>
                  <a:lnTo>
                    <a:pt x="200" y="497"/>
                  </a:lnTo>
                  <a:lnTo>
                    <a:pt x="188" y="494"/>
                  </a:lnTo>
                  <a:lnTo>
                    <a:pt x="176" y="491"/>
                  </a:lnTo>
                  <a:lnTo>
                    <a:pt x="165" y="487"/>
                  </a:lnTo>
                  <a:lnTo>
                    <a:pt x="153" y="482"/>
                  </a:lnTo>
                  <a:lnTo>
                    <a:pt x="142" y="477"/>
                  </a:lnTo>
                  <a:lnTo>
                    <a:pt x="132" y="472"/>
                  </a:lnTo>
                  <a:lnTo>
                    <a:pt x="120" y="466"/>
                  </a:lnTo>
                  <a:lnTo>
                    <a:pt x="110" y="459"/>
                  </a:lnTo>
                  <a:lnTo>
                    <a:pt x="100" y="452"/>
                  </a:lnTo>
                  <a:lnTo>
                    <a:pt x="91" y="445"/>
                  </a:lnTo>
                  <a:lnTo>
                    <a:pt x="82" y="437"/>
                  </a:lnTo>
                  <a:lnTo>
                    <a:pt x="73" y="429"/>
                  </a:lnTo>
                  <a:lnTo>
                    <a:pt x="65" y="420"/>
                  </a:lnTo>
                  <a:lnTo>
                    <a:pt x="57" y="411"/>
                  </a:lnTo>
                  <a:lnTo>
                    <a:pt x="49" y="402"/>
                  </a:lnTo>
                  <a:lnTo>
                    <a:pt x="43" y="392"/>
                  </a:lnTo>
                  <a:lnTo>
                    <a:pt x="36" y="382"/>
                  </a:lnTo>
                  <a:lnTo>
                    <a:pt x="30" y="371"/>
                  </a:lnTo>
                  <a:lnTo>
                    <a:pt x="25" y="360"/>
                  </a:lnTo>
                  <a:lnTo>
                    <a:pt x="20" y="349"/>
                  </a:lnTo>
                  <a:lnTo>
                    <a:pt x="15" y="338"/>
                  </a:lnTo>
                  <a:lnTo>
                    <a:pt x="11" y="326"/>
                  </a:lnTo>
                  <a:lnTo>
                    <a:pt x="8" y="314"/>
                  </a:lnTo>
                  <a:lnTo>
                    <a:pt x="5" y="302"/>
                  </a:lnTo>
                  <a:lnTo>
                    <a:pt x="3" y="289"/>
                  </a:lnTo>
                  <a:lnTo>
                    <a:pt x="1" y="276"/>
                  </a:lnTo>
                  <a:lnTo>
                    <a:pt x="0" y="264"/>
                  </a:lnTo>
                  <a:lnTo>
                    <a:pt x="0" y="251"/>
                  </a:lnTo>
                  <a:lnTo>
                    <a:pt x="0" y="238"/>
                  </a:lnTo>
                  <a:lnTo>
                    <a:pt x="1" y="225"/>
                  </a:lnTo>
                  <a:lnTo>
                    <a:pt x="3" y="213"/>
                  </a:lnTo>
                  <a:lnTo>
                    <a:pt x="5" y="201"/>
                  </a:lnTo>
                  <a:lnTo>
                    <a:pt x="8" y="189"/>
                  </a:lnTo>
                  <a:lnTo>
                    <a:pt x="11" y="177"/>
                  </a:lnTo>
                  <a:lnTo>
                    <a:pt x="15" y="165"/>
                  </a:lnTo>
                  <a:lnTo>
                    <a:pt x="20" y="154"/>
                  </a:lnTo>
                  <a:lnTo>
                    <a:pt x="25" y="143"/>
                  </a:lnTo>
                  <a:lnTo>
                    <a:pt x="30" y="132"/>
                  </a:lnTo>
                  <a:lnTo>
                    <a:pt x="36" y="121"/>
                  </a:lnTo>
                  <a:lnTo>
                    <a:pt x="43" y="111"/>
                  </a:lnTo>
                  <a:lnTo>
                    <a:pt x="49" y="101"/>
                  </a:lnTo>
                  <a:lnTo>
                    <a:pt x="57" y="92"/>
                  </a:lnTo>
                  <a:lnTo>
                    <a:pt x="65" y="83"/>
                  </a:lnTo>
                  <a:lnTo>
                    <a:pt x="73" y="74"/>
                  </a:lnTo>
                  <a:lnTo>
                    <a:pt x="82" y="66"/>
                  </a:lnTo>
                  <a:lnTo>
                    <a:pt x="91" y="58"/>
                  </a:lnTo>
                  <a:lnTo>
                    <a:pt x="100" y="51"/>
                  </a:lnTo>
                  <a:lnTo>
                    <a:pt x="110" y="44"/>
                  </a:lnTo>
                  <a:lnTo>
                    <a:pt x="120" y="37"/>
                  </a:lnTo>
                  <a:lnTo>
                    <a:pt x="132" y="31"/>
                  </a:lnTo>
                  <a:lnTo>
                    <a:pt x="142" y="26"/>
                  </a:lnTo>
                  <a:lnTo>
                    <a:pt x="153" y="21"/>
                  </a:lnTo>
                  <a:lnTo>
                    <a:pt x="165" y="15"/>
                  </a:lnTo>
                  <a:lnTo>
                    <a:pt x="176" y="11"/>
                  </a:lnTo>
                  <a:lnTo>
                    <a:pt x="188" y="8"/>
                  </a:lnTo>
                  <a:lnTo>
                    <a:pt x="200" y="5"/>
                  </a:lnTo>
                  <a:lnTo>
                    <a:pt x="213" y="3"/>
                  </a:lnTo>
                  <a:lnTo>
                    <a:pt x="225" y="1"/>
                  </a:lnTo>
                  <a:lnTo>
                    <a:pt x="238" y="0"/>
                  </a:lnTo>
                  <a:lnTo>
                    <a:pt x="251" y="0"/>
                  </a:lnTo>
                  <a:lnTo>
                    <a:pt x="1760" y="0"/>
                  </a:lnTo>
                  <a:lnTo>
                    <a:pt x="1773" y="0"/>
                  </a:lnTo>
                  <a:lnTo>
                    <a:pt x="1785" y="1"/>
                  </a:lnTo>
                  <a:lnTo>
                    <a:pt x="1798" y="3"/>
                  </a:lnTo>
                  <a:lnTo>
                    <a:pt x="1810" y="5"/>
                  </a:lnTo>
                  <a:lnTo>
                    <a:pt x="1822" y="8"/>
                  </a:lnTo>
                  <a:lnTo>
                    <a:pt x="1834" y="11"/>
                  </a:lnTo>
                  <a:lnTo>
                    <a:pt x="1846" y="15"/>
                  </a:lnTo>
                  <a:lnTo>
                    <a:pt x="1857" y="21"/>
                  </a:lnTo>
                  <a:lnTo>
                    <a:pt x="1868" y="26"/>
                  </a:lnTo>
                  <a:lnTo>
                    <a:pt x="1879" y="31"/>
                  </a:lnTo>
                  <a:lnTo>
                    <a:pt x="1890" y="37"/>
                  </a:lnTo>
                  <a:lnTo>
                    <a:pt x="1900" y="44"/>
                  </a:lnTo>
                  <a:lnTo>
                    <a:pt x="1910" y="51"/>
                  </a:lnTo>
                  <a:lnTo>
                    <a:pt x="1920" y="58"/>
                  </a:lnTo>
                  <a:lnTo>
                    <a:pt x="1929" y="66"/>
                  </a:lnTo>
                  <a:lnTo>
                    <a:pt x="1938" y="74"/>
                  </a:lnTo>
                  <a:lnTo>
                    <a:pt x="1946" y="83"/>
                  </a:lnTo>
                  <a:lnTo>
                    <a:pt x="1954" y="92"/>
                  </a:lnTo>
                  <a:lnTo>
                    <a:pt x="1961" y="101"/>
                  </a:lnTo>
                  <a:lnTo>
                    <a:pt x="1968" y="111"/>
                  </a:lnTo>
                  <a:lnTo>
                    <a:pt x="1975" y="121"/>
                  </a:lnTo>
                  <a:lnTo>
                    <a:pt x="1981" y="132"/>
                  </a:lnTo>
                  <a:lnTo>
                    <a:pt x="1986" y="143"/>
                  </a:lnTo>
                  <a:lnTo>
                    <a:pt x="1991" y="154"/>
                  </a:lnTo>
                  <a:lnTo>
                    <a:pt x="1996" y="165"/>
                  </a:lnTo>
                  <a:lnTo>
                    <a:pt x="2000" y="177"/>
                  </a:lnTo>
                  <a:lnTo>
                    <a:pt x="2003" y="189"/>
                  </a:lnTo>
                  <a:lnTo>
                    <a:pt x="2006" y="201"/>
                  </a:lnTo>
                  <a:lnTo>
                    <a:pt x="2008" y="213"/>
                  </a:lnTo>
                  <a:lnTo>
                    <a:pt x="2010" y="225"/>
                  </a:lnTo>
                  <a:lnTo>
                    <a:pt x="2011" y="238"/>
                  </a:lnTo>
                  <a:lnTo>
                    <a:pt x="2011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17" tIns="48208" rIns="96417" bIns="4820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 sz="200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7" name="Freeform 112"/>
            <p:cNvSpPr>
              <a:spLocks/>
            </p:cNvSpPr>
            <p:nvPr/>
          </p:nvSpPr>
          <p:spPr bwMode="auto">
            <a:xfrm>
              <a:off x="10072688" y="2660650"/>
              <a:ext cx="42862" cy="20638"/>
            </a:xfrm>
            <a:custGeom>
              <a:avLst/>
              <a:gdLst>
                <a:gd name="T0" fmla="*/ 1004 w 1005"/>
                <a:gd name="T1" fmla="*/ 277 h 503"/>
                <a:gd name="T2" fmla="*/ 997 w 1005"/>
                <a:gd name="T3" fmla="*/ 314 h 503"/>
                <a:gd name="T4" fmla="*/ 985 w 1005"/>
                <a:gd name="T5" fmla="*/ 349 h 503"/>
                <a:gd name="T6" fmla="*/ 969 w 1005"/>
                <a:gd name="T7" fmla="*/ 381 h 503"/>
                <a:gd name="T8" fmla="*/ 948 w 1005"/>
                <a:gd name="T9" fmla="*/ 411 h 503"/>
                <a:gd name="T10" fmla="*/ 923 w 1005"/>
                <a:gd name="T11" fmla="*/ 437 h 503"/>
                <a:gd name="T12" fmla="*/ 894 w 1005"/>
                <a:gd name="T13" fmla="*/ 459 h 503"/>
                <a:gd name="T14" fmla="*/ 863 w 1005"/>
                <a:gd name="T15" fmla="*/ 477 h 503"/>
                <a:gd name="T16" fmla="*/ 828 w 1005"/>
                <a:gd name="T17" fmla="*/ 491 h 503"/>
                <a:gd name="T18" fmla="*/ 792 w 1005"/>
                <a:gd name="T19" fmla="*/ 500 h 503"/>
                <a:gd name="T20" fmla="*/ 754 w 1005"/>
                <a:gd name="T21" fmla="*/ 503 h 503"/>
                <a:gd name="T22" fmla="*/ 225 w 1005"/>
                <a:gd name="T23" fmla="*/ 501 h 503"/>
                <a:gd name="T24" fmla="*/ 188 w 1005"/>
                <a:gd name="T25" fmla="*/ 495 h 503"/>
                <a:gd name="T26" fmla="*/ 153 w 1005"/>
                <a:gd name="T27" fmla="*/ 482 h 503"/>
                <a:gd name="T28" fmla="*/ 120 w 1005"/>
                <a:gd name="T29" fmla="*/ 465 h 503"/>
                <a:gd name="T30" fmla="*/ 91 w 1005"/>
                <a:gd name="T31" fmla="*/ 444 h 503"/>
                <a:gd name="T32" fmla="*/ 65 w 1005"/>
                <a:gd name="T33" fmla="*/ 420 h 503"/>
                <a:gd name="T34" fmla="*/ 43 w 1005"/>
                <a:gd name="T35" fmla="*/ 391 h 503"/>
                <a:gd name="T36" fmla="*/ 25 w 1005"/>
                <a:gd name="T37" fmla="*/ 360 h 503"/>
                <a:gd name="T38" fmla="*/ 11 w 1005"/>
                <a:gd name="T39" fmla="*/ 326 h 503"/>
                <a:gd name="T40" fmla="*/ 3 w 1005"/>
                <a:gd name="T41" fmla="*/ 290 h 503"/>
                <a:gd name="T42" fmla="*/ 0 w 1005"/>
                <a:gd name="T43" fmla="*/ 252 h 503"/>
                <a:gd name="T44" fmla="*/ 3 w 1005"/>
                <a:gd name="T45" fmla="*/ 214 h 503"/>
                <a:gd name="T46" fmla="*/ 11 w 1005"/>
                <a:gd name="T47" fmla="*/ 176 h 503"/>
                <a:gd name="T48" fmla="*/ 25 w 1005"/>
                <a:gd name="T49" fmla="*/ 142 h 503"/>
                <a:gd name="T50" fmla="*/ 43 w 1005"/>
                <a:gd name="T51" fmla="*/ 111 h 503"/>
                <a:gd name="T52" fmla="*/ 65 w 1005"/>
                <a:gd name="T53" fmla="*/ 82 h 503"/>
                <a:gd name="T54" fmla="*/ 91 w 1005"/>
                <a:gd name="T55" fmla="*/ 58 h 503"/>
                <a:gd name="T56" fmla="*/ 120 w 1005"/>
                <a:gd name="T57" fmla="*/ 37 h 503"/>
                <a:gd name="T58" fmla="*/ 153 w 1005"/>
                <a:gd name="T59" fmla="*/ 20 h 503"/>
                <a:gd name="T60" fmla="*/ 188 w 1005"/>
                <a:gd name="T61" fmla="*/ 8 h 503"/>
                <a:gd name="T62" fmla="*/ 225 w 1005"/>
                <a:gd name="T63" fmla="*/ 2 h 503"/>
                <a:gd name="T64" fmla="*/ 754 w 1005"/>
                <a:gd name="T65" fmla="*/ 0 h 503"/>
                <a:gd name="T66" fmla="*/ 792 w 1005"/>
                <a:gd name="T67" fmla="*/ 3 h 503"/>
                <a:gd name="T68" fmla="*/ 828 w 1005"/>
                <a:gd name="T69" fmla="*/ 12 h 503"/>
                <a:gd name="T70" fmla="*/ 863 w 1005"/>
                <a:gd name="T71" fmla="*/ 25 h 503"/>
                <a:gd name="T72" fmla="*/ 894 w 1005"/>
                <a:gd name="T73" fmla="*/ 43 h 503"/>
                <a:gd name="T74" fmla="*/ 923 w 1005"/>
                <a:gd name="T75" fmla="*/ 65 h 503"/>
                <a:gd name="T76" fmla="*/ 948 w 1005"/>
                <a:gd name="T77" fmla="*/ 92 h 503"/>
                <a:gd name="T78" fmla="*/ 969 w 1005"/>
                <a:gd name="T79" fmla="*/ 121 h 503"/>
                <a:gd name="T80" fmla="*/ 985 w 1005"/>
                <a:gd name="T81" fmla="*/ 153 h 503"/>
                <a:gd name="T82" fmla="*/ 997 w 1005"/>
                <a:gd name="T83" fmla="*/ 188 h 503"/>
                <a:gd name="T84" fmla="*/ 1004 w 1005"/>
                <a:gd name="T85" fmla="*/ 226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05" h="503">
                  <a:moveTo>
                    <a:pt x="1005" y="252"/>
                  </a:moveTo>
                  <a:lnTo>
                    <a:pt x="1005" y="264"/>
                  </a:lnTo>
                  <a:lnTo>
                    <a:pt x="1004" y="277"/>
                  </a:lnTo>
                  <a:lnTo>
                    <a:pt x="1002" y="290"/>
                  </a:lnTo>
                  <a:lnTo>
                    <a:pt x="1000" y="302"/>
                  </a:lnTo>
                  <a:lnTo>
                    <a:pt x="997" y="314"/>
                  </a:lnTo>
                  <a:lnTo>
                    <a:pt x="994" y="326"/>
                  </a:lnTo>
                  <a:lnTo>
                    <a:pt x="990" y="337"/>
                  </a:lnTo>
                  <a:lnTo>
                    <a:pt x="985" y="349"/>
                  </a:lnTo>
                  <a:lnTo>
                    <a:pt x="980" y="360"/>
                  </a:lnTo>
                  <a:lnTo>
                    <a:pt x="975" y="371"/>
                  </a:lnTo>
                  <a:lnTo>
                    <a:pt x="969" y="381"/>
                  </a:lnTo>
                  <a:lnTo>
                    <a:pt x="962" y="391"/>
                  </a:lnTo>
                  <a:lnTo>
                    <a:pt x="955" y="401"/>
                  </a:lnTo>
                  <a:lnTo>
                    <a:pt x="948" y="411"/>
                  </a:lnTo>
                  <a:lnTo>
                    <a:pt x="940" y="420"/>
                  </a:lnTo>
                  <a:lnTo>
                    <a:pt x="932" y="428"/>
                  </a:lnTo>
                  <a:lnTo>
                    <a:pt x="923" y="437"/>
                  </a:lnTo>
                  <a:lnTo>
                    <a:pt x="914" y="444"/>
                  </a:lnTo>
                  <a:lnTo>
                    <a:pt x="904" y="452"/>
                  </a:lnTo>
                  <a:lnTo>
                    <a:pt x="894" y="459"/>
                  </a:lnTo>
                  <a:lnTo>
                    <a:pt x="884" y="465"/>
                  </a:lnTo>
                  <a:lnTo>
                    <a:pt x="874" y="471"/>
                  </a:lnTo>
                  <a:lnTo>
                    <a:pt x="863" y="477"/>
                  </a:lnTo>
                  <a:lnTo>
                    <a:pt x="851" y="482"/>
                  </a:lnTo>
                  <a:lnTo>
                    <a:pt x="840" y="486"/>
                  </a:lnTo>
                  <a:lnTo>
                    <a:pt x="828" y="491"/>
                  </a:lnTo>
                  <a:lnTo>
                    <a:pt x="816" y="495"/>
                  </a:lnTo>
                  <a:lnTo>
                    <a:pt x="804" y="497"/>
                  </a:lnTo>
                  <a:lnTo>
                    <a:pt x="792" y="500"/>
                  </a:lnTo>
                  <a:lnTo>
                    <a:pt x="779" y="501"/>
                  </a:lnTo>
                  <a:lnTo>
                    <a:pt x="767" y="502"/>
                  </a:lnTo>
                  <a:lnTo>
                    <a:pt x="754" y="503"/>
                  </a:lnTo>
                  <a:lnTo>
                    <a:pt x="251" y="503"/>
                  </a:lnTo>
                  <a:lnTo>
                    <a:pt x="238" y="502"/>
                  </a:lnTo>
                  <a:lnTo>
                    <a:pt x="225" y="501"/>
                  </a:lnTo>
                  <a:lnTo>
                    <a:pt x="213" y="500"/>
                  </a:lnTo>
                  <a:lnTo>
                    <a:pt x="200" y="497"/>
                  </a:lnTo>
                  <a:lnTo>
                    <a:pt x="188" y="495"/>
                  </a:lnTo>
                  <a:lnTo>
                    <a:pt x="176" y="491"/>
                  </a:lnTo>
                  <a:lnTo>
                    <a:pt x="165" y="486"/>
                  </a:lnTo>
                  <a:lnTo>
                    <a:pt x="153" y="482"/>
                  </a:lnTo>
                  <a:lnTo>
                    <a:pt x="141" y="477"/>
                  </a:lnTo>
                  <a:lnTo>
                    <a:pt x="131" y="471"/>
                  </a:lnTo>
                  <a:lnTo>
                    <a:pt x="120" y="465"/>
                  </a:lnTo>
                  <a:lnTo>
                    <a:pt x="110" y="459"/>
                  </a:lnTo>
                  <a:lnTo>
                    <a:pt x="100" y="452"/>
                  </a:lnTo>
                  <a:lnTo>
                    <a:pt x="91" y="444"/>
                  </a:lnTo>
                  <a:lnTo>
                    <a:pt x="82" y="437"/>
                  </a:lnTo>
                  <a:lnTo>
                    <a:pt x="73" y="428"/>
                  </a:lnTo>
                  <a:lnTo>
                    <a:pt x="65" y="420"/>
                  </a:lnTo>
                  <a:lnTo>
                    <a:pt x="57" y="411"/>
                  </a:lnTo>
                  <a:lnTo>
                    <a:pt x="49" y="401"/>
                  </a:lnTo>
                  <a:lnTo>
                    <a:pt x="43" y="391"/>
                  </a:lnTo>
                  <a:lnTo>
                    <a:pt x="36" y="381"/>
                  </a:lnTo>
                  <a:lnTo>
                    <a:pt x="30" y="371"/>
                  </a:lnTo>
                  <a:lnTo>
                    <a:pt x="25" y="360"/>
                  </a:lnTo>
                  <a:lnTo>
                    <a:pt x="20" y="349"/>
                  </a:lnTo>
                  <a:lnTo>
                    <a:pt x="15" y="337"/>
                  </a:lnTo>
                  <a:lnTo>
                    <a:pt x="11" y="326"/>
                  </a:lnTo>
                  <a:lnTo>
                    <a:pt x="8" y="314"/>
                  </a:lnTo>
                  <a:lnTo>
                    <a:pt x="5" y="302"/>
                  </a:lnTo>
                  <a:lnTo>
                    <a:pt x="3" y="290"/>
                  </a:lnTo>
                  <a:lnTo>
                    <a:pt x="1" y="277"/>
                  </a:lnTo>
                  <a:lnTo>
                    <a:pt x="0" y="264"/>
                  </a:lnTo>
                  <a:lnTo>
                    <a:pt x="0" y="252"/>
                  </a:lnTo>
                  <a:lnTo>
                    <a:pt x="0" y="239"/>
                  </a:lnTo>
                  <a:lnTo>
                    <a:pt x="1" y="226"/>
                  </a:lnTo>
                  <a:lnTo>
                    <a:pt x="3" y="214"/>
                  </a:lnTo>
                  <a:lnTo>
                    <a:pt x="5" y="200"/>
                  </a:lnTo>
                  <a:lnTo>
                    <a:pt x="8" y="188"/>
                  </a:lnTo>
                  <a:lnTo>
                    <a:pt x="11" y="176"/>
                  </a:lnTo>
                  <a:lnTo>
                    <a:pt x="15" y="165"/>
                  </a:lnTo>
                  <a:lnTo>
                    <a:pt x="20" y="153"/>
                  </a:lnTo>
                  <a:lnTo>
                    <a:pt x="25" y="142"/>
                  </a:lnTo>
                  <a:lnTo>
                    <a:pt x="30" y="131"/>
                  </a:lnTo>
                  <a:lnTo>
                    <a:pt x="36" y="121"/>
                  </a:lnTo>
                  <a:lnTo>
                    <a:pt x="43" y="111"/>
                  </a:lnTo>
                  <a:lnTo>
                    <a:pt x="49" y="101"/>
                  </a:lnTo>
                  <a:lnTo>
                    <a:pt x="57" y="92"/>
                  </a:lnTo>
                  <a:lnTo>
                    <a:pt x="65" y="82"/>
                  </a:lnTo>
                  <a:lnTo>
                    <a:pt x="73" y="74"/>
                  </a:lnTo>
                  <a:lnTo>
                    <a:pt x="82" y="65"/>
                  </a:lnTo>
                  <a:lnTo>
                    <a:pt x="91" y="58"/>
                  </a:lnTo>
                  <a:lnTo>
                    <a:pt x="100" y="50"/>
                  </a:lnTo>
                  <a:lnTo>
                    <a:pt x="110" y="43"/>
                  </a:lnTo>
                  <a:lnTo>
                    <a:pt x="120" y="37"/>
                  </a:lnTo>
                  <a:lnTo>
                    <a:pt x="131" y="31"/>
                  </a:lnTo>
                  <a:lnTo>
                    <a:pt x="141" y="25"/>
                  </a:lnTo>
                  <a:lnTo>
                    <a:pt x="153" y="20"/>
                  </a:lnTo>
                  <a:lnTo>
                    <a:pt x="165" y="16"/>
                  </a:lnTo>
                  <a:lnTo>
                    <a:pt x="176" y="12"/>
                  </a:lnTo>
                  <a:lnTo>
                    <a:pt x="188" y="8"/>
                  </a:lnTo>
                  <a:lnTo>
                    <a:pt x="200" y="6"/>
                  </a:lnTo>
                  <a:lnTo>
                    <a:pt x="213" y="3"/>
                  </a:lnTo>
                  <a:lnTo>
                    <a:pt x="225" y="2"/>
                  </a:lnTo>
                  <a:lnTo>
                    <a:pt x="238" y="1"/>
                  </a:lnTo>
                  <a:lnTo>
                    <a:pt x="251" y="0"/>
                  </a:lnTo>
                  <a:lnTo>
                    <a:pt x="754" y="0"/>
                  </a:lnTo>
                  <a:lnTo>
                    <a:pt x="767" y="1"/>
                  </a:lnTo>
                  <a:lnTo>
                    <a:pt x="779" y="2"/>
                  </a:lnTo>
                  <a:lnTo>
                    <a:pt x="792" y="3"/>
                  </a:lnTo>
                  <a:lnTo>
                    <a:pt x="804" y="6"/>
                  </a:lnTo>
                  <a:lnTo>
                    <a:pt x="816" y="8"/>
                  </a:lnTo>
                  <a:lnTo>
                    <a:pt x="828" y="12"/>
                  </a:lnTo>
                  <a:lnTo>
                    <a:pt x="840" y="16"/>
                  </a:lnTo>
                  <a:lnTo>
                    <a:pt x="851" y="20"/>
                  </a:lnTo>
                  <a:lnTo>
                    <a:pt x="863" y="25"/>
                  </a:lnTo>
                  <a:lnTo>
                    <a:pt x="874" y="31"/>
                  </a:lnTo>
                  <a:lnTo>
                    <a:pt x="884" y="37"/>
                  </a:lnTo>
                  <a:lnTo>
                    <a:pt x="894" y="43"/>
                  </a:lnTo>
                  <a:lnTo>
                    <a:pt x="904" y="50"/>
                  </a:lnTo>
                  <a:lnTo>
                    <a:pt x="914" y="58"/>
                  </a:lnTo>
                  <a:lnTo>
                    <a:pt x="923" y="65"/>
                  </a:lnTo>
                  <a:lnTo>
                    <a:pt x="932" y="74"/>
                  </a:lnTo>
                  <a:lnTo>
                    <a:pt x="940" y="82"/>
                  </a:lnTo>
                  <a:lnTo>
                    <a:pt x="948" y="92"/>
                  </a:lnTo>
                  <a:lnTo>
                    <a:pt x="955" y="101"/>
                  </a:lnTo>
                  <a:lnTo>
                    <a:pt x="962" y="111"/>
                  </a:lnTo>
                  <a:lnTo>
                    <a:pt x="969" y="121"/>
                  </a:lnTo>
                  <a:lnTo>
                    <a:pt x="975" y="131"/>
                  </a:lnTo>
                  <a:lnTo>
                    <a:pt x="980" y="142"/>
                  </a:lnTo>
                  <a:lnTo>
                    <a:pt x="985" y="153"/>
                  </a:lnTo>
                  <a:lnTo>
                    <a:pt x="990" y="165"/>
                  </a:lnTo>
                  <a:lnTo>
                    <a:pt x="994" y="176"/>
                  </a:lnTo>
                  <a:lnTo>
                    <a:pt x="997" y="188"/>
                  </a:lnTo>
                  <a:lnTo>
                    <a:pt x="1000" y="200"/>
                  </a:lnTo>
                  <a:lnTo>
                    <a:pt x="1002" y="214"/>
                  </a:lnTo>
                  <a:lnTo>
                    <a:pt x="1004" y="226"/>
                  </a:lnTo>
                  <a:lnTo>
                    <a:pt x="1005" y="239"/>
                  </a:lnTo>
                  <a:lnTo>
                    <a:pt x="1005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17" tIns="48208" rIns="96417" bIns="4820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 sz="200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1910848" y="2849895"/>
            <a:ext cx="547924" cy="627229"/>
            <a:chOff x="2005013" y="4152900"/>
            <a:chExt cx="603250" cy="690563"/>
          </a:xfrm>
          <a:solidFill>
            <a:schemeClr val="bg1"/>
          </a:solidFill>
        </p:grpSpPr>
        <p:sp>
          <p:nvSpPr>
            <p:cNvPr id="169" name="Freeform 193"/>
            <p:cNvSpPr>
              <a:spLocks noEditPoints="1"/>
            </p:cNvSpPr>
            <p:nvPr/>
          </p:nvSpPr>
          <p:spPr bwMode="auto">
            <a:xfrm>
              <a:off x="2005013" y="4152900"/>
              <a:ext cx="603250" cy="690563"/>
            </a:xfrm>
            <a:custGeom>
              <a:avLst/>
              <a:gdLst>
                <a:gd name="T0" fmla="*/ 4158 w 14060"/>
                <a:gd name="T1" fmla="*/ 5259 h 16095"/>
                <a:gd name="T2" fmla="*/ 1877 w 14060"/>
                <a:gd name="T3" fmla="*/ 4442 h 16095"/>
                <a:gd name="T4" fmla="*/ 1004 w 14060"/>
                <a:gd name="T5" fmla="*/ 3269 h 16095"/>
                <a:gd name="T6" fmla="*/ 1877 w 14060"/>
                <a:gd name="T7" fmla="*/ 2095 h 16095"/>
                <a:gd name="T8" fmla="*/ 4158 w 14060"/>
                <a:gd name="T9" fmla="*/ 1279 h 16095"/>
                <a:gd name="T10" fmla="*/ 7340 w 14060"/>
                <a:gd name="T11" fmla="*/ 1009 h 16095"/>
                <a:gd name="T12" fmla="*/ 10399 w 14060"/>
                <a:gd name="T13" fmla="*/ 1392 h 16095"/>
                <a:gd name="T14" fmla="*/ 12461 w 14060"/>
                <a:gd name="T15" fmla="*/ 2288 h 16095"/>
                <a:gd name="T16" fmla="*/ 13025 w 14060"/>
                <a:gd name="T17" fmla="*/ 3501 h 16095"/>
                <a:gd name="T18" fmla="*/ 11859 w 14060"/>
                <a:gd name="T19" fmla="*/ 4623 h 16095"/>
                <a:gd name="T20" fmla="*/ 9376 w 14060"/>
                <a:gd name="T21" fmla="*/ 5355 h 16095"/>
                <a:gd name="T22" fmla="*/ 13055 w 14060"/>
                <a:gd name="T23" fmla="*/ 6798 h 16095"/>
                <a:gd name="T24" fmla="*/ 12329 w 14060"/>
                <a:gd name="T25" fmla="*/ 7877 h 16095"/>
                <a:gd name="T26" fmla="*/ 10154 w 14060"/>
                <a:gd name="T27" fmla="*/ 8729 h 16095"/>
                <a:gd name="T28" fmla="*/ 7030 w 14060"/>
                <a:gd name="T29" fmla="*/ 9053 h 16095"/>
                <a:gd name="T30" fmla="*/ 3906 w 14060"/>
                <a:gd name="T31" fmla="*/ 8729 h 16095"/>
                <a:gd name="T32" fmla="*/ 1731 w 14060"/>
                <a:gd name="T33" fmla="*/ 7877 h 16095"/>
                <a:gd name="T34" fmla="*/ 1005 w 14060"/>
                <a:gd name="T35" fmla="*/ 6798 h 16095"/>
                <a:gd name="T36" fmla="*/ 2178 w 14060"/>
                <a:gd name="T37" fmla="*/ 5717 h 16095"/>
                <a:gd name="T38" fmla="*/ 4255 w 14060"/>
                <a:gd name="T39" fmla="*/ 6300 h 16095"/>
                <a:gd name="T40" fmla="*/ 6598 w 14060"/>
                <a:gd name="T41" fmla="*/ 6533 h 16095"/>
                <a:gd name="T42" fmla="*/ 8968 w 14060"/>
                <a:gd name="T43" fmla="*/ 6425 h 16095"/>
                <a:gd name="T44" fmla="*/ 11177 w 14060"/>
                <a:gd name="T45" fmla="*/ 5970 h 16095"/>
                <a:gd name="T46" fmla="*/ 12929 w 14060"/>
                <a:gd name="T47" fmla="*/ 5154 h 16095"/>
                <a:gd name="T48" fmla="*/ 12866 w 14060"/>
                <a:gd name="T49" fmla="*/ 10385 h 16095"/>
                <a:gd name="T50" fmla="*/ 11291 w 14060"/>
                <a:gd name="T51" fmla="*/ 11413 h 16095"/>
                <a:gd name="T52" fmla="*/ 8535 w 14060"/>
                <a:gd name="T53" fmla="*/ 12001 h 16095"/>
                <a:gd name="T54" fmla="*/ 5238 w 14060"/>
                <a:gd name="T55" fmla="*/ 11971 h 16095"/>
                <a:gd name="T56" fmla="*/ 2570 w 14060"/>
                <a:gd name="T57" fmla="*/ 11335 h 16095"/>
                <a:gd name="T58" fmla="*/ 1127 w 14060"/>
                <a:gd name="T59" fmla="*/ 10277 h 16095"/>
                <a:gd name="T60" fmla="*/ 1334 w 14060"/>
                <a:gd name="T61" fmla="*/ 8216 h 16095"/>
                <a:gd name="T62" fmla="*/ 3083 w 14060"/>
                <a:gd name="T63" fmla="*/ 9035 h 16095"/>
                <a:gd name="T64" fmla="*/ 5412 w 14060"/>
                <a:gd name="T65" fmla="*/ 9477 h 16095"/>
                <a:gd name="T66" fmla="*/ 7960 w 14060"/>
                <a:gd name="T67" fmla="*/ 9530 h 16095"/>
                <a:gd name="T68" fmla="*/ 10383 w 14060"/>
                <a:gd name="T69" fmla="*/ 9193 h 16095"/>
                <a:gd name="T70" fmla="*/ 12328 w 14060"/>
                <a:gd name="T71" fmla="*/ 8477 h 16095"/>
                <a:gd name="T72" fmla="*/ 12986 w 14060"/>
                <a:gd name="T73" fmla="*/ 13170 h 16095"/>
                <a:gd name="T74" fmla="*/ 11680 w 14060"/>
                <a:gd name="T75" fmla="*/ 14265 h 16095"/>
                <a:gd name="T76" fmla="*/ 9102 w 14060"/>
                <a:gd name="T77" fmla="*/ 14951 h 16095"/>
                <a:gd name="T78" fmla="*/ 5816 w 14060"/>
                <a:gd name="T79" fmla="*/ 15043 h 16095"/>
                <a:gd name="T80" fmla="*/ 2979 w 14060"/>
                <a:gd name="T81" fmla="*/ 14501 h 16095"/>
                <a:gd name="T82" fmla="*/ 1275 w 14060"/>
                <a:gd name="T83" fmla="*/ 13499 h 16095"/>
                <a:gd name="T84" fmla="*/ 1459 w 14060"/>
                <a:gd name="T85" fmla="*/ 11324 h 16095"/>
                <a:gd name="T86" fmla="*/ 3277 w 14060"/>
                <a:gd name="T87" fmla="*/ 12109 h 16095"/>
                <a:gd name="T88" fmla="*/ 5640 w 14060"/>
                <a:gd name="T89" fmla="*/ 12516 h 16095"/>
                <a:gd name="T90" fmla="*/ 8191 w 14060"/>
                <a:gd name="T91" fmla="*/ 12534 h 16095"/>
                <a:gd name="T92" fmla="*/ 10586 w 14060"/>
                <a:gd name="T93" fmla="*/ 12162 h 16095"/>
                <a:gd name="T94" fmla="*/ 12468 w 14060"/>
                <a:gd name="T95" fmla="*/ 11410 h 16095"/>
                <a:gd name="T96" fmla="*/ 5756 w 14060"/>
                <a:gd name="T97" fmla="*/ 48 h 16095"/>
                <a:gd name="T98" fmla="*/ 2501 w 14060"/>
                <a:gd name="T99" fmla="*/ 695 h 16095"/>
                <a:gd name="T100" fmla="*/ 359 w 14060"/>
                <a:gd name="T101" fmla="*/ 2134 h 16095"/>
                <a:gd name="T102" fmla="*/ 163 w 14060"/>
                <a:gd name="T103" fmla="*/ 13611 h 16095"/>
                <a:gd name="T104" fmla="*/ 2001 w 14060"/>
                <a:gd name="T105" fmla="*/ 15199 h 16095"/>
                <a:gd name="T106" fmla="*/ 5124 w 14060"/>
                <a:gd name="T107" fmla="*/ 15985 h 16095"/>
                <a:gd name="T108" fmla="*/ 8621 w 14060"/>
                <a:gd name="T109" fmla="*/ 16020 h 16095"/>
                <a:gd name="T110" fmla="*/ 11814 w 14060"/>
                <a:gd name="T111" fmla="*/ 15302 h 16095"/>
                <a:gd name="T112" fmla="*/ 13808 w 14060"/>
                <a:gd name="T113" fmla="*/ 13789 h 16095"/>
                <a:gd name="T114" fmla="*/ 13808 w 14060"/>
                <a:gd name="T115" fmla="*/ 2305 h 16095"/>
                <a:gd name="T116" fmla="*/ 11814 w 14060"/>
                <a:gd name="T117" fmla="*/ 792 h 16095"/>
                <a:gd name="T118" fmla="*/ 8621 w 14060"/>
                <a:gd name="T119" fmla="*/ 75 h 16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060" h="16095">
                  <a:moveTo>
                    <a:pt x="7030" y="5533"/>
                  </a:moveTo>
                  <a:lnTo>
                    <a:pt x="6720" y="5530"/>
                  </a:lnTo>
                  <a:lnTo>
                    <a:pt x="6413" y="5521"/>
                  </a:lnTo>
                  <a:lnTo>
                    <a:pt x="6112" y="5507"/>
                  </a:lnTo>
                  <a:lnTo>
                    <a:pt x="5816" y="5486"/>
                  </a:lnTo>
                  <a:lnTo>
                    <a:pt x="5524" y="5461"/>
                  </a:lnTo>
                  <a:lnTo>
                    <a:pt x="5238" y="5431"/>
                  </a:lnTo>
                  <a:lnTo>
                    <a:pt x="4958" y="5395"/>
                  </a:lnTo>
                  <a:lnTo>
                    <a:pt x="4684" y="5355"/>
                  </a:lnTo>
                  <a:lnTo>
                    <a:pt x="4418" y="5309"/>
                  </a:lnTo>
                  <a:lnTo>
                    <a:pt x="4158" y="5259"/>
                  </a:lnTo>
                  <a:lnTo>
                    <a:pt x="3906" y="5205"/>
                  </a:lnTo>
                  <a:lnTo>
                    <a:pt x="3661" y="5145"/>
                  </a:lnTo>
                  <a:lnTo>
                    <a:pt x="3425" y="5083"/>
                  </a:lnTo>
                  <a:lnTo>
                    <a:pt x="3197" y="5016"/>
                  </a:lnTo>
                  <a:lnTo>
                    <a:pt x="2979" y="4944"/>
                  </a:lnTo>
                  <a:lnTo>
                    <a:pt x="2769" y="4870"/>
                  </a:lnTo>
                  <a:lnTo>
                    <a:pt x="2570" y="4791"/>
                  </a:lnTo>
                  <a:lnTo>
                    <a:pt x="2380" y="4709"/>
                  </a:lnTo>
                  <a:lnTo>
                    <a:pt x="2201" y="4623"/>
                  </a:lnTo>
                  <a:lnTo>
                    <a:pt x="2034" y="4535"/>
                  </a:lnTo>
                  <a:lnTo>
                    <a:pt x="1877" y="4442"/>
                  </a:lnTo>
                  <a:lnTo>
                    <a:pt x="1731" y="4348"/>
                  </a:lnTo>
                  <a:lnTo>
                    <a:pt x="1599" y="4250"/>
                  </a:lnTo>
                  <a:lnTo>
                    <a:pt x="1477" y="4149"/>
                  </a:lnTo>
                  <a:lnTo>
                    <a:pt x="1370" y="4047"/>
                  </a:lnTo>
                  <a:lnTo>
                    <a:pt x="1275" y="3942"/>
                  </a:lnTo>
                  <a:lnTo>
                    <a:pt x="1194" y="3835"/>
                  </a:lnTo>
                  <a:lnTo>
                    <a:pt x="1127" y="3725"/>
                  </a:lnTo>
                  <a:lnTo>
                    <a:pt x="1074" y="3613"/>
                  </a:lnTo>
                  <a:lnTo>
                    <a:pt x="1035" y="3501"/>
                  </a:lnTo>
                  <a:lnTo>
                    <a:pt x="1012" y="3386"/>
                  </a:lnTo>
                  <a:lnTo>
                    <a:pt x="1004" y="3269"/>
                  </a:lnTo>
                  <a:lnTo>
                    <a:pt x="1012" y="3153"/>
                  </a:lnTo>
                  <a:lnTo>
                    <a:pt x="1035" y="3038"/>
                  </a:lnTo>
                  <a:lnTo>
                    <a:pt x="1074" y="2924"/>
                  </a:lnTo>
                  <a:lnTo>
                    <a:pt x="1127" y="2813"/>
                  </a:lnTo>
                  <a:lnTo>
                    <a:pt x="1194" y="2703"/>
                  </a:lnTo>
                  <a:lnTo>
                    <a:pt x="1275" y="2596"/>
                  </a:lnTo>
                  <a:lnTo>
                    <a:pt x="1370" y="2491"/>
                  </a:lnTo>
                  <a:lnTo>
                    <a:pt x="1477" y="2388"/>
                  </a:lnTo>
                  <a:lnTo>
                    <a:pt x="1599" y="2288"/>
                  </a:lnTo>
                  <a:lnTo>
                    <a:pt x="1731" y="2190"/>
                  </a:lnTo>
                  <a:lnTo>
                    <a:pt x="1877" y="2095"/>
                  </a:lnTo>
                  <a:lnTo>
                    <a:pt x="2034" y="2004"/>
                  </a:lnTo>
                  <a:lnTo>
                    <a:pt x="2201" y="1915"/>
                  </a:lnTo>
                  <a:lnTo>
                    <a:pt x="2380" y="1830"/>
                  </a:lnTo>
                  <a:lnTo>
                    <a:pt x="2570" y="1747"/>
                  </a:lnTo>
                  <a:lnTo>
                    <a:pt x="2769" y="1669"/>
                  </a:lnTo>
                  <a:lnTo>
                    <a:pt x="2979" y="1593"/>
                  </a:lnTo>
                  <a:lnTo>
                    <a:pt x="3197" y="1523"/>
                  </a:lnTo>
                  <a:lnTo>
                    <a:pt x="3425" y="1456"/>
                  </a:lnTo>
                  <a:lnTo>
                    <a:pt x="3661" y="1392"/>
                  </a:lnTo>
                  <a:lnTo>
                    <a:pt x="3906" y="1334"/>
                  </a:lnTo>
                  <a:lnTo>
                    <a:pt x="4158" y="1279"/>
                  </a:lnTo>
                  <a:lnTo>
                    <a:pt x="4418" y="1229"/>
                  </a:lnTo>
                  <a:lnTo>
                    <a:pt x="4684" y="1184"/>
                  </a:lnTo>
                  <a:lnTo>
                    <a:pt x="4958" y="1143"/>
                  </a:lnTo>
                  <a:lnTo>
                    <a:pt x="5238" y="1108"/>
                  </a:lnTo>
                  <a:lnTo>
                    <a:pt x="5524" y="1077"/>
                  </a:lnTo>
                  <a:lnTo>
                    <a:pt x="5816" y="1052"/>
                  </a:lnTo>
                  <a:lnTo>
                    <a:pt x="6112" y="1032"/>
                  </a:lnTo>
                  <a:lnTo>
                    <a:pt x="6413" y="1018"/>
                  </a:lnTo>
                  <a:lnTo>
                    <a:pt x="6720" y="1009"/>
                  </a:lnTo>
                  <a:lnTo>
                    <a:pt x="7030" y="1006"/>
                  </a:lnTo>
                  <a:lnTo>
                    <a:pt x="7340" y="1009"/>
                  </a:lnTo>
                  <a:lnTo>
                    <a:pt x="7647" y="1018"/>
                  </a:lnTo>
                  <a:lnTo>
                    <a:pt x="7948" y="1032"/>
                  </a:lnTo>
                  <a:lnTo>
                    <a:pt x="8244" y="1052"/>
                  </a:lnTo>
                  <a:lnTo>
                    <a:pt x="8536" y="1077"/>
                  </a:lnTo>
                  <a:lnTo>
                    <a:pt x="8822" y="1108"/>
                  </a:lnTo>
                  <a:lnTo>
                    <a:pt x="9102" y="1143"/>
                  </a:lnTo>
                  <a:lnTo>
                    <a:pt x="9376" y="1184"/>
                  </a:lnTo>
                  <a:lnTo>
                    <a:pt x="9642" y="1229"/>
                  </a:lnTo>
                  <a:lnTo>
                    <a:pt x="9902" y="1279"/>
                  </a:lnTo>
                  <a:lnTo>
                    <a:pt x="10154" y="1334"/>
                  </a:lnTo>
                  <a:lnTo>
                    <a:pt x="10399" y="1392"/>
                  </a:lnTo>
                  <a:lnTo>
                    <a:pt x="10635" y="1456"/>
                  </a:lnTo>
                  <a:lnTo>
                    <a:pt x="10863" y="1523"/>
                  </a:lnTo>
                  <a:lnTo>
                    <a:pt x="11081" y="1593"/>
                  </a:lnTo>
                  <a:lnTo>
                    <a:pt x="11291" y="1669"/>
                  </a:lnTo>
                  <a:lnTo>
                    <a:pt x="11490" y="1747"/>
                  </a:lnTo>
                  <a:lnTo>
                    <a:pt x="11680" y="1830"/>
                  </a:lnTo>
                  <a:lnTo>
                    <a:pt x="11859" y="1915"/>
                  </a:lnTo>
                  <a:lnTo>
                    <a:pt x="12026" y="2004"/>
                  </a:lnTo>
                  <a:lnTo>
                    <a:pt x="12183" y="2095"/>
                  </a:lnTo>
                  <a:lnTo>
                    <a:pt x="12329" y="2190"/>
                  </a:lnTo>
                  <a:lnTo>
                    <a:pt x="12461" y="2288"/>
                  </a:lnTo>
                  <a:lnTo>
                    <a:pt x="12583" y="2388"/>
                  </a:lnTo>
                  <a:lnTo>
                    <a:pt x="12690" y="2491"/>
                  </a:lnTo>
                  <a:lnTo>
                    <a:pt x="12785" y="2596"/>
                  </a:lnTo>
                  <a:lnTo>
                    <a:pt x="12866" y="2703"/>
                  </a:lnTo>
                  <a:lnTo>
                    <a:pt x="12933" y="2813"/>
                  </a:lnTo>
                  <a:lnTo>
                    <a:pt x="12986" y="2924"/>
                  </a:lnTo>
                  <a:lnTo>
                    <a:pt x="13025" y="3038"/>
                  </a:lnTo>
                  <a:lnTo>
                    <a:pt x="13048" y="3153"/>
                  </a:lnTo>
                  <a:lnTo>
                    <a:pt x="13056" y="3269"/>
                  </a:lnTo>
                  <a:lnTo>
                    <a:pt x="13048" y="3386"/>
                  </a:lnTo>
                  <a:lnTo>
                    <a:pt x="13025" y="3501"/>
                  </a:lnTo>
                  <a:lnTo>
                    <a:pt x="12986" y="3613"/>
                  </a:lnTo>
                  <a:lnTo>
                    <a:pt x="12933" y="3725"/>
                  </a:lnTo>
                  <a:lnTo>
                    <a:pt x="12866" y="3835"/>
                  </a:lnTo>
                  <a:lnTo>
                    <a:pt x="12785" y="3942"/>
                  </a:lnTo>
                  <a:lnTo>
                    <a:pt x="12690" y="4047"/>
                  </a:lnTo>
                  <a:lnTo>
                    <a:pt x="12583" y="4149"/>
                  </a:lnTo>
                  <a:lnTo>
                    <a:pt x="12461" y="4250"/>
                  </a:lnTo>
                  <a:lnTo>
                    <a:pt x="12329" y="4348"/>
                  </a:lnTo>
                  <a:lnTo>
                    <a:pt x="12183" y="4442"/>
                  </a:lnTo>
                  <a:lnTo>
                    <a:pt x="12026" y="4535"/>
                  </a:lnTo>
                  <a:lnTo>
                    <a:pt x="11859" y="4623"/>
                  </a:lnTo>
                  <a:lnTo>
                    <a:pt x="11680" y="4709"/>
                  </a:lnTo>
                  <a:lnTo>
                    <a:pt x="11490" y="4791"/>
                  </a:lnTo>
                  <a:lnTo>
                    <a:pt x="11291" y="4870"/>
                  </a:lnTo>
                  <a:lnTo>
                    <a:pt x="11081" y="4944"/>
                  </a:lnTo>
                  <a:lnTo>
                    <a:pt x="10863" y="5016"/>
                  </a:lnTo>
                  <a:lnTo>
                    <a:pt x="10635" y="5083"/>
                  </a:lnTo>
                  <a:lnTo>
                    <a:pt x="10399" y="5145"/>
                  </a:lnTo>
                  <a:lnTo>
                    <a:pt x="10154" y="5205"/>
                  </a:lnTo>
                  <a:lnTo>
                    <a:pt x="9902" y="5259"/>
                  </a:lnTo>
                  <a:lnTo>
                    <a:pt x="9642" y="5309"/>
                  </a:lnTo>
                  <a:lnTo>
                    <a:pt x="9376" y="5355"/>
                  </a:lnTo>
                  <a:lnTo>
                    <a:pt x="9102" y="5395"/>
                  </a:lnTo>
                  <a:lnTo>
                    <a:pt x="8822" y="5431"/>
                  </a:lnTo>
                  <a:lnTo>
                    <a:pt x="8536" y="5461"/>
                  </a:lnTo>
                  <a:lnTo>
                    <a:pt x="8244" y="5486"/>
                  </a:lnTo>
                  <a:lnTo>
                    <a:pt x="7948" y="5507"/>
                  </a:lnTo>
                  <a:lnTo>
                    <a:pt x="7647" y="5521"/>
                  </a:lnTo>
                  <a:lnTo>
                    <a:pt x="7340" y="5530"/>
                  </a:lnTo>
                  <a:lnTo>
                    <a:pt x="7030" y="5533"/>
                  </a:lnTo>
                  <a:close/>
                  <a:moveTo>
                    <a:pt x="13056" y="6790"/>
                  </a:moveTo>
                  <a:lnTo>
                    <a:pt x="13054" y="6790"/>
                  </a:lnTo>
                  <a:lnTo>
                    <a:pt x="13055" y="6798"/>
                  </a:lnTo>
                  <a:lnTo>
                    <a:pt x="13056" y="6805"/>
                  </a:lnTo>
                  <a:lnTo>
                    <a:pt x="13048" y="6921"/>
                  </a:lnTo>
                  <a:lnTo>
                    <a:pt x="13025" y="7036"/>
                  </a:lnTo>
                  <a:lnTo>
                    <a:pt x="12986" y="7148"/>
                  </a:lnTo>
                  <a:lnTo>
                    <a:pt x="12933" y="7259"/>
                  </a:lnTo>
                  <a:lnTo>
                    <a:pt x="12866" y="7367"/>
                  </a:lnTo>
                  <a:lnTo>
                    <a:pt x="12785" y="7474"/>
                  </a:lnTo>
                  <a:lnTo>
                    <a:pt x="12690" y="7579"/>
                  </a:lnTo>
                  <a:lnTo>
                    <a:pt x="12582" y="7680"/>
                  </a:lnTo>
                  <a:lnTo>
                    <a:pt x="12461" y="7780"/>
                  </a:lnTo>
                  <a:lnTo>
                    <a:pt x="12329" y="7877"/>
                  </a:lnTo>
                  <a:lnTo>
                    <a:pt x="12183" y="7971"/>
                  </a:lnTo>
                  <a:lnTo>
                    <a:pt x="12026" y="8063"/>
                  </a:lnTo>
                  <a:lnTo>
                    <a:pt x="11859" y="8151"/>
                  </a:lnTo>
                  <a:lnTo>
                    <a:pt x="11680" y="8236"/>
                  </a:lnTo>
                  <a:lnTo>
                    <a:pt x="11490" y="8317"/>
                  </a:lnTo>
                  <a:lnTo>
                    <a:pt x="11291" y="8396"/>
                  </a:lnTo>
                  <a:lnTo>
                    <a:pt x="11081" y="8470"/>
                  </a:lnTo>
                  <a:lnTo>
                    <a:pt x="10862" y="8540"/>
                  </a:lnTo>
                  <a:lnTo>
                    <a:pt x="10635" y="8607"/>
                  </a:lnTo>
                  <a:lnTo>
                    <a:pt x="10399" y="8670"/>
                  </a:lnTo>
                  <a:lnTo>
                    <a:pt x="10154" y="8729"/>
                  </a:lnTo>
                  <a:lnTo>
                    <a:pt x="9902" y="8782"/>
                  </a:lnTo>
                  <a:lnTo>
                    <a:pt x="9642" y="8832"/>
                  </a:lnTo>
                  <a:lnTo>
                    <a:pt x="9375" y="8876"/>
                  </a:lnTo>
                  <a:lnTo>
                    <a:pt x="9102" y="8917"/>
                  </a:lnTo>
                  <a:lnTo>
                    <a:pt x="8822" y="8953"/>
                  </a:lnTo>
                  <a:lnTo>
                    <a:pt x="8535" y="8983"/>
                  </a:lnTo>
                  <a:lnTo>
                    <a:pt x="8244" y="9008"/>
                  </a:lnTo>
                  <a:lnTo>
                    <a:pt x="7948" y="9027"/>
                  </a:lnTo>
                  <a:lnTo>
                    <a:pt x="7646" y="9041"/>
                  </a:lnTo>
                  <a:lnTo>
                    <a:pt x="7340" y="9050"/>
                  </a:lnTo>
                  <a:lnTo>
                    <a:pt x="7030" y="9053"/>
                  </a:lnTo>
                  <a:lnTo>
                    <a:pt x="6720" y="9050"/>
                  </a:lnTo>
                  <a:lnTo>
                    <a:pt x="6414" y="9041"/>
                  </a:lnTo>
                  <a:lnTo>
                    <a:pt x="6112" y="9027"/>
                  </a:lnTo>
                  <a:lnTo>
                    <a:pt x="5816" y="9008"/>
                  </a:lnTo>
                  <a:lnTo>
                    <a:pt x="5525" y="8983"/>
                  </a:lnTo>
                  <a:lnTo>
                    <a:pt x="5238" y="8953"/>
                  </a:lnTo>
                  <a:lnTo>
                    <a:pt x="4958" y="8917"/>
                  </a:lnTo>
                  <a:lnTo>
                    <a:pt x="4685" y="8876"/>
                  </a:lnTo>
                  <a:lnTo>
                    <a:pt x="4418" y="8832"/>
                  </a:lnTo>
                  <a:lnTo>
                    <a:pt x="4158" y="8782"/>
                  </a:lnTo>
                  <a:lnTo>
                    <a:pt x="3906" y="8729"/>
                  </a:lnTo>
                  <a:lnTo>
                    <a:pt x="3661" y="8670"/>
                  </a:lnTo>
                  <a:lnTo>
                    <a:pt x="3425" y="8607"/>
                  </a:lnTo>
                  <a:lnTo>
                    <a:pt x="3197" y="8540"/>
                  </a:lnTo>
                  <a:lnTo>
                    <a:pt x="2979" y="8470"/>
                  </a:lnTo>
                  <a:lnTo>
                    <a:pt x="2769" y="8396"/>
                  </a:lnTo>
                  <a:lnTo>
                    <a:pt x="2570" y="8317"/>
                  </a:lnTo>
                  <a:lnTo>
                    <a:pt x="2380" y="8236"/>
                  </a:lnTo>
                  <a:lnTo>
                    <a:pt x="2201" y="8151"/>
                  </a:lnTo>
                  <a:lnTo>
                    <a:pt x="2034" y="8063"/>
                  </a:lnTo>
                  <a:lnTo>
                    <a:pt x="1877" y="7971"/>
                  </a:lnTo>
                  <a:lnTo>
                    <a:pt x="1731" y="7877"/>
                  </a:lnTo>
                  <a:lnTo>
                    <a:pt x="1599" y="7780"/>
                  </a:lnTo>
                  <a:lnTo>
                    <a:pt x="1477" y="7680"/>
                  </a:lnTo>
                  <a:lnTo>
                    <a:pt x="1370" y="7579"/>
                  </a:lnTo>
                  <a:lnTo>
                    <a:pt x="1275" y="7474"/>
                  </a:lnTo>
                  <a:lnTo>
                    <a:pt x="1194" y="7367"/>
                  </a:lnTo>
                  <a:lnTo>
                    <a:pt x="1127" y="7259"/>
                  </a:lnTo>
                  <a:lnTo>
                    <a:pt x="1074" y="7148"/>
                  </a:lnTo>
                  <a:lnTo>
                    <a:pt x="1035" y="7036"/>
                  </a:lnTo>
                  <a:lnTo>
                    <a:pt x="1012" y="6921"/>
                  </a:lnTo>
                  <a:lnTo>
                    <a:pt x="1004" y="6805"/>
                  </a:lnTo>
                  <a:lnTo>
                    <a:pt x="1005" y="6798"/>
                  </a:lnTo>
                  <a:lnTo>
                    <a:pt x="1006" y="6790"/>
                  </a:lnTo>
                  <a:lnTo>
                    <a:pt x="1004" y="6790"/>
                  </a:lnTo>
                  <a:lnTo>
                    <a:pt x="1004" y="5062"/>
                  </a:lnTo>
                  <a:lnTo>
                    <a:pt x="1131" y="5154"/>
                  </a:lnTo>
                  <a:lnTo>
                    <a:pt x="1263" y="5244"/>
                  </a:lnTo>
                  <a:lnTo>
                    <a:pt x="1402" y="5330"/>
                  </a:lnTo>
                  <a:lnTo>
                    <a:pt x="1547" y="5414"/>
                  </a:lnTo>
                  <a:lnTo>
                    <a:pt x="1697" y="5493"/>
                  </a:lnTo>
                  <a:lnTo>
                    <a:pt x="1852" y="5571"/>
                  </a:lnTo>
                  <a:lnTo>
                    <a:pt x="2013" y="5645"/>
                  </a:lnTo>
                  <a:lnTo>
                    <a:pt x="2178" y="5717"/>
                  </a:lnTo>
                  <a:lnTo>
                    <a:pt x="2348" y="5784"/>
                  </a:lnTo>
                  <a:lnTo>
                    <a:pt x="2523" y="5850"/>
                  </a:lnTo>
                  <a:lnTo>
                    <a:pt x="2701" y="5911"/>
                  </a:lnTo>
                  <a:lnTo>
                    <a:pt x="2883" y="5970"/>
                  </a:lnTo>
                  <a:lnTo>
                    <a:pt x="3070" y="6027"/>
                  </a:lnTo>
                  <a:lnTo>
                    <a:pt x="3260" y="6080"/>
                  </a:lnTo>
                  <a:lnTo>
                    <a:pt x="3453" y="6129"/>
                  </a:lnTo>
                  <a:lnTo>
                    <a:pt x="3650" y="6176"/>
                  </a:lnTo>
                  <a:lnTo>
                    <a:pt x="3848" y="6221"/>
                  </a:lnTo>
                  <a:lnTo>
                    <a:pt x="4050" y="6262"/>
                  </a:lnTo>
                  <a:lnTo>
                    <a:pt x="4255" y="6300"/>
                  </a:lnTo>
                  <a:lnTo>
                    <a:pt x="4461" y="6336"/>
                  </a:lnTo>
                  <a:lnTo>
                    <a:pt x="4670" y="6369"/>
                  </a:lnTo>
                  <a:lnTo>
                    <a:pt x="4880" y="6399"/>
                  </a:lnTo>
                  <a:lnTo>
                    <a:pt x="5092" y="6425"/>
                  </a:lnTo>
                  <a:lnTo>
                    <a:pt x="5305" y="6449"/>
                  </a:lnTo>
                  <a:lnTo>
                    <a:pt x="5519" y="6470"/>
                  </a:lnTo>
                  <a:lnTo>
                    <a:pt x="5733" y="6488"/>
                  </a:lnTo>
                  <a:lnTo>
                    <a:pt x="5949" y="6503"/>
                  </a:lnTo>
                  <a:lnTo>
                    <a:pt x="6165" y="6516"/>
                  </a:lnTo>
                  <a:lnTo>
                    <a:pt x="6382" y="6527"/>
                  </a:lnTo>
                  <a:lnTo>
                    <a:pt x="6598" y="6533"/>
                  </a:lnTo>
                  <a:lnTo>
                    <a:pt x="6814" y="6538"/>
                  </a:lnTo>
                  <a:lnTo>
                    <a:pt x="7030" y="6539"/>
                  </a:lnTo>
                  <a:lnTo>
                    <a:pt x="7246" y="6538"/>
                  </a:lnTo>
                  <a:lnTo>
                    <a:pt x="7462" y="6533"/>
                  </a:lnTo>
                  <a:lnTo>
                    <a:pt x="7678" y="6527"/>
                  </a:lnTo>
                  <a:lnTo>
                    <a:pt x="7895" y="6516"/>
                  </a:lnTo>
                  <a:lnTo>
                    <a:pt x="8111" y="6503"/>
                  </a:lnTo>
                  <a:lnTo>
                    <a:pt x="8327" y="6488"/>
                  </a:lnTo>
                  <a:lnTo>
                    <a:pt x="8541" y="6470"/>
                  </a:lnTo>
                  <a:lnTo>
                    <a:pt x="8755" y="6449"/>
                  </a:lnTo>
                  <a:lnTo>
                    <a:pt x="8968" y="6425"/>
                  </a:lnTo>
                  <a:lnTo>
                    <a:pt x="9180" y="6399"/>
                  </a:lnTo>
                  <a:lnTo>
                    <a:pt x="9390" y="6369"/>
                  </a:lnTo>
                  <a:lnTo>
                    <a:pt x="9599" y="6336"/>
                  </a:lnTo>
                  <a:lnTo>
                    <a:pt x="9805" y="6300"/>
                  </a:lnTo>
                  <a:lnTo>
                    <a:pt x="10010" y="6262"/>
                  </a:lnTo>
                  <a:lnTo>
                    <a:pt x="10212" y="6221"/>
                  </a:lnTo>
                  <a:lnTo>
                    <a:pt x="10410" y="6176"/>
                  </a:lnTo>
                  <a:lnTo>
                    <a:pt x="10607" y="6129"/>
                  </a:lnTo>
                  <a:lnTo>
                    <a:pt x="10800" y="6080"/>
                  </a:lnTo>
                  <a:lnTo>
                    <a:pt x="10990" y="6027"/>
                  </a:lnTo>
                  <a:lnTo>
                    <a:pt x="11177" y="5970"/>
                  </a:lnTo>
                  <a:lnTo>
                    <a:pt x="11358" y="5911"/>
                  </a:lnTo>
                  <a:lnTo>
                    <a:pt x="11537" y="5850"/>
                  </a:lnTo>
                  <a:lnTo>
                    <a:pt x="11712" y="5784"/>
                  </a:lnTo>
                  <a:lnTo>
                    <a:pt x="11882" y="5717"/>
                  </a:lnTo>
                  <a:lnTo>
                    <a:pt x="12047" y="5645"/>
                  </a:lnTo>
                  <a:lnTo>
                    <a:pt x="12208" y="5571"/>
                  </a:lnTo>
                  <a:lnTo>
                    <a:pt x="12363" y="5493"/>
                  </a:lnTo>
                  <a:lnTo>
                    <a:pt x="12513" y="5414"/>
                  </a:lnTo>
                  <a:lnTo>
                    <a:pt x="12658" y="5330"/>
                  </a:lnTo>
                  <a:lnTo>
                    <a:pt x="12797" y="5244"/>
                  </a:lnTo>
                  <a:lnTo>
                    <a:pt x="12929" y="5154"/>
                  </a:lnTo>
                  <a:lnTo>
                    <a:pt x="13056" y="5062"/>
                  </a:lnTo>
                  <a:lnTo>
                    <a:pt x="13056" y="6790"/>
                  </a:lnTo>
                  <a:close/>
                  <a:moveTo>
                    <a:pt x="13056" y="9808"/>
                  </a:moveTo>
                  <a:lnTo>
                    <a:pt x="13054" y="9808"/>
                  </a:lnTo>
                  <a:lnTo>
                    <a:pt x="13055" y="9816"/>
                  </a:lnTo>
                  <a:lnTo>
                    <a:pt x="13056" y="9824"/>
                  </a:lnTo>
                  <a:lnTo>
                    <a:pt x="13048" y="9940"/>
                  </a:lnTo>
                  <a:lnTo>
                    <a:pt x="13025" y="10053"/>
                  </a:lnTo>
                  <a:lnTo>
                    <a:pt x="12986" y="10166"/>
                  </a:lnTo>
                  <a:lnTo>
                    <a:pt x="12933" y="10277"/>
                  </a:lnTo>
                  <a:lnTo>
                    <a:pt x="12866" y="10385"/>
                  </a:lnTo>
                  <a:lnTo>
                    <a:pt x="12785" y="10492"/>
                  </a:lnTo>
                  <a:lnTo>
                    <a:pt x="12690" y="10597"/>
                  </a:lnTo>
                  <a:lnTo>
                    <a:pt x="12582" y="10698"/>
                  </a:lnTo>
                  <a:lnTo>
                    <a:pt x="12461" y="10798"/>
                  </a:lnTo>
                  <a:lnTo>
                    <a:pt x="12329" y="10895"/>
                  </a:lnTo>
                  <a:lnTo>
                    <a:pt x="12183" y="10989"/>
                  </a:lnTo>
                  <a:lnTo>
                    <a:pt x="12026" y="11080"/>
                  </a:lnTo>
                  <a:lnTo>
                    <a:pt x="11859" y="11169"/>
                  </a:lnTo>
                  <a:lnTo>
                    <a:pt x="11680" y="11253"/>
                  </a:lnTo>
                  <a:lnTo>
                    <a:pt x="11490" y="11335"/>
                  </a:lnTo>
                  <a:lnTo>
                    <a:pt x="11291" y="11413"/>
                  </a:lnTo>
                  <a:lnTo>
                    <a:pt x="11081" y="11488"/>
                  </a:lnTo>
                  <a:lnTo>
                    <a:pt x="10862" y="11558"/>
                  </a:lnTo>
                  <a:lnTo>
                    <a:pt x="10635" y="11625"/>
                  </a:lnTo>
                  <a:lnTo>
                    <a:pt x="10399" y="11688"/>
                  </a:lnTo>
                  <a:lnTo>
                    <a:pt x="10154" y="11746"/>
                  </a:lnTo>
                  <a:lnTo>
                    <a:pt x="9902" y="11800"/>
                  </a:lnTo>
                  <a:lnTo>
                    <a:pt x="9642" y="11850"/>
                  </a:lnTo>
                  <a:lnTo>
                    <a:pt x="9375" y="11895"/>
                  </a:lnTo>
                  <a:lnTo>
                    <a:pt x="9102" y="11934"/>
                  </a:lnTo>
                  <a:lnTo>
                    <a:pt x="8822" y="11971"/>
                  </a:lnTo>
                  <a:lnTo>
                    <a:pt x="8535" y="12001"/>
                  </a:lnTo>
                  <a:lnTo>
                    <a:pt x="8244" y="12026"/>
                  </a:lnTo>
                  <a:lnTo>
                    <a:pt x="7948" y="12045"/>
                  </a:lnTo>
                  <a:lnTo>
                    <a:pt x="7646" y="12060"/>
                  </a:lnTo>
                  <a:lnTo>
                    <a:pt x="7340" y="12068"/>
                  </a:lnTo>
                  <a:lnTo>
                    <a:pt x="7030" y="12071"/>
                  </a:lnTo>
                  <a:lnTo>
                    <a:pt x="6720" y="12068"/>
                  </a:lnTo>
                  <a:lnTo>
                    <a:pt x="6414" y="12060"/>
                  </a:lnTo>
                  <a:lnTo>
                    <a:pt x="6112" y="12045"/>
                  </a:lnTo>
                  <a:lnTo>
                    <a:pt x="5816" y="12026"/>
                  </a:lnTo>
                  <a:lnTo>
                    <a:pt x="5525" y="12001"/>
                  </a:lnTo>
                  <a:lnTo>
                    <a:pt x="5238" y="11971"/>
                  </a:lnTo>
                  <a:lnTo>
                    <a:pt x="4958" y="11934"/>
                  </a:lnTo>
                  <a:lnTo>
                    <a:pt x="4685" y="11895"/>
                  </a:lnTo>
                  <a:lnTo>
                    <a:pt x="4418" y="11850"/>
                  </a:lnTo>
                  <a:lnTo>
                    <a:pt x="4158" y="11800"/>
                  </a:lnTo>
                  <a:lnTo>
                    <a:pt x="3906" y="11746"/>
                  </a:lnTo>
                  <a:lnTo>
                    <a:pt x="3661" y="11688"/>
                  </a:lnTo>
                  <a:lnTo>
                    <a:pt x="3425" y="11625"/>
                  </a:lnTo>
                  <a:lnTo>
                    <a:pt x="3197" y="11558"/>
                  </a:lnTo>
                  <a:lnTo>
                    <a:pt x="2979" y="11488"/>
                  </a:lnTo>
                  <a:lnTo>
                    <a:pt x="2769" y="11413"/>
                  </a:lnTo>
                  <a:lnTo>
                    <a:pt x="2570" y="11335"/>
                  </a:lnTo>
                  <a:lnTo>
                    <a:pt x="2380" y="11253"/>
                  </a:lnTo>
                  <a:lnTo>
                    <a:pt x="2201" y="11169"/>
                  </a:lnTo>
                  <a:lnTo>
                    <a:pt x="2034" y="11080"/>
                  </a:lnTo>
                  <a:lnTo>
                    <a:pt x="1877" y="10989"/>
                  </a:lnTo>
                  <a:lnTo>
                    <a:pt x="1731" y="10895"/>
                  </a:lnTo>
                  <a:lnTo>
                    <a:pt x="1599" y="10798"/>
                  </a:lnTo>
                  <a:lnTo>
                    <a:pt x="1477" y="10698"/>
                  </a:lnTo>
                  <a:lnTo>
                    <a:pt x="1370" y="10597"/>
                  </a:lnTo>
                  <a:lnTo>
                    <a:pt x="1275" y="10492"/>
                  </a:lnTo>
                  <a:lnTo>
                    <a:pt x="1194" y="10385"/>
                  </a:lnTo>
                  <a:lnTo>
                    <a:pt x="1127" y="10277"/>
                  </a:lnTo>
                  <a:lnTo>
                    <a:pt x="1074" y="10166"/>
                  </a:lnTo>
                  <a:lnTo>
                    <a:pt x="1035" y="10053"/>
                  </a:lnTo>
                  <a:lnTo>
                    <a:pt x="1012" y="9940"/>
                  </a:lnTo>
                  <a:lnTo>
                    <a:pt x="1004" y="9824"/>
                  </a:lnTo>
                  <a:lnTo>
                    <a:pt x="1005" y="9816"/>
                  </a:lnTo>
                  <a:lnTo>
                    <a:pt x="1006" y="9808"/>
                  </a:lnTo>
                  <a:lnTo>
                    <a:pt x="1004" y="9808"/>
                  </a:lnTo>
                  <a:lnTo>
                    <a:pt x="1004" y="7929"/>
                  </a:lnTo>
                  <a:lnTo>
                    <a:pt x="1106" y="8027"/>
                  </a:lnTo>
                  <a:lnTo>
                    <a:pt x="1215" y="8124"/>
                  </a:lnTo>
                  <a:lnTo>
                    <a:pt x="1334" y="8216"/>
                  </a:lnTo>
                  <a:lnTo>
                    <a:pt x="1459" y="8306"/>
                  </a:lnTo>
                  <a:lnTo>
                    <a:pt x="1592" y="8393"/>
                  </a:lnTo>
                  <a:lnTo>
                    <a:pt x="1732" y="8477"/>
                  </a:lnTo>
                  <a:lnTo>
                    <a:pt x="1880" y="8558"/>
                  </a:lnTo>
                  <a:lnTo>
                    <a:pt x="2034" y="8635"/>
                  </a:lnTo>
                  <a:lnTo>
                    <a:pt x="2194" y="8709"/>
                  </a:lnTo>
                  <a:lnTo>
                    <a:pt x="2361" y="8781"/>
                  </a:lnTo>
                  <a:lnTo>
                    <a:pt x="2534" y="8849"/>
                  </a:lnTo>
                  <a:lnTo>
                    <a:pt x="2712" y="8915"/>
                  </a:lnTo>
                  <a:lnTo>
                    <a:pt x="2895" y="8976"/>
                  </a:lnTo>
                  <a:lnTo>
                    <a:pt x="3083" y="9035"/>
                  </a:lnTo>
                  <a:lnTo>
                    <a:pt x="3277" y="9092"/>
                  </a:lnTo>
                  <a:lnTo>
                    <a:pt x="3474" y="9144"/>
                  </a:lnTo>
                  <a:lnTo>
                    <a:pt x="3677" y="9193"/>
                  </a:lnTo>
                  <a:lnTo>
                    <a:pt x="3883" y="9241"/>
                  </a:lnTo>
                  <a:lnTo>
                    <a:pt x="4091" y="9284"/>
                  </a:lnTo>
                  <a:lnTo>
                    <a:pt x="4305" y="9324"/>
                  </a:lnTo>
                  <a:lnTo>
                    <a:pt x="4521" y="9360"/>
                  </a:lnTo>
                  <a:lnTo>
                    <a:pt x="4740" y="9394"/>
                  </a:lnTo>
                  <a:lnTo>
                    <a:pt x="4962" y="9426"/>
                  </a:lnTo>
                  <a:lnTo>
                    <a:pt x="5186" y="9453"/>
                  </a:lnTo>
                  <a:lnTo>
                    <a:pt x="5412" y="9477"/>
                  </a:lnTo>
                  <a:lnTo>
                    <a:pt x="5640" y="9498"/>
                  </a:lnTo>
                  <a:lnTo>
                    <a:pt x="5869" y="9516"/>
                  </a:lnTo>
                  <a:lnTo>
                    <a:pt x="6100" y="9530"/>
                  </a:lnTo>
                  <a:lnTo>
                    <a:pt x="6332" y="9541"/>
                  </a:lnTo>
                  <a:lnTo>
                    <a:pt x="6564" y="9549"/>
                  </a:lnTo>
                  <a:lnTo>
                    <a:pt x="6797" y="9554"/>
                  </a:lnTo>
                  <a:lnTo>
                    <a:pt x="7030" y="9556"/>
                  </a:lnTo>
                  <a:lnTo>
                    <a:pt x="7263" y="9554"/>
                  </a:lnTo>
                  <a:lnTo>
                    <a:pt x="7496" y="9549"/>
                  </a:lnTo>
                  <a:lnTo>
                    <a:pt x="7728" y="9541"/>
                  </a:lnTo>
                  <a:lnTo>
                    <a:pt x="7960" y="9530"/>
                  </a:lnTo>
                  <a:lnTo>
                    <a:pt x="8191" y="9516"/>
                  </a:lnTo>
                  <a:lnTo>
                    <a:pt x="8420" y="9498"/>
                  </a:lnTo>
                  <a:lnTo>
                    <a:pt x="8648" y="9477"/>
                  </a:lnTo>
                  <a:lnTo>
                    <a:pt x="8874" y="9453"/>
                  </a:lnTo>
                  <a:lnTo>
                    <a:pt x="9098" y="9426"/>
                  </a:lnTo>
                  <a:lnTo>
                    <a:pt x="9320" y="9394"/>
                  </a:lnTo>
                  <a:lnTo>
                    <a:pt x="9539" y="9360"/>
                  </a:lnTo>
                  <a:lnTo>
                    <a:pt x="9755" y="9324"/>
                  </a:lnTo>
                  <a:lnTo>
                    <a:pt x="9969" y="9284"/>
                  </a:lnTo>
                  <a:lnTo>
                    <a:pt x="10177" y="9241"/>
                  </a:lnTo>
                  <a:lnTo>
                    <a:pt x="10383" y="9193"/>
                  </a:lnTo>
                  <a:lnTo>
                    <a:pt x="10586" y="9144"/>
                  </a:lnTo>
                  <a:lnTo>
                    <a:pt x="10783" y="9092"/>
                  </a:lnTo>
                  <a:lnTo>
                    <a:pt x="10977" y="9035"/>
                  </a:lnTo>
                  <a:lnTo>
                    <a:pt x="11165" y="8976"/>
                  </a:lnTo>
                  <a:lnTo>
                    <a:pt x="11348" y="8915"/>
                  </a:lnTo>
                  <a:lnTo>
                    <a:pt x="11526" y="8849"/>
                  </a:lnTo>
                  <a:lnTo>
                    <a:pt x="11699" y="8781"/>
                  </a:lnTo>
                  <a:lnTo>
                    <a:pt x="11866" y="8709"/>
                  </a:lnTo>
                  <a:lnTo>
                    <a:pt x="12026" y="8635"/>
                  </a:lnTo>
                  <a:lnTo>
                    <a:pt x="12180" y="8558"/>
                  </a:lnTo>
                  <a:lnTo>
                    <a:pt x="12328" y="8477"/>
                  </a:lnTo>
                  <a:lnTo>
                    <a:pt x="12468" y="8393"/>
                  </a:lnTo>
                  <a:lnTo>
                    <a:pt x="12601" y="8306"/>
                  </a:lnTo>
                  <a:lnTo>
                    <a:pt x="12726" y="8216"/>
                  </a:lnTo>
                  <a:lnTo>
                    <a:pt x="12845" y="8124"/>
                  </a:lnTo>
                  <a:lnTo>
                    <a:pt x="12954" y="8027"/>
                  </a:lnTo>
                  <a:lnTo>
                    <a:pt x="13056" y="7929"/>
                  </a:lnTo>
                  <a:lnTo>
                    <a:pt x="13056" y="9808"/>
                  </a:lnTo>
                  <a:close/>
                  <a:moveTo>
                    <a:pt x="13056" y="12826"/>
                  </a:moveTo>
                  <a:lnTo>
                    <a:pt x="13048" y="12942"/>
                  </a:lnTo>
                  <a:lnTo>
                    <a:pt x="13025" y="13057"/>
                  </a:lnTo>
                  <a:lnTo>
                    <a:pt x="12986" y="13170"/>
                  </a:lnTo>
                  <a:lnTo>
                    <a:pt x="12933" y="13281"/>
                  </a:lnTo>
                  <a:lnTo>
                    <a:pt x="12866" y="13391"/>
                  </a:lnTo>
                  <a:lnTo>
                    <a:pt x="12785" y="13499"/>
                  </a:lnTo>
                  <a:lnTo>
                    <a:pt x="12690" y="13603"/>
                  </a:lnTo>
                  <a:lnTo>
                    <a:pt x="12583" y="13707"/>
                  </a:lnTo>
                  <a:lnTo>
                    <a:pt x="12461" y="13806"/>
                  </a:lnTo>
                  <a:lnTo>
                    <a:pt x="12329" y="13904"/>
                  </a:lnTo>
                  <a:lnTo>
                    <a:pt x="12183" y="13999"/>
                  </a:lnTo>
                  <a:lnTo>
                    <a:pt x="12026" y="14091"/>
                  </a:lnTo>
                  <a:lnTo>
                    <a:pt x="11859" y="14180"/>
                  </a:lnTo>
                  <a:lnTo>
                    <a:pt x="11680" y="14265"/>
                  </a:lnTo>
                  <a:lnTo>
                    <a:pt x="11490" y="14348"/>
                  </a:lnTo>
                  <a:lnTo>
                    <a:pt x="11291" y="14426"/>
                  </a:lnTo>
                  <a:lnTo>
                    <a:pt x="11081" y="14501"/>
                  </a:lnTo>
                  <a:lnTo>
                    <a:pt x="10863" y="14572"/>
                  </a:lnTo>
                  <a:lnTo>
                    <a:pt x="10635" y="14639"/>
                  </a:lnTo>
                  <a:lnTo>
                    <a:pt x="10399" y="14703"/>
                  </a:lnTo>
                  <a:lnTo>
                    <a:pt x="10154" y="14761"/>
                  </a:lnTo>
                  <a:lnTo>
                    <a:pt x="9902" y="14815"/>
                  </a:lnTo>
                  <a:lnTo>
                    <a:pt x="9642" y="14866"/>
                  </a:lnTo>
                  <a:lnTo>
                    <a:pt x="9376" y="14911"/>
                  </a:lnTo>
                  <a:lnTo>
                    <a:pt x="9102" y="14951"/>
                  </a:lnTo>
                  <a:lnTo>
                    <a:pt x="8822" y="14987"/>
                  </a:lnTo>
                  <a:lnTo>
                    <a:pt x="8536" y="15018"/>
                  </a:lnTo>
                  <a:lnTo>
                    <a:pt x="8244" y="15043"/>
                  </a:lnTo>
                  <a:lnTo>
                    <a:pt x="7948" y="15063"/>
                  </a:lnTo>
                  <a:lnTo>
                    <a:pt x="7647" y="15077"/>
                  </a:lnTo>
                  <a:lnTo>
                    <a:pt x="7340" y="15086"/>
                  </a:lnTo>
                  <a:lnTo>
                    <a:pt x="7030" y="15089"/>
                  </a:lnTo>
                  <a:lnTo>
                    <a:pt x="6720" y="15086"/>
                  </a:lnTo>
                  <a:lnTo>
                    <a:pt x="6413" y="15077"/>
                  </a:lnTo>
                  <a:lnTo>
                    <a:pt x="6112" y="15063"/>
                  </a:lnTo>
                  <a:lnTo>
                    <a:pt x="5816" y="15043"/>
                  </a:lnTo>
                  <a:lnTo>
                    <a:pt x="5524" y="15018"/>
                  </a:lnTo>
                  <a:lnTo>
                    <a:pt x="5238" y="14987"/>
                  </a:lnTo>
                  <a:lnTo>
                    <a:pt x="4958" y="14951"/>
                  </a:lnTo>
                  <a:lnTo>
                    <a:pt x="4684" y="14911"/>
                  </a:lnTo>
                  <a:lnTo>
                    <a:pt x="4418" y="14866"/>
                  </a:lnTo>
                  <a:lnTo>
                    <a:pt x="4158" y="14815"/>
                  </a:lnTo>
                  <a:lnTo>
                    <a:pt x="3906" y="14761"/>
                  </a:lnTo>
                  <a:lnTo>
                    <a:pt x="3661" y="14703"/>
                  </a:lnTo>
                  <a:lnTo>
                    <a:pt x="3425" y="14639"/>
                  </a:lnTo>
                  <a:lnTo>
                    <a:pt x="3197" y="14572"/>
                  </a:lnTo>
                  <a:lnTo>
                    <a:pt x="2979" y="14501"/>
                  </a:lnTo>
                  <a:lnTo>
                    <a:pt x="2769" y="14426"/>
                  </a:lnTo>
                  <a:lnTo>
                    <a:pt x="2570" y="14348"/>
                  </a:lnTo>
                  <a:lnTo>
                    <a:pt x="2380" y="14265"/>
                  </a:lnTo>
                  <a:lnTo>
                    <a:pt x="2201" y="14180"/>
                  </a:lnTo>
                  <a:lnTo>
                    <a:pt x="2034" y="14091"/>
                  </a:lnTo>
                  <a:lnTo>
                    <a:pt x="1877" y="13999"/>
                  </a:lnTo>
                  <a:lnTo>
                    <a:pt x="1731" y="13904"/>
                  </a:lnTo>
                  <a:lnTo>
                    <a:pt x="1599" y="13806"/>
                  </a:lnTo>
                  <a:lnTo>
                    <a:pt x="1477" y="13707"/>
                  </a:lnTo>
                  <a:lnTo>
                    <a:pt x="1370" y="13603"/>
                  </a:lnTo>
                  <a:lnTo>
                    <a:pt x="1275" y="13499"/>
                  </a:lnTo>
                  <a:lnTo>
                    <a:pt x="1194" y="13391"/>
                  </a:lnTo>
                  <a:lnTo>
                    <a:pt x="1127" y="13281"/>
                  </a:lnTo>
                  <a:lnTo>
                    <a:pt x="1074" y="13170"/>
                  </a:lnTo>
                  <a:lnTo>
                    <a:pt x="1035" y="13057"/>
                  </a:lnTo>
                  <a:lnTo>
                    <a:pt x="1012" y="12942"/>
                  </a:lnTo>
                  <a:lnTo>
                    <a:pt x="1004" y="12826"/>
                  </a:lnTo>
                  <a:lnTo>
                    <a:pt x="1004" y="10947"/>
                  </a:lnTo>
                  <a:lnTo>
                    <a:pt x="1106" y="11045"/>
                  </a:lnTo>
                  <a:lnTo>
                    <a:pt x="1215" y="11141"/>
                  </a:lnTo>
                  <a:lnTo>
                    <a:pt x="1334" y="11234"/>
                  </a:lnTo>
                  <a:lnTo>
                    <a:pt x="1459" y="11324"/>
                  </a:lnTo>
                  <a:lnTo>
                    <a:pt x="1592" y="11410"/>
                  </a:lnTo>
                  <a:lnTo>
                    <a:pt x="1732" y="11495"/>
                  </a:lnTo>
                  <a:lnTo>
                    <a:pt x="1880" y="11575"/>
                  </a:lnTo>
                  <a:lnTo>
                    <a:pt x="2034" y="11653"/>
                  </a:lnTo>
                  <a:lnTo>
                    <a:pt x="2194" y="11727"/>
                  </a:lnTo>
                  <a:lnTo>
                    <a:pt x="2361" y="11799"/>
                  </a:lnTo>
                  <a:lnTo>
                    <a:pt x="2534" y="11867"/>
                  </a:lnTo>
                  <a:lnTo>
                    <a:pt x="2712" y="11932"/>
                  </a:lnTo>
                  <a:lnTo>
                    <a:pt x="2895" y="11994"/>
                  </a:lnTo>
                  <a:lnTo>
                    <a:pt x="3083" y="12053"/>
                  </a:lnTo>
                  <a:lnTo>
                    <a:pt x="3277" y="12109"/>
                  </a:lnTo>
                  <a:lnTo>
                    <a:pt x="3474" y="12162"/>
                  </a:lnTo>
                  <a:lnTo>
                    <a:pt x="3677" y="12211"/>
                  </a:lnTo>
                  <a:lnTo>
                    <a:pt x="3883" y="12258"/>
                  </a:lnTo>
                  <a:lnTo>
                    <a:pt x="4091" y="12302"/>
                  </a:lnTo>
                  <a:lnTo>
                    <a:pt x="4305" y="12342"/>
                  </a:lnTo>
                  <a:lnTo>
                    <a:pt x="4521" y="12378"/>
                  </a:lnTo>
                  <a:lnTo>
                    <a:pt x="4740" y="12412"/>
                  </a:lnTo>
                  <a:lnTo>
                    <a:pt x="4962" y="12443"/>
                  </a:lnTo>
                  <a:lnTo>
                    <a:pt x="5186" y="12471"/>
                  </a:lnTo>
                  <a:lnTo>
                    <a:pt x="5412" y="12495"/>
                  </a:lnTo>
                  <a:lnTo>
                    <a:pt x="5640" y="12516"/>
                  </a:lnTo>
                  <a:lnTo>
                    <a:pt x="5869" y="12534"/>
                  </a:lnTo>
                  <a:lnTo>
                    <a:pt x="6100" y="12548"/>
                  </a:lnTo>
                  <a:lnTo>
                    <a:pt x="6332" y="12559"/>
                  </a:lnTo>
                  <a:lnTo>
                    <a:pt x="6564" y="12567"/>
                  </a:lnTo>
                  <a:lnTo>
                    <a:pt x="6797" y="12572"/>
                  </a:lnTo>
                  <a:lnTo>
                    <a:pt x="7030" y="12574"/>
                  </a:lnTo>
                  <a:lnTo>
                    <a:pt x="7263" y="12572"/>
                  </a:lnTo>
                  <a:lnTo>
                    <a:pt x="7496" y="12567"/>
                  </a:lnTo>
                  <a:lnTo>
                    <a:pt x="7728" y="12559"/>
                  </a:lnTo>
                  <a:lnTo>
                    <a:pt x="7960" y="12548"/>
                  </a:lnTo>
                  <a:lnTo>
                    <a:pt x="8191" y="12534"/>
                  </a:lnTo>
                  <a:lnTo>
                    <a:pt x="8420" y="12516"/>
                  </a:lnTo>
                  <a:lnTo>
                    <a:pt x="8648" y="12495"/>
                  </a:lnTo>
                  <a:lnTo>
                    <a:pt x="8874" y="12471"/>
                  </a:lnTo>
                  <a:lnTo>
                    <a:pt x="9098" y="12443"/>
                  </a:lnTo>
                  <a:lnTo>
                    <a:pt x="9320" y="12412"/>
                  </a:lnTo>
                  <a:lnTo>
                    <a:pt x="9539" y="12378"/>
                  </a:lnTo>
                  <a:lnTo>
                    <a:pt x="9755" y="12342"/>
                  </a:lnTo>
                  <a:lnTo>
                    <a:pt x="9969" y="12302"/>
                  </a:lnTo>
                  <a:lnTo>
                    <a:pt x="10177" y="12258"/>
                  </a:lnTo>
                  <a:lnTo>
                    <a:pt x="10383" y="12211"/>
                  </a:lnTo>
                  <a:lnTo>
                    <a:pt x="10586" y="12162"/>
                  </a:lnTo>
                  <a:lnTo>
                    <a:pt x="10783" y="12109"/>
                  </a:lnTo>
                  <a:lnTo>
                    <a:pt x="10977" y="12053"/>
                  </a:lnTo>
                  <a:lnTo>
                    <a:pt x="11165" y="11994"/>
                  </a:lnTo>
                  <a:lnTo>
                    <a:pt x="11348" y="11932"/>
                  </a:lnTo>
                  <a:lnTo>
                    <a:pt x="11526" y="11867"/>
                  </a:lnTo>
                  <a:lnTo>
                    <a:pt x="11699" y="11799"/>
                  </a:lnTo>
                  <a:lnTo>
                    <a:pt x="11866" y="11727"/>
                  </a:lnTo>
                  <a:lnTo>
                    <a:pt x="12026" y="11653"/>
                  </a:lnTo>
                  <a:lnTo>
                    <a:pt x="12180" y="11575"/>
                  </a:lnTo>
                  <a:lnTo>
                    <a:pt x="12328" y="11495"/>
                  </a:lnTo>
                  <a:lnTo>
                    <a:pt x="12468" y="11410"/>
                  </a:lnTo>
                  <a:lnTo>
                    <a:pt x="12601" y="11324"/>
                  </a:lnTo>
                  <a:lnTo>
                    <a:pt x="12726" y="11234"/>
                  </a:lnTo>
                  <a:lnTo>
                    <a:pt x="12845" y="11141"/>
                  </a:lnTo>
                  <a:lnTo>
                    <a:pt x="12954" y="11045"/>
                  </a:lnTo>
                  <a:lnTo>
                    <a:pt x="13056" y="10947"/>
                  </a:lnTo>
                  <a:lnTo>
                    <a:pt x="13056" y="12826"/>
                  </a:lnTo>
                  <a:close/>
                  <a:moveTo>
                    <a:pt x="7030" y="0"/>
                  </a:moveTo>
                  <a:lnTo>
                    <a:pt x="6712" y="3"/>
                  </a:lnTo>
                  <a:lnTo>
                    <a:pt x="6393" y="12"/>
                  </a:lnTo>
                  <a:lnTo>
                    <a:pt x="6074" y="27"/>
                  </a:lnTo>
                  <a:lnTo>
                    <a:pt x="5756" y="48"/>
                  </a:lnTo>
                  <a:lnTo>
                    <a:pt x="5439" y="75"/>
                  </a:lnTo>
                  <a:lnTo>
                    <a:pt x="5124" y="110"/>
                  </a:lnTo>
                  <a:lnTo>
                    <a:pt x="4812" y="149"/>
                  </a:lnTo>
                  <a:lnTo>
                    <a:pt x="4503" y="195"/>
                  </a:lnTo>
                  <a:lnTo>
                    <a:pt x="4199" y="247"/>
                  </a:lnTo>
                  <a:lnTo>
                    <a:pt x="3900" y="306"/>
                  </a:lnTo>
                  <a:lnTo>
                    <a:pt x="3605" y="370"/>
                  </a:lnTo>
                  <a:lnTo>
                    <a:pt x="3318" y="442"/>
                  </a:lnTo>
                  <a:lnTo>
                    <a:pt x="3037" y="520"/>
                  </a:lnTo>
                  <a:lnTo>
                    <a:pt x="2765" y="604"/>
                  </a:lnTo>
                  <a:lnTo>
                    <a:pt x="2501" y="695"/>
                  </a:lnTo>
                  <a:lnTo>
                    <a:pt x="2246" y="792"/>
                  </a:lnTo>
                  <a:lnTo>
                    <a:pt x="2001" y="896"/>
                  </a:lnTo>
                  <a:lnTo>
                    <a:pt x="1766" y="1007"/>
                  </a:lnTo>
                  <a:lnTo>
                    <a:pt x="1543" y="1124"/>
                  </a:lnTo>
                  <a:lnTo>
                    <a:pt x="1332" y="1247"/>
                  </a:lnTo>
                  <a:lnTo>
                    <a:pt x="1133" y="1378"/>
                  </a:lnTo>
                  <a:lnTo>
                    <a:pt x="948" y="1515"/>
                  </a:lnTo>
                  <a:lnTo>
                    <a:pt x="778" y="1660"/>
                  </a:lnTo>
                  <a:lnTo>
                    <a:pt x="623" y="1811"/>
                  </a:lnTo>
                  <a:lnTo>
                    <a:pt x="482" y="1969"/>
                  </a:lnTo>
                  <a:lnTo>
                    <a:pt x="359" y="2134"/>
                  </a:lnTo>
                  <a:lnTo>
                    <a:pt x="252" y="2305"/>
                  </a:lnTo>
                  <a:lnTo>
                    <a:pt x="163" y="2484"/>
                  </a:lnTo>
                  <a:lnTo>
                    <a:pt x="93" y="2670"/>
                  </a:lnTo>
                  <a:lnTo>
                    <a:pt x="42" y="2862"/>
                  </a:lnTo>
                  <a:lnTo>
                    <a:pt x="11" y="3062"/>
                  </a:lnTo>
                  <a:lnTo>
                    <a:pt x="0" y="3269"/>
                  </a:lnTo>
                  <a:lnTo>
                    <a:pt x="0" y="12826"/>
                  </a:lnTo>
                  <a:lnTo>
                    <a:pt x="11" y="13033"/>
                  </a:lnTo>
                  <a:lnTo>
                    <a:pt x="42" y="13232"/>
                  </a:lnTo>
                  <a:lnTo>
                    <a:pt x="93" y="13425"/>
                  </a:lnTo>
                  <a:lnTo>
                    <a:pt x="163" y="13611"/>
                  </a:lnTo>
                  <a:lnTo>
                    <a:pt x="252" y="13789"/>
                  </a:lnTo>
                  <a:lnTo>
                    <a:pt x="359" y="13961"/>
                  </a:lnTo>
                  <a:lnTo>
                    <a:pt x="482" y="14126"/>
                  </a:lnTo>
                  <a:lnTo>
                    <a:pt x="623" y="14284"/>
                  </a:lnTo>
                  <a:lnTo>
                    <a:pt x="778" y="14435"/>
                  </a:lnTo>
                  <a:lnTo>
                    <a:pt x="948" y="14579"/>
                  </a:lnTo>
                  <a:lnTo>
                    <a:pt x="1133" y="14717"/>
                  </a:lnTo>
                  <a:lnTo>
                    <a:pt x="1332" y="14847"/>
                  </a:lnTo>
                  <a:lnTo>
                    <a:pt x="1543" y="14971"/>
                  </a:lnTo>
                  <a:lnTo>
                    <a:pt x="1766" y="15088"/>
                  </a:lnTo>
                  <a:lnTo>
                    <a:pt x="2001" y="15199"/>
                  </a:lnTo>
                  <a:lnTo>
                    <a:pt x="2246" y="15302"/>
                  </a:lnTo>
                  <a:lnTo>
                    <a:pt x="2501" y="15400"/>
                  </a:lnTo>
                  <a:lnTo>
                    <a:pt x="2765" y="15490"/>
                  </a:lnTo>
                  <a:lnTo>
                    <a:pt x="3037" y="15575"/>
                  </a:lnTo>
                  <a:lnTo>
                    <a:pt x="3318" y="15652"/>
                  </a:lnTo>
                  <a:lnTo>
                    <a:pt x="3605" y="15724"/>
                  </a:lnTo>
                  <a:lnTo>
                    <a:pt x="3900" y="15789"/>
                  </a:lnTo>
                  <a:lnTo>
                    <a:pt x="4199" y="15848"/>
                  </a:lnTo>
                  <a:lnTo>
                    <a:pt x="4503" y="15900"/>
                  </a:lnTo>
                  <a:lnTo>
                    <a:pt x="4812" y="15946"/>
                  </a:lnTo>
                  <a:lnTo>
                    <a:pt x="5124" y="15985"/>
                  </a:lnTo>
                  <a:lnTo>
                    <a:pt x="5439" y="16020"/>
                  </a:lnTo>
                  <a:lnTo>
                    <a:pt x="5756" y="16047"/>
                  </a:lnTo>
                  <a:lnTo>
                    <a:pt x="6074" y="16068"/>
                  </a:lnTo>
                  <a:lnTo>
                    <a:pt x="6393" y="16083"/>
                  </a:lnTo>
                  <a:lnTo>
                    <a:pt x="6712" y="16092"/>
                  </a:lnTo>
                  <a:lnTo>
                    <a:pt x="7030" y="16095"/>
                  </a:lnTo>
                  <a:lnTo>
                    <a:pt x="7348" y="16092"/>
                  </a:lnTo>
                  <a:lnTo>
                    <a:pt x="7667" y="16083"/>
                  </a:lnTo>
                  <a:lnTo>
                    <a:pt x="7986" y="16068"/>
                  </a:lnTo>
                  <a:lnTo>
                    <a:pt x="8304" y="16047"/>
                  </a:lnTo>
                  <a:lnTo>
                    <a:pt x="8621" y="16020"/>
                  </a:lnTo>
                  <a:lnTo>
                    <a:pt x="8936" y="15985"/>
                  </a:lnTo>
                  <a:lnTo>
                    <a:pt x="9248" y="15946"/>
                  </a:lnTo>
                  <a:lnTo>
                    <a:pt x="9557" y="15900"/>
                  </a:lnTo>
                  <a:lnTo>
                    <a:pt x="9861" y="15848"/>
                  </a:lnTo>
                  <a:lnTo>
                    <a:pt x="10160" y="15789"/>
                  </a:lnTo>
                  <a:lnTo>
                    <a:pt x="10455" y="15724"/>
                  </a:lnTo>
                  <a:lnTo>
                    <a:pt x="10742" y="15652"/>
                  </a:lnTo>
                  <a:lnTo>
                    <a:pt x="11023" y="15575"/>
                  </a:lnTo>
                  <a:lnTo>
                    <a:pt x="11295" y="15490"/>
                  </a:lnTo>
                  <a:lnTo>
                    <a:pt x="11559" y="15400"/>
                  </a:lnTo>
                  <a:lnTo>
                    <a:pt x="11814" y="15302"/>
                  </a:lnTo>
                  <a:lnTo>
                    <a:pt x="12059" y="15199"/>
                  </a:lnTo>
                  <a:lnTo>
                    <a:pt x="12294" y="15088"/>
                  </a:lnTo>
                  <a:lnTo>
                    <a:pt x="12517" y="14971"/>
                  </a:lnTo>
                  <a:lnTo>
                    <a:pt x="12728" y="14847"/>
                  </a:lnTo>
                  <a:lnTo>
                    <a:pt x="12927" y="14717"/>
                  </a:lnTo>
                  <a:lnTo>
                    <a:pt x="13112" y="14579"/>
                  </a:lnTo>
                  <a:lnTo>
                    <a:pt x="13282" y="14435"/>
                  </a:lnTo>
                  <a:lnTo>
                    <a:pt x="13437" y="14284"/>
                  </a:lnTo>
                  <a:lnTo>
                    <a:pt x="13578" y="14126"/>
                  </a:lnTo>
                  <a:lnTo>
                    <a:pt x="13701" y="13961"/>
                  </a:lnTo>
                  <a:lnTo>
                    <a:pt x="13808" y="13789"/>
                  </a:lnTo>
                  <a:lnTo>
                    <a:pt x="13897" y="13611"/>
                  </a:lnTo>
                  <a:lnTo>
                    <a:pt x="13967" y="13425"/>
                  </a:lnTo>
                  <a:lnTo>
                    <a:pt x="14018" y="13232"/>
                  </a:lnTo>
                  <a:lnTo>
                    <a:pt x="14049" y="13033"/>
                  </a:lnTo>
                  <a:lnTo>
                    <a:pt x="14060" y="12826"/>
                  </a:lnTo>
                  <a:lnTo>
                    <a:pt x="14060" y="3269"/>
                  </a:lnTo>
                  <a:lnTo>
                    <a:pt x="14049" y="3062"/>
                  </a:lnTo>
                  <a:lnTo>
                    <a:pt x="14018" y="2862"/>
                  </a:lnTo>
                  <a:lnTo>
                    <a:pt x="13967" y="2670"/>
                  </a:lnTo>
                  <a:lnTo>
                    <a:pt x="13897" y="2484"/>
                  </a:lnTo>
                  <a:lnTo>
                    <a:pt x="13808" y="2305"/>
                  </a:lnTo>
                  <a:lnTo>
                    <a:pt x="13701" y="2134"/>
                  </a:lnTo>
                  <a:lnTo>
                    <a:pt x="13578" y="1969"/>
                  </a:lnTo>
                  <a:lnTo>
                    <a:pt x="13437" y="1811"/>
                  </a:lnTo>
                  <a:lnTo>
                    <a:pt x="13282" y="1660"/>
                  </a:lnTo>
                  <a:lnTo>
                    <a:pt x="13112" y="1515"/>
                  </a:lnTo>
                  <a:lnTo>
                    <a:pt x="12927" y="1378"/>
                  </a:lnTo>
                  <a:lnTo>
                    <a:pt x="12728" y="1247"/>
                  </a:lnTo>
                  <a:lnTo>
                    <a:pt x="12517" y="1124"/>
                  </a:lnTo>
                  <a:lnTo>
                    <a:pt x="12294" y="1007"/>
                  </a:lnTo>
                  <a:lnTo>
                    <a:pt x="12059" y="896"/>
                  </a:lnTo>
                  <a:lnTo>
                    <a:pt x="11814" y="792"/>
                  </a:lnTo>
                  <a:lnTo>
                    <a:pt x="11559" y="695"/>
                  </a:lnTo>
                  <a:lnTo>
                    <a:pt x="11295" y="604"/>
                  </a:lnTo>
                  <a:lnTo>
                    <a:pt x="11023" y="520"/>
                  </a:lnTo>
                  <a:lnTo>
                    <a:pt x="10742" y="442"/>
                  </a:lnTo>
                  <a:lnTo>
                    <a:pt x="10455" y="370"/>
                  </a:lnTo>
                  <a:lnTo>
                    <a:pt x="10160" y="306"/>
                  </a:lnTo>
                  <a:lnTo>
                    <a:pt x="9861" y="247"/>
                  </a:lnTo>
                  <a:lnTo>
                    <a:pt x="9557" y="195"/>
                  </a:lnTo>
                  <a:lnTo>
                    <a:pt x="9248" y="149"/>
                  </a:lnTo>
                  <a:lnTo>
                    <a:pt x="8936" y="110"/>
                  </a:lnTo>
                  <a:lnTo>
                    <a:pt x="8621" y="75"/>
                  </a:lnTo>
                  <a:lnTo>
                    <a:pt x="8304" y="48"/>
                  </a:lnTo>
                  <a:lnTo>
                    <a:pt x="7986" y="27"/>
                  </a:lnTo>
                  <a:lnTo>
                    <a:pt x="7667" y="12"/>
                  </a:lnTo>
                  <a:lnTo>
                    <a:pt x="7348" y="3"/>
                  </a:lnTo>
                  <a:lnTo>
                    <a:pt x="70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17" tIns="48208" rIns="96417" bIns="4820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 sz="200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0" name="Freeform 194"/>
            <p:cNvSpPr>
              <a:spLocks/>
            </p:cNvSpPr>
            <p:nvPr/>
          </p:nvSpPr>
          <p:spPr bwMode="auto">
            <a:xfrm>
              <a:off x="2479676" y="4692650"/>
              <a:ext cx="42863" cy="42863"/>
            </a:xfrm>
            <a:custGeom>
              <a:avLst/>
              <a:gdLst>
                <a:gd name="T0" fmla="*/ 554 w 1004"/>
                <a:gd name="T1" fmla="*/ 1003 h 1006"/>
                <a:gd name="T2" fmla="*/ 628 w 1004"/>
                <a:gd name="T3" fmla="*/ 990 h 1006"/>
                <a:gd name="T4" fmla="*/ 698 w 1004"/>
                <a:gd name="T5" fmla="*/ 967 h 1006"/>
                <a:gd name="T6" fmla="*/ 762 w 1004"/>
                <a:gd name="T7" fmla="*/ 934 h 1006"/>
                <a:gd name="T8" fmla="*/ 822 w 1004"/>
                <a:gd name="T9" fmla="*/ 891 h 1006"/>
                <a:gd name="T10" fmla="*/ 874 w 1004"/>
                <a:gd name="T11" fmla="*/ 841 h 1006"/>
                <a:gd name="T12" fmla="*/ 919 w 1004"/>
                <a:gd name="T13" fmla="*/ 785 h 1006"/>
                <a:gd name="T14" fmla="*/ 955 w 1004"/>
                <a:gd name="T15" fmla="*/ 721 h 1006"/>
                <a:gd name="T16" fmla="*/ 981 w 1004"/>
                <a:gd name="T17" fmla="*/ 653 h 1006"/>
                <a:gd name="T18" fmla="*/ 998 w 1004"/>
                <a:gd name="T19" fmla="*/ 580 h 1006"/>
                <a:gd name="T20" fmla="*/ 1004 w 1004"/>
                <a:gd name="T21" fmla="*/ 503 h 1006"/>
                <a:gd name="T22" fmla="*/ 998 w 1004"/>
                <a:gd name="T23" fmla="*/ 427 h 1006"/>
                <a:gd name="T24" fmla="*/ 981 w 1004"/>
                <a:gd name="T25" fmla="*/ 353 h 1006"/>
                <a:gd name="T26" fmla="*/ 955 w 1004"/>
                <a:gd name="T27" fmla="*/ 285 h 1006"/>
                <a:gd name="T28" fmla="*/ 919 w 1004"/>
                <a:gd name="T29" fmla="*/ 222 h 1006"/>
                <a:gd name="T30" fmla="*/ 874 w 1004"/>
                <a:gd name="T31" fmla="*/ 165 h 1006"/>
                <a:gd name="T32" fmla="*/ 822 w 1004"/>
                <a:gd name="T33" fmla="*/ 115 h 1006"/>
                <a:gd name="T34" fmla="*/ 762 w 1004"/>
                <a:gd name="T35" fmla="*/ 73 h 1006"/>
                <a:gd name="T36" fmla="*/ 698 w 1004"/>
                <a:gd name="T37" fmla="*/ 39 h 1006"/>
                <a:gd name="T38" fmla="*/ 628 w 1004"/>
                <a:gd name="T39" fmla="*/ 16 h 1006"/>
                <a:gd name="T40" fmla="*/ 554 w 1004"/>
                <a:gd name="T41" fmla="*/ 3 h 1006"/>
                <a:gd name="T42" fmla="*/ 476 w 1004"/>
                <a:gd name="T43" fmla="*/ 1 h 1006"/>
                <a:gd name="T44" fmla="*/ 401 w 1004"/>
                <a:gd name="T45" fmla="*/ 10 h 1006"/>
                <a:gd name="T46" fmla="*/ 330 w 1004"/>
                <a:gd name="T47" fmla="*/ 30 h 1006"/>
                <a:gd name="T48" fmla="*/ 262 w 1004"/>
                <a:gd name="T49" fmla="*/ 61 h 1006"/>
                <a:gd name="T50" fmla="*/ 202 w 1004"/>
                <a:gd name="T51" fmla="*/ 100 h 1006"/>
                <a:gd name="T52" fmla="*/ 147 w 1004"/>
                <a:gd name="T53" fmla="*/ 147 h 1006"/>
                <a:gd name="T54" fmla="*/ 100 w 1004"/>
                <a:gd name="T55" fmla="*/ 202 h 1006"/>
                <a:gd name="T56" fmla="*/ 60 w 1004"/>
                <a:gd name="T57" fmla="*/ 263 h 1006"/>
                <a:gd name="T58" fmla="*/ 30 w 1004"/>
                <a:gd name="T59" fmla="*/ 330 h 1006"/>
                <a:gd name="T60" fmla="*/ 10 w 1004"/>
                <a:gd name="T61" fmla="*/ 402 h 1006"/>
                <a:gd name="T62" fmla="*/ 1 w 1004"/>
                <a:gd name="T63" fmla="*/ 477 h 1006"/>
                <a:gd name="T64" fmla="*/ 3 w 1004"/>
                <a:gd name="T65" fmla="*/ 554 h 1006"/>
                <a:gd name="T66" fmla="*/ 16 w 1004"/>
                <a:gd name="T67" fmla="*/ 629 h 1006"/>
                <a:gd name="T68" fmla="*/ 39 w 1004"/>
                <a:gd name="T69" fmla="*/ 699 h 1006"/>
                <a:gd name="T70" fmla="*/ 72 w 1004"/>
                <a:gd name="T71" fmla="*/ 764 h 1006"/>
                <a:gd name="T72" fmla="*/ 115 w 1004"/>
                <a:gd name="T73" fmla="*/ 823 h 1006"/>
                <a:gd name="T74" fmla="*/ 165 w 1004"/>
                <a:gd name="T75" fmla="*/ 875 h 1006"/>
                <a:gd name="T76" fmla="*/ 221 w 1004"/>
                <a:gd name="T77" fmla="*/ 921 h 1006"/>
                <a:gd name="T78" fmla="*/ 284 w 1004"/>
                <a:gd name="T79" fmla="*/ 957 h 1006"/>
                <a:gd name="T80" fmla="*/ 353 w 1004"/>
                <a:gd name="T81" fmla="*/ 984 h 1006"/>
                <a:gd name="T82" fmla="*/ 426 w 1004"/>
                <a:gd name="T83" fmla="*/ 1000 h 1006"/>
                <a:gd name="T84" fmla="*/ 502 w 1004"/>
                <a:gd name="T85" fmla="*/ 1006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04" h="1006">
                  <a:moveTo>
                    <a:pt x="502" y="1006"/>
                  </a:moveTo>
                  <a:lnTo>
                    <a:pt x="528" y="1005"/>
                  </a:lnTo>
                  <a:lnTo>
                    <a:pt x="554" y="1003"/>
                  </a:lnTo>
                  <a:lnTo>
                    <a:pt x="579" y="1000"/>
                  </a:lnTo>
                  <a:lnTo>
                    <a:pt x="604" y="996"/>
                  </a:lnTo>
                  <a:lnTo>
                    <a:pt x="628" y="990"/>
                  </a:lnTo>
                  <a:lnTo>
                    <a:pt x="652" y="984"/>
                  </a:lnTo>
                  <a:lnTo>
                    <a:pt x="675" y="976"/>
                  </a:lnTo>
                  <a:lnTo>
                    <a:pt x="698" y="967"/>
                  </a:lnTo>
                  <a:lnTo>
                    <a:pt x="720" y="957"/>
                  </a:lnTo>
                  <a:lnTo>
                    <a:pt x="741" y="946"/>
                  </a:lnTo>
                  <a:lnTo>
                    <a:pt x="762" y="934"/>
                  </a:lnTo>
                  <a:lnTo>
                    <a:pt x="783" y="921"/>
                  </a:lnTo>
                  <a:lnTo>
                    <a:pt x="803" y="907"/>
                  </a:lnTo>
                  <a:lnTo>
                    <a:pt x="822" y="891"/>
                  </a:lnTo>
                  <a:lnTo>
                    <a:pt x="840" y="875"/>
                  </a:lnTo>
                  <a:lnTo>
                    <a:pt x="858" y="859"/>
                  </a:lnTo>
                  <a:lnTo>
                    <a:pt x="874" y="841"/>
                  </a:lnTo>
                  <a:lnTo>
                    <a:pt x="890" y="823"/>
                  </a:lnTo>
                  <a:lnTo>
                    <a:pt x="905" y="804"/>
                  </a:lnTo>
                  <a:lnTo>
                    <a:pt x="919" y="785"/>
                  </a:lnTo>
                  <a:lnTo>
                    <a:pt x="932" y="764"/>
                  </a:lnTo>
                  <a:lnTo>
                    <a:pt x="944" y="743"/>
                  </a:lnTo>
                  <a:lnTo>
                    <a:pt x="955" y="721"/>
                  </a:lnTo>
                  <a:lnTo>
                    <a:pt x="965" y="699"/>
                  </a:lnTo>
                  <a:lnTo>
                    <a:pt x="974" y="676"/>
                  </a:lnTo>
                  <a:lnTo>
                    <a:pt x="981" y="653"/>
                  </a:lnTo>
                  <a:lnTo>
                    <a:pt x="988" y="629"/>
                  </a:lnTo>
                  <a:lnTo>
                    <a:pt x="994" y="605"/>
                  </a:lnTo>
                  <a:lnTo>
                    <a:pt x="998" y="580"/>
                  </a:lnTo>
                  <a:lnTo>
                    <a:pt x="1001" y="554"/>
                  </a:lnTo>
                  <a:lnTo>
                    <a:pt x="1003" y="529"/>
                  </a:lnTo>
                  <a:lnTo>
                    <a:pt x="1004" y="503"/>
                  </a:lnTo>
                  <a:lnTo>
                    <a:pt x="1003" y="477"/>
                  </a:lnTo>
                  <a:lnTo>
                    <a:pt x="1001" y="452"/>
                  </a:lnTo>
                  <a:lnTo>
                    <a:pt x="998" y="427"/>
                  </a:lnTo>
                  <a:lnTo>
                    <a:pt x="994" y="402"/>
                  </a:lnTo>
                  <a:lnTo>
                    <a:pt x="988" y="377"/>
                  </a:lnTo>
                  <a:lnTo>
                    <a:pt x="981" y="353"/>
                  </a:lnTo>
                  <a:lnTo>
                    <a:pt x="974" y="330"/>
                  </a:lnTo>
                  <a:lnTo>
                    <a:pt x="965" y="307"/>
                  </a:lnTo>
                  <a:lnTo>
                    <a:pt x="955" y="285"/>
                  </a:lnTo>
                  <a:lnTo>
                    <a:pt x="944" y="263"/>
                  </a:lnTo>
                  <a:lnTo>
                    <a:pt x="932" y="243"/>
                  </a:lnTo>
                  <a:lnTo>
                    <a:pt x="919" y="222"/>
                  </a:lnTo>
                  <a:lnTo>
                    <a:pt x="905" y="202"/>
                  </a:lnTo>
                  <a:lnTo>
                    <a:pt x="890" y="183"/>
                  </a:lnTo>
                  <a:lnTo>
                    <a:pt x="874" y="165"/>
                  </a:lnTo>
                  <a:lnTo>
                    <a:pt x="858" y="147"/>
                  </a:lnTo>
                  <a:lnTo>
                    <a:pt x="840" y="131"/>
                  </a:lnTo>
                  <a:lnTo>
                    <a:pt x="822" y="115"/>
                  </a:lnTo>
                  <a:lnTo>
                    <a:pt x="803" y="100"/>
                  </a:lnTo>
                  <a:lnTo>
                    <a:pt x="783" y="86"/>
                  </a:lnTo>
                  <a:lnTo>
                    <a:pt x="762" y="73"/>
                  </a:lnTo>
                  <a:lnTo>
                    <a:pt x="741" y="61"/>
                  </a:lnTo>
                  <a:lnTo>
                    <a:pt x="720" y="50"/>
                  </a:lnTo>
                  <a:lnTo>
                    <a:pt x="698" y="39"/>
                  </a:lnTo>
                  <a:lnTo>
                    <a:pt x="675" y="30"/>
                  </a:lnTo>
                  <a:lnTo>
                    <a:pt x="652" y="22"/>
                  </a:lnTo>
                  <a:lnTo>
                    <a:pt x="628" y="16"/>
                  </a:lnTo>
                  <a:lnTo>
                    <a:pt x="604" y="10"/>
                  </a:lnTo>
                  <a:lnTo>
                    <a:pt x="579" y="6"/>
                  </a:lnTo>
                  <a:lnTo>
                    <a:pt x="554" y="3"/>
                  </a:lnTo>
                  <a:lnTo>
                    <a:pt x="528" y="1"/>
                  </a:lnTo>
                  <a:lnTo>
                    <a:pt x="502" y="0"/>
                  </a:lnTo>
                  <a:lnTo>
                    <a:pt x="476" y="1"/>
                  </a:lnTo>
                  <a:lnTo>
                    <a:pt x="451" y="3"/>
                  </a:lnTo>
                  <a:lnTo>
                    <a:pt x="426" y="6"/>
                  </a:lnTo>
                  <a:lnTo>
                    <a:pt x="401" y="10"/>
                  </a:lnTo>
                  <a:lnTo>
                    <a:pt x="377" y="16"/>
                  </a:lnTo>
                  <a:lnTo>
                    <a:pt x="353" y="22"/>
                  </a:lnTo>
                  <a:lnTo>
                    <a:pt x="330" y="30"/>
                  </a:lnTo>
                  <a:lnTo>
                    <a:pt x="306" y="39"/>
                  </a:lnTo>
                  <a:lnTo>
                    <a:pt x="284" y="50"/>
                  </a:lnTo>
                  <a:lnTo>
                    <a:pt x="262" y="61"/>
                  </a:lnTo>
                  <a:lnTo>
                    <a:pt x="242" y="73"/>
                  </a:lnTo>
                  <a:lnTo>
                    <a:pt x="221" y="86"/>
                  </a:lnTo>
                  <a:lnTo>
                    <a:pt x="202" y="100"/>
                  </a:lnTo>
                  <a:lnTo>
                    <a:pt x="183" y="115"/>
                  </a:lnTo>
                  <a:lnTo>
                    <a:pt x="165" y="131"/>
                  </a:lnTo>
                  <a:lnTo>
                    <a:pt x="147" y="147"/>
                  </a:lnTo>
                  <a:lnTo>
                    <a:pt x="131" y="165"/>
                  </a:lnTo>
                  <a:lnTo>
                    <a:pt x="115" y="183"/>
                  </a:lnTo>
                  <a:lnTo>
                    <a:pt x="100" y="202"/>
                  </a:lnTo>
                  <a:lnTo>
                    <a:pt x="86" y="222"/>
                  </a:lnTo>
                  <a:lnTo>
                    <a:pt x="72" y="243"/>
                  </a:lnTo>
                  <a:lnTo>
                    <a:pt x="60" y="263"/>
                  </a:lnTo>
                  <a:lnTo>
                    <a:pt x="49" y="285"/>
                  </a:lnTo>
                  <a:lnTo>
                    <a:pt x="39" y="307"/>
                  </a:lnTo>
                  <a:lnTo>
                    <a:pt x="30" y="330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2"/>
                  </a:lnTo>
                  <a:lnTo>
                    <a:pt x="6" y="427"/>
                  </a:lnTo>
                  <a:lnTo>
                    <a:pt x="3" y="452"/>
                  </a:lnTo>
                  <a:lnTo>
                    <a:pt x="1" y="477"/>
                  </a:lnTo>
                  <a:lnTo>
                    <a:pt x="0" y="503"/>
                  </a:lnTo>
                  <a:lnTo>
                    <a:pt x="1" y="529"/>
                  </a:lnTo>
                  <a:lnTo>
                    <a:pt x="3" y="554"/>
                  </a:lnTo>
                  <a:lnTo>
                    <a:pt x="6" y="580"/>
                  </a:lnTo>
                  <a:lnTo>
                    <a:pt x="10" y="605"/>
                  </a:lnTo>
                  <a:lnTo>
                    <a:pt x="16" y="629"/>
                  </a:lnTo>
                  <a:lnTo>
                    <a:pt x="22" y="653"/>
                  </a:lnTo>
                  <a:lnTo>
                    <a:pt x="30" y="676"/>
                  </a:lnTo>
                  <a:lnTo>
                    <a:pt x="39" y="699"/>
                  </a:lnTo>
                  <a:lnTo>
                    <a:pt x="49" y="721"/>
                  </a:lnTo>
                  <a:lnTo>
                    <a:pt x="60" y="743"/>
                  </a:lnTo>
                  <a:lnTo>
                    <a:pt x="72" y="764"/>
                  </a:lnTo>
                  <a:lnTo>
                    <a:pt x="86" y="785"/>
                  </a:lnTo>
                  <a:lnTo>
                    <a:pt x="100" y="804"/>
                  </a:lnTo>
                  <a:lnTo>
                    <a:pt x="115" y="823"/>
                  </a:lnTo>
                  <a:lnTo>
                    <a:pt x="131" y="841"/>
                  </a:lnTo>
                  <a:lnTo>
                    <a:pt x="147" y="859"/>
                  </a:lnTo>
                  <a:lnTo>
                    <a:pt x="165" y="875"/>
                  </a:lnTo>
                  <a:lnTo>
                    <a:pt x="183" y="891"/>
                  </a:lnTo>
                  <a:lnTo>
                    <a:pt x="202" y="907"/>
                  </a:lnTo>
                  <a:lnTo>
                    <a:pt x="221" y="921"/>
                  </a:lnTo>
                  <a:lnTo>
                    <a:pt x="242" y="934"/>
                  </a:lnTo>
                  <a:lnTo>
                    <a:pt x="262" y="946"/>
                  </a:lnTo>
                  <a:lnTo>
                    <a:pt x="284" y="957"/>
                  </a:lnTo>
                  <a:lnTo>
                    <a:pt x="306" y="967"/>
                  </a:lnTo>
                  <a:lnTo>
                    <a:pt x="330" y="976"/>
                  </a:lnTo>
                  <a:lnTo>
                    <a:pt x="353" y="984"/>
                  </a:lnTo>
                  <a:lnTo>
                    <a:pt x="377" y="990"/>
                  </a:lnTo>
                  <a:lnTo>
                    <a:pt x="401" y="996"/>
                  </a:lnTo>
                  <a:lnTo>
                    <a:pt x="426" y="1000"/>
                  </a:lnTo>
                  <a:lnTo>
                    <a:pt x="451" y="1003"/>
                  </a:lnTo>
                  <a:lnTo>
                    <a:pt x="476" y="1005"/>
                  </a:lnTo>
                  <a:lnTo>
                    <a:pt x="502" y="10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17" tIns="48208" rIns="96417" bIns="4820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 sz="200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1" name="Freeform 195"/>
            <p:cNvSpPr>
              <a:spLocks/>
            </p:cNvSpPr>
            <p:nvPr/>
          </p:nvSpPr>
          <p:spPr bwMode="auto">
            <a:xfrm>
              <a:off x="2479676" y="4562475"/>
              <a:ext cx="42863" cy="42863"/>
            </a:xfrm>
            <a:custGeom>
              <a:avLst/>
              <a:gdLst>
                <a:gd name="T0" fmla="*/ 554 w 1004"/>
                <a:gd name="T1" fmla="*/ 1003 h 1006"/>
                <a:gd name="T2" fmla="*/ 628 w 1004"/>
                <a:gd name="T3" fmla="*/ 990 h 1006"/>
                <a:gd name="T4" fmla="*/ 698 w 1004"/>
                <a:gd name="T5" fmla="*/ 967 h 1006"/>
                <a:gd name="T6" fmla="*/ 762 w 1004"/>
                <a:gd name="T7" fmla="*/ 934 h 1006"/>
                <a:gd name="T8" fmla="*/ 822 w 1004"/>
                <a:gd name="T9" fmla="*/ 892 h 1006"/>
                <a:gd name="T10" fmla="*/ 874 w 1004"/>
                <a:gd name="T11" fmla="*/ 841 h 1006"/>
                <a:gd name="T12" fmla="*/ 919 w 1004"/>
                <a:gd name="T13" fmla="*/ 785 h 1006"/>
                <a:gd name="T14" fmla="*/ 955 w 1004"/>
                <a:gd name="T15" fmla="*/ 722 h 1006"/>
                <a:gd name="T16" fmla="*/ 981 w 1004"/>
                <a:gd name="T17" fmla="*/ 653 h 1006"/>
                <a:gd name="T18" fmla="*/ 998 w 1004"/>
                <a:gd name="T19" fmla="*/ 580 h 1006"/>
                <a:gd name="T20" fmla="*/ 1004 w 1004"/>
                <a:gd name="T21" fmla="*/ 503 h 1006"/>
                <a:gd name="T22" fmla="*/ 998 w 1004"/>
                <a:gd name="T23" fmla="*/ 427 h 1006"/>
                <a:gd name="T24" fmla="*/ 981 w 1004"/>
                <a:gd name="T25" fmla="*/ 353 h 1006"/>
                <a:gd name="T26" fmla="*/ 955 w 1004"/>
                <a:gd name="T27" fmla="*/ 285 h 1006"/>
                <a:gd name="T28" fmla="*/ 919 w 1004"/>
                <a:gd name="T29" fmla="*/ 222 h 1006"/>
                <a:gd name="T30" fmla="*/ 874 w 1004"/>
                <a:gd name="T31" fmla="*/ 165 h 1006"/>
                <a:gd name="T32" fmla="*/ 822 w 1004"/>
                <a:gd name="T33" fmla="*/ 115 h 1006"/>
                <a:gd name="T34" fmla="*/ 762 w 1004"/>
                <a:gd name="T35" fmla="*/ 73 h 1006"/>
                <a:gd name="T36" fmla="*/ 698 w 1004"/>
                <a:gd name="T37" fmla="*/ 40 h 1006"/>
                <a:gd name="T38" fmla="*/ 628 w 1004"/>
                <a:gd name="T39" fmla="*/ 17 h 1006"/>
                <a:gd name="T40" fmla="*/ 554 w 1004"/>
                <a:gd name="T41" fmla="*/ 3 h 1006"/>
                <a:gd name="T42" fmla="*/ 476 w 1004"/>
                <a:gd name="T43" fmla="*/ 1 h 1006"/>
                <a:gd name="T44" fmla="*/ 401 w 1004"/>
                <a:gd name="T45" fmla="*/ 10 h 1006"/>
                <a:gd name="T46" fmla="*/ 330 w 1004"/>
                <a:gd name="T47" fmla="*/ 31 h 1006"/>
                <a:gd name="T48" fmla="*/ 262 w 1004"/>
                <a:gd name="T49" fmla="*/ 61 h 1006"/>
                <a:gd name="T50" fmla="*/ 202 w 1004"/>
                <a:gd name="T51" fmla="*/ 100 h 1006"/>
                <a:gd name="T52" fmla="*/ 147 w 1004"/>
                <a:gd name="T53" fmla="*/ 147 h 1006"/>
                <a:gd name="T54" fmla="*/ 100 w 1004"/>
                <a:gd name="T55" fmla="*/ 203 h 1006"/>
                <a:gd name="T56" fmla="*/ 60 w 1004"/>
                <a:gd name="T57" fmla="*/ 263 h 1006"/>
                <a:gd name="T58" fmla="*/ 30 w 1004"/>
                <a:gd name="T59" fmla="*/ 330 h 1006"/>
                <a:gd name="T60" fmla="*/ 10 w 1004"/>
                <a:gd name="T61" fmla="*/ 402 h 1006"/>
                <a:gd name="T62" fmla="*/ 1 w 1004"/>
                <a:gd name="T63" fmla="*/ 477 h 1006"/>
                <a:gd name="T64" fmla="*/ 3 w 1004"/>
                <a:gd name="T65" fmla="*/ 555 h 1006"/>
                <a:gd name="T66" fmla="*/ 16 w 1004"/>
                <a:gd name="T67" fmla="*/ 629 h 1006"/>
                <a:gd name="T68" fmla="*/ 39 w 1004"/>
                <a:gd name="T69" fmla="*/ 700 h 1006"/>
                <a:gd name="T70" fmla="*/ 72 w 1004"/>
                <a:gd name="T71" fmla="*/ 764 h 1006"/>
                <a:gd name="T72" fmla="*/ 115 w 1004"/>
                <a:gd name="T73" fmla="*/ 823 h 1006"/>
                <a:gd name="T74" fmla="*/ 165 w 1004"/>
                <a:gd name="T75" fmla="*/ 876 h 1006"/>
                <a:gd name="T76" fmla="*/ 221 w 1004"/>
                <a:gd name="T77" fmla="*/ 921 h 1006"/>
                <a:gd name="T78" fmla="*/ 284 w 1004"/>
                <a:gd name="T79" fmla="*/ 957 h 1006"/>
                <a:gd name="T80" fmla="*/ 353 w 1004"/>
                <a:gd name="T81" fmla="*/ 983 h 1006"/>
                <a:gd name="T82" fmla="*/ 426 w 1004"/>
                <a:gd name="T83" fmla="*/ 1000 h 1006"/>
                <a:gd name="T84" fmla="*/ 502 w 1004"/>
                <a:gd name="T85" fmla="*/ 1006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04" h="1006">
                  <a:moveTo>
                    <a:pt x="502" y="1006"/>
                  </a:moveTo>
                  <a:lnTo>
                    <a:pt x="528" y="1005"/>
                  </a:lnTo>
                  <a:lnTo>
                    <a:pt x="554" y="1003"/>
                  </a:lnTo>
                  <a:lnTo>
                    <a:pt x="579" y="1000"/>
                  </a:lnTo>
                  <a:lnTo>
                    <a:pt x="604" y="996"/>
                  </a:lnTo>
                  <a:lnTo>
                    <a:pt x="628" y="990"/>
                  </a:lnTo>
                  <a:lnTo>
                    <a:pt x="652" y="983"/>
                  </a:lnTo>
                  <a:lnTo>
                    <a:pt x="675" y="976"/>
                  </a:lnTo>
                  <a:lnTo>
                    <a:pt x="698" y="967"/>
                  </a:lnTo>
                  <a:lnTo>
                    <a:pt x="720" y="957"/>
                  </a:lnTo>
                  <a:lnTo>
                    <a:pt x="741" y="946"/>
                  </a:lnTo>
                  <a:lnTo>
                    <a:pt x="762" y="934"/>
                  </a:lnTo>
                  <a:lnTo>
                    <a:pt x="783" y="921"/>
                  </a:lnTo>
                  <a:lnTo>
                    <a:pt x="803" y="907"/>
                  </a:lnTo>
                  <a:lnTo>
                    <a:pt x="822" y="892"/>
                  </a:lnTo>
                  <a:lnTo>
                    <a:pt x="840" y="876"/>
                  </a:lnTo>
                  <a:lnTo>
                    <a:pt x="858" y="859"/>
                  </a:lnTo>
                  <a:lnTo>
                    <a:pt x="874" y="841"/>
                  </a:lnTo>
                  <a:lnTo>
                    <a:pt x="890" y="823"/>
                  </a:lnTo>
                  <a:lnTo>
                    <a:pt x="905" y="804"/>
                  </a:lnTo>
                  <a:lnTo>
                    <a:pt x="919" y="785"/>
                  </a:lnTo>
                  <a:lnTo>
                    <a:pt x="932" y="764"/>
                  </a:lnTo>
                  <a:lnTo>
                    <a:pt x="944" y="743"/>
                  </a:lnTo>
                  <a:lnTo>
                    <a:pt x="955" y="722"/>
                  </a:lnTo>
                  <a:lnTo>
                    <a:pt x="965" y="700"/>
                  </a:lnTo>
                  <a:lnTo>
                    <a:pt x="974" y="676"/>
                  </a:lnTo>
                  <a:lnTo>
                    <a:pt x="981" y="653"/>
                  </a:lnTo>
                  <a:lnTo>
                    <a:pt x="988" y="629"/>
                  </a:lnTo>
                  <a:lnTo>
                    <a:pt x="994" y="605"/>
                  </a:lnTo>
                  <a:lnTo>
                    <a:pt x="998" y="580"/>
                  </a:lnTo>
                  <a:lnTo>
                    <a:pt x="1001" y="555"/>
                  </a:lnTo>
                  <a:lnTo>
                    <a:pt x="1003" y="530"/>
                  </a:lnTo>
                  <a:lnTo>
                    <a:pt x="1004" y="503"/>
                  </a:lnTo>
                  <a:lnTo>
                    <a:pt x="1003" y="477"/>
                  </a:lnTo>
                  <a:lnTo>
                    <a:pt x="1001" y="452"/>
                  </a:lnTo>
                  <a:lnTo>
                    <a:pt x="998" y="427"/>
                  </a:lnTo>
                  <a:lnTo>
                    <a:pt x="994" y="402"/>
                  </a:lnTo>
                  <a:lnTo>
                    <a:pt x="988" y="378"/>
                  </a:lnTo>
                  <a:lnTo>
                    <a:pt x="981" y="353"/>
                  </a:lnTo>
                  <a:lnTo>
                    <a:pt x="974" y="330"/>
                  </a:lnTo>
                  <a:lnTo>
                    <a:pt x="965" y="307"/>
                  </a:lnTo>
                  <a:lnTo>
                    <a:pt x="955" y="285"/>
                  </a:lnTo>
                  <a:lnTo>
                    <a:pt x="944" y="263"/>
                  </a:lnTo>
                  <a:lnTo>
                    <a:pt x="932" y="243"/>
                  </a:lnTo>
                  <a:lnTo>
                    <a:pt x="919" y="222"/>
                  </a:lnTo>
                  <a:lnTo>
                    <a:pt x="905" y="203"/>
                  </a:lnTo>
                  <a:lnTo>
                    <a:pt x="890" y="183"/>
                  </a:lnTo>
                  <a:lnTo>
                    <a:pt x="874" y="165"/>
                  </a:lnTo>
                  <a:lnTo>
                    <a:pt x="858" y="147"/>
                  </a:lnTo>
                  <a:lnTo>
                    <a:pt x="840" y="131"/>
                  </a:lnTo>
                  <a:lnTo>
                    <a:pt x="822" y="115"/>
                  </a:lnTo>
                  <a:lnTo>
                    <a:pt x="803" y="100"/>
                  </a:lnTo>
                  <a:lnTo>
                    <a:pt x="783" y="86"/>
                  </a:lnTo>
                  <a:lnTo>
                    <a:pt x="762" y="73"/>
                  </a:lnTo>
                  <a:lnTo>
                    <a:pt x="741" y="61"/>
                  </a:lnTo>
                  <a:lnTo>
                    <a:pt x="720" y="50"/>
                  </a:lnTo>
                  <a:lnTo>
                    <a:pt x="698" y="40"/>
                  </a:lnTo>
                  <a:lnTo>
                    <a:pt x="675" y="31"/>
                  </a:lnTo>
                  <a:lnTo>
                    <a:pt x="652" y="23"/>
                  </a:lnTo>
                  <a:lnTo>
                    <a:pt x="628" y="17"/>
                  </a:lnTo>
                  <a:lnTo>
                    <a:pt x="604" y="10"/>
                  </a:lnTo>
                  <a:lnTo>
                    <a:pt x="579" y="6"/>
                  </a:lnTo>
                  <a:lnTo>
                    <a:pt x="554" y="3"/>
                  </a:lnTo>
                  <a:lnTo>
                    <a:pt x="528" y="1"/>
                  </a:lnTo>
                  <a:lnTo>
                    <a:pt x="502" y="0"/>
                  </a:lnTo>
                  <a:lnTo>
                    <a:pt x="476" y="1"/>
                  </a:lnTo>
                  <a:lnTo>
                    <a:pt x="451" y="3"/>
                  </a:lnTo>
                  <a:lnTo>
                    <a:pt x="426" y="6"/>
                  </a:lnTo>
                  <a:lnTo>
                    <a:pt x="401" y="10"/>
                  </a:lnTo>
                  <a:lnTo>
                    <a:pt x="377" y="17"/>
                  </a:lnTo>
                  <a:lnTo>
                    <a:pt x="353" y="23"/>
                  </a:lnTo>
                  <a:lnTo>
                    <a:pt x="330" y="31"/>
                  </a:lnTo>
                  <a:lnTo>
                    <a:pt x="306" y="40"/>
                  </a:lnTo>
                  <a:lnTo>
                    <a:pt x="284" y="50"/>
                  </a:lnTo>
                  <a:lnTo>
                    <a:pt x="262" y="61"/>
                  </a:lnTo>
                  <a:lnTo>
                    <a:pt x="242" y="73"/>
                  </a:lnTo>
                  <a:lnTo>
                    <a:pt x="221" y="86"/>
                  </a:lnTo>
                  <a:lnTo>
                    <a:pt x="202" y="100"/>
                  </a:lnTo>
                  <a:lnTo>
                    <a:pt x="183" y="115"/>
                  </a:lnTo>
                  <a:lnTo>
                    <a:pt x="165" y="131"/>
                  </a:lnTo>
                  <a:lnTo>
                    <a:pt x="147" y="147"/>
                  </a:lnTo>
                  <a:lnTo>
                    <a:pt x="131" y="165"/>
                  </a:lnTo>
                  <a:lnTo>
                    <a:pt x="115" y="183"/>
                  </a:lnTo>
                  <a:lnTo>
                    <a:pt x="100" y="203"/>
                  </a:lnTo>
                  <a:lnTo>
                    <a:pt x="86" y="222"/>
                  </a:lnTo>
                  <a:lnTo>
                    <a:pt x="72" y="243"/>
                  </a:lnTo>
                  <a:lnTo>
                    <a:pt x="60" y="263"/>
                  </a:lnTo>
                  <a:lnTo>
                    <a:pt x="49" y="285"/>
                  </a:lnTo>
                  <a:lnTo>
                    <a:pt x="39" y="307"/>
                  </a:lnTo>
                  <a:lnTo>
                    <a:pt x="30" y="330"/>
                  </a:lnTo>
                  <a:lnTo>
                    <a:pt x="22" y="353"/>
                  </a:lnTo>
                  <a:lnTo>
                    <a:pt x="16" y="378"/>
                  </a:lnTo>
                  <a:lnTo>
                    <a:pt x="10" y="402"/>
                  </a:lnTo>
                  <a:lnTo>
                    <a:pt x="6" y="427"/>
                  </a:lnTo>
                  <a:lnTo>
                    <a:pt x="3" y="452"/>
                  </a:lnTo>
                  <a:lnTo>
                    <a:pt x="1" y="477"/>
                  </a:lnTo>
                  <a:lnTo>
                    <a:pt x="0" y="503"/>
                  </a:lnTo>
                  <a:lnTo>
                    <a:pt x="1" y="530"/>
                  </a:lnTo>
                  <a:lnTo>
                    <a:pt x="3" y="555"/>
                  </a:lnTo>
                  <a:lnTo>
                    <a:pt x="6" y="580"/>
                  </a:lnTo>
                  <a:lnTo>
                    <a:pt x="10" y="605"/>
                  </a:lnTo>
                  <a:lnTo>
                    <a:pt x="16" y="629"/>
                  </a:lnTo>
                  <a:lnTo>
                    <a:pt x="22" y="653"/>
                  </a:lnTo>
                  <a:lnTo>
                    <a:pt x="30" y="676"/>
                  </a:lnTo>
                  <a:lnTo>
                    <a:pt x="39" y="700"/>
                  </a:lnTo>
                  <a:lnTo>
                    <a:pt x="49" y="722"/>
                  </a:lnTo>
                  <a:lnTo>
                    <a:pt x="60" y="743"/>
                  </a:lnTo>
                  <a:lnTo>
                    <a:pt x="72" y="764"/>
                  </a:lnTo>
                  <a:lnTo>
                    <a:pt x="86" y="785"/>
                  </a:lnTo>
                  <a:lnTo>
                    <a:pt x="100" y="804"/>
                  </a:lnTo>
                  <a:lnTo>
                    <a:pt x="115" y="823"/>
                  </a:lnTo>
                  <a:lnTo>
                    <a:pt x="131" y="841"/>
                  </a:lnTo>
                  <a:lnTo>
                    <a:pt x="147" y="859"/>
                  </a:lnTo>
                  <a:lnTo>
                    <a:pt x="165" y="876"/>
                  </a:lnTo>
                  <a:lnTo>
                    <a:pt x="183" y="892"/>
                  </a:lnTo>
                  <a:lnTo>
                    <a:pt x="202" y="907"/>
                  </a:lnTo>
                  <a:lnTo>
                    <a:pt x="221" y="921"/>
                  </a:lnTo>
                  <a:lnTo>
                    <a:pt x="242" y="934"/>
                  </a:lnTo>
                  <a:lnTo>
                    <a:pt x="262" y="946"/>
                  </a:lnTo>
                  <a:lnTo>
                    <a:pt x="284" y="957"/>
                  </a:lnTo>
                  <a:lnTo>
                    <a:pt x="306" y="967"/>
                  </a:lnTo>
                  <a:lnTo>
                    <a:pt x="330" y="976"/>
                  </a:lnTo>
                  <a:lnTo>
                    <a:pt x="353" y="983"/>
                  </a:lnTo>
                  <a:lnTo>
                    <a:pt x="377" y="990"/>
                  </a:lnTo>
                  <a:lnTo>
                    <a:pt x="401" y="996"/>
                  </a:lnTo>
                  <a:lnTo>
                    <a:pt x="426" y="1000"/>
                  </a:lnTo>
                  <a:lnTo>
                    <a:pt x="451" y="1003"/>
                  </a:lnTo>
                  <a:lnTo>
                    <a:pt x="476" y="1005"/>
                  </a:lnTo>
                  <a:lnTo>
                    <a:pt x="502" y="10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17" tIns="48208" rIns="96417" bIns="4820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 sz="200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2" name="Freeform 196"/>
            <p:cNvSpPr>
              <a:spLocks/>
            </p:cNvSpPr>
            <p:nvPr/>
          </p:nvSpPr>
          <p:spPr bwMode="auto">
            <a:xfrm>
              <a:off x="2479676" y="4433888"/>
              <a:ext cx="42863" cy="42863"/>
            </a:xfrm>
            <a:custGeom>
              <a:avLst/>
              <a:gdLst>
                <a:gd name="T0" fmla="*/ 554 w 1004"/>
                <a:gd name="T1" fmla="*/ 1003 h 1006"/>
                <a:gd name="T2" fmla="*/ 628 w 1004"/>
                <a:gd name="T3" fmla="*/ 989 h 1006"/>
                <a:gd name="T4" fmla="*/ 698 w 1004"/>
                <a:gd name="T5" fmla="*/ 966 h 1006"/>
                <a:gd name="T6" fmla="*/ 762 w 1004"/>
                <a:gd name="T7" fmla="*/ 933 h 1006"/>
                <a:gd name="T8" fmla="*/ 822 w 1004"/>
                <a:gd name="T9" fmla="*/ 891 h 1006"/>
                <a:gd name="T10" fmla="*/ 874 w 1004"/>
                <a:gd name="T11" fmla="*/ 841 h 1006"/>
                <a:gd name="T12" fmla="*/ 919 w 1004"/>
                <a:gd name="T13" fmla="*/ 784 h 1006"/>
                <a:gd name="T14" fmla="*/ 955 w 1004"/>
                <a:gd name="T15" fmla="*/ 721 h 1006"/>
                <a:gd name="T16" fmla="*/ 981 w 1004"/>
                <a:gd name="T17" fmla="*/ 652 h 1006"/>
                <a:gd name="T18" fmla="*/ 998 w 1004"/>
                <a:gd name="T19" fmla="*/ 579 h 1006"/>
                <a:gd name="T20" fmla="*/ 1004 w 1004"/>
                <a:gd name="T21" fmla="*/ 503 h 1006"/>
                <a:gd name="T22" fmla="*/ 998 w 1004"/>
                <a:gd name="T23" fmla="*/ 426 h 1006"/>
                <a:gd name="T24" fmla="*/ 981 w 1004"/>
                <a:gd name="T25" fmla="*/ 353 h 1006"/>
                <a:gd name="T26" fmla="*/ 955 w 1004"/>
                <a:gd name="T27" fmla="*/ 284 h 1006"/>
                <a:gd name="T28" fmla="*/ 919 w 1004"/>
                <a:gd name="T29" fmla="*/ 221 h 1006"/>
                <a:gd name="T30" fmla="*/ 874 w 1004"/>
                <a:gd name="T31" fmla="*/ 165 h 1006"/>
                <a:gd name="T32" fmla="*/ 822 w 1004"/>
                <a:gd name="T33" fmla="*/ 114 h 1006"/>
                <a:gd name="T34" fmla="*/ 762 w 1004"/>
                <a:gd name="T35" fmla="*/ 72 h 1006"/>
                <a:gd name="T36" fmla="*/ 698 w 1004"/>
                <a:gd name="T37" fmla="*/ 39 h 1006"/>
                <a:gd name="T38" fmla="*/ 628 w 1004"/>
                <a:gd name="T39" fmla="*/ 16 h 1006"/>
                <a:gd name="T40" fmla="*/ 554 w 1004"/>
                <a:gd name="T41" fmla="*/ 3 h 1006"/>
                <a:gd name="T42" fmla="*/ 476 w 1004"/>
                <a:gd name="T43" fmla="*/ 1 h 1006"/>
                <a:gd name="T44" fmla="*/ 401 w 1004"/>
                <a:gd name="T45" fmla="*/ 10 h 1006"/>
                <a:gd name="T46" fmla="*/ 330 w 1004"/>
                <a:gd name="T47" fmla="*/ 30 h 1006"/>
                <a:gd name="T48" fmla="*/ 262 w 1004"/>
                <a:gd name="T49" fmla="*/ 60 h 1006"/>
                <a:gd name="T50" fmla="*/ 202 w 1004"/>
                <a:gd name="T51" fmla="*/ 99 h 1006"/>
                <a:gd name="T52" fmla="*/ 147 w 1004"/>
                <a:gd name="T53" fmla="*/ 146 h 1006"/>
                <a:gd name="T54" fmla="*/ 100 w 1004"/>
                <a:gd name="T55" fmla="*/ 202 h 1006"/>
                <a:gd name="T56" fmla="*/ 60 w 1004"/>
                <a:gd name="T57" fmla="*/ 263 h 1006"/>
                <a:gd name="T58" fmla="*/ 30 w 1004"/>
                <a:gd name="T59" fmla="*/ 330 h 1006"/>
                <a:gd name="T60" fmla="*/ 10 w 1004"/>
                <a:gd name="T61" fmla="*/ 401 h 1006"/>
                <a:gd name="T62" fmla="*/ 1 w 1004"/>
                <a:gd name="T63" fmla="*/ 476 h 1006"/>
                <a:gd name="T64" fmla="*/ 3 w 1004"/>
                <a:gd name="T65" fmla="*/ 554 h 1006"/>
                <a:gd name="T66" fmla="*/ 16 w 1004"/>
                <a:gd name="T67" fmla="*/ 628 h 1006"/>
                <a:gd name="T68" fmla="*/ 39 w 1004"/>
                <a:gd name="T69" fmla="*/ 699 h 1006"/>
                <a:gd name="T70" fmla="*/ 72 w 1004"/>
                <a:gd name="T71" fmla="*/ 763 h 1006"/>
                <a:gd name="T72" fmla="*/ 115 w 1004"/>
                <a:gd name="T73" fmla="*/ 822 h 1006"/>
                <a:gd name="T74" fmla="*/ 165 w 1004"/>
                <a:gd name="T75" fmla="*/ 875 h 1006"/>
                <a:gd name="T76" fmla="*/ 221 w 1004"/>
                <a:gd name="T77" fmla="*/ 920 h 1006"/>
                <a:gd name="T78" fmla="*/ 284 w 1004"/>
                <a:gd name="T79" fmla="*/ 956 h 1006"/>
                <a:gd name="T80" fmla="*/ 353 w 1004"/>
                <a:gd name="T81" fmla="*/ 983 h 1006"/>
                <a:gd name="T82" fmla="*/ 426 w 1004"/>
                <a:gd name="T83" fmla="*/ 999 h 1006"/>
                <a:gd name="T84" fmla="*/ 502 w 1004"/>
                <a:gd name="T85" fmla="*/ 1006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04" h="1006">
                  <a:moveTo>
                    <a:pt x="502" y="1006"/>
                  </a:moveTo>
                  <a:lnTo>
                    <a:pt x="528" y="1005"/>
                  </a:lnTo>
                  <a:lnTo>
                    <a:pt x="554" y="1003"/>
                  </a:lnTo>
                  <a:lnTo>
                    <a:pt x="579" y="999"/>
                  </a:lnTo>
                  <a:lnTo>
                    <a:pt x="604" y="995"/>
                  </a:lnTo>
                  <a:lnTo>
                    <a:pt x="628" y="989"/>
                  </a:lnTo>
                  <a:lnTo>
                    <a:pt x="652" y="983"/>
                  </a:lnTo>
                  <a:lnTo>
                    <a:pt x="675" y="975"/>
                  </a:lnTo>
                  <a:lnTo>
                    <a:pt x="698" y="966"/>
                  </a:lnTo>
                  <a:lnTo>
                    <a:pt x="720" y="956"/>
                  </a:lnTo>
                  <a:lnTo>
                    <a:pt x="741" y="945"/>
                  </a:lnTo>
                  <a:lnTo>
                    <a:pt x="762" y="933"/>
                  </a:lnTo>
                  <a:lnTo>
                    <a:pt x="783" y="920"/>
                  </a:lnTo>
                  <a:lnTo>
                    <a:pt x="803" y="906"/>
                  </a:lnTo>
                  <a:lnTo>
                    <a:pt x="822" y="891"/>
                  </a:lnTo>
                  <a:lnTo>
                    <a:pt x="840" y="875"/>
                  </a:lnTo>
                  <a:lnTo>
                    <a:pt x="858" y="859"/>
                  </a:lnTo>
                  <a:lnTo>
                    <a:pt x="874" y="841"/>
                  </a:lnTo>
                  <a:lnTo>
                    <a:pt x="890" y="822"/>
                  </a:lnTo>
                  <a:lnTo>
                    <a:pt x="905" y="803"/>
                  </a:lnTo>
                  <a:lnTo>
                    <a:pt x="919" y="784"/>
                  </a:lnTo>
                  <a:lnTo>
                    <a:pt x="932" y="763"/>
                  </a:lnTo>
                  <a:lnTo>
                    <a:pt x="944" y="743"/>
                  </a:lnTo>
                  <a:lnTo>
                    <a:pt x="955" y="721"/>
                  </a:lnTo>
                  <a:lnTo>
                    <a:pt x="965" y="699"/>
                  </a:lnTo>
                  <a:lnTo>
                    <a:pt x="974" y="676"/>
                  </a:lnTo>
                  <a:lnTo>
                    <a:pt x="981" y="652"/>
                  </a:lnTo>
                  <a:lnTo>
                    <a:pt x="988" y="628"/>
                  </a:lnTo>
                  <a:lnTo>
                    <a:pt x="994" y="604"/>
                  </a:lnTo>
                  <a:lnTo>
                    <a:pt x="998" y="579"/>
                  </a:lnTo>
                  <a:lnTo>
                    <a:pt x="1001" y="554"/>
                  </a:lnTo>
                  <a:lnTo>
                    <a:pt x="1003" y="529"/>
                  </a:lnTo>
                  <a:lnTo>
                    <a:pt x="1004" y="503"/>
                  </a:lnTo>
                  <a:lnTo>
                    <a:pt x="1003" y="476"/>
                  </a:lnTo>
                  <a:lnTo>
                    <a:pt x="1001" y="451"/>
                  </a:lnTo>
                  <a:lnTo>
                    <a:pt x="998" y="426"/>
                  </a:lnTo>
                  <a:lnTo>
                    <a:pt x="994" y="401"/>
                  </a:lnTo>
                  <a:lnTo>
                    <a:pt x="988" y="377"/>
                  </a:lnTo>
                  <a:lnTo>
                    <a:pt x="981" y="353"/>
                  </a:lnTo>
                  <a:lnTo>
                    <a:pt x="974" y="330"/>
                  </a:lnTo>
                  <a:lnTo>
                    <a:pt x="965" y="306"/>
                  </a:lnTo>
                  <a:lnTo>
                    <a:pt x="955" y="284"/>
                  </a:lnTo>
                  <a:lnTo>
                    <a:pt x="944" y="263"/>
                  </a:lnTo>
                  <a:lnTo>
                    <a:pt x="932" y="242"/>
                  </a:lnTo>
                  <a:lnTo>
                    <a:pt x="919" y="221"/>
                  </a:lnTo>
                  <a:lnTo>
                    <a:pt x="905" y="202"/>
                  </a:lnTo>
                  <a:lnTo>
                    <a:pt x="890" y="183"/>
                  </a:lnTo>
                  <a:lnTo>
                    <a:pt x="874" y="165"/>
                  </a:lnTo>
                  <a:lnTo>
                    <a:pt x="858" y="146"/>
                  </a:lnTo>
                  <a:lnTo>
                    <a:pt x="840" y="130"/>
                  </a:lnTo>
                  <a:lnTo>
                    <a:pt x="822" y="114"/>
                  </a:lnTo>
                  <a:lnTo>
                    <a:pt x="803" y="99"/>
                  </a:lnTo>
                  <a:lnTo>
                    <a:pt x="783" y="85"/>
                  </a:lnTo>
                  <a:lnTo>
                    <a:pt x="762" y="72"/>
                  </a:lnTo>
                  <a:lnTo>
                    <a:pt x="741" y="60"/>
                  </a:lnTo>
                  <a:lnTo>
                    <a:pt x="720" y="49"/>
                  </a:lnTo>
                  <a:lnTo>
                    <a:pt x="698" y="39"/>
                  </a:lnTo>
                  <a:lnTo>
                    <a:pt x="675" y="30"/>
                  </a:lnTo>
                  <a:lnTo>
                    <a:pt x="652" y="22"/>
                  </a:lnTo>
                  <a:lnTo>
                    <a:pt x="628" y="16"/>
                  </a:lnTo>
                  <a:lnTo>
                    <a:pt x="604" y="10"/>
                  </a:lnTo>
                  <a:lnTo>
                    <a:pt x="579" y="6"/>
                  </a:lnTo>
                  <a:lnTo>
                    <a:pt x="554" y="3"/>
                  </a:lnTo>
                  <a:lnTo>
                    <a:pt x="528" y="1"/>
                  </a:lnTo>
                  <a:lnTo>
                    <a:pt x="502" y="0"/>
                  </a:lnTo>
                  <a:lnTo>
                    <a:pt x="476" y="1"/>
                  </a:lnTo>
                  <a:lnTo>
                    <a:pt x="451" y="3"/>
                  </a:lnTo>
                  <a:lnTo>
                    <a:pt x="426" y="6"/>
                  </a:lnTo>
                  <a:lnTo>
                    <a:pt x="401" y="10"/>
                  </a:lnTo>
                  <a:lnTo>
                    <a:pt x="377" y="16"/>
                  </a:lnTo>
                  <a:lnTo>
                    <a:pt x="353" y="22"/>
                  </a:lnTo>
                  <a:lnTo>
                    <a:pt x="330" y="30"/>
                  </a:lnTo>
                  <a:lnTo>
                    <a:pt x="306" y="39"/>
                  </a:lnTo>
                  <a:lnTo>
                    <a:pt x="284" y="49"/>
                  </a:lnTo>
                  <a:lnTo>
                    <a:pt x="262" y="60"/>
                  </a:lnTo>
                  <a:lnTo>
                    <a:pt x="242" y="72"/>
                  </a:lnTo>
                  <a:lnTo>
                    <a:pt x="221" y="85"/>
                  </a:lnTo>
                  <a:lnTo>
                    <a:pt x="202" y="99"/>
                  </a:lnTo>
                  <a:lnTo>
                    <a:pt x="183" y="114"/>
                  </a:lnTo>
                  <a:lnTo>
                    <a:pt x="165" y="130"/>
                  </a:lnTo>
                  <a:lnTo>
                    <a:pt x="147" y="146"/>
                  </a:lnTo>
                  <a:lnTo>
                    <a:pt x="131" y="165"/>
                  </a:lnTo>
                  <a:lnTo>
                    <a:pt x="115" y="183"/>
                  </a:lnTo>
                  <a:lnTo>
                    <a:pt x="100" y="202"/>
                  </a:lnTo>
                  <a:lnTo>
                    <a:pt x="86" y="221"/>
                  </a:lnTo>
                  <a:lnTo>
                    <a:pt x="72" y="242"/>
                  </a:lnTo>
                  <a:lnTo>
                    <a:pt x="60" y="263"/>
                  </a:lnTo>
                  <a:lnTo>
                    <a:pt x="49" y="284"/>
                  </a:lnTo>
                  <a:lnTo>
                    <a:pt x="39" y="306"/>
                  </a:lnTo>
                  <a:lnTo>
                    <a:pt x="30" y="330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6"/>
                  </a:lnTo>
                  <a:lnTo>
                    <a:pt x="0" y="503"/>
                  </a:lnTo>
                  <a:lnTo>
                    <a:pt x="1" y="529"/>
                  </a:lnTo>
                  <a:lnTo>
                    <a:pt x="3" y="554"/>
                  </a:lnTo>
                  <a:lnTo>
                    <a:pt x="6" y="579"/>
                  </a:lnTo>
                  <a:lnTo>
                    <a:pt x="10" y="604"/>
                  </a:lnTo>
                  <a:lnTo>
                    <a:pt x="16" y="628"/>
                  </a:lnTo>
                  <a:lnTo>
                    <a:pt x="22" y="652"/>
                  </a:lnTo>
                  <a:lnTo>
                    <a:pt x="30" y="676"/>
                  </a:lnTo>
                  <a:lnTo>
                    <a:pt x="39" y="699"/>
                  </a:lnTo>
                  <a:lnTo>
                    <a:pt x="49" y="721"/>
                  </a:lnTo>
                  <a:lnTo>
                    <a:pt x="60" y="743"/>
                  </a:lnTo>
                  <a:lnTo>
                    <a:pt x="72" y="763"/>
                  </a:lnTo>
                  <a:lnTo>
                    <a:pt x="86" y="784"/>
                  </a:lnTo>
                  <a:lnTo>
                    <a:pt x="100" y="803"/>
                  </a:lnTo>
                  <a:lnTo>
                    <a:pt x="115" y="822"/>
                  </a:lnTo>
                  <a:lnTo>
                    <a:pt x="131" y="841"/>
                  </a:lnTo>
                  <a:lnTo>
                    <a:pt x="147" y="859"/>
                  </a:lnTo>
                  <a:lnTo>
                    <a:pt x="165" y="875"/>
                  </a:lnTo>
                  <a:lnTo>
                    <a:pt x="183" y="891"/>
                  </a:lnTo>
                  <a:lnTo>
                    <a:pt x="202" y="906"/>
                  </a:lnTo>
                  <a:lnTo>
                    <a:pt x="221" y="920"/>
                  </a:lnTo>
                  <a:lnTo>
                    <a:pt x="242" y="933"/>
                  </a:lnTo>
                  <a:lnTo>
                    <a:pt x="262" y="945"/>
                  </a:lnTo>
                  <a:lnTo>
                    <a:pt x="284" y="956"/>
                  </a:lnTo>
                  <a:lnTo>
                    <a:pt x="306" y="966"/>
                  </a:lnTo>
                  <a:lnTo>
                    <a:pt x="330" y="975"/>
                  </a:lnTo>
                  <a:lnTo>
                    <a:pt x="353" y="983"/>
                  </a:lnTo>
                  <a:lnTo>
                    <a:pt x="377" y="989"/>
                  </a:lnTo>
                  <a:lnTo>
                    <a:pt x="401" y="995"/>
                  </a:lnTo>
                  <a:lnTo>
                    <a:pt x="426" y="999"/>
                  </a:lnTo>
                  <a:lnTo>
                    <a:pt x="451" y="1003"/>
                  </a:lnTo>
                  <a:lnTo>
                    <a:pt x="476" y="1005"/>
                  </a:lnTo>
                  <a:lnTo>
                    <a:pt x="502" y="10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17" tIns="48208" rIns="96417" bIns="4820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 sz="200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4711560" y="2849894"/>
            <a:ext cx="628671" cy="627229"/>
            <a:chOff x="2790825" y="4152900"/>
            <a:chExt cx="692150" cy="690563"/>
          </a:xfrm>
          <a:solidFill>
            <a:schemeClr val="bg1"/>
          </a:solidFill>
        </p:grpSpPr>
        <p:sp>
          <p:nvSpPr>
            <p:cNvPr id="174" name="Freeform 200"/>
            <p:cNvSpPr>
              <a:spLocks noEditPoints="1"/>
            </p:cNvSpPr>
            <p:nvPr/>
          </p:nvSpPr>
          <p:spPr bwMode="auto">
            <a:xfrm>
              <a:off x="2790825" y="4152900"/>
              <a:ext cx="692150" cy="690563"/>
            </a:xfrm>
            <a:custGeom>
              <a:avLst/>
              <a:gdLst>
                <a:gd name="T0" fmla="*/ 3529 w 16132"/>
                <a:gd name="T1" fmla="*/ 12574 h 16095"/>
                <a:gd name="T2" fmla="*/ 1156 w 16132"/>
                <a:gd name="T3" fmla="*/ 9639 h 16095"/>
                <a:gd name="T4" fmla="*/ 3459 w 16132"/>
                <a:gd name="T5" fmla="*/ 6841 h 16095"/>
                <a:gd name="T6" fmla="*/ 6612 w 16132"/>
                <a:gd name="T7" fmla="*/ 4902 h 16095"/>
                <a:gd name="T8" fmla="*/ 9339 w 16132"/>
                <a:gd name="T9" fmla="*/ 2534 h 16095"/>
                <a:gd name="T10" fmla="*/ 11655 w 16132"/>
                <a:gd name="T11" fmla="*/ 2575 h 16095"/>
                <a:gd name="T12" fmla="*/ 14497 w 16132"/>
                <a:gd name="T13" fmla="*/ 5410 h 16095"/>
                <a:gd name="T14" fmla="*/ 13598 w 16132"/>
                <a:gd name="T15" fmla="*/ 8480 h 16095"/>
                <a:gd name="T16" fmla="*/ 10587 w 16132"/>
                <a:gd name="T17" fmla="*/ 10562 h 16095"/>
                <a:gd name="T18" fmla="*/ 7575 w 16132"/>
                <a:gd name="T19" fmla="*/ 12645 h 16095"/>
                <a:gd name="T20" fmla="*/ 10795 w 16132"/>
                <a:gd name="T21" fmla="*/ 295 h 16095"/>
                <a:gd name="T22" fmla="*/ 10560 w 16132"/>
                <a:gd name="T23" fmla="*/ 121 h 16095"/>
                <a:gd name="T24" fmla="*/ 10290 w 16132"/>
                <a:gd name="T25" fmla="*/ 22 h 16095"/>
                <a:gd name="T26" fmla="*/ 10002 w 16132"/>
                <a:gd name="T27" fmla="*/ 3 h 16095"/>
                <a:gd name="T28" fmla="*/ 9708 w 16132"/>
                <a:gd name="T29" fmla="*/ 71 h 16095"/>
                <a:gd name="T30" fmla="*/ 9445 w 16132"/>
                <a:gd name="T31" fmla="*/ 226 h 16095"/>
                <a:gd name="T32" fmla="*/ 9253 w 16132"/>
                <a:gd name="T33" fmla="*/ 434 h 16095"/>
                <a:gd name="T34" fmla="*/ 9129 w 16132"/>
                <a:gd name="T35" fmla="*/ 679 h 16095"/>
                <a:gd name="T36" fmla="*/ 8916 w 16132"/>
                <a:gd name="T37" fmla="*/ 1244 h 16095"/>
                <a:gd name="T38" fmla="*/ 8610 w 16132"/>
                <a:gd name="T39" fmla="*/ 1810 h 16095"/>
                <a:gd name="T40" fmla="*/ 8220 w 16132"/>
                <a:gd name="T41" fmla="*/ 2338 h 16095"/>
                <a:gd name="T42" fmla="*/ 7686 w 16132"/>
                <a:gd name="T43" fmla="*/ 2886 h 16095"/>
                <a:gd name="T44" fmla="*/ 6944 w 16132"/>
                <a:gd name="T45" fmla="*/ 3480 h 16095"/>
                <a:gd name="T46" fmla="*/ 6121 w 16132"/>
                <a:gd name="T47" fmla="*/ 4023 h 16095"/>
                <a:gd name="T48" fmla="*/ 4611 w 16132"/>
                <a:gd name="T49" fmla="*/ 4912 h 16095"/>
                <a:gd name="T50" fmla="*/ 3435 w 16132"/>
                <a:gd name="T51" fmla="*/ 5632 h 16095"/>
                <a:gd name="T52" fmla="*/ 2514 w 16132"/>
                <a:gd name="T53" fmla="*/ 6295 h 16095"/>
                <a:gd name="T54" fmla="*/ 1677 w 16132"/>
                <a:gd name="T55" fmla="*/ 7047 h 16095"/>
                <a:gd name="T56" fmla="*/ 1059 w 16132"/>
                <a:gd name="T57" fmla="*/ 7768 h 16095"/>
                <a:gd name="T58" fmla="*/ 561 w 16132"/>
                <a:gd name="T59" fmla="*/ 8540 h 16095"/>
                <a:gd name="T60" fmla="*/ 178 w 16132"/>
                <a:gd name="T61" fmla="*/ 9371 h 16095"/>
                <a:gd name="T62" fmla="*/ 8 w 16132"/>
                <a:gd name="T63" fmla="*/ 9931 h 16095"/>
                <a:gd name="T64" fmla="*/ 16 w 16132"/>
                <a:gd name="T65" fmla="*/ 10235 h 16095"/>
                <a:gd name="T66" fmla="*/ 113 w 16132"/>
                <a:gd name="T67" fmla="*/ 10522 h 16095"/>
                <a:gd name="T68" fmla="*/ 295 w 16132"/>
                <a:gd name="T69" fmla="*/ 10771 h 16095"/>
                <a:gd name="T70" fmla="*/ 5543 w 16132"/>
                <a:gd name="T71" fmla="*/ 15959 h 16095"/>
                <a:gd name="T72" fmla="*/ 5811 w 16132"/>
                <a:gd name="T73" fmla="*/ 16066 h 16095"/>
                <a:gd name="T74" fmla="*/ 6098 w 16132"/>
                <a:gd name="T75" fmla="*/ 16094 h 16095"/>
                <a:gd name="T76" fmla="*/ 6391 w 16132"/>
                <a:gd name="T77" fmla="*/ 16036 h 16095"/>
                <a:gd name="T78" fmla="*/ 6660 w 16132"/>
                <a:gd name="T79" fmla="*/ 15890 h 16095"/>
                <a:gd name="T80" fmla="*/ 6861 w 16132"/>
                <a:gd name="T81" fmla="*/ 15686 h 16095"/>
                <a:gd name="T82" fmla="*/ 6992 w 16132"/>
                <a:gd name="T83" fmla="*/ 15445 h 16095"/>
                <a:gd name="T84" fmla="*/ 7187 w 16132"/>
                <a:gd name="T85" fmla="*/ 14915 h 16095"/>
                <a:gd name="T86" fmla="*/ 7483 w 16132"/>
                <a:gd name="T87" fmla="*/ 14346 h 16095"/>
                <a:gd name="T88" fmla="*/ 7864 w 16132"/>
                <a:gd name="T89" fmla="*/ 13814 h 16095"/>
                <a:gd name="T90" fmla="*/ 8370 w 16132"/>
                <a:gd name="T91" fmla="*/ 13278 h 16095"/>
                <a:gd name="T92" fmla="*/ 9101 w 16132"/>
                <a:gd name="T93" fmla="*/ 12678 h 16095"/>
                <a:gd name="T94" fmla="*/ 9917 w 16132"/>
                <a:gd name="T95" fmla="*/ 12131 h 16095"/>
                <a:gd name="T96" fmla="*/ 11308 w 16132"/>
                <a:gd name="T97" fmla="*/ 11309 h 16095"/>
                <a:gd name="T98" fmla="*/ 12591 w 16132"/>
                <a:gd name="T99" fmla="*/ 10530 h 16095"/>
                <a:gd name="T100" fmla="*/ 13519 w 16132"/>
                <a:gd name="T101" fmla="*/ 9876 h 16095"/>
                <a:gd name="T102" fmla="*/ 14379 w 16132"/>
                <a:gd name="T103" fmla="*/ 9125 h 16095"/>
                <a:gd name="T104" fmla="*/ 15011 w 16132"/>
                <a:gd name="T105" fmla="*/ 8410 h 16095"/>
                <a:gd name="T106" fmla="*/ 15522 w 16132"/>
                <a:gd name="T107" fmla="*/ 7643 h 16095"/>
                <a:gd name="T108" fmla="*/ 15916 w 16132"/>
                <a:gd name="T109" fmla="*/ 6818 h 16095"/>
                <a:gd name="T110" fmla="*/ 16119 w 16132"/>
                <a:gd name="T111" fmla="*/ 6198 h 16095"/>
                <a:gd name="T112" fmla="*/ 16122 w 16132"/>
                <a:gd name="T113" fmla="*/ 5893 h 16095"/>
                <a:gd name="T114" fmla="*/ 16034 w 16132"/>
                <a:gd name="T115" fmla="*/ 5603 h 16095"/>
                <a:gd name="T116" fmla="*/ 15861 w 16132"/>
                <a:gd name="T117" fmla="*/ 5350 h 16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132" h="16095">
                  <a:moveTo>
                    <a:pt x="6050" y="15089"/>
                  </a:moveTo>
                  <a:lnTo>
                    <a:pt x="5736" y="14776"/>
                  </a:lnTo>
                  <a:lnTo>
                    <a:pt x="5422" y="14463"/>
                  </a:lnTo>
                  <a:lnTo>
                    <a:pt x="5108" y="14150"/>
                  </a:lnTo>
                  <a:lnTo>
                    <a:pt x="4792" y="13835"/>
                  </a:lnTo>
                  <a:lnTo>
                    <a:pt x="4477" y="13520"/>
                  </a:lnTo>
                  <a:lnTo>
                    <a:pt x="4161" y="13205"/>
                  </a:lnTo>
                  <a:lnTo>
                    <a:pt x="3844" y="12889"/>
                  </a:lnTo>
                  <a:lnTo>
                    <a:pt x="3529" y="12574"/>
                  </a:lnTo>
                  <a:lnTo>
                    <a:pt x="3213" y="12258"/>
                  </a:lnTo>
                  <a:lnTo>
                    <a:pt x="2897" y="11943"/>
                  </a:lnTo>
                  <a:lnTo>
                    <a:pt x="2581" y="11629"/>
                  </a:lnTo>
                  <a:lnTo>
                    <a:pt x="2266" y="11314"/>
                  </a:lnTo>
                  <a:lnTo>
                    <a:pt x="1950" y="10999"/>
                  </a:lnTo>
                  <a:lnTo>
                    <a:pt x="1635" y="10685"/>
                  </a:lnTo>
                  <a:lnTo>
                    <a:pt x="1322" y="10372"/>
                  </a:lnTo>
                  <a:lnTo>
                    <a:pt x="1008" y="10059"/>
                  </a:lnTo>
                  <a:lnTo>
                    <a:pt x="1156" y="9639"/>
                  </a:lnTo>
                  <a:lnTo>
                    <a:pt x="1330" y="9246"/>
                  </a:lnTo>
                  <a:lnTo>
                    <a:pt x="1529" y="8877"/>
                  </a:lnTo>
                  <a:lnTo>
                    <a:pt x="1750" y="8531"/>
                  </a:lnTo>
                  <a:lnTo>
                    <a:pt x="1993" y="8206"/>
                  </a:lnTo>
                  <a:lnTo>
                    <a:pt x="2254" y="7902"/>
                  </a:lnTo>
                  <a:lnTo>
                    <a:pt x="2534" y="7615"/>
                  </a:lnTo>
                  <a:lnTo>
                    <a:pt x="2829" y="7343"/>
                  </a:lnTo>
                  <a:lnTo>
                    <a:pt x="3138" y="7086"/>
                  </a:lnTo>
                  <a:lnTo>
                    <a:pt x="3459" y="6841"/>
                  </a:lnTo>
                  <a:lnTo>
                    <a:pt x="3791" y="6607"/>
                  </a:lnTo>
                  <a:lnTo>
                    <a:pt x="4131" y="6382"/>
                  </a:lnTo>
                  <a:lnTo>
                    <a:pt x="4479" y="6162"/>
                  </a:lnTo>
                  <a:lnTo>
                    <a:pt x="4832" y="5950"/>
                  </a:lnTo>
                  <a:lnTo>
                    <a:pt x="5187" y="5740"/>
                  </a:lnTo>
                  <a:lnTo>
                    <a:pt x="5545" y="5533"/>
                  </a:lnTo>
                  <a:lnTo>
                    <a:pt x="5903" y="5324"/>
                  </a:lnTo>
                  <a:lnTo>
                    <a:pt x="6259" y="5115"/>
                  </a:lnTo>
                  <a:lnTo>
                    <a:pt x="6612" y="4902"/>
                  </a:lnTo>
                  <a:lnTo>
                    <a:pt x="6960" y="4684"/>
                  </a:lnTo>
                  <a:lnTo>
                    <a:pt x="7300" y="4458"/>
                  </a:lnTo>
                  <a:lnTo>
                    <a:pt x="7631" y="4224"/>
                  </a:lnTo>
                  <a:lnTo>
                    <a:pt x="7953" y="3979"/>
                  </a:lnTo>
                  <a:lnTo>
                    <a:pt x="8262" y="3722"/>
                  </a:lnTo>
                  <a:lnTo>
                    <a:pt x="8557" y="3450"/>
                  </a:lnTo>
                  <a:lnTo>
                    <a:pt x="8835" y="3164"/>
                  </a:lnTo>
                  <a:lnTo>
                    <a:pt x="9097" y="2858"/>
                  </a:lnTo>
                  <a:lnTo>
                    <a:pt x="9339" y="2534"/>
                  </a:lnTo>
                  <a:lnTo>
                    <a:pt x="9561" y="2188"/>
                  </a:lnTo>
                  <a:lnTo>
                    <a:pt x="9760" y="1820"/>
                  </a:lnTo>
                  <a:lnTo>
                    <a:pt x="9934" y="1425"/>
                  </a:lnTo>
                  <a:lnTo>
                    <a:pt x="10083" y="1006"/>
                  </a:lnTo>
                  <a:lnTo>
                    <a:pt x="10396" y="1319"/>
                  </a:lnTo>
                  <a:lnTo>
                    <a:pt x="10710" y="1632"/>
                  </a:lnTo>
                  <a:lnTo>
                    <a:pt x="11024" y="1945"/>
                  </a:lnTo>
                  <a:lnTo>
                    <a:pt x="11340" y="2260"/>
                  </a:lnTo>
                  <a:lnTo>
                    <a:pt x="11655" y="2575"/>
                  </a:lnTo>
                  <a:lnTo>
                    <a:pt x="11971" y="2890"/>
                  </a:lnTo>
                  <a:lnTo>
                    <a:pt x="12288" y="3205"/>
                  </a:lnTo>
                  <a:lnTo>
                    <a:pt x="12603" y="3521"/>
                  </a:lnTo>
                  <a:lnTo>
                    <a:pt x="12920" y="3836"/>
                  </a:lnTo>
                  <a:lnTo>
                    <a:pt x="13235" y="4152"/>
                  </a:lnTo>
                  <a:lnTo>
                    <a:pt x="13551" y="4466"/>
                  </a:lnTo>
                  <a:lnTo>
                    <a:pt x="13866" y="4781"/>
                  </a:lnTo>
                  <a:lnTo>
                    <a:pt x="14182" y="5095"/>
                  </a:lnTo>
                  <a:lnTo>
                    <a:pt x="14497" y="5410"/>
                  </a:lnTo>
                  <a:lnTo>
                    <a:pt x="14810" y="5723"/>
                  </a:lnTo>
                  <a:lnTo>
                    <a:pt x="15124" y="6036"/>
                  </a:lnTo>
                  <a:lnTo>
                    <a:pt x="14977" y="6455"/>
                  </a:lnTo>
                  <a:lnTo>
                    <a:pt x="14802" y="6848"/>
                  </a:lnTo>
                  <a:lnTo>
                    <a:pt x="14603" y="7218"/>
                  </a:lnTo>
                  <a:lnTo>
                    <a:pt x="14382" y="7564"/>
                  </a:lnTo>
                  <a:lnTo>
                    <a:pt x="14139" y="7888"/>
                  </a:lnTo>
                  <a:lnTo>
                    <a:pt x="13878" y="8192"/>
                  </a:lnTo>
                  <a:lnTo>
                    <a:pt x="13598" y="8480"/>
                  </a:lnTo>
                  <a:lnTo>
                    <a:pt x="13303" y="8752"/>
                  </a:lnTo>
                  <a:lnTo>
                    <a:pt x="12994" y="9008"/>
                  </a:lnTo>
                  <a:lnTo>
                    <a:pt x="12673" y="9254"/>
                  </a:lnTo>
                  <a:lnTo>
                    <a:pt x="12341" y="9488"/>
                  </a:lnTo>
                  <a:lnTo>
                    <a:pt x="12001" y="9713"/>
                  </a:lnTo>
                  <a:lnTo>
                    <a:pt x="11653" y="9932"/>
                  </a:lnTo>
                  <a:lnTo>
                    <a:pt x="11300" y="10145"/>
                  </a:lnTo>
                  <a:lnTo>
                    <a:pt x="10945" y="10354"/>
                  </a:lnTo>
                  <a:lnTo>
                    <a:pt x="10587" y="10562"/>
                  </a:lnTo>
                  <a:lnTo>
                    <a:pt x="10229" y="10770"/>
                  </a:lnTo>
                  <a:lnTo>
                    <a:pt x="9873" y="10980"/>
                  </a:lnTo>
                  <a:lnTo>
                    <a:pt x="9520" y="11192"/>
                  </a:lnTo>
                  <a:lnTo>
                    <a:pt x="9173" y="11410"/>
                  </a:lnTo>
                  <a:lnTo>
                    <a:pt x="8832" y="11637"/>
                  </a:lnTo>
                  <a:lnTo>
                    <a:pt x="8501" y="11871"/>
                  </a:lnTo>
                  <a:lnTo>
                    <a:pt x="8179" y="12116"/>
                  </a:lnTo>
                  <a:lnTo>
                    <a:pt x="7870" y="12373"/>
                  </a:lnTo>
                  <a:lnTo>
                    <a:pt x="7575" y="12645"/>
                  </a:lnTo>
                  <a:lnTo>
                    <a:pt x="7297" y="12931"/>
                  </a:lnTo>
                  <a:lnTo>
                    <a:pt x="7035" y="13237"/>
                  </a:lnTo>
                  <a:lnTo>
                    <a:pt x="6793" y="13561"/>
                  </a:lnTo>
                  <a:lnTo>
                    <a:pt x="6571" y="13907"/>
                  </a:lnTo>
                  <a:lnTo>
                    <a:pt x="6372" y="14275"/>
                  </a:lnTo>
                  <a:lnTo>
                    <a:pt x="6198" y="14670"/>
                  </a:lnTo>
                  <a:lnTo>
                    <a:pt x="6050" y="15089"/>
                  </a:lnTo>
                  <a:close/>
                  <a:moveTo>
                    <a:pt x="15837" y="5324"/>
                  </a:moveTo>
                  <a:lnTo>
                    <a:pt x="10795" y="295"/>
                  </a:lnTo>
                  <a:lnTo>
                    <a:pt x="10772" y="272"/>
                  </a:lnTo>
                  <a:lnTo>
                    <a:pt x="10747" y="249"/>
                  </a:lnTo>
                  <a:lnTo>
                    <a:pt x="10723" y="228"/>
                  </a:lnTo>
                  <a:lnTo>
                    <a:pt x="10697" y="208"/>
                  </a:lnTo>
                  <a:lnTo>
                    <a:pt x="10670" y="189"/>
                  </a:lnTo>
                  <a:lnTo>
                    <a:pt x="10644" y="170"/>
                  </a:lnTo>
                  <a:lnTo>
                    <a:pt x="10617" y="153"/>
                  </a:lnTo>
                  <a:lnTo>
                    <a:pt x="10589" y="136"/>
                  </a:lnTo>
                  <a:lnTo>
                    <a:pt x="10560" y="121"/>
                  </a:lnTo>
                  <a:lnTo>
                    <a:pt x="10532" y="106"/>
                  </a:lnTo>
                  <a:lnTo>
                    <a:pt x="10503" y="92"/>
                  </a:lnTo>
                  <a:lnTo>
                    <a:pt x="10474" y="78"/>
                  </a:lnTo>
                  <a:lnTo>
                    <a:pt x="10444" y="66"/>
                  </a:lnTo>
                  <a:lnTo>
                    <a:pt x="10414" y="56"/>
                  </a:lnTo>
                  <a:lnTo>
                    <a:pt x="10384" y="46"/>
                  </a:lnTo>
                  <a:lnTo>
                    <a:pt x="10353" y="37"/>
                  </a:lnTo>
                  <a:lnTo>
                    <a:pt x="10321" y="29"/>
                  </a:lnTo>
                  <a:lnTo>
                    <a:pt x="10290" y="22"/>
                  </a:lnTo>
                  <a:lnTo>
                    <a:pt x="10259" y="16"/>
                  </a:lnTo>
                  <a:lnTo>
                    <a:pt x="10228" y="10"/>
                  </a:lnTo>
                  <a:lnTo>
                    <a:pt x="10195" y="6"/>
                  </a:lnTo>
                  <a:lnTo>
                    <a:pt x="10163" y="3"/>
                  </a:lnTo>
                  <a:lnTo>
                    <a:pt x="10131" y="1"/>
                  </a:lnTo>
                  <a:lnTo>
                    <a:pt x="10099" y="0"/>
                  </a:lnTo>
                  <a:lnTo>
                    <a:pt x="10066" y="0"/>
                  </a:lnTo>
                  <a:lnTo>
                    <a:pt x="10034" y="1"/>
                  </a:lnTo>
                  <a:lnTo>
                    <a:pt x="10002" y="3"/>
                  </a:lnTo>
                  <a:lnTo>
                    <a:pt x="9970" y="6"/>
                  </a:lnTo>
                  <a:lnTo>
                    <a:pt x="9937" y="11"/>
                  </a:lnTo>
                  <a:lnTo>
                    <a:pt x="9905" y="16"/>
                  </a:lnTo>
                  <a:lnTo>
                    <a:pt x="9873" y="22"/>
                  </a:lnTo>
                  <a:lnTo>
                    <a:pt x="9841" y="29"/>
                  </a:lnTo>
                  <a:lnTo>
                    <a:pt x="9806" y="38"/>
                  </a:lnTo>
                  <a:lnTo>
                    <a:pt x="9773" y="48"/>
                  </a:lnTo>
                  <a:lnTo>
                    <a:pt x="9741" y="59"/>
                  </a:lnTo>
                  <a:lnTo>
                    <a:pt x="9708" y="71"/>
                  </a:lnTo>
                  <a:lnTo>
                    <a:pt x="9676" y="84"/>
                  </a:lnTo>
                  <a:lnTo>
                    <a:pt x="9645" y="99"/>
                  </a:lnTo>
                  <a:lnTo>
                    <a:pt x="9615" y="115"/>
                  </a:lnTo>
                  <a:lnTo>
                    <a:pt x="9584" y="131"/>
                  </a:lnTo>
                  <a:lnTo>
                    <a:pt x="9555" y="148"/>
                  </a:lnTo>
                  <a:lnTo>
                    <a:pt x="9527" y="166"/>
                  </a:lnTo>
                  <a:lnTo>
                    <a:pt x="9499" y="185"/>
                  </a:lnTo>
                  <a:lnTo>
                    <a:pt x="9472" y="205"/>
                  </a:lnTo>
                  <a:lnTo>
                    <a:pt x="9445" y="226"/>
                  </a:lnTo>
                  <a:lnTo>
                    <a:pt x="9419" y="248"/>
                  </a:lnTo>
                  <a:lnTo>
                    <a:pt x="9394" y="271"/>
                  </a:lnTo>
                  <a:lnTo>
                    <a:pt x="9370" y="295"/>
                  </a:lnTo>
                  <a:lnTo>
                    <a:pt x="9348" y="316"/>
                  </a:lnTo>
                  <a:lnTo>
                    <a:pt x="9328" y="339"/>
                  </a:lnTo>
                  <a:lnTo>
                    <a:pt x="9308" y="362"/>
                  </a:lnTo>
                  <a:lnTo>
                    <a:pt x="9289" y="385"/>
                  </a:lnTo>
                  <a:lnTo>
                    <a:pt x="9271" y="409"/>
                  </a:lnTo>
                  <a:lnTo>
                    <a:pt x="9253" y="434"/>
                  </a:lnTo>
                  <a:lnTo>
                    <a:pt x="9237" y="459"/>
                  </a:lnTo>
                  <a:lnTo>
                    <a:pt x="9220" y="485"/>
                  </a:lnTo>
                  <a:lnTo>
                    <a:pt x="9204" y="511"/>
                  </a:lnTo>
                  <a:lnTo>
                    <a:pt x="9190" y="538"/>
                  </a:lnTo>
                  <a:lnTo>
                    <a:pt x="9176" y="565"/>
                  </a:lnTo>
                  <a:lnTo>
                    <a:pt x="9163" y="592"/>
                  </a:lnTo>
                  <a:lnTo>
                    <a:pt x="9151" y="621"/>
                  </a:lnTo>
                  <a:lnTo>
                    <a:pt x="9140" y="650"/>
                  </a:lnTo>
                  <a:lnTo>
                    <a:pt x="9129" y="679"/>
                  </a:lnTo>
                  <a:lnTo>
                    <a:pt x="9120" y="708"/>
                  </a:lnTo>
                  <a:lnTo>
                    <a:pt x="9097" y="777"/>
                  </a:lnTo>
                  <a:lnTo>
                    <a:pt x="9074" y="846"/>
                  </a:lnTo>
                  <a:lnTo>
                    <a:pt x="9051" y="913"/>
                  </a:lnTo>
                  <a:lnTo>
                    <a:pt x="9026" y="981"/>
                  </a:lnTo>
                  <a:lnTo>
                    <a:pt x="9000" y="1047"/>
                  </a:lnTo>
                  <a:lnTo>
                    <a:pt x="8973" y="1114"/>
                  </a:lnTo>
                  <a:lnTo>
                    <a:pt x="8945" y="1180"/>
                  </a:lnTo>
                  <a:lnTo>
                    <a:pt x="8916" y="1244"/>
                  </a:lnTo>
                  <a:lnTo>
                    <a:pt x="8887" y="1310"/>
                  </a:lnTo>
                  <a:lnTo>
                    <a:pt x="8855" y="1373"/>
                  </a:lnTo>
                  <a:lnTo>
                    <a:pt x="8823" y="1437"/>
                  </a:lnTo>
                  <a:lnTo>
                    <a:pt x="8791" y="1501"/>
                  </a:lnTo>
                  <a:lnTo>
                    <a:pt x="8757" y="1563"/>
                  </a:lnTo>
                  <a:lnTo>
                    <a:pt x="8721" y="1626"/>
                  </a:lnTo>
                  <a:lnTo>
                    <a:pt x="8686" y="1687"/>
                  </a:lnTo>
                  <a:lnTo>
                    <a:pt x="8649" y="1748"/>
                  </a:lnTo>
                  <a:lnTo>
                    <a:pt x="8610" y="1810"/>
                  </a:lnTo>
                  <a:lnTo>
                    <a:pt x="8571" y="1870"/>
                  </a:lnTo>
                  <a:lnTo>
                    <a:pt x="8532" y="1929"/>
                  </a:lnTo>
                  <a:lnTo>
                    <a:pt x="8490" y="1990"/>
                  </a:lnTo>
                  <a:lnTo>
                    <a:pt x="8448" y="2048"/>
                  </a:lnTo>
                  <a:lnTo>
                    <a:pt x="8405" y="2107"/>
                  </a:lnTo>
                  <a:lnTo>
                    <a:pt x="8360" y="2166"/>
                  </a:lnTo>
                  <a:lnTo>
                    <a:pt x="8315" y="2223"/>
                  </a:lnTo>
                  <a:lnTo>
                    <a:pt x="8268" y="2280"/>
                  </a:lnTo>
                  <a:lnTo>
                    <a:pt x="8220" y="2338"/>
                  </a:lnTo>
                  <a:lnTo>
                    <a:pt x="8172" y="2394"/>
                  </a:lnTo>
                  <a:lnTo>
                    <a:pt x="8121" y="2450"/>
                  </a:lnTo>
                  <a:lnTo>
                    <a:pt x="8071" y="2507"/>
                  </a:lnTo>
                  <a:lnTo>
                    <a:pt x="8019" y="2562"/>
                  </a:lnTo>
                  <a:lnTo>
                    <a:pt x="7966" y="2617"/>
                  </a:lnTo>
                  <a:lnTo>
                    <a:pt x="7912" y="2672"/>
                  </a:lnTo>
                  <a:lnTo>
                    <a:pt x="7838" y="2744"/>
                  </a:lnTo>
                  <a:lnTo>
                    <a:pt x="7763" y="2816"/>
                  </a:lnTo>
                  <a:lnTo>
                    <a:pt x="7686" y="2886"/>
                  </a:lnTo>
                  <a:lnTo>
                    <a:pt x="7608" y="2955"/>
                  </a:lnTo>
                  <a:lnTo>
                    <a:pt x="7530" y="3024"/>
                  </a:lnTo>
                  <a:lnTo>
                    <a:pt x="7449" y="3091"/>
                  </a:lnTo>
                  <a:lnTo>
                    <a:pt x="7367" y="3158"/>
                  </a:lnTo>
                  <a:lnTo>
                    <a:pt x="7285" y="3224"/>
                  </a:lnTo>
                  <a:lnTo>
                    <a:pt x="7201" y="3288"/>
                  </a:lnTo>
                  <a:lnTo>
                    <a:pt x="7116" y="3353"/>
                  </a:lnTo>
                  <a:lnTo>
                    <a:pt x="7031" y="3416"/>
                  </a:lnTo>
                  <a:lnTo>
                    <a:pt x="6944" y="3480"/>
                  </a:lnTo>
                  <a:lnTo>
                    <a:pt x="6856" y="3542"/>
                  </a:lnTo>
                  <a:lnTo>
                    <a:pt x="6767" y="3603"/>
                  </a:lnTo>
                  <a:lnTo>
                    <a:pt x="6678" y="3665"/>
                  </a:lnTo>
                  <a:lnTo>
                    <a:pt x="6587" y="3725"/>
                  </a:lnTo>
                  <a:lnTo>
                    <a:pt x="6495" y="3785"/>
                  </a:lnTo>
                  <a:lnTo>
                    <a:pt x="6402" y="3846"/>
                  </a:lnTo>
                  <a:lnTo>
                    <a:pt x="6310" y="3905"/>
                  </a:lnTo>
                  <a:lnTo>
                    <a:pt x="6215" y="3963"/>
                  </a:lnTo>
                  <a:lnTo>
                    <a:pt x="6121" y="4023"/>
                  </a:lnTo>
                  <a:lnTo>
                    <a:pt x="6025" y="4081"/>
                  </a:lnTo>
                  <a:lnTo>
                    <a:pt x="5930" y="4139"/>
                  </a:lnTo>
                  <a:lnTo>
                    <a:pt x="5833" y="4198"/>
                  </a:lnTo>
                  <a:lnTo>
                    <a:pt x="5637" y="4314"/>
                  </a:lnTo>
                  <a:lnTo>
                    <a:pt x="5440" y="4430"/>
                  </a:lnTo>
                  <a:lnTo>
                    <a:pt x="5241" y="4546"/>
                  </a:lnTo>
                  <a:lnTo>
                    <a:pt x="5039" y="4663"/>
                  </a:lnTo>
                  <a:lnTo>
                    <a:pt x="4825" y="4786"/>
                  </a:lnTo>
                  <a:lnTo>
                    <a:pt x="4611" y="4912"/>
                  </a:lnTo>
                  <a:lnTo>
                    <a:pt x="4395" y="5038"/>
                  </a:lnTo>
                  <a:lnTo>
                    <a:pt x="4180" y="5165"/>
                  </a:lnTo>
                  <a:lnTo>
                    <a:pt x="4073" y="5231"/>
                  </a:lnTo>
                  <a:lnTo>
                    <a:pt x="3966" y="5296"/>
                  </a:lnTo>
                  <a:lnTo>
                    <a:pt x="3860" y="5362"/>
                  </a:lnTo>
                  <a:lnTo>
                    <a:pt x="3753" y="5428"/>
                  </a:lnTo>
                  <a:lnTo>
                    <a:pt x="3647" y="5495"/>
                  </a:lnTo>
                  <a:lnTo>
                    <a:pt x="3541" y="5564"/>
                  </a:lnTo>
                  <a:lnTo>
                    <a:pt x="3435" y="5632"/>
                  </a:lnTo>
                  <a:lnTo>
                    <a:pt x="3330" y="5702"/>
                  </a:lnTo>
                  <a:lnTo>
                    <a:pt x="3226" y="5773"/>
                  </a:lnTo>
                  <a:lnTo>
                    <a:pt x="3123" y="5844"/>
                  </a:lnTo>
                  <a:lnTo>
                    <a:pt x="3020" y="5917"/>
                  </a:lnTo>
                  <a:lnTo>
                    <a:pt x="2917" y="5990"/>
                  </a:lnTo>
                  <a:lnTo>
                    <a:pt x="2815" y="6065"/>
                  </a:lnTo>
                  <a:lnTo>
                    <a:pt x="2713" y="6140"/>
                  </a:lnTo>
                  <a:lnTo>
                    <a:pt x="2613" y="6218"/>
                  </a:lnTo>
                  <a:lnTo>
                    <a:pt x="2514" y="6295"/>
                  </a:lnTo>
                  <a:lnTo>
                    <a:pt x="2415" y="6375"/>
                  </a:lnTo>
                  <a:lnTo>
                    <a:pt x="2317" y="6455"/>
                  </a:lnTo>
                  <a:lnTo>
                    <a:pt x="2220" y="6538"/>
                  </a:lnTo>
                  <a:lnTo>
                    <a:pt x="2125" y="6621"/>
                  </a:lnTo>
                  <a:lnTo>
                    <a:pt x="2031" y="6706"/>
                  </a:lnTo>
                  <a:lnTo>
                    <a:pt x="1937" y="6792"/>
                  </a:lnTo>
                  <a:lnTo>
                    <a:pt x="1844" y="6880"/>
                  </a:lnTo>
                  <a:lnTo>
                    <a:pt x="1753" y="6969"/>
                  </a:lnTo>
                  <a:lnTo>
                    <a:pt x="1677" y="7047"/>
                  </a:lnTo>
                  <a:lnTo>
                    <a:pt x="1602" y="7124"/>
                  </a:lnTo>
                  <a:lnTo>
                    <a:pt x="1529" y="7203"/>
                  </a:lnTo>
                  <a:lnTo>
                    <a:pt x="1457" y="7282"/>
                  </a:lnTo>
                  <a:lnTo>
                    <a:pt x="1387" y="7361"/>
                  </a:lnTo>
                  <a:lnTo>
                    <a:pt x="1319" y="7441"/>
                  </a:lnTo>
                  <a:lnTo>
                    <a:pt x="1251" y="7521"/>
                  </a:lnTo>
                  <a:lnTo>
                    <a:pt x="1186" y="7603"/>
                  </a:lnTo>
                  <a:lnTo>
                    <a:pt x="1121" y="7685"/>
                  </a:lnTo>
                  <a:lnTo>
                    <a:pt x="1059" y="7768"/>
                  </a:lnTo>
                  <a:lnTo>
                    <a:pt x="998" y="7850"/>
                  </a:lnTo>
                  <a:lnTo>
                    <a:pt x="938" y="7935"/>
                  </a:lnTo>
                  <a:lnTo>
                    <a:pt x="880" y="8018"/>
                  </a:lnTo>
                  <a:lnTo>
                    <a:pt x="823" y="8104"/>
                  </a:lnTo>
                  <a:lnTo>
                    <a:pt x="767" y="8189"/>
                  </a:lnTo>
                  <a:lnTo>
                    <a:pt x="714" y="8276"/>
                  </a:lnTo>
                  <a:lnTo>
                    <a:pt x="661" y="8363"/>
                  </a:lnTo>
                  <a:lnTo>
                    <a:pt x="610" y="8451"/>
                  </a:lnTo>
                  <a:lnTo>
                    <a:pt x="561" y="8540"/>
                  </a:lnTo>
                  <a:lnTo>
                    <a:pt x="513" y="8629"/>
                  </a:lnTo>
                  <a:lnTo>
                    <a:pt x="466" y="8719"/>
                  </a:lnTo>
                  <a:lnTo>
                    <a:pt x="420" y="8810"/>
                  </a:lnTo>
                  <a:lnTo>
                    <a:pt x="377" y="8902"/>
                  </a:lnTo>
                  <a:lnTo>
                    <a:pt x="335" y="8994"/>
                  </a:lnTo>
                  <a:lnTo>
                    <a:pt x="293" y="9088"/>
                  </a:lnTo>
                  <a:lnTo>
                    <a:pt x="254" y="9181"/>
                  </a:lnTo>
                  <a:lnTo>
                    <a:pt x="216" y="9276"/>
                  </a:lnTo>
                  <a:lnTo>
                    <a:pt x="178" y="9371"/>
                  </a:lnTo>
                  <a:lnTo>
                    <a:pt x="143" y="9468"/>
                  </a:lnTo>
                  <a:lnTo>
                    <a:pt x="109" y="9564"/>
                  </a:lnTo>
                  <a:lnTo>
                    <a:pt x="77" y="9663"/>
                  </a:lnTo>
                  <a:lnTo>
                    <a:pt x="45" y="9762"/>
                  </a:lnTo>
                  <a:lnTo>
                    <a:pt x="35" y="9795"/>
                  </a:lnTo>
                  <a:lnTo>
                    <a:pt x="27" y="9829"/>
                  </a:lnTo>
                  <a:lnTo>
                    <a:pt x="19" y="9863"/>
                  </a:lnTo>
                  <a:lnTo>
                    <a:pt x="13" y="9896"/>
                  </a:lnTo>
                  <a:lnTo>
                    <a:pt x="8" y="9931"/>
                  </a:lnTo>
                  <a:lnTo>
                    <a:pt x="5" y="9965"/>
                  </a:lnTo>
                  <a:lnTo>
                    <a:pt x="2" y="9999"/>
                  </a:lnTo>
                  <a:lnTo>
                    <a:pt x="0" y="10033"/>
                  </a:lnTo>
                  <a:lnTo>
                    <a:pt x="0" y="10067"/>
                  </a:lnTo>
                  <a:lnTo>
                    <a:pt x="1" y="10101"/>
                  </a:lnTo>
                  <a:lnTo>
                    <a:pt x="3" y="10135"/>
                  </a:lnTo>
                  <a:lnTo>
                    <a:pt x="6" y="10168"/>
                  </a:lnTo>
                  <a:lnTo>
                    <a:pt x="10" y="10202"/>
                  </a:lnTo>
                  <a:lnTo>
                    <a:pt x="16" y="10235"/>
                  </a:lnTo>
                  <a:lnTo>
                    <a:pt x="22" y="10269"/>
                  </a:lnTo>
                  <a:lnTo>
                    <a:pt x="29" y="10301"/>
                  </a:lnTo>
                  <a:lnTo>
                    <a:pt x="38" y="10334"/>
                  </a:lnTo>
                  <a:lnTo>
                    <a:pt x="48" y="10366"/>
                  </a:lnTo>
                  <a:lnTo>
                    <a:pt x="58" y="10398"/>
                  </a:lnTo>
                  <a:lnTo>
                    <a:pt x="71" y="10430"/>
                  </a:lnTo>
                  <a:lnTo>
                    <a:pt x="84" y="10461"/>
                  </a:lnTo>
                  <a:lnTo>
                    <a:pt x="98" y="10492"/>
                  </a:lnTo>
                  <a:lnTo>
                    <a:pt x="113" y="10522"/>
                  </a:lnTo>
                  <a:lnTo>
                    <a:pt x="129" y="10552"/>
                  </a:lnTo>
                  <a:lnTo>
                    <a:pt x="146" y="10581"/>
                  </a:lnTo>
                  <a:lnTo>
                    <a:pt x="164" y="10611"/>
                  </a:lnTo>
                  <a:lnTo>
                    <a:pt x="184" y="10639"/>
                  </a:lnTo>
                  <a:lnTo>
                    <a:pt x="204" y="10666"/>
                  </a:lnTo>
                  <a:lnTo>
                    <a:pt x="225" y="10693"/>
                  </a:lnTo>
                  <a:lnTo>
                    <a:pt x="248" y="10719"/>
                  </a:lnTo>
                  <a:lnTo>
                    <a:pt x="271" y="10745"/>
                  </a:lnTo>
                  <a:lnTo>
                    <a:pt x="295" y="10771"/>
                  </a:lnTo>
                  <a:lnTo>
                    <a:pt x="5337" y="15800"/>
                  </a:lnTo>
                  <a:lnTo>
                    <a:pt x="5360" y="15823"/>
                  </a:lnTo>
                  <a:lnTo>
                    <a:pt x="5385" y="15846"/>
                  </a:lnTo>
                  <a:lnTo>
                    <a:pt x="5409" y="15867"/>
                  </a:lnTo>
                  <a:lnTo>
                    <a:pt x="5435" y="15887"/>
                  </a:lnTo>
                  <a:lnTo>
                    <a:pt x="5462" y="15906"/>
                  </a:lnTo>
                  <a:lnTo>
                    <a:pt x="5488" y="15925"/>
                  </a:lnTo>
                  <a:lnTo>
                    <a:pt x="5515" y="15942"/>
                  </a:lnTo>
                  <a:lnTo>
                    <a:pt x="5543" y="15959"/>
                  </a:lnTo>
                  <a:lnTo>
                    <a:pt x="5572" y="15974"/>
                  </a:lnTo>
                  <a:lnTo>
                    <a:pt x="5600" y="15989"/>
                  </a:lnTo>
                  <a:lnTo>
                    <a:pt x="5629" y="16003"/>
                  </a:lnTo>
                  <a:lnTo>
                    <a:pt x="5658" y="16017"/>
                  </a:lnTo>
                  <a:lnTo>
                    <a:pt x="5688" y="16029"/>
                  </a:lnTo>
                  <a:lnTo>
                    <a:pt x="5718" y="16039"/>
                  </a:lnTo>
                  <a:lnTo>
                    <a:pt x="5749" y="16049"/>
                  </a:lnTo>
                  <a:lnTo>
                    <a:pt x="5779" y="16058"/>
                  </a:lnTo>
                  <a:lnTo>
                    <a:pt x="5811" y="16066"/>
                  </a:lnTo>
                  <a:lnTo>
                    <a:pt x="5842" y="16073"/>
                  </a:lnTo>
                  <a:lnTo>
                    <a:pt x="5873" y="16079"/>
                  </a:lnTo>
                  <a:lnTo>
                    <a:pt x="5904" y="16085"/>
                  </a:lnTo>
                  <a:lnTo>
                    <a:pt x="5937" y="16089"/>
                  </a:lnTo>
                  <a:lnTo>
                    <a:pt x="5969" y="16092"/>
                  </a:lnTo>
                  <a:lnTo>
                    <a:pt x="6001" y="16094"/>
                  </a:lnTo>
                  <a:lnTo>
                    <a:pt x="6033" y="16095"/>
                  </a:lnTo>
                  <a:lnTo>
                    <a:pt x="6066" y="16095"/>
                  </a:lnTo>
                  <a:lnTo>
                    <a:pt x="6098" y="16094"/>
                  </a:lnTo>
                  <a:lnTo>
                    <a:pt x="6130" y="16092"/>
                  </a:lnTo>
                  <a:lnTo>
                    <a:pt x="6162" y="16089"/>
                  </a:lnTo>
                  <a:lnTo>
                    <a:pt x="6195" y="16084"/>
                  </a:lnTo>
                  <a:lnTo>
                    <a:pt x="6227" y="16079"/>
                  </a:lnTo>
                  <a:lnTo>
                    <a:pt x="6259" y="16073"/>
                  </a:lnTo>
                  <a:lnTo>
                    <a:pt x="6291" y="16066"/>
                  </a:lnTo>
                  <a:lnTo>
                    <a:pt x="6326" y="16057"/>
                  </a:lnTo>
                  <a:lnTo>
                    <a:pt x="6359" y="16047"/>
                  </a:lnTo>
                  <a:lnTo>
                    <a:pt x="6391" y="16036"/>
                  </a:lnTo>
                  <a:lnTo>
                    <a:pt x="6424" y="16024"/>
                  </a:lnTo>
                  <a:lnTo>
                    <a:pt x="6456" y="16009"/>
                  </a:lnTo>
                  <a:lnTo>
                    <a:pt x="6487" y="15995"/>
                  </a:lnTo>
                  <a:lnTo>
                    <a:pt x="6517" y="15980"/>
                  </a:lnTo>
                  <a:lnTo>
                    <a:pt x="6548" y="15964"/>
                  </a:lnTo>
                  <a:lnTo>
                    <a:pt x="6577" y="15947"/>
                  </a:lnTo>
                  <a:lnTo>
                    <a:pt x="6605" y="15929"/>
                  </a:lnTo>
                  <a:lnTo>
                    <a:pt x="6633" y="15909"/>
                  </a:lnTo>
                  <a:lnTo>
                    <a:pt x="6660" y="15890"/>
                  </a:lnTo>
                  <a:lnTo>
                    <a:pt x="6687" y="15869"/>
                  </a:lnTo>
                  <a:lnTo>
                    <a:pt x="6713" y="15847"/>
                  </a:lnTo>
                  <a:lnTo>
                    <a:pt x="6738" y="15823"/>
                  </a:lnTo>
                  <a:lnTo>
                    <a:pt x="6762" y="15800"/>
                  </a:lnTo>
                  <a:lnTo>
                    <a:pt x="6784" y="15778"/>
                  </a:lnTo>
                  <a:lnTo>
                    <a:pt x="6804" y="15756"/>
                  </a:lnTo>
                  <a:lnTo>
                    <a:pt x="6824" y="15733"/>
                  </a:lnTo>
                  <a:lnTo>
                    <a:pt x="6843" y="15710"/>
                  </a:lnTo>
                  <a:lnTo>
                    <a:pt x="6861" y="15686"/>
                  </a:lnTo>
                  <a:lnTo>
                    <a:pt x="6879" y="15661"/>
                  </a:lnTo>
                  <a:lnTo>
                    <a:pt x="6895" y="15635"/>
                  </a:lnTo>
                  <a:lnTo>
                    <a:pt x="6912" y="15610"/>
                  </a:lnTo>
                  <a:lnTo>
                    <a:pt x="6928" y="15584"/>
                  </a:lnTo>
                  <a:lnTo>
                    <a:pt x="6942" y="15557"/>
                  </a:lnTo>
                  <a:lnTo>
                    <a:pt x="6956" y="15530"/>
                  </a:lnTo>
                  <a:lnTo>
                    <a:pt x="6969" y="15501"/>
                  </a:lnTo>
                  <a:lnTo>
                    <a:pt x="6981" y="15473"/>
                  </a:lnTo>
                  <a:lnTo>
                    <a:pt x="6992" y="15445"/>
                  </a:lnTo>
                  <a:lnTo>
                    <a:pt x="7003" y="15416"/>
                  </a:lnTo>
                  <a:lnTo>
                    <a:pt x="7012" y="15386"/>
                  </a:lnTo>
                  <a:lnTo>
                    <a:pt x="7035" y="15317"/>
                  </a:lnTo>
                  <a:lnTo>
                    <a:pt x="7058" y="15249"/>
                  </a:lnTo>
                  <a:lnTo>
                    <a:pt x="7081" y="15181"/>
                  </a:lnTo>
                  <a:lnTo>
                    <a:pt x="7106" y="15113"/>
                  </a:lnTo>
                  <a:lnTo>
                    <a:pt x="7132" y="15047"/>
                  </a:lnTo>
                  <a:lnTo>
                    <a:pt x="7159" y="14980"/>
                  </a:lnTo>
                  <a:lnTo>
                    <a:pt x="7187" y="14915"/>
                  </a:lnTo>
                  <a:lnTo>
                    <a:pt x="7216" y="14850"/>
                  </a:lnTo>
                  <a:lnTo>
                    <a:pt x="7245" y="14784"/>
                  </a:lnTo>
                  <a:lnTo>
                    <a:pt x="7277" y="14721"/>
                  </a:lnTo>
                  <a:lnTo>
                    <a:pt x="7309" y="14657"/>
                  </a:lnTo>
                  <a:lnTo>
                    <a:pt x="7341" y="14593"/>
                  </a:lnTo>
                  <a:lnTo>
                    <a:pt x="7375" y="14531"/>
                  </a:lnTo>
                  <a:lnTo>
                    <a:pt x="7411" y="14468"/>
                  </a:lnTo>
                  <a:lnTo>
                    <a:pt x="7446" y="14407"/>
                  </a:lnTo>
                  <a:lnTo>
                    <a:pt x="7483" y="14346"/>
                  </a:lnTo>
                  <a:lnTo>
                    <a:pt x="7522" y="14284"/>
                  </a:lnTo>
                  <a:lnTo>
                    <a:pt x="7561" y="14224"/>
                  </a:lnTo>
                  <a:lnTo>
                    <a:pt x="7601" y="14165"/>
                  </a:lnTo>
                  <a:lnTo>
                    <a:pt x="7642" y="14104"/>
                  </a:lnTo>
                  <a:lnTo>
                    <a:pt x="7684" y="14046"/>
                  </a:lnTo>
                  <a:lnTo>
                    <a:pt x="7727" y="13987"/>
                  </a:lnTo>
                  <a:lnTo>
                    <a:pt x="7773" y="13929"/>
                  </a:lnTo>
                  <a:lnTo>
                    <a:pt x="7818" y="13871"/>
                  </a:lnTo>
                  <a:lnTo>
                    <a:pt x="7864" y="13814"/>
                  </a:lnTo>
                  <a:lnTo>
                    <a:pt x="7912" y="13756"/>
                  </a:lnTo>
                  <a:lnTo>
                    <a:pt x="7961" y="13700"/>
                  </a:lnTo>
                  <a:lnTo>
                    <a:pt x="8011" y="13644"/>
                  </a:lnTo>
                  <a:lnTo>
                    <a:pt x="8062" y="13588"/>
                  </a:lnTo>
                  <a:lnTo>
                    <a:pt x="8113" y="13532"/>
                  </a:lnTo>
                  <a:lnTo>
                    <a:pt x="8167" y="13478"/>
                  </a:lnTo>
                  <a:lnTo>
                    <a:pt x="8221" y="13422"/>
                  </a:lnTo>
                  <a:lnTo>
                    <a:pt x="8295" y="13350"/>
                  </a:lnTo>
                  <a:lnTo>
                    <a:pt x="8370" y="13278"/>
                  </a:lnTo>
                  <a:lnTo>
                    <a:pt x="8446" y="13208"/>
                  </a:lnTo>
                  <a:lnTo>
                    <a:pt x="8524" y="13139"/>
                  </a:lnTo>
                  <a:lnTo>
                    <a:pt x="8603" y="13070"/>
                  </a:lnTo>
                  <a:lnTo>
                    <a:pt x="8683" y="13003"/>
                  </a:lnTo>
                  <a:lnTo>
                    <a:pt x="8765" y="12936"/>
                  </a:lnTo>
                  <a:lnTo>
                    <a:pt x="8847" y="12871"/>
                  </a:lnTo>
                  <a:lnTo>
                    <a:pt x="8931" y="12806"/>
                  </a:lnTo>
                  <a:lnTo>
                    <a:pt x="9016" y="12741"/>
                  </a:lnTo>
                  <a:lnTo>
                    <a:pt x="9101" y="12678"/>
                  </a:lnTo>
                  <a:lnTo>
                    <a:pt x="9188" y="12615"/>
                  </a:lnTo>
                  <a:lnTo>
                    <a:pt x="9277" y="12553"/>
                  </a:lnTo>
                  <a:lnTo>
                    <a:pt x="9366" y="12491"/>
                  </a:lnTo>
                  <a:lnTo>
                    <a:pt x="9455" y="12430"/>
                  </a:lnTo>
                  <a:lnTo>
                    <a:pt x="9546" y="12369"/>
                  </a:lnTo>
                  <a:lnTo>
                    <a:pt x="9638" y="12309"/>
                  </a:lnTo>
                  <a:lnTo>
                    <a:pt x="9730" y="12249"/>
                  </a:lnTo>
                  <a:lnTo>
                    <a:pt x="9823" y="12190"/>
                  </a:lnTo>
                  <a:lnTo>
                    <a:pt x="9917" y="12131"/>
                  </a:lnTo>
                  <a:lnTo>
                    <a:pt x="10012" y="12072"/>
                  </a:lnTo>
                  <a:lnTo>
                    <a:pt x="10107" y="12014"/>
                  </a:lnTo>
                  <a:lnTo>
                    <a:pt x="10203" y="11956"/>
                  </a:lnTo>
                  <a:lnTo>
                    <a:pt x="10300" y="11897"/>
                  </a:lnTo>
                  <a:lnTo>
                    <a:pt x="10495" y="11781"/>
                  </a:lnTo>
                  <a:lnTo>
                    <a:pt x="10692" y="11665"/>
                  </a:lnTo>
                  <a:lnTo>
                    <a:pt x="10892" y="11549"/>
                  </a:lnTo>
                  <a:lnTo>
                    <a:pt x="11093" y="11432"/>
                  </a:lnTo>
                  <a:lnTo>
                    <a:pt x="11308" y="11309"/>
                  </a:lnTo>
                  <a:lnTo>
                    <a:pt x="11522" y="11183"/>
                  </a:lnTo>
                  <a:lnTo>
                    <a:pt x="11737" y="11056"/>
                  </a:lnTo>
                  <a:lnTo>
                    <a:pt x="11952" y="10929"/>
                  </a:lnTo>
                  <a:lnTo>
                    <a:pt x="12059" y="10864"/>
                  </a:lnTo>
                  <a:lnTo>
                    <a:pt x="12166" y="10799"/>
                  </a:lnTo>
                  <a:lnTo>
                    <a:pt x="12272" y="10732"/>
                  </a:lnTo>
                  <a:lnTo>
                    <a:pt x="12379" y="10666"/>
                  </a:lnTo>
                  <a:lnTo>
                    <a:pt x="12485" y="10599"/>
                  </a:lnTo>
                  <a:lnTo>
                    <a:pt x="12591" y="10530"/>
                  </a:lnTo>
                  <a:lnTo>
                    <a:pt x="12697" y="10462"/>
                  </a:lnTo>
                  <a:lnTo>
                    <a:pt x="12802" y="10392"/>
                  </a:lnTo>
                  <a:lnTo>
                    <a:pt x="12906" y="10321"/>
                  </a:lnTo>
                  <a:lnTo>
                    <a:pt x="13009" y="10249"/>
                  </a:lnTo>
                  <a:lnTo>
                    <a:pt x="13113" y="10177"/>
                  </a:lnTo>
                  <a:lnTo>
                    <a:pt x="13215" y="10104"/>
                  </a:lnTo>
                  <a:lnTo>
                    <a:pt x="13317" y="10029"/>
                  </a:lnTo>
                  <a:lnTo>
                    <a:pt x="13419" y="9954"/>
                  </a:lnTo>
                  <a:lnTo>
                    <a:pt x="13519" y="9876"/>
                  </a:lnTo>
                  <a:lnTo>
                    <a:pt x="13618" y="9799"/>
                  </a:lnTo>
                  <a:lnTo>
                    <a:pt x="13717" y="9719"/>
                  </a:lnTo>
                  <a:lnTo>
                    <a:pt x="13815" y="9639"/>
                  </a:lnTo>
                  <a:lnTo>
                    <a:pt x="13912" y="9556"/>
                  </a:lnTo>
                  <a:lnTo>
                    <a:pt x="14007" y="9473"/>
                  </a:lnTo>
                  <a:lnTo>
                    <a:pt x="14101" y="9388"/>
                  </a:lnTo>
                  <a:lnTo>
                    <a:pt x="14195" y="9302"/>
                  </a:lnTo>
                  <a:lnTo>
                    <a:pt x="14288" y="9214"/>
                  </a:lnTo>
                  <a:lnTo>
                    <a:pt x="14379" y="9125"/>
                  </a:lnTo>
                  <a:lnTo>
                    <a:pt x="14455" y="9047"/>
                  </a:lnTo>
                  <a:lnTo>
                    <a:pt x="14530" y="8970"/>
                  </a:lnTo>
                  <a:lnTo>
                    <a:pt x="14602" y="8891"/>
                  </a:lnTo>
                  <a:lnTo>
                    <a:pt x="14675" y="8813"/>
                  </a:lnTo>
                  <a:lnTo>
                    <a:pt x="14745" y="8734"/>
                  </a:lnTo>
                  <a:lnTo>
                    <a:pt x="14813" y="8653"/>
                  </a:lnTo>
                  <a:lnTo>
                    <a:pt x="14881" y="8573"/>
                  </a:lnTo>
                  <a:lnTo>
                    <a:pt x="14946" y="8491"/>
                  </a:lnTo>
                  <a:lnTo>
                    <a:pt x="15011" y="8410"/>
                  </a:lnTo>
                  <a:lnTo>
                    <a:pt x="15073" y="8327"/>
                  </a:lnTo>
                  <a:lnTo>
                    <a:pt x="15134" y="8244"/>
                  </a:lnTo>
                  <a:lnTo>
                    <a:pt x="15194" y="8160"/>
                  </a:lnTo>
                  <a:lnTo>
                    <a:pt x="15252" y="8076"/>
                  </a:lnTo>
                  <a:lnTo>
                    <a:pt x="15309" y="7990"/>
                  </a:lnTo>
                  <a:lnTo>
                    <a:pt x="15365" y="7905"/>
                  </a:lnTo>
                  <a:lnTo>
                    <a:pt x="15418" y="7818"/>
                  </a:lnTo>
                  <a:lnTo>
                    <a:pt x="15471" y="7731"/>
                  </a:lnTo>
                  <a:lnTo>
                    <a:pt x="15522" y="7643"/>
                  </a:lnTo>
                  <a:lnTo>
                    <a:pt x="15571" y="7555"/>
                  </a:lnTo>
                  <a:lnTo>
                    <a:pt x="15619" y="7465"/>
                  </a:lnTo>
                  <a:lnTo>
                    <a:pt x="15666" y="7375"/>
                  </a:lnTo>
                  <a:lnTo>
                    <a:pt x="15712" y="7284"/>
                  </a:lnTo>
                  <a:lnTo>
                    <a:pt x="15755" y="7192"/>
                  </a:lnTo>
                  <a:lnTo>
                    <a:pt x="15797" y="7100"/>
                  </a:lnTo>
                  <a:lnTo>
                    <a:pt x="15839" y="7007"/>
                  </a:lnTo>
                  <a:lnTo>
                    <a:pt x="15878" y="6913"/>
                  </a:lnTo>
                  <a:lnTo>
                    <a:pt x="15916" y="6818"/>
                  </a:lnTo>
                  <a:lnTo>
                    <a:pt x="15954" y="6723"/>
                  </a:lnTo>
                  <a:lnTo>
                    <a:pt x="15989" y="6626"/>
                  </a:lnTo>
                  <a:lnTo>
                    <a:pt x="16023" y="6530"/>
                  </a:lnTo>
                  <a:lnTo>
                    <a:pt x="16055" y="6431"/>
                  </a:lnTo>
                  <a:lnTo>
                    <a:pt x="16087" y="6332"/>
                  </a:lnTo>
                  <a:lnTo>
                    <a:pt x="16097" y="6299"/>
                  </a:lnTo>
                  <a:lnTo>
                    <a:pt x="16105" y="6265"/>
                  </a:lnTo>
                  <a:lnTo>
                    <a:pt x="16113" y="6232"/>
                  </a:lnTo>
                  <a:lnTo>
                    <a:pt x="16119" y="6198"/>
                  </a:lnTo>
                  <a:lnTo>
                    <a:pt x="16124" y="6163"/>
                  </a:lnTo>
                  <a:lnTo>
                    <a:pt x="16127" y="6129"/>
                  </a:lnTo>
                  <a:lnTo>
                    <a:pt x="16130" y="6095"/>
                  </a:lnTo>
                  <a:lnTo>
                    <a:pt x="16132" y="6062"/>
                  </a:lnTo>
                  <a:lnTo>
                    <a:pt x="16132" y="6028"/>
                  </a:lnTo>
                  <a:lnTo>
                    <a:pt x="16131" y="5993"/>
                  </a:lnTo>
                  <a:lnTo>
                    <a:pt x="16129" y="5960"/>
                  </a:lnTo>
                  <a:lnTo>
                    <a:pt x="16126" y="5926"/>
                  </a:lnTo>
                  <a:lnTo>
                    <a:pt x="16122" y="5893"/>
                  </a:lnTo>
                  <a:lnTo>
                    <a:pt x="16116" y="5860"/>
                  </a:lnTo>
                  <a:lnTo>
                    <a:pt x="16110" y="5826"/>
                  </a:lnTo>
                  <a:lnTo>
                    <a:pt x="16103" y="5793"/>
                  </a:lnTo>
                  <a:lnTo>
                    <a:pt x="16094" y="5761"/>
                  </a:lnTo>
                  <a:lnTo>
                    <a:pt x="16084" y="5729"/>
                  </a:lnTo>
                  <a:lnTo>
                    <a:pt x="16074" y="5697"/>
                  </a:lnTo>
                  <a:lnTo>
                    <a:pt x="16061" y="5664"/>
                  </a:lnTo>
                  <a:lnTo>
                    <a:pt x="16048" y="5633"/>
                  </a:lnTo>
                  <a:lnTo>
                    <a:pt x="16034" y="5603"/>
                  </a:lnTo>
                  <a:lnTo>
                    <a:pt x="16019" y="5573"/>
                  </a:lnTo>
                  <a:lnTo>
                    <a:pt x="16003" y="5543"/>
                  </a:lnTo>
                  <a:lnTo>
                    <a:pt x="15986" y="5514"/>
                  </a:lnTo>
                  <a:lnTo>
                    <a:pt x="15968" y="5484"/>
                  </a:lnTo>
                  <a:lnTo>
                    <a:pt x="15948" y="5456"/>
                  </a:lnTo>
                  <a:lnTo>
                    <a:pt x="15928" y="5429"/>
                  </a:lnTo>
                  <a:lnTo>
                    <a:pt x="15907" y="5402"/>
                  </a:lnTo>
                  <a:lnTo>
                    <a:pt x="15884" y="5375"/>
                  </a:lnTo>
                  <a:lnTo>
                    <a:pt x="15861" y="5350"/>
                  </a:lnTo>
                  <a:lnTo>
                    <a:pt x="15837" y="53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17" tIns="48208" rIns="96417" bIns="4820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 sz="200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5" name="Freeform 201"/>
            <p:cNvSpPr>
              <a:spLocks noEditPoints="1"/>
            </p:cNvSpPr>
            <p:nvPr/>
          </p:nvSpPr>
          <p:spPr bwMode="auto">
            <a:xfrm>
              <a:off x="3043238" y="4397375"/>
              <a:ext cx="185738" cy="193675"/>
            </a:xfrm>
            <a:custGeom>
              <a:avLst/>
              <a:gdLst>
                <a:gd name="T0" fmla="*/ 3132 w 4362"/>
                <a:gd name="T1" fmla="*/ 3096 h 4518"/>
                <a:gd name="T2" fmla="*/ 2633 w 4362"/>
                <a:gd name="T3" fmla="*/ 2415 h 4518"/>
                <a:gd name="T4" fmla="*/ 3056 w 4362"/>
                <a:gd name="T5" fmla="*/ 2277 h 4518"/>
                <a:gd name="T6" fmla="*/ 3379 w 4362"/>
                <a:gd name="T7" fmla="*/ 2332 h 4518"/>
                <a:gd name="T8" fmla="*/ 3583 w 4362"/>
                <a:gd name="T9" fmla="*/ 2521 h 4518"/>
                <a:gd name="T10" fmla="*/ 3655 w 4362"/>
                <a:gd name="T11" fmla="*/ 2803 h 4518"/>
                <a:gd name="T12" fmla="*/ 1124 w 4362"/>
                <a:gd name="T13" fmla="*/ 2140 h 4518"/>
                <a:gd name="T14" fmla="*/ 801 w 4362"/>
                <a:gd name="T15" fmla="*/ 1993 h 4518"/>
                <a:gd name="T16" fmla="*/ 680 w 4362"/>
                <a:gd name="T17" fmla="*/ 1678 h 4518"/>
                <a:gd name="T18" fmla="*/ 821 w 4362"/>
                <a:gd name="T19" fmla="*/ 1269 h 4518"/>
                <a:gd name="T20" fmla="*/ 1394 w 4362"/>
                <a:gd name="T21" fmla="*/ 1652 h 4518"/>
                <a:gd name="T22" fmla="*/ 1411 w 4362"/>
                <a:gd name="T23" fmla="*/ 2093 h 4518"/>
                <a:gd name="T24" fmla="*/ 3840 w 4362"/>
                <a:gd name="T25" fmla="*/ 1684 h 4518"/>
                <a:gd name="T26" fmla="*/ 3406 w 4362"/>
                <a:gd name="T27" fmla="*/ 1499 h 4518"/>
                <a:gd name="T28" fmla="*/ 2969 w 4362"/>
                <a:gd name="T29" fmla="*/ 1472 h 4518"/>
                <a:gd name="T30" fmla="*/ 2528 w 4362"/>
                <a:gd name="T31" fmla="*/ 1573 h 4518"/>
                <a:gd name="T32" fmla="*/ 1732 w 4362"/>
                <a:gd name="T33" fmla="*/ 1516 h 4518"/>
                <a:gd name="T34" fmla="*/ 1241 w 4362"/>
                <a:gd name="T35" fmla="*/ 847 h 4518"/>
                <a:gd name="T36" fmla="*/ 1571 w 4362"/>
                <a:gd name="T37" fmla="*/ 732 h 4518"/>
                <a:gd name="T38" fmla="*/ 2116 w 4362"/>
                <a:gd name="T39" fmla="*/ 825 h 4518"/>
                <a:gd name="T40" fmla="*/ 2348 w 4362"/>
                <a:gd name="T41" fmla="*/ 801 h 4518"/>
                <a:gd name="T42" fmla="*/ 2491 w 4362"/>
                <a:gd name="T43" fmla="*/ 617 h 4518"/>
                <a:gd name="T44" fmla="*/ 2475 w 4362"/>
                <a:gd name="T45" fmla="*/ 366 h 4518"/>
                <a:gd name="T46" fmla="*/ 2240 w 4362"/>
                <a:gd name="T47" fmla="*/ 108 h 4518"/>
                <a:gd name="T48" fmla="*/ 1861 w 4362"/>
                <a:gd name="T49" fmla="*/ 2 h 4518"/>
                <a:gd name="T50" fmla="*/ 1447 w 4362"/>
                <a:gd name="T51" fmla="*/ 51 h 4518"/>
                <a:gd name="T52" fmla="*/ 1028 w 4362"/>
                <a:gd name="T53" fmla="*/ 241 h 4518"/>
                <a:gd name="T54" fmla="*/ 593 w 4362"/>
                <a:gd name="T55" fmla="*/ 342 h 4518"/>
                <a:gd name="T56" fmla="*/ 417 w 4362"/>
                <a:gd name="T57" fmla="*/ 344 h 4518"/>
                <a:gd name="T58" fmla="*/ 317 w 4362"/>
                <a:gd name="T59" fmla="*/ 504 h 4518"/>
                <a:gd name="T60" fmla="*/ 456 w 4362"/>
                <a:gd name="T61" fmla="*/ 721 h 4518"/>
                <a:gd name="T62" fmla="*/ 211 w 4362"/>
                <a:gd name="T63" fmla="*/ 1149 h 4518"/>
                <a:gd name="T64" fmla="*/ 34 w 4362"/>
                <a:gd name="T65" fmla="*/ 1621 h 4518"/>
                <a:gd name="T66" fmla="*/ 10 w 4362"/>
                <a:gd name="T67" fmla="*/ 2070 h 4518"/>
                <a:gd name="T68" fmla="*/ 158 w 4362"/>
                <a:gd name="T69" fmla="*/ 2459 h 4518"/>
                <a:gd name="T70" fmla="*/ 474 w 4362"/>
                <a:gd name="T71" fmla="*/ 2756 h 4518"/>
                <a:gd name="T72" fmla="*/ 828 w 4362"/>
                <a:gd name="T73" fmla="*/ 2905 h 4518"/>
                <a:gd name="T74" fmla="*/ 1261 w 4362"/>
                <a:gd name="T75" fmla="*/ 2929 h 4518"/>
                <a:gd name="T76" fmla="*/ 2177 w 4362"/>
                <a:gd name="T77" fmla="*/ 2653 h 4518"/>
                <a:gd name="T78" fmla="*/ 2973 w 4362"/>
                <a:gd name="T79" fmla="*/ 3437 h 4518"/>
                <a:gd name="T80" fmla="*/ 2902 w 4362"/>
                <a:gd name="T81" fmla="*/ 3773 h 4518"/>
                <a:gd name="T82" fmla="*/ 2620 w 4362"/>
                <a:gd name="T83" fmla="*/ 3814 h 4518"/>
                <a:gd name="T84" fmla="*/ 2301 w 4362"/>
                <a:gd name="T85" fmla="*/ 3676 h 4518"/>
                <a:gd name="T86" fmla="*/ 1951 w 4362"/>
                <a:gd name="T87" fmla="*/ 3525 h 4518"/>
                <a:gd name="T88" fmla="*/ 1747 w 4362"/>
                <a:gd name="T89" fmla="*/ 3591 h 4518"/>
                <a:gd name="T90" fmla="*/ 1591 w 4362"/>
                <a:gd name="T91" fmla="*/ 3790 h 4518"/>
                <a:gd name="T92" fmla="*/ 1619 w 4362"/>
                <a:gd name="T93" fmla="*/ 4034 h 4518"/>
                <a:gd name="T94" fmla="*/ 1834 w 4362"/>
                <a:gd name="T95" fmla="*/ 4277 h 4518"/>
                <a:gd name="T96" fmla="*/ 2170 w 4362"/>
                <a:gd name="T97" fmla="*/ 4454 h 4518"/>
                <a:gd name="T98" fmla="*/ 2588 w 4362"/>
                <a:gd name="T99" fmla="*/ 4518 h 4518"/>
                <a:gd name="T100" fmla="*/ 3057 w 4362"/>
                <a:gd name="T101" fmla="*/ 4420 h 4518"/>
                <a:gd name="T102" fmla="*/ 3543 w 4362"/>
                <a:gd name="T103" fmla="*/ 4094 h 4518"/>
                <a:gd name="T104" fmla="*/ 3921 w 4362"/>
                <a:gd name="T105" fmla="*/ 4346 h 4518"/>
                <a:gd name="T106" fmla="*/ 4078 w 4362"/>
                <a:gd name="T107" fmla="*/ 4315 h 4518"/>
                <a:gd name="T108" fmla="*/ 4164 w 4362"/>
                <a:gd name="T109" fmla="*/ 4161 h 4518"/>
                <a:gd name="T110" fmla="*/ 4000 w 4362"/>
                <a:gd name="T111" fmla="*/ 3928 h 4518"/>
                <a:gd name="T112" fmla="*/ 4060 w 4362"/>
                <a:gd name="T113" fmla="*/ 3466 h 4518"/>
                <a:gd name="T114" fmla="*/ 4292 w 4362"/>
                <a:gd name="T115" fmla="*/ 2963 h 4518"/>
                <a:gd name="T116" fmla="*/ 4361 w 4362"/>
                <a:gd name="T117" fmla="*/ 2501 h 4518"/>
                <a:gd name="T118" fmla="*/ 4260 w 4362"/>
                <a:gd name="T119" fmla="*/ 2107 h 4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362" h="4518">
                  <a:moveTo>
                    <a:pt x="3555" y="3147"/>
                  </a:moveTo>
                  <a:lnTo>
                    <a:pt x="3538" y="3178"/>
                  </a:lnTo>
                  <a:lnTo>
                    <a:pt x="3520" y="3209"/>
                  </a:lnTo>
                  <a:lnTo>
                    <a:pt x="3501" y="3238"/>
                  </a:lnTo>
                  <a:lnTo>
                    <a:pt x="3481" y="3266"/>
                  </a:lnTo>
                  <a:lnTo>
                    <a:pt x="3461" y="3293"/>
                  </a:lnTo>
                  <a:lnTo>
                    <a:pt x="3441" y="3319"/>
                  </a:lnTo>
                  <a:lnTo>
                    <a:pt x="3419" y="3345"/>
                  </a:lnTo>
                  <a:lnTo>
                    <a:pt x="3397" y="3371"/>
                  </a:lnTo>
                  <a:lnTo>
                    <a:pt x="3343" y="3316"/>
                  </a:lnTo>
                  <a:lnTo>
                    <a:pt x="3291" y="3262"/>
                  </a:lnTo>
                  <a:lnTo>
                    <a:pt x="3237" y="3208"/>
                  </a:lnTo>
                  <a:lnTo>
                    <a:pt x="3185" y="3151"/>
                  </a:lnTo>
                  <a:lnTo>
                    <a:pt x="3132" y="3096"/>
                  </a:lnTo>
                  <a:lnTo>
                    <a:pt x="3079" y="3040"/>
                  </a:lnTo>
                  <a:lnTo>
                    <a:pt x="3026" y="2982"/>
                  </a:lnTo>
                  <a:lnTo>
                    <a:pt x="2973" y="2925"/>
                  </a:lnTo>
                  <a:lnTo>
                    <a:pt x="2920" y="2867"/>
                  </a:lnTo>
                  <a:lnTo>
                    <a:pt x="2867" y="2808"/>
                  </a:lnTo>
                  <a:lnTo>
                    <a:pt x="2814" y="2750"/>
                  </a:lnTo>
                  <a:lnTo>
                    <a:pt x="2762" y="2690"/>
                  </a:lnTo>
                  <a:lnTo>
                    <a:pt x="2708" y="2631"/>
                  </a:lnTo>
                  <a:lnTo>
                    <a:pt x="2656" y="2572"/>
                  </a:lnTo>
                  <a:lnTo>
                    <a:pt x="2602" y="2511"/>
                  </a:lnTo>
                  <a:lnTo>
                    <a:pt x="2550" y="2452"/>
                  </a:lnTo>
                  <a:lnTo>
                    <a:pt x="2577" y="2440"/>
                  </a:lnTo>
                  <a:lnTo>
                    <a:pt x="2604" y="2427"/>
                  </a:lnTo>
                  <a:lnTo>
                    <a:pt x="2633" y="2415"/>
                  </a:lnTo>
                  <a:lnTo>
                    <a:pt x="2661" y="2403"/>
                  </a:lnTo>
                  <a:lnTo>
                    <a:pt x="2690" y="2390"/>
                  </a:lnTo>
                  <a:lnTo>
                    <a:pt x="2719" y="2377"/>
                  </a:lnTo>
                  <a:lnTo>
                    <a:pt x="2748" y="2365"/>
                  </a:lnTo>
                  <a:lnTo>
                    <a:pt x="2779" y="2351"/>
                  </a:lnTo>
                  <a:lnTo>
                    <a:pt x="2810" y="2339"/>
                  </a:lnTo>
                  <a:lnTo>
                    <a:pt x="2840" y="2328"/>
                  </a:lnTo>
                  <a:lnTo>
                    <a:pt x="2871" y="2318"/>
                  </a:lnTo>
                  <a:lnTo>
                    <a:pt x="2902" y="2308"/>
                  </a:lnTo>
                  <a:lnTo>
                    <a:pt x="2932" y="2300"/>
                  </a:lnTo>
                  <a:lnTo>
                    <a:pt x="2963" y="2293"/>
                  </a:lnTo>
                  <a:lnTo>
                    <a:pt x="2993" y="2286"/>
                  </a:lnTo>
                  <a:lnTo>
                    <a:pt x="3025" y="2281"/>
                  </a:lnTo>
                  <a:lnTo>
                    <a:pt x="3056" y="2277"/>
                  </a:lnTo>
                  <a:lnTo>
                    <a:pt x="3087" y="2274"/>
                  </a:lnTo>
                  <a:lnTo>
                    <a:pt x="3119" y="2273"/>
                  </a:lnTo>
                  <a:lnTo>
                    <a:pt x="3149" y="2274"/>
                  </a:lnTo>
                  <a:lnTo>
                    <a:pt x="3180" y="2276"/>
                  </a:lnTo>
                  <a:lnTo>
                    <a:pt x="3211" y="2280"/>
                  </a:lnTo>
                  <a:lnTo>
                    <a:pt x="3243" y="2285"/>
                  </a:lnTo>
                  <a:lnTo>
                    <a:pt x="3274" y="2292"/>
                  </a:lnTo>
                  <a:lnTo>
                    <a:pt x="3289" y="2296"/>
                  </a:lnTo>
                  <a:lnTo>
                    <a:pt x="3304" y="2300"/>
                  </a:lnTo>
                  <a:lnTo>
                    <a:pt x="3319" y="2306"/>
                  </a:lnTo>
                  <a:lnTo>
                    <a:pt x="3334" y="2311"/>
                  </a:lnTo>
                  <a:lnTo>
                    <a:pt x="3349" y="2318"/>
                  </a:lnTo>
                  <a:lnTo>
                    <a:pt x="3364" y="2325"/>
                  </a:lnTo>
                  <a:lnTo>
                    <a:pt x="3379" y="2332"/>
                  </a:lnTo>
                  <a:lnTo>
                    <a:pt x="3393" y="2340"/>
                  </a:lnTo>
                  <a:lnTo>
                    <a:pt x="3408" y="2349"/>
                  </a:lnTo>
                  <a:lnTo>
                    <a:pt x="3422" y="2359"/>
                  </a:lnTo>
                  <a:lnTo>
                    <a:pt x="3436" y="2369"/>
                  </a:lnTo>
                  <a:lnTo>
                    <a:pt x="3450" y="2379"/>
                  </a:lnTo>
                  <a:lnTo>
                    <a:pt x="3463" y="2390"/>
                  </a:lnTo>
                  <a:lnTo>
                    <a:pt x="3477" y="2401"/>
                  </a:lnTo>
                  <a:lnTo>
                    <a:pt x="3492" y="2413"/>
                  </a:lnTo>
                  <a:lnTo>
                    <a:pt x="3505" y="2426"/>
                  </a:lnTo>
                  <a:lnTo>
                    <a:pt x="3530" y="2453"/>
                  </a:lnTo>
                  <a:lnTo>
                    <a:pt x="3553" y="2480"/>
                  </a:lnTo>
                  <a:lnTo>
                    <a:pt x="3564" y="2493"/>
                  </a:lnTo>
                  <a:lnTo>
                    <a:pt x="3573" y="2507"/>
                  </a:lnTo>
                  <a:lnTo>
                    <a:pt x="3583" y="2521"/>
                  </a:lnTo>
                  <a:lnTo>
                    <a:pt x="3591" y="2535"/>
                  </a:lnTo>
                  <a:lnTo>
                    <a:pt x="3599" y="2549"/>
                  </a:lnTo>
                  <a:lnTo>
                    <a:pt x="3608" y="2563"/>
                  </a:lnTo>
                  <a:lnTo>
                    <a:pt x="3615" y="2578"/>
                  </a:lnTo>
                  <a:lnTo>
                    <a:pt x="3621" y="2592"/>
                  </a:lnTo>
                  <a:lnTo>
                    <a:pt x="3626" y="2606"/>
                  </a:lnTo>
                  <a:lnTo>
                    <a:pt x="3631" y="2621"/>
                  </a:lnTo>
                  <a:lnTo>
                    <a:pt x="3635" y="2635"/>
                  </a:lnTo>
                  <a:lnTo>
                    <a:pt x="3639" y="2650"/>
                  </a:lnTo>
                  <a:lnTo>
                    <a:pt x="3645" y="2680"/>
                  </a:lnTo>
                  <a:lnTo>
                    <a:pt x="3650" y="2711"/>
                  </a:lnTo>
                  <a:lnTo>
                    <a:pt x="3653" y="2742"/>
                  </a:lnTo>
                  <a:lnTo>
                    <a:pt x="3655" y="2772"/>
                  </a:lnTo>
                  <a:lnTo>
                    <a:pt x="3655" y="2803"/>
                  </a:lnTo>
                  <a:lnTo>
                    <a:pt x="3653" y="2833"/>
                  </a:lnTo>
                  <a:lnTo>
                    <a:pt x="3650" y="2865"/>
                  </a:lnTo>
                  <a:lnTo>
                    <a:pt x="3646" y="2896"/>
                  </a:lnTo>
                  <a:lnTo>
                    <a:pt x="3640" y="2927"/>
                  </a:lnTo>
                  <a:lnTo>
                    <a:pt x="3632" y="2958"/>
                  </a:lnTo>
                  <a:lnTo>
                    <a:pt x="3623" y="2989"/>
                  </a:lnTo>
                  <a:lnTo>
                    <a:pt x="3613" y="3021"/>
                  </a:lnTo>
                  <a:lnTo>
                    <a:pt x="3600" y="3053"/>
                  </a:lnTo>
                  <a:lnTo>
                    <a:pt x="3586" y="3084"/>
                  </a:lnTo>
                  <a:lnTo>
                    <a:pt x="3571" y="3116"/>
                  </a:lnTo>
                  <a:lnTo>
                    <a:pt x="3555" y="3147"/>
                  </a:lnTo>
                  <a:close/>
                  <a:moveTo>
                    <a:pt x="1177" y="2140"/>
                  </a:moveTo>
                  <a:lnTo>
                    <a:pt x="1150" y="2141"/>
                  </a:lnTo>
                  <a:lnTo>
                    <a:pt x="1124" y="2140"/>
                  </a:lnTo>
                  <a:lnTo>
                    <a:pt x="1099" y="2138"/>
                  </a:lnTo>
                  <a:lnTo>
                    <a:pt x="1074" y="2135"/>
                  </a:lnTo>
                  <a:lnTo>
                    <a:pt x="1049" y="2130"/>
                  </a:lnTo>
                  <a:lnTo>
                    <a:pt x="1024" y="2124"/>
                  </a:lnTo>
                  <a:lnTo>
                    <a:pt x="1000" y="2117"/>
                  </a:lnTo>
                  <a:lnTo>
                    <a:pt x="976" y="2109"/>
                  </a:lnTo>
                  <a:lnTo>
                    <a:pt x="953" y="2099"/>
                  </a:lnTo>
                  <a:lnTo>
                    <a:pt x="931" y="2088"/>
                  </a:lnTo>
                  <a:lnTo>
                    <a:pt x="907" y="2076"/>
                  </a:lnTo>
                  <a:lnTo>
                    <a:pt x="885" y="2062"/>
                  </a:lnTo>
                  <a:lnTo>
                    <a:pt x="864" y="2047"/>
                  </a:lnTo>
                  <a:lnTo>
                    <a:pt x="843" y="2031"/>
                  </a:lnTo>
                  <a:lnTo>
                    <a:pt x="822" y="2012"/>
                  </a:lnTo>
                  <a:lnTo>
                    <a:pt x="801" y="1993"/>
                  </a:lnTo>
                  <a:lnTo>
                    <a:pt x="784" y="1977"/>
                  </a:lnTo>
                  <a:lnTo>
                    <a:pt x="769" y="1959"/>
                  </a:lnTo>
                  <a:lnTo>
                    <a:pt x="755" y="1940"/>
                  </a:lnTo>
                  <a:lnTo>
                    <a:pt x="742" y="1920"/>
                  </a:lnTo>
                  <a:lnTo>
                    <a:pt x="730" y="1900"/>
                  </a:lnTo>
                  <a:lnTo>
                    <a:pt x="720" y="1878"/>
                  </a:lnTo>
                  <a:lnTo>
                    <a:pt x="711" y="1856"/>
                  </a:lnTo>
                  <a:lnTo>
                    <a:pt x="703" y="1831"/>
                  </a:lnTo>
                  <a:lnTo>
                    <a:pt x="696" y="1807"/>
                  </a:lnTo>
                  <a:lnTo>
                    <a:pt x="690" y="1783"/>
                  </a:lnTo>
                  <a:lnTo>
                    <a:pt x="686" y="1758"/>
                  </a:lnTo>
                  <a:lnTo>
                    <a:pt x="683" y="1732"/>
                  </a:lnTo>
                  <a:lnTo>
                    <a:pt x="681" y="1705"/>
                  </a:lnTo>
                  <a:lnTo>
                    <a:pt x="680" y="1678"/>
                  </a:lnTo>
                  <a:lnTo>
                    <a:pt x="681" y="1650"/>
                  </a:lnTo>
                  <a:lnTo>
                    <a:pt x="684" y="1622"/>
                  </a:lnTo>
                  <a:lnTo>
                    <a:pt x="687" y="1593"/>
                  </a:lnTo>
                  <a:lnTo>
                    <a:pt x="691" y="1564"/>
                  </a:lnTo>
                  <a:lnTo>
                    <a:pt x="698" y="1536"/>
                  </a:lnTo>
                  <a:lnTo>
                    <a:pt x="705" y="1507"/>
                  </a:lnTo>
                  <a:lnTo>
                    <a:pt x="715" y="1476"/>
                  </a:lnTo>
                  <a:lnTo>
                    <a:pt x="725" y="1447"/>
                  </a:lnTo>
                  <a:lnTo>
                    <a:pt x="738" y="1418"/>
                  </a:lnTo>
                  <a:lnTo>
                    <a:pt x="752" y="1388"/>
                  </a:lnTo>
                  <a:lnTo>
                    <a:pt x="766" y="1358"/>
                  </a:lnTo>
                  <a:lnTo>
                    <a:pt x="783" y="1328"/>
                  </a:lnTo>
                  <a:lnTo>
                    <a:pt x="802" y="1298"/>
                  </a:lnTo>
                  <a:lnTo>
                    <a:pt x="821" y="1269"/>
                  </a:lnTo>
                  <a:lnTo>
                    <a:pt x="842" y="1240"/>
                  </a:lnTo>
                  <a:lnTo>
                    <a:pt x="865" y="1210"/>
                  </a:lnTo>
                  <a:lnTo>
                    <a:pt x="889" y="1181"/>
                  </a:lnTo>
                  <a:lnTo>
                    <a:pt x="915" y="1152"/>
                  </a:lnTo>
                  <a:lnTo>
                    <a:pt x="963" y="1200"/>
                  </a:lnTo>
                  <a:lnTo>
                    <a:pt x="1011" y="1248"/>
                  </a:lnTo>
                  <a:lnTo>
                    <a:pt x="1060" y="1297"/>
                  </a:lnTo>
                  <a:lnTo>
                    <a:pt x="1107" y="1347"/>
                  </a:lnTo>
                  <a:lnTo>
                    <a:pt x="1154" y="1397"/>
                  </a:lnTo>
                  <a:lnTo>
                    <a:pt x="1203" y="1447"/>
                  </a:lnTo>
                  <a:lnTo>
                    <a:pt x="1250" y="1497"/>
                  </a:lnTo>
                  <a:lnTo>
                    <a:pt x="1299" y="1549"/>
                  </a:lnTo>
                  <a:lnTo>
                    <a:pt x="1346" y="1600"/>
                  </a:lnTo>
                  <a:lnTo>
                    <a:pt x="1394" y="1652"/>
                  </a:lnTo>
                  <a:lnTo>
                    <a:pt x="1442" y="1705"/>
                  </a:lnTo>
                  <a:lnTo>
                    <a:pt x="1490" y="1758"/>
                  </a:lnTo>
                  <a:lnTo>
                    <a:pt x="1538" y="1810"/>
                  </a:lnTo>
                  <a:lnTo>
                    <a:pt x="1586" y="1864"/>
                  </a:lnTo>
                  <a:lnTo>
                    <a:pt x="1633" y="1918"/>
                  </a:lnTo>
                  <a:lnTo>
                    <a:pt x="1682" y="1971"/>
                  </a:lnTo>
                  <a:lnTo>
                    <a:pt x="1645" y="1990"/>
                  </a:lnTo>
                  <a:lnTo>
                    <a:pt x="1610" y="2008"/>
                  </a:lnTo>
                  <a:lnTo>
                    <a:pt x="1575" y="2026"/>
                  </a:lnTo>
                  <a:lnTo>
                    <a:pt x="1541" y="2042"/>
                  </a:lnTo>
                  <a:lnTo>
                    <a:pt x="1507" y="2057"/>
                  </a:lnTo>
                  <a:lnTo>
                    <a:pt x="1474" y="2070"/>
                  </a:lnTo>
                  <a:lnTo>
                    <a:pt x="1442" y="2082"/>
                  </a:lnTo>
                  <a:lnTo>
                    <a:pt x="1411" y="2093"/>
                  </a:lnTo>
                  <a:lnTo>
                    <a:pt x="1379" y="2103"/>
                  </a:lnTo>
                  <a:lnTo>
                    <a:pt x="1348" y="2112"/>
                  </a:lnTo>
                  <a:lnTo>
                    <a:pt x="1319" y="2120"/>
                  </a:lnTo>
                  <a:lnTo>
                    <a:pt x="1289" y="2126"/>
                  </a:lnTo>
                  <a:lnTo>
                    <a:pt x="1260" y="2131"/>
                  </a:lnTo>
                  <a:lnTo>
                    <a:pt x="1232" y="2135"/>
                  </a:lnTo>
                  <a:lnTo>
                    <a:pt x="1204" y="2138"/>
                  </a:lnTo>
                  <a:lnTo>
                    <a:pt x="1177" y="2140"/>
                  </a:lnTo>
                  <a:close/>
                  <a:moveTo>
                    <a:pt x="3995" y="1799"/>
                  </a:moveTo>
                  <a:lnTo>
                    <a:pt x="3964" y="1774"/>
                  </a:lnTo>
                  <a:lnTo>
                    <a:pt x="3933" y="1750"/>
                  </a:lnTo>
                  <a:lnTo>
                    <a:pt x="3903" y="1727"/>
                  </a:lnTo>
                  <a:lnTo>
                    <a:pt x="3872" y="1705"/>
                  </a:lnTo>
                  <a:lnTo>
                    <a:pt x="3840" y="1684"/>
                  </a:lnTo>
                  <a:lnTo>
                    <a:pt x="3810" y="1663"/>
                  </a:lnTo>
                  <a:lnTo>
                    <a:pt x="3779" y="1644"/>
                  </a:lnTo>
                  <a:lnTo>
                    <a:pt x="3748" y="1626"/>
                  </a:lnTo>
                  <a:lnTo>
                    <a:pt x="3716" y="1610"/>
                  </a:lnTo>
                  <a:lnTo>
                    <a:pt x="3686" y="1594"/>
                  </a:lnTo>
                  <a:lnTo>
                    <a:pt x="3655" y="1579"/>
                  </a:lnTo>
                  <a:lnTo>
                    <a:pt x="3624" y="1566"/>
                  </a:lnTo>
                  <a:lnTo>
                    <a:pt x="3592" y="1554"/>
                  </a:lnTo>
                  <a:lnTo>
                    <a:pt x="3561" y="1542"/>
                  </a:lnTo>
                  <a:lnTo>
                    <a:pt x="3530" y="1532"/>
                  </a:lnTo>
                  <a:lnTo>
                    <a:pt x="3499" y="1523"/>
                  </a:lnTo>
                  <a:lnTo>
                    <a:pt x="3468" y="1515"/>
                  </a:lnTo>
                  <a:lnTo>
                    <a:pt x="3437" y="1507"/>
                  </a:lnTo>
                  <a:lnTo>
                    <a:pt x="3406" y="1499"/>
                  </a:lnTo>
                  <a:lnTo>
                    <a:pt x="3375" y="1493"/>
                  </a:lnTo>
                  <a:lnTo>
                    <a:pt x="3344" y="1487"/>
                  </a:lnTo>
                  <a:lnTo>
                    <a:pt x="3313" y="1482"/>
                  </a:lnTo>
                  <a:lnTo>
                    <a:pt x="3282" y="1478"/>
                  </a:lnTo>
                  <a:lnTo>
                    <a:pt x="3251" y="1474"/>
                  </a:lnTo>
                  <a:lnTo>
                    <a:pt x="3219" y="1471"/>
                  </a:lnTo>
                  <a:lnTo>
                    <a:pt x="3188" y="1469"/>
                  </a:lnTo>
                  <a:lnTo>
                    <a:pt x="3157" y="1467"/>
                  </a:lnTo>
                  <a:lnTo>
                    <a:pt x="3126" y="1466"/>
                  </a:lnTo>
                  <a:lnTo>
                    <a:pt x="3094" y="1466"/>
                  </a:lnTo>
                  <a:lnTo>
                    <a:pt x="3063" y="1466"/>
                  </a:lnTo>
                  <a:lnTo>
                    <a:pt x="3032" y="1467"/>
                  </a:lnTo>
                  <a:lnTo>
                    <a:pt x="3001" y="1469"/>
                  </a:lnTo>
                  <a:lnTo>
                    <a:pt x="2969" y="1472"/>
                  </a:lnTo>
                  <a:lnTo>
                    <a:pt x="2938" y="1475"/>
                  </a:lnTo>
                  <a:lnTo>
                    <a:pt x="2907" y="1479"/>
                  </a:lnTo>
                  <a:lnTo>
                    <a:pt x="2876" y="1483"/>
                  </a:lnTo>
                  <a:lnTo>
                    <a:pt x="2844" y="1488"/>
                  </a:lnTo>
                  <a:lnTo>
                    <a:pt x="2813" y="1494"/>
                  </a:lnTo>
                  <a:lnTo>
                    <a:pt x="2782" y="1500"/>
                  </a:lnTo>
                  <a:lnTo>
                    <a:pt x="2751" y="1508"/>
                  </a:lnTo>
                  <a:lnTo>
                    <a:pt x="2718" y="1515"/>
                  </a:lnTo>
                  <a:lnTo>
                    <a:pt x="2687" y="1523"/>
                  </a:lnTo>
                  <a:lnTo>
                    <a:pt x="2655" y="1532"/>
                  </a:lnTo>
                  <a:lnTo>
                    <a:pt x="2623" y="1541"/>
                  </a:lnTo>
                  <a:lnTo>
                    <a:pt x="2591" y="1551"/>
                  </a:lnTo>
                  <a:lnTo>
                    <a:pt x="2560" y="1562"/>
                  </a:lnTo>
                  <a:lnTo>
                    <a:pt x="2528" y="1573"/>
                  </a:lnTo>
                  <a:lnTo>
                    <a:pt x="2496" y="1585"/>
                  </a:lnTo>
                  <a:lnTo>
                    <a:pt x="2433" y="1609"/>
                  </a:lnTo>
                  <a:lnTo>
                    <a:pt x="2369" y="1635"/>
                  </a:lnTo>
                  <a:lnTo>
                    <a:pt x="2306" y="1661"/>
                  </a:lnTo>
                  <a:lnTo>
                    <a:pt x="2241" y="1688"/>
                  </a:lnTo>
                  <a:lnTo>
                    <a:pt x="2178" y="1716"/>
                  </a:lnTo>
                  <a:lnTo>
                    <a:pt x="2114" y="1744"/>
                  </a:lnTo>
                  <a:lnTo>
                    <a:pt x="2050" y="1774"/>
                  </a:lnTo>
                  <a:lnTo>
                    <a:pt x="1986" y="1804"/>
                  </a:lnTo>
                  <a:lnTo>
                    <a:pt x="1935" y="1746"/>
                  </a:lnTo>
                  <a:lnTo>
                    <a:pt x="1884" y="1689"/>
                  </a:lnTo>
                  <a:lnTo>
                    <a:pt x="1833" y="1630"/>
                  </a:lnTo>
                  <a:lnTo>
                    <a:pt x="1783" y="1573"/>
                  </a:lnTo>
                  <a:lnTo>
                    <a:pt x="1732" y="1516"/>
                  </a:lnTo>
                  <a:lnTo>
                    <a:pt x="1681" y="1458"/>
                  </a:lnTo>
                  <a:lnTo>
                    <a:pt x="1630" y="1401"/>
                  </a:lnTo>
                  <a:lnTo>
                    <a:pt x="1580" y="1344"/>
                  </a:lnTo>
                  <a:lnTo>
                    <a:pt x="1529" y="1287"/>
                  </a:lnTo>
                  <a:lnTo>
                    <a:pt x="1478" y="1231"/>
                  </a:lnTo>
                  <a:lnTo>
                    <a:pt x="1428" y="1176"/>
                  </a:lnTo>
                  <a:lnTo>
                    <a:pt x="1376" y="1120"/>
                  </a:lnTo>
                  <a:lnTo>
                    <a:pt x="1326" y="1065"/>
                  </a:lnTo>
                  <a:lnTo>
                    <a:pt x="1274" y="1011"/>
                  </a:lnTo>
                  <a:lnTo>
                    <a:pt x="1224" y="956"/>
                  </a:lnTo>
                  <a:lnTo>
                    <a:pt x="1174" y="903"/>
                  </a:lnTo>
                  <a:lnTo>
                    <a:pt x="1196" y="883"/>
                  </a:lnTo>
                  <a:lnTo>
                    <a:pt x="1219" y="864"/>
                  </a:lnTo>
                  <a:lnTo>
                    <a:pt x="1241" y="847"/>
                  </a:lnTo>
                  <a:lnTo>
                    <a:pt x="1264" y="830"/>
                  </a:lnTo>
                  <a:lnTo>
                    <a:pt x="1287" y="815"/>
                  </a:lnTo>
                  <a:lnTo>
                    <a:pt x="1309" y="801"/>
                  </a:lnTo>
                  <a:lnTo>
                    <a:pt x="1331" y="789"/>
                  </a:lnTo>
                  <a:lnTo>
                    <a:pt x="1353" y="777"/>
                  </a:lnTo>
                  <a:lnTo>
                    <a:pt x="1375" y="768"/>
                  </a:lnTo>
                  <a:lnTo>
                    <a:pt x="1397" y="759"/>
                  </a:lnTo>
                  <a:lnTo>
                    <a:pt x="1420" y="751"/>
                  </a:lnTo>
                  <a:lnTo>
                    <a:pt x="1442" y="745"/>
                  </a:lnTo>
                  <a:lnTo>
                    <a:pt x="1463" y="740"/>
                  </a:lnTo>
                  <a:lnTo>
                    <a:pt x="1485" y="737"/>
                  </a:lnTo>
                  <a:lnTo>
                    <a:pt x="1506" y="734"/>
                  </a:lnTo>
                  <a:lnTo>
                    <a:pt x="1527" y="733"/>
                  </a:lnTo>
                  <a:lnTo>
                    <a:pt x="1571" y="732"/>
                  </a:lnTo>
                  <a:lnTo>
                    <a:pt x="1613" y="732"/>
                  </a:lnTo>
                  <a:lnTo>
                    <a:pt x="1655" y="734"/>
                  </a:lnTo>
                  <a:lnTo>
                    <a:pt x="1696" y="737"/>
                  </a:lnTo>
                  <a:lnTo>
                    <a:pt x="1737" y="742"/>
                  </a:lnTo>
                  <a:lnTo>
                    <a:pt x="1778" y="749"/>
                  </a:lnTo>
                  <a:lnTo>
                    <a:pt x="1817" y="757"/>
                  </a:lnTo>
                  <a:lnTo>
                    <a:pt x="1856" y="766"/>
                  </a:lnTo>
                  <a:lnTo>
                    <a:pt x="1897" y="776"/>
                  </a:lnTo>
                  <a:lnTo>
                    <a:pt x="1935" y="785"/>
                  </a:lnTo>
                  <a:lnTo>
                    <a:pt x="1972" y="794"/>
                  </a:lnTo>
                  <a:lnTo>
                    <a:pt x="2009" y="802"/>
                  </a:lnTo>
                  <a:lnTo>
                    <a:pt x="2046" y="810"/>
                  </a:lnTo>
                  <a:lnTo>
                    <a:pt x="2081" y="818"/>
                  </a:lnTo>
                  <a:lnTo>
                    <a:pt x="2116" y="825"/>
                  </a:lnTo>
                  <a:lnTo>
                    <a:pt x="2151" y="833"/>
                  </a:lnTo>
                  <a:lnTo>
                    <a:pt x="2167" y="836"/>
                  </a:lnTo>
                  <a:lnTo>
                    <a:pt x="2184" y="838"/>
                  </a:lnTo>
                  <a:lnTo>
                    <a:pt x="2200" y="839"/>
                  </a:lnTo>
                  <a:lnTo>
                    <a:pt x="2216" y="840"/>
                  </a:lnTo>
                  <a:lnTo>
                    <a:pt x="2231" y="839"/>
                  </a:lnTo>
                  <a:lnTo>
                    <a:pt x="2247" y="837"/>
                  </a:lnTo>
                  <a:lnTo>
                    <a:pt x="2263" y="835"/>
                  </a:lnTo>
                  <a:lnTo>
                    <a:pt x="2278" y="832"/>
                  </a:lnTo>
                  <a:lnTo>
                    <a:pt x="2292" y="827"/>
                  </a:lnTo>
                  <a:lnTo>
                    <a:pt x="2307" y="822"/>
                  </a:lnTo>
                  <a:lnTo>
                    <a:pt x="2321" y="816"/>
                  </a:lnTo>
                  <a:lnTo>
                    <a:pt x="2335" y="809"/>
                  </a:lnTo>
                  <a:lnTo>
                    <a:pt x="2348" y="801"/>
                  </a:lnTo>
                  <a:lnTo>
                    <a:pt x="2362" y="792"/>
                  </a:lnTo>
                  <a:lnTo>
                    <a:pt x="2375" y="783"/>
                  </a:lnTo>
                  <a:lnTo>
                    <a:pt x="2389" y="773"/>
                  </a:lnTo>
                  <a:lnTo>
                    <a:pt x="2402" y="761"/>
                  </a:lnTo>
                  <a:lnTo>
                    <a:pt x="2414" y="748"/>
                  </a:lnTo>
                  <a:lnTo>
                    <a:pt x="2426" y="735"/>
                  </a:lnTo>
                  <a:lnTo>
                    <a:pt x="2437" y="722"/>
                  </a:lnTo>
                  <a:lnTo>
                    <a:pt x="2447" y="709"/>
                  </a:lnTo>
                  <a:lnTo>
                    <a:pt x="2456" y="695"/>
                  </a:lnTo>
                  <a:lnTo>
                    <a:pt x="2465" y="680"/>
                  </a:lnTo>
                  <a:lnTo>
                    <a:pt x="2473" y="665"/>
                  </a:lnTo>
                  <a:lnTo>
                    <a:pt x="2480" y="649"/>
                  </a:lnTo>
                  <a:lnTo>
                    <a:pt x="2486" y="633"/>
                  </a:lnTo>
                  <a:lnTo>
                    <a:pt x="2491" y="617"/>
                  </a:lnTo>
                  <a:lnTo>
                    <a:pt x="2496" y="600"/>
                  </a:lnTo>
                  <a:lnTo>
                    <a:pt x="2500" y="584"/>
                  </a:lnTo>
                  <a:lnTo>
                    <a:pt x="2503" y="566"/>
                  </a:lnTo>
                  <a:lnTo>
                    <a:pt x="2507" y="549"/>
                  </a:lnTo>
                  <a:lnTo>
                    <a:pt x="2508" y="530"/>
                  </a:lnTo>
                  <a:lnTo>
                    <a:pt x="2508" y="512"/>
                  </a:lnTo>
                  <a:lnTo>
                    <a:pt x="2508" y="494"/>
                  </a:lnTo>
                  <a:lnTo>
                    <a:pt x="2505" y="474"/>
                  </a:lnTo>
                  <a:lnTo>
                    <a:pt x="2503" y="456"/>
                  </a:lnTo>
                  <a:lnTo>
                    <a:pt x="2499" y="438"/>
                  </a:lnTo>
                  <a:lnTo>
                    <a:pt x="2495" y="420"/>
                  </a:lnTo>
                  <a:lnTo>
                    <a:pt x="2489" y="402"/>
                  </a:lnTo>
                  <a:lnTo>
                    <a:pt x="2482" y="384"/>
                  </a:lnTo>
                  <a:lnTo>
                    <a:pt x="2475" y="366"/>
                  </a:lnTo>
                  <a:lnTo>
                    <a:pt x="2466" y="348"/>
                  </a:lnTo>
                  <a:lnTo>
                    <a:pt x="2456" y="330"/>
                  </a:lnTo>
                  <a:lnTo>
                    <a:pt x="2446" y="311"/>
                  </a:lnTo>
                  <a:lnTo>
                    <a:pt x="2434" y="293"/>
                  </a:lnTo>
                  <a:lnTo>
                    <a:pt x="2421" y="276"/>
                  </a:lnTo>
                  <a:lnTo>
                    <a:pt x="2407" y="258"/>
                  </a:lnTo>
                  <a:lnTo>
                    <a:pt x="2393" y="240"/>
                  </a:lnTo>
                  <a:lnTo>
                    <a:pt x="2372" y="218"/>
                  </a:lnTo>
                  <a:lnTo>
                    <a:pt x="2351" y="197"/>
                  </a:lnTo>
                  <a:lnTo>
                    <a:pt x="2330" y="177"/>
                  </a:lnTo>
                  <a:lnTo>
                    <a:pt x="2308" y="159"/>
                  </a:lnTo>
                  <a:lnTo>
                    <a:pt x="2286" y="140"/>
                  </a:lnTo>
                  <a:lnTo>
                    <a:pt x="2264" y="123"/>
                  </a:lnTo>
                  <a:lnTo>
                    <a:pt x="2240" y="108"/>
                  </a:lnTo>
                  <a:lnTo>
                    <a:pt x="2216" y="93"/>
                  </a:lnTo>
                  <a:lnTo>
                    <a:pt x="2192" y="80"/>
                  </a:lnTo>
                  <a:lnTo>
                    <a:pt x="2167" y="68"/>
                  </a:lnTo>
                  <a:lnTo>
                    <a:pt x="2142" y="57"/>
                  </a:lnTo>
                  <a:lnTo>
                    <a:pt x="2115" y="47"/>
                  </a:lnTo>
                  <a:lnTo>
                    <a:pt x="2088" y="38"/>
                  </a:lnTo>
                  <a:lnTo>
                    <a:pt x="2061" y="30"/>
                  </a:lnTo>
                  <a:lnTo>
                    <a:pt x="2033" y="23"/>
                  </a:lnTo>
                  <a:lnTo>
                    <a:pt x="2004" y="18"/>
                  </a:lnTo>
                  <a:lnTo>
                    <a:pt x="1976" y="13"/>
                  </a:lnTo>
                  <a:lnTo>
                    <a:pt x="1947" y="9"/>
                  </a:lnTo>
                  <a:lnTo>
                    <a:pt x="1919" y="6"/>
                  </a:lnTo>
                  <a:lnTo>
                    <a:pt x="1889" y="3"/>
                  </a:lnTo>
                  <a:lnTo>
                    <a:pt x="1861" y="2"/>
                  </a:lnTo>
                  <a:lnTo>
                    <a:pt x="1832" y="0"/>
                  </a:lnTo>
                  <a:lnTo>
                    <a:pt x="1803" y="0"/>
                  </a:lnTo>
                  <a:lnTo>
                    <a:pt x="1774" y="0"/>
                  </a:lnTo>
                  <a:lnTo>
                    <a:pt x="1744" y="1"/>
                  </a:lnTo>
                  <a:lnTo>
                    <a:pt x="1715" y="3"/>
                  </a:lnTo>
                  <a:lnTo>
                    <a:pt x="1685" y="5"/>
                  </a:lnTo>
                  <a:lnTo>
                    <a:pt x="1656" y="8"/>
                  </a:lnTo>
                  <a:lnTo>
                    <a:pt x="1625" y="12"/>
                  </a:lnTo>
                  <a:lnTo>
                    <a:pt x="1596" y="17"/>
                  </a:lnTo>
                  <a:lnTo>
                    <a:pt x="1566" y="22"/>
                  </a:lnTo>
                  <a:lnTo>
                    <a:pt x="1536" y="29"/>
                  </a:lnTo>
                  <a:lnTo>
                    <a:pt x="1505" y="36"/>
                  </a:lnTo>
                  <a:lnTo>
                    <a:pt x="1476" y="43"/>
                  </a:lnTo>
                  <a:lnTo>
                    <a:pt x="1447" y="51"/>
                  </a:lnTo>
                  <a:lnTo>
                    <a:pt x="1418" y="60"/>
                  </a:lnTo>
                  <a:lnTo>
                    <a:pt x="1388" y="69"/>
                  </a:lnTo>
                  <a:lnTo>
                    <a:pt x="1359" y="79"/>
                  </a:lnTo>
                  <a:lnTo>
                    <a:pt x="1331" y="89"/>
                  </a:lnTo>
                  <a:lnTo>
                    <a:pt x="1303" y="100"/>
                  </a:lnTo>
                  <a:lnTo>
                    <a:pt x="1274" y="112"/>
                  </a:lnTo>
                  <a:lnTo>
                    <a:pt x="1246" y="124"/>
                  </a:lnTo>
                  <a:lnTo>
                    <a:pt x="1218" y="136"/>
                  </a:lnTo>
                  <a:lnTo>
                    <a:pt x="1190" y="151"/>
                  </a:lnTo>
                  <a:lnTo>
                    <a:pt x="1163" y="164"/>
                  </a:lnTo>
                  <a:lnTo>
                    <a:pt x="1135" y="179"/>
                  </a:lnTo>
                  <a:lnTo>
                    <a:pt x="1108" y="194"/>
                  </a:lnTo>
                  <a:lnTo>
                    <a:pt x="1081" y="209"/>
                  </a:lnTo>
                  <a:lnTo>
                    <a:pt x="1028" y="241"/>
                  </a:lnTo>
                  <a:lnTo>
                    <a:pt x="978" y="272"/>
                  </a:lnTo>
                  <a:lnTo>
                    <a:pt x="932" y="304"/>
                  </a:lnTo>
                  <a:lnTo>
                    <a:pt x="886" y="337"/>
                  </a:lnTo>
                  <a:lnTo>
                    <a:pt x="845" y="369"/>
                  </a:lnTo>
                  <a:lnTo>
                    <a:pt x="806" y="401"/>
                  </a:lnTo>
                  <a:lnTo>
                    <a:pt x="769" y="432"/>
                  </a:lnTo>
                  <a:lnTo>
                    <a:pt x="736" y="464"/>
                  </a:lnTo>
                  <a:lnTo>
                    <a:pt x="712" y="441"/>
                  </a:lnTo>
                  <a:lnTo>
                    <a:pt x="687" y="418"/>
                  </a:lnTo>
                  <a:lnTo>
                    <a:pt x="662" y="395"/>
                  </a:lnTo>
                  <a:lnTo>
                    <a:pt x="637" y="372"/>
                  </a:lnTo>
                  <a:lnTo>
                    <a:pt x="623" y="360"/>
                  </a:lnTo>
                  <a:lnTo>
                    <a:pt x="609" y="350"/>
                  </a:lnTo>
                  <a:lnTo>
                    <a:pt x="593" y="342"/>
                  </a:lnTo>
                  <a:lnTo>
                    <a:pt x="577" y="335"/>
                  </a:lnTo>
                  <a:lnTo>
                    <a:pt x="559" y="329"/>
                  </a:lnTo>
                  <a:lnTo>
                    <a:pt x="540" y="325"/>
                  </a:lnTo>
                  <a:lnTo>
                    <a:pt x="521" y="323"/>
                  </a:lnTo>
                  <a:lnTo>
                    <a:pt x="502" y="323"/>
                  </a:lnTo>
                  <a:lnTo>
                    <a:pt x="491" y="323"/>
                  </a:lnTo>
                  <a:lnTo>
                    <a:pt x="482" y="324"/>
                  </a:lnTo>
                  <a:lnTo>
                    <a:pt x="472" y="325"/>
                  </a:lnTo>
                  <a:lnTo>
                    <a:pt x="462" y="327"/>
                  </a:lnTo>
                  <a:lnTo>
                    <a:pt x="453" y="329"/>
                  </a:lnTo>
                  <a:lnTo>
                    <a:pt x="444" y="332"/>
                  </a:lnTo>
                  <a:lnTo>
                    <a:pt x="435" y="336"/>
                  </a:lnTo>
                  <a:lnTo>
                    <a:pt x="426" y="340"/>
                  </a:lnTo>
                  <a:lnTo>
                    <a:pt x="417" y="344"/>
                  </a:lnTo>
                  <a:lnTo>
                    <a:pt x="409" y="349"/>
                  </a:lnTo>
                  <a:lnTo>
                    <a:pt x="401" y="355"/>
                  </a:lnTo>
                  <a:lnTo>
                    <a:pt x="393" y="360"/>
                  </a:lnTo>
                  <a:lnTo>
                    <a:pt x="378" y="374"/>
                  </a:lnTo>
                  <a:lnTo>
                    <a:pt x="364" y="389"/>
                  </a:lnTo>
                  <a:lnTo>
                    <a:pt x="351" y="405"/>
                  </a:lnTo>
                  <a:lnTo>
                    <a:pt x="341" y="422"/>
                  </a:lnTo>
                  <a:lnTo>
                    <a:pt x="332" y="439"/>
                  </a:lnTo>
                  <a:lnTo>
                    <a:pt x="325" y="457"/>
                  </a:lnTo>
                  <a:lnTo>
                    <a:pt x="322" y="466"/>
                  </a:lnTo>
                  <a:lnTo>
                    <a:pt x="320" y="475"/>
                  </a:lnTo>
                  <a:lnTo>
                    <a:pt x="318" y="484"/>
                  </a:lnTo>
                  <a:lnTo>
                    <a:pt x="317" y="494"/>
                  </a:lnTo>
                  <a:lnTo>
                    <a:pt x="317" y="504"/>
                  </a:lnTo>
                  <a:lnTo>
                    <a:pt x="316" y="513"/>
                  </a:lnTo>
                  <a:lnTo>
                    <a:pt x="317" y="523"/>
                  </a:lnTo>
                  <a:lnTo>
                    <a:pt x="318" y="533"/>
                  </a:lnTo>
                  <a:lnTo>
                    <a:pt x="321" y="552"/>
                  </a:lnTo>
                  <a:lnTo>
                    <a:pt x="325" y="570"/>
                  </a:lnTo>
                  <a:lnTo>
                    <a:pt x="330" y="588"/>
                  </a:lnTo>
                  <a:lnTo>
                    <a:pt x="338" y="604"/>
                  </a:lnTo>
                  <a:lnTo>
                    <a:pt x="346" y="619"/>
                  </a:lnTo>
                  <a:lnTo>
                    <a:pt x="357" y="633"/>
                  </a:lnTo>
                  <a:lnTo>
                    <a:pt x="368" y="646"/>
                  </a:lnTo>
                  <a:lnTo>
                    <a:pt x="381" y="660"/>
                  </a:lnTo>
                  <a:lnTo>
                    <a:pt x="406" y="680"/>
                  </a:lnTo>
                  <a:lnTo>
                    <a:pt x="431" y="700"/>
                  </a:lnTo>
                  <a:lnTo>
                    <a:pt x="456" y="721"/>
                  </a:lnTo>
                  <a:lnTo>
                    <a:pt x="480" y="743"/>
                  </a:lnTo>
                  <a:lnTo>
                    <a:pt x="456" y="772"/>
                  </a:lnTo>
                  <a:lnTo>
                    <a:pt x="433" y="801"/>
                  </a:lnTo>
                  <a:lnTo>
                    <a:pt x="410" y="832"/>
                  </a:lnTo>
                  <a:lnTo>
                    <a:pt x="387" y="862"/>
                  </a:lnTo>
                  <a:lnTo>
                    <a:pt x="366" y="893"/>
                  </a:lnTo>
                  <a:lnTo>
                    <a:pt x="345" y="924"/>
                  </a:lnTo>
                  <a:lnTo>
                    <a:pt x="324" y="955"/>
                  </a:lnTo>
                  <a:lnTo>
                    <a:pt x="303" y="986"/>
                  </a:lnTo>
                  <a:lnTo>
                    <a:pt x="284" y="1019"/>
                  </a:lnTo>
                  <a:lnTo>
                    <a:pt x="265" y="1051"/>
                  </a:lnTo>
                  <a:lnTo>
                    <a:pt x="246" y="1084"/>
                  </a:lnTo>
                  <a:lnTo>
                    <a:pt x="228" y="1116"/>
                  </a:lnTo>
                  <a:lnTo>
                    <a:pt x="211" y="1149"/>
                  </a:lnTo>
                  <a:lnTo>
                    <a:pt x="194" y="1183"/>
                  </a:lnTo>
                  <a:lnTo>
                    <a:pt x="177" y="1217"/>
                  </a:lnTo>
                  <a:lnTo>
                    <a:pt x="161" y="1251"/>
                  </a:lnTo>
                  <a:lnTo>
                    <a:pt x="146" y="1284"/>
                  </a:lnTo>
                  <a:lnTo>
                    <a:pt x="131" y="1318"/>
                  </a:lnTo>
                  <a:lnTo>
                    <a:pt x="117" y="1353"/>
                  </a:lnTo>
                  <a:lnTo>
                    <a:pt x="104" y="1387"/>
                  </a:lnTo>
                  <a:lnTo>
                    <a:pt x="92" y="1420"/>
                  </a:lnTo>
                  <a:lnTo>
                    <a:pt x="81" y="1454"/>
                  </a:lnTo>
                  <a:lnTo>
                    <a:pt x="70" y="1487"/>
                  </a:lnTo>
                  <a:lnTo>
                    <a:pt x="59" y="1521"/>
                  </a:lnTo>
                  <a:lnTo>
                    <a:pt x="50" y="1555"/>
                  </a:lnTo>
                  <a:lnTo>
                    <a:pt x="42" y="1588"/>
                  </a:lnTo>
                  <a:lnTo>
                    <a:pt x="34" y="1621"/>
                  </a:lnTo>
                  <a:lnTo>
                    <a:pt x="27" y="1654"/>
                  </a:lnTo>
                  <a:lnTo>
                    <a:pt x="21" y="1688"/>
                  </a:lnTo>
                  <a:lnTo>
                    <a:pt x="16" y="1721"/>
                  </a:lnTo>
                  <a:lnTo>
                    <a:pt x="11" y="1754"/>
                  </a:lnTo>
                  <a:lnTo>
                    <a:pt x="8" y="1787"/>
                  </a:lnTo>
                  <a:lnTo>
                    <a:pt x="4" y="1819"/>
                  </a:lnTo>
                  <a:lnTo>
                    <a:pt x="2" y="1852"/>
                  </a:lnTo>
                  <a:lnTo>
                    <a:pt x="1" y="1884"/>
                  </a:lnTo>
                  <a:lnTo>
                    <a:pt x="0" y="1916"/>
                  </a:lnTo>
                  <a:lnTo>
                    <a:pt x="0" y="1947"/>
                  </a:lnTo>
                  <a:lnTo>
                    <a:pt x="1" y="1978"/>
                  </a:lnTo>
                  <a:lnTo>
                    <a:pt x="4" y="2009"/>
                  </a:lnTo>
                  <a:lnTo>
                    <a:pt x="6" y="2040"/>
                  </a:lnTo>
                  <a:lnTo>
                    <a:pt x="10" y="2070"/>
                  </a:lnTo>
                  <a:lnTo>
                    <a:pt x="15" y="2100"/>
                  </a:lnTo>
                  <a:lnTo>
                    <a:pt x="20" y="2129"/>
                  </a:lnTo>
                  <a:lnTo>
                    <a:pt x="26" y="2158"/>
                  </a:lnTo>
                  <a:lnTo>
                    <a:pt x="34" y="2188"/>
                  </a:lnTo>
                  <a:lnTo>
                    <a:pt x="42" y="2217"/>
                  </a:lnTo>
                  <a:lnTo>
                    <a:pt x="50" y="2245"/>
                  </a:lnTo>
                  <a:lnTo>
                    <a:pt x="60" y="2273"/>
                  </a:lnTo>
                  <a:lnTo>
                    <a:pt x="72" y="2301"/>
                  </a:lnTo>
                  <a:lnTo>
                    <a:pt x="83" y="2328"/>
                  </a:lnTo>
                  <a:lnTo>
                    <a:pt x="96" y="2356"/>
                  </a:lnTo>
                  <a:lnTo>
                    <a:pt x="110" y="2382"/>
                  </a:lnTo>
                  <a:lnTo>
                    <a:pt x="125" y="2408"/>
                  </a:lnTo>
                  <a:lnTo>
                    <a:pt x="141" y="2433"/>
                  </a:lnTo>
                  <a:lnTo>
                    <a:pt x="158" y="2459"/>
                  </a:lnTo>
                  <a:lnTo>
                    <a:pt x="176" y="2483"/>
                  </a:lnTo>
                  <a:lnTo>
                    <a:pt x="196" y="2508"/>
                  </a:lnTo>
                  <a:lnTo>
                    <a:pt x="216" y="2533"/>
                  </a:lnTo>
                  <a:lnTo>
                    <a:pt x="237" y="2556"/>
                  </a:lnTo>
                  <a:lnTo>
                    <a:pt x="259" y="2580"/>
                  </a:lnTo>
                  <a:lnTo>
                    <a:pt x="282" y="2603"/>
                  </a:lnTo>
                  <a:lnTo>
                    <a:pt x="308" y="2626"/>
                  </a:lnTo>
                  <a:lnTo>
                    <a:pt x="333" y="2649"/>
                  </a:lnTo>
                  <a:lnTo>
                    <a:pt x="360" y="2672"/>
                  </a:lnTo>
                  <a:lnTo>
                    <a:pt x="382" y="2690"/>
                  </a:lnTo>
                  <a:lnTo>
                    <a:pt x="405" y="2708"/>
                  </a:lnTo>
                  <a:lnTo>
                    <a:pt x="427" y="2724"/>
                  </a:lnTo>
                  <a:lnTo>
                    <a:pt x="451" y="2740"/>
                  </a:lnTo>
                  <a:lnTo>
                    <a:pt x="474" y="2756"/>
                  </a:lnTo>
                  <a:lnTo>
                    <a:pt x="498" y="2771"/>
                  </a:lnTo>
                  <a:lnTo>
                    <a:pt x="522" y="2785"/>
                  </a:lnTo>
                  <a:lnTo>
                    <a:pt x="545" y="2798"/>
                  </a:lnTo>
                  <a:lnTo>
                    <a:pt x="571" y="2811"/>
                  </a:lnTo>
                  <a:lnTo>
                    <a:pt x="595" y="2823"/>
                  </a:lnTo>
                  <a:lnTo>
                    <a:pt x="620" y="2834"/>
                  </a:lnTo>
                  <a:lnTo>
                    <a:pt x="645" y="2845"/>
                  </a:lnTo>
                  <a:lnTo>
                    <a:pt x="670" y="2856"/>
                  </a:lnTo>
                  <a:lnTo>
                    <a:pt x="696" y="2866"/>
                  </a:lnTo>
                  <a:lnTo>
                    <a:pt x="722" y="2875"/>
                  </a:lnTo>
                  <a:lnTo>
                    <a:pt x="748" y="2883"/>
                  </a:lnTo>
                  <a:lnTo>
                    <a:pt x="774" y="2891"/>
                  </a:lnTo>
                  <a:lnTo>
                    <a:pt x="802" y="2898"/>
                  </a:lnTo>
                  <a:lnTo>
                    <a:pt x="828" y="2905"/>
                  </a:lnTo>
                  <a:lnTo>
                    <a:pt x="855" y="2910"/>
                  </a:lnTo>
                  <a:lnTo>
                    <a:pt x="882" y="2916"/>
                  </a:lnTo>
                  <a:lnTo>
                    <a:pt x="910" y="2920"/>
                  </a:lnTo>
                  <a:lnTo>
                    <a:pt x="938" y="2924"/>
                  </a:lnTo>
                  <a:lnTo>
                    <a:pt x="966" y="2928"/>
                  </a:lnTo>
                  <a:lnTo>
                    <a:pt x="995" y="2931"/>
                  </a:lnTo>
                  <a:lnTo>
                    <a:pt x="1023" y="2933"/>
                  </a:lnTo>
                  <a:lnTo>
                    <a:pt x="1053" y="2934"/>
                  </a:lnTo>
                  <a:lnTo>
                    <a:pt x="1082" y="2935"/>
                  </a:lnTo>
                  <a:lnTo>
                    <a:pt x="1111" y="2936"/>
                  </a:lnTo>
                  <a:lnTo>
                    <a:pt x="1140" y="2935"/>
                  </a:lnTo>
                  <a:lnTo>
                    <a:pt x="1171" y="2935"/>
                  </a:lnTo>
                  <a:lnTo>
                    <a:pt x="1201" y="2933"/>
                  </a:lnTo>
                  <a:lnTo>
                    <a:pt x="1261" y="2929"/>
                  </a:lnTo>
                  <a:lnTo>
                    <a:pt x="1323" y="2922"/>
                  </a:lnTo>
                  <a:lnTo>
                    <a:pt x="1385" y="2914"/>
                  </a:lnTo>
                  <a:lnTo>
                    <a:pt x="1448" y="2904"/>
                  </a:lnTo>
                  <a:lnTo>
                    <a:pt x="1511" y="2892"/>
                  </a:lnTo>
                  <a:lnTo>
                    <a:pt x="1575" y="2878"/>
                  </a:lnTo>
                  <a:lnTo>
                    <a:pt x="1639" y="2862"/>
                  </a:lnTo>
                  <a:lnTo>
                    <a:pt x="1705" y="2842"/>
                  </a:lnTo>
                  <a:lnTo>
                    <a:pt x="1770" y="2822"/>
                  </a:lnTo>
                  <a:lnTo>
                    <a:pt x="1836" y="2800"/>
                  </a:lnTo>
                  <a:lnTo>
                    <a:pt x="1904" y="2775"/>
                  </a:lnTo>
                  <a:lnTo>
                    <a:pt x="1971" y="2748"/>
                  </a:lnTo>
                  <a:lnTo>
                    <a:pt x="2039" y="2719"/>
                  </a:lnTo>
                  <a:lnTo>
                    <a:pt x="2107" y="2687"/>
                  </a:lnTo>
                  <a:lnTo>
                    <a:pt x="2177" y="2653"/>
                  </a:lnTo>
                  <a:lnTo>
                    <a:pt x="2246" y="2617"/>
                  </a:lnTo>
                  <a:lnTo>
                    <a:pt x="2302" y="2681"/>
                  </a:lnTo>
                  <a:lnTo>
                    <a:pt x="2358" y="2745"/>
                  </a:lnTo>
                  <a:lnTo>
                    <a:pt x="2414" y="2809"/>
                  </a:lnTo>
                  <a:lnTo>
                    <a:pt x="2470" y="2874"/>
                  </a:lnTo>
                  <a:lnTo>
                    <a:pt x="2526" y="2937"/>
                  </a:lnTo>
                  <a:lnTo>
                    <a:pt x="2582" y="3000"/>
                  </a:lnTo>
                  <a:lnTo>
                    <a:pt x="2638" y="3064"/>
                  </a:lnTo>
                  <a:lnTo>
                    <a:pt x="2693" y="3127"/>
                  </a:lnTo>
                  <a:lnTo>
                    <a:pt x="2749" y="3189"/>
                  </a:lnTo>
                  <a:lnTo>
                    <a:pt x="2805" y="3252"/>
                  </a:lnTo>
                  <a:lnTo>
                    <a:pt x="2861" y="3314"/>
                  </a:lnTo>
                  <a:lnTo>
                    <a:pt x="2917" y="3376"/>
                  </a:lnTo>
                  <a:lnTo>
                    <a:pt x="2973" y="3437"/>
                  </a:lnTo>
                  <a:lnTo>
                    <a:pt x="3029" y="3497"/>
                  </a:lnTo>
                  <a:lnTo>
                    <a:pt x="3085" y="3558"/>
                  </a:lnTo>
                  <a:lnTo>
                    <a:pt x="3141" y="3617"/>
                  </a:lnTo>
                  <a:lnTo>
                    <a:pt x="3118" y="3636"/>
                  </a:lnTo>
                  <a:lnTo>
                    <a:pt x="3094" y="3655"/>
                  </a:lnTo>
                  <a:lnTo>
                    <a:pt x="3071" y="3672"/>
                  </a:lnTo>
                  <a:lnTo>
                    <a:pt x="3049" y="3688"/>
                  </a:lnTo>
                  <a:lnTo>
                    <a:pt x="3027" y="3703"/>
                  </a:lnTo>
                  <a:lnTo>
                    <a:pt x="3006" y="3718"/>
                  </a:lnTo>
                  <a:lnTo>
                    <a:pt x="2984" y="3731"/>
                  </a:lnTo>
                  <a:lnTo>
                    <a:pt x="2963" y="3743"/>
                  </a:lnTo>
                  <a:lnTo>
                    <a:pt x="2942" y="3754"/>
                  </a:lnTo>
                  <a:lnTo>
                    <a:pt x="2922" y="3764"/>
                  </a:lnTo>
                  <a:lnTo>
                    <a:pt x="2902" y="3773"/>
                  </a:lnTo>
                  <a:lnTo>
                    <a:pt x="2883" y="3781"/>
                  </a:lnTo>
                  <a:lnTo>
                    <a:pt x="2863" y="3788"/>
                  </a:lnTo>
                  <a:lnTo>
                    <a:pt x="2844" y="3794"/>
                  </a:lnTo>
                  <a:lnTo>
                    <a:pt x="2825" y="3799"/>
                  </a:lnTo>
                  <a:lnTo>
                    <a:pt x="2807" y="3804"/>
                  </a:lnTo>
                  <a:lnTo>
                    <a:pt x="2771" y="3810"/>
                  </a:lnTo>
                  <a:lnTo>
                    <a:pt x="2735" y="3815"/>
                  </a:lnTo>
                  <a:lnTo>
                    <a:pt x="2718" y="3816"/>
                  </a:lnTo>
                  <a:lnTo>
                    <a:pt x="2701" y="3817"/>
                  </a:lnTo>
                  <a:lnTo>
                    <a:pt x="2685" y="3818"/>
                  </a:lnTo>
                  <a:lnTo>
                    <a:pt x="2668" y="3818"/>
                  </a:lnTo>
                  <a:lnTo>
                    <a:pt x="2652" y="3817"/>
                  </a:lnTo>
                  <a:lnTo>
                    <a:pt x="2636" y="3816"/>
                  </a:lnTo>
                  <a:lnTo>
                    <a:pt x="2620" y="3814"/>
                  </a:lnTo>
                  <a:lnTo>
                    <a:pt x="2604" y="3812"/>
                  </a:lnTo>
                  <a:lnTo>
                    <a:pt x="2589" y="3809"/>
                  </a:lnTo>
                  <a:lnTo>
                    <a:pt x="2574" y="3806"/>
                  </a:lnTo>
                  <a:lnTo>
                    <a:pt x="2559" y="3803"/>
                  </a:lnTo>
                  <a:lnTo>
                    <a:pt x="2544" y="3799"/>
                  </a:lnTo>
                  <a:lnTo>
                    <a:pt x="2515" y="3789"/>
                  </a:lnTo>
                  <a:lnTo>
                    <a:pt x="2486" y="3778"/>
                  </a:lnTo>
                  <a:lnTo>
                    <a:pt x="2458" y="3767"/>
                  </a:lnTo>
                  <a:lnTo>
                    <a:pt x="2430" y="3754"/>
                  </a:lnTo>
                  <a:lnTo>
                    <a:pt x="2403" y="3740"/>
                  </a:lnTo>
                  <a:lnTo>
                    <a:pt x="2376" y="3726"/>
                  </a:lnTo>
                  <a:lnTo>
                    <a:pt x="2351" y="3710"/>
                  </a:lnTo>
                  <a:lnTo>
                    <a:pt x="2325" y="3693"/>
                  </a:lnTo>
                  <a:lnTo>
                    <a:pt x="2301" y="3676"/>
                  </a:lnTo>
                  <a:lnTo>
                    <a:pt x="2276" y="3660"/>
                  </a:lnTo>
                  <a:lnTo>
                    <a:pt x="2250" y="3644"/>
                  </a:lnTo>
                  <a:lnTo>
                    <a:pt x="2225" y="3629"/>
                  </a:lnTo>
                  <a:lnTo>
                    <a:pt x="2201" y="3615"/>
                  </a:lnTo>
                  <a:lnTo>
                    <a:pt x="2176" y="3601"/>
                  </a:lnTo>
                  <a:lnTo>
                    <a:pt x="2152" y="3588"/>
                  </a:lnTo>
                  <a:lnTo>
                    <a:pt x="2126" y="3576"/>
                  </a:lnTo>
                  <a:lnTo>
                    <a:pt x="2102" y="3565"/>
                  </a:lnTo>
                  <a:lnTo>
                    <a:pt x="2077" y="3555"/>
                  </a:lnTo>
                  <a:lnTo>
                    <a:pt x="2053" y="3546"/>
                  </a:lnTo>
                  <a:lnTo>
                    <a:pt x="2028" y="3539"/>
                  </a:lnTo>
                  <a:lnTo>
                    <a:pt x="2002" y="3532"/>
                  </a:lnTo>
                  <a:lnTo>
                    <a:pt x="1977" y="3528"/>
                  </a:lnTo>
                  <a:lnTo>
                    <a:pt x="1951" y="3525"/>
                  </a:lnTo>
                  <a:lnTo>
                    <a:pt x="1926" y="3524"/>
                  </a:lnTo>
                  <a:lnTo>
                    <a:pt x="1913" y="3524"/>
                  </a:lnTo>
                  <a:lnTo>
                    <a:pt x="1900" y="3525"/>
                  </a:lnTo>
                  <a:lnTo>
                    <a:pt x="1886" y="3527"/>
                  </a:lnTo>
                  <a:lnTo>
                    <a:pt x="1873" y="3530"/>
                  </a:lnTo>
                  <a:lnTo>
                    <a:pt x="1859" y="3533"/>
                  </a:lnTo>
                  <a:lnTo>
                    <a:pt x="1846" y="3537"/>
                  </a:lnTo>
                  <a:lnTo>
                    <a:pt x="1832" y="3543"/>
                  </a:lnTo>
                  <a:lnTo>
                    <a:pt x="1819" y="3549"/>
                  </a:lnTo>
                  <a:lnTo>
                    <a:pt x="1805" y="3556"/>
                  </a:lnTo>
                  <a:lnTo>
                    <a:pt x="1791" y="3563"/>
                  </a:lnTo>
                  <a:lnTo>
                    <a:pt x="1777" y="3572"/>
                  </a:lnTo>
                  <a:lnTo>
                    <a:pt x="1762" y="3581"/>
                  </a:lnTo>
                  <a:lnTo>
                    <a:pt x="1747" y="3591"/>
                  </a:lnTo>
                  <a:lnTo>
                    <a:pt x="1733" y="3601"/>
                  </a:lnTo>
                  <a:lnTo>
                    <a:pt x="1718" y="3613"/>
                  </a:lnTo>
                  <a:lnTo>
                    <a:pt x="1703" y="3625"/>
                  </a:lnTo>
                  <a:lnTo>
                    <a:pt x="1688" y="3639"/>
                  </a:lnTo>
                  <a:lnTo>
                    <a:pt x="1674" y="3653"/>
                  </a:lnTo>
                  <a:lnTo>
                    <a:pt x="1661" y="3667"/>
                  </a:lnTo>
                  <a:lnTo>
                    <a:pt x="1648" y="3681"/>
                  </a:lnTo>
                  <a:lnTo>
                    <a:pt x="1637" y="3696"/>
                  </a:lnTo>
                  <a:lnTo>
                    <a:pt x="1627" y="3712"/>
                  </a:lnTo>
                  <a:lnTo>
                    <a:pt x="1618" y="3727"/>
                  </a:lnTo>
                  <a:lnTo>
                    <a:pt x="1610" y="3742"/>
                  </a:lnTo>
                  <a:lnTo>
                    <a:pt x="1603" y="3758"/>
                  </a:lnTo>
                  <a:lnTo>
                    <a:pt x="1596" y="3774"/>
                  </a:lnTo>
                  <a:lnTo>
                    <a:pt x="1591" y="3790"/>
                  </a:lnTo>
                  <a:lnTo>
                    <a:pt x="1587" y="3806"/>
                  </a:lnTo>
                  <a:lnTo>
                    <a:pt x="1583" y="3823"/>
                  </a:lnTo>
                  <a:lnTo>
                    <a:pt x="1581" y="3840"/>
                  </a:lnTo>
                  <a:lnTo>
                    <a:pt x="1580" y="3857"/>
                  </a:lnTo>
                  <a:lnTo>
                    <a:pt x="1579" y="3875"/>
                  </a:lnTo>
                  <a:lnTo>
                    <a:pt x="1580" y="3893"/>
                  </a:lnTo>
                  <a:lnTo>
                    <a:pt x="1581" y="3911"/>
                  </a:lnTo>
                  <a:lnTo>
                    <a:pt x="1584" y="3928"/>
                  </a:lnTo>
                  <a:lnTo>
                    <a:pt x="1587" y="3946"/>
                  </a:lnTo>
                  <a:lnTo>
                    <a:pt x="1592" y="3963"/>
                  </a:lnTo>
                  <a:lnTo>
                    <a:pt x="1597" y="3981"/>
                  </a:lnTo>
                  <a:lnTo>
                    <a:pt x="1604" y="3998"/>
                  </a:lnTo>
                  <a:lnTo>
                    <a:pt x="1611" y="4016"/>
                  </a:lnTo>
                  <a:lnTo>
                    <a:pt x="1619" y="4034"/>
                  </a:lnTo>
                  <a:lnTo>
                    <a:pt x="1629" y="4053"/>
                  </a:lnTo>
                  <a:lnTo>
                    <a:pt x="1639" y="4071"/>
                  </a:lnTo>
                  <a:lnTo>
                    <a:pt x="1652" y="4088"/>
                  </a:lnTo>
                  <a:lnTo>
                    <a:pt x="1664" y="4106"/>
                  </a:lnTo>
                  <a:lnTo>
                    <a:pt x="1677" y="4124"/>
                  </a:lnTo>
                  <a:lnTo>
                    <a:pt x="1692" y="4142"/>
                  </a:lnTo>
                  <a:lnTo>
                    <a:pt x="1707" y="4160"/>
                  </a:lnTo>
                  <a:lnTo>
                    <a:pt x="1723" y="4178"/>
                  </a:lnTo>
                  <a:lnTo>
                    <a:pt x="1740" y="4195"/>
                  </a:lnTo>
                  <a:lnTo>
                    <a:pt x="1757" y="4212"/>
                  </a:lnTo>
                  <a:lnTo>
                    <a:pt x="1776" y="4230"/>
                  </a:lnTo>
                  <a:lnTo>
                    <a:pt x="1795" y="4246"/>
                  </a:lnTo>
                  <a:lnTo>
                    <a:pt x="1814" y="4262"/>
                  </a:lnTo>
                  <a:lnTo>
                    <a:pt x="1834" y="4277"/>
                  </a:lnTo>
                  <a:lnTo>
                    <a:pt x="1854" y="4293"/>
                  </a:lnTo>
                  <a:lnTo>
                    <a:pt x="1875" y="4307"/>
                  </a:lnTo>
                  <a:lnTo>
                    <a:pt x="1898" y="4322"/>
                  </a:lnTo>
                  <a:lnTo>
                    <a:pt x="1920" y="4336"/>
                  </a:lnTo>
                  <a:lnTo>
                    <a:pt x="1942" y="4349"/>
                  </a:lnTo>
                  <a:lnTo>
                    <a:pt x="1965" y="4363"/>
                  </a:lnTo>
                  <a:lnTo>
                    <a:pt x="1989" y="4375"/>
                  </a:lnTo>
                  <a:lnTo>
                    <a:pt x="2013" y="4389"/>
                  </a:lnTo>
                  <a:lnTo>
                    <a:pt x="2039" y="4401"/>
                  </a:lnTo>
                  <a:lnTo>
                    <a:pt x="2064" y="4413"/>
                  </a:lnTo>
                  <a:lnTo>
                    <a:pt x="2090" y="4424"/>
                  </a:lnTo>
                  <a:lnTo>
                    <a:pt x="2116" y="4434"/>
                  </a:lnTo>
                  <a:lnTo>
                    <a:pt x="2144" y="4444"/>
                  </a:lnTo>
                  <a:lnTo>
                    <a:pt x="2170" y="4454"/>
                  </a:lnTo>
                  <a:lnTo>
                    <a:pt x="2198" y="4462"/>
                  </a:lnTo>
                  <a:lnTo>
                    <a:pt x="2225" y="4471"/>
                  </a:lnTo>
                  <a:lnTo>
                    <a:pt x="2253" y="4478"/>
                  </a:lnTo>
                  <a:lnTo>
                    <a:pt x="2283" y="4485"/>
                  </a:lnTo>
                  <a:lnTo>
                    <a:pt x="2311" y="4491"/>
                  </a:lnTo>
                  <a:lnTo>
                    <a:pt x="2340" y="4497"/>
                  </a:lnTo>
                  <a:lnTo>
                    <a:pt x="2370" y="4502"/>
                  </a:lnTo>
                  <a:lnTo>
                    <a:pt x="2401" y="4506"/>
                  </a:lnTo>
                  <a:lnTo>
                    <a:pt x="2431" y="4510"/>
                  </a:lnTo>
                  <a:lnTo>
                    <a:pt x="2462" y="4513"/>
                  </a:lnTo>
                  <a:lnTo>
                    <a:pt x="2493" y="4516"/>
                  </a:lnTo>
                  <a:lnTo>
                    <a:pt x="2525" y="4517"/>
                  </a:lnTo>
                  <a:lnTo>
                    <a:pt x="2556" y="4518"/>
                  </a:lnTo>
                  <a:lnTo>
                    <a:pt x="2588" y="4518"/>
                  </a:lnTo>
                  <a:lnTo>
                    <a:pt x="2620" y="4517"/>
                  </a:lnTo>
                  <a:lnTo>
                    <a:pt x="2653" y="4515"/>
                  </a:lnTo>
                  <a:lnTo>
                    <a:pt x="2685" y="4513"/>
                  </a:lnTo>
                  <a:lnTo>
                    <a:pt x="2717" y="4509"/>
                  </a:lnTo>
                  <a:lnTo>
                    <a:pt x="2751" y="4504"/>
                  </a:lnTo>
                  <a:lnTo>
                    <a:pt x="2784" y="4499"/>
                  </a:lnTo>
                  <a:lnTo>
                    <a:pt x="2817" y="4492"/>
                  </a:lnTo>
                  <a:lnTo>
                    <a:pt x="2850" y="4485"/>
                  </a:lnTo>
                  <a:lnTo>
                    <a:pt x="2885" y="4477"/>
                  </a:lnTo>
                  <a:lnTo>
                    <a:pt x="2919" y="4467"/>
                  </a:lnTo>
                  <a:lnTo>
                    <a:pt x="2953" y="4457"/>
                  </a:lnTo>
                  <a:lnTo>
                    <a:pt x="2987" y="4446"/>
                  </a:lnTo>
                  <a:lnTo>
                    <a:pt x="3023" y="4434"/>
                  </a:lnTo>
                  <a:lnTo>
                    <a:pt x="3057" y="4420"/>
                  </a:lnTo>
                  <a:lnTo>
                    <a:pt x="3092" y="4406"/>
                  </a:lnTo>
                  <a:lnTo>
                    <a:pt x="3128" y="4390"/>
                  </a:lnTo>
                  <a:lnTo>
                    <a:pt x="3162" y="4372"/>
                  </a:lnTo>
                  <a:lnTo>
                    <a:pt x="3197" y="4353"/>
                  </a:lnTo>
                  <a:lnTo>
                    <a:pt x="3231" y="4333"/>
                  </a:lnTo>
                  <a:lnTo>
                    <a:pt x="3267" y="4312"/>
                  </a:lnTo>
                  <a:lnTo>
                    <a:pt x="3301" y="4290"/>
                  </a:lnTo>
                  <a:lnTo>
                    <a:pt x="3336" y="4266"/>
                  </a:lnTo>
                  <a:lnTo>
                    <a:pt x="3371" y="4241"/>
                  </a:lnTo>
                  <a:lnTo>
                    <a:pt x="3405" y="4213"/>
                  </a:lnTo>
                  <a:lnTo>
                    <a:pt x="3440" y="4185"/>
                  </a:lnTo>
                  <a:lnTo>
                    <a:pt x="3474" y="4156"/>
                  </a:lnTo>
                  <a:lnTo>
                    <a:pt x="3509" y="4126"/>
                  </a:lnTo>
                  <a:lnTo>
                    <a:pt x="3543" y="4094"/>
                  </a:lnTo>
                  <a:lnTo>
                    <a:pt x="3576" y="4060"/>
                  </a:lnTo>
                  <a:lnTo>
                    <a:pt x="3610" y="4092"/>
                  </a:lnTo>
                  <a:lnTo>
                    <a:pt x="3643" y="4123"/>
                  </a:lnTo>
                  <a:lnTo>
                    <a:pt x="3676" y="4154"/>
                  </a:lnTo>
                  <a:lnTo>
                    <a:pt x="3709" y="4185"/>
                  </a:lnTo>
                  <a:lnTo>
                    <a:pt x="3743" y="4215"/>
                  </a:lnTo>
                  <a:lnTo>
                    <a:pt x="3776" y="4246"/>
                  </a:lnTo>
                  <a:lnTo>
                    <a:pt x="3808" y="4276"/>
                  </a:lnTo>
                  <a:lnTo>
                    <a:pt x="3841" y="4306"/>
                  </a:lnTo>
                  <a:lnTo>
                    <a:pt x="3856" y="4317"/>
                  </a:lnTo>
                  <a:lnTo>
                    <a:pt x="3872" y="4326"/>
                  </a:lnTo>
                  <a:lnTo>
                    <a:pt x="3887" y="4335"/>
                  </a:lnTo>
                  <a:lnTo>
                    <a:pt x="3904" y="4341"/>
                  </a:lnTo>
                  <a:lnTo>
                    <a:pt x="3921" y="4346"/>
                  </a:lnTo>
                  <a:lnTo>
                    <a:pt x="3940" y="4349"/>
                  </a:lnTo>
                  <a:lnTo>
                    <a:pt x="3959" y="4350"/>
                  </a:lnTo>
                  <a:lnTo>
                    <a:pt x="3980" y="4350"/>
                  </a:lnTo>
                  <a:lnTo>
                    <a:pt x="3990" y="4349"/>
                  </a:lnTo>
                  <a:lnTo>
                    <a:pt x="3999" y="4348"/>
                  </a:lnTo>
                  <a:lnTo>
                    <a:pt x="4009" y="4346"/>
                  </a:lnTo>
                  <a:lnTo>
                    <a:pt x="4018" y="4344"/>
                  </a:lnTo>
                  <a:lnTo>
                    <a:pt x="4027" y="4341"/>
                  </a:lnTo>
                  <a:lnTo>
                    <a:pt x="4036" y="4338"/>
                  </a:lnTo>
                  <a:lnTo>
                    <a:pt x="4045" y="4334"/>
                  </a:lnTo>
                  <a:lnTo>
                    <a:pt x="4053" y="4330"/>
                  </a:lnTo>
                  <a:lnTo>
                    <a:pt x="4062" y="4325"/>
                  </a:lnTo>
                  <a:lnTo>
                    <a:pt x="4070" y="4320"/>
                  </a:lnTo>
                  <a:lnTo>
                    <a:pt x="4078" y="4315"/>
                  </a:lnTo>
                  <a:lnTo>
                    <a:pt x="4086" y="4308"/>
                  </a:lnTo>
                  <a:lnTo>
                    <a:pt x="4102" y="4295"/>
                  </a:lnTo>
                  <a:lnTo>
                    <a:pt x="4116" y="4279"/>
                  </a:lnTo>
                  <a:lnTo>
                    <a:pt x="4129" y="4262"/>
                  </a:lnTo>
                  <a:lnTo>
                    <a:pt x="4140" y="4245"/>
                  </a:lnTo>
                  <a:lnTo>
                    <a:pt x="4144" y="4236"/>
                  </a:lnTo>
                  <a:lnTo>
                    <a:pt x="4148" y="4227"/>
                  </a:lnTo>
                  <a:lnTo>
                    <a:pt x="4152" y="4218"/>
                  </a:lnTo>
                  <a:lnTo>
                    <a:pt x="4155" y="4207"/>
                  </a:lnTo>
                  <a:lnTo>
                    <a:pt x="4158" y="4198"/>
                  </a:lnTo>
                  <a:lnTo>
                    <a:pt x="4160" y="4189"/>
                  </a:lnTo>
                  <a:lnTo>
                    <a:pt x="4162" y="4180"/>
                  </a:lnTo>
                  <a:lnTo>
                    <a:pt x="4163" y="4170"/>
                  </a:lnTo>
                  <a:lnTo>
                    <a:pt x="4164" y="4161"/>
                  </a:lnTo>
                  <a:lnTo>
                    <a:pt x="4164" y="4151"/>
                  </a:lnTo>
                  <a:lnTo>
                    <a:pt x="4163" y="4141"/>
                  </a:lnTo>
                  <a:lnTo>
                    <a:pt x="4163" y="4131"/>
                  </a:lnTo>
                  <a:lnTo>
                    <a:pt x="4160" y="4112"/>
                  </a:lnTo>
                  <a:lnTo>
                    <a:pt x="4156" y="4094"/>
                  </a:lnTo>
                  <a:lnTo>
                    <a:pt x="4150" y="4078"/>
                  </a:lnTo>
                  <a:lnTo>
                    <a:pt x="4143" y="4062"/>
                  </a:lnTo>
                  <a:lnTo>
                    <a:pt x="4134" y="4046"/>
                  </a:lnTo>
                  <a:lnTo>
                    <a:pt x="4124" y="4032"/>
                  </a:lnTo>
                  <a:lnTo>
                    <a:pt x="4113" y="4020"/>
                  </a:lnTo>
                  <a:lnTo>
                    <a:pt x="4100" y="4009"/>
                  </a:lnTo>
                  <a:lnTo>
                    <a:pt x="4066" y="3982"/>
                  </a:lnTo>
                  <a:lnTo>
                    <a:pt x="4033" y="3955"/>
                  </a:lnTo>
                  <a:lnTo>
                    <a:pt x="4000" y="3928"/>
                  </a:lnTo>
                  <a:lnTo>
                    <a:pt x="3966" y="3900"/>
                  </a:lnTo>
                  <a:lnTo>
                    <a:pt x="3933" y="3871"/>
                  </a:lnTo>
                  <a:lnTo>
                    <a:pt x="3900" y="3843"/>
                  </a:lnTo>
                  <a:lnTo>
                    <a:pt x="3867" y="3814"/>
                  </a:lnTo>
                  <a:lnTo>
                    <a:pt x="3833" y="3785"/>
                  </a:lnTo>
                  <a:lnTo>
                    <a:pt x="3862" y="3751"/>
                  </a:lnTo>
                  <a:lnTo>
                    <a:pt x="3889" y="3716"/>
                  </a:lnTo>
                  <a:lnTo>
                    <a:pt x="3915" y="3680"/>
                  </a:lnTo>
                  <a:lnTo>
                    <a:pt x="3941" y="3645"/>
                  </a:lnTo>
                  <a:lnTo>
                    <a:pt x="3966" y="3609"/>
                  </a:lnTo>
                  <a:lnTo>
                    <a:pt x="3991" y="3574"/>
                  </a:lnTo>
                  <a:lnTo>
                    <a:pt x="4015" y="3537"/>
                  </a:lnTo>
                  <a:lnTo>
                    <a:pt x="4037" y="3502"/>
                  </a:lnTo>
                  <a:lnTo>
                    <a:pt x="4060" y="3466"/>
                  </a:lnTo>
                  <a:lnTo>
                    <a:pt x="4081" y="3430"/>
                  </a:lnTo>
                  <a:lnTo>
                    <a:pt x="4103" y="3394"/>
                  </a:lnTo>
                  <a:lnTo>
                    <a:pt x="4122" y="3357"/>
                  </a:lnTo>
                  <a:lnTo>
                    <a:pt x="4142" y="3321"/>
                  </a:lnTo>
                  <a:lnTo>
                    <a:pt x="4160" y="3285"/>
                  </a:lnTo>
                  <a:lnTo>
                    <a:pt x="4178" y="3250"/>
                  </a:lnTo>
                  <a:lnTo>
                    <a:pt x="4195" y="3214"/>
                  </a:lnTo>
                  <a:lnTo>
                    <a:pt x="4211" y="3177"/>
                  </a:lnTo>
                  <a:lnTo>
                    <a:pt x="4228" y="3141"/>
                  </a:lnTo>
                  <a:lnTo>
                    <a:pt x="4242" y="3105"/>
                  </a:lnTo>
                  <a:lnTo>
                    <a:pt x="4256" y="3070"/>
                  </a:lnTo>
                  <a:lnTo>
                    <a:pt x="4269" y="3034"/>
                  </a:lnTo>
                  <a:lnTo>
                    <a:pt x="4281" y="2998"/>
                  </a:lnTo>
                  <a:lnTo>
                    <a:pt x="4292" y="2963"/>
                  </a:lnTo>
                  <a:lnTo>
                    <a:pt x="4302" y="2929"/>
                  </a:lnTo>
                  <a:lnTo>
                    <a:pt x="4312" y="2895"/>
                  </a:lnTo>
                  <a:lnTo>
                    <a:pt x="4320" y="2859"/>
                  </a:lnTo>
                  <a:lnTo>
                    <a:pt x="4328" y="2826"/>
                  </a:lnTo>
                  <a:lnTo>
                    <a:pt x="4335" y="2792"/>
                  </a:lnTo>
                  <a:lnTo>
                    <a:pt x="4342" y="2759"/>
                  </a:lnTo>
                  <a:lnTo>
                    <a:pt x="4348" y="2726"/>
                  </a:lnTo>
                  <a:lnTo>
                    <a:pt x="4352" y="2693"/>
                  </a:lnTo>
                  <a:lnTo>
                    <a:pt x="4356" y="2660"/>
                  </a:lnTo>
                  <a:lnTo>
                    <a:pt x="4359" y="2627"/>
                  </a:lnTo>
                  <a:lnTo>
                    <a:pt x="4361" y="2596"/>
                  </a:lnTo>
                  <a:lnTo>
                    <a:pt x="4362" y="2564"/>
                  </a:lnTo>
                  <a:lnTo>
                    <a:pt x="4362" y="2533"/>
                  </a:lnTo>
                  <a:lnTo>
                    <a:pt x="4361" y="2501"/>
                  </a:lnTo>
                  <a:lnTo>
                    <a:pt x="4360" y="2471"/>
                  </a:lnTo>
                  <a:lnTo>
                    <a:pt x="4357" y="2441"/>
                  </a:lnTo>
                  <a:lnTo>
                    <a:pt x="4354" y="2412"/>
                  </a:lnTo>
                  <a:lnTo>
                    <a:pt x="4350" y="2382"/>
                  </a:lnTo>
                  <a:lnTo>
                    <a:pt x="4345" y="2354"/>
                  </a:lnTo>
                  <a:lnTo>
                    <a:pt x="4338" y="2324"/>
                  </a:lnTo>
                  <a:lnTo>
                    <a:pt x="4331" y="2296"/>
                  </a:lnTo>
                  <a:lnTo>
                    <a:pt x="4323" y="2268"/>
                  </a:lnTo>
                  <a:lnTo>
                    <a:pt x="4315" y="2241"/>
                  </a:lnTo>
                  <a:lnTo>
                    <a:pt x="4306" y="2214"/>
                  </a:lnTo>
                  <a:lnTo>
                    <a:pt x="4296" y="2187"/>
                  </a:lnTo>
                  <a:lnTo>
                    <a:pt x="4285" y="2159"/>
                  </a:lnTo>
                  <a:lnTo>
                    <a:pt x="4273" y="2133"/>
                  </a:lnTo>
                  <a:lnTo>
                    <a:pt x="4260" y="2107"/>
                  </a:lnTo>
                  <a:lnTo>
                    <a:pt x="4245" y="2082"/>
                  </a:lnTo>
                  <a:lnTo>
                    <a:pt x="4230" y="2057"/>
                  </a:lnTo>
                  <a:lnTo>
                    <a:pt x="4213" y="2032"/>
                  </a:lnTo>
                  <a:lnTo>
                    <a:pt x="4196" y="2007"/>
                  </a:lnTo>
                  <a:lnTo>
                    <a:pt x="4178" y="1983"/>
                  </a:lnTo>
                  <a:lnTo>
                    <a:pt x="4159" y="1960"/>
                  </a:lnTo>
                  <a:lnTo>
                    <a:pt x="4139" y="1936"/>
                  </a:lnTo>
                  <a:lnTo>
                    <a:pt x="4118" y="1913"/>
                  </a:lnTo>
                  <a:lnTo>
                    <a:pt x="4095" y="1890"/>
                  </a:lnTo>
                  <a:lnTo>
                    <a:pt x="4071" y="1867"/>
                  </a:lnTo>
                  <a:lnTo>
                    <a:pt x="4047" y="1845"/>
                  </a:lnTo>
                  <a:lnTo>
                    <a:pt x="4022" y="1821"/>
                  </a:lnTo>
                  <a:lnTo>
                    <a:pt x="3995" y="17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17" tIns="48208" rIns="96417" bIns="4820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 sz="200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6" name="Freeform 202"/>
            <p:cNvSpPr>
              <a:spLocks/>
            </p:cNvSpPr>
            <p:nvPr/>
          </p:nvSpPr>
          <p:spPr bwMode="auto">
            <a:xfrm>
              <a:off x="3022600" y="4629150"/>
              <a:ext cx="104775" cy="109538"/>
            </a:xfrm>
            <a:custGeom>
              <a:avLst/>
              <a:gdLst>
                <a:gd name="T0" fmla="*/ 1968 w 2440"/>
                <a:gd name="T1" fmla="*/ 101 h 2551"/>
                <a:gd name="T2" fmla="*/ 1793 w 2440"/>
                <a:gd name="T3" fmla="*/ 240 h 2551"/>
                <a:gd name="T4" fmla="*/ 1619 w 2440"/>
                <a:gd name="T5" fmla="*/ 382 h 2551"/>
                <a:gd name="T6" fmla="*/ 1449 w 2440"/>
                <a:gd name="T7" fmla="*/ 528 h 2551"/>
                <a:gd name="T8" fmla="*/ 1283 w 2440"/>
                <a:gd name="T9" fmla="*/ 680 h 2551"/>
                <a:gd name="T10" fmla="*/ 1120 w 2440"/>
                <a:gd name="T11" fmla="*/ 836 h 2551"/>
                <a:gd name="T12" fmla="*/ 969 w 2440"/>
                <a:gd name="T13" fmla="*/ 992 h 2551"/>
                <a:gd name="T14" fmla="*/ 824 w 2440"/>
                <a:gd name="T15" fmla="*/ 1150 h 2551"/>
                <a:gd name="T16" fmla="*/ 684 w 2440"/>
                <a:gd name="T17" fmla="*/ 1310 h 2551"/>
                <a:gd name="T18" fmla="*/ 551 w 2440"/>
                <a:gd name="T19" fmla="*/ 1472 h 2551"/>
                <a:gd name="T20" fmla="*/ 425 w 2440"/>
                <a:gd name="T21" fmla="*/ 1636 h 2551"/>
                <a:gd name="T22" fmla="*/ 40 w 2440"/>
                <a:gd name="T23" fmla="*/ 2162 h 2551"/>
                <a:gd name="T24" fmla="*/ 12 w 2440"/>
                <a:gd name="T25" fmla="*/ 2221 h 2551"/>
                <a:gd name="T26" fmla="*/ 0 w 2440"/>
                <a:gd name="T27" fmla="*/ 2282 h 2551"/>
                <a:gd name="T28" fmla="*/ 4 w 2440"/>
                <a:gd name="T29" fmla="*/ 2345 h 2551"/>
                <a:gd name="T30" fmla="*/ 23 w 2440"/>
                <a:gd name="T31" fmla="*/ 2406 h 2551"/>
                <a:gd name="T32" fmla="*/ 59 w 2440"/>
                <a:gd name="T33" fmla="*/ 2461 h 2551"/>
                <a:gd name="T34" fmla="*/ 93 w 2440"/>
                <a:gd name="T35" fmla="*/ 2494 h 2551"/>
                <a:gd name="T36" fmla="*/ 123 w 2440"/>
                <a:gd name="T37" fmla="*/ 2516 h 2551"/>
                <a:gd name="T38" fmla="*/ 156 w 2440"/>
                <a:gd name="T39" fmla="*/ 2532 h 2551"/>
                <a:gd name="T40" fmla="*/ 192 w 2440"/>
                <a:gd name="T41" fmla="*/ 2544 h 2551"/>
                <a:gd name="T42" fmla="*/ 228 w 2440"/>
                <a:gd name="T43" fmla="*/ 2550 h 2551"/>
                <a:gd name="T44" fmla="*/ 264 w 2440"/>
                <a:gd name="T45" fmla="*/ 2551 h 2551"/>
                <a:gd name="T46" fmla="*/ 301 w 2440"/>
                <a:gd name="T47" fmla="*/ 2547 h 2551"/>
                <a:gd name="T48" fmla="*/ 336 w 2440"/>
                <a:gd name="T49" fmla="*/ 2536 h 2551"/>
                <a:gd name="T50" fmla="*/ 370 w 2440"/>
                <a:gd name="T51" fmla="*/ 2522 h 2551"/>
                <a:gd name="T52" fmla="*/ 402 w 2440"/>
                <a:gd name="T53" fmla="*/ 2502 h 2551"/>
                <a:gd name="T54" fmla="*/ 432 w 2440"/>
                <a:gd name="T55" fmla="*/ 2477 h 2551"/>
                <a:gd name="T56" fmla="*/ 461 w 2440"/>
                <a:gd name="T57" fmla="*/ 2440 h 2551"/>
                <a:gd name="T58" fmla="*/ 829 w 2440"/>
                <a:gd name="T59" fmla="*/ 1936 h 2551"/>
                <a:gd name="T60" fmla="*/ 946 w 2440"/>
                <a:gd name="T61" fmla="*/ 1784 h 2551"/>
                <a:gd name="T62" fmla="*/ 1070 w 2440"/>
                <a:gd name="T63" fmla="*/ 1633 h 2551"/>
                <a:gd name="T64" fmla="*/ 1200 w 2440"/>
                <a:gd name="T65" fmla="*/ 1484 h 2551"/>
                <a:gd name="T66" fmla="*/ 1336 w 2440"/>
                <a:gd name="T67" fmla="*/ 1337 h 2551"/>
                <a:gd name="T68" fmla="*/ 1477 w 2440"/>
                <a:gd name="T69" fmla="*/ 1193 h 2551"/>
                <a:gd name="T70" fmla="*/ 1634 w 2440"/>
                <a:gd name="T71" fmla="*/ 1040 h 2551"/>
                <a:gd name="T72" fmla="*/ 1791 w 2440"/>
                <a:gd name="T73" fmla="*/ 898 h 2551"/>
                <a:gd name="T74" fmla="*/ 1948 w 2440"/>
                <a:gd name="T75" fmla="*/ 762 h 2551"/>
                <a:gd name="T76" fmla="*/ 2111 w 2440"/>
                <a:gd name="T77" fmla="*/ 629 h 2551"/>
                <a:gd name="T78" fmla="*/ 2282 w 2440"/>
                <a:gd name="T79" fmla="*/ 495 h 2551"/>
                <a:gd name="T80" fmla="*/ 2353 w 2440"/>
                <a:gd name="T81" fmla="*/ 440 h 2551"/>
                <a:gd name="T82" fmla="*/ 2383 w 2440"/>
                <a:gd name="T83" fmla="*/ 410 h 2551"/>
                <a:gd name="T84" fmla="*/ 2405 w 2440"/>
                <a:gd name="T85" fmla="*/ 379 h 2551"/>
                <a:gd name="T86" fmla="*/ 2421 w 2440"/>
                <a:gd name="T87" fmla="*/ 346 h 2551"/>
                <a:gd name="T88" fmla="*/ 2433 w 2440"/>
                <a:gd name="T89" fmla="*/ 311 h 2551"/>
                <a:gd name="T90" fmla="*/ 2439 w 2440"/>
                <a:gd name="T91" fmla="*/ 275 h 2551"/>
                <a:gd name="T92" fmla="*/ 2439 w 2440"/>
                <a:gd name="T93" fmla="*/ 239 h 2551"/>
                <a:gd name="T94" fmla="*/ 2435 w 2440"/>
                <a:gd name="T95" fmla="*/ 203 h 2551"/>
                <a:gd name="T96" fmla="*/ 2426 w 2440"/>
                <a:gd name="T97" fmla="*/ 168 h 2551"/>
                <a:gd name="T98" fmla="*/ 2411 w 2440"/>
                <a:gd name="T99" fmla="*/ 133 h 2551"/>
                <a:gd name="T100" fmla="*/ 2391 w 2440"/>
                <a:gd name="T101" fmla="*/ 101 h 2551"/>
                <a:gd name="T102" fmla="*/ 2365 w 2440"/>
                <a:gd name="T103" fmla="*/ 72 h 2551"/>
                <a:gd name="T104" fmla="*/ 2338 w 2440"/>
                <a:gd name="T105" fmla="*/ 49 h 2551"/>
                <a:gd name="T106" fmla="*/ 2309 w 2440"/>
                <a:gd name="T107" fmla="*/ 30 h 2551"/>
                <a:gd name="T108" fmla="*/ 2277 w 2440"/>
                <a:gd name="T109" fmla="*/ 16 h 2551"/>
                <a:gd name="T110" fmla="*/ 2244 w 2440"/>
                <a:gd name="T111" fmla="*/ 6 h 2551"/>
                <a:gd name="T112" fmla="*/ 2211 w 2440"/>
                <a:gd name="T113" fmla="*/ 1 h 2551"/>
                <a:gd name="T114" fmla="*/ 2154 w 2440"/>
                <a:gd name="T115" fmla="*/ 2 h 2551"/>
                <a:gd name="T116" fmla="*/ 2120 w 2440"/>
                <a:gd name="T117" fmla="*/ 9 h 2551"/>
                <a:gd name="T118" fmla="*/ 2088 w 2440"/>
                <a:gd name="T119" fmla="*/ 20 h 2551"/>
                <a:gd name="T120" fmla="*/ 2057 w 2440"/>
                <a:gd name="T121" fmla="*/ 36 h 2551"/>
                <a:gd name="T122" fmla="*/ 2029 w 2440"/>
                <a:gd name="T123" fmla="*/ 56 h 2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40" h="2551">
                  <a:moveTo>
                    <a:pt x="2029" y="56"/>
                  </a:moveTo>
                  <a:lnTo>
                    <a:pt x="2028" y="56"/>
                  </a:lnTo>
                  <a:lnTo>
                    <a:pt x="1968" y="101"/>
                  </a:lnTo>
                  <a:lnTo>
                    <a:pt x="1910" y="147"/>
                  </a:lnTo>
                  <a:lnTo>
                    <a:pt x="1851" y="193"/>
                  </a:lnTo>
                  <a:lnTo>
                    <a:pt x="1793" y="240"/>
                  </a:lnTo>
                  <a:lnTo>
                    <a:pt x="1734" y="286"/>
                  </a:lnTo>
                  <a:lnTo>
                    <a:pt x="1677" y="333"/>
                  </a:lnTo>
                  <a:lnTo>
                    <a:pt x="1619" y="382"/>
                  </a:lnTo>
                  <a:lnTo>
                    <a:pt x="1562" y="430"/>
                  </a:lnTo>
                  <a:lnTo>
                    <a:pt x="1505" y="478"/>
                  </a:lnTo>
                  <a:lnTo>
                    <a:pt x="1449" y="528"/>
                  </a:lnTo>
                  <a:lnTo>
                    <a:pt x="1394" y="578"/>
                  </a:lnTo>
                  <a:lnTo>
                    <a:pt x="1337" y="628"/>
                  </a:lnTo>
                  <a:lnTo>
                    <a:pt x="1283" y="680"/>
                  </a:lnTo>
                  <a:lnTo>
                    <a:pt x="1228" y="732"/>
                  </a:lnTo>
                  <a:lnTo>
                    <a:pt x="1174" y="784"/>
                  </a:lnTo>
                  <a:lnTo>
                    <a:pt x="1120" y="836"/>
                  </a:lnTo>
                  <a:lnTo>
                    <a:pt x="1069" y="889"/>
                  </a:lnTo>
                  <a:lnTo>
                    <a:pt x="1018" y="940"/>
                  </a:lnTo>
                  <a:lnTo>
                    <a:pt x="969" y="992"/>
                  </a:lnTo>
                  <a:lnTo>
                    <a:pt x="920" y="1045"/>
                  </a:lnTo>
                  <a:lnTo>
                    <a:pt x="871" y="1097"/>
                  </a:lnTo>
                  <a:lnTo>
                    <a:pt x="824" y="1150"/>
                  </a:lnTo>
                  <a:lnTo>
                    <a:pt x="776" y="1203"/>
                  </a:lnTo>
                  <a:lnTo>
                    <a:pt x="730" y="1257"/>
                  </a:lnTo>
                  <a:lnTo>
                    <a:pt x="684" y="1310"/>
                  </a:lnTo>
                  <a:lnTo>
                    <a:pt x="639" y="1364"/>
                  </a:lnTo>
                  <a:lnTo>
                    <a:pt x="594" y="1418"/>
                  </a:lnTo>
                  <a:lnTo>
                    <a:pt x="551" y="1472"/>
                  </a:lnTo>
                  <a:lnTo>
                    <a:pt x="508" y="1527"/>
                  </a:lnTo>
                  <a:lnTo>
                    <a:pt x="466" y="1582"/>
                  </a:lnTo>
                  <a:lnTo>
                    <a:pt x="425" y="1636"/>
                  </a:lnTo>
                  <a:lnTo>
                    <a:pt x="383" y="1692"/>
                  </a:lnTo>
                  <a:lnTo>
                    <a:pt x="39" y="2161"/>
                  </a:lnTo>
                  <a:lnTo>
                    <a:pt x="40" y="2162"/>
                  </a:lnTo>
                  <a:lnTo>
                    <a:pt x="29" y="2180"/>
                  </a:lnTo>
                  <a:lnTo>
                    <a:pt x="20" y="2201"/>
                  </a:lnTo>
                  <a:lnTo>
                    <a:pt x="12" y="2221"/>
                  </a:lnTo>
                  <a:lnTo>
                    <a:pt x="6" y="2241"/>
                  </a:lnTo>
                  <a:lnTo>
                    <a:pt x="2" y="2262"/>
                  </a:lnTo>
                  <a:lnTo>
                    <a:pt x="0" y="2282"/>
                  </a:lnTo>
                  <a:lnTo>
                    <a:pt x="0" y="2303"/>
                  </a:lnTo>
                  <a:lnTo>
                    <a:pt x="1" y="2324"/>
                  </a:lnTo>
                  <a:lnTo>
                    <a:pt x="4" y="2345"/>
                  </a:lnTo>
                  <a:lnTo>
                    <a:pt x="8" y="2365"/>
                  </a:lnTo>
                  <a:lnTo>
                    <a:pt x="15" y="2387"/>
                  </a:lnTo>
                  <a:lnTo>
                    <a:pt x="23" y="2406"/>
                  </a:lnTo>
                  <a:lnTo>
                    <a:pt x="33" y="2425"/>
                  </a:lnTo>
                  <a:lnTo>
                    <a:pt x="44" y="2443"/>
                  </a:lnTo>
                  <a:lnTo>
                    <a:pt x="59" y="2461"/>
                  </a:lnTo>
                  <a:lnTo>
                    <a:pt x="74" y="2477"/>
                  </a:lnTo>
                  <a:lnTo>
                    <a:pt x="83" y="2486"/>
                  </a:lnTo>
                  <a:lnTo>
                    <a:pt x="93" y="2494"/>
                  </a:lnTo>
                  <a:lnTo>
                    <a:pt x="103" y="2502"/>
                  </a:lnTo>
                  <a:lnTo>
                    <a:pt x="113" y="2509"/>
                  </a:lnTo>
                  <a:lnTo>
                    <a:pt x="123" y="2516"/>
                  </a:lnTo>
                  <a:lnTo>
                    <a:pt x="134" y="2522"/>
                  </a:lnTo>
                  <a:lnTo>
                    <a:pt x="145" y="2527"/>
                  </a:lnTo>
                  <a:lnTo>
                    <a:pt x="156" y="2532"/>
                  </a:lnTo>
                  <a:lnTo>
                    <a:pt x="168" y="2536"/>
                  </a:lnTo>
                  <a:lnTo>
                    <a:pt x="180" y="2541"/>
                  </a:lnTo>
                  <a:lnTo>
                    <a:pt x="192" y="2544"/>
                  </a:lnTo>
                  <a:lnTo>
                    <a:pt x="204" y="2547"/>
                  </a:lnTo>
                  <a:lnTo>
                    <a:pt x="216" y="2549"/>
                  </a:lnTo>
                  <a:lnTo>
                    <a:pt x="228" y="2550"/>
                  </a:lnTo>
                  <a:lnTo>
                    <a:pt x="240" y="2551"/>
                  </a:lnTo>
                  <a:lnTo>
                    <a:pt x="252" y="2551"/>
                  </a:lnTo>
                  <a:lnTo>
                    <a:pt x="264" y="2551"/>
                  </a:lnTo>
                  <a:lnTo>
                    <a:pt x="276" y="2550"/>
                  </a:lnTo>
                  <a:lnTo>
                    <a:pt x="288" y="2549"/>
                  </a:lnTo>
                  <a:lnTo>
                    <a:pt x="301" y="2547"/>
                  </a:lnTo>
                  <a:lnTo>
                    <a:pt x="313" y="2544"/>
                  </a:lnTo>
                  <a:lnTo>
                    <a:pt x="324" y="2541"/>
                  </a:lnTo>
                  <a:lnTo>
                    <a:pt x="336" y="2536"/>
                  </a:lnTo>
                  <a:lnTo>
                    <a:pt x="347" y="2532"/>
                  </a:lnTo>
                  <a:lnTo>
                    <a:pt x="359" y="2527"/>
                  </a:lnTo>
                  <a:lnTo>
                    <a:pt x="370" y="2522"/>
                  </a:lnTo>
                  <a:lnTo>
                    <a:pt x="381" y="2516"/>
                  </a:lnTo>
                  <a:lnTo>
                    <a:pt x="391" y="2509"/>
                  </a:lnTo>
                  <a:lnTo>
                    <a:pt x="402" y="2502"/>
                  </a:lnTo>
                  <a:lnTo>
                    <a:pt x="412" y="2494"/>
                  </a:lnTo>
                  <a:lnTo>
                    <a:pt x="422" y="2486"/>
                  </a:lnTo>
                  <a:lnTo>
                    <a:pt x="432" y="2477"/>
                  </a:lnTo>
                  <a:lnTo>
                    <a:pt x="442" y="2465"/>
                  </a:lnTo>
                  <a:lnTo>
                    <a:pt x="452" y="2453"/>
                  </a:lnTo>
                  <a:lnTo>
                    <a:pt x="461" y="2440"/>
                  </a:lnTo>
                  <a:lnTo>
                    <a:pt x="469" y="2427"/>
                  </a:lnTo>
                  <a:lnTo>
                    <a:pt x="791" y="1987"/>
                  </a:lnTo>
                  <a:lnTo>
                    <a:pt x="829" y="1936"/>
                  </a:lnTo>
                  <a:lnTo>
                    <a:pt x="867" y="1886"/>
                  </a:lnTo>
                  <a:lnTo>
                    <a:pt x="907" y="1834"/>
                  </a:lnTo>
                  <a:lnTo>
                    <a:pt x="946" y="1784"/>
                  </a:lnTo>
                  <a:lnTo>
                    <a:pt x="987" y="1734"/>
                  </a:lnTo>
                  <a:lnTo>
                    <a:pt x="1029" y="1683"/>
                  </a:lnTo>
                  <a:lnTo>
                    <a:pt x="1070" y="1633"/>
                  </a:lnTo>
                  <a:lnTo>
                    <a:pt x="1113" y="1583"/>
                  </a:lnTo>
                  <a:lnTo>
                    <a:pt x="1157" y="1534"/>
                  </a:lnTo>
                  <a:lnTo>
                    <a:pt x="1200" y="1484"/>
                  </a:lnTo>
                  <a:lnTo>
                    <a:pt x="1244" y="1435"/>
                  </a:lnTo>
                  <a:lnTo>
                    <a:pt x="1290" y="1386"/>
                  </a:lnTo>
                  <a:lnTo>
                    <a:pt x="1336" y="1337"/>
                  </a:lnTo>
                  <a:lnTo>
                    <a:pt x="1382" y="1288"/>
                  </a:lnTo>
                  <a:lnTo>
                    <a:pt x="1429" y="1241"/>
                  </a:lnTo>
                  <a:lnTo>
                    <a:pt x="1477" y="1193"/>
                  </a:lnTo>
                  <a:lnTo>
                    <a:pt x="1530" y="1140"/>
                  </a:lnTo>
                  <a:lnTo>
                    <a:pt x="1582" y="1090"/>
                  </a:lnTo>
                  <a:lnTo>
                    <a:pt x="1634" y="1040"/>
                  </a:lnTo>
                  <a:lnTo>
                    <a:pt x="1686" y="991"/>
                  </a:lnTo>
                  <a:lnTo>
                    <a:pt x="1738" y="944"/>
                  </a:lnTo>
                  <a:lnTo>
                    <a:pt x="1791" y="898"/>
                  </a:lnTo>
                  <a:lnTo>
                    <a:pt x="1842" y="852"/>
                  </a:lnTo>
                  <a:lnTo>
                    <a:pt x="1896" y="806"/>
                  </a:lnTo>
                  <a:lnTo>
                    <a:pt x="1948" y="762"/>
                  </a:lnTo>
                  <a:lnTo>
                    <a:pt x="2001" y="718"/>
                  </a:lnTo>
                  <a:lnTo>
                    <a:pt x="2056" y="673"/>
                  </a:lnTo>
                  <a:lnTo>
                    <a:pt x="2111" y="629"/>
                  </a:lnTo>
                  <a:lnTo>
                    <a:pt x="2167" y="585"/>
                  </a:lnTo>
                  <a:lnTo>
                    <a:pt x="2223" y="541"/>
                  </a:lnTo>
                  <a:lnTo>
                    <a:pt x="2282" y="495"/>
                  </a:lnTo>
                  <a:lnTo>
                    <a:pt x="2341" y="450"/>
                  </a:lnTo>
                  <a:lnTo>
                    <a:pt x="2340" y="449"/>
                  </a:lnTo>
                  <a:lnTo>
                    <a:pt x="2353" y="440"/>
                  </a:lnTo>
                  <a:lnTo>
                    <a:pt x="2365" y="429"/>
                  </a:lnTo>
                  <a:lnTo>
                    <a:pt x="2375" y="419"/>
                  </a:lnTo>
                  <a:lnTo>
                    <a:pt x="2383" y="410"/>
                  </a:lnTo>
                  <a:lnTo>
                    <a:pt x="2391" y="400"/>
                  </a:lnTo>
                  <a:lnTo>
                    <a:pt x="2398" y="390"/>
                  </a:lnTo>
                  <a:lnTo>
                    <a:pt x="2405" y="379"/>
                  </a:lnTo>
                  <a:lnTo>
                    <a:pt x="2411" y="368"/>
                  </a:lnTo>
                  <a:lnTo>
                    <a:pt x="2416" y="357"/>
                  </a:lnTo>
                  <a:lnTo>
                    <a:pt x="2421" y="346"/>
                  </a:lnTo>
                  <a:lnTo>
                    <a:pt x="2426" y="334"/>
                  </a:lnTo>
                  <a:lnTo>
                    <a:pt x="2429" y="322"/>
                  </a:lnTo>
                  <a:lnTo>
                    <a:pt x="2433" y="311"/>
                  </a:lnTo>
                  <a:lnTo>
                    <a:pt x="2435" y="299"/>
                  </a:lnTo>
                  <a:lnTo>
                    <a:pt x="2437" y="287"/>
                  </a:lnTo>
                  <a:lnTo>
                    <a:pt x="2439" y="275"/>
                  </a:lnTo>
                  <a:lnTo>
                    <a:pt x="2439" y="263"/>
                  </a:lnTo>
                  <a:lnTo>
                    <a:pt x="2440" y="251"/>
                  </a:lnTo>
                  <a:lnTo>
                    <a:pt x="2439" y="239"/>
                  </a:lnTo>
                  <a:lnTo>
                    <a:pt x="2439" y="227"/>
                  </a:lnTo>
                  <a:lnTo>
                    <a:pt x="2437" y="215"/>
                  </a:lnTo>
                  <a:lnTo>
                    <a:pt x="2435" y="203"/>
                  </a:lnTo>
                  <a:lnTo>
                    <a:pt x="2433" y="191"/>
                  </a:lnTo>
                  <a:lnTo>
                    <a:pt x="2429" y="179"/>
                  </a:lnTo>
                  <a:lnTo>
                    <a:pt x="2426" y="168"/>
                  </a:lnTo>
                  <a:lnTo>
                    <a:pt x="2421" y="155"/>
                  </a:lnTo>
                  <a:lnTo>
                    <a:pt x="2416" y="144"/>
                  </a:lnTo>
                  <a:lnTo>
                    <a:pt x="2411" y="133"/>
                  </a:lnTo>
                  <a:lnTo>
                    <a:pt x="2405" y="122"/>
                  </a:lnTo>
                  <a:lnTo>
                    <a:pt x="2398" y="112"/>
                  </a:lnTo>
                  <a:lnTo>
                    <a:pt x="2391" y="101"/>
                  </a:lnTo>
                  <a:lnTo>
                    <a:pt x="2383" y="91"/>
                  </a:lnTo>
                  <a:lnTo>
                    <a:pt x="2375" y="82"/>
                  </a:lnTo>
                  <a:lnTo>
                    <a:pt x="2365" y="72"/>
                  </a:lnTo>
                  <a:lnTo>
                    <a:pt x="2356" y="64"/>
                  </a:lnTo>
                  <a:lnTo>
                    <a:pt x="2347" y="56"/>
                  </a:lnTo>
                  <a:lnTo>
                    <a:pt x="2338" y="49"/>
                  </a:lnTo>
                  <a:lnTo>
                    <a:pt x="2329" y="42"/>
                  </a:lnTo>
                  <a:lnTo>
                    <a:pt x="2319" y="36"/>
                  </a:lnTo>
                  <a:lnTo>
                    <a:pt x="2309" y="30"/>
                  </a:lnTo>
                  <a:lnTo>
                    <a:pt x="2298" y="25"/>
                  </a:lnTo>
                  <a:lnTo>
                    <a:pt x="2288" y="20"/>
                  </a:lnTo>
                  <a:lnTo>
                    <a:pt x="2277" y="16"/>
                  </a:lnTo>
                  <a:lnTo>
                    <a:pt x="2267" y="12"/>
                  </a:lnTo>
                  <a:lnTo>
                    <a:pt x="2256" y="9"/>
                  </a:lnTo>
                  <a:lnTo>
                    <a:pt x="2244" y="6"/>
                  </a:lnTo>
                  <a:lnTo>
                    <a:pt x="2233" y="4"/>
                  </a:lnTo>
                  <a:lnTo>
                    <a:pt x="2222" y="2"/>
                  </a:lnTo>
                  <a:lnTo>
                    <a:pt x="2211" y="1"/>
                  </a:lnTo>
                  <a:lnTo>
                    <a:pt x="2199" y="0"/>
                  </a:lnTo>
                  <a:lnTo>
                    <a:pt x="2177" y="0"/>
                  </a:lnTo>
                  <a:lnTo>
                    <a:pt x="2154" y="2"/>
                  </a:lnTo>
                  <a:lnTo>
                    <a:pt x="2143" y="4"/>
                  </a:lnTo>
                  <a:lnTo>
                    <a:pt x="2132" y="6"/>
                  </a:lnTo>
                  <a:lnTo>
                    <a:pt x="2120" y="9"/>
                  </a:lnTo>
                  <a:lnTo>
                    <a:pt x="2109" y="12"/>
                  </a:lnTo>
                  <a:lnTo>
                    <a:pt x="2099" y="16"/>
                  </a:lnTo>
                  <a:lnTo>
                    <a:pt x="2088" y="20"/>
                  </a:lnTo>
                  <a:lnTo>
                    <a:pt x="2078" y="25"/>
                  </a:lnTo>
                  <a:lnTo>
                    <a:pt x="2067" y="30"/>
                  </a:lnTo>
                  <a:lnTo>
                    <a:pt x="2057" y="36"/>
                  </a:lnTo>
                  <a:lnTo>
                    <a:pt x="2048" y="42"/>
                  </a:lnTo>
                  <a:lnTo>
                    <a:pt x="2038" y="49"/>
                  </a:lnTo>
                  <a:lnTo>
                    <a:pt x="2029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17" tIns="48208" rIns="96417" bIns="4820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 sz="200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7" name="Freeform 203"/>
            <p:cNvSpPr>
              <a:spLocks/>
            </p:cNvSpPr>
            <p:nvPr/>
          </p:nvSpPr>
          <p:spPr bwMode="auto">
            <a:xfrm>
              <a:off x="3146425" y="4259263"/>
              <a:ext cx="106363" cy="111125"/>
            </a:xfrm>
            <a:custGeom>
              <a:avLst/>
              <a:gdLst>
                <a:gd name="T0" fmla="*/ 830 w 2478"/>
                <a:gd name="T1" fmla="*/ 1534 h 2592"/>
                <a:gd name="T2" fmla="*/ 622 w 2478"/>
                <a:gd name="T3" fmla="*/ 1720 h 2592"/>
                <a:gd name="T4" fmla="*/ 408 w 2478"/>
                <a:gd name="T5" fmla="*/ 1899 h 2592"/>
                <a:gd name="T6" fmla="*/ 189 w 2478"/>
                <a:gd name="T7" fmla="*/ 2072 h 2592"/>
                <a:gd name="T8" fmla="*/ 89 w 2478"/>
                <a:gd name="T9" fmla="*/ 2144 h 2592"/>
                <a:gd name="T10" fmla="*/ 49 w 2478"/>
                <a:gd name="T11" fmla="*/ 2187 h 2592"/>
                <a:gd name="T12" fmla="*/ 24 w 2478"/>
                <a:gd name="T13" fmla="*/ 2230 h 2592"/>
                <a:gd name="T14" fmla="*/ 7 w 2478"/>
                <a:gd name="T15" fmla="*/ 2277 h 2592"/>
                <a:gd name="T16" fmla="*/ 1 w 2478"/>
                <a:gd name="T17" fmla="*/ 2325 h 2592"/>
                <a:gd name="T18" fmla="*/ 3 w 2478"/>
                <a:gd name="T19" fmla="*/ 2374 h 2592"/>
                <a:gd name="T20" fmla="*/ 14 w 2478"/>
                <a:gd name="T21" fmla="*/ 2421 h 2592"/>
                <a:gd name="T22" fmla="*/ 35 w 2478"/>
                <a:gd name="T23" fmla="*/ 2466 h 2592"/>
                <a:gd name="T24" fmla="*/ 65 w 2478"/>
                <a:gd name="T25" fmla="*/ 2508 h 2592"/>
                <a:gd name="T26" fmla="*/ 104 w 2478"/>
                <a:gd name="T27" fmla="*/ 2542 h 2592"/>
                <a:gd name="T28" fmla="*/ 145 w 2478"/>
                <a:gd name="T29" fmla="*/ 2567 h 2592"/>
                <a:gd name="T30" fmla="*/ 190 w 2478"/>
                <a:gd name="T31" fmla="*/ 2584 h 2592"/>
                <a:gd name="T32" fmla="*/ 238 w 2478"/>
                <a:gd name="T33" fmla="*/ 2591 h 2592"/>
                <a:gd name="T34" fmla="*/ 285 w 2478"/>
                <a:gd name="T35" fmla="*/ 2590 h 2592"/>
                <a:gd name="T36" fmla="*/ 333 w 2478"/>
                <a:gd name="T37" fmla="*/ 2579 h 2592"/>
                <a:gd name="T38" fmla="*/ 377 w 2478"/>
                <a:gd name="T39" fmla="*/ 2560 h 2592"/>
                <a:gd name="T40" fmla="*/ 418 w 2478"/>
                <a:gd name="T41" fmla="*/ 2533 h 2592"/>
                <a:gd name="T42" fmla="*/ 547 w 2478"/>
                <a:gd name="T43" fmla="*/ 2434 h 2592"/>
                <a:gd name="T44" fmla="*/ 780 w 2478"/>
                <a:gd name="T45" fmla="*/ 2246 h 2592"/>
                <a:gd name="T46" fmla="*/ 1007 w 2478"/>
                <a:gd name="T47" fmla="*/ 2052 h 2592"/>
                <a:gd name="T48" fmla="*/ 1228 w 2478"/>
                <a:gd name="T49" fmla="*/ 1849 h 2592"/>
                <a:gd name="T50" fmla="*/ 1438 w 2478"/>
                <a:gd name="T51" fmla="*/ 1640 h 2592"/>
                <a:gd name="T52" fmla="*/ 1632 w 2478"/>
                <a:gd name="T53" fmla="*/ 1431 h 2592"/>
                <a:gd name="T54" fmla="*/ 1817 w 2478"/>
                <a:gd name="T55" fmla="*/ 1217 h 2592"/>
                <a:gd name="T56" fmla="*/ 1990 w 2478"/>
                <a:gd name="T57" fmla="*/ 1000 h 2592"/>
                <a:gd name="T58" fmla="*/ 2417 w 2478"/>
                <a:gd name="T59" fmla="*/ 417 h 2592"/>
                <a:gd name="T60" fmla="*/ 2444 w 2478"/>
                <a:gd name="T61" fmla="*/ 378 h 2592"/>
                <a:gd name="T62" fmla="*/ 2464 w 2478"/>
                <a:gd name="T63" fmla="*/ 335 h 2592"/>
                <a:gd name="T64" fmla="*/ 2475 w 2478"/>
                <a:gd name="T65" fmla="*/ 289 h 2592"/>
                <a:gd name="T66" fmla="*/ 2478 w 2478"/>
                <a:gd name="T67" fmla="*/ 243 h 2592"/>
                <a:gd name="T68" fmla="*/ 2472 w 2478"/>
                <a:gd name="T69" fmla="*/ 198 h 2592"/>
                <a:gd name="T70" fmla="*/ 2458 w 2478"/>
                <a:gd name="T71" fmla="*/ 154 h 2592"/>
                <a:gd name="T72" fmla="*/ 2435 w 2478"/>
                <a:gd name="T73" fmla="*/ 111 h 2592"/>
                <a:gd name="T74" fmla="*/ 2403 w 2478"/>
                <a:gd name="T75" fmla="*/ 74 h 2592"/>
                <a:gd name="T76" fmla="*/ 2363 w 2478"/>
                <a:gd name="T77" fmla="*/ 41 h 2592"/>
                <a:gd name="T78" fmla="*/ 2320 w 2478"/>
                <a:gd name="T79" fmla="*/ 18 h 2592"/>
                <a:gd name="T80" fmla="*/ 2272 w 2478"/>
                <a:gd name="T81" fmla="*/ 4 h 2592"/>
                <a:gd name="T82" fmla="*/ 2224 w 2478"/>
                <a:gd name="T83" fmla="*/ 0 h 2592"/>
                <a:gd name="T84" fmla="*/ 2176 w 2478"/>
                <a:gd name="T85" fmla="*/ 4 h 2592"/>
                <a:gd name="T86" fmla="*/ 2128 w 2478"/>
                <a:gd name="T87" fmla="*/ 18 h 2592"/>
                <a:gd name="T88" fmla="*/ 2084 w 2478"/>
                <a:gd name="T89" fmla="*/ 41 h 2592"/>
                <a:gd name="T90" fmla="*/ 2044 w 2478"/>
                <a:gd name="T91" fmla="*/ 74 h 2592"/>
                <a:gd name="T92" fmla="*/ 2000 w 2478"/>
                <a:gd name="T93" fmla="*/ 136 h 2592"/>
                <a:gd name="T94" fmla="*/ 1549 w 2478"/>
                <a:gd name="T95" fmla="*/ 746 h 2592"/>
                <a:gd name="T96" fmla="*/ 1386 w 2478"/>
                <a:gd name="T97" fmla="*/ 948 h 2592"/>
                <a:gd name="T98" fmla="*/ 1212 w 2478"/>
                <a:gd name="T99" fmla="*/ 1146 h 2592"/>
                <a:gd name="T100" fmla="*/ 1027 w 2478"/>
                <a:gd name="T101" fmla="*/ 1341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78" h="2592">
                  <a:moveTo>
                    <a:pt x="980" y="1388"/>
                  </a:moveTo>
                  <a:lnTo>
                    <a:pt x="929" y="1437"/>
                  </a:lnTo>
                  <a:lnTo>
                    <a:pt x="880" y="1485"/>
                  </a:lnTo>
                  <a:lnTo>
                    <a:pt x="830" y="1534"/>
                  </a:lnTo>
                  <a:lnTo>
                    <a:pt x="778" y="1581"/>
                  </a:lnTo>
                  <a:lnTo>
                    <a:pt x="727" y="1627"/>
                  </a:lnTo>
                  <a:lnTo>
                    <a:pt x="674" y="1674"/>
                  </a:lnTo>
                  <a:lnTo>
                    <a:pt x="622" y="1720"/>
                  </a:lnTo>
                  <a:lnTo>
                    <a:pt x="569" y="1765"/>
                  </a:lnTo>
                  <a:lnTo>
                    <a:pt x="516" y="1810"/>
                  </a:lnTo>
                  <a:lnTo>
                    <a:pt x="463" y="1855"/>
                  </a:lnTo>
                  <a:lnTo>
                    <a:pt x="408" y="1899"/>
                  </a:lnTo>
                  <a:lnTo>
                    <a:pt x="354" y="1942"/>
                  </a:lnTo>
                  <a:lnTo>
                    <a:pt x="299" y="1985"/>
                  </a:lnTo>
                  <a:lnTo>
                    <a:pt x="245" y="2029"/>
                  </a:lnTo>
                  <a:lnTo>
                    <a:pt x="189" y="2072"/>
                  </a:lnTo>
                  <a:lnTo>
                    <a:pt x="134" y="2114"/>
                  </a:lnTo>
                  <a:lnTo>
                    <a:pt x="119" y="2123"/>
                  </a:lnTo>
                  <a:lnTo>
                    <a:pt x="103" y="2133"/>
                  </a:lnTo>
                  <a:lnTo>
                    <a:pt x="89" y="2144"/>
                  </a:lnTo>
                  <a:lnTo>
                    <a:pt x="74" y="2157"/>
                  </a:lnTo>
                  <a:lnTo>
                    <a:pt x="65" y="2166"/>
                  </a:lnTo>
                  <a:lnTo>
                    <a:pt x="57" y="2177"/>
                  </a:lnTo>
                  <a:lnTo>
                    <a:pt x="49" y="2187"/>
                  </a:lnTo>
                  <a:lnTo>
                    <a:pt x="42" y="2198"/>
                  </a:lnTo>
                  <a:lnTo>
                    <a:pt x="35" y="2208"/>
                  </a:lnTo>
                  <a:lnTo>
                    <a:pt x="29" y="2219"/>
                  </a:lnTo>
                  <a:lnTo>
                    <a:pt x="24" y="2230"/>
                  </a:lnTo>
                  <a:lnTo>
                    <a:pt x="19" y="2242"/>
                  </a:lnTo>
                  <a:lnTo>
                    <a:pt x="14" y="2253"/>
                  </a:lnTo>
                  <a:lnTo>
                    <a:pt x="11" y="2265"/>
                  </a:lnTo>
                  <a:lnTo>
                    <a:pt x="7" y="2277"/>
                  </a:lnTo>
                  <a:lnTo>
                    <a:pt x="5" y="2288"/>
                  </a:lnTo>
                  <a:lnTo>
                    <a:pt x="3" y="2300"/>
                  </a:lnTo>
                  <a:lnTo>
                    <a:pt x="1" y="2313"/>
                  </a:lnTo>
                  <a:lnTo>
                    <a:pt x="1" y="2325"/>
                  </a:lnTo>
                  <a:lnTo>
                    <a:pt x="0" y="2338"/>
                  </a:lnTo>
                  <a:lnTo>
                    <a:pt x="1" y="2350"/>
                  </a:lnTo>
                  <a:lnTo>
                    <a:pt x="1" y="2362"/>
                  </a:lnTo>
                  <a:lnTo>
                    <a:pt x="3" y="2374"/>
                  </a:lnTo>
                  <a:lnTo>
                    <a:pt x="5" y="2386"/>
                  </a:lnTo>
                  <a:lnTo>
                    <a:pt x="7" y="2398"/>
                  </a:lnTo>
                  <a:lnTo>
                    <a:pt x="11" y="2410"/>
                  </a:lnTo>
                  <a:lnTo>
                    <a:pt x="14" y="2421"/>
                  </a:lnTo>
                  <a:lnTo>
                    <a:pt x="19" y="2433"/>
                  </a:lnTo>
                  <a:lnTo>
                    <a:pt x="24" y="2444"/>
                  </a:lnTo>
                  <a:lnTo>
                    <a:pt x="29" y="2455"/>
                  </a:lnTo>
                  <a:lnTo>
                    <a:pt x="35" y="2466"/>
                  </a:lnTo>
                  <a:lnTo>
                    <a:pt x="42" y="2477"/>
                  </a:lnTo>
                  <a:lnTo>
                    <a:pt x="49" y="2487"/>
                  </a:lnTo>
                  <a:lnTo>
                    <a:pt x="57" y="2497"/>
                  </a:lnTo>
                  <a:lnTo>
                    <a:pt x="65" y="2508"/>
                  </a:lnTo>
                  <a:lnTo>
                    <a:pt x="74" y="2517"/>
                  </a:lnTo>
                  <a:lnTo>
                    <a:pt x="83" y="2526"/>
                  </a:lnTo>
                  <a:lnTo>
                    <a:pt x="94" y="2534"/>
                  </a:lnTo>
                  <a:lnTo>
                    <a:pt x="104" y="2542"/>
                  </a:lnTo>
                  <a:lnTo>
                    <a:pt x="114" y="2549"/>
                  </a:lnTo>
                  <a:lnTo>
                    <a:pt x="124" y="2556"/>
                  </a:lnTo>
                  <a:lnTo>
                    <a:pt x="135" y="2562"/>
                  </a:lnTo>
                  <a:lnTo>
                    <a:pt x="145" y="2567"/>
                  </a:lnTo>
                  <a:lnTo>
                    <a:pt x="156" y="2572"/>
                  </a:lnTo>
                  <a:lnTo>
                    <a:pt x="168" y="2577"/>
                  </a:lnTo>
                  <a:lnTo>
                    <a:pt x="179" y="2580"/>
                  </a:lnTo>
                  <a:lnTo>
                    <a:pt x="190" y="2584"/>
                  </a:lnTo>
                  <a:lnTo>
                    <a:pt x="202" y="2586"/>
                  </a:lnTo>
                  <a:lnTo>
                    <a:pt x="215" y="2588"/>
                  </a:lnTo>
                  <a:lnTo>
                    <a:pt x="226" y="2590"/>
                  </a:lnTo>
                  <a:lnTo>
                    <a:pt x="238" y="2591"/>
                  </a:lnTo>
                  <a:lnTo>
                    <a:pt x="250" y="2592"/>
                  </a:lnTo>
                  <a:lnTo>
                    <a:pt x="262" y="2591"/>
                  </a:lnTo>
                  <a:lnTo>
                    <a:pt x="274" y="2591"/>
                  </a:lnTo>
                  <a:lnTo>
                    <a:pt x="285" y="2590"/>
                  </a:lnTo>
                  <a:lnTo>
                    <a:pt x="297" y="2588"/>
                  </a:lnTo>
                  <a:lnTo>
                    <a:pt x="309" y="2586"/>
                  </a:lnTo>
                  <a:lnTo>
                    <a:pt x="320" y="2583"/>
                  </a:lnTo>
                  <a:lnTo>
                    <a:pt x="333" y="2579"/>
                  </a:lnTo>
                  <a:lnTo>
                    <a:pt x="344" y="2576"/>
                  </a:lnTo>
                  <a:lnTo>
                    <a:pt x="355" y="2571"/>
                  </a:lnTo>
                  <a:lnTo>
                    <a:pt x="366" y="2566"/>
                  </a:lnTo>
                  <a:lnTo>
                    <a:pt x="377" y="2560"/>
                  </a:lnTo>
                  <a:lnTo>
                    <a:pt x="388" y="2554"/>
                  </a:lnTo>
                  <a:lnTo>
                    <a:pt x="398" y="2548"/>
                  </a:lnTo>
                  <a:lnTo>
                    <a:pt x="408" y="2540"/>
                  </a:lnTo>
                  <a:lnTo>
                    <a:pt x="418" y="2533"/>
                  </a:lnTo>
                  <a:lnTo>
                    <a:pt x="427" y="2524"/>
                  </a:lnTo>
                  <a:lnTo>
                    <a:pt x="429" y="2525"/>
                  </a:lnTo>
                  <a:lnTo>
                    <a:pt x="488" y="2479"/>
                  </a:lnTo>
                  <a:lnTo>
                    <a:pt x="547" y="2434"/>
                  </a:lnTo>
                  <a:lnTo>
                    <a:pt x="606" y="2388"/>
                  </a:lnTo>
                  <a:lnTo>
                    <a:pt x="664" y="2341"/>
                  </a:lnTo>
                  <a:lnTo>
                    <a:pt x="722" y="2293"/>
                  </a:lnTo>
                  <a:lnTo>
                    <a:pt x="780" y="2246"/>
                  </a:lnTo>
                  <a:lnTo>
                    <a:pt x="837" y="2199"/>
                  </a:lnTo>
                  <a:lnTo>
                    <a:pt x="894" y="2150"/>
                  </a:lnTo>
                  <a:lnTo>
                    <a:pt x="951" y="2101"/>
                  </a:lnTo>
                  <a:lnTo>
                    <a:pt x="1007" y="2052"/>
                  </a:lnTo>
                  <a:lnTo>
                    <a:pt x="1063" y="2003"/>
                  </a:lnTo>
                  <a:lnTo>
                    <a:pt x="1119" y="1951"/>
                  </a:lnTo>
                  <a:lnTo>
                    <a:pt x="1173" y="1901"/>
                  </a:lnTo>
                  <a:lnTo>
                    <a:pt x="1228" y="1849"/>
                  </a:lnTo>
                  <a:lnTo>
                    <a:pt x="1282" y="1796"/>
                  </a:lnTo>
                  <a:lnTo>
                    <a:pt x="1336" y="1744"/>
                  </a:lnTo>
                  <a:lnTo>
                    <a:pt x="1387" y="1693"/>
                  </a:lnTo>
                  <a:lnTo>
                    <a:pt x="1438" y="1640"/>
                  </a:lnTo>
                  <a:lnTo>
                    <a:pt x="1487" y="1589"/>
                  </a:lnTo>
                  <a:lnTo>
                    <a:pt x="1536" y="1537"/>
                  </a:lnTo>
                  <a:lnTo>
                    <a:pt x="1585" y="1483"/>
                  </a:lnTo>
                  <a:lnTo>
                    <a:pt x="1632" y="1431"/>
                  </a:lnTo>
                  <a:lnTo>
                    <a:pt x="1680" y="1378"/>
                  </a:lnTo>
                  <a:lnTo>
                    <a:pt x="1726" y="1325"/>
                  </a:lnTo>
                  <a:lnTo>
                    <a:pt x="1772" y="1271"/>
                  </a:lnTo>
                  <a:lnTo>
                    <a:pt x="1817" y="1217"/>
                  </a:lnTo>
                  <a:lnTo>
                    <a:pt x="1861" y="1164"/>
                  </a:lnTo>
                  <a:lnTo>
                    <a:pt x="1905" y="1109"/>
                  </a:lnTo>
                  <a:lnTo>
                    <a:pt x="1948" y="1055"/>
                  </a:lnTo>
                  <a:lnTo>
                    <a:pt x="1990" y="1000"/>
                  </a:lnTo>
                  <a:lnTo>
                    <a:pt x="2031" y="945"/>
                  </a:lnTo>
                  <a:lnTo>
                    <a:pt x="2073" y="890"/>
                  </a:lnTo>
                  <a:lnTo>
                    <a:pt x="2418" y="418"/>
                  </a:lnTo>
                  <a:lnTo>
                    <a:pt x="2417" y="417"/>
                  </a:lnTo>
                  <a:lnTo>
                    <a:pt x="2424" y="408"/>
                  </a:lnTo>
                  <a:lnTo>
                    <a:pt x="2432" y="398"/>
                  </a:lnTo>
                  <a:lnTo>
                    <a:pt x="2438" y="388"/>
                  </a:lnTo>
                  <a:lnTo>
                    <a:pt x="2444" y="378"/>
                  </a:lnTo>
                  <a:lnTo>
                    <a:pt x="2450" y="367"/>
                  </a:lnTo>
                  <a:lnTo>
                    <a:pt x="2455" y="357"/>
                  </a:lnTo>
                  <a:lnTo>
                    <a:pt x="2460" y="346"/>
                  </a:lnTo>
                  <a:lnTo>
                    <a:pt x="2464" y="335"/>
                  </a:lnTo>
                  <a:lnTo>
                    <a:pt x="2467" y="324"/>
                  </a:lnTo>
                  <a:lnTo>
                    <a:pt x="2470" y="313"/>
                  </a:lnTo>
                  <a:lnTo>
                    <a:pt x="2473" y="301"/>
                  </a:lnTo>
                  <a:lnTo>
                    <a:pt x="2475" y="289"/>
                  </a:lnTo>
                  <a:lnTo>
                    <a:pt x="2476" y="278"/>
                  </a:lnTo>
                  <a:lnTo>
                    <a:pt x="2477" y="266"/>
                  </a:lnTo>
                  <a:lnTo>
                    <a:pt x="2478" y="255"/>
                  </a:lnTo>
                  <a:lnTo>
                    <a:pt x="2478" y="243"/>
                  </a:lnTo>
                  <a:lnTo>
                    <a:pt x="2477" y="232"/>
                  </a:lnTo>
                  <a:lnTo>
                    <a:pt x="2476" y="220"/>
                  </a:lnTo>
                  <a:lnTo>
                    <a:pt x="2474" y="209"/>
                  </a:lnTo>
                  <a:lnTo>
                    <a:pt x="2472" y="198"/>
                  </a:lnTo>
                  <a:lnTo>
                    <a:pt x="2469" y="186"/>
                  </a:lnTo>
                  <a:lnTo>
                    <a:pt x="2466" y="175"/>
                  </a:lnTo>
                  <a:lnTo>
                    <a:pt x="2462" y="164"/>
                  </a:lnTo>
                  <a:lnTo>
                    <a:pt x="2458" y="154"/>
                  </a:lnTo>
                  <a:lnTo>
                    <a:pt x="2453" y="143"/>
                  </a:lnTo>
                  <a:lnTo>
                    <a:pt x="2447" y="132"/>
                  </a:lnTo>
                  <a:lnTo>
                    <a:pt x="2441" y="121"/>
                  </a:lnTo>
                  <a:lnTo>
                    <a:pt x="2435" y="111"/>
                  </a:lnTo>
                  <a:lnTo>
                    <a:pt x="2428" y="101"/>
                  </a:lnTo>
                  <a:lnTo>
                    <a:pt x="2420" y="92"/>
                  </a:lnTo>
                  <a:lnTo>
                    <a:pt x="2412" y="83"/>
                  </a:lnTo>
                  <a:lnTo>
                    <a:pt x="2403" y="74"/>
                  </a:lnTo>
                  <a:lnTo>
                    <a:pt x="2393" y="65"/>
                  </a:lnTo>
                  <a:lnTo>
                    <a:pt x="2384" y="56"/>
                  </a:lnTo>
                  <a:lnTo>
                    <a:pt x="2374" y="49"/>
                  </a:lnTo>
                  <a:lnTo>
                    <a:pt x="2363" y="41"/>
                  </a:lnTo>
                  <a:lnTo>
                    <a:pt x="2353" y="35"/>
                  </a:lnTo>
                  <a:lnTo>
                    <a:pt x="2342" y="29"/>
                  </a:lnTo>
                  <a:lnTo>
                    <a:pt x="2331" y="23"/>
                  </a:lnTo>
                  <a:lnTo>
                    <a:pt x="2320" y="18"/>
                  </a:lnTo>
                  <a:lnTo>
                    <a:pt x="2308" y="14"/>
                  </a:lnTo>
                  <a:lnTo>
                    <a:pt x="2297" y="10"/>
                  </a:lnTo>
                  <a:lnTo>
                    <a:pt x="2284" y="7"/>
                  </a:lnTo>
                  <a:lnTo>
                    <a:pt x="2272" y="4"/>
                  </a:lnTo>
                  <a:lnTo>
                    <a:pt x="2260" y="2"/>
                  </a:lnTo>
                  <a:lnTo>
                    <a:pt x="2248" y="1"/>
                  </a:lnTo>
                  <a:lnTo>
                    <a:pt x="2236" y="0"/>
                  </a:lnTo>
                  <a:lnTo>
                    <a:pt x="2224" y="0"/>
                  </a:lnTo>
                  <a:lnTo>
                    <a:pt x="2212" y="0"/>
                  </a:lnTo>
                  <a:lnTo>
                    <a:pt x="2200" y="1"/>
                  </a:lnTo>
                  <a:lnTo>
                    <a:pt x="2188" y="2"/>
                  </a:lnTo>
                  <a:lnTo>
                    <a:pt x="2176" y="4"/>
                  </a:lnTo>
                  <a:lnTo>
                    <a:pt x="2163" y="7"/>
                  </a:lnTo>
                  <a:lnTo>
                    <a:pt x="2151" y="10"/>
                  </a:lnTo>
                  <a:lnTo>
                    <a:pt x="2139" y="14"/>
                  </a:lnTo>
                  <a:lnTo>
                    <a:pt x="2128" y="18"/>
                  </a:lnTo>
                  <a:lnTo>
                    <a:pt x="2117" y="23"/>
                  </a:lnTo>
                  <a:lnTo>
                    <a:pt x="2105" y="29"/>
                  </a:lnTo>
                  <a:lnTo>
                    <a:pt x="2095" y="35"/>
                  </a:lnTo>
                  <a:lnTo>
                    <a:pt x="2084" y="41"/>
                  </a:lnTo>
                  <a:lnTo>
                    <a:pt x="2074" y="49"/>
                  </a:lnTo>
                  <a:lnTo>
                    <a:pt x="2063" y="56"/>
                  </a:lnTo>
                  <a:lnTo>
                    <a:pt x="2054" y="65"/>
                  </a:lnTo>
                  <a:lnTo>
                    <a:pt x="2044" y="74"/>
                  </a:lnTo>
                  <a:lnTo>
                    <a:pt x="2031" y="88"/>
                  </a:lnTo>
                  <a:lnTo>
                    <a:pt x="2019" y="103"/>
                  </a:lnTo>
                  <a:lnTo>
                    <a:pt x="2009" y="119"/>
                  </a:lnTo>
                  <a:lnTo>
                    <a:pt x="2000" y="136"/>
                  </a:lnTo>
                  <a:lnTo>
                    <a:pt x="1664" y="593"/>
                  </a:lnTo>
                  <a:lnTo>
                    <a:pt x="1627" y="645"/>
                  </a:lnTo>
                  <a:lnTo>
                    <a:pt x="1589" y="696"/>
                  </a:lnTo>
                  <a:lnTo>
                    <a:pt x="1549" y="746"/>
                  </a:lnTo>
                  <a:lnTo>
                    <a:pt x="1509" y="797"/>
                  </a:lnTo>
                  <a:lnTo>
                    <a:pt x="1469" y="848"/>
                  </a:lnTo>
                  <a:lnTo>
                    <a:pt x="1427" y="898"/>
                  </a:lnTo>
                  <a:lnTo>
                    <a:pt x="1386" y="948"/>
                  </a:lnTo>
                  <a:lnTo>
                    <a:pt x="1343" y="998"/>
                  </a:lnTo>
                  <a:lnTo>
                    <a:pt x="1299" y="1048"/>
                  </a:lnTo>
                  <a:lnTo>
                    <a:pt x="1256" y="1097"/>
                  </a:lnTo>
                  <a:lnTo>
                    <a:pt x="1212" y="1146"/>
                  </a:lnTo>
                  <a:lnTo>
                    <a:pt x="1166" y="1195"/>
                  </a:lnTo>
                  <a:lnTo>
                    <a:pt x="1120" y="1244"/>
                  </a:lnTo>
                  <a:lnTo>
                    <a:pt x="1074" y="1292"/>
                  </a:lnTo>
                  <a:lnTo>
                    <a:pt x="1027" y="1341"/>
                  </a:lnTo>
                  <a:lnTo>
                    <a:pt x="980" y="1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17" tIns="48208" rIns="96417" bIns="4820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id-ID" sz="200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88" name="矩形 87"/>
          <p:cNvSpPr/>
          <p:nvPr/>
        </p:nvSpPr>
        <p:spPr>
          <a:xfrm>
            <a:off x="5439360" y="183658"/>
            <a:ext cx="1980029" cy="50488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89" name="矩形 88"/>
          <p:cNvSpPr/>
          <p:nvPr/>
        </p:nvSpPr>
        <p:spPr>
          <a:xfrm>
            <a:off x="5181276" y="544865"/>
            <a:ext cx="2496196" cy="33515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Please replace the written content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29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112" grpId="0" animBg="1"/>
      <p:bldP spid="126" grpId="0" animBg="1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54"/>
            <a:ext cx="12860093" cy="7231896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397194" y="2761043"/>
            <a:ext cx="6064362" cy="1252947"/>
            <a:chOff x="3340741" y="3031930"/>
            <a:chExt cx="5750624" cy="1188126"/>
          </a:xfrm>
          <a:solidFill>
            <a:srgbClr val="90C74B"/>
          </a:solidFill>
        </p:grpSpPr>
        <p:grpSp>
          <p:nvGrpSpPr>
            <p:cNvPr id="5" name="组合 4"/>
            <p:cNvGrpSpPr/>
            <p:nvPr/>
          </p:nvGrpSpPr>
          <p:grpSpPr>
            <a:xfrm flipV="1">
              <a:off x="3340741" y="3031930"/>
              <a:ext cx="5750624" cy="1188126"/>
              <a:chOff x="6035151" y="1964828"/>
              <a:chExt cx="5750624" cy="1188126"/>
            </a:xfrm>
            <a:grpFill/>
          </p:grpSpPr>
          <p:sp>
            <p:nvSpPr>
              <p:cNvPr id="7" name="任意多边形 6"/>
              <p:cNvSpPr/>
              <p:nvPr/>
            </p:nvSpPr>
            <p:spPr>
              <a:xfrm rot="16200000">
                <a:off x="9484424" y="349276"/>
                <a:ext cx="685800" cy="3916903"/>
              </a:xfrm>
              <a:custGeom>
                <a:avLst/>
                <a:gdLst>
                  <a:gd name="connsiteX0" fmla="*/ 685800 w 685800"/>
                  <a:gd name="connsiteY0" fmla="*/ 337335 h 3916903"/>
                  <a:gd name="connsiteX1" fmla="*/ 685800 w 685800"/>
                  <a:gd name="connsiteY1" fmla="*/ 3916903 h 3916903"/>
                  <a:gd name="connsiteX2" fmla="*/ 0 w 685800"/>
                  <a:gd name="connsiteY2" fmla="*/ 3916903 h 3916903"/>
                  <a:gd name="connsiteX3" fmla="*/ 0 w 685800"/>
                  <a:gd name="connsiteY3" fmla="*/ 337335 h 3916903"/>
                  <a:gd name="connsiteX4" fmla="*/ 273794 w 685800"/>
                  <a:gd name="connsiteY4" fmla="*/ 1402 h 3916903"/>
                  <a:gd name="connsiteX5" fmla="*/ 287699 w 685800"/>
                  <a:gd name="connsiteY5" fmla="*/ 0 h 3916903"/>
                  <a:gd name="connsiteX6" fmla="*/ 258244 w 685800"/>
                  <a:gd name="connsiteY6" fmla="*/ 9143 h 3916903"/>
                  <a:gd name="connsiteX7" fmla="*/ 125413 w 685800"/>
                  <a:gd name="connsiteY7" fmla="*/ 209539 h 3916903"/>
                  <a:gd name="connsiteX8" fmla="*/ 342900 w 685800"/>
                  <a:gd name="connsiteY8" fmla="*/ 427026 h 3916903"/>
                  <a:gd name="connsiteX9" fmla="*/ 560387 w 685800"/>
                  <a:gd name="connsiteY9" fmla="*/ 209539 h 3916903"/>
                  <a:gd name="connsiteX10" fmla="*/ 427556 w 685800"/>
                  <a:gd name="connsiteY10" fmla="*/ 9143 h 3916903"/>
                  <a:gd name="connsiteX11" fmla="*/ 398101 w 685800"/>
                  <a:gd name="connsiteY11" fmla="*/ 0 h 3916903"/>
                  <a:gd name="connsiteX12" fmla="*/ 412006 w 685800"/>
                  <a:gd name="connsiteY12" fmla="*/ 1402 h 3916903"/>
                  <a:gd name="connsiteX13" fmla="*/ 685800 w 685800"/>
                  <a:gd name="connsiteY13" fmla="*/ 337335 h 3916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85800" h="3916903">
                    <a:moveTo>
                      <a:pt x="685800" y="337335"/>
                    </a:moveTo>
                    <a:lnTo>
                      <a:pt x="685800" y="3916903"/>
                    </a:lnTo>
                    <a:lnTo>
                      <a:pt x="0" y="3916903"/>
                    </a:lnTo>
                    <a:lnTo>
                      <a:pt x="0" y="337335"/>
                    </a:lnTo>
                    <a:cubicBezTo>
                      <a:pt x="0" y="171629"/>
                      <a:pt x="117540" y="33376"/>
                      <a:pt x="273794" y="1402"/>
                    </a:cubicBezTo>
                    <a:lnTo>
                      <a:pt x="287699" y="0"/>
                    </a:lnTo>
                    <a:lnTo>
                      <a:pt x="258244" y="9143"/>
                    </a:lnTo>
                    <a:cubicBezTo>
                      <a:pt x="180185" y="42160"/>
                      <a:pt x="125413" y="119453"/>
                      <a:pt x="125413" y="209539"/>
                    </a:cubicBezTo>
                    <a:cubicBezTo>
                      <a:pt x="125413" y="329654"/>
                      <a:pt x="222785" y="427026"/>
                      <a:pt x="342900" y="427026"/>
                    </a:cubicBezTo>
                    <a:cubicBezTo>
                      <a:pt x="463015" y="427026"/>
                      <a:pt x="560387" y="329654"/>
                      <a:pt x="560387" y="209539"/>
                    </a:cubicBezTo>
                    <a:cubicBezTo>
                      <a:pt x="560387" y="119453"/>
                      <a:pt x="505615" y="42160"/>
                      <a:pt x="427556" y="9143"/>
                    </a:cubicBezTo>
                    <a:lnTo>
                      <a:pt x="398101" y="0"/>
                    </a:lnTo>
                    <a:lnTo>
                      <a:pt x="412006" y="1402"/>
                    </a:lnTo>
                    <a:cubicBezTo>
                      <a:pt x="568260" y="33376"/>
                      <a:pt x="685800" y="171629"/>
                      <a:pt x="685800" y="33733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1600" dist="50800" dir="8100000" algn="tr" rotWithShape="0">
                  <a:schemeClr val="accent6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6374082" y="2305821"/>
                <a:ext cx="1497172" cy="490855"/>
              </a:xfrm>
              <a:custGeom>
                <a:avLst/>
                <a:gdLst>
                  <a:gd name="connsiteX0" fmla="*/ 0 w 1136650"/>
                  <a:gd name="connsiteY0" fmla="*/ 488950 h 488950"/>
                  <a:gd name="connsiteX1" fmla="*/ 450850 w 1136650"/>
                  <a:gd name="connsiteY1" fmla="*/ 0 h 488950"/>
                  <a:gd name="connsiteX2" fmla="*/ 1136650 w 1136650"/>
                  <a:gd name="connsiteY2" fmla="*/ 0 h 488950"/>
                  <a:gd name="connsiteX0" fmla="*/ 0 w 1494790"/>
                  <a:gd name="connsiteY0" fmla="*/ 488950 h 488950"/>
                  <a:gd name="connsiteX1" fmla="*/ 450850 w 1494790"/>
                  <a:gd name="connsiteY1" fmla="*/ 0 h 488950"/>
                  <a:gd name="connsiteX2" fmla="*/ 1494790 w 1494790"/>
                  <a:gd name="connsiteY2" fmla="*/ 7620 h 488950"/>
                  <a:gd name="connsiteX0" fmla="*/ 0 w 1497172"/>
                  <a:gd name="connsiteY0" fmla="*/ 490855 h 490855"/>
                  <a:gd name="connsiteX1" fmla="*/ 450850 w 1497172"/>
                  <a:gd name="connsiteY1" fmla="*/ 1905 h 490855"/>
                  <a:gd name="connsiteX2" fmla="*/ 1497172 w 1497172"/>
                  <a:gd name="connsiteY2" fmla="*/ 0 h 490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97172" h="490855">
                    <a:moveTo>
                      <a:pt x="0" y="490855"/>
                    </a:moveTo>
                    <a:lnTo>
                      <a:pt x="450850" y="1905"/>
                    </a:lnTo>
                    <a:lnTo>
                      <a:pt x="1497172" y="0"/>
                    </a:lnTo>
                  </a:path>
                </a:pathLst>
              </a:custGeom>
              <a:noFill/>
              <a:ln w="952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任意多边形 8"/>
              <p:cNvSpPr/>
              <p:nvPr/>
            </p:nvSpPr>
            <p:spPr>
              <a:xfrm flipV="1">
                <a:off x="6035151" y="2720363"/>
                <a:ext cx="434974" cy="432591"/>
              </a:xfrm>
              <a:custGeom>
                <a:avLst/>
                <a:gdLst>
                  <a:gd name="connsiteX0" fmla="*/ 434974 w 434974"/>
                  <a:gd name="connsiteY0" fmla="*/ 215104 h 432591"/>
                  <a:gd name="connsiteX1" fmla="*/ 217487 w 434974"/>
                  <a:gd name="connsiteY1" fmla="*/ 432591 h 432591"/>
                  <a:gd name="connsiteX2" fmla="*/ 0 w 434974"/>
                  <a:gd name="connsiteY2" fmla="*/ 215104 h 432591"/>
                  <a:gd name="connsiteX3" fmla="*/ 132831 w 434974"/>
                  <a:gd name="connsiteY3" fmla="*/ 14708 h 432591"/>
                  <a:gd name="connsiteX4" fmla="*/ 162286 w 434974"/>
                  <a:gd name="connsiteY4" fmla="*/ 5565 h 432591"/>
                  <a:gd name="connsiteX5" fmla="*/ 217487 w 434974"/>
                  <a:gd name="connsiteY5" fmla="*/ 0 h 432591"/>
                  <a:gd name="connsiteX6" fmla="*/ 272688 w 434974"/>
                  <a:gd name="connsiteY6" fmla="*/ 5565 h 432591"/>
                  <a:gd name="connsiteX7" fmla="*/ 302143 w 434974"/>
                  <a:gd name="connsiteY7" fmla="*/ 14708 h 432591"/>
                  <a:gd name="connsiteX8" fmla="*/ 434974 w 434974"/>
                  <a:gd name="connsiteY8" fmla="*/ 215104 h 432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4974" h="432591">
                    <a:moveTo>
                      <a:pt x="434974" y="215104"/>
                    </a:moveTo>
                    <a:cubicBezTo>
                      <a:pt x="434974" y="335219"/>
                      <a:pt x="337602" y="432591"/>
                      <a:pt x="217487" y="432591"/>
                    </a:cubicBezTo>
                    <a:cubicBezTo>
                      <a:pt x="97372" y="432591"/>
                      <a:pt x="0" y="335219"/>
                      <a:pt x="0" y="215104"/>
                    </a:cubicBezTo>
                    <a:cubicBezTo>
                      <a:pt x="0" y="125018"/>
                      <a:pt x="54772" y="47725"/>
                      <a:pt x="132831" y="14708"/>
                    </a:cubicBezTo>
                    <a:lnTo>
                      <a:pt x="162286" y="5565"/>
                    </a:lnTo>
                    <a:lnTo>
                      <a:pt x="217487" y="0"/>
                    </a:lnTo>
                    <a:lnTo>
                      <a:pt x="272688" y="5565"/>
                    </a:lnTo>
                    <a:lnTo>
                      <a:pt x="302143" y="14708"/>
                    </a:lnTo>
                    <a:cubicBezTo>
                      <a:pt x="380202" y="47725"/>
                      <a:pt x="434974" y="125018"/>
                      <a:pt x="434974" y="2151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</a:rPr>
                  <a:t>04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5767213" y="3658266"/>
              <a:ext cx="3048000" cy="43778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</p:grpSp>
      <p:sp>
        <p:nvSpPr>
          <p:cNvPr id="17" name="Freeform 6"/>
          <p:cNvSpPr>
            <a:spLocks/>
          </p:cNvSpPr>
          <p:nvPr/>
        </p:nvSpPr>
        <p:spPr bwMode="auto">
          <a:xfrm>
            <a:off x="354" y="3925830"/>
            <a:ext cx="12877446" cy="3306820"/>
          </a:xfrm>
          <a:custGeom>
            <a:avLst/>
            <a:gdLst>
              <a:gd name="T0" fmla="*/ 5378 w 5687"/>
              <a:gd name="T1" fmla="*/ 0 h 1468"/>
              <a:gd name="T2" fmla="*/ 5477 w 5687"/>
              <a:gd name="T3" fmla="*/ 2 h 1468"/>
              <a:gd name="T4" fmla="*/ 5579 w 5687"/>
              <a:gd name="T5" fmla="*/ 9 h 1468"/>
              <a:gd name="T6" fmla="*/ 5687 w 5687"/>
              <a:gd name="T7" fmla="*/ 22 h 1468"/>
              <a:gd name="T8" fmla="*/ 5687 w 5687"/>
              <a:gd name="T9" fmla="*/ 1468 h 1468"/>
              <a:gd name="T10" fmla="*/ 0 w 5687"/>
              <a:gd name="T11" fmla="*/ 1468 h 1468"/>
              <a:gd name="T12" fmla="*/ 0 w 5687"/>
              <a:gd name="T13" fmla="*/ 704 h 1468"/>
              <a:gd name="T14" fmla="*/ 14 w 5687"/>
              <a:gd name="T15" fmla="*/ 717 h 1468"/>
              <a:gd name="T16" fmla="*/ 32 w 5687"/>
              <a:gd name="T17" fmla="*/ 734 h 1468"/>
              <a:gd name="T18" fmla="*/ 56 w 5687"/>
              <a:gd name="T19" fmla="*/ 755 h 1468"/>
              <a:gd name="T20" fmla="*/ 85 w 5687"/>
              <a:gd name="T21" fmla="*/ 777 h 1468"/>
              <a:gd name="T22" fmla="*/ 120 w 5687"/>
              <a:gd name="T23" fmla="*/ 803 h 1468"/>
              <a:gd name="T24" fmla="*/ 160 w 5687"/>
              <a:gd name="T25" fmla="*/ 833 h 1468"/>
              <a:gd name="T26" fmla="*/ 203 w 5687"/>
              <a:gd name="T27" fmla="*/ 864 h 1468"/>
              <a:gd name="T28" fmla="*/ 254 w 5687"/>
              <a:gd name="T29" fmla="*/ 895 h 1468"/>
              <a:gd name="T30" fmla="*/ 309 w 5687"/>
              <a:gd name="T31" fmla="*/ 928 h 1468"/>
              <a:gd name="T32" fmla="*/ 370 w 5687"/>
              <a:gd name="T33" fmla="*/ 963 h 1468"/>
              <a:gd name="T34" fmla="*/ 434 w 5687"/>
              <a:gd name="T35" fmla="*/ 996 h 1468"/>
              <a:gd name="T36" fmla="*/ 506 w 5687"/>
              <a:gd name="T37" fmla="*/ 1031 h 1468"/>
              <a:gd name="T38" fmla="*/ 580 w 5687"/>
              <a:gd name="T39" fmla="*/ 1062 h 1468"/>
              <a:gd name="T40" fmla="*/ 662 w 5687"/>
              <a:gd name="T41" fmla="*/ 1093 h 1468"/>
              <a:gd name="T42" fmla="*/ 747 w 5687"/>
              <a:gd name="T43" fmla="*/ 1124 h 1468"/>
              <a:gd name="T44" fmla="*/ 839 w 5687"/>
              <a:gd name="T45" fmla="*/ 1150 h 1468"/>
              <a:gd name="T46" fmla="*/ 934 w 5687"/>
              <a:gd name="T47" fmla="*/ 1176 h 1468"/>
              <a:gd name="T48" fmla="*/ 1035 w 5687"/>
              <a:gd name="T49" fmla="*/ 1197 h 1468"/>
              <a:gd name="T50" fmla="*/ 1141 w 5687"/>
              <a:gd name="T51" fmla="*/ 1215 h 1468"/>
              <a:gd name="T52" fmla="*/ 1252 w 5687"/>
              <a:gd name="T53" fmla="*/ 1230 h 1468"/>
              <a:gd name="T54" fmla="*/ 1368 w 5687"/>
              <a:gd name="T55" fmla="*/ 1239 h 1468"/>
              <a:gd name="T56" fmla="*/ 1490 w 5687"/>
              <a:gd name="T57" fmla="*/ 1244 h 1468"/>
              <a:gd name="T58" fmla="*/ 1617 w 5687"/>
              <a:gd name="T59" fmla="*/ 1242 h 1468"/>
              <a:gd name="T60" fmla="*/ 1747 w 5687"/>
              <a:gd name="T61" fmla="*/ 1237 h 1468"/>
              <a:gd name="T62" fmla="*/ 1884 w 5687"/>
              <a:gd name="T63" fmla="*/ 1223 h 1468"/>
              <a:gd name="T64" fmla="*/ 2025 w 5687"/>
              <a:gd name="T65" fmla="*/ 1204 h 1468"/>
              <a:gd name="T66" fmla="*/ 2171 w 5687"/>
              <a:gd name="T67" fmla="*/ 1176 h 1468"/>
              <a:gd name="T68" fmla="*/ 2322 w 5687"/>
              <a:gd name="T69" fmla="*/ 1143 h 1468"/>
              <a:gd name="T70" fmla="*/ 2476 w 5687"/>
              <a:gd name="T71" fmla="*/ 1100 h 1468"/>
              <a:gd name="T72" fmla="*/ 2638 w 5687"/>
              <a:gd name="T73" fmla="*/ 1050 h 1468"/>
              <a:gd name="T74" fmla="*/ 2839 w 5687"/>
              <a:gd name="T75" fmla="*/ 979 h 1468"/>
              <a:gd name="T76" fmla="*/ 3028 w 5687"/>
              <a:gd name="T77" fmla="*/ 907 h 1468"/>
              <a:gd name="T78" fmla="*/ 3207 w 5687"/>
              <a:gd name="T79" fmla="*/ 838 h 1468"/>
              <a:gd name="T80" fmla="*/ 3374 w 5687"/>
              <a:gd name="T81" fmla="*/ 769 h 1468"/>
              <a:gd name="T82" fmla="*/ 3532 w 5687"/>
              <a:gd name="T83" fmla="*/ 701 h 1468"/>
              <a:gd name="T84" fmla="*/ 3679 w 5687"/>
              <a:gd name="T85" fmla="*/ 635 h 1468"/>
              <a:gd name="T86" fmla="*/ 3820 w 5687"/>
              <a:gd name="T87" fmla="*/ 571 h 1468"/>
              <a:gd name="T88" fmla="*/ 3952 w 5687"/>
              <a:gd name="T89" fmla="*/ 508 h 1468"/>
              <a:gd name="T90" fmla="*/ 4077 w 5687"/>
              <a:gd name="T91" fmla="*/ 448 h 1468"/>
              <a:gd name="T92" fmla="*/ 4195 w 5687"/>
              <a:gd name="T93" fmla="*/ 390 h 1468"/>
              <a:gd name="T94" fmla="*/ 4308 w 5687"/>
              <a:gd name="T95" fmla="*/ 337 h 1468"/>
              <a:gd name="T96" fmla="*/ 4416 w 5687"/>
              <a:gd name="T97" fmla="*/ 284 h 1468"/>
              <a:gd name="T98" fmla="*/ 4520 w 5687"/>
              <a:gd name="T99" fmla="*/ 236 h 1468"/>
              <a:gd name="T100" fmla="*/ 4621 w 5687"/>
              <a:gd name="T101" fmla="*/ 191 h 1468"/>
              <a:gd name="T102" fmla="*/ 4718 w 5687"/>
              <a:gd name="T103" fmla="*/ 151 h 1468"/>
              <a:gd name="T104" fmla="*/ 4813 w 5687"/>
              <a:gd name="T105" fmla="*/ 114 h 1468"/>
              <a:gd name="T106" fmla="*/ 4905 w 5687"/>
              <a:gd name="T107" fmla="*/ 83 h 1468"/>
              <a:gd name="T108" fmla="*/ 4999 w 5687"/>
              <a:gd name="T109" fmla="*/ 55 h 1468"/>
              <a:gd name="T110" fmla="*/ 5091 w 5687"/>
              <a:gd name="T111" fmla="*/ 33 h 1468"/>
              <a:gd name="T112" fmla="*/ 5185 w 5687"/>
              <a:gd name="T113" fmla="*/ 17 h 1468"/>
              <a:gd name="T114" fmla="*/ 5280 w 5687"/>
              <a:gd name="T115" fmla="*/ 5 h 1468"/>
              <a:gd name="T116" fmla="*/ 5378 w 5687"/>
              <a:gd name="T117" fmla="*/ 0 h 1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687" h="1468">
                <a:moveTo>
                  <a:pt x="5378" y="0"/>
                </a:moveTo>
                <a:lnTo>
                  <a:pt x="5477" y="2"/>
                </a:lnTo>
                <a:lnTo>
                  <a:pt x="5579" y="9"/>
                </a:lnTo>
                <a:lnTo>
                  <a:pt x="5687" y="22"/>
                </a:lnTo>
                <a:lnTo>
                  <a:pt x="5687" y="1468"/>
                </a:lnTo>
                <a:lnTo>
                  <a:pt x="0" y="1468"/>
                </a:lnTo>
                <a:lnTo>
                  <a:pt x="0" y="704"/>
                </a:lnTo>
                <a:lnTo>
                  <a:pt x="14" y="717"/>
                </a:lnTo>
                <a:lnTo>
                  <a:pt x="32" y="734"/>
                </a:lnTo>
                <a:lnTo>
                  <a:pt x="56" y="755"/>
                </a:lnTo>
                <a:lnTo>
                  <a:pt x="85" y="777"/>
                </a:lnTo>
                <a:lnTo>
                  <a:pt x="120" y="803"/>
                </a:lnTo>
                <a:lnTo>
                  <a:pt x="160" y="833"/>
                </a:lnTo>
                <a:lnTo>
                  <a:pt x="203" y="864"/>
                </a:lnTo>
                <a:lnTo>
                  <a:pt x="254" y="895"/>
                </a:lnTo>
                <a:lnTo>
                  <a:pt x="309" y="928"/>
                </a:lnTo>
                <a:lnTo>
                  <a:pt x="370" y="963"/>
                </a:lnTo>
                <a:lnTo>
                  <a:pt x="434" y="996"/>
                </a:lnTo>
                <a:lnTo>
                  <a:pt x="506" y="1031"/>
                </a:lnTo>
                <a:lnTo>
                  <a:pt x="580" y="1062"/>
                </a:lnTo>
                <a:lnTo>
                  <a:pt x="662" y="1093"/>
                </a:lnTo>
                <a:lnTo>
                  <a:pt x="747" y="1124"/>
                </a:lnTo>
                <a:lnTo>
                  <a:pt x="839" y="1150"/>
                </a:lnTo>
                <a:lnTo>
                  <a:pt x="934" y="1176"/>
                </a:lnTo>
                <a:lnTo>
                  <a:pt x="1035" y="1197"/>
                </a:lnTo>
                <a:lnTo>
                  <a:pt x="1141" y="1215"/>
                </a:lnTo>
                <a:lnTo>
                  <a:pt x="1252" y="1230"/>
                </a:lnTo>
                <a:lnTo>
                  <a:pt x="1368" y="1239"/>
                </a:lnTo>
                <a:lnTo>
                  <a:pt x="1490" y="1244"/>
                </a:lnTo>
                <a:lnTo>
                  <a:pt x="1617" y="1242"/>
                </a:lnTo>
                <a:lnTo>
                  <a:pt x="1747" y="1237"/>
                </a:lnTo>
                <a:lnTo>
                  <a:pt x="1884" y="1223"/>
                </a:lnTo>
                <a:lnTo>
                  <a:pt x="2025" y="1204"/>
                </a:lnTo>
                <a:lnTo>
                  <a:pt x="2171" y="1176"/>
                </a:lnTo>
                <a:lnTo>
                  <a:pt x="2322" y="1143"/>
                </a:lnTo>
                <a:lnTo>
                  <a:pt x="2476" y="1100"/>
                </a:lnTo>
                <a:lnTo>
                  <a:pt x="2638" y="1050"/>
                </a:lnTo>
                <a:lnTo>
                  <a:pt x="2839" y="979"/>
                </a:lnTo>
                <a:lnTo>
                  <a:pt x="3028" y="907"/>
                </a:lnTo>
                <a:lnTo>
                  <a:pt x="3207" y="838"/>
                </a:lnTo>
                <a:lnTo>
                  <a:pt x="3374" y="769"/>
                </a:lnTo>
                <a:lnTo>
                  <a:pt x="3532" y="701"/>
                </a:lnTo>
                <a:lnTo>
                  <a:pt x="3679" y="635"/>
                </a:lnTo>
                <a:lnTo>
                  <a:pt x="3820" y="571"/>
                </a:lnTo>
                <a:lnTo>
                  <a:pt x="3952" y="508"/>
                </a:lnTo>
                <a:lnTo>
                  <a:pt x="4077" y="448"/>
                </a:lnTo>
                <a:lnTo>
                  <a:pt x="4195" y="390"/>
                </a:lnTo>
                <a:lnTo>
                  <a:pt x="4308" y="337"/>
                </a:lnTo>
                <a:lnTo>
                  <a:pt x="4416" y="284"/>
                </a:lnTo>
                <a:lnTo>
                  <a:pt x="4520" y="236"/>
                </a:lnTo>
                <a:lnTo>
                  <a:pt x="4621" y="191"/>
                </a:lnTo>
                <a:lnTo>
                  <a:pt x="4718" y="151"/>
                </a:lnTo>
                <a:lnTo>
                  <a:pt x="4813" y="114"/>
                </a:lnTo>
                <a:lnTo>
                  <a:pt x="4905" y="83"/>
                </a:lnTo>
                <a:lnTo>
                  <a:pt x="4999" y="55"/>
                </a:lnTo>
                <a:lnTo>
                  <a:pt x="5091" y="33"/>
                </a:lnTo>
                <a:lnTo>
                  <a:pt x="5185" y="17"/>
                </a:lnTo>
                <a:lnTo>
                  <a:pt x="5280" y="5"/>
                </a:lnTo>
                <a:lnTo>
                  <a:pt x="5378" y="0"/>
                </a:lnTo>
                <a:close/>
              </a:path>
            </a:pathLst>
          </a:custGeom>
          <a:solidFill>
            <a:srgbClr val="90C74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7"/>
          <p:cNvSpPr>
            <a:spLocks/>
          </p:cNvSpPr>
          <p:nvPr/>
        </p:nvSpPr>
        <p:spPr bwMode="auto">
          <a:xfrm>
            <a:off x="354" y="3867262"/>
            <a:ext cx="12877446" cy="3018487"/>
          </a:xfrm>
          <a:custGeom>
            <a:avLst/>
            <a:gdLst>
              <a:gd name="T0" fmla="*/ 5511 w 5687"/>
              <a:gd name="T1" fmla="*/ 3 h 1340"/>
              <a:gd name="T2" fmla="*/ 5687 w 5687"/>
              <a:gd name="T3" fmla="*/ 26 h 1340"/>
              <a:gd name="T4" fmla="*/ 5600 w 5687"/>
              <a:gd name="T5" fmla="*/ 42 h 1340"/>
              <a:gd name="T6" fmla="*/ 5424 w 5687"/>
              <a:gd name="T7" fmla="*/ 43 h 1340"/>
              <a:gd name="T8" fmla="*/ 5277 w 5687"/>
              <a:gd name="T9" fmla="*/ 61 h 1340"/>
              <a:gd name="T10" fmla="*/ 5013 w 5687"/>
              <a:gd name="T11" fmla="*/ 125 h 1340"/>
              <a:gd name="T12" fmla="*/ 4749 w 5687"/>
              <a:gd name="T13" fmla="*/ 222 h 1340"/>
              <a:gd name="T14" fmla="*/ 4466 w 5687"/>
              <a:gd name="T15" fmla="*/ 352 h 1340"/>
              <a:gd name="T16" fmla="*/ 4056 w 5687"/>
              <a:gd name="T17" fmla="*/ 553 h 1340"/>
              <a:gd name="T18" fmla="*/ 3664 w 5687"/>
              <a:gd name="T19" fmla="*/ 744 h 1340"/>
              <a:gd name="T20" fmla="*/ 3249 w 5687"/>
              <a:gd name="T21" fmla="*/ 928 h 1340"/>
              <a:gd name="T22" fmla="*/ 2954 w 5687"/>
              <a:gd name="T23" fmla="*/ 1045 h 1340"/>
              <a:gd name="T24" fmla="*/ 2646 w 5687"/>
              <a:gd name="T25" fmla="*/ 1150 h 1340"/>
              <a:gd name="T26" fmla="*/ 2323 w 5687"/>
              <a:gd name="T27" fmla="*/ 1239 h 1340"/>
              <a:gd name="T28" fmla="*/ 2037 w 5687"/>
              <a:gd name="T29" fmla="*/ 1296 h 1340"/>
              <a:gd name="T30" fmla="*/ 1785 w 5687"/>
              <a:gd name="T31" fmla="*/ 1327 h 1340"/>
              <a:gd name="T32" fmla="*/ 1525 w 5687"/>
              <a:gd name="T33" fmla="*/ 1340 h 1340"/>
              <a:gd name="T34" fmla="*/ 1212 w 5687"/>
              <a:gd name="T35" fmla="*/ 1322 h 1340"/>
              <a:gd name="T36" fmla="*/ 953 w 5687"/>
              <a:gd name="T37" fmla="*/ 1281 h 1340"/>
              <a:gd name="T38" fmla="*/ 700 w 5687"/>
              <a:gd name="T39" fmla="*/ 1208 h 1340"/>
              <a:gd name="T40" fmla="*/ 502 w 5687"/>
              <a:gd name="T41" fmla="*/ 1130 h 1340"/>
              <a:gd name="T42" fmla="*/ 269 w 5687"/>
              <a:gd name="T43" fmla="*/ 1012 h 1340"/>
              <a:gd name="T44" fmla="*/ 54 w 5687"/>
              <a:gd name="T45" fmla="*/ 868 h 1340"/>
              <a:gd name="T46" fmla="*/ 0 w 5687"/>
              <a:gd name="T47" fmla="*/ 153 h 1340"/>
              <a:gd name="T48" fmla="*/ 137 w 5687"/>
              <a:gd name="T49" fmla="*/ 330 h 1340"/>
              <a:gd name="T50" fmla="*/ 292 w 5687"/>
              <a:gd name="T51" fmla="*/ 493 h 1340"/>
              <a:gd name="T52" fmla="*/ 476 w 5687"/>
              <a:gd name="T53" fmla="*/ 651 h 1340"/>
              <a:gd name="T54" fmla="*/ 695 w 5687"/>
              <a:gd name="T55" fmla="*/ 791 h 1340"/>
              <a:gd name="T56" fmla="*/ 931 w 5687"/>
              <a:gd name="T57" fmla="*/ 902 h 1340"/>
              <a:gd name="T58" fmla="*/ 1183 w 5687"/>
              <a:gd name="T59" fmla="*/ 979 h 1340"/>
              <a:gd name="T60" fmla="*/ 1322 w 5687"/>
              <a:gd name="T61" fmla="*/ 1006 h 1340"/>
              <a:gd name="T62" fmla="*/ 1625 w 5687"/>
              <a:gd name="T63" fmla="*/ 1036 h 1340"/>
              <a:gd name="T64" fmla="*/ 1928 w 5687"/>
              <a:gd name="T65" fmla="*/ 1031 h 1340"/>
              <a:gd name="T66" fmla="*/ 2230 w 5687"/>
              <a:gd name="T67" fmla="*/ 998 h 1340"/>
              <a:gd name="T68" fmla="*/ 2487 w 5687"/>
              <a:gd name="T69" fmla="*/ 949 h 1340"/>
              <a:gd name="T70" fmla="*/ 2797 w 5687"/>
              <a:gd name="T71" fmla="*/ 871 h 1340"/>
              <a:gd name="T72" fmla="*/ 3188 w 5687"/>
              <a:gd name="T73" fmla="*/ 748 h 1340"/>
              <a:gd name="T74" fmla="*/ 3653 w 5687"/>
              <a:gd name="T75" fmla="*/ 573 h 1340"/>
              <a:gd name="T76" fmla="*/ 4100 w 5687"/>
              <a:gd name="T77" fmla="*/ 389 h 1340"/>
              <a:gd name="T78" fmla="*/ 4528 w 5687"/>
              <a:gd name="T79" fmla="*/ 213 h 1340"/>
              <a:gd name="T80" fmla="*/ 4843 w 5687"/>
              <a:gd name="T81" fmla="*/ 99 h 1340"/>
              <a:gd name="T82" fmla="*/ 5082 w 5687"/>
              <a:gd name="T83" fmla="*/ 38 h 1340"/>
              <a:gd name="T84" fmla="*/ 5320 w 5687"/>
              <a:gd name="T85" fmla="*/ 5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687" h="1340">
                <a:moveTo>
                  <a:pt x="5423" y="0"/>
                </a:moveTo>
                <a:lnTo>
                  <a:pt x="5511" y="3"/>
                </a:lnTo>
                <a:lnTo>
                  <a:pt x="5600" y="10"/>
                </a:lnTo>
                <a:lnTo>
                  <a:pt x="5687" y="26"/>
                </a:lnTo>
                <a:lnTo>
                  <a:pt x="5687" y="50"/>
                </a:lnTo>
                <a:lnTo>
                  <a:pt x="5600" y="42"/>
                </a:lnTo>
                <a:lnTo>
                  <a:pt x="5513" y="38"/>
                </a:lnTo>
                <a:lnTo>
                  <a:pt x="5424" y="43"/>
                </a:lnTo>
                <a:lnTo>
                  <a:pt x="5409" y="43"/>
                </a:lnTo>
                <a:lnTo>
                  <a:pt x="5277" y="61"/>
                </a:lnTo>
                <a:lnTo>
                  <a:pt x="5145" y="88"/>
                </a:lnTo>
                <a:lnTo>
                  <a:pt x="5013" y="125"/>
                </a:lnTo>
                <a:lnTo>
                  <a:pt x="4881" y="170"/>
                </a:lnTo>
                <a:lnTo>
                  <a:pt x="4749" y="222"/>
                </a:lnTo>
                <a:lnTo>
                  <a:pt x="4608" y="284"/>
                </a:lnTo>
                <a:lnTo>
                  <a:pt x="4466" y="352"/>
                </a:lnTo>
                <a:lnTo>
                  <a:pt x="4247" y="458"/>
                </a:lnTo>
                <a:lnTo>
                  <a:pt x="4056" y="553"/>
                </a:lnTo>
                <a:lnTo>
                  <a:pt x="3862" y="649"/>
                </a:lnTo>
                <a:lnTo>
                  <a:pt x="3664" y="744"/>
                </a:lnTo>
                <a:lnTo>
                  <a:pt x="3459" y="838"/>
                </a:lnTo>
                <a:lnTo>
                  <a:pt x="3249" y="928"/>
                </a:lnTo>
                <a:lnTo>
                  <a:pt x="3103" y="987"/>
                </a:lnTo>
                <a:lnTo>
                  <a:pt x="2954" y="1045"/>
                </a:lnTo>
                <a:lnTo>
                  <a:pt x="2803" y="1100"/>
                </a:lnTo>
                <a:lnTo>
                  <a:pt x="2646" y="1150"/>
                </a:lnTo>
                <a:lnTo>
                  <a:pt x="2487" y="1197"/>
                </a:lnTo>
                <a:lnTo>
                  <a:pt x="2323" y="1239"/>
                </a:lnTo>
                <a:lnTo>
                  <a:pt x="2183" y="1270"/>
                </a:lnTo>
                <a:lnTo>
                  <a:pt x="2037" y="1296"/>
                </a:lnTo>
                <a:lnTo>
                  <a:pt x="1891" y="1317"/>
                </a:lnTo>
                <a:lnTo>
                  <a:pt x="1785" y="1327"/>
                </a:lnTo>
                <a:lnTo>
                  <a:pt x="1679" y="1334"/>
                </a:lnTo>
                <a:lnTo>
                  <a:pt x="1525" y="1340"/>
                </a:lnTo>
                <a:lnTo>
                  <a:pt x="1370" y="1336"/>
                </a:lnTo>
                <a:lnTo>
                  <a:pt x="1212" y="1322"/>
                </a:lnTo>
                <a:lnTo>
                  <a:pt x="1084" y="1305"/>
                </a:lnTo>
                <a:lnTo>
                  <a:pt x="953" y="1281"/>
                </a:lnTo>
                <a:lnTo>
                  <a:pt x="827" y="1248"/>
                </a:lnTo>
                <a:lnTo>
                  <a:pt x="700" y="1208"/>
                </a:lnTo>
                <a:lnTo>
                  <a:pt x="575" y="1161"/>
                </a:lnTo>
                <a:lnTo>
                  <a:pt x="502" y="1130"/>
                </a:lnTo>
                <a:lnTo>
                  <a:pt x="384" y="1074"/>
                </a:lnTo>
                <a:lnTo>
                  <a:pt x="269" y="1012"/>
                </a:lnTo>
                <a:lnTo>
                  <a:pt x="160" y="942"/>
                </a:lnTo>
                <a:lnTo>
                  <a:pt x="54" y="868"/>
                </a:lnTo>
                <a:lnTo>
                  <a:pt x="0" y="826"/>
                </a:lnTo>
                <a:lnTo>
                  <a:pt x="0" y="153"/>
                </a:lnTo>
                <a:lnTo>
                  <a:pt x="68" y="243"/>
                </a:lnTo>
                <a:lnTo>
                  <a:pt x="137" y="330"/>
                </a:lnTo>
                <a:lnTo>
                  <a:pt x="212" y="413"/>
                </a:lnTo>
                <a:lnTo>
                  <a:pt x="292" y="493"/>
                </a:lnTo>
                <a:lnTo>
                  <a:pt x="375" y="569"/>
                </a:lnTo>
                <a:lnTo>
                  <a:pt x="476" y="651"/>
                </a:lnTo>
                <a:lnTo>
                  <a:pt x="584" y="725"/>
                </a:lnTo>
                <a:lnTo>
                  <a:pt x="695" y="791"/>
                </a:lnTo>
                <a:lnTo>
                  <a:pt x="811" y="850"/>
                </a:lnTo>
                <a:lnTo>
                  <a:pt x="931" y="902"/>
                </a:lnTo>
                <a:lnTo>
                  <a:pt x="1056" y="944"/>
                </a:lnTo>
                <a:lnTo>
                  <a:pt x="1183" y="979"/>
                </a:lnTo>
                <a:lnTo>
                  <a:pt x="1289" y="1001"/>
                </a:lnTo>
                <a:lnTo>
                  <a:pt x="1322" y="1006"/>
                </a:lnTo>
                <a:lnTo>
                  <a:pt x="1473" y="1025"/>
                </a:lnTo>
                <a:lnTo>
                  <a:pt x="1625" y="1036"/>
                </a:lnTo>
                <a:lnTo>
                  <a:pt x="1776" y="1038"/>
                </a:lnTo>
                <a:lnTo>
                  <a:pt x="1928" y="1031"/>
                </a:lnTo>
                <a:lnTo>
                  <a:pt x="2079" y="1017"/>
                </a:lnTo>
                <a:lnTo>
                  <a:pt x="2230" y="998"/>
                </a:lnTo>
                <a:lnTo>
                  <a:pt x="2377" y="972"/>
                </a:lnTo>
                <a:lnTo>
                  <a:pt x="2487" y="949"/>
                </a:lnTo>
                <a:lnTo>
                  <a:pt x="2596" y="923"/>
                </a:lnTo>
                <a:lnTo>
                  <a:pt x="2797" y="871"/>
                </a:lnTo>
                <a:lnTo>
                  <a:pt x="2995" y="810"/>
                </a:lnTo>
                <a:lnTo>
                  <a:pt x="3188" y="748"/>
                </a:lnTo>
                <a:lnTo>
                  <a:pt x="3424" y="663"/>
                </a:lnTo>
                <a:lnTo>
                  <a:pt x="3653" y="573"/>
                </a:lnTo>
                <a:lnTo>
                  <a:pt x="3879" y="481"/>
                </a:lnTo>
                <a:lnTo>
                  <a:pt x="4100" y="389"/>
                </a:lnTo>
                <a:lnTo>
                  <a:pt x="4331" y="293"/>
                </a:lnTo>
                <a:lnTo>
                  <a:pt x="4528" y="213"/>
                </a:lnTo>
                <a:lnTo>
                  <a:pt x="4723" y="139"/>
                </a:lnTo>
                <a:lnTo>
                  <a:pt x="4843" y="99"/>
                </a:lnTo>
                <a:lnTo>
                  <a:pt x="4963" y="66"/>
                </a:lnTo>
                <a:lnTo>
                  <a:pt x="5082" y="38"/>
                </a:lnTo>
                <a:lnTo>
                  <a:pt x="5202" y="17"/>
                </a:lnTo>
                <a:lnTo>
                  <a:pt x="5320" y="5"/>
                </a:lnTo>
                <a:lnTo>
                  <a:pt x="5423" y="0"/>
                </a:lnTo>
                <a:close/>
              </a:path>
            </a:pathLst>
          </a:custGeom>
          <a:solidFill>
            <a:srgbClr val="01583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8"/>
          <p:cNvSpPr>
            <a:spLocks/>
          </p:cNvSpPr>
          <p:nvPr/>
        </p:nvSpPr>
        <p:spPr bwMode="auto">
          <a:xfrm>
            <a:off x="8469080" y="4565569"/>
            <a:ext cx="4408720" cy="1700716"/>
          </a:xfrm>
          <a:custGeom>
            <a:avLst/>
            <a:gdLst>
              <a:gd name="T0" fmla="*/ 1750 w 1947"/>
              <a:gd name="T1" fmla="*/ 0 h 755"/>
              <a:gd name="T2" fmla="*/ 1813 w 1947"/>
              <a:gd name="T3" fmla="*/ 2 h 755"/>
              <a:gd name="T4" fmla="*/ 1879 w 1947"/>
              <a:gd name="T5" fmla="*/ 6 h 755"/>
              <a:gd name="T6" fmla="*/ 1947 w 1947"/>
              <a:gd name="T7" fmla="*/ 13 h 755"/>
              <a:gd name="T8" fmla="*/ 1947 w 1947"/>
              <a:gd name="T9" fmla="*/ 179 h 755"/>
              <a:gd name="T10" fmla="*/ 1855 w 1947"/>
              <a:gd name="T11" fmla="*/ 162 h 755"/>
              <a:gd name="T12" fmla="*/ 1759 w 1947"/>
              <a:gd name="T13" fmla="*/ 150 h 755"/>
              <a:gd name="T14" fmla="*/ 1646 w 1947"/>
              <a:gd name="T15" fmla="*/ 145 h 755"/>
              <a:gd name="T16" fmla="*/ 1530 w 1947"/>
              <a:gd name="T17" fmla="*/ 145 h 755"/>
              <a:gd name="T18" fmla="*/ 1415 w 1947"/>
              <a:gd name="T19" fmla="*/ 153 h 755"/>
              <a:gd name="T20" fmla="*/ 1299 w 1947"/>
              <a:gd name="T21" fmla="*/ 169 h 755"/>
              <a:gd name="T22" fmla="*/ 1181 w 1947"/>
              <a:gd name="T23" fmla="*/ 190 h 755"/>
              <a:gd name="T24" fmla="*/ 1047 w 1947"/>
              <a:gd name="T25" fmla="*/ 223 h 755"/>
              <a:gd name="T26" fmla="*/ 912 w 1947"/>
              <a:gd name="T27" fmla="*/ 263 h 755"/>
              <a:gd name="T28" fmla="*/ 776 w 1947"/>
              <a:gd name="T29" fmla="*/ 309 h 755"/>
              <a:gd name="T30" fmla="*/ 643 w 1947"/>
              <a:gd name="T31" fmla="*/ 363 h 755"/>
              <a:gd name="T32" fmla="*/ 509 w 1947"/>
              <a:gd name="T33" fmla="*/ 426 h 755"/>
              <a:gd name="T34" fmla="*/ 379 w 1947"/>
              <a:gd name="T35" fmla="*/ 495 h 755"/>
              <a:gd name="T36" fmla="*/ 250 w 1947"/>
              <a:gd name="T37" fmla="*/ 573 h 755"/>
              <a:gd name="T38" fmla="*/ 123 w 1947"/>
              <a:gd name="T39" fmla="*/ 660 h 755"/>
              <a:gd name="T40" fmla="*/ 0 w 1947"/>
              <a:gd name="T41" fmla="*/ 755 h 755"/>
              <a:gd name="T42" fmla="*/ 117 w 1947"/>
              <a:gd name="T43" fmla="*/ 650 h 755"/>
              <a:gd name="T44" fmla="*/ 236 w 1947"/>
              <a:gd name="T45" fmla="*/ 554 h 755"/>
              <a:gd name="T46" fmla="*/ 360 w 1947"/>
              <a:gd name="T47" fmla="*/ 464 h 755"/>
              <a:gd name="T48" fmla="*/ 486 w 1947"/>
              <a:gd name="T49" fmla="*/ 382 h 755"/>
              <a:gd name="T50" fmla="*/ 617 w 1947"/>
              <a:gd name="T51" fmla="*/ 309 h 755"/>
              <a:gd name="T52" fmla="*/ 749 w 1947"/>
              <a:gd name="T53" fmla="*/ 243 h 755"/>
              <a:gd name="T54" fmla="*/ 882 w 1947"/>
              <a:gd name="T55" fmla="*/ 184 h 755"/>
              <a:gd name="T56" fmla="*/ 1016 w 1947"/>
              <a:gd name="T57" fmla="*/ 134 h 755"/>
              <a:gd name="T58" fmla="*/ 1153 w 1947"/>
              <a:gd name="T59" fmla="*/ 89 h 755"/>
              <a:gd name="T60" fmla="*/ 1301 w 1947"/>
              <a:gd name="T61" fmla="*/ 51 h 755"/>
              <a:gd name="T62" fmla="*/ 1450 w 1947"/>
              <a:gd name="T63" fmla="*/ 23 h 755"/>
              <a:gd name="T64" fmla="*/ 1599 w 1947"/>
              <a:gd name="T65" fmla="*/ 6 h 755"/>
              <a:gd name="T66" fmla="*/ 1750 w 1947"/>
              <a:gd name="T67" fmla="*/ 0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947" h="755">
                <a:moveTo>
                  <a:pt x="1750" y="0"/>
                </a:moveTo>
                <a:lnTo>
                  <a:pt x="1813" y="2"/>
                </a:lnTo>
                <a:lnTo>
                  <a:pt x="1879" y="6"/>
                </a:lnTo>
                <a:lnTo>
                  <a:pt x="1947" y="13"/>
                </a:lnTo>
                <a:lnTo>
                  <a:pt x="1947" y="179"/>
                </a:lnTo>
                <a:lnTo>
                  <a:pt x="1855" y="162"/>
                </a:lnTo>
                <a:lnTo>
                  <a:pt x="1759" y="150"/>
                </a:lnTo>
                <a:lnTo>
                  <a:pt x="1646" y="145"/>
                </a:lnTo>
                <a:lnTo>
                  <a:pt x="1530" y="145"/>
                </a:lnTo>
                <a:lnTo>
                  <a:pt x="1415" y="153"/>
                </a:lnTo>
                <a:lnTo>
                  <a:pt x="1299" y="169"/>
                </a:lnTo>
                <a:lnTo>
                  <a:pt x="1181" y="190"/>
                </a:lnTo>
                <a:lnTo>
                  <a:pt x="1047" y="223"/>
                </a:lnTo>
                <a:lnTo>
                  <a:pt x="912" y="263"/>
                </a:lnTo>
                <a:lnTo>
                  <a:pt x="776" y="309"/>
                </a:lnTo>
                <a:lnTo>
                  <a:pt x="643" y="363"/>
                </a:lnTo>
                <a:lnTo>
                  <a:pt x="509" y="426"/>
                </a:lnTo>
                <a:lnTo>
                  <a:pt x="379" y="495"/>
                </a:lnTo>
                <a:lnTo>
                  <a:pt x="250" y="573"/>
                </a:lnTo>
                <a:lnTo>
                  <a:pt x="123" y="660"/>
                </a:lnTo>
                <a:lnTo>
                  <a:pt x="0" y="755"/>
                </a:lnTo>
                <a:lnTo>
                  <a:pt x="117" y="650"/>
                </a:lnTo>
                <a:lnTo>
                  <a:pt x="236" y="554"/>
                </a:lnTo>
                <a:lnTo>
                  <a:pt x="360" y="464"/>
                </a:lnTo>
                <a:lnTo>
                  <a:pt x="486" y="382"/>
                </a:lnTo>
                <a:lnTo>
                  <a:pt x="617" y="309"/>
                </a:lnTo>
                <a:lnTo>
                  <a:pt x="749" y="243"/>
                </a:lnTo>
                <a:lnTo>
                  <a:pt x="882" y="184"/>
                </a:lnTo>
                <a:lnTo>
                  <a:pt x="1016" y="134"/>
                </a:lnTo>
                <a:lnTo>
                  <a:pt x="1153" y="89"/>
                </a:lnTo>
                <a:lnTo>
                  <a:pt x="1301" y="51"/>
                </a:lnTo>
                <a:lnTo>
                  <a:pt x="1450" y="23"/>
                </a:lnTo>
                <a:lnTo>
                  <a:pt x="1599" y="6"/>
                </a:lnTo>
                <a:lnTo>
                  <a:pt x="1750" y="0"/>
                </a:lnTo>
                <a:close/>
              </a:path>
            </a:pathLst>
          </a:custGeom>
          <a:solidFill>
            <a:srgbClr val="01583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9"/>
          <p:cNvSpPr>
            <a:spLocks/>
          </p:cNvSpPr>
          <p:nvPr/>
        </p:nvSpPr>
        <p:spPr bwMode="auto">
          <a:xfrm>
            <a:off x="354" y="2279178"/>
            <a:ext cx="4619305" cy="3671742"/>
          </a:xfrm>
          <a:custGeom>
            <a:avLst/>
            <a:gdLst>
              <a:gd name="T0" fmla="*/ 0 w 2040"/>
              <a:gd name="T1" fmla="*/ 0 h 1630"/>
              <a:gd name="T2" fmla="*/ 70 w 2040"/>
              <a:gd name="T3" fmla="*/ 153 h 1630"/>
              <a:gd name="T4" fmla="*/ 141 w 2040"/>
              <a:gd name="T5" fmla="*/ 295 h 1630"/>
              <a:gd name="T6" fmla="*/ 214 w 2040"/>
              <a:gd name="T7" fmla="*/ 429 h 1630"/>
              <a:gd name="T8" fmla="*/ 288 w 2040"/>
              <a:gd name="T9" fmla="*/ 552 h 1630"/>
              <a:gd name="T10" fmla="*/ 365 w 2040"/>
              <a:gd name="T11" fmla="*/ 667 h 1630"/>
              <a:gd name="T12" fmla="*/ 443 w 2040"/>
              <a:gd name="T13" fmla="*/ 773 h 1630"/>
              <a:gd name="T14" fmla="*/ 523 w 2040"/>
              <a:gd name="T15" fmla="*/ 871 h 1630"/>
              <a:gd name="T16" fmla="*/ 603 w 2040"/>
              <a:gd name="T17" fmla="*/ 960 h 1630"/>
              <a:gd name="T18" fmla="*/ 684 w 2040"/>
              <a:gd name="T19" fmla="*/ 1043 h 1630"/>
              <a:gd name="T20" fmla="*/ 764 w 2040"/>
              <a:gd name="T21" fmla="*/ 1118 h 1630"/>
              <a:gd name="T22" fmla="*/ 846 w 2040"/>
              <a:gd name="T23" fmla="*/ 1187 h 1630"/>
              <a:gd name="T24" fmla="*/ 927 w 2040"/>
              <a:gd name="T25" fmla="*/ 1248 h 1630"/>
              <a:gd name="T26" fmla="*/ 1007 w 2040"/>
              <a:gd name="T27" fmla="*/ 1304 h 1630"/>
              <a:gd name="T28" fmla="*/ 1087 w 2040"/>
              <a:gd name="T29" fmla="*/ 1354 h 1630"/>
              <a:gd name="T30" fmla="*/ 1165 w 2040"/>
              <a:gd name="T31" fmla="*/ 1397 h 1630"/>
              <a:gd name="T32" fmla="*/ 1242 w 2040"/>
              <a:gd name="T33" fmla="*/ 1435 h 1630"/>
              <a:gd name="T34" fmla="*/ 1316 w 2040"/>
              <a:gd name="T35" fmla="*/ 1470 h 1630"/>
              <a:gd name="T36" fmla="*/ 1389 w 2040"/>
              <a:gd name="T37" fmla="*/ 1500 h 1630"/>
              <a:gd name="T38" fmla="*/ 1460 w 2040"/>
              <a:gd name="T39" fmla="*/ 1524 h 1630"/>
              <a:gd name="T40" fmla="*/ 1530 w 2040"/>
              <a:gd name="T41" fmla="*/ 1545 h 1630"/>
              <a:gd name="T42" fmla="*/ 1596 w 2040"/>
              <a:gd name="T43" fmla="*/ 1562 h 1630"/>
              <a:gd name="T44" fmla="*/ 1658 w 2040"/>
              <a:gd name="T45" fmla="*/ 1576 h 1630"/>
              <a:gd name="T46" fmla="*/ 1717 w 2040"/>
              <a:gd name="T47" fmla="*/ 1588 h 1630"/>
              <a:gd name="T48" fmla="*/ 1773 w 2040"/>
              <a:gd name="T49" fmla="*/ 1597 h 1630"/>
              <a:gd name="T50" fmla="*/ 1825 w 2040"/>
              <a:gd name="T51" fmla="*/ 1604 h 1630"/>
              <a:gd name="T52" fmla="*/ 1874 w 2040"/>
              <a:gd name="T53" fmla="*/ 1607 h 1630"/>
              <a:gd name="T54" fmla="*/ 1917 w 2040"/>
              <a:gd name="T55" fmla="*/ 1611 h 1630"/>
              <a:gd name="T56" fmla="*/ 1955 w 2040"/>
              <a:gd name="T57" fmla="*/ 1612 h 1630"/>
              <a:gd name="T58" fmla="*/ 1990 w 2040"/>
              <a:gd name="T59" fmla="*/ 1614 h 1630"/>
              <a:gd name="T60" fmla="*/ 2018 w 2040"/>
              <a:gd name="T61" fmla="*/ 1614 h 1630"/>
              <a:gd name="T62" fmla="*/ 2040 w 2040"/>
              <a:gd name="T63" fmla="*/ 1614 h 1630"/>
              <a:gd name="T64" fmla="*/ 1910 w 2040"/>
              <a:gd name="T65" fmla="*/ 1625 h 1630"/>
              <a:gd name="T66" fmla="*/ 1785 w 2040"/>
              <a:gd name="T67" fmla="*/ 1630 h 1630"/>
              <a:gd name="T68" fmla="*/ 1665 w 2040"/>
              <a:gd name="T69" fmla="*/ 1626 h 1630"/>
              <a:gd name="T70" fmla="*/ 1549 w 2040"/>
              <a:gd name="T71" fmla="*/ 1618 h 1630"/>
              <a:gd name="T72" fmla="*/ 1440 w 2040"/>
              <a:gd name="T73" fmla="*/ 1602 h 1630"/>
              <a:gd name="T74" fmla="*/ 1334 w 2040"/>
              <a:gd name="T75" fmla="*/ 1581 h 1630"/>
              <a:gd name="T76" fmla="*/ 1231 w 2040"/>
              <a:gd name="T77" fmla="*/ 1557 h 1630"/>
              <a:gd name="T78" fmla="*/ 1136 w 2040"/>
              <a:gd name="T79" fmla="*/ 1526 h 1630"/>
              <a:gd name="T80" fmla="*/ 1042 w 2040"/>
              <a:gd name="T81" fmla="*/ 1491 h 1630"/>
              <a:gd name="T82" fmla="*/ 955 w 2040"/>
              <a:gd name="T83" fmla="*/ 1453 h 1630"/>
              <a:gd name="T84" fmla="*/ 870 w 2040"/>
              <a:gd name="T85" fmla="*/ 1411 h 1630"/>
              <a:gd name="T86" fmla="*/ 790 w 2040"/>
              <a:gd name="T87" fmla="*/ 1366 h 1630"/>
              <a:gd name="T88" fmla="*/ 714 w 2040"/>
              <a:gd name="T89" fmla="*/ 1317 h 1630"/>
              <a:gd name="T90" fmla="*/ 641 w 2040"/>
              <a:gd name="T91" fmla="*/ 1269 h 1630"/>
              <a:gd name="T92" fmla="*/ 573 w 2040"/>
              <a:gd name="T93" fmla="*/ 1217 h 1630"/>
              <a:gd name="T94" fmla="*/ 507 w 2040"/>
              <a:gd name="T95" fmla="*/ 1165 h 1630"/>
              <a:gd name="T96" fmla="*/ 445 w 2040"/>
              <a:gd name="T97" fmla="*/ 1111 h 1630"/>
              <a:gd name="T98" fmla="*/ 386 w 2040"/>
              <a:gd name="T99" fmla="*/ 1055 h 1630"/>
              <a:gd name="T100" fmla="*/ 330 w 2040"/>
              <a:gd name="T101" fmla="*/ 1002 h 1630"/>
              <a:gd name="T102" fmla="*/ 278 w 2040"/>
              <a:gd name="T103" fmla="*/ 948 h 1630"/>
              <a:gd name="T104" fmla="*/ 228 w 2040"/>
              <a:gd name="T105" fmla="*/ 894 h 1630"/>
              <a:gd name="T106" fmla="*/ 181 w 2040"/>
              <a:gd name="T107" fmla="*/ 842 h 1630"/>
              <a:gd name="T108" fmla="*/ 136 w 2040"/>
              <a:gd name="T109" fmla="*/ 792 h 1630"/>
              <a:gd name="T110" fmla="*/ 94 w 2040"/>
              <a:gd name="T111" fmla="*/ 743 h 1630"/>
              <a:gd name="T112" fmla="*/ 75 w 2040"/>
              <a:gd name="T113" fmla="*/ 720 h 1630"/>
              <a:gd name="T114" fmla="*/ 0 w 2040"/>
              <a:gd name="T115" fmla="*/ 630 h 1630"/>
              <a:gd name="T116" fmla="*/ 0 w 2040"/>
              <a:gd name="T117" fmla="*/ 0 h 1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040" h="1630">
                <a:moveTo>
                  <a:pt x="0" y="0"/>
                </a:moveTo>
                <a:lnTo>
                  <a:pt x="70" y="153"/>
                </a:lnTo>
                <a:lnTo>
                  <a:pt x="141" y="295"/>
                </a:lnTo>
                <a:lnTo>
                  <a:pt x="214" y="429"/>
                </a:lnTo>
                <a:lnTo>
                  <a:pt x="288" y="552"/>
                </a:lnTo>
                <a:lnTo>
                  <a:pt x="365" y="667"/>
                </a:lnTo>
                <a:lnTo>
                  <a:pt x="443" y="773"/>
                </a:lnTo>
                <a:lnTo>
                  <a:pt x="523" y="871"/>
                </a:lnTo>
                <a:lnTo>
                  <a:pt x="603" y="960"/>
                </a:lnTo>
                <a:lnTo>
                  <a:pt x="684" y="1043"/>
                </a:lnTo>
                <a:lnTo>
                  <a:pt x="764" y="1118"/>
                </a:lnTo>
                <a:lnTo>
                  <a:pt x="846" y="1187"/>
                </a:lnTo>
                <a:lnTo>
                  <a:pt x="927" y="1248"/>
                </a:lnTo>
                <a:lnTo>
                  <a:pt x="1007" y="1304"/>
                </a:lnTo>
                <a:lnTo>
                  <a:pt x="1087" y="1354"/>
                </a:lnTo>
                <a:lnTo>
                  <a:pt x="1165" y="1397"/>
                </a:lnTo>
                <a:lnTo>
                  <a:pt x="1242" y="1435"/>
                </a:lnTo>
                <a:lnTo>
                  <a:pt x="1316" y="1470"/>
                </a:lnTo>
                <a:lnTo>
                  <a:pt x="1389" y="1500"/>
                </a:lnTo>
                <a:lnTo>
                  <a:pt x="1460" y="1524"/>
                </a:lnTo>
                <a:lnTo>
                  <a:pt x="1530" y="1545"/>
                </a:lnTo>
                <a:lnTo>
                  <a:pt x="1596" y="1562"/>
                </a:lnTo>
                <a:lnTo>
                  <a:pt x="1658" y="1576"/>
                </a:lnTo>
                <a:lnTo>
                  <a:pt x="1717" y="1588"/>
                </a:lnTo>
                <a:lnTo>
                  <a:pt x="1773" y="1597"/>
                </a:lnTo>
                <a:lnTo>
                  <a:pt x="1825" y="1604"/>
                </a:lnTo>
                <a:lnTo>
                  <a:pt x="1874" y="1607"/>
                </a:lnTo>
                <a:lnTo>
                  <a:pt x="1917" y="1611"/>
                </a:lnTo>
                <a:lnTo>
                  <a:pt x="1955" y="1612"/>
                </a:lnTo>
                <a:lnTo>
                  <a:pt x="1990" y="1614"/>
                </a:lnTo>
                <a:lnTo>
                  <a:pt x="2018" y="1614"/>
                </a:lnTo>
                <a:lnTo>
                  <a:pt x="2040" y="1614"/>
                </a:lnTo>
                <a:lnTo>
                  <a:pt x="1910" y="1625"/>
                </a:lnTo>
                <a:lnTo>
                  <a:pt x="1785" y="1630"/>
                </a:lnTo>
                <a:lnTo>
                  <a:pt x="1665" y="1626"/>
                </a:lnTo>
                <a:lnTo>
                  <a:pt x="1549" y="1618"/>
                </a:lnTo>
                <a:lnTo>
                  <a:pt x="1440" y="1602"/>
                </a:lnTo>
                <a:lnTo>
                  <a:pt x="1334" y="1581"/>
                </a:lnTo>
                <a:lnTo>
                  <a:pt x="1231" y="1557"/>
                </a:lnTo>
                <a:lnTo>
                  <a:pt x="1136" y="1526"/>
                </a:lnTo>
                <a:lnTo>
                  <a:pt x="1042" y="1491"/>
                </a:lnTo>
                <a:lnTo>
                  <a:pt x="955" y="1453"/>
                </a:lnTo>
                <a:lnTo>
                  <a:pt x="870" y="1411"/>
                </a:lnTo>
                <a:lnTo>
                  <a:pt x="790" y="1366"/>
                </a:lnTo>
                <a:lnTo>
                  <a:pt x="714" y="1317"/>
                </a:lnTo>
                <a:lnTo>
                  <a:pt x="641" y="1269"/>
                </a:lnTo>
                <a:lnTo>
                  <a:pt x="573" y="1217"/>
                </a:lnTo>
                <a:lnTo>
                  <a:pt x="507" y="1165"/>
                </a:lnTo>
                <a:lnTo>
                  <a:pt x="445" y="1111"/>
                </a:lnTo>
                <a:lnTo>
                  <a:pt x="386" y="1055"/>
                </a:lnTo>
                <a:lnTo>
                  <a:pt x="330" y="1002"/>
                </a:lnTo>
                <a:lnTo>
                  <a:pt x="278" y="948"/>
                </a:lnTo>
                <a:lnTo>
                  <a:pt x="228" y="894"/>
                </a:lnTo>
                <a:lnTo>
                  <a:pt x="181" y="842"/>
                </a:lnTo>
                <a:lnTo>
                  <a:pt x="136" y="792"/>
                </a:lnTo>
                <a:lnTo>
                  <a:pt x="94" y="743"/>
                </a:lnTo>
                <a:lnTo>
                  <a:pt x="75" y="720"/>
                </a:lnTo>
                <a:lnTo>
                  <a:pt x="0" y="630"/>
                </a:lnTo>
                <a:lnTo>
                  <a:pt x="0" y="0"/>
                </a:lnTo>
                <a:close/>
              </a:path>
            </a:pathLst>
          </a:custGeom>
          <a:solidFill>
            <a:srgbClr val="01583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345428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3" grpId="0" animBg="1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7"/>
          <p:cNvGrpSpPr>
            <a:grpSpLocks/>
          </p:cNvGrpSpPr>
          <p:nvPr/>
        </p:nvGrpSpPr>
        <p:grpSpPr bwMode="auto">
          <a:xfrm>
            <a:off x="8420587" y="2255458"/>
            <a:ext cx="4004745" cy="1775434"/>
            <a:chOff x="2872440" y="555224"/>
            <a:chExt cx="2846543" cy="1262781"/>
          </a:xfrm>
        </p:grpSpPr>
        <p:sp>
          <p:nvSpPr>
            <p:cNvPr id="21" name="文本框 66"/>
            <p:cNvSpPr txBox="1">
              <a:spLocks noChangeArrowheads="1"/>
            </p:cNvSpPr>
            <p:nvPr/>
          </p:nvSpPr>
          <p:spPr bwMode="auto">
            <a:xfrm>
              <a:off x="2904174" y="1373898"/>
              <a:ext cx="2814809" cy="44410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</a:p>
          </p:txBody>
        </p:sp>
        <p:sp>
          <p:nvSpPr>
            <p:cNvPr id="21529" name="文本框 13"/>
            <p:cNvSpPr txBox="1">
              <a:spLocks noChangeArrowheads="1"/>
            </p:cNvSpPr>
            <p:nvPr/>
          </p:nvSpPr>
          <p:spPr bwMode="auto">
            <a:xfrm>
              <a:off x="2872440" y="555224"/>
              <a:ext cx="1443851" cy="297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  <p:sp>
          <p:nvSpPr>
            <p:cNvPr id="21530" name="文本框 66"/>
            <p:cNvSpPr txBox="1">
              <a:spLocks noChangeArrowheads="1"/>
            </p:cNvSpPr>
            <p:nvPr/>
          </p:nvSpPr>
          <p:spPr bwMode="auto">
            <a:xfrm>
              <a:off x="2875615" y="880114"/>
              <a:ext cx="2572999" cy="186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SimSun-ExtB" panose="02010609060101010101" pitchFamily="49" charset="-122"/>
                  <a:cs typeface="Arial" panose="020B0604020202020204" pitchFamily="34" charset="0"/>
                </a:rPr>
                <a:t>CLICK PLEASE REPLACE THE WRITTEN CONTENT</a:t>
              </a:r>
              <a:endParaRPr lang="zh-CN" altLang="en-US" sz="1100" dirty="0">
                <a:solidFill>
                  <a:schemeClr val="bg1">
                    <a:lumMod val="65000"/>
                  </a:schemeClr>
                </a:solidFill>
                <a:latin typeface="+mn-lt"/>
                <a:ea typeface="SimSun-ExtB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2989856" y="1286573"/>
              <a:ext cx="287194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996450" y="1"/>
            <a:ext cx="4861948" cy="1515732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7996450" y="5705758"/>
            <a:ext cx="4861948" cy="1526892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7996450" y="1640741"/>
            <a:ext cx="4861948" cy="3931079"/>
          </a:xfrm>
          <a:custGeom>
            <a:avLst/>
            <a:gdLst>
              <a:gd name="connsiteX0" fmla="*/ 0 w 3457575"/>
              <a:gd name="connsiteY0" fmla="*/ 0 h 2796096"/>
              <a:gd name="connsiteX1" fmla="*/ 3457575 w 3457575"/>
              <a:gd name="connsiteY1" fmla="*/ 0 h 2796096"/>
              <a:gd name="connsiteX2" fmla="*/ 3457575 w 3457575"/>
              <a:gd name="connsiteY2" fmla="*/ 2796096 h 2796096"/>
              <a:gd name="connsiteX3" fmla="*/ 0 w 3457575"/>
              <a:gd name="connsiteY3" fmla="*/ 2796096 h 2796096"/>
              <a:gd name="connsiteX4" fmla="*/ 0 w 3457575"/>
              <a:gd name="connsiteY4" fmla="*/ 0 h 2796096"/>
              <a:gd name="connsiteX5" fmla="*/ 85726 w 3457575"/>
              <a:gd name="connsiteY5" fmla="*/ 86496 h 2796096"/>
              <a:gd name="connsiteX6" fmla="*/ 85726 w 3457575"/>
              <a:gd name="connsiteY6" fmla="*/ 2698618 h 2796096"/>
              <a:gd name="connsiteX7" fmla="*/ 3371852 w 3457575"/>
              <a:gd name="connsiteY7" fmla="*/ 2698618 h 2796096"/>
              <a:gd name="connsiteX8" fmla="*/ 3371852 w 3457575"/>
              <a:gd name="connsiteY8" fmla="*/ 86496 h 2796096"/>
              <a:gd name="connsiteX9" fmla="*/ 85726 w 3457575"/>
              <a:gd name="connsiteY9" fmla="*/ 86496 h 279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57575" h="2796096">
                <a:moveTo>
                  <a:pt x="0" y="0"/>
                </a:moveTo>
                <a:lnTo>
                  <a:pt x="3457575" y="0"/>
                </a:lnTo>
                <a:lnTo>
                  <a:pt x="3457575" y="2796096"/>
                </a:lnTo>
                <a:lnTo>
                  <a:pt x="0" y="2796096"/>
                </a:lnTo>
                <a:lnTo>
                  <a:pt x="0" y="0"/>
                </a:lnTo>
                <a:close/>
                <a:moveTo>
                  <a:pt x="85726" y="86496"/>
                </a:moveTo>
                <a:lnTo>
                  <a:pt x="85726" y="2698618"/>
                </a:lnTo>
                <a:lnTo>
                  <a:pt x="3371852" y="2698618"/>
                </a:lnTo>
                <a:lnTo>
                  <a:pt x="3371852" y="86496"/>
                </a:lnTo>
                <a:lnTo>
                  <a:pt x="85726" y="86496"/>
                </a:lnTo>
                <a:close/>
              </a:path>
            </a:pathLst>
          </a:custGeom>
          <a:solidFill>
            <a:srgbClr val="015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pSp>
        <p:nvGrpSpPr>
          <p:cNvPr id="4" name="组合 55"/>
          <p:cNvGrpSpPr>
            <a:grpSpLocks/>
          </p:cNvGrpSpPr>
          <p:nvPr/>
        </p:nvGrpSpPr>
        <p:grpSpPr bwMode="auto">
          <a:xfrm>
            <a:off x="560662" y="1869507"/>
            <a:ext cx="6958076" cy="1165781"/>
            <a:chOff x="5125834" y="3831657"/>
            <a:chExt cx="4948441" cy="828896"/>
          </a:xfrm>
        </p:grpSpPr>
        <p:sp>
          <p:nvSpPr>
            <p:cNvPr id="57" name="文本框 66"/>
            <p:cNvSpPr txBox="1">
              <a:spLocks noChangeArrowheads="1"/>
            </p:cNvSpPr>
            <p:nvPr/>
          </p:nvSpPr>
          <p:spPr bwMode="auto">
            <a:xfrm>
              <a:off x="5175048" y="4216589"/>
              <a:ext cx="4899227" cy="44396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</a:p>
          </p:txBody>
        </p:sp>
        <p:sp>
          <p:nvSpPr>
            <p:cNvPr id="21527" name="文本框 66"/>
            <p:cNvSpPr txBox="1">
              <a:spLocks noChangeArrowheads="1"/>
            </p:cNvSpPr>
            <p:nvPr/>
          </p:nvSpPr>
          <p:spPr bwMode="auto">
            <a:xfrm>
              <a:off x="5125834" y="3831657"/>
              <a:ext cx="1869231" cy="393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</p:grpSp>
      <p:sp>
        <p:nvSpPr>
          <p:cNvPr id="7" name="十字形 6"/>
          <p:cNvSpPr/>
          <p:nvPr/>
        </p:nvSpPr>
        <p:spPr>
          <a:xfrm>
            <a:off x="8594706" y="4810607"/>
            <a:ext cx="388420" cy="388420"/>
          </a:xfrm>
          <a:prstGeom prst="plus">
            <a:avLst>
              <a:gd name="adj" fmla="val 41380"/>
            </a:avLst>
          </a:prstGeom>
          <a:solidFill>
            <a:srgbClr val="90C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768264" y="4071717"/>
            <a:ext cx="5853089" cy="973283"/>
            <a:chOff x="546100" y="2895600"/>
            <a:chExt cx="4162425" cy="692704"/>
          </a:xfrm>
        </p:grpSpPr>
        <p:grpSp>
          <p:nvGrpSpPr>
            <p:cNvPr id="21520" name="组合 8"/>
            <p:cNvGrpSpPr>
              <a:grpSpLocks/>
            </p:cNvGrpSpPr>
            <p:nvPr/>
          </p:nvGrpSpPr>
          <p:grpSpPr bwMode="auto">
            <a:xfrm>
              <a:off x="546100" y="2895600"/>
              <a:ext cx="692704" cy="692704"/>
              <a:chOff x="584200" y="2946400"/>
              <a:chExt cx="692704" cy="692704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584200" y="2946400"/>
                <a:ext cx="692150" cy="692704"/>
              </a:xfrm>
              <a:prstGeom prst="rect">
                <a:avLst/>
              </a:prstGeom>
              <a:solidFill>
                <a:srgbClr val="90C7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  <p:grpSp>
            <p:nvGrpSpPr>
              <p:cNvPr id="9" name="组合 67"/>
              <p:cNvGrpSpPr/>
              <p:nvPr/>
            </p:nvGrpSpPr>
            <p:grpSpPr bwMode="auto">
              <a:xfrm>
                <a:off x="724526" y="3119526"/>
                <a:ext cx="412052" cy="346452"/>
                <a:chOff x="7321551" y="763588"/>
                <a:chExt cx="1050925" cy="882650"/>
              </a:xfrm>
              <a:solidFill>
                <a:schemeClr val="bg1"/>
              </a:solidFill>
            </p:grpSpPr>
            <p:sp>
              <p:nvSpPr>
                <p:cNvPr id="69" name="Freeform 11"/>
                <p:cNvSpPr>
                  <a:spLocks noEditPoints="1"/>
                </p:cNvSpPr>
                <p:nvPr/>
              </p:nvSpPr>
              <p:spPr bwMode="auto">
                <a:xfrm>
                  <a:off x="7321551" y="763588"/>
                  <a:ext cx="744538" cy="704850"/>
                </a:xfrm>
                <a:custGeom>
                  <a:avLst/>
                  <a:gdLst>
                    <a:gd name="T0" fmla="*/ 86 w 90"/>
                    <a:gd name="T1" fmla="*/ 32 h 83"/>
                    <a:gd name="T2" fmla="*/ 90 w 90"/>
                    <a:gd name="T3" fmla="*/ 32 h 83"/>
                    <a:gd name="T4" fmla="*/ 45 w 90"/>
                    <a:gd name="T5" fmla="*/ 0 h 83"/>
                    <a:gd name="T6" fmla="*/ 0 w 90"/>
                    <a:gd name="T7" fmla="*/ 39 h 83"/>
                    <a:gd name="T8" fmla="*/ 18 w 90"/>
                    <a:gd name="T9" fmla="*/ 69 h 83"/>
                    <a:gd name="T10" fmla="*/ 13 w 90"/>
                    <a:gd name="T11" fmla="*/ 83 h 83"/>
                    <a:gd name="T12" fmla="*/ 29 w 90"/>
                    <a:gd name="T13" fmla="*/ 75 h 83"/>
                    <a:gd name="T14" fmla="*/ 45 w 90"/>
                    <a:gd name="T15" fmla="*/ 77 h 83"/>
                    <a:gd name="T16" fmla="*/ 49 w 90"/>
                    <a:gd name="T17" fmla="*/ 77 h 83"/>
                    <a:gd name="T18" fmla="*/ 48 w 90"/>
                    <a:gd name="T19" fmla="*/ 67 h 83"/>
                    <a:gd name="T20" fmla="*/ 86 w 90"/>
                    <a:gd name="T21" fmla="*/ 32 h 83"/>
                    <a:gd name="T22" fmla="*/ 62 w 90"/>
                    <a:gd name="T23" fmla="*/ 19 h 83"/>
                    <a:gd name="T24" fmla="*/ 67 w 90"/>
                    <a:gd name="T25" fmla="*/ 25 h 83"/>
                    <a:gd name="T26" fmla="*/ 62 w 90"/>
                    <a:gd name="T27" fmla="*/ 31 h 83"/>
                    <a:gd name="T28" fmla="*/ 55 w 90"/>
                    <a:gd name="T29" fmla="*/ 25 h 83"/>
                    <a:gd name="T30" fmla="*/ 62 w 90"/>
                    <a:gd name="T31" fmla="*/ 19 h 83"/>
                    <a:gd name="T32" fmla="*/ 30 w 90"/>
                    <a:gd name="T33" fmla="*/ 31 h 83"/>
                    <a:gd name="T34" fmla="*/ 23 w 90"/>
                    <a:gd name="T35" fmla="*/ 25 h 83"/>
                    <a:gd name="T36" fmla="*/ 30 w 90"/>
                    <a:gd name="T37" fmla="*/ 19 h 83"/>
                    <a:gd name="T38" fmla="*/ 36 w 90"/>
                    <a:gd name="T39" fmla="*/ 25 h 83"/>
                    <a:gd name="T40" fmla="*/ 30 w 90"/>
                    <a:gd name="T41" fmla="*/ 31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0" h="83">
                      <a:moveTo>
                        <a:pt x="86" y="32"/>
                      </a:moveTo>
                      <a:cubicBezTo>
                        <a:pt x="87" y="32"/>
                        <a:pt x="89" y="32"/>
                        <a:pt x="90" y="32"/>
                      </a:cubicBezTo>
                      <a:cubicBezTo>
                        <a:pt x="86" y="14"/>
                        <a:pt x="67" y="0"/>
                        <a:pt x="45" y="0"/>
                      </a:cubicBezTo>
                      <a:cubicBezTo>
                        <a:pt x="20" y="0"/>
                        <a:pt x="0" y="17"/>
                        <a:pt x="0" y="39"/>
                      </a:cubicBezTo>
                      <a:cubicBezTo>
                        <a:pt x="0" y="51"/>
                        <a:pt x="6" y="61"/>
                        <a:pt x="18" y="69"/>
                      </a:cubicBezTo>
                      <a:cubicBezTo>
                        <a:pt x="13" y="83"/>
                        <a:pt x="13" y="83"/>
                        <a:pt x="13" y="83"/>
                      </a:cubicBezTo>
                      <a:cubicBezTo>
                        <a:pt x="29" y="75"/>
                        <a:pt x="29" y="75"/>
                        <a:pt x="29" y="75"/>
                      </a:cubicBezTo>
                      <a:cubicBezTo>
                        <a:pt x="35" y="76"/>
                        <a:pt x="39" y="77"/>
                        <a:pt x="45" y="77"/>
                      </a:cubicBezTo>
                      <a:cubicBezTo>
                        <a:pt x="46" y="77"/>
                        <a:pt x="48" y="77"/>
                        <a:pt x="49" y="77"/>
                      </a:cubicBezTo>
                      <a:cubicBezTo>
                        <a:pt x="48" y="74"/>
                        <a:pt x="48" y="71"/>
                        <a:pt x="48" y="67"/>
                      </a:cubicBezTo>
                      <a:cubicBezTo>
                        <a:pt x="48" y="48"/>
                        <a:pt x="65" y="32"/>
                        <a:pt x="86" y="32"/>
                      </a:cubicBezTo>
                      <a:close/>
                      <a:moveTo>
                        <a:pt x="62" y="19"/>
                      </a:moveTo>
                      <a:cubicBezTo>
                        <a:pt x="65" y="19"/>
                        <a:pt x="67" y="22"/>
                        <a:pt x="67" y="25"/>
                      </a:cubicBezTo>
                      <a:cubicBezTo>
                        <a:pt x="67" y="29"/>
                        <a:pt x="65" y="31"/>
                        <a:pt x="62" y="31"/>
                      </a:cubicBezTo>
                      <a:cubicBezTo>
                        <a:pt x="58" y="31"/>
                        <a:pt x="55" y="29"/>
                        <a:pt x="55" y="25"/>
                      </a:cubicBezTo>
                      <a:cubicBezTo>
                        <a:pt x="55" y="22"/>
                        <a:pt x="58" y="19"/>
                        <a:pt x="62" y="19"/>
                      </a:cubicBezTo>
                      <a:close/>
                      <a:moveTo>
                        <a:pt x="30" y="31"/>
                      </a:moveTo>
                      <a:cubicBezTo>
                        <a:pt x="27" y="31"/>
                        <a:pt x="23" y="29"/>
                        <a:pt x="23" y="25"/>
                      </a:cubicBezTo>
                      <a:cubicBezTo>
                        <a:pt x="23" y="22"/>
                        <a:pt x="27" y="19"/>
                        <a:pt x="30" y="19"/>
                      </a:cubicBezTo>
                      <a:cubicBezTo>
                        <a:pt x="33" y="19"/>
                        <a:pt x="36" y="22"/>
                        <a:pt x="36" y="25"/>
                      </a:cubicBezTo>
                      <a:cubicBezTo>
                        <a:pt x="36" y="29"/>
                        <a:pt x="33" y="31"/>
                        <a:pt x="30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  <p:sp>
              <p:nvSpPr>
                <p:cNvPr id="70" name="Freeform 12"/>
                <p:cNvSpPr>
                  <a:spLocks noEditPoints="1"/>
                </p:cNvSpPr>
                <p:nvPr/>
              </p:nvSpPr>
              <p:spPr bwMode="auto">
                <a:xfrm>
                  <a:off x="7735888" y="1052513"/>
                  <a:ext cx="636588" cy="593725"/>
                </a:xfrm>
                <a:custGeom>
                  <a:avLst/>
                  <a:gdLst>
                    <a:gd name="T0" fmla="*/ 77 w 77"/>
                    <a:gd name="T1" fmla="*/ 33 h 70"/>
                    <a:gd name="T2" fmla="*/ 39 w 77"/>
                    <a:gd name="T3" fmla="*/ 0 h 70"/>
                    <a:gd name="T4" fmla="*/ 0 w 77"/>
                    <a:gd name="T5" fmla="*/ 33 h 70"/>
                    <a:gd name="T6" fmla="*/ 39 w 77"/>
                    <a:gd name="T7" fmla="*/ 66 h 70"/>
                    <a:gd name="T8" fmla="*/ 52 w 77"/>
                    <a:gd name="T9" fmla="*/ 63 h 70"/>
                    <a:gd name="T10" fmla="*/ 65 w 77"/>
                    <a:gd name="T11" fmla="*/ 70 h 70"/>
                    <a:gd name="T12" fmla="*/ 61 w 77"/>
                    <a:gd name="T13" fmla="*/ 59 h 70"/>
                    <a:gd name="T14" fmla="*/ 77 w 77"/>
                    <a:gd name="T15" fmla="*/ 33 h 70"/>
                    <a:gd name="T16" fmla="*/ 26 w 77"/>
                    <a:gd name="T17" fmla="*/ 27 h 70"/>
                    <a:gd name="T18" fmla="*/ 22 w 77"/>
                    <a:gd name="T19" fmla="*/ 23 h 70"/>
                    <a:gd name="T20" fmla="*/ 26 w 77"/>
                    <a:gd name="T21" fmla="*/ 18 h 70"/>
                    <a:gd name="T22" fmla="*/ 32 w 77"/>
                    <a:gd name="T23" fmla="*/ 23 h 70"/>
                    <a:gd name="T24" fmla="*/ 26 w 77"/>
                    <a:gd name="T25" fmla="*/ 27 h 70"/>
                    <a:gd name="T26" fmla="*/ 51 w 77"/>
                    <a:gd name="T27" fmla="*/ 27 h 70"/>
                    <a:gd name="T28" fmla="*/ 47 w 77"/>
                    <a:gd name="T29" fmla="*/ 23 h 70"/>
                    <a:gd name="T30" fmla="*/ 51 w 77"/>
                    <a:gd name="T31" fmla="*/ 18 h 70"/>
                    <a:gd name="T32" fmla="*/ 57 w 77"/>
                    <a:gd name="T33" fmla="*/ 23 h 70"/>
                    <a:gd name="T34" fmla="*/ 51 w 77"/>
                    <a:gd name="T35" fmla="*/ 27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7" h="70">
                      <a:moveTo>
                        <a:pt x="77" y="33"/>
                      </a:moveTo>
                      <a:cubicBezTo>
                        <a:pt x="77" y="15"/>
                        <a:pt x="59" y="0"/>
                        <a:pt x="39" y="0"/>
                      </a:cubicBezTo>
                      <a:cubicBezTo>
                        <a:pt x="17" y="0"/>
                        <a:pt x="0" y="15"/>
                        <a:pt x="0" y="33"/>
                      </a:cubicBezTo>
                      <a:cubicBezTo>
                        <a:pt x="0" y="51"/>
                        <a:pt x="17" y="66"/>
                        <a:pt x="39" y="66"/>
                      </a:cubicBezTo>
                      <a:cubicBezTo>
                        <a:pt x="43" y="66"/>
                        <a:pt x="48" y="65"/>
                        <a:pt x="52" y="63"/>
                      </a:cubicBezTo>
                      <a:cubicBezTo>
                        <a:pt x="65" y="70"/>
                        <a:pt x="65" y="70"/>
                        <a:pt x="65" y="70"/>
                      </a:cubicBezTo>
                      <a:cubicBezTo>
                        <a:pt x="61" y="59"/>
                        <a:pt x="61" y="59"/>
                        <a:pt x="61" y="59"/>
                      </a:cubicBezTo>
                      <a:cubicBezTo>
                        <a:pt x="70" y="52"/>
                        <a:pt x="77" y="43"/>
                        <a:pt x="77" y="33"/>
                      </a:cubicBezTo>
                      <a:close/>
                      <a:moveTo>
                        <a:pt x="26" y="27"/>
                      </a:moveTo>
                      <a:cubicBezTo>
                        <a:pt x="24" y="27"/>
                        <a:pt x="22" y="25"/>
                        <a:pt x="22" y="23"/>
                      </a:cubicBezTo>
                      <a:cubicBezTo>
                        <a:pt x="22" y="21"/>
                        <a:pt x="24" y="18"/>
                        <a:pt x="26" y="18"/>
                      </a:cubicBezTo>
                      <a:cubicBezTo>
                        <a:pt x="30" y="18"/>
                        <a:pt x="32" y="21"/>
                        <a:pt x="32" y="23"/>
                      </a:cubicBezTo>
                      <a:cubicBezTo>
                        <a:pt x="32" y="25"/>
                        <a:pt x="30" y="27"/>
                        <a:pt x="26" y="27"/>
                      </a:cubicBezTo>
                      <a:close/>
                      <a:moveTo>
                        <a:pt x="51" y="27"/>
                      </a:moveTo>
                      <a:cubicBezTo>
                        <a:pt x="49" y="27"/>
                        <a:pt x="47" y="25"/>
                        <a:pt x="47" y="23"/>
                      </a:cubicBezTo>
                      <a:cubicBezTo>
                        <a:pt x="47" y="21"/>
                        <a:pt x="49" y="18"/>
                        <a:pt x="51" y="18"/>
                      </a:cubicBezTo>
                      <a:cubicBezTo>
                        <a:pt x="55" y="18"/>
                        <a:pt x="57" y="21"/>
                        <a:pt x="57" y="23"/>
                      </a:cubicBezTo>
                      <a:cubicBezTo>
                        <a:pt x="57" y="25"/>
                        <a:pt x="55" y="27"/>
                        <a:pt x="51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21521" name="组合 71"/>
            <p:cNvGrpSpPr>
              <a:grpSpLocks/>
            </p:cNvGrpSpPr>
            <p:nvPr/>
          </p:nvGrpSpPr>
          <p:grpSpPr bwMode="auto">
            <a:xfrm>
              <a:off x="1417435" y="2945159"/>
              <a:ext cx="3291090" cy="590697"/>
              <a:chOff x="5125835" y="3227734"/>
              <a:chExt cx="3291090" cy="590697"/>
            </a:xfrm>
          </p:grpSpPr>
          <p:sp>
            <p:nvSpPr>
              <p:cNvPr id="73" name="文本框 66"/>
              <p:cNvSpPr txBox="1">
                <a:spLocks noChangeArrowheads="1"/>
              </p:cNvSpPr>
              <p:nvPr/>
            </p:nvSpPr>
            <p:spPr bwMode="auto">
              <a:xfrm>
                <a:off x="5162550" y="3505462"/>
                <a:ext cx="3254375" cy="31296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8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  </a:r>
              </a:p>
            </p:txBody>
          </p:sp>
          <p:sp>
            <p:nvSpPr>
              <p:cNvPr id="21523" name="文本框 66"/>
              <p:cNvSpPr txBox="1">
                <a:spLocks noChangeArrowheads="1"/>
              </p:cNvSpPr>
              <p:nvPr/>
            </p:nvSpPr>
            <p:spPr bwMode="auto">
              <a:xfrm>
                <a:off x="5125835" y="3227734"/>
                <a:ext cx="1444577" cy="297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点击请替换文字内容</a:t>
                </a:r>
              </a:p>
            </p:txBody>
          </p:sp>
        </p:grpSp>
      </p:grpSp>
      <p:grpSp>
        <p:nvGrpSpPr>
          <p:cNvPr id="11" name="组合 3"/>
          <p:cNvGrpSpPr>
            <a:grpSpLocks/>
          </p:cNvGrpSpPr>
          <p:nvPr/>
        </p:nvGrpSpPr>
        <p:grpSpPr bwMode="auto">
          <a:xfrm>
            <a:off x="768264" y="5339663"/>
            <a:ext cx="5853089" cy="973283"/>
            <a:chOff x="546100" y="3797300"/>
            <a:chExt cx="4162425" cy="692704"/>
          </a:xfrm>
        </p:grpSpPr>
        <p:grpSp>
          <p:nvGrpSpPr>
            <p:cNvPr id="21514" name="组合 9"/>
            <p:cNvGrpSpPr>
              <a:grpSpLocks/>
            </p:cNvGrpSpPr>
            <p:nvPr/>
          </p:nvGrpSpPr>
          <p:grpSpPr bwMode="auto">
            <a:xfrm>
              <a:off x="546100" y="3797300"/>
              <a:ext cx="692704" cy="692704"/>
              <a:chOff x="584200" y="3848100"/>
              <a:chExt cx="692704" cy="692704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584200" y="3848100"/>
                <a:ext cx="692150" cy="692704"/>
              </a:xfrm>
              <a:prstGeom prst="rect">
                <a:avLst/>
              </a:prstGeom>
              <a:solidFill>
                <a:srgbClr val="90C7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  <p:grpSp>
            <p:nvGrpSpPr>
              <p:cNvPr id="13" name="组合 60"/>
              <p:cNvGrpSpPr/>
              <p:nvPr/>
            </p:nvGrpSpPr>
            <p:grpSpPr bwMode="auto">
              <a:xfrm>
                <a:off x="715724" y="4011754"/>
                <a:ext cx="448152" cy="357046"/>
                <a:chOff x="155576" y="754063"/>
                <a:chExt cx="1143000" cy="909638"/>
              </a:xfrm>
              <a:solidFill>
                <a:schemeClr val="bg1"/>
              </a:solidFill>
            </p:grpSpPr>
            <p:sp>
              <p:nvSpPr>
                <p:cNvPr id="62" name="Freeform 13"/>
                <p:cNvSpPr>
                  <a:spLocks noEditPoints="1"/>
                </p:cNvSpPr>
                <p:nvPr/>
              </p:nvSpPr>
              <p:spPr bwMode="auto">
                <a:xfrm>
                  <a:off x="155576" y="855663"/>
                  <a:ext cx="985838" cy="808038"/>
                </a:xfrm>
                <a:custGeom>
                  <a:avLst/>
                  <a:gdLst>
                    <a:gd name="T0" fmla="*/ 98 w 119"/>
                    <a:gd name="T1" fmla="*/ 40 h 95"/>
                    <a:gd name="T2" fmla="*/ 95 w 119"/>
                    <a:gd name="T3" fmla="*/ 36 h 95"/>
                    <a:gd name="T4" fmla="*/ 94 w 119"/>
                    <a:gd name="T5" fmla="*/ 22 h 95"/>
                    <a:gd name="T6" fmla="*/ 69 w 119"/>
                    <a:gd name="T7" fmla="*/ 23 h 95"/>
                    <a:gd name="T8" fmla="*/ 65 w 119"/>
                    <a:gd name="T9" fmla="*/ 16 h 95"/>
                    <a:gd name="T10" fmla="*/ 45 w 119"/>
                    <a:gd name="T11" fmla="*/ 6 h 95"/>
                    <a:gd name="T12" fmla="*/ 11 w 119"/>
                    <a:gd name="T13" fmla="*/ 34 h 95"/>
                    <a:gd name="T14" fmla="*/ 1 w 119"/>
                    <a:gd name="T15" fmla="*/ 60 h 95"/>
                    <a:gd name="T16" fmla="*/ 51 w 119"/>
                    <a:gd name="T17" fmla="*/ 93 h 95"/>
                    <a:gd name="T18" fmla="*/ 110 w 119"/>
                    <a:gd name="T19" fmla="*/ 67 h 95"/>
                    <a:gd name="T20" fmla="*/ 98 w 119"/>
                    <a:gd name="T21" fmla="*/ 40 h 95"/>
                    <a:gd name="T22" fmla="*/ 52 w 119"/>
                    <a:gd name="T23" fmla="*/ 86 h 95"/>
                    <a:gd name="T24" fmla="*/ 14 w 119"/>
                    <a:gd name="T25" fmla="*/ 62 h 95"/>
                    <a:gd name="T26" fmla="*/ 52 w 119"/>
                    <a:gd name="T27" fmla="*/ 35 h 95"/>
                    <a:gd name="T28" fmla="*/ 91 w 119"/>
                    <a:gd name="T29" fmla="*/ 57 h 95"/>
                    <a:gd name="T30" fmla="*/ 52 w 119"/>
                    <a:gd name="T31" fmla="*/ 86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9" h="95">
                      <a:moveTo>
                        <a:pt x="98" y="40"/>
                      </a:moveTo>
                      <a:cubicBezTo>
                        <a:pt x="93" y="39"/>
                        <a:pt x="95" y="36"/>
                        <a:pt x="95" y="36"/>
                      </a:cubicBezTo>
                      <a:cubicBezTo>
                        <a:pt x="95" y="36"/>
                        <a:pt x="100" y="28"/>
                        <a:pt x="94" y="22"/>
                      </a:cubicBezTo>
                      <a:cubicBezTo>
                        <a:pt x="87" y="14"/>
                        <a:pt x="69" y="23"/>
                        <a:pt x="69" y="23"/>
                      </a:cubicBezTo>
                      <a:cubicBezTo>
                        <a:pt x="62" y="25"/>
                        <a:pt x="64" y="22"/>
                        <a:pt x="65" y="16"/>
                      </a:cubicBezTo>
                      <a:cubicBezTo>
                        <a:pt x="65" y="10"/>
                        <a:pt x="63" y="0"/>
                        <a:pt x="45" y="6"/>
                      </a:cubicBezTo>
                      <a:cubicBezTo>
                        <a:pt x="26" y="12"/>
                        <a:pt x="11" y="34"/>
                        <a:pt x="11" y="34"/>
                      </a:cubicBezTo>
                      <a:cubicBezTo>
                        <a:pt x="0" y="49"/>
                        <a:pt x="1" y="60"/>
                        <a:pt x="1" y="60"/>
                      </a:cubicBezTo>
                      <a:cubicBezTo>
                        <a:pt x="4" y="85"/>
                        <a:pt x="30" y="91"/>
                        <a:pt x="51" y="93"/>
                      </a:cubicBezTo>
                      <a:cubicBezTo>
                        <a:pt x="72" y="95"/>
                        <a:pt x="102" y="86"/>
                        <a:pt x="110" y="67"/>
                      </a:cubicBezTo>
                      <a:cubicBezTo>
                        <a:pt x="119" y="48"/>
                        <a:pt x="103" y="41"/>
                        <a:pt x="98" y="40"/>
                      </a:cubicBezTo>
                      <a:close/>
                      <a:moveTo>
                        <a:pt x="52" y="86"/>
                      </a:moveTo>
                      <a:cubicBezTo>
                        <a:pt x="31" y="87"/>
                        <a:pt x="14" y="76"/>
                        <a:pt x="14" y="62"/>
                      </a:cubicBezTo>
                      <a:cubicBezTo>
                        <a:pt x="14" y="48"/>
                        <a:pt x="31" y="36"/>
                        <a:pt x="52" y="35"/>
                      </a:cubicBezTo>
                      <a:cubicBezTo>
                        <a:pt x="74" y="34"/>
                        <a:pt x="91" y="43"/>
                        <a:pt x="91" y="57"/>
                      </a:cubicBezTo>
                      <a:cubicBezTo>
                        <a:pt x="91" y="72"/>
                        <a:pt x="74" y="85"/>
                        <a:pt x="52" y="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  <p:sp>
              <p:nvSpPr>
                <p:cNvPr id="63" name="Freeform 14"/>
                <p:cNvSpPr>
                  <a:spLocks noEditPoints="1"/>
                </p:cNvSpPr>
                <p:nvPr/>
              </p:nvSpPr>
              <p:spPr bwMode="auto">
                <a:xfrm>
                  <a:off x="379413" y="1212850"/>
                  <a:ext cx="388938" cy="357188"/>
                </a:xfrm>
                <a:custGeom>
                  <a:avLst/>
                  <a:gdLst>
                    <a:gd name="T0" fmla="*/ 21 w 47"/>
                    <a:gd name="T1" fmla="*/ 3 h 42"/>
                    <a:gd name="T2" fmla="*/ 2 w 47"/>
                    <a:gd name="T3" fmla="*/ 25 h 42"/>
                    <a:gd name="T4" fmla="*/ 8 w 47"/>
                    <a:gd name="T5" fmla="*/ 35 h 42"/>
                    <a:gd name="T6" fmla="*/ 40 w 47"/>
                    <a:gd name="T7" fmla="*/ 29 h 42"/>
                    <a:gd name="T8" fmla="*/ 21 w 47"/>
                    <a:gd name="T9" fmla="*/ 3 h 42"/>
                    <a:gd name="T10" fmla="*/ 16 w 47"/>
                    <a:gd name="T11" fmla="*/ 31 h 42"/>
                    <a:gd name="T12" fmla="*/ 8 w 47"/>
                    <a:gd name="T13" fmla="*/ 26 h 42"/>
                    <a:gd name="T14" fmla="*/ 15 w 47"/>
                    <a:gd name="T15" fmla="*/ 19 h 42"/>
                    <a:gd name="T16" fmla="*/ 23 w 47"/>
                    <a:gd name="T17" fmla="*/ 24 h 42"/>
                    <a:gd name="T18" fmla="*/ 16 w 47"/>
                    <a:gd name="T19" fmla="*/ 31 h 42"/>
                    <a:gd name="T20" fmla="*/ 28 w 47"/>
                    <a:gd name="T21" fmla="*/ 20 h 42"/>
                    <a:gd name="T22" fmla="*/ 25 w 47"/>
                    <a:gd name="T23" fmla="*/ 20 h 42"/>
                    <a:gd name="T24" fmla="*/ 26 w 47"/>
                    <a:gd name="T25" fmla="*/ 16 h 42"/>
                    <a:gd name="T26" fmla="*/ 30 w 47"/>
                    <a:gd name="T27" fmla="*/ 16 h 42"/>
                    <a:gd name="T28" fmla="*/ 28 w 47"/>
                    <a:gd name="T29" fmla="*/ 2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" h="42">
                      <a:moveTo>
                        <a:pt x="21" y="3"/>
                      </a:moveTo>
                      <a:cubicBezTo>
                        <a:pt x="0" y="5"/>
                        <a:pt x="2" y="25"/>
                        <a:pt x="2" y="25"/>
                      </a:cubicBezTo>
                      <a:cubicBezTo>
                        <a:pt x="2" y="25"/>
                        <a:pt x="2" y="32"/>
                        <a:pt x="8" y="35"/>
                      </a:cubicBezTo>
                      <a:cubicBezTo>
                        <a:pt x="21" y="42"/>
                        <a:pt x="33" y="38"/>
                        <a:pt x="40" y="29"/>
                      </a:cubicBezTo>
                      <a:cubicBezTo>
                        <a:pt x="47" y="21"/>
                        <a:pt x="43" y="0"/>
                        <a:pt x="21" y="3"/>
                      </a:cubicBezTo>
                      <a:close/>
                      <a:moveTo>
                        <a:pt x="16" y="31"/>
                      </a:moveTo>
                      <a:cubicBezTo>
                        <a:pt x="12" y="31"/>
                        <a:pt x="8" y="29"/>
                        <a:pt x="8" y="26"/>
                      </a:cubicBezTo>
                      <a:cubicBezTo>
                        <a:pt x="8" y="22"/>
                        <a:pt x="11" y="19"/>
                        <a:pt x="15" y="19"/>
                      </a:cubicBezTo>
                      <a:cubicBezTo>
                        <a:pt x="20" y="18"/>
                        <a:pt x="23" y="21"/>
                        <a:pt x="23" y="24"/>
                      </a:cubicBezTo>
                      <a:cubicBezTo>
                        <a:pt x="23" y="27"/>
                        <a:pt x="20" y="31"/>
                        <a:pt x="16" y="31"/>
                      </a:cubicBezTo>
                      <a:close/>
                      <a:moveTo>
                        <a:pt x="28" y="20"/>
                      </a:moveTo>
                      <a:cubicBezTo>
                        <a:pt x="27" y="21"/>
                        <a:pt x="25" y="21"/>
                        <a:pt x="25" y="20"/>
                      </a:cubicBezTo>
                      <a:cubicBezTo>
                        <a:pt x="24" y="19"/>
                        <a:pt x="24" y="17"/>
                        <a:pt x="26" y="16"/>
                      </a:cubicBezTo>
                      <a:cubicBezTo>
                        <a:pt x="27" y="15"/>
                        <a:pt x="29" y="15"/>
                        <a:pt x="30" y="16"/>
                      </a:cubicBezTo>
                      <a:cubicBezTo>
                        <a:pt x="30" y="17"/>
                        <a:pt x="30" y="19"/>
                        <a:pt x="28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  <p:sp>
              <p:nvSpPr>
                <p:cNvPr id="64" name="Freeform 15"/>
                <p:cNvSpPr>
                  <a:spLocks/>
                </p:cNvSpPr>
                <p:nvPr/>
              </p:nvSpPr>
              <p:spPr bwMode="auto">
                <a:xfrm>
                  <a:off x="892176" y="890588"/>
                  <a:ext cx="215900" cy="228600"/>
                </a:xfrm>
                <a:custGeom>
                  <a:avLst/>
                  <a:gdLst>
                    <a:gd name="T0" fmla="*/ 20 w 26"/>
                    <a:gd name="T1" fmla="*/ 27 h 27"/>
                    <a:gd name="T2" fmla="*/ 23 w 26"/>
                    <a:gd name="T3" fmla="*/ 24 h 27"/>
                    <a:gd name="T4" fmla="*/ 23 w 26"/>
                    <a:gd name="T5" fmla="*/ 24 h 27"/>
                    <a:gd name="T6" fmla="*/ 4 w 26"/>
                    <a:gd name="T7" fmla="*/ 4 h 27"/>
                    <a:gd name="T8" fmla="*/ 0 w 26"/>
                    <a:gd name="T9" fmla="*/ 8 h 27"/>
                    <a:gd name="T10" fmla="*/ 4 w 26"/>
                    <a:gd name="T11" fmla="*/ 11 h 27"/>
                    <a:gd name="T12" fmla="*/ 16 w 26"/>
                    <a:gd name="T13" fmla="*/ 23 h 27"/>
                    <a:gd name="T14" fmla="*/ 20 w 26"/>
                    <a:gd name="T15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" h="27">
                      <a:moveTo>
                        <a:pt x="20" y="27"/>
                      </a:moveTo>
                      <a:cubicBezTo>
                        <a:pt x="21" y="27"/>
                        <a:pt x="23" y="26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6" y="0"/>
                        <a:pt x="4" y="4"/>
                        <a:pt x="4" y="4"/>
                      </a:cubicBezTo>
                      <a:cubicBezTo>
                        <a:pt x="2" y="4"/>
                        <a:pt x="0" y="6"/>
                        <a:pt x="0" y="8"/>
                      </a:cubicBezTo>
                      <a:cubicBezTo>
                        <a:pt x="0" y="10"/>
                        <a:pt x="2" y="11"/>
                        <a:pt x="4" y="11"/>
                      </a:cubicBezTo>
                      <a:cubicBezTo>
                        <a:pt x="19" y="8"/>
                        <a:pt x="16" y="23"/>
                        <a:pt x="16" y="23"/>
                      </a:cubicBezTo>
                      <a:cubicBezTo>
                        <a:pt x="16" y="25"/>
                        <a:pt x="18" y="27"/>
                        <a:pt x="2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  <p:sp>
              <p:nvSpPr>
                <p:cNvPr id="65" name="Freeform 16"/>
                <p:cNvSpPr>
                  <a:spLocks/>
                </p:cNvSpPr>
                <p:nvPr/>
              </p:nvSpPr>
              <p:spPr bwMode="auto">
                <a:xfrm>
                  <a:off x="850901" y="754063"/>
                  <a:ext cx="447675" cy="425450"/>
                </a:xfrm>
                <a:custGeom>
                  <a:avLst/>
                  <a:gdLst>
                    <a:gd name="T0" fmla="*/ 22 w 54"/>
                    <a:gd name="T1" fmla="*/ 2 h 50"/>
                    <a:gd name="T2" fmla="*/ 4 w 54"/>
                    <a:gd name="T3" fmla="*/ 2 h 50"/>
                    <a:gd name="T4" fmla="*/ 4 w 54"/>
                    <a:gd name="T5" fmla="*/ 2 h 50"/>
                    <a:gd name="T6" fmla="*/ 4 w 54"/>
                    <a:gd name="T7" fmla="*/ 2 h 50"/>
                    <a:gd name="T8" fmla="*/ 0 w 54"/>
                    <a:gd name="T9" fmla="*/ 7 h 50"/>
                    <a:gd name="T10" fmla="*/ 5 w 54"/>
                    <a:gd name="T11" fmla="*/ 12 h 50"/>
                    <a:gd name="T12" fmla="*/ 10 w 54"/>
                    <a:gd name="T13" fmla="*/ 11 h 50"/>
                    <a:gd name="T14" fmla="*/ 35 w 54"/>
                    <a:gd name="T15" fmla="*/ 24 h 50"/>
                    <a:gd name="T16" fmla="*/ 37 w 54"/>
                    <a:gd name="T17" fmla="*/ 41 h 50"/>
                    <a:gd name="T18" fmla="*/ 36 w 54"/>
                    <a:gd name="T19" fmla="*/ 46 h 50"/>
                    <a:gd name="T20" fmla="*/ 41 w 54"/>
                    <a:gd name="T21" fmla="*/ 50 h 50"/>
                    <a:gd name="T22" fmla="*/ 46 w 54"/>
                    <a:gd name="T23" fmla="*/ 46 h 50"/>
                    <a:gd name="T24" fmla="*/ 46 w 54"/>
                    <a:gd name="T25" fmla="*/ 46 h 50"/>
                    <a:gd name="T26" fmla="*/ 22 w 54"/>
                    <a:gd name="T27" fmla="*/ 2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4" h="50">
                      <a:moveTo>
                        <a:pt x="22" y="2"/>
                      </a:moveTo>
                      <a:cubicBezTo>
                        <a:pt x="14" y="0"/>
                        <a:pt x="7" y="1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3"/>
                        <a:pt x="0" y="5"/>
                        <a:pt x="0" y="7"/>
                      </a:cubicBezTo>
                      <a:cubicBezTo>
                        <a:pt x="0" y="10"/>
                        <a:pt x="2" y="12"/>
                        <a:pt x="5" y="12"/>
                      </a:cubicBezTo>
                      <a:cubicBezTo>
                        <a:pt x="5" y="12"/>
                        <a:pt x="8" y="12"/>
                        <a:pt x="10" y="11"/>
                      </a:cubicBezTo>
                      <a:cubicBezTo>
                        <a:pt x="12" y="10"/>
                        <a:pt x="27" y="11"/>
                        <a:pt x="35" y="24"/>
                      </a:cubicBezTo>
                      <a:cubicBezTo>
                        <a:pt x="39" y="33"/>
                        <a:pt x="37" y="40"/>
                        <a:pt x="37" y="41"/>
                      </a:cubicBezTo>
                      <a:cubicBezTo>
                        <a:pt x="37" y="41"/>
                        <a:pt x="36" y="43"/>
                        <a:pt x="36" y="46"/>
                      </a:cubicBezTo>
                      <a:cubicBezTo>
                        <a:pt x="36" y="49"/>
                        <a:pt x="38" y="50"/>
                        <a:pt x="41" y="50"/>
                      </a:cubicBezTo>
                      <a:cubicBezTo>
                        <a:pt x="43" y="50"/>
                        <a:pt x="45" y="50"/>
                        <a:pt x="46" y="46"/>
                      </a:cubicBezTo>
                      <a:cubicBezTo>
                        <a:pt x="46" y="46"/>
                        <a:pt x="46" y="46"/>
                        <a:pt x="46" y="46"/>
                      </a:cubicBezTo>
                      <a:cubicBezTo>
                        <a:pt x="54" y="18"/>
                        <a:pt x="36" y="5"/>
                        <a:pt x="2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21515" name="组合 74"/>
            <p:cNvGrpSpPr>
              <a:grpSpLocks/>
            </p:cNvGrpSpPr>
            <p:nvPr/>
          </p:nvGrpSpPr>
          <p:grpSpPr bwMode="auto">
            <a:xfrm>
              <a:off x="1417435" y="3846859"/>
              <a:ext cx="3291090" cy="590697"/>
              <a:chOff x="5125835" y="3227734"/>
              <a:chExt cx="3291090" cy="590697"/>
            </a:xfrm>
          </p:grpSpPr>
          <p:sp>
            <p:nvSpPr>
              <p:cNvPr id="76" name="文本框 66"/>
              <p:cNvSpPr txBox="1">
                <a:spLocks noChangeArrowheads="1"/>
              </p:cNvSpPr>
              <p:nvPr/>
            </p:nvSpPr>
            <p:spPr bwMode="auto">
              <a:xfrm>
                <a:off x="5162550" y="3505462"/>
                <a:ext cx="3254375" cy="31296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8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  </a:r>
              </a:p>
            </p:txBody>
          </p:sp>
          <p:sp>
            <p:nvSpPr>
              <p:cNvPr id="21517" name="文本框 66"/>
              <p:cNvSpPr txBox="1">
                <a:spLocks noChangeArrowheads="1"/>
              </p:cNvSpPr>
              <p:nvPr/>
            </p:nvSpPr>
            <p:spPr bwMode="auto">
              <a:xfrm>
                <a:off x="5125835" y="3227734"/>
                <a:ext cx="1444577" cy="297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点击请替换文字内容</a:t>
                </a:r>
              </a:p>
            </p:txBody>
          </p:sp>
        </p:grpSp>
      </p:grpSp>
      <p:sp>
        <p:nvSpPr>
          <p:cNvPr id="34" name="矩形 33"/>
          <p:cNvSpPr/>
          <p:nvPr/>
        </p:nvSpPr>
        <p:spPr>
          <a:xfrm>
            <a:off x="5439360" y="183658"/>
            <a:ext cx="1980029" cy="50488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5" name="矩形 34"/>
          <p:cNvSpPr/>
          <p:nvPr/>
        </p:nvSpPr>
        <p:spPr>
          <a:xfrm>
            <a:off x="5181276" y="544865"/>
            <a:ext cx="2496196" cy="33515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Please replace the written content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52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00">
        <p14:prism dir="u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9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966117" y="3632064"/>
            <a:ext cx="5281500" cy="2200648"/>
            <a:chOff x="3960309" y="3165179"/>
            <a:chExt cx="4579147" cy="1908000"/>
          </a:xfrm>
        </p:grpSpPr>
        <p:sp>
          <p:nvSpPr>
            <p:cNvPr id="7" name="Freeform 17"/>
            <p:cNvSpPr>
              <a:spLocks noChangeAspect="1"/>
            </p:cNvSpPr>
            <p:nvPr/>
          </p:nvSpPr>
          <p:spPr bwMode="auto">
            <a:xfrm>
              <a:off x="6601270" y="3165179"/>
              <a:ext cx="1938186" cy="1908000"/>
            </a:xfrm>
            <a:custGeom>
              <a:avLst/>
              <a:gdLst>
                <a:gd name="T0" fmla="*/ 145 w 145"/>
                <a:gd name="T1" fmla="*/ 74 h 143"/>
                <a:gd name="T2" fmla="*/ 133 w 145"/>
                <a:gd name="T3" fmla="*/ 88 h 143"/>
                <a:gd name="T4" fmla="*/ 8 w 145"/>
                <a:gd name="T5" fmla="*/ 143 h 143"/>
                <a:gd name="T6" fmla="*/ 2 w 145"/>
                <a:gd name="T7" fmla="*/ 141 h 143"/>
                <a:gd name="T8" fmla="*/ 0 w 145"/>
                <a:gd name="T9" fmla="*/ 135 h 143"/>
                <a:gd name="T10" fmla="*/ 6 w 145"/>
                <a:gd name="T11" fmla="*/ 108 h 143"/>
                <a:gd name="T12" fmla="*/ 50 w 145"/>
                <a:gd name="T13" fmla="*/ 73 h 143"/>
                <a:gd name="T14" fmla="*/ 21 w 145"/>
                <a:gd name="T15" fmla="*/ 44 h 143"/>
                <a:gd name="T16" fmla="*/ 29 w 145"/>
                <a:gd name="T17" fmla="*/ 8 h 143"/>
                <a:gd name="T18" fmla="*/ 36 w 145"/>
                <a:gd name="T19" fmla="*/ 1 h 143"/>
                <a:gd name="T20" fmla="*/ 44 w 145"/>
                <a:gd name="T21" fmla="*/ 3 h 143"/>
                <a:gd name="T22" fmla="*/ 138 w 145"/>
                <a:gd name="T23" fmla="*/ 61 h 143"/>
                <a:gd name="T24" fmla="*/ 145 w 145"/>
                <a:gd name="T25" fmla="*/ 7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solidFill>
              <a:srgbClr val="015835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Freeform 17"/>
            <p:cNvSpPr>
              <a:spLocks/>
            </p:cNvSpPr>
            <p:nvPr/>
          </p:nvSpPr>
          <p:spPr bwMode="auto">
            <a:xfrm>
              <a:off x="5601916" y="3404365"/>
              <a:ext cx="1481733" cy="1458656"/>
            </a:xfrm>
            <a:custGeom>
              <a:avLst/>
              <a:gdLst>
                <a:gd name="T0" fmla="*/ 145 w 145"/>
                <a:gd name="T1" fmla="*/ 74 h 143"/>
                <a:gd name="T2" fmla="*/ 133 w 145"/>
                <a:gd name="T3" fmla="*/ 88 h 143"/>
                <a:gd name="T4" fmla="*/ 8 w 145"/>
                <a:gd name="T5" fmla="*/ 143 h 143"/>
                <a:gd name="T6" fmla="*/ 2 w 145"/>
                <a:gd name="T7" fmla="*/ 141 h 143"/>
                <a:gd name="T8" fmla="*/ 0 w 145"/>
                <a:gd name="T9" fmla="*/ 135 h 143"/>
                <a:gd name="T10" fmla="*/ 6 w 145"/>
                <a:gd name="T11" fmla="*/ 108 h 143"/>
                <a:gd name="T12" fmla="*/ 50 w 145"/>
                <a:gd name="T13" fmla="*/ 73 h 143"/>
                <a:gd name="T14" fmla="*/ 21 w 145"/>
                <a:gd name="T15" fmla="*/ 44 h 143"/>
                <a:gd name="T16" fmla="*/ 29 w 145"/>
                <a:gd name="T17" fmla="*/ 8 h 143"/>
                <a:gd name="T18" fmla="*/ 36 w 145"/>
                <a:gd name="T19" fmla="*/ 1 h 143"/>
                <a:gd name="T20" fmla="*/ 44 w 145"/>
                <a:gd name="T21" fmla="*/ 3 h 143"/>
                <a:gd name="T22" fmla="*/ 138 w 145"/>
                <a:gd name="T23" fmla="*/ 61 h 143"/>
                <a:gd name="T24" fmla="*/ 145 w 145"/>
                <a:gd name="T25" fmla="*/ 7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solidFill>
              <a:srgbClr val="90C74B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Freeform 18"/>
            <p:cNvSpPr>
              <a:spLocks/>
            </p:cNvSpPr>
            <p:nvPr/>
          </p:nvSpPr>
          <p:spPr bwMode="auto">
            <a:xfrm>
              <a:off x="4682222" y="3523355"/>
              <a:ext cx="1295485" cy="1265818"/>
            </a:xfrm>
            <a:custGeom>
              <a:avLst/>
              <a:gdLst>
                <a:gd name="T0" fmla="*/ 127 w 127"/>
                <a:gd name="T1" fmla="*/ 64 h 124"/>
                <a:gd name="T2" fmla="*/ 117 w 127"/>
                <a:gd name="T3" fmla="*/ 76 h 124"/>
                <a:gd name="T4" fmla="*/ 8 w 127"/>
                <a:gd name="T5" fmla="*/ 124 h 124"/>
                <a:gd name="T6" fmla="*/ 2 w 127"/>
                <a:gd name="T7" fmla="*/ 123 h 124"/>
                <a:gd name="T8" fmla="*/ 1 w 127"/>
                <a:gd name="T9" fmla="*/ 118 h 124"/>
                <a:gd name="T10" fmla="*/ 6 w 127"/>
                <a:gd name="T11" fmla="*/ 94 h 124"/>
                <a:gd name="T12" fmla="*/ 39 w 127"/>
                <a:gd name="T13" fmla="*/ 62 h 124"/>
                <a:gd name="T14" fmla="*/ 19 w 127"/>
                <a:gd name="T15" fmla="*/ 38 h 124"/>
                <a:gd name="T16" fmla="*/ 26 w 127"/>
                <a:gd name="T17" fmla="*/ 6 h 124"/>
                <a:gd name="T18" fmla="*/ 32 w 127"/>
                <a:gd name="T19" fmla="*/ 1 h 124"/>
                <a:gd name="T20" fmla="*/ 39 w 127"/>
                <a:gd name="T21" fmla="*/ 2 h 124"/>
                <a:gd name="T22" fmla="*/ 121 w 127"/>
                <a:gd name="T23" fmla="*/ 52 h 124"/>
                <a:gd name="T24" fmla="*/ 127 w 127"/>
                <a:gd name="T25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24">
                  <a:moveTo>
                    <a:pt x="127" y="64"/>
                  </a:moveTo>
                  <a:cubicBezTo>
                    <a:pt x="127" y="71"/>
                    <a:pt x="117" y="76"/>
                    <a:pt x="117" y="76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24"/>
                    <a:pt x="4" y="124"/>
                    <a:pt x="2" y="123"/>
                  </a:cubicBezTo>
                  <a:cubicBezTo>
                    <a:pt x="0" y="121"/>
                    <a:pt x="1" y="118"/>
                    <a:pt x="1" y="118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6" y="94"/>
                    <a:pt x="39" y="81"/>
                    <a:pt x="39" y="62"/>
                  </a:cubicBezTo>
                  <a:cubicBezTo>
                    <a:pt x="40" y="48"/>
                    <a:pt x="19" y="38"/>
                    <a:pt x="19" y="38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8" y="2"/>
                    <a:pt x="32" y="1"/>
                  </a:cubicBezTo>
                  <a:cubicBezTo>
                    <a:pt x="36" y="0"/>
                    <a:pt x="39" y="2"/>
                    <a:pt x="39" y="2"/>
                  </a:cubicBezTo>
                  <a:cubicBezTo>
                    <a:pt x="121" y="52"/>
                    <a:pt x="121" y="52"/>
                    <a:pt x="121" y="52"/>
                  </a:cubicBezTo>
                  <a:cubicBezTo>
                    <a:pt x="121" y="52"/>
                    <a:pt x="127" y="57"/>
                    <a:pt x="127" y="64"/>
                  </a:cubicBezTo>
                  <a:close/>
                </a:path>
              </a:pathLst>
            </a:custGeom>
            <a:solidFill>
              <a:srgbClr val="015835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Freeform 19"/>
            <p:cNvSpPr>
              <a:spLocks/>
            </p:cNvSpPr>
            <p:nvPr/>
          </p:nvSpPr>
          <p:spPr bwMode="auto">
            <a:xfrm>
              <a:off x="3960309" y="3649946"/>
              <a:ext cx="1028477" cy="1041662"/>
            </a:xfrm>
            <a:custGeom>
              <a:avLst/>
              <a:gdLst>
                <a:gd name="T0" fmla="*/ 15 w 101"/>
                <a:gd name="T1" fmla="*/ 31 h 102"/>
                <a:gd name="T2" fmla="*/ 21 w 101"/>
                <a:gd name="T3" fmla="*/ 5 h 102"/>
                <a:gd name="T4" fmla="*/ 26 w 101"/>
                <a:gd name="T5" fmla="*/ 1 h 102"/>
                <a:gd name="T6" fmla="*/ 32 w 101"/>
                <a:gd name="T7" fmla="*/ 2 h 102"/>
                <a:gd name="T8" fmla="*/ 95 w 101"/>
                <a:gd name="T9" fmla="*/ 41 h 102"/>
                <a:gd name="T10" fmla="*/ 101 w 101"/>
                <a:gd name="T11" fmla="*/ 51 h 102"/>
                <a:gd name="T12" fmla="*/ 94 w 101"/>
                <a:gd name="T13" fmla="*/ 63 h 102"/>
                <a:gd name="T14" fmla="*/ 6 w 101"/>
                <a:gd name="T15" fmla="*/ 102 h 102"/>
                <a:gd name="T16" fmla="*/ 2 w 101"/>
                <a:gd name="T17" fmla="*/ 101 h 102"/>
                <a:gd name="T18" fmla="*/ 0 w 101"/>
                <a:gd name="T19" fmla="*/ 97 h 102"/>
                <a:gd name="T20" fmla="*/ 5 w 101"/>
                <a:gd name="T21" fmla="*/ 77 h 102"/>
                <a:gd name="T22" fmla="*/ 15 w 101"/>
                <a:gd name="T23" fmla="*/ 3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02">
                  <a:moveTo>
                    <a:pt x="15" y="31"/>
                  </a:move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2" y="2"/>
                    <a:pt x="26" y="1"/>
                  </a:cubicBezTo>
                  <a:cubicBezTo>
                    <a:pt x="29" y="0"/>
                    <a:pt x="32" y="2"/>
                    <a:pt x="32" y="2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101" y="46"/>
                    <a:pt x="101" y="51"/>
                  </a:cubicBezTo>
                  <a:cubicBezTo>
                    <a:pt x="101" y="60"/>
                    <a:pt x="94" y="63"/>
                    <a:pt x="94" y="63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6" y="102"/>
                    <a:pt x="3" y="102"/>
                    <a:pt x="2" y="101"/>
                  </a:cubicBezTo>
                  <a:cubicBezTo>
                    <a:pt x="0" y="99"/>
                    <a:pt x="0" y="97"/>
                    <a:pt x="0" y="97"/>
                  </a:cubicBezTo>
                  <a:cubicBezTo>
                    <a:pt x="5" y="77"/>
                    <a:pt x="5" y="77"/>
                    <a:pt x="5" y="77"/>
                  </a:cubicBezTo>
                  <a:lnTo>
                    <a:pt x="15" y="31"/>
                  </a:lnTo>
                  <a:close/>
                </a:path>
              </a:pathLst>
            </a:custGeom>
            <a:solidFill>
              <a:srgbClr val="90C74B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1" name="任意多边形 100"/>
          <p:cNvSpPr/>
          <p:nvPr/>
        </p:nvSpPr>
        <p:spPr bwMode="auto">
          <a:xfrm>
            <a:off x="8551350" y="4096130"/>
            <a:ext cx="2940853" cy="330773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rgbClr val="9D9DA8"/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anchor="ctr"/>
          <a:lstStyle/>
          <a:p>
            <a:pPr algn="ctr" defTabSz="1054737">
              <a:lnSpc>
                <a:spcPct val="130000"/>
              </a:lnSpc>
              <a:defRPr/>
            </a:pPr>
            <a:endParaRPr lang="zh-CN" altLang="en-US" sz="1156" ker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任意多边形 108"/>
          <p:cNvSpPr/>
          <p:nvPr/>
        </p:nvSpPr>
        <p:spPr bwMode="auto">
          <a:xfrm flipH="1">
            <a:off x="1346548" y="4451617"/>
            <a:ext cx="2942752" cy="330773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rgbClr val="9D9DA8"/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anchor="ctr"/>
          <a:lstStyle/>
          <a:p>
            <a:pPr algn="ctr" defTabSz="1054737">
              <a:lnSpc>
                <a:spcPct val="130000"/>
              </a:lnSpc>
              <a:defRPr/>
            </a:pPr>
            <a:endParaRPr lang="zh-CN" altLang="en-US" sz="1156" ker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 112"/>
          <p:cNvSpPr/>
          <p:nvPr/>
        </p:nvSpPr>
        <p:spPr>
          <a:xfrm>
            <a:off x="6714973" y="3288203"/>
            <a:ext cx="775609" cy="1155812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rgbClr val="9D9DA8"/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anchor="ctr"/>
          <a:lstStyle/>
          <a:p>
            <a:pPr algn="ctr" defTabSz="1054737">
              <a:lnSpc>
                <a:spcPct val="130000"/>
              </a:lnSpc>
              <a:defRPr/>
            </a:pPr>
            <a:endParaRPr lang="zh-CN" altLang="en-US" sz="1156" ker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113"/>
          <p:cNvSpPr/>
          <p:nvPr/>
        </p:nvSpPr>
        <p:spPr>
          <a:xfrm flipH="1">
            <a:off x="4739833" y="3280600"/>
            <a:ext cx="775609" cy="1155812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rgbClr val="9D9DA8"/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anchor="ctr"/>
          <a:lstStyle/>
          <a:p>
            <a:pPr algn="ctr" defTabSz="1054737">
              <a:lnSpc>
                <a:spcPct val="130000"/>
              </a:lnSpc>
              <a:defRPr/>
            </a:pPr>
            <a:endParaRPr lang="zh-CN" altLang="en-US" sz="1156" ker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6"/>
          <p:cNvSpPr>
            <a:spLocks noChangeAspect="1" noEditPoints="1"/>
          </p:cNvSpPr>
          <p:nvPr/>
        </p:nvSpPr>
        <p:spPr bwMode="auto">
          <a:xfrm>
            <a:off x="4478117" y="4635602"/>
            <a:ext cx="261721" cy="278796"/>
          </a:xfrm>
          <a:custGeom>
            <a:avLst/>
            <a:gdLst>
              <a:gd name="T0" fmla="*/ 67 w 376"/>
              <a:gd name="T1" fmla="*/ 3 h 401"/>
              <a:gd name="T2" fmla="*/ 62 w 376"/>
              <a:gd name="T3" fmla="*/ 3 h 401"/>
              <a:gd name="T4" fmla="*/ 0 w 376"/>
              <a:gd name="T5" fmla="*/ 159 h 401"/>
              <a:gd name="T6" fmla="*/ 65 w 376"/>
              <a:gd name="T7" fmla="*/ 223 h 401"/>
              <a:gd name="T8" fmla="*/ 129 w 376"/>
              <a:gd name="T9" fmla="*/ 159 h 401"/>
              <a:gd name="T10" fmla="*/ 67 w 376"/>
              <a:gd name="T11" fmla="*/ 3 h 401"/>
              <a:gd name="T12" fmla="*/ 313 w 376"/>
              <a:gd name="T13" fmla="*/ 3 h 401"/>
              <a:gd name="T14" fmla="*/ 309 w 376"/>
              <a:gd name="T15" fmla="*/ 3 h 401"/>
              <a:gd name="T16" fmla="*/ 246 w 376"/>
              <a:gd name="T17" fmla="*/ 159 h 401"/>
              <a:gd name="T18" fmla="*/ 311 w 376"/>
              <a:gd name="T19" fmla="*/ 223 h 401"/>
              <a:gd name="T20" fmla="*/ 376 w 376"/>
              <a:gd name="T21" fmla="*/ 159 h 401"/>
              <a:gd name="T22" fmla="*/ 313 w 376"/>
              <a:gd name="T23" fmla="*/ 3 h 401"/>
              <a:gd name="T24" fmla="*/ 185 w 376"/>
              <a:gd name="T25" fmla="*/ 180 h 401"/>
              <a:gd name="T26" fmla="*/ 123 w 376"/>
              <a:gd name="T27" fmla="*/ 337 h 401"/>
              <a:gd name="T28" fmla="*/ 188 w 376"/>
              <a:gd name="T29" fmla="*/ 401 h 401"/>
              <a:gd name="T30" fmla="*/ 253 w 376"/>
              <a:gd name="T31" fmla="*/ 337 h 401"/>
              <a:gd name="T32" fmla="*/ 190 w 376"/>
              <a:gd name="T33" fmla="*/ 180 h 401"/>
              <a:gd name="T34" fmla="*/ 185 w 376"/>
              <a:gd name="T35" fmla="*/ 18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6" h="401">
                <a:moveTo>
                  <a:pt x="67" y="3"/>
                </a:moveTo>
                <a:cubicBezTo>
                  <a:pt x="67" y="0"/>
                  <a:pt x="62" y="0"/>
                  <a:pt x="62" y="3"/>
                </a:cubicBezTo>
                <a:cubicBezTo>
                  <a:pt x="52" y="85"/>
                  <a:pt x="0" y="102"/>
                  <a:pt x="0" y="159"/>
                </a:cubicBezTo>
                <a:cubicBezTo>
                  <a:pt x="0" y="195"/>
                  <a:pt x="29" y="223"/>
                  <a:pt x="65" y="223"/>
                </a:cubicBezTo>
                <a:cubicBezTo>
                  <a:pt x="100" y="223"/>
                  <a:pt x="129" y="195"/>
                  <a:pt x="129" y="159"/>
                </a:cubicBezTo>
                <a:cubicBezTo>
                  <a:pt x="129" y="102"/>
                  <a:pt x="77" y="85"/>
                  <a:pt x="67" y="3"/>
                </a:cubicBezTo>
                <a:close/>
                <a:moveTo>
                  <a:pt x="313" y="3"/>
                </a:moveTo>
                <a:cubicBezTo>
                  <a:pt x="313" y="0"/>
                  <a:pt x="309" y="0"/>
                  <a:pt x="309" y="3"/>
                </a:cubicBezTo>
                <a:cubicBezTo>
                  <a:pt x="298" y="85"/>
                  <a:pt x="246" y="102"/>
                  <a:pt x="246" y="159"/>
                </a:cubicBezTo>
                <a:cubicBezTo>
                  <a:pt x="246" y="195"/>
                  <a:pt x="276" y="223"/>
                  <a:pt x="311" y="223"/>
                </a:cubicBezTo>
                <a:cubicBezTo>
                  <a:pt x="346" y="223"/>
                  <a:pt x="376" y="195"/>
                  <a:pt x="376" y="159"/>
                </a:cubicBezTo>
                <a:cubicBezTo>
                  <a:pt x="376" y="102"/>
                  <a:pt x="324" y="85"/>
                  <a:pt x="313" y="3"/>
                </a:cubicBezTo>
                <a:close/>
                <a:moveTo>
                  <a:pt x="185" y="180"/>
                </a:moveTo>
                <a:cubicBezTo>
                  <a:pt x="175" y="263"/>
                  <a:pt x="123" y="280"/>
                  <a:pt x="123" y="337"/>
                </a:cubicBezTo>
                <a:cubicBezTo>
                  <a:pt x="123" y="372"/>
                  <a:pt x="153" y="401"/>
                  <a:pt x="188" y="401"/>
                </a:cubicBezTo>
                <a:cubicBezTo>
                  <a:pt x="223" y="401"/>
                  <a:pt x="253" y="372"/>
                  <a:pt x="253" y="337"/>
                </a:cubicBezTo>
                <a:cubicBezTo>
                  <a:pt x="253" y="280"/>
                  <a:pt x="200" y="263"/>
                  <a:pt x="190" y="180"/>
                </a:cubicBezTo>
                <a:cubicBezTo>
                  <a:pt x="190" y="178"/>
                  <a:pt x="186" y="178"/>
                  <a:pt x="185" y="1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05467" tIns="52732" rIns="105467" bIns="5273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 sz="2077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Freeform 11"/>
          <p:cNvSpPr>
            <a:spLocks noChangeAspect="1" noEditPoints="1"/>
          </p:cNvSpPr>
          <p:nvPr/>
        </p:nvSpPr>
        <p:spPr bwMode="auto">
          <a:xfrm>
            <a:off x="5431407" y="4609985"/>
            <a:ext cx="337315" cy="337671"/>
          </a:xfrm>
          <a:custGeom>
            <a:avLst/>
            <a:gdLst>
              <a:gd name="T0" fmla="*/ 360 w 400"/>
              <a:gd name="T1" fmla="*/ 184 h 400"/>
              <a:gd name="T2" fmla="*/ 360 w 400"/>
              <a:gd name="T3" fmla="*/ 216 h 400"/>
              <a:gd name="T4" fmla="*/ 400 w 400"/>
              <a:gd name="T5" fmla="*/ 200 h 400"/>
              <a:gd name="T6" fmla="*/ 200 w 400"/>
              <a:gd name="T7" fmla="*/ 90 h 400"/>
              <a:gd name="T8" fmla="*/ 200 w 400"/>
              <a:gd name="T9" fmla="*/ 310 h 400"/>
              <a:gd name="T10" fmla="*/ 200 w 400"/>
              <a:gd name="T11" fmla="*/ 90 h 400"/>
              <a:gd name="T12" fmla="*/ 120 w 400"/>
              <a:gd name="T13" fmla="*/ 200 h 400"/>
              <a:gd name="T14" fmla="*/ 280 w 400"/>
              <a:gd name="T15" fmla="*/ 200 h 400"/>
              <a:gd name="T16" fmla="*/ 59 w 400"/>
              <a:gd name="T17" fmla="*/ 200 h 400"/>
              <a:gd name="T18" fmla="*/ 20 w 400"/>
              <a:gd name="T19" fmla="*/ 184 h 400"/>
              <a:gd name="T20" fmla="*/ 20 w 400"/>
              <a:gd name="T21" fmla="*/ 216 h 400"/>
              <a:gd name="T22" fmla="*/ 59 w 400"/>
              <a:gd name="T23" fmla="*/ 200 h 400"/>
              <a:gd name="T24" fmla="*/ 216 w 400"/>
              <a:gd name="T25" fmla="*/ 40 h 400"/>
              <a:gd name="T26" fmla="*/ 200 w 400"/>
              <a:gd name="T27" fmla="*/ 0 h 400"/>
              <a:gd name="T28" fmla="*/ 184 w 400"/>
              <a:gd name="T29" fmla="*/ 40 h 400"/>
              <a:gd name="T30" fmla="*/ 200 w 400"/>
              <a:gd name="T31" fmla="*/ 340 h 400"/>
              <a:gd name="T32" fmla="*/ 184 w 400"/>
              <a:gd name="T33" fmla="*/ 380 h 400"/>
              <a:gd name="T34" fmla="*/ 216 w 400"/>
              <a:gd name="T35" fmla="*/ 380 h 400"/>
              <a:gd name="T36" fmla="*/ 200 w 400"/>
              <a:gd name="T37" fmla="*/ 340 h 400"/>
              <a:gd name="T38" fmla="*/ 350 w 400"/>
              <a:gd name="T39" fmla="*/ 50 h 400"/>
              <a:gd name="T40" fmla="*/ 310 w 400"/>
              <a:gd name="T41" fmla="*/ 67 h 400"/>
              <a:gd name="T42" fmla="*/ 333 w 400"/>
              <a:gd name="T43" fmla="*/ 89 h 400"/>
              <a:gd name="T44" fmla="*/ 66 w 400"/>
              <a:gd name="T45" fmla="*/ 311 h 400"/>
              <a:gd name="T46" fmla="*/ 50 w 400"/>
              <a:gd name="T47" fmla="*/ 350 h 400"/>
              <a:gd name="T48" fmla="*/ 89 w 400"/>
              <a:gd name="T49" fmla="*/ 333 h 400"/>
              <a:gd name="T50" fmla="*/ 66 w 400"/>
              <a:gd name="T51" fmla="*/ 311 h 400"/>
              <a:gd name="T52" fmla="*/ 50 w 400"/>
              <a:gd name="T53" fmla="*/ 50 h 400"/>
              <a:gd name="T54" fmla="*/ 66 w 400"/>
              <a:gd name="T55" fmla="*/ 89 h 400"/>
              <a:gd name="T56" fmla="*/ 89 w 400"/>
              <a:gd name="T57" fmla="*/ 67 h 400"/>
              <a:gd name="T58" fmla="*/ 310 w 400"/>
              <a:gd name="T59" fmla="*/ 333 h 400"/>
              <a:gd name="T60" fmla="*/ 350 w 400"/>
              <a:gd name="T61" fmla="*/ 350 h 400"/>
              <a:gd name="T62" fmla="*/ 333 w 400"/>
              <a:gd name="T63" fmla="*/ 311 h 400"/>
              <a:gd name="T64" fmla="*/ 310 w 400"/>
              <a:gd name="T65" fmla="*/ 333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05467" tIns="52732" rIns="105467" bIns="5273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 sz="2077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Freeform 21"/>
          <p:cNvSpPr>
            <a:spLocks noChangeAspect="1" noEditPoints="1"/>
          </p:cNvSpPr>
          <p:nvPr/>
        </p:nvSpPr>
        <p:spPr bwMode="auto">
          <a:xfrm>
            <a:off x="6704573" y="4624522"/>
            <a:ext cx="293878" cy="294805"/>
          </a:xfrm>
          <a:custGeom>
            <a:avLst/>
            <a:gdLst>
              <a:gd name="T0" fmla="*/ 390 w 403"/>
              <a:gd name="T1" fmla="*/ 150 h 404"/>
              <a:gd name="T2" fmla="*/ 241 w 403"/>
              <a:gd name="T3" fmla="*/ 110 h 404"/>
              <a:gd name="T4" fmla="*/ 215 w 403"/>
              <a:gd name="T5" fmla="*/ 13 h 404"/>
              <a:gd name="T6" fmla="*/ 195 w 403"/>
              <a:gd name="T7" fmla="*/ 2 h 404"/>
              <a:gd name="T8" fmla="*/ 14 w 403"/>
              <a:gd name="T9" fmla="*/ 51 h 404"/>
              <a:gd name="T10" fmla="*/ 2 w 403"/>
              <a:gd name="T11" fmla="*/ 70 h 404"/>
              <a:gd name="T12" fmla="*/ 67 w 403"/>
              <a:gd name="T13" fmla="*/ 311 h 404"/>
              <a:gd name="T14" fmla="*/ 86 w 403"/>
              <a:gd name="T15" fmla="*/ 322 h 404"/>
              <a:gd name="T16" fmla="*/ 159 w 403"/>
              <a:gd name="T17" fmla="*/ 302 h 404"/>
              <a:gd name="T18" fmla="*/ 149 w 403"/>
              <a:gd name="T19" fmla="*/ 339 h 404"/>
              <a:gd name="T20" fmla="*/ 160 w 403"/>
              <a:gd name="T21" fmla="*/ 358 h 404"/>
              <a:gd name="T22" fmla="*/ 322 w 403"/>
              <a:gd name="T23" fmla="*/ 401 h 404"/>
              <a:gd name="T24" fmla="*/ 342 w 403"/>
              <a:gd name="T25" fmla="*/ 391 h 404"/>
              <a:gd name="T26" fmla="*/ 401 w 403"/>
              <a:gd name="T27" fmla="*/ 169 h 404"/>
              <a:gd name="T28" fmla="*/ 390 w 403"/>
              <a:gd name="T29" fmla="*/ 150 h 404"/>
              <a:gd name="T30" fmla="*/ 34 w 403"/>
              <a:gd name="T31" fmla="*/ 75 h 404"/>
              <a:gd name="T32" fmla="*/ 191 w 403"/>
              <a:gd name="T33" fmla="*/ 33 h 404"/>
              <a:gd name="T34" fmla="*/ 249 w 403"/>
              <a:gd name="T35" fmla="*/ 249 h 404"/>
              <a:gd name="T36" fmla="*/ 92 w 403"/>
              <a:gd name="T37" fmla="*/ 291 h 404"/>
              <a:gd name="T38" fmla="*/ 34 w 403"/>
              <a:gd name="T39" fmla="*/ 75 h 404"/>
              <a:gd name="T40" fmla="*/ 315 w 403"/>
              <a:gd name="T41" fmla="*/ 371 h 404"/>
              <a:gd name="T42" fmla="*/ 179 w 403"/>
              <a:gd name="T43" fmla="*/ 334 h 404"/>
              <a:gd name="T44" fmla="*/ 190 w 403"/>
              <a:gd name="T45" fmla="*/ 294 h 404"/>
              <a:gd name="T46" fmla="*/ 268 w 403"/>
              <a:gd name="T47" fmla="*/ 273 h 404"/>
              <a:gd name="T48" fmla="*/ 279 w 403"/>
              <a:gd name="T49" fmla="*/ 254 h 404"/>
              <a:gd name="T50" fmla="*/ 249 w 403"/>
              <a:gd name="T51" fmla="*/ 142 h 404"/>
              <a:gd name="T52" fmla="*/ 368 w 403"/>
              <a:gd name="T53" fmla="*/ 174 h 404"/>
              <a:gd name="T54" fmla="*/ 315 w 403"/>
              <a:gd name="T55" fmla="*/ 37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3" h="404">
                <a:moveTo>
                  <a:pt x="390" y="150"/>
                </a:moveTo>
                <a:cubicBezTo>
                  <a:pt x="241" y="110"/>
                  <a:pt x="241" y="110"/>
                  <a:pt x="241" y="110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3" y="5"/>
                  <a:pt x="204" y="0"/>
                  <a:pt x="195" y="2"/>
                </a:cubicBezTo>
                <a:cubicBezTo>
                  <a:pt x="14" y="51"/>
                  <a:pt x="14" y="51"/>
                  <a:pt x="14" y="51"/>
                </a:cubicBezTo>
                <a:cubicBezTo>
                  <a:pt x="5" y="53"/>
                  <a:pt x="0" y="62"/>
                  <a:pt x="2" y="70"/>
                </a:cubicBezTo>
                <a:cubicBezTo>
                  <a:pt x="67" y="311"/>
                  <a:pt x="67" y="311"/>
                  <a:pt x="67" y="311"/>
                </a:cubicBezTo>
                <a:cubicBezTo>
                  <a:pt x="69" y="319"/>
                  <a:pt x="78" y="324"/>
                  <a:pt x="86" y="322"/>
                </a:cubicBezTo>
                <a:cubicBezTo>
                  <a:pt x="159" y="302"/>
                  <a:pt x="159" y="302"/>
                  <a:pt x="159" y="302"/>
                </a:cubicBezTo>
                <a:cubicBezTo>
                  <a:pt x="149" y="339"/>
                  <a:pt x="149" y="339"/>
                  <a:pt x="149" y="339"/>
                </a:cubicBezTo>
                <a:cubicBezTo>
                  <a:pt x="147" y="347"/>
                  <a:pt x="152" y="356"/>
                  <a:pt x="160" y="358"/>
                </a:cubicBezTo>
                <a:cubicBezTo>
                  <a:pt x="322" y="401"/>
                  <a:pt x="322" y="401"/>
                  <a:pt x="322" y="401"/>
                </a:cubicBezTo>
                <a:cubicBezTo>
                  <a:pt x="331" y="404"/>
                  <a:pt x="340" y="399"/>
                  <a:pt x="342" y="391"/>
                </a:cubicBezTo>
                <a:cubicBezTo>
                  <a:pt x="401" y="169"/>
                  <a:pt x="401" y="169"/>
                  <a:pt x="401" y="169"/>
                </a:cubicBezTo>
                <a:cubicBezTo>
                  <a:pt x="403" y="161"/>
                  <a:pt x="398" y="152"/>
                  <a:pt x="390" y="150"/>
                </a:cubicBezTo>
                <a:close/>
                <a:moveTo>
                  <a:pt x="34" y="75"/>
                </a:moveTo>
                <a:cubicBezTo>
                  <a:pt x="191" y="33"/>
                  <a:pt x="191" y="33"/>
                  <a:pt x="191" y="33"/>
                </a:cubicBezTo>
                <a:cubicBezTo>
                  <a:pt x="249" y="249"/>
                  <a:pt x="249" y="249"/>
                  <a:pt x="249" y="249"/>
                </a:cubicBezTo>
                <a:cubicBezTo>
                  <a:pt x="92" y="291"/>
                  <a:pt x="92" y="291"/>
                  <a:pt x="92" y="291"/>
                </a:cubicBezTo>
                <a:lnTo>
                  <a:pt x="34" y="75"/>
                </a:lnTo>
                <a:close/>
                <a:moveTo>
                  <a:pt x="315" y="371"/>
                </a:moveTo>
                <a:cubicBezTo>
                  <a:pt x="179" y="334"/>
                  <a:pt x="179" y="334"/>
                  <a:pt x="179" y="334"/>
                </a:cubicBezTo>
                <a:cubicBezTo>
                  <a:pt x="190" y="294"/>
                  <a:pt x="190" y="294"/>
                  <a:pt x="190" y="294"/>
                </a:cubicBezTo>
                <a:cubicBezTo>
                  <a:pt x="268" y="273"/>
                  <a:pt x="268" y="273"/>
                  <a:pt x="268" y="273"/>
                </a:cubicBezTo>
                <a:cubicBezTo>
                  <a:pt x="276" y="271"/>
                  <a:pt x="282" y="262"/>
                  <a:pt x="279" y="254"/>
                </a:cubicBezTo>
                <a:cubicBezTo>
                  <a:pt x="249" y="142"/>
                  <a:pt x="249" y="142"/>
                  <a:pt x="249" y="142"/>
                </a:cubicBezTo>
                <a:cubicBezTo>
                  <a:pt x="368" y="174"/>
                  <a:pt x="368" y="174"/>
                  <a:pt x="368" y="174"/>
                </a:cubicBezTo>
                <a:lnTo>
                  <a:pt x="315" y="3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05467" tIns="52732" rIns="105467" bIns="5273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 sz="2077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Freeform 26"/>
          <p:cNvSpPr>
            <a:spLocks noChangeAspect="1"/>
          </p:cNvSpPr>
          <p:nvPr/>
        </p:nvSpPr>
        <p:spPr bwMode="auto">
          <a:xfrm>
            <a:off x="8161760" y="4636954"/>
            <a:ext cx="280256" cy="290653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05467" tIns="52732" rIns="105467" bIns="5273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 sz="2077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1205112" y="3250282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27" name="Text Placeholder 2"/>
          <p:cNvSpPr txBox="1">
            <a:spLocks/>
          </p:cNvSpPr>
          <p:nvPr/>
        </p:nvSpPr>
        <p:spPr>
          <a:xfrm>
            <a:off x="1570342" y="3635128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81637" y="2450182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29" name="Text Placeholder 2"/>
          <p:cNvSpPr txBox="1">
            <a:spLocks/>
          </p:cNvSpPr>
          <p:nvPr/>
        </p:nvSpPr>
        <p:spPr>
          <a:xfrm>
            <a:off x="4246867" y="2835028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224912" y="2707357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1" name="Text Placeholder 2"/>
          <p:cNvSpPr txBox="1">
            <a:spLocks/>
          </p:cNvSpPr>
          <p:nvPr/>
        </p:nvSpPr>
        <p:spPr>
          <a:xfrm>
            <a:off x="7590142" y="3092203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9158487" y="4374232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3" name="Text Placeholder 2"/>
          <p:cNvSpPr txBox="1">
            <a:spLocks/>
          </p:cNvSpPr>
          <p:nvPr/>
        </p:nvSpPr>
        <p:spPr>
          <a:xfrm>
            <a:off x="9523717" y="4759078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439360" y="183658"/>
            <a:ext cx="1980029" cy="50488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7" name="矩形 36"/>
          <p:cNvSpPr/>
          <p:nvPr/>
        </p:nvSpPr>
        <p:spPr>
          <a:xfrm>
            <a:off x="5181276" y="544865"/>
            <a:ext cx="2496196" cy="33515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Please replace the written content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67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4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8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6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4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8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2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任意多边形 178"/>
          <p:cNvSpPr>
            <a:spLocks/>
          </p:cNvSpPr>
          <p:nvPr/>
        </p:nvSpPr>
        <p:spPr bwMode="auto">
          <a:xfrm>
            <a:off x="2267202" y="1450497"/>
            <a:ext cx="1567674" cy="3454106"/>
          </a:xfrm>
          <a:custGeom>
            <a:avLst/>
            <a:gdLst>
              <a:gd name="connsiteX0" fmla="*/ 234950 w 1428751"/>
              <a:gd name="connsiteY0" fmla="*/ 0 h 3148013"/>
              <a:gd name="connsiteX1" fmla="*/ 239712 w 1428751"/>
              <a:gd name="connsiteY1" fmla="*/ 0 h 3148013"/>
              <a:gd name="connsiteX2" fmla="*/ 276225 w 1428751"/>
              <a:gd name="connsiteY2" fmla="*/ 0 h 3148013"/>
              <a:gd name="connsiteX3" fmla="*/ 319088 w 1428751"/>
              <a:gd name="connsiteY3" fmla="*/ 0 h 3148013"/>
              <a:gd name="connsiteX4" fmla="*/ 361950 w 1428751"/>
              <a:gd name="connsiteY4" fmla="*/ 0 h 3148013"/>
              <a:gd name="connsiteX5" fmla="*/ 361951 w 1428751"/>
              <a:gd name="connsiteY5" fmla="*/ 0 h 3148013"/>
              <a:gd name="connsiteX6" fmla="*/ 404813 w 1428751"/>
              <a:gd name="connsiteY6" fmla="*/ 0 h 3148013"/>
              <a:gd name="connsiteX7" fmla="*/ 446088 w 1428751"/>
              <a:gd name="connsiteY7" fmla="*/ 0 h 3148013"/>
              <a:gd name="connsiteX8" fmla="*/ 488950 w 1428751"/>
              <a:gd name="connsiteY8" fmla="*/ 0 h 3148013"/>
              <a:gd name="connsiteX9" fmla="*/ 488951 w 1428751"/>
              <a:gd name="connsiteY9" fmla="*/ 0 h 3148013"/>
              <a:gd name="connsiteX10" fmla="*/ 531813 w 1428751"/>
              <a:gd name="connsiteY10" fmla="*/ 0 h 3148013"/>
              <a:gd name="connsiteX11" fmla="*/ 576263 w 1428751"/>
              <a:gd name="connsiteY11" fmla="*/ 0 h 3148013"/>
              <a:gd name="connsiteX12" fmla="*/ 617538 w 1428751"/>
              <a:gd name="connsiteY12" fmla="*/ 0 h 3148013"/>
              <a:gd name="connsiteX13" fmla="*/ 660400 w 1428751"/>
              <a:gd name="connsiteY13" fmla="*/ 0 h 3148013"/>
              <a:gd name="connsiteX14" fmla="*/ 660401 w 1428751"/>
              <a:gd name="connsiteY14" fmla="*/ 0 h 3148013"/>
              <a:gd name="connsiteX15" fmla="*/ 703263 w 1428751"/>
              <a:gd name="connsiteY15" fmla="*/ 0 h 3148013"/>
              <a:gd name="connsiteX16" fmla="*/ 744538 w 1428751"/>
              <a:gd name="connsiteY16" fmla="*/ 0 h 3148013"/>
              <a:gd name="connsiteX17" fmla="*/ 787400 w 1428751"/>
              <a:gd name="connsiteY17" fmla="*/ 0 h 3148013"/>
              <a:gd name="connsiteX18" fmla="*/ 787401 w 1428751"/>
              <a:gd name="connsiteY18" fmla="*/ 0 h 3148013"/>
              <a:gd name="connsiteX19" fmla="*/ 830263 w 1428751"/>
              <a:gd name="connsiteY19" fmla="*/ 0 h 3148013"/>
              <a:gd name="connsiteX20" fmla="*/ 873125 w 1428751"/>
              <a:gd name="connsiteY20" fmla="*/ 0 h 3148013"/>
              <a:gd name="connsiteX21" fmla="*/ 873126 w 1428751"/>
              <a:gd name="connsiteY21" fmla="*/ 0 h 3148013"/>
              <a:gd name="connsiteX22" fmla="*/ 914400 w 1428751"/>
              <a:gd name="connsiteY22" fmla="*/ 0 h 3148013"/>
              <a:gd name="connsiteX23" fmla="*/ 958850 w 1428751"/>
              <a:gd name="connsiteY23" fmla="*/ 0 h 3148013"/>
              <a:gd name="connsiteX24" fmla="*/ 990600 w 1428751"/>
              <a:gd name="connsiteY24" fmla="*/ 0 h 3148013"/>
              <a:gd name="connsiteX25" fmla="*/ 1001713 w 1428751"/>
              <a:gd name="connsiteY25" fmla="*/ 0 h 3148013"/>
              <a:gd name="connsiteX26" fmla="*/ 1039813 w 1428751"/>
              <a:gd name="connsiteY26" fmla="*/ 4762 h 3148013"/>
              <a:gd name="connsiteX27" fmla="*/ 1044576 w 1428751"/>
              <a:gd name="connsiteY27" fmla="*/ 6350 h 3148013"/>
              <a:gd name="connsiteX28" fmla="*/ 1044576 w 1428751"/>
              <a:gd name="connsiteY28" fmla="*/ 6350 h 3148013"/>
              <a:gd name="connsiteX29" fmla="*/ 1084262 w 1428751"/>
              <a:gd name="connsiteY29" fmla="*/ 15875 h 3148013"/>
              <a:gd name="connsiteX30" fmla="*/ 1085850 w 1428751"/>
              <a:gd name="connsiteY30" fmla="*/ 17462 h 3148013"/>
              <a:gd name="connsiteX31" fmla="*/ 1085850 w 1428751"/>
              <a:gd name="connsiteY31" fmla="*/ 17462 h 3148013"/>
              <a:gd name="connsiteX32" fmla="*/ 1123950 w 1428751"/>
              <a:gd name="connsiteY32" fmla="*/ 34924 h 3148013"/>
              <a:gd name="connsiteX33" fmla="*/ 1128713 w 1428751"/>
              <a:gd name="connsiteY33" fmla="*/ 38099 h 3148013"/>
              <a:gd name="connsiteX34" fmla="*/ 1128713 w 1428751"/>
              <a:gd name="connsiteY34" fmla="*/ 38100 h 3148013"/>
              <a:gd name="connsiteX35" fmla="*/ 1160463 w 1428751"/>
              <a:gd name="connsiteY35" fmla="*/ 60325 h 3148013"/>
              <a:gd name="connsiteX36" fmla="*/ 1171576 w 1428751"/>
              <a:gd name="connsiteY36" fmla="*/ 73025 h 3148013"/>
              <a:gd name="connsiteX37" fmla="*/ 1171576 w 1428751"/>
              <a:gd name="connsiteY37" fmla="*/ 73026 h 3148013"/>
              <a:gd name="connsiteX38" fmla="*/ 1189037 w 1428751"/>
              <a:gd name="connsiteY38" fmla="*/ 92075 h 3148013"/>
              <a:gd name="connsiteX39" fmla="*/ 1211263 w 1428751"/>
              <a:gd name="connsiteY39" fmla="*/ 128587 h 3148013"/>
              <a:gd name="connsiteX40" fmla="*/ 1214438 w 1428751"/>
              <a:gd name="connsiteY40" fmla="*/ 136525 h 3148013"/>
              <a:gd name="connsiteX41" fmla="*/ 1225550 w 1428751"/>
              <a:gd name="connsiteY41" fmla="*/ 166687 h 3148013"/>
              <a:gd name="connsiteX42" fmla="*/ 1230313 w 1428751"/>
              <a:gd name="connsiteY42" fmla="*/ 209550 h 3148013"/>
              <a:gd name="connsiteX43" fmla="*/ 1230313 w 1428751"/>
              <a:gd name="connsiteY43" fmla="*/ 617537 h 3148013"/>
              <a:gd name="connsiteX44" fmla="*/ 1255713 w 1428751"/>
              <a:gd name="connsiteY44" fmla="*/ 638175 h 3148013"/>
              <a:gd name="connsiteX45" fmla="*/ 1411289 w 1428751"/>
              <a:gd name="connsiteY45" fmla="*/ 755650 h 3148013"/>
              <a:gd name="connsiteX46" fmla="*/ 1425576 w 1428751"/>
              <a:gd name="connsiteY46" fmla="*/ 769938 h 3148013"/>
              <a:gd name="connsiteX47" fmla="*/ 1428751 w 1428751"/>
              <a:gd name="connsiteY47" fmla="*/ 787400 h 3148013"/>
              <a:gd name="connsiteX48" fmla="*/ 1425576 w 1428751"/>
              <a:gd name="connsiteY48" fmla="*/ 803275 h 3148013"/>
              <a:gd name="connsiteX49" fmla="*/ 1411289 w 1428751"/>
              <a:gd name="connsiteY49" fmla="*/ 817563 h 3148013"/>
              <a:gd name="connsiteX50" fmla="*/ 1255713 w 1428751"/>
              <a:gd name="connsiteY50" fmla="*/ 935038 h 3148013"/>
              <a:gd name="connsiteX51" fmla="*/ 1255713 w 1428751"/>
              <a:gd name="connsiteY51" fmla="*/ 935038 h 3148013"/>
              <a:gd name="connsiteX52" fmla="*/ 1230313 w 1428751"/>
              <a:gd name="connsiteY52" fmla="*/ 955675 h 3148013"/>
              <a:gd name="connsiteX53" fmla="*/ 1230313 w 1428751"/>
              <a:gd name="connsiteY53" fmla="*/ 2940051 h 3148013"/>
              <a:gd name="connsiteX54" fmla="*/ 1225550 w 1428751"/>
              <a:gd name="connsiteY54" fmla="*/ 2982913 h 3148013"/>
              <a:gd name="connsiteX55" fmla="*/ 1214438 w 1428751"/>
              <a:gd name="connsiteY55" fmla="*/ 3011488 h 3148013"/>
              <a:gd name="connsiteX56" fmla="*/ 1211263 w 1428751"/>
              <a:gd name="connsiteY56" fmla="*/ 3021013 h 3148013"/>
              <a:gd name="connsiteX57" fmla="*/ 1189037 w 1428751"/>
              <a:gd name="connsiteY57" fmla="*/ 3055938 h 3148013"/>
              <a:gd name="connsiteX58" fmla="*/ 1171576 w 1428751"/>
              <a:gd name="connsiteY58" fmla="*/ 3074987 h 3148013"/>
              <a:gd name="connsiteX59" fmla="*/ 1171576 w 1428751"/>
              <a:gd name="connsiteY59" fmla="*/ 3074988 h 3148013"/>
              <a:gd name="connsiteX60" fmla="*/ 1160463 w 1428751"/>
              <a:gd name="connsiteY60" fmla="*/ 3087688 h 3148013"/>
              <a:gd name="connsiteX61" fmla="*/ 1128713 w 1428751"/>
              <a:gd name="connsiteY61" fmla="*/ 3109913 h 3148013"/>
              <a:gd name="connsiteX62" fmla="*/ 1128713 w 1428751"/>
              <a:gd name="connsiteY62" fmla="*/ 3109913 h 3148013"/>
              <a:gd name="connsiteX63" fmla="*/ 1123950 w 1428751"/>
              <a:gd name="connsiteY63" fmla="*/ 3113088 h 3148013"/>
              <a:gd name="connsiteX64" fmla="*/ 1085850 w 1428751"/>
              <a:gd name="connsiteY64" fmla="*/ 3130550 h 3148013"/>
              <a:gd name="connsiteX65" fmla="*/ 1084262 w 1428751"/>
              <a:gd name="connsiteY65" fmla="*/ 3132138 h 3148013"/>
              <a:gd name="connsiteX66" fmla="*/ 1044576 w 1428751"/>
              <a:gd name="connsiteY66" fmla="*/ 3143250 h 3148013"/>
              <a:gd name="connsiteX67" fmla="*/ 1044576 w 1428751"/>
              <a:gd name="connsiteY67" fmla="*/ 3143251 h 3148013"/>
              <a:gd name="connsiteX68" fmla="*/ 1039813 w 1428751"/>
              <a:gd name="connsiteY68" fmla="*/ 3144838 h 3148013"/>
              <a:gd name="connsiteX69" fmla="*/ 1001713 w 1428751"/>
              <a:gd name="connsiteY69" fmla="*/ 3148013 h 3148013"/>
              <a:gd name="connsiteX70" fmla="*/ 990600 w 1428751"/>
              <a:gd name="connsiteY70" fmla="*/ 3148013 h 3148013"/>
              <a:gd name="connsiteX71" fmla="*/ 958850 w 1428751"/>
              <a:gd name="connsiteY71" fmla="*/ 3148013 h 3148013"/>
              <a:gd name="connsiteX72" fmla="*/ 914400 w 1428751"/>
              <a:gd name="connsiteY72" fmla="*/ 3148013 h 3148013"/>
              <a:gd name="connsiteX73" fmla="*/ 873126 w 1428751"/>
              <a:gd name="connsiteY73" fmla="*/ 3148013 h 3148013"/>
              <a:gd name="connsiteX74" fmla="*/ 873125 w 1428751"/>
              <a:gd name="connsiteY74" fmla="*/ 3148013 h 3148013"/>
              <a:gd name="connsiteX75" fmla="*/ 830263 w 1428751"/>
              <a:gd name="connsiteY75" fmla="*/ 3148013 h 3148013"/>
              <a:gd name="connsiteX76" fmla="*/ 787401 w 1428751"/>
              <a:gd name="connsiteY76" fmla="*/ 3148013 h 3148013"/>
              <a:gd name="connsiteX77" fmla="*/ 787400 w 1428751"/>
              <a:gd name="connsiteY77" fmla="*/ 3148013 h 3148013"/>
              <a:gd name="connsiteX78" fmla="*/ 744538 w 1428751"/>
              <a:gd name="connsiteY78" fmla="*/ 3148013 h 3148013"/>
              <a:gd name="connsiteX79" fmla="*/ 703263 w 1428751"/>
              <a:gd name="connsiteY79" fmla="*/ 3148013 h 3148013"/>
              <a:gd name="connsiteX80" fmla="*/ 660401 w 1428751"/>
              <a:gd name="connsiteY80" fmla="*/ 3148013 h 3148013"/>
              <a:gd name="connsiteX81" fmla="*/ 660400 w 1428751"/>
              <a:gd name="connsiteY81" fmla="*/ 3148013 h 3148013"/>
              <a:gd name="connsiteX82" fmla="*/ 617538 w 1428751"/>
              <a:gd name="connsiteY82" fmla="*/ 3148013 h 3148013"/>
              <a:gd name="connsiteX83" fmla="*/ 576263 w 1428751"/>
              <a:gd name="connsiteY83" fmla="*/ 3148013 h 3148013"/>
              <a:gd name="connsiteX84" fmla="*/ 531813 w 1428751"/>
              <a:gd name="connsiteY84" fmla="*/ 3148013 h 3148013"/>
              <a:gd name="connsiteX85" fmla="*/ 488951 w 1428751"/>
              <a:gd name="connsiteY85" fmla="*/ 3148013 h 3148013"/>
              <a:gd name="connsiteX86" fmla="*/ 488950 w 1428751"/>
              <a:gd name="connsiteY86" fmla="*/ 3148013 h 3148013"/>
              <a:gd name="connsiteX87" fmla="*/ 446088 w 1428751"/>
              <a:gd name="connsiteY87" fmla="*/ 3148013 h 3148013"/>
              <a:gd name="connsiteX88" fmla="*/ 404813 w 1428751"/>
              <a:gd name="connsiteY88" fmla="*/ 3148013 h 3148013"/>
              <a:gd name="connsiteX89" fmla="*/ 361951 w 1428751"/>
              <a:gd name="connsiteY89" fmla="*/ 3148013 h 3148013"/>
              <a:gd name="connsiteX90" fmla="*/ 361950 w 1428751"/>
              <a:gd name="connsiteY90" fmla="*/ 3148013 h 3148013"/>
              <a:gd name="connsiteX91" fmla="*/ 319088 w 1428751"/>
              <a:gd name="connsiteY91" fmla="*/ 3148013 h 3148013"/>
              <a:gd name="connsiteX92" fmla="*/ 276225 w 1428751"/>
              <a:gd name="connsiteY92" fmla="*/ 3148013 h 3148013"/>
              <a:gd name="connsiteX93" fmla="*/ 239712 w 1428751"/>
              <a:gd name="connsiteY93" fmla="*/ 3148013 h 3148013"/>
              <a:gd name="connsiteX94" fmla="*/ 234950 w 1428751"/>
              <a:gd name="connsiteY94" fmla="*/ 3148013 h 3148013"/>
              <a:gd name="connsiteX95" fmla="*/ 190500 w 1428751"/>
              <a:gd name="connsiteY95" fmla="*/ 3144838 h 3148013"/>
              <a:gd name="connsiteX96" fmla="*/ 190500 w 1428751"/>
              <a:gd name="connsiteY96" fmla="*/ 3144837 h 3148013"/>
              <a:gd name="connsiteX97" fmla="*/ 147638 w 1428751"/>
              <a:gd name="connsiteY97" fmla="*/ 3132137 h 3148013"/>
              <a:gd name="connsiteX98" fmla="*/ 147638 w 1428751"/>
              <a:gd name="connsiteY98" fmla="*/ 3132138 h 3148013"/>
              <a:gd name="connsiteX99" fmla="*/ 146050 w 1428751"/>
              <a:gd name="connsiteY99" fmla="*/ 3132138 h 3148013"/>
              <a:gd name="connsiteX100" fmla="*/ 104775 w 1428751"/>
              <a:gd name="connsiteY100" fmla="*/ 3113088 h 3148013"/>
              <a:gd name="connsiteX101" fmla="*/ 71437 w 1428751"/>
              <a:gd name="connsiteY101" fmla="*/ 3087688 h 3148013"/>
              <a:gd name="connsiteX102" fmla="*/ 63500 w 1428751"/>
              <a:gd name="connsiteY102" fmla="*/ 3081338 h 3148013"/>
              <a:gd name="connsiteX103" fmla="*/ 63500 w 1428751"/>
              <a:gd name="connsiteY103" fmla="*/ 3081336 h 3148013"/>
              <a:gd name="connsiteX104" fmla="*/ 41276 w 1428751"/>
              <a:gd name="connsiteY104" fmla="*/ 3055937 h 3148013"/>
              <a:gd name="connsiteX105" fmla="*/ 20638 w 1428751"/>
              <a:gd name="connsiteY105" fmla="*/ 3024187 h 3148013"/>
              <a:gd name="connsiteX106" fmla="*/ 19050 w 1428751"/>
              <a:gd name="connsiteY106" fmla="*/ 3021012 h 3148013"/>
              <a:gd name="connsiteX107" fmla="*/ 4762 w 1428751"/>
              <a:gd name="connsiteY107" fmla="*/ 2982912 h 3148013"/>
              <a:gd name="connsiteX108" fmla="*/ 0 w 1428751"/>
              <a:gd name="connsiteY108" fmla="*/ 2940050 h 3148013"/>
              <a:gd name="connsiteX109" fmla="*/ 0 w 1428751"/>
              <a:gd name="connsiteY109" fmla="*/ 209549 h 3148013"/>
              <a:gd name="connsiteX110" fmla="*/ 4762 w 1428751"/>
              <a:gd name="connsiteY110" fmla="*/ 166687 h 3148013"/>
              <a:gd name="connsiteX111" fmla="*/ 19050 w 1428751"/>
              <a:gd name="connsiteY111" fmla="*/ 128587 h 3148013"/>
              <a:gd name="connsiteX112" fmla="*/ 20638 w 1428751"/>
              <a:gd name="connsiteY112" fmla="*/ 125412 h 3148013"/>
              <a:gd name="connsiteX113" fmla="*/ 41276 w 1428751"/>
              <a:gd name="connsiteY113" fmla="*/ 92074 h 3148013"/>
              <a:gd name="connsiteX114" fmla="*/ 63500 w 1428751"/>
              <a:gd name="connsiteY114" fmla="*/ 68263 h 3148013"/>
              <a:gd name="connsiteX115" fmla="*/ 63500 w 1428751"/>
              <a:gd name="connsiteY115" fmla="*/ 68262 h 3148013"/>
              <a:gd name="connsiteX116" fmla="*/ 71437 w 1428751"/>
              <a:gd name="connsiteY116" fmla="*/ 60325 h 3148013"/>
              <a:gd name="connsiteX117" fmla="*/ 104775 w 1428751"/>
              <a:gd name="connsiteY117" fmla="*/ 34925 h 3148013"/>
              <a:gd name="connsiteX118" fmla="*/ 146050 w 1428751"/>
              <a:gd name="connsiteY118" fmla="*/ 15875 h 3148013"/>
              <a:gd name="connsiteX119" fmla="*/ 147638 w 1428751"/>
              <a:gd name="connsiteY119" fmla="*/ 15875 h 3148013"/>
              <a:gd name="connsiteX120" fmla="*/ 147638 w 1428751"/>
              <a:gd name="connsiteY120" fmla="*/ 15874 h 3148013"/>
              <a:gd name="connsiteX121" fmla="*/ 190501 w 1428751"/>
              <a:gd name="connsiteY121" fmla="*/ 4762 h 3148013"/>
              <a:gd name="connsiteX122" fmla="*/ 190501 w 1428751"/>
              <a:gd name="connsiteY122" fmla="*/ 4762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1428751" h="3148013">
                <a:moveTo>
                  <a:pt x="234950" y="0"/>
                </a:moveTo>
                <a:lnTo>
                  <a:pt x="239712" y="0"/>
                </a:lnTo>
                <a:lnTo>
                  <a:pt x="276225" y="0"/>
                </a:lnTo>
                <a:lnTo>
                  <a:pt x="319088" y="0"/>
                </a:lnTo>
                <a:lnTo>
                  <a:pt x="361950" y="0"/>
                </a:lnTo>
                <a:lnTo>
                  <a:pt x="361951" y="0"/>
                </a:lnTo>
                <a:lnTo>
                  <a:pt x="404813" y="0"/>
                </a:lnTo>
                <a:lnTo>
                  <a:pt x="446088" y="0"/>
                </a:lnTo>
                <a:lnTo>
                  <a:pt x="488950" y="0"/>
                </a:lnTo>
                <a:lnTo>
                  <a:pt x="488951" y="0"/>
                </a:lnTo>
                <a:lnTo>
                  <a:pt x="531813" y="0"/>
                </a:lnTo>
                <a:lnTo>
                  <a:pt x="576263" y="0"/>
                </a:lnTo>
                <a:lnTo>
                  <a:pt x="617538" y="0"/>
                </a:lnTo>
                <a:lnTo>
                  <a:pt x="660400" y="0"/>
                </a:lnTo>
                <a:lnTo>
                  <a:pt x="660401" y="0"/>
                </a:lnTo>
                <a:lnTo>
                  <a:pt x="703263" y="0"/>
                </a:lnTo>
                <a:lnTo>
                  <a:pt x="744538" y="0"/>
                </a:lnTo>
                <a:lnTo>
                  <a:pt x="787400" y="0"/>
                </a:lnTo>
                <a:lnTo>
                  <a:pt x="787401" y="0"/>
                </a:lnTo>
                <a:lnTo>
                  <a:pt x="830263" y="0"/>
                </a:lnTo>
                <a:lnTo>
                  <a:pt x="873125" y="0"/>
                </a:lnTo>
                <a:lnTo>
                  <a:pt x="873126" y="0"/>
                </a:lnTo>
                <a:lnTo>
                  <a:pt x="914400" y="0"/>
                </a:lnTo>
                <a:lnTo>
                  <a:pt x="958850" y="0"/>
                </a:lnTo>
                <a:lnTo>
                  <a:pt x="990600" y="0"/>
                </a:lnTo>
                <a:lnTo>
                  <a:pt x="1001713" y="0"/>
                </a:lnTo>
                <a:lnTo>
                  <a:pt x="1039813" y="4762"/>
                </a:lnTo>
                <a:lnTo>
                  <a:pt x="1044576" y="6350"/>
                </a:lnTo>
                <a:lnTo>
                  <a:pt x="1044576" y="6350"/>
                </a:lnTo>
                <a:lnTo>
                  <a:pt x="1084262" y="15875"/>
                </a:lnTo>
                <a:lnTo>
                  <a:pt x="1085850" y="17462"/>
                </a:lnTo>
                <a:lnTo>
                  <a:pt x="1085850" y="17462"/>
                </a:lnTo>
                <a:lnTo>
                  <a:pt x="1123950" y="34924"/>
                </a:lnTo>
                <a:lnTo>
                  <a:pt x="1128713" y="38099"/>
                </a:lnTo>
                <a:lnTo>
                  <a:pt x="1128713" y="38100"/>
                </a:lnTo>
                <a:lnTo>
                  <a:pt x="1160463" y="60325"/>
                </a:lnTo>
                <a:lnTo>
                  <a:pt x="1171576" y="73025"/>
                </a:lnTo>
                <a:lnTo>
                  <a:pt x="1171576" y="73026"/>
                </a:lnTo>
                <a:lnTo>
                  <a:pt x="1189037" y="92075"/>
                </a:lnTo>
                <a:lnTo>
                  <a:pt x="1211263" y="128587"/>
                </a:lnTo>
                <a:lnTo>
                  <a:pt x="1214438" y="136525"/>
                </a:lnTo>
                <a:lnTo>
                  <a:pt x="1225550" y="166687"/>
                </a:lnTo>
                <a:lnTo>
                  <a:pt x="1230313" y="209550"/>
                </a:lnTo>
                <a:lnTo>
                  <a:pt x="1230313" y="617537"/>
                </a:lnTo>
                <a:lnTo>
                  <a:pt x="1255713" y="638175"/>
                </a:lnTo>
                <a:lnTo>
                  <a:pt x="1411289" y="755650"/>
                </a:lnTo>
                <a:lnTo>
                  <a:pt x="1425576" y="769938"/>
                </a:lnTo>
                <a:lnTo>
                  <a:pt x="1428751" y="787400"/>
                </a:lnTo>
                <a:lnTo>
                  <a:pt x="1425576" y="803275"/>
                </a:lnTo>
                <a:lnTo>
                  <a:pt x="1411289" y="817563"/>
                </a:lnTo>
                <a:lnTo>
                  <a:pt x="1255713" y="935038"/>
                </a:lnTo>
                <a:lnTo>
                  <a:pt x="1255713" y="935038"/>
                </a:lnTo>
                <a:lnTo>
                  <a:pt x="1230313" y="955675"/>
                </a:lnTo>
                <a:lnTo>
                  <a:pt x="1230313" y="2940051"/>
                </a:lnTo>
                <a:lnTo>
                  <a:pt x="1225550" y="2982913"/>
                </a:lnTo>
                <a:lnTo>
                  <a:pt x="1214438" y="3011488"/>
                </a:lnTo>
                <a:lnTo>
                  <a:pt x="1211263" y="3021013"/>
                </a:lnTo>
                <a:lnTo>
                  <a:pt x="1189037" y="3055938"/>
                </a:lnTo>
                <a:lnTo>
                  <a:pt x="1171576" y="3074987"/>
                </a:lnTo>
                <a:lnTo>
                  <a:pt x="1171576" y="3074988"/>
                </a:lnTo>
                <a:lnTo>
                  <a:pt x="1160463" y="3087688"/>
                </a:lnTo>
                <a:lnTo>
                  <a:pt x="1128713" y="3109913"/>
                </a:lnTo>
                <a:lnTo>
                  <a:pt x="1128713" y="3109913"/>
                </a:lnTo>
                <a:lnTo>
                  <a:pt x="1123950" y="3113088"/>
                </a:lnTo>
                <a:lnTo>
                  <a:pt x="1085850" y="3130550"/>
                </a:lnTo>
                <a:lnTo>
                  <a:pt x="1084262" y="3132138"/>
                </a:lnTo>
                <a:lnTo>
                  <a:pt x="1044576" y="3143250"/>
                </a:lnTo>
                <a:lnTo>
                  <a:pt x="1044576" y="3143251"/>
                </a:lnTo>
                <a:lnTo>
                  <a:pt x="1039813" y="3144838"/>
                </a:lnTo>
                <a:lnTo>
                  <a:pt x="1001713" y="3148013"/>
                </a:lnTo>
                <a:lnTo>
                  <a:pt x="990600" y="3148013"/>
                </a:lnTo>
                <a:lnTo>
                  <a:pt x="958850" y="3148013"/>
                </a:lnTo>
                <a:lnTo>
                  <a:pt x="914400" y="3148013"/>
                </a:lnTo>
                <a:lnTo>
                  <a:pt x="873126" y="3148013"/>
                </a:lnTo>
                <a:lnTo>
                  <a:pt x="873125" y="3148013"/>
                </a:lnTo>
                <a:lnTo>
                  <a:pt x="830263" y="3148013"/>
                </a:lnTo>
                <a:lnTo>
                  <a:pt x="787401" y="3148013"/>
                </a:lnTo>
                <a:lnTo>
                  <a:pt x="787400" y="3148013"/>
                </a:lnTo>
                <a:lnTo>
                  <a:pt x="744538" y="3148013"/>
                </a:lnTo>
                <a:lnTo>
                  <a:pt x="703263" y="3148013"/>
                </a:lnTo>
                <a:lnTo>
                  <a:pt x="660401" y="3148013"/>
                </a:lnTo>
                <a:lnTo>
                  <a:pt x="660400" y="3148013"/>
                </a:lnTo>
                <a:lnTo>
                  <a:pt x="617538" y="3148013"/>
                </a:lnTo>
                <a:lnTo>
                  <a:pt x="576263" y="3148013"/>
                </a:lnTo>
                <a:lnTo>
                  <a:pt x="531813" y="3148013"/>
                </a:lnTo>
                <a:lnTo>
                  <a:pt x="488951" y="3148013"/>
                </a:lnTo>
                <a:lnTo>
                  <a:pt x="488950" y="3148013"/>
                </a:lnTo>
                <a:lnTo>
                  <a:pt x="446088" y="3148013"/>
                </a:lnTo>
                <a:lnTo>
                  <a:pt x="404813" y="3148013"/>
                </a:lnTo>
                <a:lnTo>
                  <a:pt x="361951" y="3148013"/>
                </a:lnTo>
                <a:lnTo>
                  <a:pt x="361950" y="3148013"/>
                </a:lnTo>
                <a:lnTo>
                  <a:pt x="319088" y="3148013"/>
                </a:lnTo>
                <a:lnTo>
                  <a:pt x="276225" y="3148013"/>
                </a:lnTo>
                <a:lnTo>
                  <a:pt x="239712" y="3148013"/>
                </a:lnTo>
                <a:lnTo>
                  <a:pt x="234950" y="3148013"/>
                </a:lnTo>
                <a:lnTo>
                  <a:pt x="190500" y="3144838"/>
                </a:lnTo>
                <a:lnTo>
                  <a:pt x="190500" y="3144837"/>
                </a:lnTo>
                <a:lnTo>
                  <a:pt x="147638" y="3132137"/>
                </a:lnTo>
                <a:lnTo>
                  <a:pt x="147638" y="3132138"/>
                </a:lnTo>
                <a:lnTo>
                  <a:pt x="146050" y="3132138"/>
                </a:lnTo>
                <a:lnTo>
                  <a:pt x="104775" y="3113088"/>
                </a:lnTo>
                <a:lnTo>
                  <a:pt x="71437" y="3087688"/>
                </a:lnTo>
                <a:lnTo>
                  <a:pt x="63500" y="3081338"/>
                </a:lnTo>
                <a:lnTo>
                  <a:pt x="63500" y="3081336"/>
                </a:lnTo>
                <a:lnTo>
                  <a:pt x="41276" y="3055937"/>
                </a:lnTo>
                <a:lnTo>
                  <a:pt x="20638" y="302418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20638" y="125412"/>
                </a:lnTo>
                <a:lnTo>
                  <a:pt x="41276" y="92074"/>
                </a:lnTo>
                <a:lnTo>
                  <a:pt x="63500" y="68263"/>
                </a:lnTo>
                <a:lnTo>
                  <a:pt x="63500" y="68262"/>
                </a:lnTo>
                <a:lnTo>
                  <a:pt x="71437" y="60325"/>
                </a:lnTo>
                <a:lnTo>
                  <a:pt x="104775" y="34925"/>
                </a:lnTo>
                <a:lnTo>
                  <a:pt x="146050" y="15875"/>
                </a:lnTo>
                <a:lnTo>
                  <a:pt x="147638" y="15875"/>
                </a:lnTo>
                <a:lnTo>
                  <a:pt x="147638" y="15874"/>
                </a:lnTo>
                <a:lnTo>
                  <a:pt x="190501" y="4762"/>
                </a:lnTo>
                <a:lnTo>
                  <a:pt x="190501" y="4762"/>
                </a:lnTo>
                <a:close/>
              </a:path>
            </a:pathLst>
          </a:custGeom>
          <a:solidFill>
            <a:srgbClr val="015835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8" name="任意多边形 187"/>
          <p:cNvSpPr>
            <a:spLocks noChangeArrowheads="1"/>
          </p:cNvSpPr>
          <p:nvPr/>
        </p:nvSpPr>
        <p:spPr bwMode="auto">
          <a:xfrm>
            <a:off x="4585650" y="1450497"/>
            <a:ext cx="1567673" cy="3454106"/>
          </a:xfrm>
          <a:custGeom>
            <a:avLst/>
            <a:gdLst>
              <a:gd name="connsiteX0" fmla="*/ 238125 w 1428750"/>
              <a:gd name="connsiteY0" fmla="*/ 0 h 3148013"/>
              <a:gd name="connsiteX1" fmla="*/ 258762 w 1428750"/>
              <a:gd name="connsiteY1" fmla="*/ 0 h 3148013"/>
              <a:gd name="connsiteX2" fmla="*/ 258763 w 1428750"/>
              <a:gd name="connsiteY2" fmla="*/ 0 h 3148013"/>
              <a:gd name="connsiteX3" fmla="*/ 303212 w 1428750"/>
              <a:gd name="connsiteY3" fmla="*/ 0 h 3148013"/>
              <a:gd name="connsiteX4" fmla="*/ 346075 w 1428750"/>
              <a:gd name="connsiteY4" fmla="*/ 0 h 3148013"/>
              <a:gd name="connsiteX5" fmla="*/ 388937 w 1428750"/>
              <a:gd name="connsiteY5" fmla="*/ 0 h 3148013"/>
              <a:gd name="connsiteX6" fmla="*/ 388938 w 1428750"/>
              <a:gd name="connsiteY6" fmla="*/ 0 h 3148013"/>
              <a:gd name="connsiteX7" fmla="*/ 431800 w 1428750"/>
              <a:gd name="connsiteY7" fmla="*/ 0 h 3148013"/>
              <a:gd name="connsiteX8" fmla="*/ 476250 w 1428750"/>
              <a:gd name="connsiteY8" fmla="*/ 0 h 3148013"/>
              <a:gd name="connsiteX9" fmla="*/ 519112 w 1428750"/>
              <a:gd name="connsiteY9" fmla="*/ 0 h 3148013"/>
              <a:gd name="connsiteX10" fmla="*/ 519113 w 1428750"/>
              <a:gd name="connsiteY10" fmla="*/ 0 h 3148013"/>
              <a:gd name="connsiteX11" fmla="*/ 563562 w 1428750"/>
              <a:gd name="connsiteY11" fmla="*/ 0 h 3148013"/>
              <a:gd name="connsiteX12" fmla="*/ 606425 w 1428750"/>
              <a:gd name="connsiteY12" fmla="*/ 0 h 3148013"/>
              <a:gd name="connsiteX13" fmla="*/ 649287 w 1428750"/>
              <a:gd name="connsiteY13" fmla="*/ 0 h 3148013"/>
              <a:gd name="connsiteX14" fmla="*/ 649288 w 1428750"/>
              <a:gd name="connsiteY14" fmla="*/ 0 h 3148013"/>
              <a:gd name="connsiteX15" fmla="*/ 692150 w 1428750"/>
              <a:gd name="connsiteY15" fmla="*/ 0 h 3148013"/>
              <a:gd name="connsiteX16" fmla="*/ 735012 w 1428750"/>
              <a:gd name="connsiteY16" fmla="*/ 0 h 3148013"/>
              <a:gd name="connsiteX17" fmla="*/ 735013 w 1428750"/>
              <a:gd name="connsiteY17" fmla="*/ 0 h 3148013"/>
              <a:gd name="connsiteX18" fmla="*/ 777875 w 1428750"/>
              <a:gd name="connsiteY18" fmla="*/ 0 h 3148013"/>
              <a:gd name="connsiteX19" fmla="*/ 822325 w 1428750"/>
              <a:gd name="connsiteY19" fmla="*/ 0 h 3148013"/>
              <a:gd name="connsiteX20" fmla="*/ 866775 w 1428750"/>
              <a:gd name="connsiteY20" fmla="*/ 0 h 3148013"/>
              <a:gd name="connsiteX21" fmla="*/ 909637 w 1428750"/>
              <a:gd name="connsiteY21" fmla="*/ 0 h 3148013"/>
              <a:gd name="connsiteX22" fmla="*/ 909638 w 1428750"/>
              <a:gd name="connsiteY22" fmla="*/ 0 h 3148013"/>
              <a:gd name="connsiteX23" fmla="*/ 952500 w 1428750"/>
              <a:gd name="connsiteY23" fmla="*/ 0 h 3148013"/>
              <a:gd name="connsiteX24" fmla="*/ 990600 w 1428750"/>
              <a:gd name="connsiteY24" fmla="*/ 0 h 3148013"/>
              <a:gd name="connsiteX25" fmla="*/ 995362 w 1428750"/>
              <a:gd name="connsiteY25" fmla="*/ 0 h 3148013"/>
              <a:gd name="connsiteX26" fmla="*/ 995363 w 1428750"/>
              <a:gd name="connsiteY26" fmla="*/ 0 h 3148013"/>
              <a:gd name="connsiteX27" fmla="*/ 995363 w 1428750"/>
              <a:gd name="connsiteY27" fmla="*/ 0 h 3148013"/>
              <a:gd name="connsiteX28" fmla="*/ 1038225 w 1428750"/>
              <a:gd name="connsiteY28" fmla="*/ 4762 h 3148013"/>
              <a:gd name="connsiteX29" fmla="*/ 1038225 w 1428750"/>
              <a:gd name="connsiteY29" fmla="*/ 4762 h 3148013"/>
              <a:gd name="connsiteX30" fmla="*/ 1081088 w 1428750"/>
              <a:gd name="connsiteY30" fmla="*/ 15874 h 3148013"/>
              <a:gd name="connsiteX31" fmla="*/ 1081088 w 1428750"/>
              <a:gd name="connsiteY31" fmla="*/ 15875 h 3148013"/>
              <a:gd name="connsiteX32" fmla="*/ 1082674 w 1428750"/>
              <a:gd name="connsiteY32" fmla="*/ 15875 h 3148013"/>
              <a:gd name="connsiteX33" fmla="*/ 1123950 w 1428750"/>
              <a:gd name="connsiteY33" fmla="*/ 34925 h 3148013"/>
              <a:gd name="connsiteX34" fmla="*/ 1123950 w 1428750"/>
              <a:gd name="connsiteY34" fmla="*/ 36512 h 3148013"/>
              <a:gd name="connsiteX35" fmla="*/ 1158875 w 1428750"/>
              <a:gd name="connsiteY35" fmla="*/ 60324 h 3148013"/>
              <a:gd name="connsiteX36" fmla="*/ 1169988 w 1428750"/>
              <a:gd name="connsiteY36" fmla="*/ 71437 h 3148013"/>
              <a:gd name="connsiteX37" fmla="*/ 1169988 w 1428750"/>
              <a:gd name="connsiteY37" fmla="*/ 71438 h 3148013"/>
              <a:gd name="connsiteX38" fmla="*/ 1189037 w 1428750"/>
              <a:gd name="connsiteY38" fmla="*/ 92074 h 3148013"/>
              <a:gd name="connsiteX39" fmla="*/ 1211262 w 1428750"/>
              <a:gd name="connsiteY39" fmla="*/ 128587 h 3148013"/>
              <a:gd name="connsiteX40" fmla="*/ 1212850 w 1428750"/>
              <a:gd name="connsiteY40" fmla="*/ 131762 h 3148013"/>
              <a:gd name="connsiteX41" fmla="*/ 1223962 w 1428750"/>
              <a:gd name="connsiteY41" fmla="*/ 166687 h 3148013"/>
              <a:gd name="connsiteX42" fmla="*/ 1230312 w 1428750"/>
              <a:gd name="connsiteY42" fmla="*/ 209549 h 3148013"/>
              <a:gd name="connsiteX43" fmla="*/ 1230312 w 1428750"/>
              <a:gd name="connsiteY43" fmla="*/ 617537 h 3148013"/>
              <a:gd name="connsiteX44" fmla="*/ 1255713 w 1428750"/>
              <a:gd name="connsiteY44" fmla="*/ 636587 h 3148013"/>
              <a:gd name="connsiteX45" fmla="*/ 1255713 w 1428750"/>
              <a:gd name="connsiteY45" fmla="*/ 636588 h 3148013"/>
              <a:gd name="connsiteX46" fmla="*/ 1298575 w 1428750"/>
              <a:gd name="connsiteY46" fmla="*/ 669924 h 3148013"/>
              <a:gd name="connsiteX47" fmla="*/ 1298575 w 1428750"/>
              <a:gd name="connsiteY47" fmla="*/ 669925 h 3148013"/>
              <a:gd name="connsiteX48" fmla="*/ 1341438 w 1428750"/>
              <a:gd name="connsiteY48" fmla="*/ 703262 h 3148013"/>
              <a:gd name="connsiteX49" fmla="*/ 1341438 w 1428750"/>
              <a:gd name="connsiteY49" fmla="*/ 703263 h 3148013"/>
              <a:gd name="connsiteX50" fmla="*/ 1384300 w 1428750"/>
              <a:gd name="connsiteY50" fmla="*/ 735012 h 3148013"/>
              <a:gd name="connsiteX51" fmla="*/ 1411288 w 1428750"/>
              <a:gd name="connsiteY51" fmla="*/ 755649 h 3148013"/>
              <a:gd name="connsiteX52" fmla="*/ 1423988 w 1428750"/>
              <a:gd name="connsiteY52" fmla="*/ 769937 h 3148013"/>
              <a:gd name="connsiteX53" fmla="*/ 1427163 w 1428750"/>
              <a:gd name="connsiteY53" fmla="*/ 787400 h 3148013"/>
              <a:gd name="connsiteX54" fmla="*/ 1427163 w 1428750"/>
              <a:gd name="connsiteY54" fmla="*/ 787400 h 3148013"/>
              <a:gd name="connsiteX55" fmla="*/ 1428750 w 1428750"/>
              <a:gd name="connsiteY55" fmla="*/ 787400 h 3148013"/>
              <a:gd name="connsiteX56" fmla="*/ 1428750 w 1428750"/>
              <a:gd name="connsiteY56" fmla="*/ 788988 h 3148013"/>
              <a:gd name="connsiteX57" fmla="*/ 1427162 w 1428750"/>
              <a:gd name="connsiteY57" fmla="*/ 788988 h 3148013"/>
              <a:gd name="connsiteX58" fmla="*/ 1427162 w 1428750"/>
              <a:gd name="connsiteY58" fmla="*/ 787405 h 3148013"/>
              <a:gd name="connsiteX59" fmla="*/ 1423988 w 1428750"/>
              <a:gd name="connsiteY59" fmla="*/ 803275 h 3148013"/>
              <a:gd name="connsiteX60" fmla="*/ 1411288 w 1428750"/>
              <a:gd name="connsiteY60" fmla="*/ 817563 h 3148013"/>
              <a:gd name="connsiteX61" fmla="*/ 1384300 w 1428750"/>
              <a:gd name="connsiteY61" fmla="*/ 838200 h 3148013"/>
              <a:gd name="connsiteX62" fmla="*/ 1384300 w 1428750"/>
              <a:gd name="connsiteY62" fmla="*/ 838200 h 3148013"/>
              <a:gd name="connsiteX63" fmla="*/ 1341438 w 1428750"/>
              <a:gd name="connsiteY63" fmla="*/ 871536 h 3148013"/>
              <a:gd name="connsiteX64" fmla="*/ 1341438 w 1428750"/>
              <a:gd name="connsiteY64" fmla="*/ 871538 h 3148013"/>
              <a:gd name="connsiteX65" fmla="*/ 1298575 w 1428750"/>
              <a:gd name="connsiteY65" fmla="*/ 904875 h 3148013"/>
              <a:gd name="connsiteX66" fmla="*/ 1255713 w 1428750"/>
              <a:gd name="connsiteY66" fmla="*/ 936624 h 3148013"/>
              <a:gd name="connsiteX67" fmla="*/ 1255713 w 1428750"/>
              <a:gd name="connsiteY67" fmla="*/ 936625 h 3148013"/>
              <a:gd name="connsiteX68" fmla="*/ 1230312 w 1428750"/>
              <a:gd name="connsiteY68" fmla="*/ 955675 h 3148013"/>
              <a:gd name="connsiteX69" fmla="*/ 1230312 w 1428750"/>
              <a:gd name="connsiteY69" fmla="*/ 2940050 h 3148013"/>
              <a:gd name="connsiteX70" fmla="*/ 1223962 w 1428750"/>
              <a:gd name="connsiteY70" fmla="*/ 2982913 h 3148013"/>
              <a:gd name="connsiteX71" fmla="*/ 1212850 w 1428750"/>
              <a:gd name="connsiteY71" fmla="*/ 3016250 h 3148013"/>
              <a:gd name="connsiteX72" fmla="*/ 1211262 w 1428750"/>
              <a:gd name="connsiteY72" fmla="*/ 3021013 h 3148013"/>
              <a:gd name="connsiteX73" fmla="*/ 1189037 w 1428750"/>
              <a:gd name="connsiteY73" fmla="*/ 3055938 h 3148013"/>
              <a:gd name="connsiteX74" fmla="*/ 1169988 w 1428750"/>
              <a:gd name="connsiteY74" fmla="*/ 3076574 h 3148013"/>
              <a:gd name="connsiteX75" fmla="*/ 1169988 w 1428750"/>
              <a:gd name="connsiteY75" fmla="*/ 3076575 h 3148013"/>
              <a:gd name="connsiteX76" fmla="*/ 1158875 w 1428750"/>
              <a:gd name="connsiteY76" fmla="*/ 3087688 h 3148013"/>
              <a:gd name="connsiteX77" fmla="*/ 1123950 w 1428750"/>
              <a:gd name="connsiteY77" fmla="*/ 3111500 h 3148013"/>
              <a:gd name="connsiteX78" fmla="*/ 1123950 w 1428750"/>
              <a:gd name="connsiteY78" fmla="*/ 3111501 h 3148013"/>
              <a:gd name="connsiteX79" fmla="*/ 1123950 w 1428750"/>
              <a:gd name="connsiteY79" fmla="*/ 3113088 h 3148013"/>
              <a:gd name="connsiteX80" fmla="*/ 1082674 w 1428750"/>
              <a:gd name="connsiteY80" fmla="*/ 3132138 h 3148013"/>
              <a:gd name="connsiteX81" fmla="*/ 1081087 w 1428750"/>
              <a:gd name="connsiteY81" fmla="*/ 3132138 h 3148013"/>
              <a:gd name="connsiteX82" fmla="*/ 1081087 w 1428750"/>
              <a:gd name="connsiteY82" fmla="*/ 3132138 h 3148013"/>
              <a:gd name="connsiteX83" fmla="*/ 1038225 w 1428750"/>
              <a:gd name="connsiteY83" fmla="*/ 3144837 h 3148013"/>
              <a:gd name="connsiteX84" fmla="*/ 1038225 w 1428750"/>
              <a:gd name="connsiteY84" fmla="*/ 3144838 h 3148013"/>
              <a:gd name="connsiteX85" fmla="*/ 995363 w 1428750"/>
              <a:gd name="connsiteY85" fmla="*/ 3148013 h 3148013"/>
              <a:gd name="connsiteX86" fmla="*/ 995362 w 1428750"/>
              <a:gd name="connsiteY86" fmla="*/ 3148013 h 3148013"/>
              <a:gd name="connsiteX87" fmla="*/ 990600 w 1428750"/>
              <a:gd name="connsiteY87" fmla="*/ 3148013 h 3148013"/>
              <a:gd name="connsiteX88" fmla="*/ 952500 w 1428750"/>
              <a:gd name="connsiteY88" fmla="*/ 3148013 h 3148013"/>
              <a:gd name="connsiteX89" fmla="*/ 909638 w 1428750"/>
              <a:gd name="connsiteY89" fmla="*/ 3148013 h 3148013"/>
              <a:gd name="connsiteX90" fmla="*/ 909637 w 1428750"/>
              <a:gd name="connsiteY90" fmla="*/ 3148013 h 3148013"/>
              <a:gd name="connsiteX91" fmla="*/ 866775 w 1428750"/>
              <a:gd name="connsiteY91" fmla="*/ 3148013 h 3148013"/>
              <a:gd name="connsiteX92" fmla="*/ 822325 w 1428750"/>
              <a:gd name="connsiteY92" fmla="*/ 3148013 h 3148013"/>
              <a:gd name="connsiteX93" fmla="*/ 777875 w 1428750"/>
              <a:gd name="connsiteY93" fmla="*/ 3148013 h 3148013"/>
              <a:gd name="connsiteX94" fmla="*/ 735013 w 1428750"/>
              <a:gd name="connsiteY94" fmla="*/ 3148013 h 3148013"/>
              <a:gd name="connsiteX95" fmla="*/ 735012 w 1428750"/>
              <a:gd name="connsiteY95" fmla="*/ 3148013 h 3148013"/>
              <a:gd name="connsiteX96" fmla="*/ 692150 w 1428750"/>
              <a:gd name="connsiteY96" fmla="*/ 3148013 h 3148013"/>
              <a:gd name="connsiteX97" fmla="*/ 649288 w 1428750"/>
              <a:gd name="connsiteY97" fmla="*/ 3148013 h 3148013"/>
              <a:gd name="connsiteX98" fmla="*/ 649287 w 1428750"/>
              <a:gd name="connsiteY98" fmla="*/ 3148013 h 3148013"/>
              <a:gd name="connsiteX99" fmla="*/ 606425 w 1428750"/>
              <a:gd name="connsiteY99" fmla="*/ 3148013 h 3148013"/>
              <a:gd name="connsiteX100" fmla="*/ 563562 w 1428750"/>
              <a:gd name="connsiteY100" fmla="*/ 3148013 h 3148013"/>
              <a:gd name="connsiteX101" fmla="*/ 519113 w 1428750"/>
              <a:gd name="connsiteY101" fmla="*/ 3148013 h 3148013"/>
              <a:gd name="connsiteX102" fmla="*/ 519112 w 1428750"/>
              <a:gd name="connsiteY102" fmla="*/ 3148013 h 3148013"/>
              <a:gd name="connsiteX103" fmla="*/ 476250 w 1428750"/>
              <a:gd name="connsiteY103" fmla="*/ 3148013 h 3148013"/>
              <a:gd name="connsiteX104" fmla="*/ 431800 w 1428750"/>
              <a:gd name="connsiteY104" fmla="*/ 3148013 h 3148013"/>
              <a:gd name="connsiteX105" fmla="*/ 388938 w 1428750"/>
              <a:gd name="connsiteY105" fmla="*/ 3148013 h 3148013"/>
              <a:gd name="connsiteX106" fmla="*/ 388937 w 1428750"/>
              <a:gd name="connsiteY106" fmla="*/ 3148013 h 3148013"/>
              <a:gd name="connsiteX107" fmla="*/ 346075 w 1428750"/>
              <a:gd name="connsiteY107" fmla="*/ 3148013 h 3148013"/>
              <a:gd name="connsiteX108" fmla="*/ 303212 w 1428750"/>
              <a:gd name="connsiteY108" fmla="*/ 3148013 h 3148013"/>
              <a:gd name="connsiteX109" fmla="*/ 258763 w 1428750"/>
              <a:gd name="connsiteY109" fmla="*/ 3148013 h 3148013"/>
              <a:gd name="connsiteX110" fmla="*/ 258762 w 1428750"/>
              <a:gd name="connsiteY110" fmla="*/ 3148013 h 3148013"/>
              <a:gd name="connsiteX111" fmla="*/ 238125 w 1428750"/>
              <a:gd name="connsiteY111" fmla="*/ 3148013 h 3148013"/>
              <a:gd name="connsiteX112" fmla="*/ 215900 w 1428750"/>
              <a:gd name="connsiteY112" fmla="*/ 3146426 h 3148013"/>
              <a:gd name="connsiteX113" fmla="*/ 215900 w 1428750"/>
              <a:gd name="connsiteY113" fmla="*/ 3146425 h 3148013"/>
              <a:gd name="connsiteX114" fmla="*/ 190499 w 1428750"/>
              <a:gd name="connsiteY114" fmla="*/ 3144838 h 3148013"/>
              <a:gd name="connsiteX115" fmla="*/ 173037 w 1428750"/>
              <a:gd name="connsiteY115" fmla="*/ 3140075 h 3148013"/>
              <a:gd name="connsiteX116" fmla="*/ 173037 w 1428750"/>
              <a:gd name="connsiteY116" fmla="*/ 3140075 h 3148013"/>
              <a:gd name="connsiteX117" fmla="*/ 146050 w 1428750"/>
              <a:gd name="connsiteY117" fmla="*/ 3132138 h 3148013"/>
              <a:gd name="connsiteX118" fmla="*/ 130175 w 1428750"/>
              <a:gd name="connsiteY118" fmla="*/ 3124200 h 3148013"/>
              <a:gd name="connsiteX119" fmla="*/ 106362 w 1428750"/>
              <a:gd name="connsiteY119" fmla="*/ 3113088 h 3148013"/>
              <a:gd name="connsiteX120" fmla="*/ 85725 w 1428750"/>
              <a:gd name="connsiteY120" fmla="*/ 3100388 h 3148013"/>
              <a:gd name="connsiteX121" fmla="*/ 85725 w 1428750"/>
              <a:gd name="connsiteY121" fmla="*/ 3100387 h 3148013"/>
              <a:gd name="connsiteX122" fmla="*/ 69850 w 1428750"/>
              <a:gd name="connsiteY122" fmla="*/ 3087687 h 3148013"/>
              <a:gd name="connsiteX123" fmla="*/ 42862 w 1428750"/>
              <a:gd name="connsiteY123" fmla="*/ 3059112 h 3148013"/>
              <a:gd name="connsiteX124" fmla="*/ 42862 w 1428750"/>
              <a:gd name="connsiteY124" fmla="*/ 3059110 h 3148013"/>
              <a:gd name="connsiteX125" fmla="*/ 41275 w 1428750"/>
              <a:gd name="connsiteY125" fmla="*/ 3055937 h 3148013"/>
              <a:gd name="connsiteX126" fmla="*/ 19050 w 1428750"/>
              <a:gd name="connsiteY126" fmla="*/ 3021012 h 3148013"/>
              <a:gd name="connsiteX127" fmla="*/ 4762 w 1428750"/>
              <a:gd name="connsiteY127" fmla="*/ 2982912 h 3148013"/>
              <a:gd name="connsiteX128" fmla="*/ 0 w 1428750"/>
              <a:gd name="connsiteY128" fmla="*/ 2940050 h 3148013"/>
              <a:gd name="connsiteX129" fmla="*/ 0 w 1428750"/>
              <a:gd name="connsiteY129" fmla="*/ 1049337 h 3148013"/>
              <a:gd name="connsiteX130" fmla="*/ 0 w 1428750"/>
              <a:gd name="connsiteY130" fmla="*/ 209549 h 3148013"/>
              <a:gd name="connsiteX131" fmla="*/ 4762 w 1428750"/>
              <a:gd name="connsiteY131" fmla="*/ 166687 h 3148013"/>
              <a:gd name="connsiteX132" fmla="*/ 19050 w 1428750"/>
              <a:gd name="connsiteY132" fmla="*/ 128587 h 3148013"/>
              <a:gd name="connsiteX133" fmla="*/ 41275 w 1428750"/>
              <a:gd name="connsiteY133" fmla="*/ 92074 h 3148013"/>
              <a:gd name="connsiteX134" fmla="*/ 42862 w 1428750"/>
              <a:gd name="connsiteY134" fmla="*/ 90488 h 3148013"/>
              <a:gd name="connsiteX135" fmla="*/ 42862 w 1428750"/>
              <a:gd name="connsiteY135" fmla="*/ 90487 h 3148013"/>
              <a:gd name="connsiteX136" fmla="*/ 69850 w 1428750"/>
              <a:gd name="connsiteY136" fmla="*/ 60324 h 3148013"/>
              <a:gd name="connsiteX137" fmla="*/ 85725 w 1428750"/>
              <a:gd name="connsiteY137" fmla="*/ 49212 h 3148013"/>
              <a:gd name="connsiteX138" fmla="*/ 85725 w 1428750"/>
              <a:gd name="connsiteY138" fmla="*/ 49212 h 3148013"/>
              <a:gd name="connsiteX139" fmla="*/ 106362 w 1428750"/>
              <a:gd name="connsiteY139" fmla="*/ 34925 h 3148013"/>
              <a:gd name="connsiteX140" fmla="*/ 130175 w 1428750"/>
              <a:gd name="connsiteY140" fmla="*/ 25400 h 3148013"/>
              <a:gd name="connsiteX141" fmla="*/ 146050 w 1428750"/>
              <a:gd name="connsiteY141" fmla="*/ 15875 h 3148013"/>
              <a:gd name="connsiteX142" fmla="*/ 173037 w 1428750"/>
              <a:gd name="connsiteY142" fmla="*/ 9525 h 3148013"/>
              <a:gd name="connsiteX143" fmla="*/ 173037 w 1428750"/>
              <a:gd name="connsiteY143" fmla="*/ 9525 h 3148013"/>
              <a:gd name="connsiteX144" fmla="*/ 190499 w 1428750"/>
              <a:gd name="connsiteY144" fmla="*/ 4762 h 3148013"/>
              <a:gd name="connsiteX145" fmla="*/ 215900 w 1428750"/>
              <a:gd name="connsiteY145" fmla="*/ 3175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1428750" h="3148013">
                <a:moveTo>
                  <a:pt x="238125" y="0"/>
                </a:moveTo>
                <a:lnTo>
                  <a:pt x="258762" y="0"/>
                </a:lnTo>
                <a:lnTo>
                  <a:pt x="258763" y="0"/>
                </a:lnTo>
                <a:lnTo>
                  <a:pt x="303212" y="0"/>
                </a:lnTo>
                <a:lnTo>
                  <a:pt x="346075" y="0"/>
                </a:lnTo>
                <a:lnTo>
                  <a:pt x="388937" y="0"/>
                </a:lnTo>
                <a:lnTo>
                  <a:pt x="388938" y="0"/>
                </a:lnTo>
                <a:lnTo>
                  <a:pt x="431800" y="0"/>
                </a:lnTo>
                <a:lnTo>
                  <a:pt x="476250" y="0"/>
                </a:lnTo>
                <a:lnTo>
                  <a:pt x="519112" y="0"/>
                </a:lnTo>
                <a:lnTo>
                  <a:pt x="519113" y="0"/>
                </a:lnTo>
                <a:lnTo>
                  <a:pt x="563562" y="0"/>
                </a:lnTo>
                <a:lnTo>
                  <a:pt x="606425" y="0"/>
                </a:lnTo>
                <a:lnTo>
                  <a:pt x="649287" y="0"/>
                </a:lnTo>
                <a:lnTo>
                  <a:pt x="649288" y="0"/>
                </a:lnTo>
                <a:lnTo>
                  <a:pt x="692150" y="0"/>
                </a:lnTo>
                <a:lnTo>
                  <a:pt x="735012" y="0"/>
                </a:lnTo>
                <a:lnTo>
                  <a:pt x="735013" y="0"/>
                </a:lnTo>
                <a:lnTo>
                  <a:pt x="777875" y="0"/>
                </a:lnTo>
                <a:lnTo>
                  <a:pt x="822325" y="0"/>
                </a:lnTo>
                <a:lnTo>
                  <a:pt x="866775" y="0"/>
                </a:lnTo>
                <a:lnTo>
                  <a:pt x="909637" y="0"/>
                </a:lnTo>
                <a:lnTo>
                  <a:pt x="909638" y="0"/>
                </a:lnTo>
                <a:lnTo>
                  <a:pt x="952500" y="0"/>
                </a:lnTo>
                <a:lnTo>
                  <a:pt x="990600" y="0"/>
                </a:lnTo>
                <a:lnTo>
                  <a:pt x="995362" y="0"/>
                </a:lnTo>
                <a:lnTo>
                  <a:pt x="995363" y="0"/>
                </a:lnTo>
                <a:lnTo>
                  <a:pt x="995363" y="0"/>
                </a:lnTo>
                <a:lnTo>
                  <a:pt x="1038225" y="4762"/>
                </a:lnTo>
                <a:lnTo>
                  <a:pt x="1038225" y="4762"/>
                </a:lnTo>
                <a:lnTo>
                  <a:pt x="1081088" y="15874"/>
                </a:lnTo>
                <a:lnTo>
                  <a:pt x="1081088" y="15875"/>
                </a:lnTo>
                <a:lnTo>
                  <a:pt x="1082674" y="15875"/>
                </a:lnTo>
                <a:lnTo>
                  <a:pt x="1123950" y="34925"/>
                </a:lnTo>
                <a:lnTo>
                  <a:pt x="1123950" y="36512"/>
                </a:lnTo>
                <a:lnTo>
                  <a:pt x="1158875" y="60324"/>
                </a:lnTo>
                <a:lnTo>
                  <a:pt x="1169988" y="71437"/>
                </a:lnTo>
                <a:lnTo>
                  <a:pt x="1169988" y="71438"/>
                </a:lnTo>
                <a:lnTo>
                  <a:pt x="1189037" y="92074"/>
                </a:lnTo>
                <a:lnTo>
                  <a:pt x="1211262" y="128587"/>
                </a:lnTo>
                <a:lnTo>
                  <a:pt x="1212850" y="131762"/>
                </a:lnTo>
                <a:lnTo>
                  <a:pt x="1223962" y="166687"/>
                </a:lnTo>
                <a:lnTo>
                  <a:pt x="1230312" y="209549"/>
                </a:lnTo>
                <a:lnTo>
                  <a:pt x="1230312" y="617537"/>
                </a:lnTo>
                <a:lnTo>
                  <a:pt x="1255713" y="636587"/>
                </a:lnTo>
                <a:lnTo>
                  <a:pt x="1255713" y="636588"/>
                </a:lnTo>
                <a:lnTo>
                  <a:pt x="1298575" y="669924"/>
                </a:lnTo>
                <a:lnTo>
                  <a:pt x="1298575" y="669925"/>
                </a:lnTo>
                <a:lnTo>
                  <a:pt x="1341438" y="703262"/>
                </a:lnTo>
                <a:lnTo>
                  <a:pt x="1341438" y="703263"/>
                </a:lnTo>
                <a:lnTo>
                  <a:pt x="1384300" y="735012"/>
                </a:lnTo>
                <a:lnTo>
                  <a:pt x="1411288" y="755649"/>
                </a:lnTo>
                <a:lnTo>
                  <a:pt x="1423988" y="769937"/>
                </a:lnTo>
                <a:lnTo>
                  <a:pt x="1427163" y="787400"/>
                </a:lnTo>
                <a:lnTo>
                  <a:pt x="1427163" y="787400"/>
                </a:lnTo>
                <a:lnTo>
                  <a:pt x="1428750" y="787400"/>
                </a:lnTo>
                <a:lnTo>
                  <a:pt x="1428750" y="788988"/>
                </a:lnTo>
                <a:lnTo>
                  <a:pt x="1427162" y="788988"/>
                </a:lnTo>
                <a:lnTo>
                  <a:pt x="1427162" y="787405"/>
                </a:lnTo>
                <a:lnTo>
                  <a:pt x="1423988" y="803275"/>
                </a:lnTo>
                <a:lnTo>
                  <a:pt x="1411288" y="817563"/>
                </a:lnTo>
                <a:lnTo>
                  <a:pt x="1384300" y="838200"/>
                </a:lnTo>
                <a:lnTo>
                  <a:pt x="1384300" y="838200"/>
                </a:lnTo>
                <a:lnTo>
                  <a:pt x="1341438" y="871536"/>
                </a:lnTo>
                <a:lnTo>
                  <a:pt x="1341438" y="871538"/>
                </a:lnTo>
                <a:lnTo>
                  <a:pt x="1298575" y="904875"/>
                </a:lnTo>
                <a:lnTo>
                  <a:pt x="1255713" y="936624"/>
                </a:lnTo>
                <a:lnTo>
                  <a:pt x="1255713" y="936625"/>
                </a:lnTo>
                <a:lnTo>
                  <a:pt x="1230312" y="955675"/>
                </a:lnTo>
                <a:lnTo>
                  <a:pt x="1230312" y="2940050"/>
                </a:lnTo>
                <a:lnTo>
                  <a:pt x="1223962" y="2982913"/>
                </a:lnTo>
                <a:lnTo>
                  <a:pt x="1212850" y="3016250"/>
                </a:lnTo>
                <a:lnTo>
                  <a:pt x="1211262" y="3021013"/>
                </a:lnTo>
                <a:lnTo>
                  <a:pt x="1189037" y="3055938"/>
                </a:lnTo>
                <a:lnTo>
                  <a:pt x="1169988" y="3076574"/>
                </a:lnTo>
                <a:lnTo>
                  <a:pt x="1169988" y="3076575"/>
                </a:lnTo>
                <a:lnTo>
                  <a:pt x="1158875" y="3087688"/>
                </a:lnTo>
                <a:lnTo>
                  <a:pt x="1123950" y="3111500"/>
                </a:lnTo>
                <a:lnTo>
                  <a:pt x="1123950" y="3111501"/>
                </a:lnTo>
                <a:lnTo>
                  <a:pt x="1123950" y="3113088"/>
                </a:lnTo>
                <a:lnTo>
                  <a:pt x="1082674" y="3132138"/>
                </a:lnTo>
                <a:lnTo>
                  <a:pt x="1081087" y="3132138"/>
                </a:lnTo>
                <a:lnTo>
                  <a:pt x="1081087" y="3132138"/>
                </a:lnTo>
                <a:lnTo>
                  <a:pt x="1038225" y="3144837"/>
                </a:lnTo>
                <a:lnTo>
                  <a:pt x="1038225" y="3144838"/>
                </a:lnTo>
                <a:lnTo>
                  <a:pt x="995363" y="3148013"/>
                </a:lnTo>
                <a:lnTo>
                  <a:pt x="995362" y="3148013"/>
                </a:lnTo>
                <a:lnTo>
                  <a:pt x="990600" y="3148013"/>
                </a:lnTo>
                <a:lnTo>
                  <a:pt x="952500" y="3148013"/>
                </a:lnTo>
                <a:lnTo>
                  <a:pt x="909638" y="3148013"/>
                </a:lnTo>
                <a:lnTo>
                  <a:pt x="909637" y="3148013"/>
                </a:lnTo>
                <a:lnTo>
                  <a:pt x="866775" y="3148013"/>
                </a:lnTo>
                <a:lnTo>
                  <a:pt x="822325" y="3148013"/>
                </a:lnTo>
                <a:lnTo>
                  <a:pt x="777875" y="3148013"/>
                </a:lnTo>
                <a:lnTo>
                  <a:pt x="735013" y="3148013"/>
                </a:lnTo>
                <a:lnTo>
                  <a:pt x="735012" y="3148013"/>
                </a:lnTo>
                <a:lnTo>
                  <a:pt x="692150" y="3148013"/>
                </a:lnTo>
                <a:lnTo>
                  <a:pt x="649288" y="3148013"/>
                </a:lnTo>
                <a:lnTo>
                  <a:pt x="649287" y="3148013"/>
                </a:lnTo>
                <a:lnTo>
                  <a:pt x="606425" y="3148013"/>
                </a:lnTo>
                <a:lnTo>
                  <a:pt x="563562" y="3148013"/>
                </a:lnTo>
                <a:lnTo>
                  <a:pt x="519113" y="3148013"/>
                </a:lnTo>
                <a:lnTo>
                  <a:pt x="519112" y="3148013"/>
                </a:lnTo>
                <a:lnTo>
                  <a:pt x="476250" y="3148013"/>
                </a:lnTo>
                <a:lnTo>
                  <a:pt x="431800" y="3148013"/>
                </a:lnTo>
                <a:lnTo>
                  <a:pt x="388938" y="3148013"/>
                </a:lnTo>
                <a:lnTo>
                  <a:pt x="388937" y="3148013"/>
                </a:lnTo>
                <a:lnTo>
                  <a:pt x="346075" y="3148013"/>
                </a:lnTo>
                <a:lnTo>
                  <a:pt x="303212" y="3148013"/>
                </a:lnTo>
                <a:lnTo>
                  <a:pt x="258763" y="3148013"/>
                </a:lnTo>
                <a:lnTo>
                  <a:pt x="258762" y="3148013"/>
                </a:lnTo>
                <a:lnTo>
                  <a:pt x="238125" y="3148013"/>
                </a:lnTo>
                <a:lnTo>
                  <a:pt x="215900" y="3146426"/>
                </a:lnTo>
                <a:lnTo>
                  <a:pt x="215900" y="3146425"/>
                </a:lnTo>
                <a:lnTo>
                  <a:pt x="190499" y="3144838"/>
                </a:lnTo>
                <a:lnTo>
                  <a:pt x="173037" y="3140075"/>
                </a:lnTo>
                <a:lnTo>
                  <a:pt x="173037" y="3140075"/>
                </a:lnTo>
                <a:lnTo>
                  <a:pt x="146050" y="3132138"/>
                </a:lnTo>
                <a:lnTo>
                  <a:pt x="130175" y="3124200"/>
                </a:lnTo>
                <a:lnTo>
                  <a:pt x="106362" y="3113088"/>
                </a:lnTo>
                <a:lnTo>
                  <a:pt x="85725" y="3100388"/>
                </a:lnTo>
                <a:lnTo>
                  <a:pt x="85725" y="3100387"/>
                </a:lnTo>
                <a:lnTo>
                  <a:pt x="69850" y="3087687"/>
                </a:lnTo>
                <a:lnTo>
                  <a:pt x="42862" y="3059112"/>
                </a:lnTo>
                <a:lnTo>
                  <a:pt x="42862" y="3059110"/>
                </a:lnTo>
                <a:lnTo>
                  <a:pt x="41275" y="305593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1049337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41275" y="92074"/>
                </a:lnTo>
                <a:lnTo>
                  <a:pt x="42862" y="90488"/>
                </a:lnTo>
                <a:lnTo>
                  <a:pt x="42862" y="90487"/>
                </a:lnTo>
                <a:lnTo>
                  <a:pt x="69850" y="60324"/>
                </a:lnTo>
                <a:lnTo>
                  <a:pt x="85725" y="49212"/>
                </a:lnTo>
                <a:lnTo>
                  <a:pt x="85725" y="49212"/>
                </a:lnTo>
                <a:lnTo>
                  <a:pt x="106362" y="34925"/>
                </a:lnTo>
                <a:lnTo>
                  <a:pt x="130175" y="25400"/>
                </a:lnTo>
                <a:lnTo>
                  <a:pt x="146050" y="15875"/>
                </a:lnTo>
                <a:lnTo>
                  <a:pt x="173037" y="9525"/>
                </a:lnTo>
                <a:lnTo>
                  <a:pt x="173037" y="9525"/>
                </a:lnTo>
                <a:lnTo>
                  <a:pt x="190499" y="4762"/>
                </a:lnTo>
                <a:lnTo>
                  <a:pt x="215900" y="3175"/>
                </a:lnTo>
                <a:close/>
              </a:path>
            </a:pathLst>
          </a:custGeom>
          <a:solidFill>
            <a:srgbClr val="90C74B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9" name="任意多边形 168"/>
          <p:cNvSpPr>
            <a:spLocks/>
          </p:cNvSpPr>
          <p:nvPr/>
        </p:nvSpPr>
        <p:spPr bwMode="auto">
          <a:xfrm>
            <a:off x="9286715" y="1450497"/>
            <a:ext cx="1348198" cy="3454106"/>
          </a:xfrm>
          <a:custGeom>
            <a:avLst/>
            <a:gdLst>
              <a:gd name="connsiteX0" fmla="*/ 239712 w 1228725"/>
              <a:gd name="connsiteY0" fmla="*/ 0 h 3148013"/>
              <a:gd name="connsiteX1" fmla="*/ 252412 w 1228725"/>
              <a:gd name="connsiteY1" fmla="*/ 0 h 3148013"/>
              <a:gd name="connsiteX2" fmla="*/ 296862 w 1228725"/>
              <a:gd name="connsiteY2" fmla="*/ 0 h 3148013"/>
              <a:gd name="connsiteX3" fmla="*/ 339725 w 1228725"/>
              <a:gd name="connsiteY3" fmla="*/ 0 h 3148013"/>
              <a:gd name="connsiteX4" fmla="*/ 381000 w 1228725"/>
              <a:gd name="connsiteY4" fmla="*/ 0 h 3148013"/>
              <a:gd name="connsiteX5" fmla="*/ 423862 w 1228725"/>
              <a:gd name="connsiteY5" fmla="*/ 0 h 3148013"/>
              <a:gd name="connsiteX6" fmla="*/ 423863 w 1228725"/>
              <a:gd name="connsiteY6" fmla="*/ 0 h 3148013"/>
              <a:gd name="connsiteX7" fmla="*/ 465137 w 1228725"/>
              <a:gd name="connsiteY7" fmla="*/ 0 h 3148013"/>
              <a:gd name="connsiteX8" fmla="*/ 508000 w 1228725"/>
              <a:gd name="connsiteY8" fmla="*/ 0 h 3148013"/>
              <a:gd name="connsiteX9" fmla="*/ 550862 w 1228725"/>
              <a:gd name="connsiteY9" fmla="*/ 0 h 3148013"/>
              <a:gd name="connsiteX10" fmla="*/ 550863 w 1228725"/>
              <a:gd name="connsiteY10" fmla="*/ 0 h 3148013"/>
              <a:gd name="connsiteX11" fmla="*/ 592137 w 1228725"/>
              <a:gd name="connsiteY11" fmla="*/ 0 h 3148013"/>
              <a:gd name="connsiteX12" fmla="*/ 635000 w 1228725"/>
              <a:gd name="connsiteY12" fmla="*/ 0 h 3148013"/>
              <a:gd name="connsiteX13" fmla="*/ 676275 w 1228725"/>
              <a:gd name="connsiteY13" fmla="*/ 0 h 3148013"/>
              <a:gd name="connsiteX14" fmla="*/ 720725 w 1228725"/>
              <a:gd name="connsiteY14" fmla="*/ 0 h 3148013"/>
              <a:gd name="connsiteX15" fmla="*/ 763587 w 1228725"/>
              <a:gd name="connsiteY15" fmla="*/ 0 h 3148013"/>
              <a:gd name="connsiteX16" fmla="*/ 763588 w 1228725"/>
              <a:gd name="connsiteY16" fmla="*/ 0 h 3148013"/>
              <a:gd name="connsiteX17" fmla="*/ 804862 w 1228725"/>
              <a:gd name="connsiteY17" fmla="*/ 0 h 3148013"/>
              <a:gd name="connsiteX18" fmla="*/ 847725 w 1228725"/>
              <a:gd name="connsiteY18" fmla="*/ 0 h 3148013"/>
              <a:gd name="connsiteX19" fmla="*/ 889000 w 1228725"/>
              <a:gd name="connsiteY19" fmla="*/ 0 h 3148013"/>
              <a:gd name="connsiteX20" fmla="*/ 931862 w 1228725"/>
              <a:gd name="connsiteY20" fmla="*/ 0 h 3148013"/>
              <a:gd name="connsiteX21" fmla="*/ 931863 w 1228725"/>
              <a:gd name="connsiteY21" fmla="*/ 0 h 3148013"/>
              <a:gd name="connsiteX22" fmla="*/ 974725 w 1228725"/>
              <a:gd name="connsiteY22" fmla="*/ 0 h 3148013"/>
              <a:gd name="connsiteX23" fmla="*/ 989013 w 1228725"/>
              <a:gd name="connsiteY23" fmla="*/ 0 h 3148013"/>
              <a:gd name="connsiteX24" fmla="*/ 1016000 w 1228725"/>
              <a:gd name="connsiteY24" fmla="*/ 3175 h 3148013"/>
              <a:gd name="connsiteX25" fmla="*/ 1036638 w 1228725"/>
              <a:gd name="connsiteY25" fmla="*/ 4762 h 3148013"/>
              <a:gd name="connsiteX26" fmla="*/ 1058862 w 1228725"/>
              <a:gd name="connsiteY26" fmla="*/ 11112 h 3148013"/>
              <a:gd name="connsiteX27" fmla="*/ 1058862 w 1228725"/>
              <a:gd name="connsiteY27" fmla="*/ 11112 h 3148013"/>
              <a:gd name="connsiteX28" fmla="*/ 1081087 w 1228725"/>
              <a:gd name="connsiteY28" fmla="*/ 15874 h 3148013"/>
              <a:gd name="connsiteX29" fmla="*/ 1100137 w 1228725"/>
              <a:gd name="connsiteY29" fmla="*/ 25399 h 3148013"/>
              <a:gd name="connsiteX30" fmla="*/ 1100137 w 1228725"/>
              <a:gd name="connsiteY30" fmla="*/ 25400 h 3148013"/>
              <a:gd name="connsiteX31" fmla="*/ 1123949 w 1228725"/>
              <a:gd name="connsiteY31" fmla="*/ 34925 h 3148013"/>
              <a:gd name="connsiteX32" fmla="*/ 1144587 w 1228725"/>
              <a:gd name="connsiteY32" fmla="*/ 50800 h 3148013"/>
              <a:gd name="connsiteX33" fmla="*/ 1158875 w 1228725"/>
              <a:gd name="connsiteY33" fmla="*/ 60325 h 3148013"/>
              <a:gd name="connsiteX34" fmla="*/ 1187450 w 1228725"/>
              <a:gd name="connsiteY34" fmla="*/ 90488 h 3148013"/>
              <a:gd name="connsiteX35" fmla="*/ 1187450 w 1228725"/>
              <a:gd name="connsiteY35" fmla="*/ 90487 h 3148013"/>
              <a:gd name="connsiteX36" fmla="*/ 1189037 w 1228725"/>
              <a:gd name="connsiteY36" fmla="*/ 92075 h 3148013"/>
              <a:gd name="connsiteX37" fmla="*/ 1209675 w 1228725"/>
              <a:gd name="connsiteY37" fmla="*/ 128587 h 3148013"/>
              <a:gd name="connsiteX38" fmla="*/ 1222375 w 1228725"/>
              <a:gd name="connsiteY38" fmla="*/ 166687 h 3148013"/>
              <a:gd name="connsiteX39" fmla="*/ 1228725 w 1228725"/>
              <a:gd name="connsiteY39" fmla="*/ 209550 h 3148013"/>
              <a:gd name="connsiteX40" fmla="*/ 1228725 w 1228725"/>
              <a:gd name="connsiteY40" fmla="*/ 2940050 h 3148013"/>
              <a:gd name="connsiteX41" fmla="*/ 1222375 w 1228725"/>
              <a:gd name="connsiteY41" fmla="*/ 2982912 h 3148013"/>
              <a:gd name="connsiteX42" fmla="*/ 1209675 w 1228725"/>
              <a:gd name="connsiteY42" fmla="*/ 3021012 h 3148013"/>
              <a:gd name="connsiteX43" fmla="*/ 1189037 w 1228725"/>
              <a:gd name="connsiteY43" fmla="*/ 3055937 h 3148013"/>
              <a:gd name="connsiteX44" fmla="*/ 1187450 w 1228725"/>
              <a:gd name="connsiteY44" fmla="*/ 3059112 h 3148013"/>
              <a:gd name="connsiteX45" fmla="*/ 1187450 w 1228725"/>
              <a:gd name="connsiteY45" fmla="*/ 3059113 h 3148013"/>
              <a:gd name="connsiteX46" fmla="*/ 1158875 w 1228725"/>
              <a:gd name="connsiteY46" fmla="*/ 3087688 h 3148013"/>
              <a:gd name="connsiteX47" fmla="*/ 1144587 w 1228725"/>
              <a:gd name="connsiteY47" fmla="*/ 3097213 h 3148013"/>
              <a:gd name="connsiteX48" fmla="*/ 1144587 w 1228725"/>
              <a:gd name="connsiteY48" fmla="*/ 3097213 h 3148013"/>
              <a:gd name="connsiteX49" fmla="*/ 1123949 w 1228725"/>
              <a:gd name="connsiteY49" fmla="*/ 3113088 h 3148013"/>
              <a:gd name="connsiteX50" fmla="*/ 1100137 w 1228725"/>
              <a:gd name="connsiteY50" fmla="*/ 3124200 h 3148013"/>
              <a:gd name="connsiteX51" fmla="*/ 1081087 w 1228725"/>
              <a:gd name="connsiteY51" fmla="*/ 3132138 h 3148013"/>
              <a:gd name="connsiteX52" fmla="*/ 1058863 w 1228725"/>
              <a:gd name="connsiteY52" fmla="*/ 3136900 h 3148013"/>
              <a:gd name="connsiteX53" fmla="*/ 1036638 w 1228725"/>
              <a:gd name="connsiteY53" fmla="*/ 3144838 h 3148013"/>
              <a:gd name="connsiteX54" fmla="*/ 1016000 w 1228725"/>
              <a:gd name="connsiteY54" fmla="*/ 3146425 h 3148013"/>
              <a:gd name="connsiteX55" fmla="*/ 1016000 w 1228725"/>
              <a:gd name="connsiteY55" fmla="*/ 3146426 h 3148013"/>
              <a:gd name="connsiteX56" fmla="*/ 989013 w 1228725"/>
              <a:gd name="connsiteY56" fmla="*/ 3148013 h 3148013"/>
              <a:gd name="connsiteX57" fmla="*/ 974725 w 1228725"/>
              <a:gd name="connsiteY57" fmla="*/ 3148013 h 3148013"/>
              <a:gd name="connsiteX58" fmla="*/ 931863 w 1228725"/>
              <a:gd name="connsiteY58" fmla="*/ 3148013 h 3148013"/>
              <a:gd name="connsiteX59" fmla="*/ 931862 w 1228725"/>
              <a:gd name="connsiteY59" fmla="*/ 3148013 h 3148013"/>
              <a:gd name="connsiteX60" fmla="*/ 889000 w 1228725"/>
              <a:gd name="connsiteY60" fmla="*/ 3148013 h 3148013"/>
              <a:gd name="connsiteX61" fmla="*/ 847725 w 1228725"/>
              <a:gd name="connsiteY61" fmla="*/ 3148013 h 3148013"/>
              <a:gd name="connsiteX62" fmla="*/ 804862 w 1228725"/>
              <a:gd name="connsiteY62" fmla="*/ 3148013 h 3148013"/>
              <a:gd name="connsiteX63" fmla="*/ 763588 w 1228725"/>
              <a:gd name="connsiteY63" fmla="*/ 3148013 h 3148013"/>
              <a:gd name="connsiteX64" fmla="*/ 763587 w 1228725"/>
              <a:gd name="connsiteY64" fmla="*/ 3148013 h 3148013"/>
              <a:gd name="connsiteX65" fmla="*/ 720725 w 1228725"/>
              <a:gd name="connsiteY65" fmla="*/ 3148013 h 3148013"/>
              <a:gd name="connsiteX66" fmla="*/ 676275 w 1228725"/>
              <a:gd name="connsiteY66" fmla="*/ 3148013 h 3148013"/>
              <a:gd name="connsiteX67" fmla="*/ 635000 w 1228725"/>
              <a:gd name="connsiteY67" fmla="*/ 3148013 h 3148013"/>
              <a:gd name="connsiteX68" fmla="*/ 592137 w 1228725"/>
              <a:gd name="connsiteY68" fmla="*/ 3148013 h 3148013"/>
              <a:gd name="connsiteX69" fmla="*/ 550863 w 1228725"/>
              <a:gd name="connsiteY69" fmla="*/ 3148013 h 3148013"/>
              <a:gd name="connsiteX70" fmla="*/ 550862 w 1228725"/>
              <a:gd name="connsiteY70" fmla="*/ 3148013 h 3148013"/>
              <a:gd name="connsiteX71" fmla="*/ 508000 w 1228725"/>
              <a:gd name="connsiteY71" fmla="*/ 3148013 h 3148013"/>
              <a:gd name="connsiteX72" fmla="*/ 465137 w 1228725"/>
              <a:gd name="connsiteY72" fmla="*/ 3148013 h 3148013"/>
              <a:gd name="connsiteX73" fmla="*/ 423863 w 1228725"/>
              <a:gd name="connsiteY73" fmla="*/ 3148013 h 3148013"/>
              <a:gd name="connsiteX74" fmla="*/ 423862 w 1228725"/>
              <a:gd name="connsiteY74" fmla="*/ 3148013 h 3148013"/>
              <a:gd name="connsiteX75" fmla="*/ 381000 w 1228725"/>
              <a:gd name="connsiteY75" fmla="*/ 3148013 h 3148013"/>
              <a:gd name="connsiteX76" fmla="*/ 339725 w 1228725"/>
              <a:gd name="connsiteY76" fmla="*/ 3148013 h 3148013"/>
              <a:gd name="connsiteX77" fmla="*/ 296862 w 1228725"/>
              <a:gd name="connsiteY77" fmla="*/ 3148013 h 3148013"/>
              <a:gd name="connsiteX78" fmla="*/ 252412 w 1228725"/>
              <a:gd name="connsiteY78" fmla="*/ 3148013 h 3148013"/>
              <a:gd name="connsiteX79" fmla="*/ 239712 w 1228725"/>
              <a:gd name="connsiteY79" fmla="*/ 3148013 h 3148013"/>
              <a:gd name="connsiteX80" fmla="*/ 211137 w 1228725"/>
              <a:gd name="connsiteY80" fmla="*/ 3146426 h 3148013"/>
              <a:gd name="connsiteX81" fmla="*/ 211137 w 1228725"/>
              <a:gd name="connsiteY81" fmla="*/ 3146425 h 3148013"/>
              <a:gd name="connsiteX82" fmla="*/ 190500 w 1228725"/>
              <a:gd name="connsiteY82" fmla="*/ 3144838 h 3148013"/>
              <a:gd name="connsiteX83" fmla="*/ 168275 w 1228725"/>
              <a:gd name="connsiteY83" fmla="*/ 3136900 h 3148013"/>
              <a:gd name="connsiteX84" fmla="*/ 146049 w 1228725"/>
              <a:gd name="connsiteY84" fmla="*/ 3132138 h 3148013"/>
              <a:gd name="connsiteX85" fmla="*/ 125412 w 1228725"/>
              <a:gd name="connsiteY85" fmla="*/ 3124200 h 3148013"/>
              <a:gd name="connsiteX86" fmla="*/ 104774 w 1228725"/>
              <a:gd name="connsiteY86" fmla="*/ 3113088 h 3148013"/>
              <a:gd name="connsiteX87" fmla="*/ 84137 w 1228725"/>
              <a:gd name="connsiteY87" fmla="*/ 3097213 h 3148013"/>
              <a:gd name="connsiteX88" fmla="*/ 68263 w 1228725"/>
              <a:gd name="connsiteY88" fmla="*/ 3087688 h 3148013"/>
              <a:gd name="connsiteX89" fmla="*/ 41275 w 1228725"/>
              <a:gd name="connsiteY89" fmla="*/ 3059113 h 3148013"/>
              <a:gd name="connsiteX90" fmla="*/ 41275 w 1228725"/>
              <a:gd name="connsiteY90" fmla="*/ 3059112 h 3148013"/>
              <a:gd name="connsiteX91" fmla="*/ 39687 w 1228725"/>
              <a:gd name="connsiteY91" fmla="*/ 3055937 h 3148013"/>
              <a:gd name="connsiteX92" fmla="*/ 19050 w 1228725"/>
              <a:gd name="connsiteY92" fmla="*/ 3021012 h 3148013"/>
              <a:gd name="connsiteX93" fmla="*/ 3175 w 1228725"/>
              <a:gd name="connsiteY93" fmla="*/ 2982912 h 3148013"/>
              <a:gd name="connsiteX94" fmla="*/ 0 w 1228725"/>
              <a:gd name="connsiteY94" fmla="*/ 2940050 h 3148013"/>
              <a:gd name="connsiteX95" fmla="*/ 0 w 1228725"/>
              <a:gd name="connsiteY95" fmla="*/ 209550 h 3148013"/>
              <a:gd name="connsiteX96" fmla="*/ 3175 w 1228725"/>
              <a:gd name="connsiteY96" fmla="*/ 166687 h 3148013"/>
              <a:gd name="connsiteX97" fmla="*/ 19050 w 1228725"/>
              <a:gd name="connsiteY97" fmla="*/ 128587 h 3148013"/>
              <a:gd name="connsiteX98" fmla="*/ 39687 w 1228725"/>
              <a:gd name="connsiteY98" fmla="*/ 92075 h 3148013"/>
              <a:gd name="connsiteX99" fmla="*/ 41275 w 1228725"/>
              <a:gd name="connsiteY99" fmla="*/ 90487 h 3148013"/>
              <a:gd name="connsiteX100" fmla="*/ 41275 w 1228725"/>
              <a:gd name="connsiteY100" fmla="*/ 90488 h 3148013"/>
              <a:gd name="connsiteX101" fmla="*/ 68263 w 1228725"/>
              <a:gd name="connsiteY101" fmla="*/ 60325 h 3148013"/>
              <a:gd name="connsiteX102" fmla="*/ 84137 w 1228725"/>
              <a:gd name="connsiteY102" fmla="*/ 50801 h 3148013"/>
              <a:gd name="connsiteX103" fmla="*/ 84137 w 1228725"/>
              <a:gd name="connsiteY103" fmla="*/ 50800 h 3148013"/>
              <a:gd name="connsiteX104" fmla="*/ 104774 w 1228725"/>
              <a:gd name="connsiteY104" fmla="*/ 34925 h 3148013"/>
              <a:gd name="connsiteX105" fmla="*/ 125412 w 1228725"/>
              <a:gd name="connsiteY105" fmla="*/ 25400 h 3148013"/>
              <a:gd name="connsiteX106" fmla="*/ 125412 w 1228725"/>
              <a:gd name="connsiteY106" fmla="*/ 25399 h 3148013"/>
              <a:gd name="connsiteX107" fmla="*/ 146049 w 1228725"/>
              <a:gd name="connsiteY107" fmla="*/ 15874 h 3148013"/>
              <a:gd name="connsiteX108" fmla="*/ 168275 w 1228725"/>
              <a:gd name="connsiteY108" fmla="*/ 11112 h 3148013"/>
              <a:gd name="connsiteX109" fmla="*/ 168275 w 1228725"/>
              <a:gd name="connsiteY109" fmla="*/ 11112 h 3148013"/>
              <a:gd name="connsiteX110" fmla="*/ 190500 w 1228725"/>
              <a:gd name="connsiteY110" fmla="*/ 4762 h 3148013"/>
              <a:gd name="connsiteX111" fmla="*/ 211137 w 1228725"/>
              <a:gd name="connsiteY111" fmla="*/ 3175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1228725" h="3148013">
                <a:moveTo>
                  <a:pt x="239712" y="0"/>
                </a:moveTo>
                <a:lnTo>
                  <a:pt x="252412" y="0"/>
                </a:lnTo>
                <a:lnTo>
                  <a:pt x="296862" y="0"/>
                </a:lnTo>
                <a:lnTo>
                  <a:pt x="339725" y="0"/>
                </a:lnTo>
                <a:lnTo>
                  <a:pt x="381000" y="0"/>
                </a:lnTo>
                <a:lnTo>
                  <a:pt x="423862" y="0"/>
                </a:lnTo>
                <a:lnTo>
                  <a:pt x="423863" y="0"/>
                </a:lnTo>
                <a:lnTo>
                  <a:pt x="465137" y="0"/>
                </a:lnTo>
                <a:lnTo>
                  <a:pt x="508000" y="0"/>
                </a:lnTo>
                <a:lnTo>
                  <a:pt x="550862" y="0"/>
                </a:lnTo>
                <a:lnTo>
                  <a:pt x="550863" y="0"/>
                </a:lnTo>
                <a:lnTo>
                  <a:pt x="592137" y="0"/>
                </a:lnTo>
                <a:lnTo>
                  <a:pt x="635000" y="0"/>
                </a:lnTo>
                <a:lnTo>
                  <a:pt x="676275" y="0"/>
                </a:lnTo>
                <a:lnTo>
                  <a:pt x="720725" y="0"/>
                </a:lnTo>
                <a:lnTo>
                  <a:pt x="763587" y="0"/>
                </a:lnTo>
                <a:lnTo>
                  <a:pt x="763588" y="0"/>
                </a:lnTo>
                <a:lnTo>
                  <a:pt x="804862" y="0"/>
                </a:lnTo>
                <a:lnTo>
                  <a:pt x="847725" y="0"/>
                </a:lnTo>
                <a:lnTo>
                  <a:pt x="889000" y="0"/>
                </a:lnTo>
                <a:lnTo>
                  <a:pt x="931862" y="0"/>
                </a:lnTo>
                <a:lnTo>
                  <a:pt x="931863" y="0"/>
                </a:lnTo>
                <a:lnTo>
                  <a:pt x="974725" y="0"/>
                </a:lnTo>
                <a:lnTo>
                  <a:pt x="989013" y="0"/>
                </a:lnTo>
                <a:lnTo>
                  <a:pt x="1016000" y="3175"/>
                </a:lnTo>
                <a:lnTo>
                  <a:pt x="1036638" y="4762"/>
                </a:lnTo>
                <a:lnTo>
                  <a:pt x="1058862" y="11112"/>
                </a:lnTo>
                <a:lnTo>
                  <a:pt x="1058862" y="11112"/>
                </a:lnTo>
                <a:lnTo>
                  <a:pt x="1081087" y="15874"/>
                </a:lnTo>
                <a:lnTo>
                  <a:pt x="1100137" y="25399"/>
                </a:lnTo>
                <a:lnTo>
                  <a:pt x="1100137" y="25400"/>
                </a:lnTo>
                <a:lnTo>
                  <a:pt x="1123949" y="34925"/>
                </a:lnTo>
                <a:lnTo>
                  <a:pt x="1144587" y="50800"/>
                </a:lnTo>
                <a:lnTo>
                  <a:pt x="1158875" y="60325"/>
                </a:lnTo>
                <a:lnTo>
                  <a:pt x="1187450" y="90488"/>
                </a:lnTo>
                <a:lnTo>
                  <a:pt x="1187450" y="90487"/>
                </a:lnTo>
                <a:lnTo>
                  <a:pt x="1189037" y="92075"/>
                </a:lnTo>
                <a:lnTo>
                  <a:pt x="1209675" y="128587"/>
                </a:lnTo>
                <a:lnTo>
                  <a:pt x="1222375" y="166687"/>
                </a:lnTo>
                <a:lnTo>
                  <a:pt x="1228725" y="209550"/>
                </a:lnTo>
                <a:lnTo>
                  <a:pt x="1228725" y="2940050"/>
                </a:lnTo>
                <a:lnTo>
                  <a:pt x="1222375" y="2982912"/>
                </a:lnTo>
                <a:lnTo>
                  <a:pt x="1209675" y="3021012"/>
                </a:lnTo>
                <a:lnTo>
                  <a:pt x="1189037" y="3055937"/>
                </a:lnTo>
                <a:lnTo>
                  <a:pt x="1187450" y="3059112"/>
                </a:lnTo>
                <a:lnTo>
                  <a:pt x="1187450" y="3059113"/>
                </a:lnTo>
                <a:lnTo>
                  <a:pt x="1158875" y="3087688"/>
                </a:lnTo>
                <a:lnTo>
                  <a:pt x="1144587" y="3097213"/>
                </a:lnTo>
                <a:lnTo>
                  <a:pt x="1144587" y="3097213"/>
                </a:lnTo>
                <a:lnTo>
                  <a:pt x="1123949" y="3113088"/>
                </a:lnTo>
                <a:lnTo>
                  <a:pt x="1100137" y="3124200"/>
                </a:lnTo>
                <a:lnTo>
                  <a:pt x="1081087" y="3132138"/>
                </a:lnTo>
                <a:lnTo>
                  <a:pt x="1058863" y="3136900"/>
                </a:lnTo>
                <a:lnTo>
                  <a:pt x="1036638" y="3144838"/>
                </a:lnTo>
                <a:lnTo>
                  <a:pt x="1016000" y="3146425"/>
                </a:lnTo>
                <a:lnTo>
                  <a:pt x="1016000" y="3146426"/>
                </a:lnTo>
                <a:lnTo>
                  <a:pt x="989013" y="3148013"/>
                </a:lnTo>
                <a:lnTo>
                  <a:pt x="974725" y="3148013"/>
                </a:lnTo>
                <a:lnTo>
                  <a:pt x="931863" y="3148013"/>
                </a:lnTo>
                <a:lnTo>
                  <a:pt x="931862" y="3148013"/>
                </a:lnTo>
                <a:lnTo>
                  <a:pt x="889000" y="3148013"/>
                </a:lnTo>
                <a:lnTo>
                  <a:pt x="847725" y="3148013"/>
                </a:lnTo>
                <a:lnTo>
                  <a:pt x="804862" y="3148013"/>
                </a:lnTo>
                <a:lnTo>
                  <a:pt x="763588" y="3148013"/>
                </a:lnTo>
                <a:lnTo>
                  <a:pt x="763587" y="3148013"/>
                </a:lnTo>
                <a:lnTo>
                  <a:pt x="720725" y="3148013"/>
                </a:lnTo>
                <a:lnTo>
                  <a:pt x="676275" y="3148013"/>
                </a:lnTo>
                <a:lnTo>
                  <a:pt x="635000" y="3148013"/>
                </a:lnTo>
                <a:lnTo>
                  <a:pt x="592137" y="3148013"/>
                </a:lnTo>
                <a:lnTo>
                  <a:pt x="550863" y="3148013"/>
                </a:lnTo>
                <a:lnTo>
                  <a:pt x="550862" y="3148013"/>
                </a:lnTo>
                <a:lnTo>
                  <a:pt x="508000" y="3148013"/>
                </a:lnTo>
                <a:lnTo>
                  <a:pt x="465137" y="3148013"/>
                </a:lnTo>
                <a:lnTo>
                  <a:pt x="423863" y="3148013"/>
                </a:lnTo>
                <a:lnTo>
                  <a:pt x="423862" y="3148013"/>
                </a:lnTo>
                <a:lnTo>
                  <a:pt x="381000" y="3148013"/>
                </a:lnTo>
                <a:lnTo>
                  <a:pt x="339725" y="3148013"/>
                </a:lnTo>
                <a:lnTo>
                  <a:pt x="296862" y="3148013"/>
                </a:lnTo>
                <a:lnTo>
                  <a:pt x="252412" y="3148013"/>
                </a:lnTo>
                <a:lnTo>
                  <a:pt x="239712" y="3148013"/>
                </a:lnTo>
                <a:lnTo>
                  <a:pt x="211137" y="3146426"/>
                </a:lnTo>
                <a:lnTo>
                  <a:pt x="211137" y="3146425"/>
                </a:lnTo>
                <a:lnTo>
                  <a:pt x="190500" y="3144838"/>
                </a:lnTo>
                <a:lnTo>
                  <a:pt x="168275" y="3136900"/>
                </a:lnTo>
                <a:lnTo>
                  <a:pt x="146049" y="3132138"/>
                </a:lnTo>
                <a:lnTo>
                  <a:pt x="125412" y="3124200"/>
                </a:lnTo>
                <a:lnTo>
                  <a:pt x="104774" y="3113088"/>
                </a:lnTo>
                <a:lnTo>
                  <a:pt x="84137" y="3097213"/>
                </a:lnTo>
                <a:lnTo>
                  <a:pt x="68263" y="3087688"/>
                </a:lnTo>
                <a:lnTo>
                  <a:pt x="41275" y="3059113"/>
                </a:lnTo>
                <a:lnTo>
                  <a:pt x="41275" y="3059112"/>
                </a:lnTo>
                <a:lnTo>
                  <a:pt x="39687" y="3055937"/>
                </a:lnTo>
                <a:lnTo>
                  <a:pt x="19050" y="3021012"/>
                </a:lnTo>
                <a:lnTo>
                  <a:pt x="3175" y="2982912"/>
                </a:lnTo>
                <a:lnTo>
                  <a:pt x="0" y="2940050"/>
                </a:lnTo>
                <a:lnTo>
                  <a:pt x="0" y="209550"/>
                </a:lnTo>
                <a:lnTo>
                  <a:pt x="3175" y="166687"/>
                </a:lnTo>
                <a:lnTo>
                  <a:pt x="19050" y="128587"/>
                </a:lnTo>
                <a:lnTo>
                  <a:pt x="39687" y="92075"/>
                </a:lnTo>
                <a:lnTo>
                  <a:pt x="41275" y="90487"/>
                </a:lnTo>
                <a:lnTo>
                  <a:pt x="41275" y="90488"/>
                </a:lnTo>
                <a:lnTo>
                  <a:pt x="68263" y="60325"/>
                </a:lnTo>
                <a:lnTo>
                  <a:pt x="84137" y="50801"/>
                </a:lnTo>
                <a:lnTo>
                  <a:pt x="84137" y="50800"/>
                </a:lnTo>
                <a:lnTo>
                  <a:pt x="104774" y="34925"/>
                </a:lnTo>
                <a:lnTo>
                  <a:pt x="125412" y="25400"/>
                </a:lnTo>
                <a:lnTo>
                  <a:pt x="125412" y="25399"/>
                </a:lnTo>
                <a:lnTo>
                  <a:pt x="146049" y="15874"/>
                </a:lnTo>
                <a:lnTo>
                  <a:pt x="168275" y="11112"/>
                </a:lnTo>
                <a:lnTo>
                  <a:pt x="168275" y="11112"/>
                </a:lnTo>
                <a:lnTo>
                  <a:pt x="190500" y="4762"/>
                </a:lnTo>
                <a:lnTo>
                  <a:pt x="211137" y="3175"/>
                </a:lnTo>
                <a:close/>
              </a:path>
            </a:pathLst>
          </a:custGeom>
          <a:solidFill>
            <a:srgbClr val="90C74B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9" name="任意多边形 198"/>
          <p:cNvSpPr>
            <a:spLocks noChangeArrowheads="1"/>
          </p:cNvSpPr>
          <p:nvPr/>
        </p:nvSpPr>
        <p:spPr bwMode="auto">
          <a:xfrm>
            <a:off x="6966525" y="1450497"/>
            <a:ext cx="1569415" cy="3454106"/>
          </a:xfrm>
          <a:custGeom>
            <a:avLst/>
            <a:gdLst>
              <a:gd name="connsiteX0" fmla="*/ 1428750 w 1430338"/>
              <a:gd name="connsiteY0" fmla="*/ 787400 h 3148013"/>
              <a:gd name="connsiteX1" fmla="*/ 1430338 w 1430338"/>
              <a:gd name="connsiteY1" fmla="*/ 787400 h 3148013"/>
              <a:gd name="connsiteX2" fmla="*/ 1430338 w 1430338"/>
              <a:gd name="connsiteY2" fmla="*/ 788988 h 3148013"/>
              <a:gd name="connsiteX3" fmla="*/ 1428750 w 1430338"/>
              <a:gd name="connsiteY3" fmla="*/ 788988 h 3148013"/>
              <a:gd name="connsiteX4" fmla="*/ 239712 w 1430338"/>
              <a:gd name="connsiteY4" fmla="*/ 0 h 3148013"/>
              <a:gd name="connsiteX5" fmla="*/ 260350 w 1430338"/>
              <a:gd name="connsiteY5" fmla="*/ 0 h 3148013"/>
              <a:gd name="connsiteX6" fmla="*/ 303212 w 1430338"/>
              <a:gd name="connsiteY6" fmla="*/ 0 h 3148013"/>
              <a:gd name="connsiteX7" fmla="*/ 303213 w 1430338"/>
              <a:gd name="connsiteY7" fmla="*/ 0 h 3148013"/>
              <a:gd name="connsiteX8" fmla="*/ 346075 w 1430338"/>
              <a:gd name="connsiteY8" fmla="*/ 0 h 3148013"/>
              <a:gd name="connsiteX9" fmla="*/ 392112 w 1430338"/>
              <a:gd name="connsiteY9" fmla="*/ 0 h 3148013"/>
              <a:gd name="connsiteX10" fmla="*/ 392113 w 1430338"/>
              <a:gd name="connsiteY10" fmla="*/ 0 h 3148013"/>
              <a:gd name="connsiteX11" fmla="*/ 434975 w 1430338"/>
              <a:gd name="connsiteY11" fmla="*/ 0 h 3148013"/>
              <a:gd name="connsiteX12" fmla="*/ 477837 w 1430338"/>
              <a:gd name="connsiteY12" fmla="*/ 0 h 3148013"/>
              <a:gd name="connsiteX13" fmla="*/ 477838 w 1430338"/>
              <a:gd name="connsiteY13" fmla="*/ 0 h 3148013"/>
              <a:gd name="connsiteX14" fmla="*/ 520700 w 1430338"/>
              <a:gd name="connsiteY14" fmla="*/ 0 h 3148013"/>
              <a:gd name="connsiteX15" fmla="*/ 563562 w 1430338"/>
              <a:gd name="connsiteY15" fmla="*/ 0 h 3148013"/>
              <a:gd name="connsiteX16" fmla="*/ 563563 w 1430338"/>
              <a:gd name="connsiteY16" fmla="*/ 0 h 3148013"/>
              <a:gd name="connsiteX17" fmla="*/ 606425 w 1430338"/>
              <a:gd name="connsiteY17" fmla="*/ 0 h 3148013"/>
              <a:gd name="connsiteX18" fmla="*/ 649287 w 1430338"/>
              <a:gd name="connsiteY18" fmla="*/ 0 h 3148013"/>
              <a:gd name="connsiteX19" fmla="*/ 649288 w 1430338"/>
              <a:gd name="connsiteY19" fmla="*/ 0 h 3148013"/>
              <a:gd name="connsiteX20" fmla="*/ 693737 w 1430338"/>
              <a:gd name="connsiteY20" fmla="*/ 0 h 3148013"/>
              <a:gd name="connsiteX21" fmla="*/ 738187 w 1430338"/>
              <a:gd name="connsiteY21" fmla="*/ 0 h 3148013"/>
              <a:gd name="connsiteX22" fmla="*/ 781050 w 1430338"/>
              <a:gd name="connsiteY22" fmla="*/ 0 h 3148013"/>
              <a:gd name="connsiteX23" fmla="*/ 823912 w 1430338"/>
              <a:gd name="connsiteY23" fmla="*/ 0 h 3148013"/>
              <a:gd name="connsiteX24" fmla="*/ 823913 w 1430338"/>
              <a:gd name="connsiteY24" fmla="*/ 0 h 3148013"/>
              <a:gd name="connsiteX25" fmla="*/ 866775 w 1430338"/>
              <a:gd name="connsiteY25" fmla="*/ 0 h 3148013"/>
              <a:gd name="connsiteX26" fmla="*/ 909637 w 1430338"/>
              <a:gd name="connsiteY26" fmla="*/ 0 h 3148013"/>
              <a:gd name="connsiteX27" fmla="*/ 909638 w 1430338"/>
              <a:gd name="connsiteY27" fmla="*/ 0 h 3148013"/>
              <a:gd name="connsiteX28" fmla="*/ 952500 w 1430338"/>
              <a:gd name="connsiteY28" fmla="*/ 0 h 3148013"/>
              <a:gd name="connsiteX29" fmla="*/ 990600 w 1430338"/>
              <a:gd name="connsiteY29" fmla="*/ 0 h 3148013"/>
              <a:gd name="connsiteX30" fmla="*/ 996950 w 1430338"/>
              <a:gd name="connsiteY30" fmla="*/ 0 h 3148013"/>
              <a:gd name="connsiteX31" fmla="*/ 1039812 w 1430338"/>
              <a:gd name="connsiteY31" fmla="*/ 4762 h 3148013"/>
              <a:gd name="connsiteX32" fmla="*/ 1039812 w 1430338"/>
              <a:gd name="connsiteY32" fmla="*/ 4762 h 3148013"/>
              <a:gd name="connsiteX33" fmla="*/ 1082675 w 1430338"/>
              <a:gd name="connsiteY33" fmla="*/ 15874 h 3148013"/>
              <a:gd name="connsiteX34" fmla="*/ 1082675 w 1430338"/>
              <a:gd name="connsiteY34" fmla="*/ 15875 h 3148013"/>
              <a:gd name="connsiteX35" fmla="*/ 1084262 w 1430338"/>
              <a:gd name="connsiteY35" fmla="*/ 15875 h 3148013"/>
              <a:gd name="connsiteX36" fmla="*/ 1125537 w 1430338"/>
              <a:gd name="connsiteY36" fmla="*/ 34925 h 3148013"/>
              <a:gd name="connsiteX37" fmla="*/ 1127125 w 1430338"/>
              <a:gd name="connsiteY37" fmla="*/ 36512 h 3148013"/>
              <a:gd name="connsiteX38" fmla="*/ 1127125 w 1430338"/>
              <a:gd name="connsiteY38" fmla="*/ 36512 h 3148013"/>
              <a:gd name="connsiteX39" fmla="*/ 1160463 w 1430338"/>
              <a:gd name="connsiteY39" fmla="*/ 60324 h 3148013"/>
              <a:gd name="connsiteX40" fmla="*/ 1169988 w 1430338"/>
              <a:gd name="connsiteY40" fmla="*/ 71437 h 3148013"/>
              <a:gd name="connsiteX41" fmla="*/ 1169988 w 1430338"/>
              <a:gd name="connsiteY41" fmla="*/ 71438 h 3148013"/>
              <a:gd name="connsiteX42" fmla="*/ 1189037 w 1430338"/>
              <a:gd name="connsiteY42" fmla="*/ 92074 h 3148013"/>
              <a:gd name="connsiteX43" fmla="*/ 1211262 w 1430338"/>
              <a:gd name="connsiteY43" fmla="*/ 128587 h 3148013"/>
              <a:gd name="connsiteX44" fmla="*/ 1212850 w 1430338"/>
              <a:gd name="connsiteY44" fmla="*/ 131762 h 3148013"/>
              <a:gd name="connsiteX45" fmla="*/ 1225550 w 1430338"/>
              <a:gd name="connsiteY45" fmla="*/ 166687 h 3148013"/>
              <a:gd name="connsiteX46" fmla="*/ 1230312 w 1430338"/>
              <a:gd name="connsiteY46" fmla="*/ 209549 h 3148013"/>
              <a:gd name="connsiteX47" fmla="*/ 1230312 w 1430338"/>
              <a:gd name="connsiteY47" fmla="*/ 617537 h 3148013"/>
              <a:gd name="connsiteX48" fmla="*/ 1255713 w 1430338"/>
              <a:gd name="connsiteY48" fmla="*/ 636587 h 3148013"/>
              <a:gd name="connsiteX49" fmla="*/ 1255713 w 1430338"/>
              <a:gd name="connsiteY49" fmla="*/ 636588 h 3148013"/>
              <a:gd name="connsiteX50" fmla="*/ 1300162 w 1430338"/>
              <a:gd name="connsiteY50" fmla="*/ 669924 h 3148013"/>
              <a:gd name="connsiteX51" fmla="*/ 1300162 w 1430338"/>
              <a:gd name="connsiteY51" fmla="*/ 669925 h 3148013"/>
              <a:gd name="connsiteX52" fmla="*/ 1343025 w 1430338"/>
              <a:gd name="connsiteY52" fmla="*/ 703262 h 3148013"/>
              <a:gd name="connsiteX53" fmla="*/ 1343025 w 1430338"/>
              <a:gd name="connsiteY53" fmla="*/ 703262 h 3148013"/>
              <a:gd name="connsiteX54" fmla="*/ 1385888 w 1430338"/>
              <a:gd name="connsiteY54" fmla="*/ 735012 h 3148013"/>
              <a:gd name="connsiteX55" fmla="*/ 1385888 w 1430338"/>
              <a:gd name="connsiteY55" fmla="*/ 735013 h 3148013"/>
              <a:gd name="connsiteX56" fmla="*/ 1412875 w 1430338"/>
              <a:gd name="connsiteY56" fmla="*/ 755649 h 3148013"/>
              <a:gd name="connsiteX57" fmla="*/ 1425575 w 1430338"/>
              <a:gd name="connsiteY57" fmla="*/ 769937 h 3148013"/>
              <a:gd name="connsiteX58" fmla="*/ 1428750 w 1430338"/>
              <a:gd name="connsiteY58" fmla="*/ 787399 h 3148013"/>
              <a:gd name="connsiteX59" fmla="*/ 1425575 w 1430338"/>
              <a:gd name="connsiteY59" fmla="*/ 803275 h 3148013"/>
              <a:gd name="connsiteX60" fmla="*/ 1412875 w 1430338"/>
              <a:gd name="connsiteY60" fmla="*/ 817562 h 3148013"/>
              <a:gd name="connsiteX61" fmla="*/ 1385888 w 1430338"/>
              <a:gd name="connsiteY61" fmla="*/ 836611 h 3148013"/>
              <a:gd name="connsiteX62" fmla="*/ 1385888 w 1430338"/>
              <a:gd name="connsiteY62" fmla="*/ 836612 h 3148013"/>
              <a:gd name="connsiteX63" fmla="*/ 1343025 w 1430338"/>
              <a:gd name="connsiteY63" fmla="*/ 871537 h 3148013"/>
              <a:gd name="connsiteX64" fmla="*/ 1343025 w 1430338"/>
              <a:gd name="connsiteY64" fmla="*/ 871538 h 3148013"/>
              <a:gd name="connsiteX65" fmla="*/ 1300162 w 1430338"/>
              <a:gd name="connsiteY65" fmla="*/ 904875 h 3148013"/>
              <a:gd name="connsiteX66" fmla="*/ 1255713 w 1430338"/>
              <a:gd name="connsiteY66" fmla="*/ 936624 h 3148013"/>
              <a:gd name="connsiteX67" fmla="*/ 1255713 w 1430338"/>
              <a:gd name="connsiteY67" fmla="*/ 936625 h 3148013"/>
              <a:gd name="connsiteX68" fmla="*/ 1230312 w 1430338"/>
              <a:gd name="connsiteY68" fmla="*/ 955675 h 3148013"/>
              <a:gd name="connsiteX69" fmla="*/ 1230312 w 1430338"/>
              <a:gd name="connsiteY69" fmla="*/ 2940050 h 3148013"/>
              <a:gd name="connsiteX70" fmla="*/ 1225550 w 1430338"/>
              <a:gd name="connsiteY70" fmla="*/ 2982913 h 3148013"/>
              <a:gd name="connsiteX71" fmla="*/ 1212850 w 1430338"/>
              <a:gd name="connsiteY71" fmla="*/ 3016250 h 3148013"/>
              <a:gd name="connsiteX72" fmla="*/ 1211262 w 1430338"/>
              <a:gd name="connsiteY72" fmla="*/ 3021013 h 3148013"/>
              <a:gd name="connsiteX73" fmla="*/ 1189037 w 1430338"/>
              <a:gd name="connsiteY73" fmla="*/ 3055938 h 3148013"/>
              <a:gd name="connsiteX74" fmla="*/ 1169988 w 1430338"/>
              <a:gd name="connsiteY74" fmla="*/ 3076574 h 3148013"/>
              <a:gd name="connsiteX75" fmla="*/ 1169988 w 1430338"/>
              <a:gd name="connsiteY75" fmla="*/ 3076575 h 3148013"/>
              <a:gd name="connsiteX76" fmla="*/ 1160463 w 1430338"/>
              <a:gd name="connsiteY76" fmla="*/ 3087688 h 3148013"/>
              <a:gd name="connsiteX77" fmla="*/ 1127125 w 1430338"/>
              <a:gd name="connsiteY77" fmla="*/ 3111500 h 3148013"/>
              <a:gd name="connsiteX78" fmla="*/ 1127125 w 1430338"/>
              <a:gd name="connsiteY78" fmla="*/ 3111501 h 3148013"/>
              <a:gd name="connsiteX79" fmla="*/ 1125537 w 1430338"/>
              <a:gd name="connsiteY79" fmla="*/ 3113088 h 3148013"/>
              <a:gd name="connsiteX80" fmla="*/ 1084262 w 1430338"/>
              <a:gd name="connsiteY80" fmla="*/ 3132138 h 3148013"/>
              <a:gd name="connsiteX81" fmla="*/ 1082675 w 1430338"/>
              <a:gd name="connsiteY81" fmla="*/ 3132138 h 3148013"/>
              <a:gd name="connsiteX82" fmla="*/ 1082675 w 1430338"/>
              <a:gd name="connsiteY82" fmla="*/ 3132137 h 3148013"/>
              <a:gd name="connsiteX83" fmla="*/ 1039813 w 1430338"/>
              <a:gd name="connsiteY83" fmla="*/ 3144837 h 3148013"/>
              <a:gd name="connsiteX84" fmla="*/ 1039813 w 1430338"/>
              <a:gd name="connsiteY84" fmla="*/ 3144838 h 3148013"/>
              <a:gd name="connsiteX85" fmla="*/ 996950 w 1430338"/>
              <a:gd name="connsiteY85" fmla="*/ 3148013 h 3148013"/>
              <a:gd name="connsiteX86" fmla="*/ 990600 w 1430338"/>
              <a:gd name="connsiteY86" fmla="*/ 3148013 h 3148013"/>
              <a:gd name="connsiteX87" fmla="*/ 952500 w 1430338"/>
              <a:gd name="connsiteY87" fmla="*/ 3148013 h 3148013"/>
              <a:gd name="connsiteX88" fmla="*/ 909638 w 1430338"/>
              <a:gd name="connsiteY88" fmla="*/ 3148013 h 3148013"/>
              <a:gd name="connsiteX89" fmla="*/ 909637 w 1430338"/>
              <a:gd name="connsiteY89" fmla="*/ 3148013 h 3148013"/>
              <a:gd name="connsiteX90" fmla="*/ 866775 w 1430338"/>
              <a:gd name="connsiteY90" fmla="*/ 3148013 h 3148013"/>
              <a:gd name="connsiteX91" fmla="*/ 823913 w 1430338"/>
              <a:gd name="connsiteY91" fmla="*/ 3148013 h 3148013"/>
              <a:gd name="connsiteX92" fmla="*/ 823912 w 1430338"/>
              <a:gd name="connsiteY92" fmla="*/ 3148013 h 3148013"/>
              <a:gd name="connsiteX93" fmla="*/ 781050 w 1430338"/>
              <a:gd name="connsiteY93" fmla="*/ 3148013 h 3148013"/>
              <a:gd name="connsiteX94" fmla="*/ 738187 w 1430338"/>
              <a:gd name="connsiteY94" fmla="*/ 3148013 h 3148013"/>
              <a:gd name="connsiteX95" fmla="*/ 693737 w 1430338"/>
              <a:gd name="connsiteY95" fmla="*/ 3148013 h 3148013"/>
              <a:gd name="connsiteX96" fmla="*/ 649288 w 1430338"/>
              <a:gd name="connsiteY96" fmla="*/ 3148013 h 3148013"/>
              <a:gd name="connsiteX97" fmla="*/ 649287 w 1430338"/>
              <a:gd name="connsiteY97" fmla="*/ 3148013 h 3148013"/>
              <a:gd name="connsiteX98" fmla="*/ 606425 w 1430338"/>
              <a:gd name="connsiteY98" fmla="*/ 3148013 h 3148013"/>
              <a:gd name="connsiteX99" fmla="*/ 563563 w 1430338"/>
              <a:gd name="connsiteY99" fmla="*/ 3148013 h 3148013"/>
              <a:gd name="connsiteX100" fmla="*/ 563562 w 1430338"/>
              <a:gd name="connsiteY100" fmla="*/ 3148013 h 3148013"/>
              <a:gd name="connsiteX101" fmla="*/ 520700 w 1430338"/>
              <a:gd name="connsiteY101" fmla="*/ 3148013 h 3148013"/>
              <a:gd name="connsiteX102" fmla="*/ 477838 w 1430338"/>
              <a:gd name="connsiteY102" fmla="*/ 3148013 h 3148013"/>
              <a:gd name="connsiteX103" fmla="*/ 477837 w 1430338"/>
              <a:gd name="connsiteY103" fmla="*/ 3148013 h 3148013"/>
              <a:gd name="connsiteX104" fmla="*/ 434975 w 1430338"/>
              <a:gd name="connsiteY104" fmla="*/ 3148013 h 3148013"/>
              <a:gd name="connsiteX105" fmla="*/ 392113 w 1430338"/>
              <a:gd name="connsiteY105" fmla="*/ 3148013 h 3148013"/>
              <a:gd name="connsiteX106" fmla="*/ 392112 w 1430338"/>
              <a:gd name="connsiteY106" fmla="*/ 3148013 h 3148013"/>
              <a:gd name="connsiteX107" fmla="*/ 346075 w 1430338"/>
              <a:gd name="connsiteY107" fmla="*/ 3148013 h 3148013"/>
              <a:gd name="connsiteX108" fmla="*/ 303213 w 1430338"/>
              <a:gd name="connsiteY108" fmla="*/ 3148013 h 3148013"/>
              <a:gd name="connsiteX109" fmla="*/ 303212 w 1430338"/>
              <a:gd name="connsiteY109" fmla="*/ 3148013 h 3148013"/>
              <a:gd name="connsiteX110" fmla="*/ 260350 w 1430338"/>
              <a:gd name="connsiteY110" fmla="*/ 3148013 h 3148013"/>
              <a:gd name="connsiteX111" fmla="*/ 239712 w 1430338"/>
              <a:gd name="connsiteY111" fmla="*/ 3148013 h 3148013"/>
              <a:gd name="connsiteX112" fmla="*/ 217487 w 1430338"/>
              <a:gd name="connsiteY112" fmla="*/ 3146426 h 3148013"/>
              <a:gd name="connsiteX113" fmla="*/ 217487 w 1430338"/>
              <a:gd name="connsiteY113" fmla="*/ 3146425 h 3148013"/>
              <a:gd name="connsiteX114" fmla="*/ 192087 w 1430338"/>
              <a:gd name="connsiteY114" fmla="*/ 3144838 h 3148013"/>
              <a:gd name="connsiteX115" fmla="*/ 174625 w 1430338"/>
              <a:gd name="connsiteY115" fmla="*/ 3140075 h 3148013"/>
              <a:gd name="connsiteX116" fmla="*/ 146049 w 1430338"/>
              <a:gd name="connsiteY116" fmla="*/ 3132138 h 3148013"/>
              <a:gd name="connsiteX117" fmla="*/ 131762 w 1430338"/>
              <a:gd name="connsiteY117" fmla="*/ 3124200 h 3148013"/>
              <a:gd name="connsiteX118" fmla="*/ 131762 w 1430338"/>
              <a:gd name="connsiteY118" fmla="*/ 3124200 h 3148013"/>
              <a:gd name="connsiteX119" fmla="*/ 106362 w 1430338"/>
              <a:gd name="connsiteY119" fmla="*/ 3113088 h 3148013"/>
              <a:gd name="connsiteX120" fmla="*/ 88900 w 1430338"/>
              <a:gd name="connsiteY120" fmla="*/ 3100388 h 3148013"/>
              <a:gd name="connsiteX121" fmla="*/ 88900 w 1430338"/>
              <a:gd name="connsiteY121" fmla="*/ 3100387 h 3148013"/>
              <a:gd name="connsiteX122" fmla="*/ 71437 w 1430338"/>
              <a:gd name="connsiteY122" fmla="*/ 3087687 h 3148013"/>
              <a:gd name="connsiteX123" fmla="*/ 44450 w 1430338"/>
              <a:gd name="connsiteY123" fmla="*/ 3059112 h 3148013"/>
              <a:gd name="connsiteX124" fmla="*/ 41275 w 1430338"/>
              <a:gd name="connsiteY124" fmla="*/ 3055937 h 3148013"/>
              <a:gd name="connsiteX125" fmla="*/ 19050 w 1430338"/>
              <a:gd name="connsiteY125" fmla="*/ 3021012 h 3148013"/>
              <a:gd name="connsiteX126" fmla="*/ 4762 w 1430338"/>
              <a:gd name="connsiteY126" fmla="*/ 2982912 h 3148013"/>
              <a:gd name="connsiteX127" fmla="*/ 0 w 1430338"/>
              <a:gd name="connsiteY127" fmla="*/ 2940050 h 3148013"/>
              <a:gd name="connsiteX128" fmla="*/ 0 w 1430338"/>
              <a:gd name="connsiteY128" fmla="*/ 209549 h 3148013"/>
              <a:gd name="connsiteX129" fmla="*/ 4762 w 1430338"/>
              <a:gd name="connsiteY129" fmla="*/ 166687 h 3148013"/>
              <a:gd name="connsiteX130" fmla="*/ 19050 w 1430338"/>
              <a:gd name="connsiteY130" fmla="*/ 128587 h 3148013"/>
              <a:gd name="connsiteX131" fmla="*/ 41275 w 1430338"/>
              <a:gd name="connsiteY131" fmla="*/ 92074 h 3148013"/>
              <a:gd name="connsiteX132" fmla="*/ 44450 w 1430338"/>
              <a:gd name="connsiteY132" fmla="*/ 90487 h 3148013"/>
              <a:gd name="connsiteX133" fmla="*/ 71437 w 1430338"/>
              <a:gd name="connsiteY133" fmla="*/ 60324 h 3148013"/>
              <a:gd name="connsiteX134" fmla="*/ 88900 w 1430338"/>
              <a:gd name="connsiteY134" fmla="*/ 49212 h 3148013"/>
              <a:gd name="connsiteX135" fmla="*/ 88900 w 1430338"/>
              <a:gd name="connsiteY135" fmla="*/ 49212 h 3148013"/>
              <a:gd name="connsiteX136" fmla="*/ 106362 w 1430338"/>
              <a:gd name="connsiteY136" fmla="*/ 34925 h 3148013"/>
              <a:gd name="connsiteX137" fmla="*/ 131762 w 1430338"/>
              <a:gd name="connsiteY137" fmla="*/ 25400 h 3148013"/>
              <a:gd name="connsiteX138" fmla="*/ 131762 w 1430338"/>
              <a:gd name="connsiteY138" fmla="*/ 25400 h 3148013"/>
              <a:gd name="connsiteX139" fmla="*/ 146049 w 1430338"/>
              <a:gd name="connsiteY139" fmla="*/ 15875 h 3148013"/>
              <a:gd name="connsiteX140" fmla="*/ 174625 w 1430338"/>
              <a:gd name="connsiteY140" fmla="*/ 9525 h 3148013"/>
              <a:gd name="connsiteX141" fmla="*/ 192087 w 1430338"/>
              <a:gd name="connsiteY141" fmla="*/ 4762 h 3148013"/>
              <a:gd name="connsiteX142" fmla="*/ 217487 w 1430338"/>
              <a:gd name="connsiteY142" fmla="*/ 3175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430338" h="3148013">
                <a:moveTo>
                  <a:pt x="1428750" y="787400"/>
                </a:moveTo>
                <a:lnTo>
                  <a:pt x="1430338" y="787400"/>
                </a:lnTo>
                <a:lnTo>
                  <a:pt x="1430338" y="788988"/>
                </a:lnTo>
                <a:lnTo>
                  <a:pt x="1428750" y="788988"/>
                </a:lnTo>
                <a:close/>
                <a:moveTo>
                  <a:pt x="239712" y="0"/>
                </a:moveTo>
                <a:lnTo>
                  <a:pt x="260350" y="0"/>
                </a:lnTo>
                <a:lnTo>
                  <a:pt x="303212" y="0"/>
                </a:lnTo>
                <a:lnTo>
                  <a:pt x="303213" y="0"/>
                </a:lnTo>
                <a:lnTo>
                  <a:pt x="346075" y="0"/>
                </a:lnTo>
                <a:lnTo>
                  <a:pt x="392112" y="0"/>
                </a:lnTo>
                <a:lnTo>
                  <a:pt x="392113" y="0"/>
                </a:lnTo>
                <a:lnTo>
                  <a:pt x="434975" y="0"/>
                </a:lnTo>
                <a:lnTo>
                  <a:pt x="477837" y="0"/>
                </a:lnTo>
                <a:lnTo>
                  <a:pt x="477838" y="0"/>
                </a:lnTo>
                <a:lnTo>
                  <a:pt x="520700" y="0"/>
                </a:lnTo>
                <a:lnTo>
                  <a:pt x="563562" y="0"/>
                </a:lnTo>
                <a:lnTo>
                  <a:pt x="563563" y="0"/>
                </a:lnTo>
                <a:lnTo>
                  <a:pt x="606425" y="0"/>
                </a:lnTo>
                <a:lnTo>
                  <a:pt x="649287" y="0"/>
                </a:lnTo>
                <a:lnTo>
                  <a:pt x="649288" y="0"/>
                </a:lnTo>
                <a:lnTo>
                  <a:pt x="693737" y="0"/>
                </a:lnTo>
                <a:lnTo>
                  <a:pt x="738187" y="0"/>
                </a:lnTo>
                <a:lnTo>
                  <a:pt x="781050" y="0"/>
                </a:lnTo>
                <a:lnTo>
                  <a:pt x="823912" y="0"/>
                </a:lnTo>
                <a:lnTo>
                  <a:pt x="823913" y="0"/>
                </a:lnTo>
                <a:lnTo>
                  <a:pt x="866775" y="0"/>
                </a:lnTo>
                <a:lnTo>
                  <a:pt x="909637" y="0"/>
                </a:lnTo>
                <a:lnTo>
                  <a:pt x="909638" y="0"/>
                </a:lnTo>
                <a:lnTo>
                  <a:pt x="952500" y="0"/>
                </a:lnTo>
                <a:lnTo>
                  <a:pt x="990600" y="0"/>
                </a:lnTo>
                <a:lnTo>
                  <a:pt x="996950" y="0"/>
                </a:lnTo>
                <a:lnTo>
                  <a:pt x="1039812" y="4762"/>
                </a:lnTo>
                <a:lnTo>
                  <a:pt x="1039812" y="4762"/>
                </a:lnTo>
                <a:lnTo>
                  <a:pt x="1082675" y="15874"/>
                </a:lnTo>
                <a:lnTo>
                  <a:pt x="1082675" y="15875"/>
                </a:lnTo>
                <a:lnTo>
                  <a:pt x="1084262" y="15875"/>
                </a:lnTo>
                <a:lnTo>
                  <a:pt x="1125537" y="34925"/>
                </a:lnTo>
                <a:lnTo>
                  <a:pt x="1127125" y="36512"/>
                </a:lnTo>
                <a:lnTo>
                  <a:pt x="1127125" y="36512"/>
                </a:lnTo>
                <a:lnTo>
                  <a:pt x="1160463" y="60324"/>
                </a:lnTo>
                <a:lnTo>
                  <a:pt x="1169988" y="71437"/>
                </a:lnTo>
                <a:lnTo>
                  <a:pt x="1169988" y="71438"/>
                </a:lnTo>
                <a:lnTo>
                  <a:pt x="1189037" y="92074"/>
                </a:lnTo>
                <a:lnTo>
                  <a:pt x="1211262" y="128587"/>
                </a:lnTo>
                <a:lnTo>
                  <a:pt x="1212850" y="131762"/>
                </a:lnTo>
                <a:lnTo>
                  <a:pt x="1225550" y="166687"/>
                </a:lnTo>
                <a:lnTo>
                  <a:pt x="1230312" y="209549"/>
                </a:lnTo>
                <a:lnTo>
                  <a:pt x="1230312" y="617537"/>
                </a:lnTo>
                <a:lnTo>
                  <a:pt x="1255713" y="636587"/>
                </a:lnTo>
                <a:lnTo>
                  <a:pt x="1255713" y="636588"/>
                </a:lnTo>
                <a:lnTo>
                  <a:pt x="1300162" y="669924"/>
                </a:lnTo>
                <a:lnTo>
                  <a:pt x="1300162" y="669925"/>
                </a:lnTo>
                <a:lnTo>
                  <a:pt x="1343025" y="703262"/>
                </a:lnTo>
                <a:lnTo>
                  <a:pt x="1343025" y="703262"/>
                </a:lnTo>
                <a:lnTo>
                  <a:pt x="1385888" y="735012"/>
                </a:lnTo>
                <a:lnTo>
                  <a:pt x="1385888" y="735013"/>
                </a:lnTo>
                <a:lnTo>
                  <a:pt x="1412875" y="755649"/>
                </a:lnTo>
                <a:lnTo>
                  <a:pt x="1425575" y="769937"/>
                </a:lnTo>
                <a:lnTo>
                  <a:pt x="1428750" y="787399"/>
                </a:lnTo>
                <a:lnTo>
                  <a:pt x="1425575" y="803275"/>
                </a:lnTo>
                <a:lnTo>
                  <a:pt x="1412875" y="817562"/>
                </a:lnTo>
                <a:lnTo>
                  <a:pt x="1385888" y="836611"/>
                </a:lnTo>
                <a:lnTo>
                  <a:pt x="1385888" y="836612"/>
                </a:lnTo>
                <a:lnTo>
                  <a:pt x="1343025" y="871537"/>
                </a:lnTo>
                <a:lnTo>
                  <a:pt x="1343025" y="871538"/>
                </a:lnTo>
                <a:lnTo>
                  <a:pt x="1300162" y="904875"/>
                </a:lnTo>
                <a:lnTo>
                  <a:pt x="1255713" y="936624"/>
                </a:lnTo>
                <a:lnTo>
                  <a:pt x="1255713" y="936625"/>
                </a:lnTo>
                <a:lnTo>
                  <a:pt x="1230312" y="955675"/>
                </a:lnTo>
                <a:lnTo>
                  <a:pt x="1230312" y="2940050"/>
                </a:lnTo>
                <a:lnTo>
                  <a:pt x="1225550" y="2982913"/>
                </a:lnTo>
                <a:lnTo>
                  <a:pt x="1212850" y="3016250"/>
                </a:lnTo>
                <a:lnTo>
                  <a:pt x="1211262" y="3021013"/>
                </a:lnTo>
                <a:lnTo>
                  <a:pt x="1189037" y="3055938"/>
                </a:lnTo>
                <a:lnTo>
                  <a:pt x="1169988" y="3076574"/>
                </a:lnTo>
                <a:lnTo>
                  <a:pt x="1169988" y="3076575"/>
                </a:lnTo>
                <a:lnTo>
                  <a:pt x="1160463" y="3087688"/>
                </a:lnTo>
                <a:lnTo>
                  <a:pt x="1127125" y="3111500"/>
                </a:lnTo>
                <a:lnTo>
                  <a:pt x="1127125" y="3111501"/>
                </a:lnTo>
                <a:lnTo>
                  <a:pt x="1125537" y="3113088"/>
                </a:lnTo>
                <a:lnTo>
                  <a:pt x="1084262" y="3132138"/>
                </a:lnTo>
                <a:lnTo>
                  <a:pt x="1082675" y="3132138"/>
                </a:lnTo>
                <a:lnTo>
                  <a:pt x="1082675" y="3132137"/>
                </a:lnTo>
                <a:lnTo>
                  <a:pt x="1039813" y="3144837"/>
                </a:lnTo>
                <a:lnTo>
                  <a:pt x="1039813" y="3144838"/>
                </a:lnTo>
                <a:lnTo>
                  <a:pt x="996950" y="3148013"/>
                </a:lnTo>
                <a:lnTo>
                  <a:pt x="990600" y="3148013"/>
                </a:lnTo>
                <a:lnTo>
                  <a:pt x="952500" y="3148013"/>
                </a:lnTo>
                <a:lnTo>
                  <a:pt x="909638" y="3148013"/>
                </a:lnTo>
                <a:lnTo>
                  <a:pt x="909637" y="3148013"/>
                </a:lnTo>
                <a:lnTo>
                  <a:pt x="866775" y="3148013"/>
                </a:lnTo>
                <a:lnTo>
                  <a:pt x="823913" y="3148013"/>
                </a:lnTo>
                <a:lnTo>
                  <a:pt x="823912" y="3148013"/>
                </a:lnTo>
                <a:lnTo>
                  <a:pt x="781050" y="3148013"/>
                </a:lnTo>
                <a:lnTo>
                  <a:pt x="738187" y="3148013"/>
                </a:lnTo>
                <a:lnTo>
                  <a:pt x="693737" y="3148013"/>
                </a:lnTo>
                <a:lnTo>
                  <a:pt x="649288" y="3148013"/>
                </a:lnTo>
                <a:lnTo>
                  <a:pt x="649287" y="3148013"/>
                </a:lnTo>
                <a:lnTo>
                  <a:pt x="606425" y="3148013"/>
                </a:lnTo>
                <a:lnTo>
                  <a:pt x="563563" y="3148013"/>
                </a:lnTo>
                <a:lnTo>
                  <a:pt x="563562" y="3148013"/>
                </a:lnTo>
                <a:lnTo>
                  <a:pt x="520700" y="3148013"/>
                </a:lnTo>
                <a:lnTo>
                  <a:pt x="477838" y="3148013"/>
                </a:lnTo>
                <a:lnTo>
                  <a:pt x="477837" y="3148013"/>
                </a:lnTo>
                <a:lnTo>
                  <a:pt x="434975" y="3148013"/>
                </a:lnTo>
                <a:lnTo>
                  <a:pt x="392113" y="3148013"/>
                </a:lnTo>
                <a:lnTo>
                  <a:pt x="392112" y="3148013"/>
                </a:lnTo>
                <a:lnTo>
                  <a:pt x="346075" y="3148013"/>
                </a:lnTo>
                <a:lnTo>
                  <a:pt x="303213" y="3148013"/>
                </a:lnTo>
                <a:lnTo>
                  <a:pt x="303212" y="3148013"/>
                </a:lnTo>
                <a:lnTo>
                  <a:pt x="260350" y="3148013"/>
                </a:lnTo>
                <a:lnTo>
                  <a:pt x="239712" y="3148013"/>
                </a:lnTo>
                <a:lnTo>
                  <a:pt x="217487" y="3146426"/>
                </a:lnTo>
                <a:lnTo>
                  <a:pt x="217487" y="3146425"/>
                </a:lnTo>
                <a:lnTo>
                  <a:pt x="192087" y="3144838"/>
                </a:lnTo>
                <a:lnTo>
                  <a:pt x="174625" y="3140075"/>
                </a:lnTo>
                <a:lnTo>
                  <a:pt x="146049" y="3132138"/>
                </a:lnTo>
                <a:lnTo>
                  <a:pt x="131762" y="3124200"/>
                </a:lnTo>
                <a:lnTo>
                  <a:pt x="131762" y="3124200"/>
                </a:lnTo>
                <a:lnTo>
                  <a:pt x="106362" y="3113088"/>
                </a:lnTo>
                <a:lnTo>
                  <a:pt x="88900" y="3100388"/>
                </a:lnTo>
                <a:lnTo>
                  <a:pt x="88900" y="3100387"/>
                </a:lnTo>
                <a:lnTo>
                  <a:pt x="71437" y="3087687"/>
                </a:lnTo>
                <a:lnTo>
                  <a:pt x="44450" y="3059112"/>
                </a:lnTo>
                <a:lnTo>
                  <a:pt x="41275" y="305593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41275" y="92074"/>
                </a:lnTo>
                <a:lnTo>
                  <a:pt x="44450" y="90487"/>
                </a:lnTo>
                <a:lnTo>
                  <a:pt x="71437" y="60324"/>
                </a:lnTo>
                <a:lnTo>
                  <a:pt x="88900" y="49212"/>
                </a:lnTo>
                <a:lnTo>
                  <a:pt x="88900" y="49212"/>
                </a:lnTo>
                <a:lnTo>
                  <a:pt x="106362" y="34925"/>
                </a:lnTo>
                <a:lnTo>
                  <a:pt x="131762" y="25400"/>
                </a:lnTo>
                <a:lnTo>
                  <a:pt x="131762" y="25400"/>
                </a:lnTo>
                <a:lnTo>
                  <a:pt x="146049" y="15875"/>
                </a:lnTo>
                <a:lnTo>
                  <a:pt x="174625" y="9525"/>
                </a:lnTo>
                <a:lnTo>
                  <a:pt x="192087" y="4762"/>
                </a:lnTo>
                <a:lnTo>
                  <a:pt x="217487" y="3175"/>
                </a:lnTo>
                <a:close/>
              </a:path>
            </a:pathLst>
          </a:custGeom>
          <a:solidFill>
            <a:srgbClr val="015835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286715" y="1680422"/>
            <a:ext cx="654939" cy="1949140"/>
            <a:chOff x="9286715" y="1680422"/>
            <a:chExt cx="654939" cy="1949140"/>
          </a:xfrm>
        </p:grpSpPr>
        <p:sp>
          <p:nvSpPr>
            <p:cNvPr id="171" name="Freeform 137"/>
            <p:cNvSpPr>
              <a:spLocks/>
            </p:cNvSpPr>
            <p:nvPr/>
          </p:nvSpPr>
          <p:spPr bwMode="auto">
            <a:xfrm>
              <a:off x="9286715" y="1680422"/>
              <a:ext cx="654939" cy="1949140"/>
            </a:xfrm>
            <a:custGeom>
              <a:avLst/>
              <a:gdLst>
                <a:gd name="T0" fmla="*/ 0 w 376"/>
                <a:gd name="T1" fmla="*/ 0 h 1119"/>
                <a:gd name="T2" fmla="*/ 259 w 376"/>
                <a:gd name="T3" fmla="*/ 37 h 1119"/>
                <a:gd name="T4" fmla="*/ 283 w 376"/>
                <a:gd name="T5" fmla="*/ 42 h 1119"/>
                <a:gd name="T6" fmla="*/ 305 w 376"/>
                <a:gd name="T7" fmla="*/ 50 h 1119"/>
                <a:gd name="T8" fmla="*/ 325 w 376"/>
                <a:gd name="T9" fmla="*/ 60 h 1119"/>
                <a:gd name="T10" fmla="*/ 343 w 376"/>
                <a:gd name="T11" fmla="*/ 72 h 1119"/>
                <a:gd name="T12" fmla="*/ 357 w 376"/>
                <a:gd name="T13" fmla="*/ 86 h 1119"/>
                <a:gd name="T14" fmla="*/ 368 w 376"/>
                <a:gd name="T15" fmla="*/ 101 h 1119"/>
                <a:gd name="T16" fmla="*/ 374 w 376"/>
                <a:gd name="T17" fmla="*/ 119 h 1119"/>
                <a:gd name="T18" fmla="*/ 376 w 376"/>
                <a:gd name="T19" fmla="*/ 140 h 1119"/>
                <a:gd name="T20" fmla="*/ 376 w 376"/>
                <a:gd name="T21" fmla="*/ 968 h 1119"/>
                <a:gd name="T22" fmla="*/ 374 w 376"/>
                <a:gd name="T23" fmla="*/ 988 h 1119"/>
                <a:gd name="T24" fmla="*/ 368 w 376"/>
                <a:gd name="T25" fmla="*/ 1007 h 1119"/>
                <a:gd name="T26" fmla="*/ 358 w 376"/>
                <a:gd name="T27" fmla="*/ 1022 h 1119"/>
                <a:gd name="T28" fmla="*/ 344 w 376"/>
                <a:gd name="T29" fmla="*/ 1036 h 1119"/>
                <a:gd name="T30" fmla="*/ 327 w 376"/>
                <a:gd name="T31" fmla="*/ 1048 h 1119"/>
                <a:gd name="T32" fmla="*/ 306 w 376"/>
                <a:gd name="T33" fmla="*/ 1058 h 1119"/>
                <a:gd name="T34" fmla="*/ 284 w 376"/>
                <a:gd name="T35" fmla="*/ 1066 h 1119"/>
                <a:gd name="T36" fmla="*/ 259 w 376"/>
                <a:gd name="T37" fmla="*/ 1071 h 1119"/>
                <a:gd name="T38" fmla="*/ 0 w 376"/>
                <a:gd name="T39" fmla="*/ 1119 h 1119"/>
                <a:gd name="T40" fmla="*/ 0 w 376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6" h="1119">
                  <a:moveTo>
                    <a:pt x="0" y="0"/>
                  </a:moveTo>
                  <a:lnTo>
                    <a:pt x="259" y="37"/>
                  </a:lnTo>
                  <a:lnTo>
                    <a:pt x="283" y="42"/>
                  </a:lnTo>
                  <a:lnTo>
                    <a:pt x="305" y="50"/>
                  </a:lnTo>
                  <a:lnTo>
                    <a:pt x="325" y="60"/>
                  </a:lnTo>
                  <a:lnTo>
                    <a:pt x="343" y="72"/>
                  </a:lnTo>
                  <a:lnTo>
                    <a:pt x="357" y="86"/>
                  </a:lnTo>
                  <a:lnTo>
                    <a:pt x="368" y="101"/>
                  </a:lnTo>
                  <a:lnTo>
                    <a:pt x="374" y="119"/>
                  </a:lnTo>
                  <a:lnTo>
                    <a:pt x="376" y="140"/>
                  </a:lnTo>
                  <a:lnTo>
                    <a:pt x="376" y="968"/>
                  </a:lnTo>
                  <a:lnTo>
                    <a:pt x="374" y="988"/>
                  </a:lnTo>
                  <a:lnTo>
                    <a:pt x="368" y="1007"/>
                  </a:lnTo>
                  <a:lnTo>
                    <a:pt x="358" y="1022"/>
                  </a:lnTo>
                  <a:lnTo>
                    <a:pt x="344" y="1036"/>
                  </a:lnTo>
                  <a:lnTo>
                    <a:pt x="327" y="1048"/>
                  </a:lnTo>
                  <a:lnTo>
                    <a:pt x="306" y="1058"/>
                  </a:lnTo>
                  <a:lnTo>
                    <a:pt x="284" y="1066"/>
                  </a:lnTo>
                  <a:lnTo>
                    <a:pt x="259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9380775" y="2482548"/>
              <a:ext cx="362307" cy="344889"/>
              <a:chOff x="8289913" y="3162328"/>
              <a:chExt cx="362307" cy="344889"/>
            </a:xfrm>
          </p:grpSpPr>
          <p:sp>
            <p:nvSpPr>
              <p:cNvPr id="177" name="Freeform 162"/>
              <p:cNvSpPr>
                <a:spLocks noEditPoints="1"/>
              </p:cNvSpPr>
              <p:nvPr/>
            </p:nvSpPr>
            <p:spPr bwMode="auto">
              <a:xfrm>
                <a:off x="8289913" y="3218068"/>
                <a:ext cx="362307" cy="289149"/>
              </a:xfrm>
              <a:custGeom>
                <a:avLst/>
                <a:gdLst>
                  <a:gd name="T0" fmla="*/ 174 w 208"/>
                  <a:gd name="T1" fmla="*/ 62 h 166"/>
                  <a:gd name="T2" fmla="*/ 175 w 208"/>
                  <a:gd name="T3" fmla="*/ 43 h 166"/>
                  <a:gd name="T4" fmla="*/ 122 w 208"/>
                  <a:gd name="T5" fmla="*/ 50 h 166"/>
                  <a:gd name="T6" fmla="*/ 116 w 208"/>
                  <a:gd name="T7" fmla="*/ 53 h 166"/>
                  <a:gd name="T8" fmla="*/ 80 w 208"/>
                  <a:gd name="T9" fmla="*/ 53 h 166"/>
                  <a:gd name="T10" fmla="*/ 75 w 208"/>
                  <a:gd name="T11" fmla="*/ 51 h 166"/>
                  <a:gd name="T12" fmla="*/ 72 w 208"/>
                  <a:gd name="T13" fmla="*/ 51 h 166"/>
                  <a:gd name="T14" fmla="*/ 48 w 208"/>
                  <a:gd name="T15" fmla="*/ 51 h 166"/>
                  <a:gd name="T16" fmla="*/ 48 w 208"/>
                  <a:gd name="T17" fmla="*/ 54 h 166"/>
                  <a:gd name="T18" fmla="*/ 55 w 208"/>
                  <a:gd name="T19" fmla="*/ 58 h 166"/>
                  <a:gd name="T20" fmla="*/ 58 w 208"/>
                  <a:gd name="T21" fmla="*/ 60 h 166"/>
                  <a:gd name="T22" fmla="*/ 127 w 208"/>
                  <a:gd name="T23" fmla="*/ 62 h 166"/>
                  <a:gd name="T24" fmla="*/ 10 w 208"/>
                  <a:gd name="T25" fmla="*/ 6 h 166"/>
                  <a:gd name="T26" fmla="*/ 70 w 208"/>
                  <a:gd name="T27" fmla="*/ 41 h 166"/>
                  <a:gd name="T28" fmla="*/ 10 w 208"/>
                  <a:gd name="T29" fmla="*/ 6 h 166"/>
                  <a:gd name="T30" fmla="*/ 71 w 208"/>
                  <a:gd name="T31" fmla="*/ 0 h 166"/>
                  <a:gd name="T32" fmla="*/ 75 w 208"/>
                  <a:gd name="T33" fmla="*/ 2 h 166"/>
                  <a:gd name="T34" fmla="*/ 76 w 208"/>
                  <a:gd name="T35" fmla="*/ 39 h 166"/>
                  <a:gd name="T36" fmla="*/ 80 w 208"/>
                  <a:gd name="T37" fmla="*/ 38 h 166"/>
                  <a:gd name="T38" fmla="*/ 126 w 208"/>
                  <a:gd name="T39" fmla="*/ 14 h 166"/>
                  <a:gd name="T40" fmla="*/ 131 w 208"/>
                  <a:gd name="T41" fmla="*/ 9 h 166"/>
                  <a:gd name="T42" fmla="*/ 166 w 208"/>
                  <a:gd name="T43" fmla="*/ 8 h 166"/>
                  <a:gd name="T44" fmla="*/ 169 w 208"/>
                  <a:gd name="T45" fmla="*/ 9 h 166"/>
                  <a:gd name="T46" fmla="*/ 172 w 208"/>
                  <a:gd name="T47" fmla="*/ 10 h 166"/>
                  <a:gd name="T48" fmla="*/ 175 w 208"/>
                  <a:gd name="T49" fmla="*/ 14 h 166"/>
                  <a:gd name="T50" fmla="*/ 207 w 208"/>
                  <a:gd name="T51" fmla="*/ 67 h 166"/>
                  <a:gd name="T52" fmla="*/ 208 w 208"/>
                  <a:gd name="T53" fmla="*/ 74 h 166"/>
                  <a:gd name="T54" fmla="*/ 206 w 208"/>
                  <a:gd name="T55" fmla="*/ 80 h 166"/>
                  <a:gd name="T56" fmla="*/ 201 w 208"/>
                  <a:gd name="T57" fmla="*/ 85 h 166"/>
                  <a:gd name="T58" fmla="*/ 194 w 208"/>
                  <a:gd name="T59" fmla="*/ 86 h 166"/>
                  <a:gd name="T60" fmla="*/ 193 w 208"/>
                  <a:gd name="T61" fmla="*/ 163 h 166"/>
                  <a:gd name="T62" fmla="*/ 189 w 208"/>
                  <a:gd name="T63" fmla="*/ 166 h 166"/>
                  <a:gd name="T64" fmla="*/ 185 w 208"/>
                  <a:gd name="T65" fmla="*/ 163 h 166"/>
                  <a:gd name="T66" fmla="*/ 184 w 208"/>
                  <a:gd name="T67" fmla="*/ 86 h 166"/>
                  <a:gd name="T68" fmla="*/ 171 w 208"/>
                  <a:gd name="T69" fmla="*/ 157 h 166"/>
                  <a:gd name="T70" fmla="*/ 168 w 208"/>
                  <a:gd name="T71" fmla="*/ 163 h 166"/>
                  <a:gd name="T72" fmla="*/ 162 w 208"/>
                  <a:gd name="T73" fmla="*/ 166 h 166"/>
                  <a:gd name="T74" fmla="*/ 155 w 208"/>
                  <a:gd name="T75" fmla="*/ 163 h 166"/>
                  <a:gd name="T76" fmla="*/ 153 w 208"/>
                  <a:gd name="T77" fmla="*/ 157 h 166"/>
                  <a:gd name="T78" fmla="*/ 147 w 208"/>
                  <a:gd name="T79" fmla="*/ 86 h 166"/>
                  <a:gd name="T80" fmla="*/ 147 w 208"/>
                  <a:gd name="T81" fmla="*/ 161 h 166"/>
                  <a:gd name="T82" fmla="*/ 141 w 208"/>
                  <a:gd name="T83" fmla="*/ 165 h 166"/>
                  <a:gd name="T84" fmla="*/ 135 w 208"/>
                  <a:gd name="T85" fmla="*/ 165 h 166"/>
                  <a:gd name="T86" fmla="*/ 130 w 208"/>
                  <a:gd name="T87" fmla="*/ 161 h 166"/>
                  <a:gd name="T88" fmla="*/ 129 w 208"/>
                  <a:gd name="T89" fmla="*/ 86 h 166"/>
                  <a:gd name="T90" fmla="*/ 29 w 208"/>
                  <a:gd name="T91" fmla="*/ 161 h 166"/>
                  <a:gd name="T92" fmla="*/ 26 w 208"/>
                  <a:gd name="T93" fmla="*/ 165 h 166"/>
                  <a:gd name="T94" fmla="*/ 21 w 208"/>
                  <a:gd name="T95" fmla="*/ 165 h 166"/>
                  <a:gd name="T96" fmla="*/ 19 w 208"/>
                  <a:gd name="T97" fmla="*/ 161 h 166"/>
                  <a:gd name="T98" fmla="*/ 11 w 208"/>
                  <a:gd name="T99" fmla="*/ 86 h 166"/>
                  <a:gd name="T100" fmla="*/ 4 w 208"/>
                  <a:gd name="T101" fmla="*/ 83 h 166"/>
                  <a:gd name="T102" fmla="*/ 0 w 208"/>
                  <a:gd name="T103" fmla="*/ 77 h 166"/>
                  <a:gd name="T104" fmla="*/ 0 w 208"/>
                  <a:gd name="T105" fmla="*/ 69 h 166"/>
                  <a:gd name="T106" fmla="*/ 4 w 208"/>
                  <a:gd name="T107" fmla="*/ 64 h 166"/>
                  <a:gd name="T108" fmla="*/ 11 w 208"/>
                  <a:gd name="T109" fmla="*/ 62 h 166"/>
                  <a:gd name="T110" fmla="*/ 22 w 208"/>
                  <a:gd name="T111" fmla="*/ 60 h 166"/>
                  <a:gd name="T112" fmla="*/ 23 w 208"/>
                  <a:gd name="T113" fmla="*/ 58 h 166"/>
                  <a:gd name="T114" fmla="*/ 30 w 208"/>
                  <a:gd name="T115" fmla="*/ 54 h 166"/>
                  <a:gd name="T116" fmla="*/ 32 w 208"/>
                  <a:gd name="T117" fmla="*/ 54 h 166"/>
                  <a:gd name="T118" fmla="*/ 9 w 208"/>
                  <a:gd name="T119" fmla="*/ 51 h 166"/>
                  <a:gd name="T120" fmla="*/ 4 w 208"/>
                  <a:gd name="T121" fmla="*/ 48 h 166"/>
                  <a:gd name="T122" fmla="*/ 3 w 208"/>
                  <a:gd name="T123" fmla="*/ 5 h 166"/>
                  <a:gd name="T124" fmla="*/ 7 w 208"/>
                  <a:gd name="T125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8" h="166">
                    <a:moveTo>
                      <a:pt x="175" y="43"/>
                    </a:moveTo>
                    <a:lnTo>
                      <a:pt x="174" y="62"/>
                    </a:lnTo>
                    <a:lnTo>
                      <a:pt x="186" y="62"/>
                    </a:lnTo>
                    <a:lnTo>
                      <a:pt x="175" y="43"/>
                    </a:lnTo>
                    <a:close/>
                    <a:moveTo>
                      <a:pt x="126" y="42"/>
                    </a:moveTo>
                    <a:lnTo>
                      <a:pt x="122" y="50"/>
                    </a:lnTo>
                    <a:lnTo>
                      <a:pt x="119" y="52"/>
                    </a:lnTo>
                    <a:lnTo>
                      <a:pt x="116" y="53"/>
                    </a:lnTo>
                    <a:lnTo>
                      <a:pt x="115" y="53"/>
                    </a:lnTo>
                    <a:lnTo>
                      <a:pt x="80" y="53"/>
                    </a:lnTo>
                    <a:lnTo>
                      <a:pt x="77" y="53"/>
                    </a:lnTo>
                    <a:lnTo>
                      <a:pt x="75" y="51"/>
                    </a:lnTo>
                    <a:lnTo>
                      <a:pt x="74" y="50"/>
                    </a:lnTo>
                    <a:lnTo>
                      <a:pt x="72" y="51"/>
                    </a:lnTo>
                    <a:lnTo>
                      <a:pt x="71" y="51"/>
                    </a:lnTo>
                    <a:lnTo>
                      <a:pt x="48" y="51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55" y="58"/>
                    </a:lnTo>
                    <a:lnTo>
                      <a:pt x="57" y="59"/>
                    </a:lnTo>
                    <a:lnTo>
                      <a:pt x="58" y="60"/>
                    </a:lnTo>
                    <a:lnTo>
                      <a:pt x="57" y="62"/>
                    </a:lnTo>
                    <a:lnTo>
                      <a:pt x="127" y="62"/>
                    </a:lnTo>
                    <a:lnTo>
                      <a:pt x="126" y="42"/>
                    </a:lnTo>
                    <a:close/>
                    <a:moveTo>
                      <a:pt x="10" y="6"/>
                    </a:moveTo>
                    <a:lnTo>
                      <a:pt x="10" y="41"/>
                    </a:lnTo>
                    <a:lnTo>
                      <a:pt x="70" y="41"/>
                    </a:lnTo>
                    <a:lnTo>
                      <a:pt x="70" y="6"/>
                    </a:lnTo>
                    <a:lnTo>
                      <a:pt x="10" y="6"/>
                    </a:lnTo>
                    <a:close/>
                    <a:moveTo>
                      <a:pt x="9" y="0"/>
                    </a:moveTo>
                    <a:lnTo>
                      <a:pt x="71" y="0"/>
                    </a:lnTo>
                    <a:lnTo>
                      <a:pt x="73" y="0"/>
                    </a:lnTo>
                    <a:lnTo>
                      <a:pt x="75" y="2"/>
                    </a:lnTo>
                    <a:lnTo>
                      <a:pt x="76" y="5"/>
                    </a:lnTo>
                    <a:lnTo>
                      <a:pt x="76" y="39"/>
                    </a:lnTo>
                    <a:lnTo>
                      <a:pt x="78" y="38"/>
                    </a:lnTo>
                    <a:lnTo>
                      <a:pt x="80" y="38"/>
                    </a:lnTo>
                    <a:lnTo>
                      <a:pt x="111" y="38"/>
                    </a:lnTo>
                    <a:lnTo>
                      <a:pt x="126" y="14"/>
                    </a:lnTo>
                    <a:lnTo>
                      <a:pt x="128" y="11"/>
                    </a:lnTo>
                    <a:lnTo>
                      <a:pt x="131" y="9"/>
                    </a:lnTo>
                    <a:lnTo>
                      <a:pt x="135" y="8"/>
                    </a:lnTo>
                    <a:lnTo>
                      <a:pt x="166" y="8"/>
                    </a:lnTo>
                    <a:lnTo>
                      <a:pt x="168" y="9"/>
                    </a:lnTo>
                    <a:lnTo>
                      <a:pt x="169" y="9"/>
                    </a:lnTo>
                    <a:lnTo>
                      <a:pt x="169" y="9"/>
                    </a:lnTo>
                    <a:lnTo>
                      <a:pt x="172" y="10"/>
                    </a:lnTo>
                    <a:lnTo>
                      <a:pt x="173" y="11"/>
                    </a:lnTo>
                    <a:lnTo>
                      <a:pt x="175" y="14"/>
                    </a:lnTo>
                    <a:lnTo>
                      <a:pt x="205" y="65"/>
                    </a:lnTo>
                    <a:lnTo>
                      <a:pt x="207" y="67"/>
                    </a:lnTo>
                    <a:lnTo>
                      <a:pt x="208" y="71"/>
                    </a:lnTo>
                    <a:lnTo>
                      <a:pt x="208" y="74"/>
                    </a:lnTo>
                    <a:lnTo>
                      <a:pt x="208" y="77"/>
                    </a:lnTo>
                    <a:lnTo>
                      <a:pt x="206" y="80"/>
                    </a:lnTo>
                    <a:lnTo>
                      <a:pt x="204" y="83"/>
                    </a:lnTo>
                    <a:lnTo>
                      <a:pt x="201" y="85"/>
                    </a:lnTo>
                    <a:lnTo>
                      <a:pt x="198" y="86"/>
                    </a:lnTo>
                    <a:lnTo>
                      <a:pt x="194" y="86"/>
                    </a:lnTo>
                    <a:lnTo>
                      <a:pt x="194" y="161"/>
                    </a:lnTo>
                    <a:lnTo>
                      <a:pt x="193" y="163"/>
                    </a:lnTo>
                    <a:lnTo>
                      <a:pt x="191" y="165"/>
                    </a:lnTo>
                    <a:lnTo>
                      <a:pt x="189" y="166"/>
                    </a:lnTo>
                    <a:lnTo>
                      <a:pt x="186" y="165"/>
                    </a:lnTo>
                    <a:lnTo>
                      <a:pt x="185" y="163"/>
                    </a:lnTo>
                    <a:lnTo>
                      <a:pt x="184" y="161"/>
                    </a:lnTo>
                    <a:lnTo>
                      <a:pt x="184" y="86"/>
                    </a:lnTo>
                    <a:lnTo>
                      <a:pt x="171" y="86"/>
                    </a:lnTo>
                    <a:lnTo>
                      <a:pt x="171" y="157"/>
                    </a:lnTo>
                    <a:lnTo>
                      <a:pt x="169" y="161"/>
                    </a:lnTo>
                    <a:lnTo>
                      <a:pt x="168" y="163"/>
                    </a:lnTo>
                    <a:lnTo>
                      <a:pt x="165" y="165"/>
                    </a:lnTo>
                    <a:lnTo>
                      <a:pt x="162" y="166"/>
                    </a:lnTo>
                    <a:lnTo>
                      <a:pt x="159" y="165"/>
                    </a:lnTo>
                    <a:lnTo>
                      <a:pt x="155" y="163"/>
                    </a:lnTo>
                    <a:lnTo>
                      <a:pt x="154" y="161"/>
                    </a:lnTo>
                    <a:lnTo>
                      <a:pt x="153" y="157"/>
                    </a:lnTo>
                    <a:lnTo>
                      <a:pt x="153" y="86"/>
                    </a:lnTo>
                    <a:lnTo>
                      <a:pt x="147" y="86"/>
                    </a:lnTo>
                    <a:lnTo>
                      <a:pt x="147" y="157"/>
                    </a:lnTo>
                    <a:lnTo>
                      <a:pt x="147" y="161"/>
                    </a:lnTo>
                    <a:lnTo>
                      <a:pt x="144" y="163"/>
                    </a:lnTo>
                    <a:lnTo>
                      <a:pt x="141" y="165"/>
                    </a:lnTo>
                    <a:lnTo>
                      <a:pt x="138" y="166"/>
                    </a:lnTo>
                    <a:lnTo>
                      <a:pt x="135" y="165"/>
                    </a:lnTo>
                    <a:lnTo>
                      <a:pt x="133" y="163"/>
                    </a:lnTo>
                    <a:lnTo>
                      <a:pt x="130" y="161"/>
                    </a:lnTo>
                    <a:lnTo>
                      <a:pt x="129" y="157"/>
                    </a:lnTo>
                    <a:lnTo>
                      <a:pt x="129" y="86"/>
                    </a:lnTo>
                    <a:lnTo>
                      <a:pt x="29" y="86"/>
                    </a:lnTo>
                    <a:lnTo>
                      <a:pt x="29" y="161"/>
                    </a:lnTo>
                    <a:lnTo>
                      <a:pt x="28" y="163"/>
                    </a:lnTo>
                    <a:lnTo>
                      <a:pt x="26" y="165"/>
                    </a:lnTo>
                    <a:lnTo>
                      <a:pt x="24" y="166"/>
                    </a:lnTo>
                    <a:lnTo>
                      <a:pt x="21" y="165"/>
                    </a:lnTo>
                    <a:lnTo>
                      <a:pt x="20" y="163"/>
                    </a:lnTo>
                    <a:lnTo>
                      <a:pt x="19" y="161"/>
                    </a:lnTo>
                    <a:lnTo>
                      <a:pt x="19" y="86"/>
                    </a:lnTo>
                    <a:lnTo>
                      <a:pt x="11" y="86"/>
                    </a:lnTo>
                    <a:lnTo>
                      <a:pt x="8" y="85"/>
                    </a:lnTo>
                    <a:lnTo>
                      <a:pt x="4" y="83"/>
                    </a:lnTo>
                    <a:lnTo>
                      <a:pt x="2" y="80"/>
                    </a:lnTo>
                    <a:lnTo>
                      <a:pt x="0" y="77"/>
                    </a:lnTo>
                    <a:lnTo>
                      <a:pt x="0" y="74"/>
                    </a:lnTo>
                    <a:lnTo>
                      <a:pt x="0" y="69"/>
                    </a:lnTo>
                    <a:lnTo>
                      <a:pt x="2" y="66"/>
                    </a:lnTo>
                    <a:lnTo>
                      <a:pt x="4" y="64"/>
                    </a:lnTo>
                    <a:lnTo>
                      <a:pt x="8" y="62"/>
                    </a:lnTo>
                    <a:lnTo>
                      <a:pt x="11" y="62"/>
                    </a:lnTo>
                    <a:lnTo>
                      <a:pt x="22" y="62"/>
                    </a:lnTo>
                    <a:lnTo>
                      <a:pt x="22" y="60"/>
                    </a:lnTo>
                    <a:lnTo>
                      <a:pt x="22" y="59"/>
                    </a:lnTo>
                    <a:lnTo>
                      <a:pt x="23" y="58"/>
                    </a:lnTo>
                    <a:lnTo>
                      <a:pt x="23" y="58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2" y="54"/>
                    </a:lnTo>
                    <a:lnTo>
                      <a:pt x="32" y="51"/>
                    </a:lnTo>
                    <a:lnTo>
                      <a:pt x="9" y="51"/>
                    </a:lnTo>
                    <a:lnTo>
                      <a:pt x="7" y="50"/>
                    </a:lnTo>
                    <a:lnTo>
                      <a:pt x="4" y="48"/>
                    </a:lnTo>
                    <a:lnTo>
                      <a:pt x="3" y="46"/>
                    </a:lnTo>
                    <a:lnTo>
                      <a:pt x="3" y="5"/>
                    </a:lnTo>
                    <a:lnTo>
                      <a:pt x="4" y="2"/>
                    </a:lnTo>
                    <a:lnTo>
                      <a:pt x="7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90C74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163"/>
              <p:cNvSpPr>
                <a:spLocks/>
              </p:cNvSpPr>
              <p:nvPr/>
            </p:nvSpPr>
            <p:spPr bwMode="auto">
              <a:xfrm>
                <a:off x="8518096" y="3162328"/>
                <a:ext cx="66191" cy="64449"/>
              </a:xfrm>
              <a:custGeom>
                <a:avLst/>
                <a:gdLst>
                  <a:gd name="T0" fmla="*/ 19 w 38"/>
                  <a:gd name="T1" fmla="*/ 0 h 37"/>
                  <a:gd name="T2" fmla="*/ 29 w 38"/>
                  <a:gd name="T3" fmla="*/ 3 h 37"/>
                  <a:gd name="T4" fmla="*/ 35 w 38"/>
                  <a:gd name="T5" fmla="*/ 9 h 37"/>
                  <a:gd name="T6" fmla="*/ 38 w 38"/>
                  <a:gd name="T7" fmla="*/ 19 h 37"/>
                  <a:gd name="T8" fmla="*/ 35 w 38"/>
                  <a:gd name="T9" fmla="*/ 28 h 37"/>
                  <a:gd name="T10" fmla="*/ 29 w 38"/>
                  <a:gd name="T11" fmla="*/ 34 h 37"/>
                  <a:gd name="T12" fmla="*/ 19 w 38"/>
                  <a:gd name="T13" fmla="*/ 37 h 37"/>
                  <a:gd name="T14" fmla="*/ 10 w 38"/>
                  <a:gd name="T15" fmla="*/ 34 h 37"/>
                  <a:gd name="T16" fmla="*/ 4 w 38"/>
                  <a:gd name="T17" fmla="*/ 28 h 37"/>
                  <a:gd name="T18" fmla="*/ 0 w 38"/>
                  <a:gd name="T19" fmla="*/ 19 h 37"/>
                  <a:gd name="T20" fmla="*/ 4 w 38"/>
                  <a:gd name="T21" fmla="*/ 9 h 37"/>
                  <a:gd name="T22" fmla="*/ 10 w 38"/>
                  <a:gd name="T23" fmla="*/ 3 h 37"/>
                  <a:gd name="T24" fmla="*/ 19 w 38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" h="37">
                    <a:moveTo>
                      <a:pt x="19" y="0"/>
                    </a:moveTo>
                    <a:lnTo>
                      <a:pt x="29" y="3"/>
                    </a:lnTo>
                    <a:lnTo>
                      <a:pt x="35" y="9"/>
                    </a:lnTo>
                    <a:lnTo>
                      <a:pt x="38" y="19"/>
                    </a:lnTo>
                    <a:lnTo>
                      <a:pt x="35" y="28"/>
                    </a:lnTo>
                    <a:lnTo>
                      <a:pt x="29" y="34"/>
                    </a:lnTo>
                    <a:lnTo>
                      <a:pt x="19" y="37"/>
                    </a:lnTo>
                    <a:lnTo>
                      <a:pt x="10" y="34"/>
                    </a:lnTo>
                    <a:lnTo>
                      <a:pt x="4" y="28"/>
                    </a:lnTo>
                    <a:lnTo>
                      <a:pt x="0" y="19"/>
                    </a:lnTo>
                    <a:lnTo>
                      <a:pt x="4" y="9"/>
                    </a:lnTo>
                    <a:lnTo>
                      <a:pt x="10" y="3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90C74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2267202" y="1680422"/>
            <a:ext cx="658423" cy="1949140"/>
            <a:chOff x="2267202" y="1680422"/>
            <a:chExt cx="658423" cy="1949140"/>
          </a:xfrm>
        </p:grpSpPr>
        <p:sp>
          <p:nvSpPr>
            <p:cNvPr id="180" name="Freeform 37"/>
            <p:cNvSpPr>
              <a:spLocks/>
            </p:cNvSpPr>
            <p:nvPr/>
          </p:nvSpPr>
          <p:spPr bwMode="auto">
            <a:xfrm>
              <a:off x="2267202" y="1680422"/>
              <a:ext cx="658423" cy="1949140"/>
            </a:xfrm>
            <a:custGeom>
              <a:avLst/>
              <a:gdLst>
                <a:gd name="T0" fmla="*/ 0 w 378"/>
                <a:gd name="T1" fmla="*/ 0 h 1119"/>
                <a:gd name="T2" fmla="*/ 259 w 378"/>
                <a:gd name="T3" fmla="*/ 37 h 1119"/>
                <a:gd name="T4" fmla="*/ 283 w 378"/>
                <a:gd name="T5" fmla="*/ 42 h 1119"/>
                <a:gd name="T6" fmla="*/ 306 w 378"/>
                <a:gd name="T7" fmla="*/ 50 h 1119"/>
                <a:gd name="T8" fmla="*/ 326 w 378"/>
                <a:gd name="T9" fmla="*/ 60 h 1119"/>
                <a:gd name="T10" fmla="*/ 343 w 378"/>
                <a:gd name="T11" fmla="*/ 72 h 1119"/>
                <a:gd name="T12" fmla="*/ 357 w 378"/>
                <a:gd name="T13" fmla="*/ 86 h 1119"/>
                <a:gd name="T14" fmla="*/ 368 w 378"/>
                <a:gd name="T15" fmla="*/ 101 h 1119"/>
                <a:gd name="T16" fmla="*/ 376 w 378"/>
                <a:gd name="T17" fmla="*/ 119 h 1119"/>
                <a:gd name="T18" fmla="*/ 378 w 378"/>
                <a:gd name="T19" fmla="*/ 140 h 1119"/>
                <a:gd name="T20" fmla="*/ 378 w 378"/>
                <a:gd name="T21" fmla="*/ 968 h 1119"/>
                <a:gd name="T22" fmla="*/ 376 w 378"/>
                <a:gd name="T23" fmla="*/ 988 h 1119"/>
                <a:gd name="T24" fmla="*/ 369 w 378"/>
                <a:gd name="T25" fmla="*/ 1007 h 1119"/>
                <a:gd name="T26" fmla="*/ 358 w 378"/>
                <a:gd name="T27" fmla="*/ 1022 h 1119"/>
                <a:gd name="T28" fmla="*/ 344 w 378"/>
                <a:gd name="T29" fmla="*/ 1036 h 1119"/>
                <a:gd name="T30" fmla="*/ 327 w 378"/>
                <a:gd name="T31" fmla="*/ 1048 h 1119"/>
                <a:gd name="T32" fmla="*/ 307 w 378"/>
                <a:gd name="T33" fmla="*/ 1058 h 1119"/>
                <a:gd name="T34" fmla="*/ 284 w 378"/>
                <a:gd name="T35" fmla="*/ 1066 h 1119"/>
                <a:gd name="T36" fmla="*/ 259 w 378"/>
                <a:gd name="T37" fmla="*/ 1071 h 1119"/>
                <a:gd name="T38" fmla="*/ 0 w 378"/>
                <a:gd name="T39" fmla="*/ 1119 h 1119"/>
                <a:gd name="T40" fmla="*/ 0 w 378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8" h="1119">
                  <a:moveTo>
                    <a:pt x="0" y="0"/>
                  </a:moveTo>
                  <a:lnTo>
                    <a:pt x="259" y="37"/>
                  </a:lnTo>
                  <a:lnTo>
                    <a:pt x="283" y="42"/>
                  </a:lnTo>
                  <a:lnTo>
                    <a:pt x="306" y="50"/>
                  </a:lnTo>
                  <a:lnTo>
                    <a:pt x="326" y="60"/>
                  </a:lnTo>
                  <a:lnTo>
                    <a:pt x="343" y="72"/>
                  </a:lnTo>
                  <a:lnTo>
                    <a:pt x="357" y="86"/>
                  </a:lnTo>
                  <a:lnTo>
                    <a:pt x="368" y="101"/>
                  </a:lnTo>
                  <a:lnTo>
                    <a:pt x="376" y="119"/>
                  </a:lnTo>
                  <a:lnTo>
                    <a:pt x="378" y="140"/>
                  </a:lnTo>
                  <a:lnTo>
                    <a:pt x="378" y="968"/>
                  </a:lnTo>
                  <a:lnTo>
                    <a:pt x="376" y="988"/>
                  </a:lnTo>
                  <a:lnTo>
                    <a:pt x="369" y="1007"/>
                  </a:lnTo>
                  <a:lnTo>
                    <a:pt x="358" y="1022"/>
                  </a:lnTo>
                  <a:lnTo>
                    <a:pt x="344" y="1036"/>
                  </a:lnTo>
                  <a:lnTo>
                    <a:pt x="327" y="1048"/>
                  </a:lnTo>
                  <a:lnTo>
                    <a:pt x="307" y="1058"/>
                  </a:lnTo>
                  <a:lnTo>
                    <a:pt x="284" y="1066"/>
                  </a:lnTo>
                  <a:lnTo>
                    <a:pt x="259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462290" y="2482548"/>
              <a:ext cx="165477" cy="344888"/>
              <a:chOff x="3505027" y="3162328"/>
              <a:chExt cx="165477" cy="344888"/>
            </a:xfrm>
          </p:grpSpPr>
          <p:sp>
            <p:nvSpPr>
              <p:cNvPr id="186" name="Freeform 157"/>
              <p:cNvSpPr>
                <a:spLocks/>
              </p:cNvSpPr>
              <p:nvPr/>
            </p:nvSpPr>
            <p:spPr bwMode="auto">
              <a:xfrm>
                <a:off x="3557283" y="3162328"/>
                <a:ext cx="62707" cy="62707"/>
              </a:xfrm>
              <a:custGeom>
                <a:avLst/>
                <a:gdLst>
                  <a:gd name="T0" fmla="*/ 19 w 36"/>
                  <a:gd name="T1" fmla="*/ 0 h 36"/>
                  <a:gd name="T2" fmla="*/ 27 w 36"/>
                  <a:gd name="T3" fmla="*/ 3 h 36"/>
                  <a:gd name="T4" fmla="*/ 34 w 36"/>
                  <a:gd name="T5" fmla="*/ 9 h 36"/>
                  <a:gd name="T6" fmla="*/ 36 w 36"/>
                  <a:gd name="T7" fmla="*/ 18 h 36"/>
                  <a:gd name="T8" fmla="*/ 34 w 36"/>
                  <a:gd name="T9" fmla="*/ 28 h 36"/>
                  <a:gd name="T10" fmla="*/ 27 w 36"/>
                  <a:gd name="T11" fmla="*/ 34 h 36"/>
                  <a:gd name="T12" fmla="*/ 19 w 36"/>
                  <a:gd name="T13" fmla="*/ 36 h 36"/>
                  <a:gd name="T14" fmla="*/ 9 w 36"/>
                  <a:gd name="T15" fmla="*/ 34 h 36"/>
                  <a:gd name="T16" fmla="*/ 2 w 36"/>
                  <a:gd name="T17" fmla="*/ 28 h 36"/>
                  <a:gd name="T18" fmla="*/ 0 w 36"/>
                  <a:gd name="T19" fmla="*/ 18 h 36"/>
                  <a:gd name="T20" fmla="*/ 2 w 36"/>
                  <a:gd name="T21" fmla="*/ 9 h 36"/>
                  <a:gd name="T22" fmla="*/ 9 w 36"/>
                  <a:gd name="T23" fmla="*/ 3 h 36"/>
                  <a:gd name="T24" fmla="*/ 19 w 36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27" y="3"/>
                    </a:lnTo>
                    <a:lnTo>
                      <a:pt x="34" y="9"/>
                    </a:lnTo>
                    <a:lnTo>
                      <a:pt x="36" y="18"/>
                    </a:lnTo>
                    <a:lnTo>
                      <a:pt x="34" y="28"/>
                    </a:lnTo>
                    <a:lnTo>
                      <a:pt x="27" y="34"/>
                    </a:lnTo>
                    <a:lnTo>
                      <a:pt x="19" y="36"/>
                    </a:lnTo>
                    <a:lnTo>
                      <a:pt x="9" y="34"/>
                    </a:lnTo>
                    <a:lnTo>
                      <a:pt x="2" y="28"/>
                    </a:lnTo>
                    <a:lnTo>
                      <a:pt x="0" y="18"/>
                    </a:lnTo>
                    <a:lnTo>
                      <a:pt x="2" y="9"/>
                    </a:lnTo>
                    <a:lnTo>
                      <a:pt x="9" y="3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1583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158"/>
              <p:cNvSpPr>
                <a:spLocks noEditPoints="1"/>
              </p:cNvSpPr>
              <p:nvPr/>
            </p:nvSpPr>
            <p:spPr bwMode="auto">
              <a:xfrm>
                <a:off x="3505027" y="3176263"/>
                <a:ext cx="165477" cy="330953"/>
              </a:xfrm>
              <a:custGeom>
                <a:avLst/>
                <a:gdLst>
                  <a:gd name="T0" fmla="*/ 71 w 95"/>
                  <a:gd name="T1" fmla="*/ 21 h 190"/>
                  <a:gd name="T2" fmla="*/ 73 w 95"/>
                  <a:gd name="T3" fmla="*/ 23 h 190"/>
                  <a:gd name="T4" fmla="*/ 77 w 95"/>
                  <a:gd name="T5" fmla="*/ 23 h 190"/>
                  <a:gd name="T6" fmla="*/ 77 w 95"/>
                  <a:gd name="T7" fmla="*/ 21 h 190"/>
                  <a:gd name="T8" fmla="*/ 70 w 95"/>
                  <a:gd name="T9" fmla="*/ 3 h 190"/>
                  <a:gd name="T10" fmla="*/ 69 w 95"/>
                  <a:gd name="T11" fmla="*/ 15 h 190"/>
                  <a:gd name="T12" fmla="*/ 73 w 95"/>
                  <a:gd name="T13" fmla="*/ 17 h 190"/>
                  <a:gd name="T14" fmla="*/ 79 w 95"/>
                  <a:gd name="T15" fmla="*/ 16 h 190"/>
                  <a:gd name="T16" fmla="*/ 79 w 95"/>
                  <a:gd name="T17" fmla="*/ 4 h 190"/>
                  <a:gd name="T18" fmla="*/ 73 w 95"/>
                  <a:gd name="T19" fmla="*/ 2 h 190"/>
                  <a:gd name="T20" fmla="*/ 76 w 95"/>
                  <a:gd name="T21" fmla="*/ 1 h 190"/>
                  <a:gd name="T22" fmla="*/ 75 w 95"/>
                  <a:gd name="T23" fmla="*/ 0 h 190"/>
                  <a:gd name="T24" fmla="*/ 75 w 95"/>
                  <a:gd name="T25" fmla="*/ 1 h 190"/>
                  <a:gd name="T26" fmla="*/ 73 w 95"/>
                  <a:gd name="T27" fmla="*/ 1 h 190"/>
                  <a:gd name="T28" fmla="*/ 74 w 95"/>
                  <a:gd name="T29" fmla="*/ 0 h 190"/>
                  <a:gd name="T30" fmla="*/ 79 w 95"/>
                  <a:gd name="T31" fmla="*/ 1 h 190"/>
                  <a:gd name="T32" fmla="*/ 81 w 95"/>
                  <a:gd name="T33" fmla="*/ 21 h 190"/>
                  <a:gd name="T34" fmla="*/ 82 w 95"/>
                  <a:gd name="T35" fmla="*/ 22 h 190"/>
                  <a:gd name="T36" fmla="*/ 90 w 95"/>
                  <a:gd name="T37" fmla="*/ 25 h 190"/>
                  <a:gd name="T38" fmla="*/ 95 w 95"/>
                  <a:gd name="T39" fmla="*/ 60 h 190"/>
                  <a:gd name="T40" fmla="*/ 89 w 95"/>
                  <a:gd name="T41" fmla="*/ 65 h 190"/>
                  <a:gd name="T42" fmla="*/ 82 w 95"/>
                  <a:gd name="T43" fmla="*/ 63 h 190"/>
                  <a:gd name="T44" fmla="*/ 70 w 95"/>
                  <a:gd name="T45" fmla="*/ 101 h 190"/>
                  <a:gd name="T46" fmla="*/ 68 w 95"/>
                  <a:gd name="T47" fmla="*/ 185 h 190"/>
                  <a:gd name="T48" fmla="*/ 61 w 95"/>
                  <a:gd name="T49" fmla="*/ 190 h 190"/>
                  <a:gd name="T50" fmla="*/ 52 w 95"/>
                  <a:gd name="T51" fmla="*/ 185 h 190"/>
                  <a:gd name="T52" fmla="*/ 45 w 95"/>
                  <a:gd name="T53" fmla="*/ 108 h 190"/>
                  <a:gd name="T54" fmla="*/ 42 w 95"/>
                  <a:gd name="T55" fmla="*/ 187 h 190"/>
                  <a:gd name="T56" fmla="*/ 33 w 95"/>
                  <a:gd name="T57" fmla="*/ 189 h 190"/>
                  <a:gd name="T58" fmla="*/ 28 w 95"/>
                  <a:gd name="T59" fmla="*/ 181 h 190"/>
                  <a:gd name="T60" fmla="*/ 26 w 95"/>
                  <a:gd name="T61" fmla="*/ 98 h 190"/>
                  <a:gd name="T62" fmla="*/ 12 w 95"/>
                  <a:gd name="T63" fmla="*/ 110 h 190"/>
                  <a:gd name="T64" fmla="*/ 4 w 95"/>
                  <a:gd name="T65" fmla="*/ 112 h 190"/>
                  <a:gd name="T66" fmla="*/ 0 w 95"/>
                  <a:gd name="T67" fmla="*/ 104 h 190"/>
                  <a:gd name="T68" fmla="*/ 25 w 95"/>
                  <a:gd name="T69" fmla="*/ 37 h 190"/>
                  <a:gd name="T70" fmla="*/ 29 w 95"/>
                  <a:gd name="T71" fmla="*/ 32 h 190"/>
                  <a:gd name="T72" fmla="*/ 64 w 95"/>
                  <a:gd name="T73" fmla="*/ 30 h 190"/>
                  <a:gd name="T74" fmla="*/ 70 w 95"/>
                  <a:gd name="T75" fmla="*/ 33 h 190"/>
                  <a:gd name="T76" fmla="*/ 76 w 95"/>
                  <a:gd name="T77" fmla="*/ 27 h 190"/>
                  <a:gd name="T78" fmla="*/ 77 w 95"/>
                  <a:gd name="T79" fmla="*/ 25 h 190"/>
                  <a:gd name="T80" fmla="*/ 68 w 95"/>
                  <a:gd name="T81" fmla="*/ 23 h 190"/>
                  <a:gd name="T82" fmla="*/ 68 w 95"/>
                  <a:gd name="T83" fmla="*/ 2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5" h="190">
                    <a:moveTo>
                      <a:pt x="73" y="21"/>
                    </a:moveTo>
                    <a:lnTo>
                      <a:pt x="71" y="21"/>
                    </a:lnTo>
                    <a:lnTo>
                      <a:pt x="71" y="21"/>
                    </a:lnTo>
                    <a:lnTo>
                      <a:pt x="71" y="23"/>
                    </a:lnTo>
                    <a:lnTo>
                      <a:pt x="71" y="23"/>
                    </a:lnTo>
                    <a:lnTo>
                      <a:pt x="73" y="23"/>
                    </a:lnTo>
                    <a:lnTo>
                      <a:pt x="77" y="23"/>
                    </a:lnTo>
                    <a:lnTo>
                      <a:pt x="77" y="23"/>
                    </a:lnTo>
                    <a:lnTo>
                      <a:pt x="77" y="23"/>
                    </a:lnTo>
                    <a:lnTo>
                      <a:pt x="77" y="21"/>
                    </a:lnTo>
                    <a:lnTo>
                      <a:pt x="77" y="21"/>
                    </a:lnTo>
                    <a:lnTo>
                      <a:pt x="77" y="21"/>
                    </a:lnTo>
                    <a:lnTo>
                      <a:pt x="73" y="21"/>
                    </a:lnTo>
                    <a:close/>
                    <a:moveTo>
                      <a:pt x="73" y="2"/>
                    </a:moveTo>
                    <a:lnTo>
                      <a:pt x="70" y="3"/>
                    </a:lnTo>
                    <a:lnTo>
                      <a:pt x="69" y="4"/>
                    </a:lnTo>
                    <a:lnTo>
                      <a:pt x="69" y="5"/>
                    </a:lnTo>
                    <a:lnTo>
                      <a:pt x="69" y="15"/>
                    </a:lnTo>
                    <a:lnTo>
                      <a:pt x="69" y="16"/>
                    </a:lnTo>
                    <a:lnTo>
                      <a:pt x="70" y="17"/>
                    </a:lnTo>
                    <a:lnTo>
                      <a:pt x="73" y="17"/>
                    </a:lnTo>
                    <a:lnTo>
                      <a:pt x="76" y="17"/>
                    </a:lnTo>
                    <a:lnTo>
                      <a:pt x="78" y="17"/>
                    </a:lnTo>
                    <a:lnTo>
                      <a:pt x="79" y="16"/>
                    </a:lnTo>
                    <a:lnTo>
                      <a:pt x="79" y="15"/>
                    </a:lnTo>
                    <a:lnTo>
                      <a:pt x="79" y="5"/>
                    </a:lnTo>
                    <a:lnTo>
                      <a:pt x="79" y="4"/>
                    </a:lnTo>
                    <a:lnTo>
                      <a:pt x="78" y="3"/>
                    </a:lnTo>
                    <a:lnTo>
                      <a:pt x="76" y="2"/>
                    </a:lnTo>
                    <a:lnTo>
                      <a:pt x="73" y="2"/>
                    </a:lnTo>
                    <a:close/>
                    <a:moveTo>
                      <a:pt x="76" y="0"/>
                    </a:moveTo>
                    <a:lnTo>
                      <a:pt x="75" y="1"/>
                    </a:lnTo>
                    <a:lnTo>
                      <a:pt x="76" y="1"/>
                    </a:lnTo>
                    <a:lnTo>
                      <a:pt x="76" y="1"/>
                    </a:lnTo>
                    <a:lnTo>
                      <a:pt x="76" y="0"/>
                    </a:lnTo>
                    <a:close/>
                    <a:moveTo>
                      <a:pt x="75" y="0"/>
                    </a:moveTo>
                    <a:lnTo>
                      <a:pt x="74" y="1"/>
                    </a:lnTo>
                    <a:lnTo>
                      <a:pt x="75" y="1"/>
                    </a:lnTo>
                    <a:lnTo>
                      <a:pt x="75" y="1"/>
                    </a:lnTo>
                    <a:lnTo>
                      <a:pt x="75" y="0"/>
                    </a:lnTo>
                    <a:close/>
                    <a:moveTo>
                      <a:pt x="74" y="0"/>
                    </a:moveTo>
                    <a:lnTo>
                      <a:pt x="73" y="1"/>
                    </a:lnTo>
                    <a:lnTo>
                      <a:pt x="74" y="1"/>
                    </a:lnTo>
                    <a:lnTo>
                      <a:pt x="74" y="1"/>
                    </a:lnTo>
                    <a:lnTo>
                      <a:pt x="74" y="0"/>
                    </a:lnTo>
                    <a:close/>
                    <a:moveTo>
                      <a:pt x="71" y="0"/>
                    </a:moveTo>
                    <a:lnTo>
                      <a:pt x="77" y="0"/>
                    </a:lnTo>
                    <a:lnTo>
                      <a:pt x="79" y="1"/>
                    </a:lnTo>
                    <a:lnTo>
                      <a:pt x="80" y="2"/>
                    </a:lnTo>
                    <a:lnTo>
                      <a:pt x="81" y="4"/>
                    </a:lnTo>
                    <a:lnTo>
                      <a:pt x="81" y="21"/>
                    </a:lnTo>
                    <a:lnTo>
                      <a:pt x="81" y="22"/>
                    </a:lnTo>
                    <a:lnTo>
                      <a:pt x="81" y="22"/>
                    </a:lnTo>
                    <a:lnTo>
                      <a:pt x="82" y="22"/>
                    </a:lnTo>
                    <a:lnTo>
                      <a:pt x="86" y="22"/>
                    </a:lnTo>
                    <a:lnTo>
                      <a:pt x="88" y="23"/>
                    </a:lnTo>
                    <a:lnTo>
                      <a:pt x="90" y="25"/>
                    </a:lnTo>
                    <a:lnTo>
                      <a:pt x="91" y="28"/>
                    </a:lnTo>
                    <a:lnTo>
                      <a:pt x="95" y="57"/>
                    </a:lnTo>
                    <a:lnTo>
                      <a:pt x="95" y="60"/>
                    </a:lnTo>
                    <a:lnTo>
                      <a:pt x="94" y="63"/>
                    </a:lnTo>
                    <a:lnTo>
                      <a:pt x="92" y="64"/>
                    </a:lnTo>
                    <a:lnTo>
                      <a:pt x="89" y="65"/>
                    </a:lnTo>
                    <a:lnTo>
                      <a:pt x="87" y="65"/>
                    </a:lnTo>
                    <a:lnTo>
                      <a:pt x="84" y="64"/>
                    </a:lnTo>
                    <a:lnTo>
                      <a:pt x="82" y="63"/>
                    </a:lnTo>
                    <a:lnTo>
                      <a:pt x="73" y="54"/>
                    </a:lnTo>
                    <a:lnTo>
                      <a:pt x="70" y="98"/>
                    </a:lnTo>
                    <a:lnTo>
                      <a:pt x="70" y="101"/>
                    </a:lnTo>
                    <a:lnTo>
                      <a:pt x="69" y="103"/>
                    </a:lnTo>
                    <a:lnTo>
                      <a:pt x="69" y="181"/>
                    </a:lnTo>
                    <a:lnTo>
                      <a:pt x="68" y="185"/>
                    </a:lnTo>
                    <a:lnTo>
                      <a:pt x="66" y="187"/>
                    </a:lnTo>
                    <a:lnTo>
                      <a:pt x="64" y="189"/>
                    </a:lnTo>
                    <a:lnTo>
                      <a:pt x="61" y="190"/>
                    </a:lnTo>
                    <a:lnTo>
                      <a:pt x="57" y="189"/>
                    </a:lnTo>
                    <a:lnTo>
                      <a:pt x="54" y="187"/>
                    </a:lnTo>
                    <a:lnTo>
                      <a:pt x="52" y="185"/>
                    </a:lnTo>
                    <a:lnTo>
                      <a:pt x="52" y="181"/>
                    </a:lnTo>
                    <a:lnTo>
                      <a:pt x="52" y="108"/>
                    </a:lnTo>
                    <a:lnTo>
                      <a:pt x="45" y="108"/>
                    </a:lnTo>
                    <a:lnTo>
                      <a:pt x="45" y="181"/>
                    </a:lnTo>
                    <a:lnTo>
                      <a:pt x="44" y="185"/>
                    </a:lnTo>
                    <a:lnTo>
                      <a:pt x="42" y="187"/>
                    </a:lnTo>
                    <a:lnTo>
                      <a:pt x="40" y="189"/>
                    </a:lnTo>
                    <a:lnTo>
                      <a:pt x="37" y="190"/>
                    </a:lnTo>
                    <a:lnTo>
                      <a:pt x="33" y="189"/>
                    </a:lnTo>
                    <a:lnTo>
                      <a:pt x="30" y="187"/>
                    </a:lnTo>
                    <a:lnTo>
                      <a:pt x="28" y="185"/>
                    </a:lnTo>
                    <a:lnTo>
                      <a:pt x="28" y="181"/>
                    </a:lnTo>
                    <a:lnTo>
                      <a:pt x="28" y="103"/>
                    </a:lnTo>
                    <a:lnTo>
                      <a:pt x="26" y="101"/>
                    </a:lnTo>
                    <a:lnTo>
                      <a:pt x="26" y="98"/>
                    </a:lnTo>
                    <a:lnTo>
                      <a:pt x="25" y="77"/>
                    </a:lnTo>
                    <a:lnTo>
                      <a:pt x="14" y="108"/>
                    </a:lnTo>
                    <a:lnTo>
                      <a:pt x="12" y="110"/>
                    </a:lnTo>
                    <a:lnTo>
                      <a:pt x="10" y="112"/>
                    </a:lnTo>
                    <a:lnTo>
                      <a:pt x="7" y="112"/>
                    </a:lnTo>
                    <a:lnTo>
                      <a:pt x="4" y="112"/>
                    </a:lnTo>
                    <a:lnTo>
                      <a:pt x="2" y="110"/>
                    </a:lnTo>
                    <a:lnTo>
                      <a:pt x="0" y="108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24" y="38"/>
                    </a:lnTo>
                    <a:lnTo>
                      <a:pt x="25" y="37"/>
                    </a:lnTo>
                    <a:lnTo>
                      <a:pt x="26" y="35"/>
                    </a:lnTo>
                    <a:lnTo>
                      <a:pt x="27" y="33"/>
                    </a:lnTo>
                    <a:lnTo>
                      <a:pt x="29" y="32"/>
                    </a:lnTo>
                    <a:lnTo>
                      <a:pt x="31" y="32"/>
                    </a:lnTo>
                    <a:lnTo>
                      <a:pt x="33" y="30"/>
                    </a:lnTo>
                    <a:lnTo>
                      <a:pt x="64" y="30"/>
                    </a:lnTo>
                    <a:lnTo>
                      <a:pt x="65" y="30"/>
                    </a:lnTo>
                    <a:lnTo>
                      <a:pt x="68" y="32"/>
                    </a:lnTo>
                    <a:lnTo>
                      <a:pt x="70" y="33"/>
                    </a:lnTo>
                    <a:lnTo>
                      <a:pt x="78" y="39"/>
                    </a:lnTo>
                    <a:lnTo>
                      <a:pt x="76" y="30"/>
                    </a:lnTo>
                    <a:lnTo>
                      <a:pt x="76" y="27"/>
                    </a:lnTo>
                    <a:lnTo>
                      <a:pt x="77" y="25"/>
                    </a:lnTo>
                    <a:lnTo>
                      <a:pt x="77" y="25"/>
                    </a:lnTo>
                    <a:lnTo>
                      <a:pt x="77" y="25"/>
                    </a:lnTo>
                    <a:lnTo>
                      <a:pt x="71" y="25"/>
                    </a:lnTo>
                    <a:lnTo>
                      <a:pt x="69" y="25"/>
                    </a:lnTo>
                    <a:lnTo>
                      <a:pt x="68" y="23"/>
                    </a:lnTo>
                    <a:lnTo>
                      <a:pt x="67" y="21"/>
                    </a:lnTo>
                    <a:lnTo>
                      <a:pt x="67" y="4"/>
                    </a:lnTo>
                    <a:lnTo>
                      <a:pt x="68" y="2"/>
                    </a:lnTo>
                    <a:lnTo>
                      <a:pt x="69" y="1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01583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4585650" y="1680422"/>
            <a:ext cx="656681" cy="1949140"/>
            <a:chOff x="4585650" y="1680422"/>
            <a:chExt cx="656681" cy="1949140"/>
          </a:xfrm>
        </p:grpSpPr>
        <p:sp>
          <p:nvSpPr>
            <p:cNvPr id="189" name="Freeform 72"/>
            <p:cNvSpPr>
              <a:spLocks/>
            </p:cNvSpPr>
            <p:nvPr/>
          </p:nvSpPr>
          <p:spPr bwMode="auto">
            <a:xfrm>
              <a:off x="4585650" y="1680422"/>
              <a:ext cx="656681" cy="1949140"/>
            </a:xfrm>
            <a:custGeom>
              <a:avLst/>
              <a:gdLst>
                <a:gd name="T0" fmla="*/ 0 w 377"/>
                <a:gd name="T1" fmla="*/ 0 h 1119"/>
                <a:gd name="T2" fmla="*/ 259 w 377"/>
                <a:gd name="T3" fmla="*/ 37 h 1119"/>
                <a:gd name="T4" fmla="*/ 283 w 377"/>
                <a:gd name="T5" fmla="*/ 42 h 1119"/>
                <a:gd name="T6" fmla="*/ 306 w 377"/>
                <a:gd name="T7" fmla="*/ 50 h 1119"/>
                <a:gd name="T8" fmla="*/ 326 w 377"/>
                <a:gd name="T9" fmla="*/ 60 h 1119"/>
                <a:gd name="T10" fmla="*/ 344 w 377"/>
                <a:gd name="T11" fmla="*/ 72 h 1119"/>
                <a:gd name="T12" fmla="*/ 358 w 377"/>
                <a:gd name="T13" fmla="*/ 86 h 1119"/>
                <a:gd name="T14" fmla="*/ 369 w 377"/>
                <a:gd name="T15" fmla="*/ 101 h 1119"/>
                <a:gd name="T16" fmla="*/ 375 w 377"/>
                <a:gd name="T17" fmla="*/ 119 h 1119"/>
                <a:gd name="T18" fmla="*/ 377 w 377"/>
                <a:gd name="T19" fmla="*/ 140 h 1119"/>
                <a:gd name="T20" fmla="*/ 377 w 377"/>
                <a:gd name="T21" fmla="*/ 968 h 1119"/>
                <a:gd name="T22" fmla="*/ 375 w 377"/>
                <a:gd name="T23" fmla="*/ 988 h 1119"/>
                <a:gd name="T24" fmla="*/ 369 w 377"/>
                <a:gd name="T25" fmla="*/ 1007 h 1119"/>
                <a:gd name="T26" fmla="*/ 358 w 377"/>
                <a:gd name="T27" fmla="*/ 1022 h 1119"/>
                <a:gd name="T28" fmla="*/ 344 w 377"/>
                <a:gd name="T29" fmla="*/ 1036 h 1119"/>
                <a:gd name="T30" fmla="*/ 327 w 377"/>
                <a:gd name="T31" fmla="*/ 1048 h 1119"/>
                <a:gd name="T32" fmla="*/ 307 w 377"/>
                <a:gd name="T33" fmla="*/ 1058 h 1119"/>
                <a:gd name="T34" fmla="*/ 284 w 377"/>
                <a:gd name="T35" fmla="*/ 1066 h 1119"/>
                <a:gd name="T36" fmla="*/ 259 w 377"/>
                <a:gd name="T37" fmla="*/ 1071 h 1119"/>
                <a:gd name="T38" fmla="*/ 0 w 377"/>
                <a:gd name="T39" fmla="*/ 1119 h 1119"/>
                <a:gd name="T40" fmla="*/ 0 w 377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1119">
                  <a:moveTo>
                    <a:pt x="0" y="0"/>
                  </a:moveTo>
                  <a:lnTo>
                    <a:pt x="259" y="37"/>
                  </a:lnTo>
                  <a:lnTo>
                    <a:pt x="283" y="42"/>
                  </a:lnTo>
                  <a:lnTo>
                    <a:pt x="306" y="50"/>
                  </a:lnTo>
                  <a:lnTo>
                    <a:pt x="326" y="60"/>
                  </a:lnTo>
                  <a:lnTo>
                    <a:pt x="344" y="72"/>
                  </a:lnTo>
                  <a:lnTo>
                    <a:pt x="358" y="86"/>
                  </a:lnTo>
                  <a:lnTo>
                    <a:pt x="369" y="101"/>
                  </a:lnTo>
                  <a:lnTo>
                    <a:pt x="375" y="119"/>
                  </a:lnTo>
                  <a:lnTo>
                    <a:pt x="377" y="140"/>
                  </a:lnTo>
                  <a:lnTo>
                    <a:pt x="377" y="968"/>
                  </a:lnTo>
                  <a:lnTo>
                    <a:pt x="375" y="988"/>
                  </a:lnTo>
                  <a:lnTo>
                    <a:pt x="369" y="1007"/>
                  </a:lnTo>
                  <a:lnTo>
                    <a:pt x="358" y="1022"/>
                  </a:lnTo>
                  <a:lnTo>
                    <a:pt x="344" y="1036"/>
                  </a:lnTo>
                  <a:lnTo>
                    <a:pt x="327" y="1048"/>
                  </a:lnTo>
                  <a:lnTo>
                    <a:pt x="307" y="1058"/>
                  </a:lnTo>
                  <a:lnTo>
                    <a:pt x="284" y="1066"/>
                  </a:lnTo>
                  <a:lnTo>
                    <a:pt x="259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4745901" y="2482548"/>
              <a:ext cx="224700" cy="344888"/>
              <a:chOff x="5098828" y="3162328"/>
              <a:chExt cx="224700" cy="344888"/>
            </a:xfrm>
            <a:solidFill>
              <a:srgbClr val="EF8877"/>
            </a:solidFill>
          </p:grpSpPr>
          <p:sp>
            <p:nvSpPr>
              <p:cNvPr id="196" name="Freeform 164"/>
              <p:cNvSpPr>
                <a:spLocks/>
              </p:cNvSpPr>
              <p:nvPr/>
            </p:nvSpPr>
            <p:spPr bwMode="auto">
              <a:xfrm>
                <a:off x="5152825" y="3162328"/>
                <a:ext cx="62707" cy="62707"/>
              </a:xfrm>
              <a:custGeom>
                <a:avLst/>
                <a:gdLst>
                  <a:gd name="T0" fmla="*/ 18 w 36"/>
                  <a:gd name="T1" fmla="*/ 0 h 36"/>
                  <a:gd name="T2" fmla="*/ 27 w 36"/>
                  <a:gd name="T3" fmla="*/ 3 h 36"/>
                  <a:gd name="T4" fmla="*/ 34 w 36"/>
                  <a:gd name="T5" fmla="*/ 9 h 36"/>
                  <a:gd name="T6" fmla="*/ 36 w 36"/>
                  <a:gd name="T7" fmla="*/ 18 h 36"/>
                  <a:gd name="T8" fmla="*/ 34 w 36"/>
                  <a:gd name="T9" fmla="*/ 28 h 36"/>
                  <a:gd name="T10" fmla="*/ 27 w 36"/>
                  <a:gd name="T11" fmla="*/ 34 h 36"/>
                  <a:gd name="T12" fmla="*/ 18 w 36"/>
                  <a:gd name="T13" fmla="*/ 36 h 36"/>
                  <a:gd name="T14" fmla="*/ 9 w 36"/>
                  <a:gd name="T15" fmla="*/ 34 h 36"/>
                  <a:gd name="T16" fmla="*/ 2 w 36"/>
                  <a:gd name="T17" fmla="*/ 28 h 36"/>
                  <a:gd name="T18" fmla="*/ 0 w 36"/>
                  <a:gd name="T19" fmla="*/ 18 h 36"/>
                  <a:gd name="T20" fmla="*/ 2 w 36"/>
                  <a:gd name="T21" fmla="*/ 9 h 36"/>
                  <a:gd name="T22" fmla="*/ 9 w 36"/>
                  <a:gd name="T23" fmla="*/ 3 h 36"/>
                  <a:gd name="T24" fmla="*/ 18 w 36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27" y="3"/>
                    </a:lnTo>
                    <a:lnTo>
                      <a:pt x="34" y="9"/>
                    </a:lnTo>
                    <a:lnTo>
                      <a:pt x="36" y="18"/>
                    </a:lnTo>
                    <a:lnTo>
                      <a:pt x="34" y="28"/>
                    </a:lnTo>
                    <a:lnTo>
                      <a:pt x="27" y="34"/>
                    </a:lnTo>
                    <a:lnTo>
                      <a:pt x="18" y="36"/>
                    </a:lnTo>
                    <a:lnTo>
                      <a:pt x="9" y="34"/>
                    </a:lnTo>
                    <a:lnTo>
                      <a:pt x="2" y="28"/>
                    </a:lnTo>
                    <a:lnTo>
                      <a:pt x="0" y="18"/>
                    </a:lnTo>
                    <a:lnTo>
                      <a:pt x="2" y="9"/>
                    </a:lnTo>
                    <a:lnTo>
                      <a:pt x="9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90C74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165"/>
              <p:cNvSpPr>
                <a:spLocks noEditPoints="1"/>
              </p:cNvSpPr>
              <p:nvPr/>
            </p:nvSpPr>
            <p:spPr bwMode="auto">
              <a:xfrm>
                <a:off x="5257337" y="3211100"/>
                <a:ext cx="59223" cy="41805"/>
              </a:xfrm>
              <a:custGeom>
                <a:avLst/>
                <a:gdLst>
                  <a:gd name="T0" fmla="*/ 4 w 34"/>
                  <a:gd name="T1" fmla="*/ 3 h 24"/>
                  <a:gd name="T2" fmla="*/ 4 w 34"/>
                  <a:gd name="T3" fmla="*/ 19 h 24"/>
                  <a:gd name="T4" fmla="*/ 28 w 34"/>
                  <a:gd name="T5" fmla="*/ 19 h 24"/>
                  <a:gd name="T6" fmla="*/ 28 w 34"/>
                  <a:gd name="T7" fmla="*/ 3 h 24"/>
                  <a:gd name="T8" fmla="*/ 4 w 34"/>
                  <a:gd name="T9" fmla="*/ 3 h 24"/>
                  <a:gd name="T10" fmla="*/ 2 w 34"/>
                  <a:gd name="T11" fmla="*/ 0 h 24"/>
                  <a:gd name="T12" fmla="*/ 30 w 34"/>
                  <a:gd name="T13" fmla="*/ 0 h 24"/>
                  <a:gd name="T14" fmla="*/ 33 w 34"/>
                  <a:gd name="T15" fmla="*/ 0 h 24"/>
                  <a:gd name="T16" fmla="*/ 34 w 34"/>
                  <a:gd name="T17" fmla="*/ 2 h 24"/>
                  <a:gd name="T18" fmla="*/ 34 w 34"/>
                  <a:gd name="T19" fmla="*/ 20 h 24"/>
                  <a:gd name="T20" fmla="*/ 33 w 34"/>
                  <a:gd name="T21" fmla="*/ 22 h 24"/>
                  <a:gd name="T22" fmla="*/ 30 w 34"/>
                  <a:gd name="T23" fmla="*/ 24 h 24"/>
                  <a:gd name="T24" fmla="*/ 2 w 34"/>
                  <a:gd name="T25" fmla="*/ 24 h 24"/>
                  <a:gd name="T26" fmla="*/ 0 w 34"/>
                  <a:gd name="T27" fmla="*/ 22 h 24"/>
                  <a:gd name="T28" fmla="*/ 0 w 34"/>
                  <a:gd name="T29" fmla="*/ 20 h 24"/>
                  <a:gd name="T30" fmla="*/ 0 w 34"/>
                  <a:gd name="T31" fmla="*/ 2 h 24"/>
                  <a:gd name="T32" fmla="*/ 0 w 34"/>
                  <a:gd name="T33" fmla="*/ 0 h 24"/>
                  <a:gd name="T34" fmla="*/ 2 w 34"/>
                  <a:gd name="T3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24">
                    <a:moveTo>
                      <a:pt x="4" y="3"/>
                    </a:moveTo>
                    <a:lnTo>
                      <a:pt x="4" y="19"/>
                    </a:lnTo>
                    <a:lnTo>
                      <a:pt x="28" y="19"/>
                    </a:lnTo>
                    <a:lnTo>
                      <a:pt x="28" y="3"/>
                    </a:lnTo>
                    <a:lnTo>
                      <a:pt x="4" y="3"/>
                    </a:lnTo>
                    <a:close/>
                    <a:moveTo>
                      <a:pt x="2" y="0"/>
                    </a:moveTo>
                    <a:lnTo>
                      <a:pt x="30" y="0"/>
                    </a:lnTo>
                    <a:lnTo>
                      <a:pt x="33" y="0"/>
                    </a:lnTo>
                    <a:lnTo>
                      <a:pt x="34" y="2"/>
                    </a:lnTo>
                    <a:lnTo>
                      <a:pt x="34" y="20"/>
                    </a:lnTo>
                    <a:lnTo>
                      <a:pt x="33" y="22"/>
                    </a:lnTo>
                    <a:lnTo>
                      <a:pt x="30" y="24"/>
                    </a:lnTo>
                    <a:lnTo>
                      <a:pt x="2" y="24"/>
                    </a:lnTo>
                    <a:lnTo>
                      <a:pt x="0" y="22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0C74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166"/>
              <p:cNvSpPr>
                <a:spLocks/>
              </p:cNvSpPr>
              <p:nvPr/>
            </p:nvSpPr>
            <p:spPr bwMode="auto">
              <a:xfrm>
                <a:off x="5098828" y="3228519"/>
                <a:ext cx="224700" cy="278697"/>
              </a:xfrm>
              <a:custGeom>
                <a:avLst/>
                <a:gdLst>
                  <a:gd name="T0" fmla="*/ 64 w 129"/>
                  <a:gd name="T1" fmla="*/ 0 h 160"/>
                  <a:gd name="T2" fmla="*/ 70 w 129"/>
                  <a:gd name="T3" fmla="*/ 4 h 160"/>
                  <a:gd name="T4" fmla="*/ 73 w 129"/>
                  <a:gd name="T5" fmla="*/ 5 h 160"/>
                  <a:gd name="T6" fmla="*/ 98 w 129"/>
                  <a:gd name="T7" fmla="*/ 20 h 160"/>
                  <a:gd name="T8" fmla="*/ 87 w 129"/>
                  <a:gd name="T9" fmla="*/ 20 h 160"/>
                  <a:gd name="T10" fmla="*/ 86 w 129"/>
                  <a:gd name="T11" fmla="*/ 18 h 160"/>
                  <a:gd name="T12" fmla="*/ 87 w 129"/>
                  <a:gd name="T13" fmla="*/ 17 h 160"/>
                  <a:gd name="T14" fmla="*/ 92 w 129"/>
                  <a:gd name="T15" fmla="*/ 14 h 160"/>
                  <a:gd name="T16" fmla="*/ 124 w 129"/>
                  <a:gd name="T17" fmla="*/ 15 h 160"/>
                  <a:gd name="T18" fmla="*/ 129 w 129"/>
                  <a:gd name="T19" fmla="*/ 18 h 160"/>
                  <a:gd name="T20" fmla="*/ 128 w 129"/>
                  <a:gd name="T21" fmla="*/ 20 h 160"/>
                  <a:gd name="T22" fmla="*/ 114 w 129"/>
                  <a:gd name="T23" fmla="*/ 20 h 160"/>
                  <a:gd name="T24" fmla="*/ 114 w 129"/>
                  <a:gd name="T25" fmla="*/ 25 h 160"/>
                  <a:gd name="T26" fmla="*/ 93 w 129"/>
                  <a:gd name="T27" fmla="*/ 46 h 160"/>
                  <a:gd name="T28" fmla="*/ 92 w 129"/>
                  <a:gd name="T29" fmla="*/ 46 h 160"/>
                  <a:gd name="T30" fmla="*/ 89 w 129"/>
                  <a:gd name="T31" fmla="*/ 47 h 160"/>
                  <a:gd name="T32" fmla="*/ 83 w 129"/>
                  <a:gd name="T33" fmla="*/ 46 h 160"/>
                  <a:gd name="T34" fmla="*/ 73 w 129"/>
                  <a:gd name="T35" fmla="*/ 32 h 160"/>
                  <a:gd name="T36" fmla="*/ 71 w 129"/>
                  <a:gd name="T37" fmla="*/ 71 h 160"/>
                  <a:gd name="T38" fmla="*/ 69 w 129"/>
                  <a:gd name="T39" fmla="*/ 151 h 160"/>
                  <a:gd name="T40" fmla="*/ 67 w 129"/>
                  <a:gd name="T41" fmla="*/ 157 h 160"/>
                  <a:gd name="T42" fmla="*/ 61 w 129"/>
                  <a:gd name="T43" fmla="*/ 160 h 160"/>
                  <a:gd name="T44" fmla="*/ 55 w 129"/>
                  <a:gd name="T45" fmla="*/ 157 h 160"/>
                  <a:gd name="T46" fmla="*/ 52 w 129"/>
                  <a:gd name="T47" fmla="*/ 151 h 160"/>
                  <a:gd name="T48" fmla="*/ 45 w 129"/>
                  <a:gd name="T49" fmla="*/ 78 h 160"/>
                  <a:gd name="T50" fmla="*/ 45 w 129"/>
                  <a:gd name="T51" fmla="*/ 155 h 160"/>
                  <a:gd name="T52" fmla="*/ 41 w 129"/>
                  <a:gd name="T53" fmla="*/ 159 h 160"/>
                  <a:gd name="T54" fmla="*/ 33 w 129"/>
                  <a:gd name="T55" fmla="*/ 159 h 160"/>
                  <a:gd name="T56" fmla="*/ 29 w 129"/>
                  <a:gd name="T57" fmla="*/ 155 h 160"/>
                  <a:gd name="T58" fmla="*/ 28 w 129"/>
                  <a:gd name="T59" fmla="*/ 73 h 160"/>
                  <a:gd name="T60" fmla="*/ 27 w 129"/>
                  <a:gd name="T61" fmla="*/ 68 h 160"/>
                  <a:gd name="T62" fmla="*/ 15 w 129"/>
                  <a:gd name="T63" fmla="*/ 78 h 160"/>
                  <a:gd name="T64" fmla="*/ 11 w 129"/>
                  <a:gd name="T65" fmla="*/ 82 h 160"/>
                  <a:gd name="T66" fmla="*/ 5 w 129"/>
                  <a:gd name="T67" fmla="*/ 82 h 160"/>
                  <a:gd name="T68" fmla="*/ 1 w 129"/>
                  <a:gd name="T69" fmla="*/ 78 h 160"/>
                  <a:gd name="T70" fmla="*/ 1 w 129"/>
                  <a:gd name="T71" fmla="*/ 72 h 160"/>
                  <a:gd name="T72" fmla="*/ 26 w 129"/>
                  <a:gd name="T73" fmla="*/ 7 h 160"/>
                  <a:gd name="T74" fmla="*/ 28 w 129"/>
                  <a:gd name="T75" fmla="*/ 3 h 160"/>
                  <a:gd name="T76" fmla="*/ 31 w 129"/>
                  <a:gd name="T77" fmla="*/ 2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9" h="160">
                    <a:moveTo>
                      <a:pt x="35" y="0"/>
                    </a:moveTo>
                    <a:lnTo>
                      <a:pt x="64" y="0"/>
                    </a:lnTo>
                    <a:lnTo>
                      <a:pt x="67" y="2"/>
                    </a:lnTo>
                    <a:lnTo>
                      <a:pt x="70" y="4"/>
                    </a:lnTo>
                    <a:lnTo>
                      <a:pt x="70" y="4"/>
                    </a:lnTo>
                    <a:lnTo>
                      <a:pt x="73" y="5"/>
                    </a:lnTo>
                    <a:lnTo>
                      <a:pt x="89" y="29"/>
                    </a:lnTo>
                    <a:lnTo>
                      <a:pt x="98" y="20"/>
                    </a:lnTo>
                    <a:lnTo>
                      <a:pt x="88" y="20"/>
                    </a:lnTo>
                    <a:lnTo>
                      <a:pt x="87" y="20"/>
                    </a:lnTo>
                    <a:lnTo>
                      <a:pt x="86" y="18"/>
                    </a:lnTo>
                    <a:lnTo>
                      <a:pt x="86" y="18"/>
                    </a:lnTo>
                    <a:lnTo>
                      <a:pt x="87" y="17"/>
                    </a:lnTo>
                    <a:lnTo>
                      <a:pt x="87" y="17"/>
                    </a:lnTo>
                    <a:lnTo>
                      <a:pt x="91" y="15"/>
                    </a:lnTo>
                    <a:lnTo>
                      <a:pt x="92" y="14"/>
                    </a:lnTo>
                    <a:lnTo>
                      <a:pt x="122" y="14"/>
                    </a:lnTo>
                    <a:lnTo>
                      <a:pt x="124" y="15"/>
                    </a:lnTo>
                    <a:lnTo>
                      <a:pt x="128" y="17"/>
                    </a:lnTo>
                    <a:lnTo>
                      <a:pt x="129" y="18"/>
                    </a:lnTo>
                    <a:lnTo>
                      <a:pt x="129" y="18"/>
                    </a:lnTo>
                    <a:lnTo>
                      <a:pt x="128" y="20"/>
                    </a:lnTo>
                    <a:lnTo>
                      <a:pt x="127" y="20"/>
                    </a:lnTo>
                    <a:lnTo>
                      <a:pt x="114" y="20"/>
                    </a:lnTo>
                    <a:lnTo>
                      <a:pt x="114" y="23"/>
                    </a:lnTo>
                    <a:lnTo>
                      <a:pt x="114" y="25"/>
                    </a:lnTo>
                    <a:lnTo>
                      <a:pt x="112" y="27"/>
                    </a:lnTo>
                    <a:lnTo>
                      <a:pt x="93" y="46"/>
                    </a:lnTo>
                    <a:lnTo>
                      <a:pt x="92" y="46"/>
                    </a:lnTo>
                    <a:lnTo>
                      <a:pt x="92" y="46"/>
                    </a:lnTo>
                    <a:lnTo>
                      <a:pt x="91" y="47"/>
                    </a:lnTo>
                    <a:lnTo>
                      <a:pt x="89" y="47"/>
                    </a:lnTo>
                    <a:lnTo>
                      <a:pt x="86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73" y="32"/>
                    </a:lnTo>
                    <a:lnTo>
                      <a:pt x="71" y="68"/>
                    </a:lnTo>
                    <a:lnTo>
                      <a:pt x="71" y="71"/>
                    </a:lnTo>
                    <a:lnTo>
                      <a:pt x="69" y="73"/>
                    </a:lnTo>
                    <a:lnTo>
                      <a:pt x="69" y="151"/>
                    </a:lnTo>
                    <a:lnTo>
                      <a:pt x="69" y="155"/>
                    </a:lnTo>
                    <a:lnTo>
                      <a:pt x="67" y="157"/>
                    </a:lnTo>
                    <a:lnTo>
                      <a:pt x="65" y="159"/>
                    </a:lnTo>
                    <a:lnTo>
                      <a:pt x="61" y="160"/>
                    </a:lnTo>
                    <a:lnTo>
                      <a:pt x="57" y="159"/>
                    </a:lnTo>
                    <a:lnTo>
                      <a:pt x="55" y="157"/>
                    </a:lnTo>
                    <a:lnTo>
                      <a:pt x="53" y="155"/>
                    </a:lnTo>
                    <a:lnTo>
                      <a:pt x="52" y="151"/>
                    </a:lnTo>
                    <a:lnTo>
                      <a:pt x="52" y="78"/>
                    </a:lnTo>
                    <a:lnTo>
                      <a:pt x="45" y="78"/>
                    </a:lnTo>
                    <a:lnTo>
                      <a:pt x="45" y="151"/>
                    </a:lnTo>
                    <a:lnTo>
                      <a:pt x="45" y="155"/>
                    </a:lnTo>
                    <a:lnTo>
                      <a:pt x="43" y="157"/>
                    </a:lnTo>
                    <a:lnTo>
                      <a:pt x="41" y="159"/>
                    </a:lnTo>
                    <a:lnTo>
                      <a:pt x="37" y="160"/>
                    </a:lnTo>
                    <a:lnTo>
                      <a:pt x="33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28" y="151"/>
                    </a:lnTo>
                    <a:lnTo>
                      <a:pt x="28" y="73"/>
                    </a:lnTo>
                    <a:lnTo>
                      <a:pt x="27" y="71"/>
                    </a:lnTo>
                    <a:lnTo>
                      <a:pt x="27" y="68"/>
                    </a:lnTo>
                    <a:lnTo>
                      <a:pt x="26" y="47"/>
                    </a:lnTo>
                    <a:lnTo>
                      <a:pt x="15" y="78"/>
                    </a:lnTo>
                    <a:lnTo>
                      <a:pt x="13" y="80"/>
                    </a:lnTo>
                    <a:lnTo>
                      <a:pt x="11" y="82"/>
                    </a:lnTo>
                    <a:lnTo>
                      <a:pt x="7" y="82"/>
                    </a:lnTo>
                    <a:lnTo>
                      <a:pt x="5" y="82"/>
                    </a:lnTo>
                    <a:lnTo>
                      <a:pt x="2" y="80"/>
                    </a:lnTo>
                    <a:lnTo>
                      <a:pt x="1" y="78"/>
                    </a:lnTo>
                    <a:lnTo>
                      <a:pt x="0" y="74"/>
                    </a:lnTo>
                    <a:lnTo>
                      <a:pt x="1" y="72"/>
                    </a:lnTo>
                    <a:lnTo>
                      <a:pt x="25" y="8"/>
                    </a:lnTo>
                    <a:lnTo>
                      <a:pt x="26" y="7"/>
                    </a:lnTo>
                    <a:lnTo>
                      <a:pt x="26" y="5"/>
                    </a:lnTo>
                    <a:lnTo>
                      <a:pt x="28" y="3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90C74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2692946" y="4096380"/>
            <a:ext cx="7539950" cy="656681"/>
            <a:chOff x="2692946" y="4096380"/>
            <a:chExt cx="7539950" cy="656681"/>
          </a:xfrm>
        </p:grpSpPr>
        <p:grpSp>
          <p:nvGrpSpPr>
            <p:cNvPr id="207" name="组合 206"/>
            <p:cNvGrpSpPr/>
            <p:nvPr/>
          </p:nvGrpSpPr>
          <p:grpSpPr>
            <a:xfrm>
              <a:off x="9717306" y="4108573"/>
              <a:ext cx="515590" cy="606167"/>
              <a:chOff x="8418513" y="4619626"/>
              <a:chExt cx="469900" cy="552450"/>
            </a:xfrm>
          </p:grpSpPr>
          <p:sp>
            <p:nvSpPr>
              <p:cNvPr id="172" name="Freeform 152"/>
              <p:cNvSpPr>
                <a:spLocks noEditPoints="1"/>
              </p:cNvSpPr>
              <p:nvPr/>
            </p:nvSpPr>
            <p:spPr bwMode="auto">
              <a:xfrm>
                <a:off x="8520113" y="4921251"/>
                <a:ext cx="52388" cy="85725"/>
              </a:xfrm>
              <a:custGeom>
                <a:avLst/>
                <a:gdLst>
                  <a:gd name="T0" fmla="*/ 15 w 33"/>
                  <a:gd name="T1" fmla="*/ 5 h 54"/>
                  <a:gd name="T2" fmla="*/ 12 w 33"/>
                  <a:gd name="T3" fmla="*/ 6 h 54"/>
                  <a:gd name="T4" fmla="*/ 8 w 33"/>
                  <a:gd name="T5" fmla="*/ 8 h 54"/>
                  <a:gd name="T6" fmla="*/ 6 w 33"/>
                  <a:gd name="T7" fmla="*/ 12 h 54"/>
                  <a:gd name="T8" fmla="*/ 5 w 33"/>
                  <a:gd name="T9" fmla="*/ 16 h 54"/>
                  <a:gd name="T10" fmla="*/ 5 w 33"/>
                  <a:gd name="T11" fmla="*/ 48 h 54"/>
                  <a:gd name="T12" fmla="*/ 28 w 33"/>
                  <a:gd name="T13" fmla="*/ 48 h 54"/>
                  <a:gd name="T14" fmla="*/ 28 w 33"/>
                  <a:gd name="T15" fmla="*/ 16 h 54"/>
                  <a:gd name="T16" fmla="*/ 27 w 33"/>
                  <a:gd name="T17" fmla="*/ 12 h 54"/>
                  <a:gd name="T18" fmla="*/ 25 w 33"/>
                  <a:gd name="T19" fmla="*/ 8 h 54"/>
                  <a:gd name="T20" fmla="*/ 21 w 33"/>
                  <a:gd name="T21" fmla="*/ 6 h 54"/>
                  <a:gd name="T22" fmla="*/ 17 w 33"/>
                  <a:gd name="T23" fmla="*/ 5 h 54"/>
                  <a:gd name="T24" fmla="*/ 15 w 33"/>
                  <a:gd name="T25" fmla="*/ 5 h 54"/>
                  <a:gd name="T26" fmla="*/ 15 w 33"/>
                  <a:gd name="T27" fmla="*/ 0 h 54"/>
                  <a:gd name="T28" fmla="*/ 17 w 33"/>
                  <a:gd name="T29" fmla="*/ 0 h 54"/>
                  <a:gd name="T30" fmla="*/ 22 w 33"/>
                  <a:gd name="T31" fmla="*/ 0 h 54"/>
                  <a:gd name="T32" fmla="*/ 27 w 33"/>
                  <a:gd name="T33" fmla="*/ 2 h 54"/>
                  <a:gd name="T34" fmla="*/ 30 w 33"/>
                  <a:gd name="T35" fmla="*/ 6 h 54"/>
                  <a:gd name="T36" fmla="*/ 32 w 33"/>
                  <a:gd name="T37" fmla="*/ 11 h 54"/>
                  <a:gd name="T38" fmla="*/ 33 w 33"/>
                  <a:gd name="T39" fmla="*/ 16 h 54"/>
                  <a:gd name="T40" fmla="*/ 33 w 33"/>
                  <a:gd name="T41" fmla="*/ 54 h 54"/>
                  <a:gd name="T42" fmla="*/ 0 w 33"/>
                  <a:gd name="T43" fmla="*/ 54 h 54"/>
                  <a:gd name="T44" fmla="*/ 0 w 33"/>
                  <a:gd name="T45" fmla="*/ 16 h 54"/>
                  <a:gd name="T46" fmla="*/ 0 w 33"/>
                  <a:gd name="T47" fmla="*/ 11 h 54"/>
                  <a:gd name="T48" fmla="*/ 2 w 33"/>
                  <a:gd name="T49" fmla="*/ 6 h 54"/>
                  <a:gd name="T50" fmla="*/ 6 w 33"/>
                  <a:gd name="T51" fmla="*/ 2 h 54"/>
                  <a:gd name="T52" fmla="*/ 11 w 33"/>
                  <a:gd name="T53" fmla="*/ 0 h 54"/>
                  <a:gd name="T54" fmla="*/ 15 w 33"/>
                  <a:gd name="T5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3" h="54">
                    <a:moveTo>
                      <a:pt x="15" y="5"/>
                    </a:moveTo>
                    <a:lnTo>
                      <a:pt x="12" y="6"/>
                    </a:lnTo>
                    <a:lnTo>
                      <a:pt x="8" y="8"/>
                    </a:lnTo>
                    <a:lnTo>
                      <a:pt x="6" y="12"/>
                    </a:lnTo>
                    <a:lnTo>
                      <a:pt x="5" y="16"/>
                    </a:lnTo>
                    <a:lnTo>
                      <a:pt x="5" y="48"/>
                    </a:lnTo>
                    <a:lnTo>
                      <a:pt x="28" y="48"/>
                    </a:lnTo>
                    <a:lnTo>
                      <a:pt x="28" y="16"/>
                    </a:lnTo>
                    <a:lnTo>
                      <a:pt x="27" y="12"/>
                    </a:lnTo>
                    <a:lnTo>
                      <a:pt x="25" y="8"/>
                    </a:lnTo>
                    <a:lnTo>
                      <a:pt x="21" y="6"/>
                    </a:lnTo>
                    <a:lnTo>
                      <a:pt x="17" y="5"/>
                    </a:lnTo>
                    <a:lnTo>
                      <a:pt x="15" y="5"/>
                    </a:lnTo>
                    <a:close/>
                    <a:moveTo>
                      <a:pt x="15" y="0"/>
                    </a:moveTo>
                    <a:lnTo>
                      <a:pt x="17" y="0"/>
                    </a:lnTo>
                    <a:lnTo>
                      <a:pt x="22" y="0"/>
                    </a:lnTo>
                    <a:lnTo>
                      <a:pt x="27" y="2"/>
                    </a:lnTo>
                    <a:lnTo>
                      <a:pt x="30" y="6"/>
                    </a:lnTo>
                    <a:lnTo>
                      <a:pt x="32" y="11"/>
                    </a:lnTo>
                    <a:lnTo>
                      <a:pt x="33" y="16"/>
                    </a:lnTo>
                    <a:lnTo>
                      <a:pt x="33" y="54"/>
                    </a:lnTo>
                    <a:lnTo>
                      <a:pt x="0" y="54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6" y="2"/>
                    </a:lnTo>
                    <a:lnTo>
                      <a:pt x="11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153"/>
              <p:cNvSpPr>
                <a:spLocks noEditPoints="1"/>
              </p:cNvSpPr>
              <p:nvPr/>
            </p:nvSpPr>
            <p:spPr bwMode="auto">
              <a:xfrm>
                <a:off x="8589963" y="4883151"/>
                <a:ext cx="55563" cy="123825"/>
              </a:xfrm>
              <a:custGeom>
                <a:avLst/>
                <a:gdLst>
                  <a:gd name="T0" fmla="*/ 16 w 35"/>
                  <a:gd name="T1" fmla="*/ 6 h 78"/>
                  <a:gd name="T2" fmla="*/ 12 w 35"/>
                  <a:gd name="T3" fmla="*/ 7 h 78"/>
                  <a:gd name="T4" fmla="*/ 9 w 35"/>
                  <a:gd name="T5" fmla="*/ 10 h 78"/>
                  <a:gd name="T6" fmla="*/ 7 w 35"/>
                  <a:gd name="T7" fmla="*/ 13 h 78"/>
                  <a:gd name="T8" fmla="*/ 7 w 35"/>
                  <a:gd name="T9" fmla="*/ 16 h 78"/>
                  <a:gd name="T10" fmla="*/ 7 w 35"/>
                  <a:gd name="T11" fmla="*/ 72 h 78"/>
                  <a:gd name="T12" fmla="*/ 28 w 35"/>
                  <a:gd name="T13" fmla="*/ 72 h 78"/>
                  <a:gd name="T14" fmla="*/ 28 w 35"/>
                  <a:gd name="T15" fmla="*/ 16 h 78"/>
                  <a:gd name="T16" fmla="*/ 27 w 35"/>
                  <a:gd name="T17" fmla="*/ 13 h 78"/>
                  <a:gd name="T18" fmla="*/ 25 w 35"/>
                  <a:gd name="T19" fmla="*/ 10 h 78"/>
                  <a:gd name="T20" fmla="*/ 22 w 35"/>
                  <a:gd name="T21" fmla="*/ 7 h 78"/>
                  <a:gd name="T22" fmla="*/ 19 w 35"/>
                  <a:gd name="T23" fmla="*/ 6 h 78"/>
                  <a:gd name="T24" fmla="*/ 16 w 35"/>
                  <a:gd name="T25" fmla="*/ 6 h 78"/>
                  <a:gd name="T26" fmla="*/ 16 w 35"/>
                  <a:gd name="T27" fmla="*/ 0 h 78"/>
                  <a:gd name="T28" fmla="*/ 19 w 35"/>
                  <a:gd name="T29" fmla="*/ 0 h 78"/>
                  <a:gd name="T30" fmla="*/ 23 w 35"/>
                  <a:gd name="T31" fmla="*/ 1 h 78"/>
                  <a:gd name="T32" fmla="*/ 28 w 35"/>
                  <a:gd name="T33" fmla="*/ 3 h 78"/>
                  <a:gd name="T34" fmla="*/ 32 w 35"/>
                  <a:gd name="T35" fmla="*/ 7 h 78"/>
                  <a:gd name="T36" fmla="*/ 34 w 35"/>
                  <a:gd name="T37" fmla="*/ 12 h 78"/>
                  <a:gd name="T38" fmla="*/ 35 w 35"/>
                  <a:gd name="T39" fmla="*/ 16 h 78"/>
                  <a:gd name="T40" fmla="*/ 35 w 35"/>
                  <a:gd name="T41" fmla="*/ 78 h 78"/>
                  <a:gd name="T42" fmla="*/ 0 w 35"/>
                  <a:gd name="T43" fmla="*/ 78 h 78"/>
                  <a:gd name="T44" fmla="*/ 0 w 35"/>
                  <a:gd name="T45" fmla="*/ 16 h 78"/>
                  <a:gd name="T46" fmla="*/ 1 w 35"/>
                  <a:gd name="T47" fmla="*/ 12 h 78"/>
                  <a:gd name="T48" fmla="*/ 3 w 35"/>
                  <a:gd name="T49" fmla="*/ 7 h 78"/>
                  <a:gd name="T50" fmla="*/ 7 w 35"/>
                  <a:gd name="T51" fmla="*/ 3 h 78"/>
                  <a:gd name="T52" fmla="*/ 11 w 35"/>
                  <a:gd name="T53" fmla="*/ 1 h 78"/>
                  <a:gd name="T54" fmla="*/ 16 w 35"/>
                  <a:gd name="T5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78">
                    <a:moveTo>
                      <a:pt x="16" y="6"/>
                    </a:moveTo>
                    <a:lnTo>
                      <a:pt x="12" y="7"/>
                    </a:lnTo>
                    <a:lnTo>
                      <a:pt x="9" y="10"/>
                    </a:lnTo>
                    <a:lnTo>
                      <a:pt x="7" y="13"/>
                    </a:lnTo>
                    <a:lnTo>
                      <a:pt x="7" y="16"/>
                    </a:lnTo>
                    <a:lnTo>
                      <a:pt x="7" y="72"/>
                    </a:lnTo>
                    <a:lnTo>
                      <a:pt x="28" y="72"/>
                    </a:lnTo>
                    <a:lnTo>
                      <a:pt x="28" y="16"/>
                    </a:lnTo>
                    <a:lnTo>
                      <a:pt x="27" y="13"/>
                    </a:lnTo>
                    <a:lnTo>
                      <a:pt x="25" y="10"/>
                    </a:lnTo>
                    <a:lnTo>
                      <a:pt x="22" y="7"/>
                    </a:lnTo>
                    <a:lnTo>
                      <a:pt x="19" y="6"/>
                    </a:lnTo>
                    <a:lnTo>
                      <a:pt x="16" y="6"/>
                    </a:lnTo>
                    <a:close/>
                    <a:moveTo>
                      <a:pt x="16" y="0"/>
                    </a:moveTo>
                    <a:lnTo>
                      <a:pt x="19" y="0"/>
                    </a:lnTo>
                    <a:lnTo>
                      <a:pt x="23" y="1"/>
                    </a:lnTo>
                    <a:lnTo>
                      <a:pt x="28" y="3"/>
                    </a:lnTo>
                    <a:lnTo>
                      <a:pt x="32" y="7"/>
                    </a:lnTo>
                    <a:lnTo>
                      <a:pt x="34" y="12"/>
                    </a:lnTo>
                    <a:lnTo>
                      <a:pt x="35" y="16"/>
                    </a:lnTo>
                    <a:lnTo>
                      <a:pt x="35" y="78"/>
                    </a:lnTo>
                    <a:lnTo>
                      <a:pt x="0" y="78"/>
                    </a:lnTo>
                    <a:lnTo>
                      <a:pt x="0" y="16"/>
                    </a:lnTo>
                    <a:lnTo>
                      <a:pt x="1" y="12"/>
                    </a:lnTo>
                    <a:lnTo>
                      <a:pt x="3" y="7"/>
                    </a:lnTo>
                    <a:lnTo>
                      <a:pt x="7" y="3"/>
                    </a:lnTo>
                    <a:lnTo>
                      <a:pt x="11" y="1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154"/>
              <p:cNvSpPr>
                <a:spLocks noEditPoints="1"/>
              </p:cNvSpPr>
              <p:nvPr/>
            </p:nvSpPr>
            <p:spPr bwMode="auto">
              <a:xfrm>
                <a:off x="8662988" y="4846638"/>
                <a:ext cx="52388" cy="160338"/>
              </a:xfrm>
              <a:custGeom>
                <a:avLst/>
                <a:gdLst>
                  <a:gd name="T0" fmla="*/ 16 w 33"/>
                  <a:gd name="T1" fmla="*/ 7 h 101"/>
                  <a:gd name="T2" fmla="*/ 12 w 33"/>
                  <a:gd name="T3" fmla="*/ 8 h 101"/>
                  <a:gd name="T4" fmla="*/ 8 w 33"/>
                  <a:gd name="T5" fmla="*/ 10 h 101"/>
                  <a:gd name="T6" fmla="*/ 6 w 33"/>
                  <a:gd name="T7" fmla="*/ 13 h 101"/>
                  <a:gd name="T8" fmla="*/ 5 w 33"/>
                  <a:gd name="T9" fmla="*/ 16 h 101"/>
                  <a:gd name="T10" fmla="*/ 5 w 33"/>
                  <a:gd name="T11" fmla="*/ 95 h 101"/>
                  <a:gd name="T12" fmla="*/ 28 w 33"/>
                  <a:gd name="T13" fmla="*/ 95 h 101"/>
                  <a:gd name="T14" fmla="*/ 28 w 33"/>
                  <a:gd name="T15" fmla="*/ 16 h 101"/>
                  <a:gd name="T16" fmla="*/ 27 w 33"/>
                  <a:gd name="T17" fmla="*/ 13 h 101"/>
                  <a:gd name="T18" fmla="*/ 25 w 33"/>
                  <a:gd name="T19" fmla="*/ 10 h 101"/>
                  <a:gd name="T20" fmla="*/ 21 w 33"/>
                  <a:gd name="T21" fmla="*/ 8 h 101"/>
                  <a:gd name="T22" fmla="*/ 17 w 33"/>
                  <a:gd name="T23" fmla="*/ 7 h 101"/>
                  <a:gd name="T24" fmla="*/ 16 w 33"/>
                  <a:gd name="T25" fmla="*/ 7 h 101"/>
                  <a:gd name="T26" fmla="*/ 16 w 33"/>
                  <a:gd name="T27" fmla="*/ 0 h 101"/>
                  <a:gd name="T28" fmla="*/ 17 w 33"/>
                  <a:gd name="T29" fmla="*/ 0 h 101"/>
                  <a:gd name="T30" fmla="*/ 23 w 33"/>
                  <a:gd name="T31" fmla="*/ 1 h 101"/>
                  <a:gd name="T32" fmla="*/ 27 w 33"/>
                  <a:gd name="T33" fmla="*/ 3 h 101"/>
                  <a:gd name="T34" fmla="*/ 30 w 33"/>
                  <a:gd name="T35" fmla="*/ 8 h 101"/>
                  <a:gd name="T36" fmla="*/ 32 w 33"/>
                  <a:gd name="T37" fmla="*/ 12 h 101"/>
                  <a:gd name="T38" fmla="*/ 33 w 33"/>
                  <a:gd name="T39" fmla="*/ 16 h 101"/>
                  <a:gd name="T40" fmla="*/ 33 w 33"/>
                  <a:gd name="T41" fmla="*/ 101 h 101"/>
                  <a:gd name="T42" fmla="*/ 0 w 33"/>
                  <a:gd name="T43" fmla="*/ 101 h 101"/>
                  <a:gd name="T44" fmla="*/ 0 w 33"/>
                  <a:gd name="T45" fmla="*/ 16 h 101"/>
                  <a:gd name="T46" fmla="*/ 0 w 33"/>
                  <a:gd name="T47" fmla="*/ 12 h 101"/>
                  <a:gd name="T48" fmla="*/ 2 w 33"/>
                  <a:gd name="T49" fmla="*/ 8 h 101"/>
                  <a:gd name="T50" fmla="*/ 6 w 33"/>
                  <a:gd name="T51" fmla="*/ 3 h 101"/>
                  <a:gd name="T52" fmla="*/ 11 w 33"/>
                  <a:gd name="T53" fmla="*/ 1 h 101"/>
                  <a:gd name="T54" fmla="*/ 16 w 33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3" h="101">
                    <a:moveTo>
                      <a:pt x="16" y="7"/>
                    </a:moveTo>
                    <a:lnTo>
                      <a:pt x="12" y="8"/>
                    </a:lnTo>
                    <a:lnTo>
                      <a:pt x="8" y="10"/>
                    </a:lnTo>
                    <a:lnTo>
                      <a:pt x="6" y="13"/>
                    </a:lnTo>
                    <a:lnTo>
                      <a:pt x="5" y="16"/>
                    </a:lnTo>
                    <a:lnTo>
                      <a:pt x="5" y="95"/>
                    </a:lnTo>
                    <a:lnTo>
                      <a:pt x="28" y="95"/>
                    </a:lnTo>
                    <a:lnTo>
                      <a:pt x="28" y="16"/>
                    </a:lnTo>
                    <a:lnTo>
                      <a:pt x="27" y="13"/>
                    </a:lnTo>
                    <a:lnTo>
                      <a:pt x="25" y="10"/>
                    </a:lnTo>
                    <a:lnTo>
                      <a:pt x="21" y="8"/>
                    </a:lnTo>
                    <a:lnTo>
                      <a:pt x="17" y="7"/>
                    </a:lnTo>
                    <a:lnTo>
                      <a:pt x="16" y="7"/>
                    </a:lnTo>
                    <a:close/>
                    <a:moveTo>
                      <a:pt x="16" y="0"/>
                    </a:moveTo>
                    <a:lnTo>
                      <a:pt x="17" y="0"/>
                    </a:lnTo>
                    <a:lnTo>
                      <a:pt x="23" y="1"/>
                    </a:lnTo>
                    <a:lnTo>
                      <a:pt x="27" y="3"/>
                    </a:lnTo>
                    <a:lnTo>
                      <a:pt x="30" y="8"/>
                    </a:lnTo>
                    <a:lnTo>
                      <a:pt x="32" y="12"/>
                    </a:lnTo>
                    <a:lnTo>
                      <a:pt x="33" y="16"/>
                    </a:lnTo>
                    <a:lnTo>
                      <a:pt x="33" y="101"/>
                    </a:lnTo>
                    <a:lnTo>
                      <a:pt x="0" y="101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2" y="8"/>
                    </a:lnTo>
                    <a:lnTo>
                      <a:pt x="6" y="3"/>
                    </a:lnTo>
                    <a:lnTo>
                      <a:pt x="11" y="1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155"/>
              <p:cNvSpPr>
                <a:spLocks noEditPoints="1"/>
              </p:cNvSpPr>
              <p:nvPr/>
            </p:nvSpPr>
            <p:spPr bwMode="auto">
              <a:xfrm>
                <a:off x="8732838" y="4810126"/>
                <a:ext cx="55563" cy="196850"/>
              </a:xfrm>
              <a:custGeom>
                <a:avLst/>
                <a:gdLst>
                  <a:gd name="T0" fmla="*/ 17 w 35"/>
                  <a:gd name="T1" fmla="*/ 6 h 124"/>
                  <a:gd name="T2" fmla="*/ 12 w 35"/>
                  <a:gd name="T3" fmla="*/ 7 h 124"/>
                  <a:gd name="T4" fmla="*/ 9 w 35"/>
                  <a:gd name="T5" fmla="*/ 9 h 124"/>
                  <a:gd name="T6" fmla="*/ 7 w 35"/>
                  <a:gd name="T7" fmla="*/ 12 h 124"/>
                  <a:gd name="T8" fmla="*/ 7 w 35"/>
                  <a:gd name="T9" fmla="*/ 17 h 124"/>
                  <a:gd name="T10" fmla="*/ 7 w 35"/>
                  <a:gd name="T11" fmla="*/ 118 h 124"/>
                  <a:gd name="T12" fmla="*/ 28 w 35"/>
                  <a:gd name="T13" fmla="*/ 118 h 124"/>
                  <a:gd name="T14" fmla="*/ 28 w 35"/>
                  <a:gd name="T15" fmla="*/ 17 h 124"/>
                  <a:gd name="T16" fmla="*/ 27 w 35"/>
                  <a:gd name="T17" fmla="*/ 12 h 124"/>
                  <a:gd name="T18" fmla="*/ 25 w 35"/>
                  <a:gd name="T19" fmla="*/ 9 h 124"/>
                  <a:gd name="T20" fmla="*/ 22 w 35"/>
                  <a:gd name="T21" fmla="*/ 7 h 124"/>
                  <a:gd name="T22" fmla="*/ 19 w 35"/>
                  <a:gd name="T23" fmla="*/ 6 h 124"/>
                  <a:gd name="T24" fmla="*/ 17 w 35"/>
                  <a:gd name="T25" fmla="*/ 6 h 124"/>
                  <a:gd name="T26" fmla="*/ 17 w 35"/>
                  <a:gd name="T27" fmla="*/ 0 h 124"/>
                  <a:gd name="T28" fmla="*/ 19 w 35"/>
                  <a:gd name="T29" fmla="*/ 0 h 124"/>
                  <a:gd name="T30" fmla="*/ 24 w 35"/>
                  <a:gd name="T31" fmla="*/ 0 h 124"/>
                  <a:gd name="T32" fmla="*/ 28 w 35"/>
                  <a:gd name="T33" fmla="*/ 2 h 124"/>
                  <a:gd name="T34" fmla="*/ 32 w 35"/>
                  <a:gd name="T35" fmla="*/ 7 h 124"/>
                  <a:gd name="T36" fmla="*/ 34 w 35"/>
                  <a:gd name="T37" fmla="*/ 11 h 124"/>
                  <a:gd name="T38" fmla="*/ 35 w 35"/>
                  <a:gd name="T39" fmla="*/ 17 h 124"/>
                  <a:gd name="T40" fmla="*/ 35 w 35"/>
                  <a:gd name="T41" fmla="*/ 124 h 124"/>
                  <a:gd name="T42" fmla="*/ 0 w 35"/>
                  <a:gd name="T43" fmla="*/ 124 h 124"/>
                  <a:gd name="T44" fmla="*/ 0 w 35"/>
                  <a:gd name="T45" fmla="*/ 17 h 124"/>
                  <a:gd name="T46" fmla="*/ 1 w 35"/>
                  <a:gd name="T47" fmla="*/ 11 h 124"/>
                  <a:gd name="T48" fmla="*/ 4 w 35"/>
                  <a:gd name="T49" fmla="*/ 7 h 124"/>
                  <a:gd name="T50" fmla="*/ 7 w 35"/>
                  <a:gd name="T51" fmla="*/ 2 h 124"/>
                  <a:gd name="T52" fmla="*/ 11 w 35"/>
                  <a:gd name="T53" fmla="*/ 0 h 124"/>
                  <a:gd name="T54" fmla="*/ 17 w 35"/>
                  <a:gd name="T55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124">
                    <a:moveTo>
                      <a:pt x="17" y="6"/>
                    </a:moveTo>
                    <a:lnTo>
                      <a:pt x="12" y="7"/>
                    </a:lnTo>
                    <a:lnTo>
                      <a:pt x="9" y="9"/>
                    </a:lnTo>
                    <a:lnTo>
                      <a:pt x="7" y="12"/>
                    </a:lnTo>
                    <a:lnTo>
                      <a:pt x="7" y="17"/>
                    </a:lnTo>
                    <a:lnTo>
                      <a:pt x="7" y="118"/>
                    </a:lnTo>
                    <a:lnTo>
                      <a:pt x="28" y="118"/>
                    </a:lnTo>
                    <a:lnTo>
                      <a:pt x="28" y="17"/>
                    </a:lnTo>
                    <a:lnTo>
                      <a:pt x="27" y="12"/>
                    </a:lnTo>
                    <a:lnTo>
                      <a:pt x="25" y="9"/>
                    </a:lnTo>
                    <a:lnTo>
                      <a:pt x="22" y="7"/>
                    </a:lnTo>
                    <a:lnTo>
                      <a:pt x="19" y="6"/>
                    </a:lnTo>
                    <a:lnTo>
                      <a:pt x="17" y="6"/>
                    </a:lnTo>
                    <a:close/>
                    <a:moveTo>
                      <a:pt x="17" y="0"/>
                    </a:moveTo>
                    <a:lnTo>
                      <a:pt x="19" y="0"/>
                    </a:lnTo>
                    <a:lnTo>
                      <a:pt x="24" y="0"/>
                    </a:lnTo>
                    <a:lnTo>
                      <a:pt x="28" y="2"/>
                    </a:lnTo>
                    <a:lnTo>
                      <a:pt x="32" y="7"/>
                    </a:lnTo>
                    <a:lnTo>
                      <a:pt x="34" y="11"/>
                    </a:lnTo>
                    <a:lnTo>
                      <a:pt x="35" y="17"/>
                    </a:lnTo>
                    <a:lnTo>
                      <a:pt x="35" y="124"/>
                    </a:lnTo>
                    <a:lnTo>
                      <a:pt x="0" y="124"/>
                    </a:lnTo>
                    <a:lnTo>
                      <a:pt x="0" y="17"/>
                    </a:lnTo>
                    <a:lnTo>
                      <a:pt x="1" y="11"/>
                    </a:lnTo>
                    <a:lnTo>
                      <a:pt x="4" y="7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156"/>
              <p:cNvSpPr>
                <a:spLocks noEditPoints="1"/>
              </p:cNvSpPr>
              <p:nvPr/>
            </p:nvSpPr>
            <p:spPr bwMode="auto">
              <a:xfrm>
                <a:off x="8418513" y="4619626"/>
                <a:ext cx="469900" cy="552450"/>
              </a:xfrm>
              <a:custGeom>
                <a:avLst/>
                <a:gdLst>
                  <a:gd name="T0" fmla="*/ 82 w 296"/>
                  <a:gd name="T1" fmla="*/ 330 h 348"/>
                  <a:gd name="T2" fmla="*/ 80 w 296"/>
                  <a:gd name="T3" fmla="*/ 335 h 348"/>
                  <a:gd name="T4" fmla="*/ 84 w 296"/>
                  <a:gd name="T5" fmla="*/ 342 h 348"/>
                  <a:gd name="T6" fmla="*/ 211 w 296"/>
                  <a:gd name="T7" fmla="*/ 342 h 348"/>
                  <a:gd name="T8" fmla="*/ 216 w 296"/>
                  <a:gd name="T9" fmla="*/ 335 h 348"/>
                  <a:gd name="T10" fmla="*/ 213 w 296"/>
                  <a:gd name="T11" fmla="*/ 330 h 348"/>
                  <a:gd name="T12" fmla="*/ 86 w 296"/>
                  <a:gd name="T13" fmla="*/ 328 h 348"/>
                  <a:gd name="T14" fmla="*/ 183 w 296"/>
                  <a:gd name="T15" fmla="*/ 321 h 348"/>
                  <a:gd name="T16" fmla="*/ 29 w 296"/>
                  <a:gd name="T17" fmla="*/ 109 h 348"/>
                  <a:gd name="T18" fmla="*/ 267 w 296"/>
                  <a:gd name="T19" fmla="*/ 109 h 348"/>
                  <a:gd name="T20" fmla="*/ 137 w 296"/>
                  <a:gd name="T21" fmla="*/ 143 h 348"/>
                  <a:gd name="T22" fmla="*/ 88 w 296"/>
                  <a:gd name="T23" fmla="*/ 121 h 348"/>
                  <a:gd name="T24" fmla="*/ 39 w 296"/>
                  <a:gd name="T25" fmla="*/ 109 h 348"/>
                  <a:gd name="T26" fmla="*/ 10 w 296"/>
                  <a:gd name="T27" fmla="*/ 92 h 348"/>
                  <a:gd name="T28" fmla="*/ 6 w 296"/>
                  <a:gd name="T29" fmla="*/ 99 h 348"/>
                  <a:gd name="T30" fmla="*/ 7 w 296"/>
                  <a:gd name="T31" fmla="*/ 271 h 348"/>
                  <a:gd name="T32" fmla="*/ 283 w 296"/>
                  <a:gd name="T33" fmla="*/ 273 h 348"/>
                  <a:gd name="T34" fmla="*/ 289 w 296"/>
                  <a:gd name="T35" fmla="*/ 269 h 348"/>
                  <a:gd name="T36" fmla="*/ 289 w 296"/>
                  <a:gd name="T37" fmla="*/ 95 h 348"/>
                  <a:gd name="T38" fmla="*/ 283 w 296"/>
                  <a:gd name="T39" fmla="*/ 91 h 348"/>
                  <a:gd name="T40" fmla="*/ 147 w 296"/>
                  <a:gd name="T41" fmla="*/ 104 h 348"/>
                  <a:gd name="T42" fmla="*/ 23 w 296"/>
                  <a:gd name="T43" fmla="*/ 261 h 348"/>
                  <a:gd name="T44" fmla="*/ 22 w 296"/>
                  <a:gd name="T45" fmla="*/ 97 h 348"/>
                  <a:gd name="T46" fmla="*/ 88 w 296"/>
                  <a:gd name="T47" fmla="*/ 5 h 348"/>
                  <a:gd name="T48" fmla="*/ 33 w 296"/>
                  <a:gd name="T49" fmla="*/ 21 h 348"/>
                  <a:gd name="T50" fmla="*/ 10 w 296"/>
                  <a:gd name="T51" fmla="*/ 60 h 348"/>
                  <a:gd name="T52" fmla="*/ 33 w 296"/>
                  <a:gd name="T53" fmla="*/ 99 h 348"/>
                  <a:gd name="T54" fmla="*/ 88 w 296"/>
                  <a:gd name="T55" fmla="*/ 115 h 348"/>
                  <a:gd name="T56" fmla="*/ 105 w 296"/>
                  <a:gd name="T57" fmla="*/ 114 h 348"/>
                  <a:gd name="T58" fmla="*/ 129 w 296"/>
                  <a:gd name="T59" fmla="*/ 107 h 348"/>
                  <a:gd name="T60" fmla="*/ 164 w 296"/>
                  <a:gd name="T61" fmla="*/ 75 h 348"/>
                  <a:gd name="T62" fmla="*/ 155 w 296"/>
                  <a:gd name="T63" fmla="*/ 32 h 348"/>
                  <a:gd name="T64" fmla="*/ 108 w 296"/>
                  <a:gd name="T65" fmla="*/ 7 h 348"/>
                  <a:gd name="T66" fmla="*/ 110 w 296"/>
                  <a:gd name="T67" fmla="*/ 2 h 348"/>
                  <a:gd name="T68" fmla="*/ 160 w 296"/>
                  <a:gd name="T69" fmla="*/ 29 h 348"/>
                  <a:gd name="T70" fmla="*/ 170 w 296"/>
                  <a:gd name="T71" fmla="*/ 74 h 348"/>
                  <a:gd name="T72" fmla="*/ 287 w 296"/>
                  <a:gd name="T73" fmla="*/ 85 h 348"/>
                  <a:gd name="T74" fmla="*/ 295 w 296"/>
                  <a:gd name="T75" fmla="*/ 94 h 348"/>
                  <a:gd name="T76" fmla="*/ 295 w 296"/>
                  <a:gd name="T77" fmla="*/ 270 h 348"/>
                  <a:gd name="T78" fmla="*/ 287 w 296"/>
                  <a:gd name="T79" fmla="*/ 279 h 348"/>
                  <a:gd name="T80" fmla="*/ 190 w 296"/>
                  <a:gd name="T81" fmla="*/ 321 h 348"/>
                  <a:gd name="T82" fmla="*/ 217 w 296"/>
                  <a:gd name="T83" fmla="*/ 323 h 348"/>
                  <a:gd name="T84" fmla="*/ 222 w 296"/>
                  <a:gd name="T85" fmla="*/ 334 h 348"/>
                  <a:gd name="T86" fmla="*/ 219 w 296"/>
                  <a:gd name="T87" fmla="*/ 343 h 348"/>
                  <a:gd name="T88" fmla="*/ 209 w 296"/>
                  <a:gd name="T89" fmla="*/ 348 h 348"/>
                  <a:gd name="T90" fmla="*/ 79 w 296"/>
                  <a:gd name="T91" fmla="*/ 346 h 348"/>
                  <a:gd name="T92" fmla="*/ 73 w 296"/>
                  <a:gd name="T93" fmla="*/ 335 h 348"/>
                  <a:gd name="T94" fmla="*/ 77 w 296"/>
                  <a:gd name="T95" fmla="*/ 327 h 348"/>
                  <a:gd name="T96" fmla="*/ 86 w 296"/>
                  <a:gd name="T97" fmla="*/ 321 h 348"/>
                  <a:gd name="T98" fmla="*/ 13 w 296"/>
                  <a:gd name="T99" fmla="*/ 279 h 348"/>
                  <a:gd name="T100" fmla="*/ 2 w 296"/>
                  <a:gd name="T101" fmla="*/ 274 h 348"/>
                  <a:gd name="T102" fmla="*/ 0 w 296"/>
                  <a:gd name="T103" fmla="*/ 99 h 348"/>
                  <a:gd name="T104" fmla="*/ 5 w 296"/>
                  <a:gd name="T105" fmla="*/ 88 h 348"/>
                  <a:gd name="T106" fmla="*/ 6 w 296"/>
                  <a:gd name="T107" fmla="*/ 74 h 348"/>
                  <a:gd name="T108" fmla="*/ 16 w 296"/>
                  <a:gd name="T109" fmla="*/ 29 h 348"/>
                  <a:gd name="T110" fmla="*/ 66 w 296"/>
                  <a:gd name="T111" fmla="*/ 2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6" h="348">
                    <a:moveTo>
                      <a:pt x="86" y="328"/>
                    </a:moveTo>
                    <a:lnTo>
                      <a:pt x="84" y="328"/>
                    </a:lnTo>
                    <a:lnTo>
                      <a:pt x="82" y="330"/>
                    </a:lnTo>
                    <a:lnTo>
                      <a:pt x="80" y="332"/>
                    </a:lnTo>
                    <a:lnTo>
                      <a:pt x="80" y="334"/>
                    </a:lnTo>
                    <a:lnTo>
                      <a:pt x="80" y="335"/>
                    </a:lnTo>
                    <a:lnTo>
                      <a:pt x="80" y="339"/>
                    </a:lnTo>
                    <a:lnTo>
                      <a:pt x="82" y="341"/>
                    </a:lnTo>
                    <a:lnTo>
                      <a:pt x="84" y="342"/>
                    </a:lnTo>
                    <a:lnTo>
                      <a:pt x="86" y="343"/>
                    </a:lnTo>
                    <a:lnTo>
                      <a:pt x="209" y="343"/>
                    </a:lnTo>
                    <a:lnTo>
                      <a:pt x="211" y="342"/>
                    </a:lnTo>
                    <a:lnTo>
                      <a:pt x="213" y="341"/>
                    </a:lnTo>
                    <a:lnTo>
                      <a:pt x="216" y="339"/>
                    </a:lnTo>
                    <a:lnTo>
                      <a:pt x="216" y="335"/>
                    </a:lnTo>
                    <a:lnTo>
                      <a:pt x="216" y="334"/>
                    </a:lnTo>
                    <a:lnTo>
                      <a:pt x="216" y="332"/>
                    </a:lnTo>
                    <a:lnTo>
                      <a:pt x="213" y="330"/>
                    </a:lnTo>
                    <a:lnTo>
                      <a:pt x="211" y="328"/>
                    </a:lnTo>
                    <a:lnTo>
                      <a:pt x="209" y="328"/>
                    </a:lnTo>
                    <a:lnTo>
                      <a:pt x="86" y="328"/>
                    </a:lnTo>
                    <a:close/>
                    <a:moveTo>
                      <a:pt x="113" y="279"/>
                    </a:moveTo>
                    <a:lnTo>
                      <a:pt x="113" y="321"/>
                    </a:lnTo>
                    <a:lnTo>
                      <a:pt x="183" y="321"/>
                    </a:lnTo>
                    <a:lnTo>
                      <a:pt x="183" y="279"/>
                    </a:lnTo>
                    <a:lnTo>
                      <a:pt x="113" y="279"/>
                    </a:lnTo>
                    <a:close/>
                    <a:moveTo>
                      <a:pt x="29" y="109"/>
                    </a:moveTo>
                    <a:lnTo>
                      <a:pt x="29" y="255"/>
                    </a:lnTo>
                    <a:lnTo>
                      <a:pt x="267" y="255"/>
                    </a:lnTo>
                    <a:lnTo>
                      <a:pt x="267" y="109"/>
                    </a:lnTo>
                    <a:lnTo>
                      <a:pt x="137" y="109"/>
                    </a:lnTo>
                    <a:lnTo>
                      <a:pt x="133" y="112"/>
                    </a:lnTo>
                    <a:lnTo>
                      <a:pt x="137" y="143"/>
                    </a:lnTo>
                    <a:lnTo>
                      <a:pt x="104" y="120"/>
                    </a:lnTo>
                    <a:lnTo>
                      <a:pt x="95" y="121"/>
                    </a:lnTo>
                    <a:lnTo>
                      <a:pt x="88" y="121"/>
                    </a:lnTo>
                    <a:lnTo>
                      <a:pt x="70" y="120"/>
                    </a:lnTo>
                    <a:lnTo>
                      <a:pt x="54" y="116"/>
                    </a:lnTo>
                    <a:lnTo>
                      <a:pt x="39" y="109"/>
                    </a:lnTo>
                    <a:lnTo>
                      <a:pt x="29" y="109"/>
                    </a:lnTo>
                    <a:close/>
                    <a:moveTo>
                      <a:pt x="13" y="91"/>
                    </a:moveTo>
                    <a:lnTo>
                      <a:pt x="10" y="92"/>
                    </a:lnTo>
                    <a:lnTo>
                      <a:pt x="7" y="93"/>
                    </a:lnTo>
                    <a:lnTo>
                      <a:pt x="6" y="95"/>
                    </a:lnTo>
                    <a:lnTo>
                      <a:pt x="6" y="99"/>
                    </a:lnTo>
                    <a:lnTo>
                      <a:pt x="6" y="266"/>
                    </a:lnTo>
                    <a:lnTo>
                      <a:pt x="6" y="269"/>
                    </a:lnTo>
                    <a:lnTo>
                      <a:pt x="7" y="271"/>
                    </a:lnTo>
                    <a:lnTo>
                      <a:pt x="10" y="272"/>
                    </a:lnTo>
                    <a:lnTo>
                      <a:pt x="13" y="273"/>
                    </a:lnTo>
                    <a:lnTo>
                      <a:pt x="283" y="273"/>
                    </a:lnTo>
                    <a:lnTo>
                      <a:pt x="285" y="272"/>
                    </a:lnTo>
                    <a:lnTo>
                      <a:pt x="287" y="271"/>
                    </a:lnTo>
                    <a:lnTo>
                      <a:pt x="289" y="269"/>
                    </a:lnTo>
                    <a:lnTo>
                      <a:pt x="289" y="266"/>
                    </a:lnTo>
                    <a:lnTo>
                      <a:pt x="289" y="99"/>
                    </a:lnTo>
                    <a:lnTo>
                      <a:pt x="289" y="95"/>
                    </a:lnTo>
                    <a:lnTo>
                      <a:pt x="287" y="93"/>
                    </a:lnTo>
                    <a:lnTo>
                      <a:pt x="285" y="92"/>
                    </a:lnTo>
                    <a:lnTo>
                      <a:pt x="283" y="91"/>
                    </a:lnTo>
                    <a:lnTo>
                      <a:pt x="160" y="91"/>
                    </a:lnTo>
                    <a:lnTo>
                      <a:pt x="154" y="97"/>
                    </a:lnTo>
                    <a:lnTo>
                      <a:pt x="147" y="104"/>
                    </a:lnTo>
                    <a:lnTo>
                      <a:pt x="272" y="104"/>
                    </a:lnTo>
                    <a:lnTo>
                      <a:pt x="272" y="261"/>
                    </a:lnTo>
                    <a:lnTo>
                      <a:pt x="23" y="261"/>
                    </a:lnTo>
                    <a:lnTo>
                      <a:pt x="23" y="104"/>
                    </a:lnTo>
                    <a:lnTo>
                      <a:pt x="29" y="104"/>
                    </a:lnTo>
                    <a:lnTo>
                      <a:pt x="22" y="97"/>
                    </a:lnTo>
                    <a:lnTo>
                      <a:pt x="16" y="91"/>
                    </a:lnTo>
                    <a:lnTo>
                      <a:pt x="13" y="91"/>
                    </a:lnTo>
                    <a:close/>
                    <a:moveTo>
                      <a:pt x="88" y="5"/>
                    </a:moveTo>
                    <a:lnTo>
                      <a:pt x="67" y="7"/>
                    </a:lnTo>
                    <a:lnTo>
                      <a:pt x="48" y="13"/>
                    </a:lnTo>
                    <a:lnTo>
                      <a:pt x="33" y="21"/>
                    </a:lnTo>
                    <a:lnTo>
                      <a:pt x="21" y="32"/>
                    </a:lnTo>
                    <a:lnTo>
                      <a:pt x="13" y="45"/>
                    </a:lnTo>
                    <a:lnTo>
                      <a:pt x="10" y="60"/>
                    </a:lnTo>
                    <a:lnTo>
                      <a:pt x="13" y="75"/>
                    </a:lnTo>
                    <a:lnTo>
                      <a:pt x="21" y="88"/>
                    </a:lnTo>
                    <a:lnTo>
                      <a:pt x="33" y="99"/>
                    </a:lnTo>
                    <a:lnTo>
                      <a:pt x="48" y="107"/>
                    </a:lnTo>
                    <a:lnTo>
                      <a:pt x="67" y="113"/>
                    </a:lnTo>
                    <a:lnTo>
                      <a:pt x="88" y="115"/>
                    </a:lnTo>
                    <a:lnTo>
                      <a:pt x="96" y="115"/>
                    </a:lnTo>
                    <a:lnTo>
                      <a:pt x="104" y="114"/>
                    </a:lnTo>
                    <a:lnTo>
                      <a:pt x="105" y="114"/>
                    </a:lnTo>
                    <a:lnTo>
                      <a:pt x="130" y="131"/>
                    </a:lnTo>
                    <a:lnTo>
                      <a:pt x="127" y="108"/>
                    </a:lnTo>
                    <a:lnTo>
                      <a:pt x="129" y="107"/>
                    </a:lnTo>
                    <a:lnTo>
                      <a:pt x="144" y="99"/>
                    </a:lnTo>
                    <a:lnTo>
                      <a:pt x="156" y="87"/>
                    </a:lnTo>
                    <a:lnTo>
                      <a:pt x="164" y="75"/>
                    </a:lnTo>
                    <a:lnTo>
                      <a:pt x="166" y="60"/>
                    </a:lnTo>
                    <a:lnTo>
                      <a:pt x="162" y="45"/>
                    </a:lnTo>
                    <a:lnTo>
                      <a:pt x="155" y="32"/>
                    </a:lnTo>
                    <a:lnTo>
                      <a:pt x="143" y="21"/>
                    </a:lnTo>
                    <a:lnTo>
                      <a:pt x="127" y="13"/>
                    </a:lnTo>
                    <a:lnTo>
                      <a:pt x="108" y="7"/>
                    </a:lnTo>
                    <a:lnTo>
                      <a:pt x="88" y="5"/>
                    </a:lnTo>
                    <a:close/>
                    <a:moveTo>
                      <a:pt x="88" y="0"/>
                    </a:moveTo>
                    <a:lnTo>
                      <a:pt x="110" y="2"/>
                    </a:lnTo>
                    <a:lnTo>
                      <a:pt x="130" y="7"/>
                    </a:lnTo>
                    <a:lnTo>
                      <a:pt x="147" y="17"/>
                    </a:lnTo>
                    <a:lnTo>
                      <a:pt x="160" y="29"/>
                    </a:lnTo>
                    <a:lnTo>
                      <a:pt x="169" y="44"/>
                    </a:lnTo>
                    <a:lnTo>
                      <a:pt x="171" y="60"/>
                    </a:lnTo>
                    <a:lnTo>
                      <a:pt x="170" y="74"/>
                    </a:lnTo>
                    <a:lnTo>
                      <a:pt x="165" y="85"/>
                    </a:lnTo>
                    <a:lnTo>
                      <a:pt x="283" y="85"/>
                    </a:lnTo>
                    <a:lnTo>
                      <a:pt x="287" y="85"/>
                    </a:lnTo>
                    <a:lnTo>
                      <a:pt x="291" y="88"/>
                    </a:lnTo>
                    <a:lnTo>
                      <a:pt x="294" y="91"/>
                    </a:lnTo>
                    <a:lnTo>
                      <a:pt x="295" y="94"/>
                    </a:lnTo>
                    <a:lnTo>
                      <a:pt x="296" y="99"/>
                    </a:lnTo>
                    <a:lnTo>
                      <a:pt x="296" y="266"/>
                    </a:lnTo>
                    <a:lnTo>
                      <a:pt x="295" y="270"/>
                    </a:lnTo>
                    <a:lnTo>
                      <a:pt x="294" y="274"/>
                    </a:lnTo>
                    <a:lnTo>
                      <a:pt x="291" y="277"/>
                    </a:lnTo>
                    <a:lnTo>
                      <a:pt x="287" y="279"/>
                    </a:lnTo>
                    <a:lnTo>
                      <a:pt x="283" y="279"/>
                    </a:lnTo>
                    <a:lnTo>
                      <a:pt x="190" y="279"/>
                    </a:lnTo>
                    <a:lnTo>
                      <a:pt x="190" y="321"/>
                    </a:lnTo>
                    <a:lnTo>
                      <a:pt x="209" y="321"/>
                    </a:lnTo>
                    <a:lnTo>
                      <a:pt x="212" y="322"/>
                    </a:lnTo>
                    <a:lnTo>
                      <a:pt x="217" y="323"/>
                    </a:lnTo>
                    <a:lnTo>
                      <a:pt x="219" y="327"/>
                    </a:lnTo>
                    <a:lnTo>
                      <a:pt x="221" y="330"/>
                    </a:lnTo>
                    <a:lnTo>
                      <a:pt x="222" y="334"/>
                    </a:lnTo>
                    <a:lnTo>
                      <a:pt x="222" y="335"/>
                    </a:lnTo>
                    <a:lnTo>
                      <a:pt x="221" y="340"/>
                    </a:lnTo>
                    <a:lnTo>
                      <a:pt x="219" y="343"/>
                    </a:lnTo>
                    <a:lnTo>
                      <a:pt x="217" y="346"/>
                    </a:lnTo>
                    <a:lnTo>
                      <a:pt x="212" y="348"/>
                    </a:lnTo>
                    <a:lnTo>
                      <a:pt x="209" y="348"/>
                    </a:lnTo>
                    <a:lnTo>
                      <a:pt x="86" y="348"/>
                    </a:lnTo>
                    <a:lnTo>
                      <a:pt x="82" y="348"/>
                    </a:lnTo>
                    <a:lnTo>
                      <a:pt x="79" y="346"/>
                    </a:lnTo>
                    <a:lnTo>
                      <a:pt x="77" y="343"/>
                    </a:lnTo>
                    <a:lnTo>
                      <a:pt x="75" y="340"/>
                    </a:lnTo>
                    <a:lnTo>
                      <a:pt x="73" y="335"/>
                    </a:lnTo>
                    <a:lnTo>
                      <a:pt x="73" y="334"/>
                    </a:lnTo>
                    <a:lnTo>
                      <a:pt x="75" y="330"/>
                    </a:lnTo>
                    <a:lnTo>
                      <a:pt x="77" y="327"/>
                    </a:lnTo>
                    <a:lnTo>
                      <a:pt x="79" y="323"/>
                    </a:lnTo>
                    <a:lnTo>
                      <a:pt x="82" y="322"/>
                    </a:lnTo>
                    <a:lnTo>
                      <a:pt x="86" y="321"/>
                    </a:lnTo>
                    <a:lnTo>
                      <a:pt x="106" y="321"/>
                    </a:lnTo>
                    <a:lnTo>
                      <a:pt x="106" y="279"/>
                    </a:lnTo>
                    <a:lnTo>
                      <a:pt x="13" y="279"/>
                    </a:lnTo>
                    <a:lnTo>
                      <a:pt x="8" y="279"/>
                    </a:lnTo>
                    <a:lnTo>
                      <a:pt x="5" y="277"/>
                    </a:lnTo>
                    <a:lnTo>
                      <a:pt x="2" y="274"/>
                    </a:lnTo>
                    <a:lnTo>
                      <a:pt x="1" y="270"/>
                    </a:lnTo>
                    <a:lnTo>
                      <a:pt x="0" y="266"/>
                    </a:lnTo>
                    <a:lnTo>
                      <a:pt x="0" y="99"/>
                    </a:lnTo>
                    <a:lnTo>
                      <a:pt x="1" y="94"/>
                    </a:lnTo>
                    <a:lnTo>
                      <a:pt x="2" y="91"/>
                    </a:lnTo>
                    <a:lnTo>
                      <a:pt x="5" y="88"/>
                    </a:lnTo>
                    <a:lnTo>
                      <a:pt x="8" y="87"/>
                    </a:lnTo>
                    <a:lnTo>
                      <a:pt x="12" y="85"/>
                    </a:lnTo>
                    <a:lnTo>
                      <a:pt x="6" y="74"/>
                    </a:lnTo>
                    <a:lnTo>
                      <a:pt x="4" y="60"/>
                    </a:lnTo>
                    <a:lnTo>
                      <a:pt x="7" y="44"/>
                    </a:lnTo>
                    <a:lnTo>
                      <a:pt x="16" y="29"/>
                    </a:lnTo>
                    <a:lnTo>
                      <a:pt x="29" y="17"/>
                    </a:lnTo>
                    <a:lnTo>
                      <a:pt x="45" y="7"/>
                    </a:lnTo>
                    <a:lnTo>
                      <a:pt x="66" y="2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9" name="组合 208"/>
            <p:cNvGrpSpPr/>
            <p:nvPr/>
          </p:nvGrpSpPr>
          <p:grpSpPr>
            <a:xfrm>
              <a:off x="2692946" y="4096380"/>
              <a:ext cx="496430" cy="656681"/>
              <a:chOff x="3883026" y="4608513"/>
              <a:chExt cx="452438" cy="598488"/>
            </a:xfrm>
          </p:grpSpPr>
          <p:sp>
            <p:nvSpPr>
              <p:cNvPr id="181" name="Freeform 138"/>
              <p:cNvSpPr>
                <a:spLocks noEditPoints="1"/>
              </p:cNvSpPr>
              <p:nvPr/>
            </p:nvSpPr>
            <p:spPr bwMode="auto">
              <a:xfrm>
                <a:off x="3883026" y="4760913"/>
                <a:ext cx="354013" cy="446088"/>
              </a:xfrm>
              <a:custGeom>
                <a:avLst/>
                <a:gdLst>
                  <a:gd name="T0" fmla="*/ 103 w 223"/>
                  <a:gd name="T1" fmla="*/ 10 h 281"/>
                  <a:gd name="T2" fmla="*/ 64 w 223"/>
                  <a:gd name="T3" fmla="*/ 32 h 281"/>
                  <a:gd name="T4" fmla="*/ 41 w 223"/>
                  <a:gd name="T5" fmla="*/ 71 h 281"/>
                  <a:gd name="T6" fmla="*/ 37 w 223"/>
                  <a:gd name="T7" fmla="*/ 120 h 281"/>
                  <a:gd name="T8" fmla="*/ 37 w 223"/>
                  <a:gd name="T9" fmla="*/ 169 h 281"/>
                  <a:gd name="T10" fmla="*/ 43 w 223"/>
                  <a:gd name="T11" fmla="*/ 228 h 281"/>
                  <a:gd name="T12" fmla="*/ 72 w 223"/>
                  <a:gd name="T13" fmla="*/ 228 h 281"/>
                  <a:gd name="T14" fmla="*/ 92 w 223"/>
                  <a:gd name="T15" fmla="*/ 227 h 281"/>
                  <a:gd name="T16" fmla="*/ 216 w 223"/>
                  <a:gd name="T17" fmla="*/ 276 h 281"/>
                  <a:gd name="T18" fmla="*/ 190 w 223"/>
                  <a:gd name="T19" fmla="*/ 174 h 281"/>
                  <a:gd name="T20" fmla="*/ 198 w 223"/>
                  <a:gd name="T21" fmla="*/ 159 h 281"/>
                  <a:gd name="T22" fmla="*/ 210 w 223"/>
                  <a:gd name="T23" fmla="*/ 132 h 281"/>
                  <a:gd name="T24" fmla="*/ 216 w 223"/>
                  <a:gd name="T25" fmla="*/ 95 h 281"/>
                  <a:gd name="T26" fmla="*/ 204 w 223"/>
                  <a:gd name="T27" fmla="*/ 50 h 281"/>
                  <a:gd name="T28" fmla="*/ 171 w 223"/>
                  <a:gd name="T29" fmla="*/ 18 h 281"/>
                  <a:gd name="T30" fmla="*/ 127 w 223"/>
                  <a:gd name="T31" fmla="*/ 6 h 281"/>
                  <a:gd name="T32" fmla="*/ 148 w 223"/>
                  <a:gd name="T33" fmla="*/ 2 h 281"/>
                  <a:gd name="T34" fmla="*/ 186 w 223"/>
                  <a:gd name="T35" fmla="*/ 20 h 281"/>
                  <a:gd name="T36" fmla="*/ 212 w 223"/>
                  <a:gd name="T37" fmla="*/ 53 h 281"/>
                  <a:gd name="T38" fmla="*/ 222 w 223"/>
                  <a:gd name="T39" fmla="*/ 95 h 281"/>
                  <a:gd name="T40" fmla="*/ 216 w 223"/>
                  <a:gd name="T41" fmla="*/ 133 h 281"/>
                  <a:gd name="T42" fmla="*/ 204 w 223"/>
                  <a:gd name="T43" fmla="*/ 162 h 281"/>
                  <a:gd name="T44" fmla="*/ 195 w 223"/>
                  <a:gd name="T45" fmla="*/ 176 h 281"/>
                  <a:gd name="T46" fmla="*/ 96 w 223"/>
                  <a:gd name="T47" fmla="*/ 281 h 281"/>
                  <a:gd name="T48" fmla="*/ 54 w 223"/>
                  <a:gd name="T49" fmla="*/ 234 h 281"/>
                  <a:gd name="T50" fmla="*/ 36 w 223"/>
                  <a:gd name="T51" fmla="*/ 233 h 281"/>
                  <a:gd name="T52" fmla="*/ 30 w 223"/>
                  <a:gd name="T53" fmla="*/ 233 h 281"/>
                  <a:gd name="T54" fmla="*/ 0 w 223"/>
                  <a:gd name="T55" fmla="*/ 176 h 281"/>
                  <a:gd name="T56" fmla="*/ 31 w 223"/>
                  <a:gd name="T57" fmla="*/ 95 h 281"/>
                  <a:gd name="T58" fmla="*/ 41 w 223"/>
                  <a:gd name="T59" fmla="*/ 53 h 281"/>
                  <a:gd name="T60" fmla="*/ 67 w 223"/>
                  <a:gd name="T61" fmla="*/ 20 h 281"/>
                  <a:gd name="T62" fmla="*/ 105 w 223"/>
                  <a:gd name="T63" fmla="*/ 2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3" h="281">
                    <a:moveTo>
                      <a:pt x="127" y="6"/>
                    </a:moveTo>
                    <a:lnTo>
                      <a:pt x="103" y="10"/>
                    </a:lnTo>
                    <a:lnTo>
                      <a:pt x="81" y="18"/>
                    </a:lnTo>
                    <a:lnTo>
                      <a:pt x="64" y="32"/>
                    </a:lnTo>
                    <a:lnTo>
                      <a:pt x="50" y="50"/>
                    </a:lnTo>
                    <a:lnTo>
                      <a:pt x="41" y="71"/>
                    </a:lnTo>
                    <a:lnTo>
                      <a:pt x="38" y="95"/>
                    </a:lnTo>
                    <a:lnTo>
                      <a:pt x="37" y="120"/>
                    </a:lnTo>
                    <a:lnTo>
                      <a:pt x="9" y="169"/>
                    </a:lnTo>
                    <a:lnTo>
                      <a:pt x="37" y="169"/>
                    </a:lnTo>
                    <a:lnTo>
                      <a:pt x="36" y="228"/>
                    </a:lnTo>
                    <a:lnTo>
                      <a:pt x="43" y="228"/>
                    </a:lnTo>
                    <a:lnTo>
                      <a:pt x="54" y="228"/>
                    </a:lnTo>
                    <a:lnTo>
                      <a:pt x="72" y="228"/>
                    </a:lnTo>
                    <a:lnTo>
                      <a:pt x="90" y="227"/>
                    </a:lnTo>
                    <a:lnTo>
                      <a:pt x="92" y="227"/>
                    </a:lnTo>
                    <a:lnTo>
                      <a:pt x="101" y="276"/>
                    </a:lnTo>
                    <a:lnTo>
                      <a:pt x="216" y="276"/>
                    </a:lnTo>
                    <a:lnTo>
                      <a:pt x="189" y="175"/>
                    </a:lnTo>
                    <a:lnTo>
                      <a:pt x="190" y="174"/>
                    </a:lnTo>
                    <a:lnTo>
                      <a:pt x="192" y="169"/>
                    </a:lnTo>
                    <a:lnTo>
                      <a:pt x="198" y="159"/>
                    </a:lnTo>
                    <a:lnTo>
                      <a:pt x="204" y="146"/>
                    </a:lnTo>
                    <a:lnTo>
                      <a:pt x="210" y="132"/>
                    </a:lnTo>
                    <a:lnTo>
                      <a:pt x="215" y="115"/>
                    </a:lnTo>
                    <a:lnTo>
                      <a:pt x="216" y="95"/>
                    </a:lnTo>
                    <a:lnTo>
                      <a:pt x="212" y="71"/>
                    </a:lnTo>
                    <a:lnTo>
                      <a:pt x="204" y="50"/>
                    </a:lnTo>
                    <a:lnTo>
                      <a:pt x="190" y="32"/>
                    </a:lnTo>
                    <a:lnTo>
                      <a:pt x="171" y="18"/>
                    </a:lnTo>
                    <a:lnTo>
                      <a:pt x="151" y="10"/>
                    </a:lnTo>
                    <a:lnTo>
                      <a:pt x="127" y="6"/>
                    </a:lnTo>
                    <a:close/>
                    <a:moveTo>
                      <a:pt x="127" y="0"/>
                    </a:moveTo>
                    <a:lnTo>
                      <a:pt x="148" y="2"/>
                    </a:lnTo>
                    <a:lnTo>
                      <a:pt x="168" y="10"/>
                    </a:lnTo>
                    <a:lnTo>
                      <a:pt x="186" y="20"/>
                    </a:lnTo>
                    <a:lnTo>
                      <a:pt x="201" y="36"/>
                    </a:lnTo>
                    <a:lnTo>
                      <a:pt x="212" y="53"/>
                    </a:lnTo>
                    <a:lnTo>
                      <a:pt x="219" y="74"/>
                    </a:lnTo>
                    <a:lnTo>
                      <a:pt x="222" y="95"/>
                    </a:lnTo>
                    <a:lnTo>
                      <a:pt x="220" y="116"/>
                    </a:lnTo>
                    <a:lnTo>
                      <a:pt x="216" y="133"/>
                    </a:lnTo>
                    <a:lnTo>
                      <a:pt x="210" y="149"/>
                    </a:lnTo>
                    <a:lnTo>
                      <a:pt x="204" y="162"/>
                    </a:lnTo>
                    <a:lnTo>
                      <a:pt x="197" y="172"/>
                    </a:lnTo>
                    <a:lnTo>
                      <a:pt x="195" y="176"/>
                    </a:lnTo>
                    <a:lnTo>
                      <a:pt x="223" y="281"/>
                    </a:lnTo>
                    <a:lnTo>
                      <a:pt x="96" y="281"/>
                    </a:lnTo>
                    <a:lnTo>
                      <a:pt x="87" y="233"/>
                    </a:lnTo>
                    <a:lnTo>
                      <a:pt x="54" y="234"/>
                    </a:lnTo>
                    <a:lnTo>
                      <a:pt x="43" y="233"/>
                    </a:lnTo>
                    <a:lnTo>
                      <a:pt x="36" y="233"/>
                    </a:lnTo>
                    <a:lnTo>
                      <a:pt x="33" y="233"/>
                    </a:lnTo>
                    <a:lnTo>
                      <a:pt x="30" y="233"/>
                    </a:lnTo>
                    <a:lnTo>
                      <a:pt x="30" y="176"/>
                    </a:lnTo>
                    <a:lnTo>
                      <a:pt x="0" y="176"/>
                    </a:lnTo>
                    <a:lnTo>
                      <a:pt x="31" y="118"/>
                    </a:lnTo>
                    <a:lnTo>
                      <a:pt x="31" y="95"/>
                    </a:lnTo>
                    <a:lnTo>
                      <a:pt x="33" y="74"/>
                    </a:lnTo>
                    <a:lnTo>
                      <a:pt x="41" y="53"/>
                    </a:lnTo>
                    <a:lnTo>
                      <a:pt x="52" y="36"/>
                    </a:lnTo>
                    <a:lnTo>
                      <a:pt x="67" y="20"/>
                    </a:lnTo>
                    <a:lnTo>
                      <a:pt x="84" y="10"/>
                    </a:lnTo>
                    <a:lnTo>
                      <a:pt x="105" y="2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Freeform 139"/>
              <p:cNvSpPr>
                <a:spLocks noEditPoints="1"/>
              </p:cNvSpPr>
              <p:nvPr/>
            </p:nvSpPr>
            <p:spPr bwMode="auto">
              <a:xfrm>
                <a:off x="3973513" y="4791076"/>
                <a:ext cx="219075" cy="214313"/>
              </a:xfrm>
              <a:custGeom>
                <a:avLst/>
                <a:gdLst>
                  <a:gd name="T0" fmla="*/ 70 w 138"/>
                  <a:gd name="T1" fmla="*/ 6 h 135"/>
                  <a:gd name="T2" fmla="*/ 50 w 138"/>
                  <a:gd name="T3" fmla="*/ 9 h 135"/>
                  <a:gd name="T4" fmla="*/ 33 w 138"/>
                  <a:gd name="T5" fmla="*/ 18 h 135"/>
                  <a:gd name="T6" fmla="*/ 19 w 138"/>
                  <a:gd name="T7" fmla="*/ 32 h 135"/>
                  <a:gd name="T8" fmla="*/ 10 w 138"/>
                  <a:gd name="T9" fmla="*/ 48 h 135"/>
                  <a:gd name="T10" fmla="*/ 7 w 138"/>
                  <a:gd name="T11" fmla="*/ 68 h 135"/>
                  <a:gd name="T12" fmla="*/ 10 w 138"/>
                  <a:gd name="T13" fmla="*/ 87 h 135"/>
                  <a:gd name="T14" fmla="*/ 19 w 138"/>
                  <a:gd name="T15" fmla="*/ 103 h 135"/>
                  <a:gd name="T16" fmla="*/ 33 w 138"/>
                  <a:gd name="T17" fmla="*/ 117 h 135"/>
                  <a:gd name="T18" fmla="*/ 50 w 138"/>
                  <a:gd name="T19" fmla="*/ 125 h 135"/>
                  <a:gd name="T20" fmla="*/ 70 w 138"/>
                  <a:gd name="T21" fmla="*/ 128 h 135"/>
                  <a:gd name="T22" fmla="*/ 89 w 138"/>
                  <a:gd name="T23" fmla="*/ 125 h 135"/>
                  <a:gd name="T24" fmla="*/ 107 w 138"/>
                  <a:gd name="T25" fmla="*/ 117 h 135"/>
                  <a:gd name="T26" fmla="*/ 121 w 138"/>
                  <a:gd name="T27" fmla="*/ 103 h 135"/>
                  <a:gd name="T28" fmla="*/ 129 w 138"/>
                  <a:gd name="T29" fmla="*/ 87 h 135"/>
                  <a:gd name="T30" fmla="*/ 133 w 138"/>
                  <a:gd name="T31" fmla="*/ 68 h 135"/>
                  <a:gd name="T32" fmla="*/ 129 w 138"/>
                  <a:gd name="T33" fmla="*/ 48 h 135"/>
                  <a:gd name="T34" fmla="*/ 121 w 138"/>
                  <a:gd name="T35" fmla="*/ 32 h 135"/>
                  <a:gd name="T36" fmla="*/ 107 w 138"/>
                  <a:gd name="T37" fmla="*/ 18 h 135"/>
                  <a:gd name="T38" fmla="*/ 89 w 138"/>
                  <a:gd name="T39" fmla="*/ 9 h 135"/>
                  <a:gd name="T40" fmla="*/ 70 w 138"/>
                  <a:gd name="T41" fmla="*/ 6 h 135"/>
                  <a:gd name="T42" fmla="*/ 70 w 138"/>
                  <a:gd name="T43" fmla="*/ 0 h 135"/>
                  <a:gd name="T44" fmla="*/ 88 w 138"/>
                  <a:gd name="T45" fmla="*/ 2 h 135"/>
                  <a:gd name="T46" fmla="*/ 104 w 138"/>
                  <a:gd name="T47" fmla="*/ 9 h 135"/>
                  <a:gd name="T48" fmla="*/ 119 w 138"/>
                  <a:gd name="T49" fmla="*/ 20 h 135"/>
                  <a:gd name="T50" fmla="*/ 129 w 138"/>
                  <a:gd name="T51" fmla="*/ 34 h 135"/>
                  <a:gd name="T52" fmla="*/ 136 w 138"/>
                  <a:gd name="T53" fmla="*/ 49 h 135"/>
                  <a:gd name="T54" fmla="*/ 138 w 138"/>
                  <a:gd name="T55" fmla="*/ 68 h 135"/>
                  <a:gd name="T56" fmla="*/ 136 w 138"/>
                  <a:gd name="T57" fmla="*/ 85 h 135"/>
                  <a:gd name="T58" fmla="*/ 129 w 138"/>
                  <a:gd name="T59" fmla="*/ 101 h 135"/>
                  <a:gd name="T60" fmla="*/ 119 w 138"/>
                  <a:gd name="T61" fmla="*/ 115 h 135"/>
                  <a:gd name="T62" fmla="*/ 104 w 138"/>
                  <a:gd name="T63" fmla="*/ 125 h 135"/>
                  <a:gd name="T64" fmla="*/ 88 w 138"/>
                  <a:gd name="T65" fmla="*/ 133 h 135"/>
                  <a:gd name="T66" fmla="*/ 70 w 138"/>
                  <a:gd name="T67" fmla="*/ 135 h 135"/>
                  <a:gd name="T68" fmla="*/ 51 w 138"/>
                  <a:gd name="T69" fmla="*/ 133 h 135"/>
                  <a:gd name="T70" fmla="*/ 35 w 138"/>
                  <a:gd name="T71" fmla="*/ 125 h 135"/>
                  <a:gd name="T72" fmla="*/ 21 w 138"/>
                  <a:gd name="T73" fmla="*/ 115 h 135"/>
                  <a:gd name="T74" fmla="*/ 10 w 138"/>
                  <a:gd name="T75" fmla="*/ 101 h 135"/>
                  <a:gd name="T76" fmla="*/ 3 w 138"/>
                  <a:gd name="T77" fmla="*/ 85 h 135"/>
                  <a:gd name="T78" fmla="*/ 0 w 138"/>
                  <a:gd name="T79" fmla="*/ 68 h 135"/>
                  <a:gd name="T80" fmla="*/ 3 w 138"/>
                  <a:gd name="T81" fmla="*/ 49 h 135"/>
                  <a:gd name="T82" fmla="*/ 10 w 138"/>
                  <a:gd name="T83" fmla="*/ 34 h 135"/>
                  <a:gd name="T84" fmla="*/ 21 w 138"/>
                  <a:gd name="T85" fmla="*/ 20 h 135"/>
                  <a:gd name="T86" fmla="*/ 35 w 138"/>
                  <a:gd name="T87" fmla="*/ 9 h 135"/>
                  <a:gd name="T88" fmla="*/ 51 w 138"/>
                  <a:gd name="T89" fmla="*/ 2 h 135"/>
                  <a:gd name="T90" fmla="*/ 70 w 138"/>
                  <a:gd name="T9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38" h="135">
                    <a:moveTo>
                      <a:pt x="70" y="6"/>
                    </a:moveTo>
                    <a:lnTo>
                      <a:pt x="50" y="9"/>
                    </a:lnTo>
                    <a:lnTo>
                      <a:pt x="33" y="18"/>
                    </a:lnTo>
                    <a:lnTo>
                      <a:pt x="19" y="32"/>
                    </a:lnTo>
                    <a:lnTo>
                      <a:pt x="10" y="48"/>
                    </a:lnTo>
                    <a:lnTo>
                      <a:pt x="7" y="68"/>
                    </a:lnTo>
                    <a:lnTo>
                      <a:pt x="10" y="87"/>
                    </a:lnTo>
                    <a:lnTo>
                      <a:pt x="19" y="103"/>
                    </a:lnTo>
                    <a:lnTo>
                      <a:pt x="33" y="117"/>
                    </a:lnTo>
                    <a:lnTo>
                      <a:pt x="50" y="125"/>
                    </a:lnTo>
                    <a:lnTo>
                      <a:pt x="70" y="128"/>
                    </a:lnTo>
                    <a:lnTo>
                      <a:pt x="89" y="125"/>
                    </a:lnTo>
                    <a:lnTo>
                      <a:pt x="107" y="117"/>
                    </a:lnTo>
                    <a:lnTo>
                      <a:pt x="121" y="103"/>
                    </a:lnTo>
                    <a:lnTo>
                      <a:pt x="129" y="87"/>
                    </a:lnTo>
                    <a:lnTo>
                      <a:pt x="133" y="68"/>
                    </a:lnTo>
                    <a:lnTo>
                      <a:pt x="129" y="48"/>
                    </a:lnTo>
                    <a:lnTo>
                      <a:pt x="121" y="32"/>
                    </a:lnTo>
                    <a:lnTo>
                      <a:pt x="107" y="18"/>
                    </a:lnTo>
                    <a:lnTo>
                      <a:pt x="89" y="9"/>
                    </a:lnTo>
                    <a:lnTo>
                      <a:pt x="70" y="6"/>
                    </a:lnTo>
                    <a:close/>
                    <a:moveTo>
                      <a:pt x="70" y="0"/>
                    </a:moveTo>
                    <a:lnTo>
                      <a:pt x="88" y="2"/>
                    </a:lnTo>
                    <a:lnTo>
                      <a:pt x="104" y="9"/>
                    </a:lnTo>
                    <a:lnTo>
                      <a:pt x="119" y="20"/>
                    </a:lnTo>
                    <a:lnTo>
                      <a:pt x="129" y="34"/>
                    </a:lnTo>
                    <a:lnTo>
                      <a:pt x="136" y="49"/>
                    </a:lnTo>
                    <a:lnTo>
                      <a:pt x="138" y="68"/>
                    </a:lnTo>
                    <a:lnTo>
                      <a:pt x="136" y="85"/>
                    </a:lnTo>
                    <a:lnTo>
                      <a:pt x="129" y="101"/>
                    </a:lnTo>
                    <a:lnTo>
                      <a:pt x="119" y="115"/>
                    </a:lnTo>
                    <a:lnTo>
                      <a:pt x="104" y="125"/>
                    </a:lnTo>
                    <a:lnTo>
                      <a:pt x="88" y="133"/>
                    </a:lnTo>
                    <a:lnTo>
                      <a:pt x="70" y="135"/>
                    </a:lnTo>
                    <a:lnTo>
                      <a:pt x="51" y="133"/>
                    </a:lnTo>
                    <a:lnTo>
                      <a:pt x="35" y="125"/>
                    </a:lnTo>
                    <a:lnTo>
                      <a:pt x="21" y="115"/>
                    </a:lnTo>
                    <a:lnTo>
                      <a:pt x="10" y="101"/>
                    </a:lnTo>
                    <a:lnTo>
                      <a:pt x="3" y="85"/>
                    </a:lnTo>
                    <a:lnTo>
                      <a:pt x="0" y="68"/>
                    </a:lnTo>
                    <a:lnTo>
                      <a:pt x="3" y="49"/>
                    </a:lnTo>
                    <a:lnTo>
                      <a:pt x="10" y="34"/>
                    </a:lnTo>
                    <a:lnTo>
                      <a:pt x="21" y="20"/>
                    </a:lnTo>
                    <a:lnTo>
                      <a:pt x="35" y="9"/>
                    </a:lnTo>
                    <a:lnTo>
                      <a:pt x="51" y="2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140"/>
              <p:cNvSpPr>
                <a:spLocks noEditPoints="1"/>
              </p:cNvSpPr>
              <p:nvPr/>
            </p:nvSpPr>
            <p:spPr bwMode="auto">
              <a:xfrm>
                <a:off x="4102101" y="4608513"/>
                <a:ext cx="233363" cy="204788"/>
              </a:xfrm>
              <a:custGeom>
                <a:avLst/>
                <a:gdLst>
                  <a:gd name="T0" fmla="*/ 52 w 147"/>
                  <a:gd name="T1" fmla="*/ 8 h 129"/>
                  <a:gd name="T2" fmla="*/ 18 w 147"/>
                  <a:gd name="T3" fmla="*/ 24 h 129"/>
                  <a:gd name="T4" fmla="*/ 5 w 147"/>
                  <a:gd name="T5" fmla="*/ 50 h 129"/>
                  <a:gd name="T6" fmla="*/ 18 w 147"/>
                  <a:gd name="T7" fmla="*/ 76 h 129"/>
                  <a:gd name="T8" fmla="*/ 52 w 147"/>
                  <a:gd name="T9" fmla="*/ 92 h 129"/>
                  <a:gd name="T10" fmla="*/ 80 w 147"/>
                  <a:gd name="T11" fmla="*/ 95 h 129"/>
                  <a:gd name="T12" fmla="*/ 89 w 147"/>
                  <a:gd name="T13" fmla="*/ 94 h 129"/>
                  <a:gd name="T14" fmla="*/ 90 w 147"/>
                  <a:gd name="T15" fmla="*/ 108 h 129"/>
                  <a:gd name="T16" fmla="*/ 94 w 147"/>
                  <a:gd name="T17" fmla="*/ 115 h 129"/>
                  <a:gd name="T18" fmla="*/ 105 w 147"/>
                  <a:gd name="T19" fmla="*/ 100 h 129"/>
                  <a:gd name="T20" fmla="*/ 109 w 147"/>
                  <a:gd name="T21" fmla="*/ 88 h 129"/>
                  <a:gd name="T22" fmla="*/ 123 w 147"/>
                  <a:gd name="T23" fmla="*/ 81 h 129"/>
                  <a:gd name="T24" fmla="*/ 138 w 147"/>
                  <a:gd name="T25" fmla="*/ 61 h 129"/>
                  <a:gd name="T26" fmla="*/ 137 w 147"/>
                  <a:gd name="T27" fmla="*/ 36 h 129"/>
                  <a:gd name="T28" fmla="*/ 114 w 147"/>
                  <a:gd name="T29" fmla="*/ 14 h 129"/>
                  <a:gd name="T30" fmla="*/ 73 w 147"/>
                  <a:gd name="T31" fmla="*/ 6 h 129"/>
                  <a:gd name="T32" fmla="*/ 93 w 147"/>
                  <a:gd name="T33" fmla="*/ 1 h 129"/>
                  <a:gd name="T34" fmla="*/ 125 w 147"/>
                  <a:gd name="T35" fmla="*/ 14 h 129"/>
                  <a:gd name="T36" fmla="*/ 144 w 147"/>
                  <a:gd name="T37" fmla="*/ 37 h 129"/>
                  <a:gd name="T38" fmla="*/ 145 w 147"/>
                  <a:gd name="T39" fmla="*/ 63 h 129"/>
                  <a:gd name="T40" fmla="*/ 129 w 147"/>
                  <a:gd name="T41" fmla="*/ 84 h 129"/>
                  <a:gd name="T42" fmla="*/ 109 w 147"/>
                  <a:gd name="T43" fmla="*/ 106 h 129"/>
                  <a:gd name="T44" fmla="*/ 94 w 147"/>
                  <a:gd name="T45" fmla="*/ 123 h 129"/>
                  <a:gd name="T46" fmla="*/ 85 w 147"/>
                  <a:gd name="T47" fmla="*/ 127 h 129"/>
                  <a:gd name="T48" fmla="*/ 81 w 147"/>
                  <a:gd name="T49" fmla="*/ 124 h 129"/>
                  <a:gd name="T50" fmla="*/ 83 w 147"/>
                  <a:gd name="T51" fmla="*/ 100 h 129"/>
                  <a:gd name="T52" fmla="*/ 54 w 147"/>
                  <a:gd name="T53" fmla="*/ 99 h 129"/>
                  <a:gd name="T54" fmla="*/ 21 w 147"/>
                  <a:gd name="T55" fmla="*/ 86 h 129"/>
                  <a:gd name="T56" fmla="*/ 2 w 147"/>
                  <a:gd name="T57" fmla="*/ 64 h 129"/>
                  <a:gd name="T58" fmla="*/ 2 w 147"/>
                  <a:gd name="T59" fmla="*/ 37 h 129"/>
                  <a:gd name="T60" fmla="*/ 21 w 147"/>
                  <a:gd name="T61" fmla="*/ 14 h 129"/>
                  <a:gd name="T62" fmla="*/ 54 w 147"/>
                  <a:gd name="T63" fmla="*/ 1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7" h="129">
                    <a:moveTo>
                      <a:pt x="73" y="6"/>
                    </a:moveTo>
                    <a:lnTo>
                      <a:pt x="52" y="8"/>
                    </a:lnTo>
                    <a:lnTo>
                      <a:pt x="33" y="14"/>
                    </a:lnTo>
                    <a:lnTo>
                      <a:pt x="18" y="24"/>
                    </a:lnTo>
                    <a:lnTo>
                      <a:pt x="9" y="36"/>
                    </a:lnTo>
                    <a:lnTo>
                      <a:pt x="5" y="50"/>
                    </a:lnTo>
                    <a:lnTo>
                      <a:pt x="9" y="64"/>
                    </a:lnTo>
                    <a:lnTo>
                      <a:pt x="18" y="76"/>
                    </a:lnTo>
                    <a:lnTo>
                      <a:pt x="33" y="86"/>
                    </a:lnTo>
                    <a:lnTo>
                      <a:pt x="52" y="92"/>
                    </a:lnTo>
                    <a:lnTo>
                      <a:pt x="73" y="95"/>
                    </a:lnTo>
                    <a:lnTo>
                      <a:pt x="80" y="95"/>
                    </a:lnTo>
                    <a:lnTo>
                      <a:pt x="85" y="95"/>
                    </a:lnTo>
                    <a:lnTo>
                      <a:pt x="89" y="94"/>
                    </a:lnTo>
                    <a:lnTo>
                      <a:pt x="89" y="97"/>
                    </a:lnTo>
                    <a:lnTo>
                      <a:pt x="90" y="108"/>
                    </a:lnTo>
                    <a:lnTo>
                      <a:pt x="89" y="119"/>
                    </a:lnTo>
                    <a:lnTo>
                      <a:pt x="94" y="115"/>
                    </a:lnTo>
                    <a:lnTo>
                      <a:pt x="99" y="109"/>
                    </a:lnTo>
                    <a:lnTo>
                      <a:pt x="105" y="100"/>
                    </a:lnTo>
                    <a:lnTo>
                      <a:pt x="109" y="89"/>
                    </a:lnTo>
                    <a:lnTo>
                      <a:pt x="109" y="88"/>
                    </a:lnTo>
                    <a:lnTo>
                      <a:pt x="111" y="87"/>
                    </a:lnTo>
                    <a:lnTo>
                      <a:pt x="123" y="81"/>
                    </a:lnTo>
                    <a:lnTo>
                      <a:pt x="133" y="72"/>
                    </a:lnTo>
                    <a:lnTo>
                      <a:pt x="138" y="61"/>
                    </a:lnTo>
                    <a:lnTo>
                      <a:pt x="141" y="50"/>
                    </a:lnTo>
                    <a:lnTo>
                      <a:pt x="137" y="36"/>
                    </a:lnTo>
                    <a:lnTo>
                      <a:pt x="128" y="24"/>
                    </a:lnTo>
                    <a:lnTo>
                      <a:pt x="114" y="14"/>
                    </a:lnTo>
                    <a:lnTo>
                      <a:pt x="95" y="8"/>
                    </a:lnTo>
                    <a:lnTo>
                      <a:pt x="73" y="6"/>
                    </a:lnTo>
                    <a:close/>
                    <a:moveTo>
                      <a:pt x="73" y="0"/>
                    </a:moveTo>
                    <a:lnTo>
                      <a:pt x="93" y="1"/>
                    </a:lnTo>
                    <a:lnTo>
                      <a:pt x="110" y="7"/>
                    </a:lnTo>
                    <a:lnTo>
                      <a:pt x="125" y="14"/>
                    </a:lnTo>
                    <a:lnTo>
                      <a:pt x="137" y="25"/>
                    </a:lnTo>
                    <a:lnTo>
                      <a:pt x="144" y="37"/>
                    </a:lnTo>
                    <a:lnTo>
                      <a:pt x="147" y="50"/>
                    </a:lnTo>
                    <a:lnTo>
                      <a:pt x="145" y="63"/>
                    </a:lnTo>
                    <a:lnTo>
                      <a:pt x="138" y="74"/>
                    </a:lnTo>
                    <a:lnTo>
                      <a:pt x="129" y="84"/>
                    </a:lnTo>
                    <a:lnTo>
                      <a:pt x="115" y="92"/>
                    </a:lnTo>
                    <a:lnTo>
                      <a:pt x="109" y="106"/>
                    </a:lnTo>
                    <a:lnTo>
                      <a:pt x="102" y="116"/>
                    </a:lnTo>
                    <a:lnTo>
                      <a:pt x="94" y="123"/>
                    </a:lnTo>
                    <a:lnTo>
                      <a:pt x="89" y="126"/>
                    </a:lnTo>
                    <a:lnTo>
                      <a:pt x="85" y="127"/>
                    </a:lnTo>
                    <a:lnTo>
                      <a:pt x="80" y="129"/>
                    </a:lnTo>
                    <a:lnTo>
                      <a:pt x="81" y="124"/>
                    </a:lnTo>
                    <a:lnTo>
                      <a:pt x="83" y="112"/>
                    </a:lnTo>
                    <a:lnTo>
                      <a:pt x="83" y="100"/>
                    </a:lnTo>
                    <a:lnTo>
                      <a:pt x="73" y="101"/>
                    </a:lnTo>
                    <a:lnTo>
                      <a:pt x="54" y="99"/>
                    </a:lnTo>
                    <a:lnTo>
                      <a:pt x="36" y="94"/>
                    </a:lnTo>
                    <a:lnTo>
                      <a:pt x="21" y="86"/>
                    </a:lnTo>
                    <a:lnTo>
                      <a:pt x="9" y="76"/>
                    </a:lnTo>
                    <a:lnTo>
                      <a:pt x="2" y="64"/>
                    </a:lnTo>
                    <a:lnTo>
                      <a:pt x="0" y="50"/>
                    </a:lnTo>
                    <a:lnTo>
                      <a:pt x="2" y="37"/>
                    </a:lnTo>
                    <a:lnTo>
                      <a:pt x="9" y="25"/>
                    </a:lnTo>
                    <a:lnTo>
                      <a:pt x="21" y="14"/>
                    </a:lnTo>
                    <a:lnTo>
                      <a:pt x="36" y="7"/>
                    </a:lnTo>
                    <a:lnTo>
                      <a:pt x="54" y="1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Rectangle 141"/>
              <p:cNvSpPr>
                <a:spLocks noChangeArrowheads="1"/>
              </p:cNvSpPr>
              <p:nvPr/>
            </p:nvSpPr>
            <p:spPr bwMode="auto">
              <a:xfrm>
                <a:off x="4156076" y="4664076"/>
                <a:ext cx="120650" cy="9525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Rectangle 142"/>
              <p:cNvSpPr>
                <a:spLocks noChangeArrowheads="1"/>
              </p:cNvSpPr>
              <p:nvPr/>
            </p:nvSpPr>
            <p:spPr bwMode="auto">
              <a:xfrm>
                <a:off x="4156076" y="4705351"/>
                <a:ext cx="120650" cy="9525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0" name="组合 209"/>
            <p:cNvGrpSpPr/>
            <p:nvPr/>
          </p:nvGrpSpPr>
          <p:grpSpPr>
            <a:xfrm>
              <a:off x="4969565" y="4232245"/>
              <a:ext cx="531267" cy="400627"/>
              <a:chOff x="5394326" y="4732338"/>
              <a:chExt cx="484188" cy="365125"/>
            </a:xfrm>
          </p:grpSpPr>
          <p:sp>
            <p:nvSpPr>
              <p:cNvPr id="190" name="Freeform 143"/>
              <p:cNvSpPr>
                <a:spLocks/>
              </p:cNvSpPr>
              <p:nvPr/>
            </p:nvSpPr>
            <p:spPr bwMode="auto">
              <a:xfrm>
                <a:off x="5394326" y="4760913"/>
                <a:ext cx="484188" cy="336550"/>
              </a:xfrm>
              <a:custGeom>
                <a:avLst/>
                <a:gdLst>
                  <a:gd name="T0" fmla="*/ 0 w 305"/>
                  <a:gd name="T1" fmla="*/ 0 h 212"/>
                  <a:gd name="T2" fmla="*/ 6 w 305"/>
                  <a:gd name="T3" fmla="*/ 0 h 212"/>
                  <a:gd name="T4" fmla="*/ 6 w 305"/>
                  <a:gd name="T5" fmla="*/ 206 h 212"/>
                  <a:gd name="T6" fmla="*/ 305 w 305"/>
                  <a:gd name="T7" fmla="*/ 206 h 212"/>
                  <a:gd name="T8" fmla="*/ 305 w 305"/>
                  <a:gd name="T9" fmla="*/ 212 h 212"/>
                  <a:gd name="T10" fmla="*/ 0 w 305"/>
                  <a:gd name="T11" fmla="*/ 212 h 212"/>
                  <a:gd name="T12" fmla="*/ 0 w 305"/>
                  <a:gd name="T13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5" h="212">
                    <a:moveTo>
                      <a:pt x="0" y="0"/>
                    </a:moveTo>
                    <a:lnTo>
                      <a:pt x="6" y="0"/>
                    </a:lnTo>
                    <a:lnTo>
                      <a:pt x="6" y="206"/>
                    </a:lnTo>
                    <a:lnTo>
                      <a:pt x="305" y="206"/>
                    </a:lnTo>
                    <a:lnTo>
                      <a:pt x="305" y="212"/>
                    </a:lnTo>
                    <a:lnTo>
                      <a:pt x="0" y="2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144"/>
              <p:cNvSpPr>
                <a:spLocks noEditPoints="1"/>
              </p:cNvSpPr>
              <p:nvPr/>
            </p:nvSpPr>
            <p:spPr bwMode="auto">
              <a:xfrm>
                <a:off x="5449888" y="4946651"/>
                <a:ext cx="76200" cy="123825"/>
              </a:xfrm>
              <a:custGeom>
                <a:avLst/>
                <a:gdLst>
                  <a:gd name="T0" fmla="*/ 23 w 48"/>
                  <a:gd name="T1" fmla="*/ 7 h 78"/>
                  <a:gd name="T2" fmla="*/ 19 w 48"/>
                  <a:gd name="T3" fmla="*/ 8 h 78"/>
                  <a:gd name="T4" fmla="*/ 15 w 48"/>
                  <a:gd name="T5" fmla="*/ 9 h 78"/>
                  <a:gd name="T6" fmla="*/ 11 w 48"/>
                  <a:gd name="T7" fmla="*/ 11 h 78"/>
                  <a:gd name="T8" fmla="*/ 8 w 48"/>
                  <a:gd name="T9" fmla="*/ 15 h 78"/>
                  <a:gd name="T10" fmla="*/ 7 w 48"/>
                  <a:gd name="T11" fmla="*/ 19 h 78"/>
                  <a:gd name="T12" fmla="*/ 6 w 48"/>
                  <a:gd name="T13" fmla="*/ 23 h 78"/>
                  <a:gd name="T14" fmla="*/ 6 w 48"/>
                  <a:gd name="T15" fmla="*/ 73 h 78"/>
                  <a:gd name="T16" fmla="*/ 42 w 48"/>
                  <a:gd name="T17" fmla="*/ 73 h 78"/>
                  <a:gd name="T18" fmla="*/ 42 w 48"/>
                  <a:gd name="T19" fmla="*/ 23 h 78"/>
                  <a:gd name="T20" fmla="*/ 42 w 48"/>
                  <a:gd name="T21" fmla="*/ 19 h 78"/>
                  <a:gd name="T22" fmla="*/ 40 w 48"/>
                  <a:gd name="T23" fmla="*/ 15 h 78"/>
                  <a:gd name="T24" fmla="*/ 37 w 48"/>
                  <a:gd name="T25" fmla="*/ 11 h 78"/>
                  <a:gd name="T26" fmla="*/ 34 w 48"/>
                  <a:gd name="T27" fmla="*/ 9 h 78"/>
                  <a:gd name="T28" fmla="*/ 30 w 48"/>
                  <a:gd name="T29" fmla="*/ 8 h 78"/>
                  <a:gd name="T30" fmla="*/ 25 w 48"/>
                  <a:gd name="T31" fmla="*/ 7 h 78"/>
                  <a:gd name="T32" fmla="*/ 23 w 48"/>
                  <a:gd name="T33" fmla="*/ 7 h 78"/>
                  <a:gd name="T34" fmla="*/ 23 w 48"/>
                  <a:gd name="T35" fmla="*/ 0 h 78"/>
                  <a:gd name="T36" fmla="*/ 25 w 48"/>
                  <a:gd name="T37" fmla="*/ 0 h 78"/>
                  <a:gd name="T38" fmla="*/ 37 w 48"/>
                  <a:gd name="T39" fmla="*/ 3 h 78"/>
                  <a:gd name="T40" fmla="*/ 45 w 48"/>
                  <a:gd name="T41" fmla="*/ 12 h 78"/>
                  <a:gd name="T42" fmla="*/ 48 w 48"/>
                  <a:gd name="T43" fmla="*/ 23 h 78"/>
                  <a:gd name="T44" fmla="*/ 48 w 48"/>
                  <a:gd name="T45" fmla="*/ 78 h 78"/>
                  <a:gd name="T46" fmla="*/ 0 w 48"/>
                  <a:gd name="T47" fmla="*/ 78 h 78"/>
                  <a:gd name="T48" fmla="*/ 0 w 48"/>
                  <a:gd name="T49" fmla="*/ 23 h 78"/>
                  <a:gd name="T50" fmla="*/ 4 w 48"/>
                  <a:gd name="T51" fmla="*/ 12 h 78"/>
                  <a:gd name="T52" fmla="*/ 11 w 48"/>
                  <a:gd name="T53" fmla="*/ 3 h 78"/>
                  <a:gd name="T54" fmla="*/ 23 w 48"/>
                  <a:gd name="T5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78">
                    <a:moveTo>
                      <a:pt x="23" y="7"/>
                    </a:moveTo>
                    <a:lnTo>
                      <a:pt x="19" y="8"/>
                    </a:lnTo>
                    <a:lnTo>
                      <a:pt x="15" y="9"/>
                    </a:lnTo>
                    <a:lnTo>
                      <a:pt x="11" y="11"/>
                    </a:lnTo>
                    <a:lnTo>
                      <a:pt x="8" y="15"/>
                    </a:lnTo>
                    <a:lnTo>
                      <a:pt x="7" y="19"/>
                    </a:lnTo>
                    <a:lnTo>
                      <a:pt x="6" y="23"/>
                    </a:lnTo>
                    <a:lnTo>
                      <a:pt x="6" y="73"/>
                    </a:lnTo>
                    <a:lnTo>
                      <a:pt x="42" y="73"/>
                    </a:lnTo>
                    <a:lnTo>
                      <a:pt x="42" y="23"/>
                    </a:lnTo>
                    <a:lnTo>
                      <a:pt x="42" y="19"/>
                    </a:lnTo>
                    <a:lnTo>
                      <a:pt x="40" y="15"/>
                    </a:lnTo>
                    <a:lnTo>
                      <a:pt x="37" y="11"/>
                    </a:lnTo>
                    <a:lnTo>
                      <a:pt x="34" y="9"/>
                    </a:lnTo>
                    <a:lnTo>
                      <a:pt x="30" y="8"/>
                    </a:lnTo>
                    <a:lnTo>
                      <a:pt x="25" y="7"/>
                    </a:lnTo>
                    <a:lnTo>
                      <a:pt x="23" y="7"/>
                    </a:lnTo>
                    <a:close/>
                    <a:moveTo>
                      <a:pt x="23" y="0"/>
                    </a:moveTo>
                    <a:lnTo>
                      <a:pt x="25" y="0"/>
                    </a:lnTo>
                    <a:lnTo>
                      <a:pt x="37" y="3"/>
                    </a:lnTo>
                    <a:lnTo>
                      <a:pt x="45" y="12"/>
                    </a:lnTo>
                    <a:lnTo>
                      <a:pt x="48" y="23"/>
                    </a:lnTo>
                    <a:lnTo>
                      <a:pt x="48" y="78"/>
                    </a:lnTo>
                    <a:lnTo>
                      <a:pt x="0" y="78"/>
                    </a:lnTo>
                    <a:lnTo>
                      <a:pt x="0" y="23"/>
                    </a:lnTo>
                    <a:lnTo>
                      <a:pt x="4" y="12"/>
                    </a:lnTo>
                    <a:lnTo>
                      <a:pt x="11" y="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145"/>
              <p:cNvSpPr>
                <a:spLocks noEditPoints="1"/>
              </p:cNvSpPr>
              <p:nvPr/>
            </p:nvSpPr>
            <p:spPr bwMode="auto">
              <a:xfrm>
                <a:off x="5556251" y="4892676"/>
                <a:ext cx="74613" cy="177800"/>
              </a:xfrm>
              <a:custGeom>
                <a:avLst/>
                <a:gdLst>
                  <a:gd name="T0" fmla="*/ 22 w 47"/>
                  <a:gd name="T1" fmla="*/ 7 h 112"/>
                  <a:gd name="T2" fmla="*/ 18 w 47"/>
                  <a:gd name="T3" fmla="*/ 7 h 112"/>
                  <a:gd name="T4" fmla="*/ 14 w 47"/>
                  <a:gd name="T5" fmla="*/ 9 h 112"/>
                  <a:gd name="T6" fmla="*/ 11 w 47"/>
                  <a:gd name="T7" fmla="*/ 11 h 112"/>
                  <a:gd name="T8" fmla="*/ 8 w 47"/>
                  <a:gd name="T9" fmla="*/ 15 h 112"/>
                  <a:gd name="T10" fmla="*/ 6 w 47"/>
                  <a:gd name="T11" fmla="*/ 19 h 112"/>
                  <a:gd name="T12" fmla="*/ 6 w 47"/>
                  <a:gd name="T13" fmla="*/ 23 h 112"/>
                  <a:gd name="T14" fmla="*/ 6 w 47"/>
                  <a:gd name="T15" fmla="*/ 107 h 112"/>
                  <a:gd name="T16" fmla="*/ 42 w 47"/>
                  <a:gd name="T17" fmla="*/ 107 h 112"/>
                  <a:gd name="T18" fmla="*/ 42 w 47"/>
                  <a:gd name="T19" fmla="*/ 23 h 112"/>
                  <a:gd name="T20" fmla="*/ 41 w 47"/>
                  <a:gd name="T21" fmla="*/ 19 h 112"/>
                  <a:gd name="T22" fmla="*/ 40 w 47"/>
                  <a:gd name="T23" fmla="*/ 15 h 112"/>
                  <a:gd name="T24" fmla="*/ 37 w 47"/>
                  <a:gd name="T25" fmla="*/ 11 h 112"/>
                  <a:gd name="T26" fmla="*/ 33 w 47"/>
                  <a:gd name="T27" fmla="*/ 9 h 112"/>
                  <a:gd name="T28" fmla="*/ 29 w 47"/>
                  <a:gd name="T29" fmla="*/ 7 h 112"/>
                  <a:gd name="T30" fmla="*/ 25 w 47"/>
                  <a:gd name="T31" fmla="*/ 7 h 112"/>
                  <a:gd name="T32" fmla="*/ 22 w 47"/>
                  <a:gd name="T33" fmla="*/ 7 h 112"/>
                  <a:gd name="T34" fmla="*/ 22 w 47"/>
                  <a:gd name="T35" fmla="*/ 0 h 112"/>
                  <a:gd name="T36" fmla="*/ 25 w 47"/>
                  <a:gd name="T37" fmla="*/ 0 h 112"/>
                  <a:gd name="T38" fmla="*/ 37 w 47"/>
                  <a:gd name="T39" fmla="*/ 4 h 112"/>
                  <a:gd name="T40" fmla="*/ 44 w 47"/>
                  <a:gd name="T41" fmla="*/ 12 h 112"/>
                  <a:gd name="T42" fmla="*/ 47 w 47"/>
                  <a:gd name="T43" fmla="*/ 23 h 112"/>
                  <a:gd name="T44" fmla="*/ 47 w 47"/>
                  <a:gd name="T45" fmla="*/ 112 h 112"/>
                  <a:gd name="T46" fmla="*/ 0 w 47"/>
                  <a:gd name="T47" fmla="*/ 112 h 112"/>
                  <a:gd name="T48" fmla="*/ 0 w 47"/>
                  <a:gd name="T49" fmla="*/ 23 h 112"/>
                  <a:gd name="T50" fmla="*/ 3 w 47"/>
                  <a:gd name="T51" fmla="*/ 12 h 112"/>
                  <a:gd name="T52" fmla="*/ 11 w 47"/>
                  <a:gd name="T53" fmla="*/ 4 h 112"/>
                  <a:gd name="T54" fmla="*/ 22 w 47"/>
                  <a:gd name="T5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7" h="112">
                    <a:moveTo>
                      <a:pt x="22" y="7"/>
                    </a:moveTo>
                    <a:lnTo>
                      <a:pt x="18" y="7"/>
                    </a:lnTo>
                    <a:lnTo>
                      <a:pt x="14" y="9"/>
                    </a:lnTo>
                    <a:lnTo>
                      <a:pt x="11" y="11"/>
                    </a:lnTo>
                    <a:lnTo>
                      <a:pt x="8" y="15"/>
                    </a:lnTo>
                    <a:lnTo>
                      <a:pt x="6" y="19"/>
                    </a:lnTo>
                    <a:lnTo>
                      <a:pt x="6" y="23"/>
                    </a:lnTo>
                    <a:lnTo>
                      <a:pt x="6" y="107"/>
                    </a:lnTo>
                    <a:lnTo>
                      <a:pt x="42" y="107"/>
                    </a:lnTo>
                    <a:lnTo>
                      <a:pt x="42" y="23"/>
                    </a:lnTo>
                    <a:lnTo>
                      <a:pt x="41" y="19"/>
                    </a:lnTo>
                    <a:lnTo>
                      <a:pt x="40" y="15"/>
                    </a:lnTo>
                    <a:lnTo>
                      <a:pt x="37" y="11"/>
                    </a:lnTo>
                    <a:lnTo>
                      <a:pt x="33" y="9"/>
                    </a:lnTo>
                    <a:lnTo>
                      <a:pt x="29" y="7"/>
                    </a:lnTo>
                    <a:lnTo>
                      <a:pt x="25" y="7"/>
                    </a:lnTo>
                    <a:lnTo>
                      <a:pt x="22" y="7"/>
                    </a:lnTo>
                    <a:close/>
                    <a:moveTo>
                      <a:pt x="22" y="0"/>
                    </a:moveTo>
                    <a:lnTo>
                      <a:pt x="25" y="0"/>
                    </a:lnTo>
                    <a:lnTo>
                      <a:pt x="37" y="4"/>
                    </a:lnTo>
                    <a:lnTo>
                      <a:pt x="44" y="12"/>
                    </a:lnTo>
                    <a:lnTo>
                      <a:pt x="47" y="23"/>
                    </a:lnTo>
                    <a:lnTo>
                      <a:pt x="47" y="112"/>
                    </a:lnTo>
                    <a:lnTo>
                      <a:pt x="0" y="112"/>
                    </a:lnTo>
                    <a:lnTo>
                      <a:pt x="0" y="23"/>
                    </a:lnTo>
                    <a:lnTo>
                      <a:pt x="3" y="12"/>
                    </a:lnTo>
                    <a:lnTo>
                      <a:pt x="11" y="4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146"/>
              <p:cNvSpPr>
                <a:spLocks noEditPoints="1"/>
              </p:cNvSpPr>
              <p:nvPr/>
            </p:nvSpPr>
            <p:spPr bwMode="auto">
              <a:xfrm>
                <a:off x="5662613" y="4840288"/>
                <a:ext cx="76200" cy="230188"/>
              </a:xfrm>
              <a:custGeom>
                <a:avLst/>
                <a:gdLst>
                  <a:gd name="T0" fmla="*/ 22 w 48"/>
                  <a:gd name="T1" fmla="*/ 6 h 145"/>
                  <a:gd name="T2" fmla="*/ 17 w 48"/>
                  <a:gd name="T3" fmla="*/ 6 h 145"/>
                  <a:gd name="T4" fmla="*/ 14 w 48"/>
                  <a:gd name="T5" fmla="*/ 8 h 145"/>
                  <a:gd name="T6" fmla="*/ 11 w 48"/>
                  <a:gd name="T7" fmla="*/ 11 h 145"/>
                  <a:gd name="T8" fmla="*/ 8 w 48"/>
                  <a:gd name="T9" fmla="*/ 14 h 145"/>
                  <a:gd name="T10" fmla="*/ 6 w 48"/>
                  <a:gd name="T11" fmla="*/ 18 h 145"/>
                  <a:gd name="T12" fmla="*/ 5 w 48"/>
                  <a:gd name="T13" fmla="*/ 23 h 145"/>
                  <a:gd name="T14" fmla="*/ 5 w 48"/>
                  <a:gd name="T15" fmla="*/ 140 h 145"/>
                  <a:gd name="T16" fmla="*/ 41 w 48"/>
                  <a:gd name="T17" fmla="*/ 140 h 145"/>
                  <a:gd name="T18" fmla="*/ 41 w 48"/>
                  <a:gd name="T19" fmla="*/ 23 h 145"/>
                  <a:gd name="T20" fmla="*/ 40 w 48"/>
                  <a:gd name="T21" fmla="*/ 18 h 145"/>
                  <a:gd name="T22" fmla="*/ 39 w 48"/>
                  <a:gd name="T23" fmla="*/ 14 h 145"/>
                  <a:gd name="T24" fmla="*/ 36 w 48"/>
                  <a:gd name="T25" fmla="*/ 11 h 145"/>
                  <a:gd name="T26" fmla="*/ 33 w 48"/>
                  <a:gd name="T27" fmla="*/ 8 h 145"/>
                  <a:gd name="T28" fmla="*/ 29 w 48"/>
                  <a:gd name="T29" fmla="*/ 6 h 145"/>
                  <a:gd name="T30" fmla="*/ 25 w 48"/>
                  <a:gd name="T31" fmla="*/ 6 h 145"/>
                  <a:gd name="T32" fmla="*/ 22 w 48"/>
                  <a:gd name="T33" fmla="*/ 6 h 145"/>
                  <a:gd name="T34" fmla="*/ 22 w 48"/>
                  <a:gd name="T35" fmla="*/ 0 h 145"/>
                  <a:gd name="T36" fmla="*/ 25 w 48"/>
                  <a:gd name="T37" fmla="*/ 0 h 145"/>
                  <a:gd name="T38" fmla="*/ 36 w 48"/>
                  <a:gd name="T39" fmla="*/ 3 h 145"/>
                  <a:gd name="T40" fmla="*/ 44 w 48"/>
                  <a:gd name="T41" fmla="*/ 12 h 145"/>
                  <a:gd name="T42" fmla="*/ 48 w 48"/>
                  <a:gd name="T43" fmla="*/ 23 h 145"/>
                  <a:gd name="T44" fmla="*/ 48 w 48"/>
                  <a:gd name="T45" fmla="*/ 145 h 145"/>
                  <a:gd name="T46" fmla="*/ 0 w 48"/>
                  <a:gd name="T47" fmla="*/ 145 h 145"/>
                  <a:gd name="T48" fmla="*/ 0 w 48"/>
                  <a:gd name="T49" fmla="*/ 23 h 145"/>
                  <a:gd name="T50" fmla="*/ 2 w 48"/>
                  <a:gd name="T51" fmla="*/ 12 h 145"/>
                  <a:gd name="T52" fmla="*/ 11 w 48"/>
                  <a:gd name="T53" fmla="*/ 3 h 145"/>
                  <a:gd name="T54" fmla="*/ 22 w 48"/>
                  <a:gd name="T55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145">
                    <a:moveTo>
                      <a:pt x="22" y="6"/>
                    </a:moveTo>
                    <a:lnTo>
                      <a:pt x="17" y="6"/>
                    </a:lnTo>
                    <a:lnTo>
                      <a:pt x="14" y="8"/>
                    </a:lnTo>
                    <a:lnTo>
                      <a:pt x="11" y="11"/>
                    </a:lnTo>
                    <a:lnTo>
                      <a:pt x="8" y="14"/>
                    </a:lnTo>
                    <a:lnTo>
                      <a:pt x="6" y="18"/>
                    </a:lnTo>
                    <a:lnTo>
                      <a:pt x="5" y="23"/>
                    </a:lnTo>
                    <a:lnTo>
                      <a:pt x="5" y="140"/>
                    </a:lnTo>
                    <a:lnTo>
                      <a:pt x="41" y="140"/>
                    </a:lnTo>
                    <a:lnTo>
                      <a:pt x="41" y="23"/>
                    </a:lnTo>
                    <a:lnTo>
                      <a:pt x="40" y="18"/>
                    </a:lnTo>
                    <a:lnTo>
                      <a:pt x="39" y="14"/>
                    </a:lnTo>
                    <a:lnTo>
                      <a:pt x="36" y="11"/>
                    </a:lnTo>
                    <a:lnTo>
                      <a:pt x="33" y="8"/>
                    </a:lnTo>
                    <a:lnTo>
                      <a:pt x="29" y="6"/>
                    </a:lnTo>
                    <a:lnTo>
                      <a:pt x="25" y="6"/>
                    </a:lnTo>
                    <a:lnTo>
                      <a:pt x="22" y="6"/>
                    </a:lnTo>
                    <a:close/>
                    <a:moveTo>
                      <a:pt x="22" y="0"/>
                    </a:moveTo>
                    <a:lnTo>
                      <a:pt x="25" y="0"/>
                    </a:lnTo>
                    <a:lnTo>
                      <a:pt x="36" y="3"/>
                    </a:lnTo>
                    <a:lnTo>
                      <a:pt x="44" y="12"/>
                    </a:lnTo>
                    <a:lnTo>
                      <a:pt x="48" y="23"/>
                    </a:lnTo>
                    <a:lnTo>
                      <a:pt x="48" y="145"/>
                    </a:lnTo>
                    <a:lnTo>
                      <a:pt x="0" y="145"/>
                    </a:lnTo>
                    <a:lnTo>
                      <a:pt x="0" y="23"/>
                    </a:lnTo>
                    <a:lnTo>
                      <a:pt x="2" y="12"/>
                    </a:lnTo>
                    <a:lnTo>
                      <a:pt x="11" y="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147"/>
              <p:cNvSpPr>
                <a:spLocks noEditPoints="1"/>
              </p:cNvSpPr>
              <p:nvPr/>
            </p:nvSpPr>
            <p:spPr bwMode="auto">
              <a:xfrm>
                <a:off x="5767388" y="4784726"/>
                <a:ext cx="76200" cy="285750"/>
              </a:xfrm>
              <a:custGeom>
                <a:avLst/>
                <a:gdLst>
                  <a:gd name="T0" fmla="*/ 23 w 48"/>
                  <a:gd name="T1" fmla="*/ 5 h 180"/>
                  <a:gd name="T2" fmla="*/ 19 w 48"/>
                  <a:gd name="T3" fmla="*/ 6 h 180"/>
                  <a:gd name="T4" fmla="*/ 14 w 48"/>
                  <a:gd name="T5" fmla="*/ 9 h 180"/>
                  <a:gd name="T6" fmla="*/ 11 w 48"/>
                  <a:gd name="T7" fmla="*/ 11 h 180"/>
                  <a:gd name="T8" fmla="*/ 8 w 48"/>
                  <a:gd name="T9" fmla="*/ 14 h 180"/>
                  <a:gd name="T10" fmla="*/ 7 w 48"/>
                  <a:gd name="T11" fmla="*/ 18 h 180"/>
                  <a:gd name="T12" fmla="*/ 6 w 48"/>
                  <a:gd name="T13" fmla="*/ 23 h 180"/>
                  <a:gd name="T14" fmla="*/ 6 w 48"/>
                  <a:gd name="T15" fmla="*/ 175 h 180"/>
                  <a:gd name="T16" fmla="*/ 41 w 48"/>
                  <a:gd name="T17" fmla="*/ 175 h 180"/>
                  <a:gd name="T18" fmla="*/ 41 w 48"/>
                  <a:gd name="T19" fmla="*/ 23 h 180"/>
                  <a:gd name="T20" fmla="*/ 41 w 48"/>
                  <a:gd name="T21" fmla="*/ 18 h 180"/>
                  <a:gd name="T22" fmla="*/ 39 w 48"/>
                  <a:gd name="T23" fmla="*/ 14 h 180"/>
                  <a:gd name="T24" fmla="*/ 37 w 48"/>
                  <a:gd name="T25" fmla="*/ 11 h 180"/>
                  <a:gd name="T26" fmla="*/ 34 w 48"/>
                  <a:gd name="T27" fmla="*/ 9 h 180"/>
                  <a:gd name="T28" fmla="*/ 29 w 48"/>
                  <a:gd name="T29" fmla="*/ 6 h 180"/>
                  <a:gd name="T30" fmla="*/ 25 w 48"/>
                  <a:gd name="T31" fmla="*/ 5 h 180"/>
                  <a:gd name="T32" fmla="*/ 23 w 48"/>
                  <a:gd name="T33" fmla="*/ 5 h 180"/>
                  <a:gd name="T34" fmla="*/ 23 w 48"/>
                  <a:gd name="T35" fmla="*/ 0 h 180"/>
                  <a:gd name="T36" fmla="*/ 25 w 48"/>
                  <a:gd name="T37" fmla="*/ 0 h 180"/>
                  <a:gd name="T38" fmla="*/ 37 w 48"/>
                  <a:gd name="T39" fmla="*/ 3 h 180"/>
                  <a:gd name="T40" fmla="*/ 45 w 48"/>
                  <a:gd name="T41" fmla="*/ 11 h 180"/>
                  <a:gd name="T42" fmla="*/ 48 w 48"/>
                  <a:gd name="T43" fmla="*/ 23 h 180"/>
                  <a:gd name="T44" fmla="*/ 48 w 48"/>
                  <a:gd name="T45" fmla="*/ 180 h 180"/>
                  <a:gd name="T46" fmla="*/ 0 w 48"/>
                  <a:gd name="T47" fmla="*/ 180 h 180"/>
                  <a:gd name="T48" fmla="*/ 0 w 48"/>
                  <a:gd name="T49" fmla="*/ 23 h 180"/>
                  <a:gd name="T50" fmla="*/ 3 w 48"/>
                  <a:gd name="T51" fmla="*/ 11 h 180"/>
                  <a:gd name="T52" fmla="*/ 11 w 48"/>
                  <a:gd name="T53" fmla="*/ 3 h 180"/>
                  <a:gd name="T54" fmla="*/ 23 w 48"/>
                  <a:gd name="T55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180">
                    <a:moveTo>
                      <a:pt x="23" y="5"/>
                    </a:moveTo>
                    <a:lnTo>
                      <a:pt x="19" y="6"/>
                    </a:lnTo>
                    <a:lnTo>
                      <a:pt x="14" y="9"/>
                    </a:lnTo>
                    <a:lnTo>
                      <a:pt x="11" y="11"/>
                    </a:lnTo>
                    <a:lnTo>
                      <a:pt x="8" y="14"/>
                    </a:lnTo>
                    <a:lnTo>
                      <a:pt x="7" y="18"/>
                    </a:lnTo>
                    <a:lnTo>
                      <a:pt x="6" y="23"/>
                    </a:lnTo>
                    <a:lnTo>
                      <a:pt x="6" y="175"/>
                    </a:lnTo>
                    <a:lnTo>
                      <a:pt x="41" y="175"/>
                    </a:lnTo>
                    <a:lnTo>
                      <a:pt x="41" y="23"/>
                    </a:lnTo>
                    <a:lnTo>
                      <a:pt x="41" y="18"/>
                    </a:lnTo>
                    <a:lnTo>
                      <a:pt x="39" y="14"/>
                    </a:lnTo>
                    <a:lnTo>
                      <a:pt x="37" y="11"/>
                    </a:lnTo>
                    <a:lnTo>
                      <a:pt x="34" y="9"/>
                    </a:lnTo>
                    <a:lnTo>
                      <a:pt x="29" y="6"/>
                    </a:lnTo>
                    <a:lnTo>
                      <a:pt x="25" y="5"/>
                    </a:lnTo>
                    <a:lnTo>
                      <a:pt x="23" y="5"/>
                    </a:lnTo>
                    <a:close/>
                    <a:moveTo>
                      <a:pt x="23" y="0"/>
                    </a:moveTo>
                    <a:lnTo>
                      <a:pt x="25" y="0"/>
                    </a:lnTo>
                    <a:lnTo>
                      <a:pt x="37" y="3"/>
                    </a:lnTo>
                    <a:lnTo>
                      <a:pt x="45" y="11"/>
                    </a:lnTo>
                    <a:lnTo>
                      <a:pt x="48" y="23"/>
                    </a:lnTo>
                    <a:lnTo>
                      <a:pt x="48" y="180"/>
                    </a:lnTo>
                    <a:lnTo>
                      <a:pt x="0" y="180"/>
                    </a:lnTo>
                    <a:lnTo>
                      <a:pt x="0" y="23"/>
                    </a:lnTo>
                    <a:lnTo>
                      <a:pt x="3" y="11"/>
                    </a:lnTo>
                    <a:lnTo>
                      <a:pt x="11" y="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148"/>
              <p:cNvSpPr>
                <a:spLocks/>
              </p:cNvSpPr>
              <p:nvPr/>
            </p:nvSpPr>
            <p:spPr bwMode="auto">
              <a:xfrm>
                <a:off x="5453063" y="4732338"/>
                <a:ext cx="293688" cy="153988"/>
              </a:xfrm>
              <a:custGeom>
                <a:avLst/>
                <a:gdLst>
                  <a:gd name="T0" fmla="*/ 134 w 185"/>
                  <a:gd name="T1" fmla="*/ 0 h 97"/>
                  <a:gd name="T2" fmla="*/ 185 w 185"/>
                  <a:gd name="T3" fmla="*/ 13 h 97"/>
                  <a:gd name="T4" fmla="*/ 160 w 185"/>
                  <a:gd name="T5" fmla="*/ 59 h 97"/>
                  <a:gd name="T6" fmla="*/ 155 w 185"/>
                  <a:gd name="T7" fmla="*/ 57 h 97"/>
                  <a:gd name="T8" fmla="*/ 173 w 185"/>
                  <a:gd name="T9" fmla="*/ 21 h 97"/>
                  <a:gd name="T10" fmla="*/ 2 w 185"/>
                  <a:gd name="T11" fmla="*/ 97 h 97"/>
                  <a:gd name="T12" fmla="*/ 0 w 185"/>
                  <a:gd name="T13" fmla="*/ 92 h 97"/>
                  <a:gd name="T14" fmla="*/ 171 w 185"/>
                  <a:gd name="T15" fmla="*/ 16 h 97"/>
                  <a:gd name="T16" fmla="*/ 133 w 185"/>
                  <a:gd name="T17" fmla="*/ 6 h 97"/>
                  <a:gd name="T18" fmla="*/ 134 w 185"/>
                  <a:gd name="T1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5" h="97">
                    <a:moveTo>
                      <a:pt x="134" y="0"/>
                    </a:moveTo>
                    <a:lnTo>
                      <a:pt x="185" y="13"/>
                    </a:lnTo>
                    <a:lnTo>
                      <a:pt x="160" y="59"/>
                    </a:lnTo>
                    <a:lnTo>
                      <a:pt x="155" y="57"/>
                    </a:lnTo>
                    <a:lnTo>
                      <a:pt x="173" y="21"/>
                    </a:lnTo>
                    <a:lnTo>
                      <a:pt x="2" y="97"/>
                    </a:lnTo>
                    <a:lnTo>
                      <a:pt x="0" y="92"/>
                    </a:lnTo>
                    <a:lnTo>
                      <a:pt x="171" y="16"/>
                    </a:lnTo>
                    <a:lnTo>
                      <a:pt x="133" y="6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8" name="组合 207"/>
            <p:cNvGrpSpPr/>
            <p:nvPr/>
          </p:nvGrpSpPr>
          <p:grpSpPr>
            <a:xfrm>
              <a:off x="7326383" y="4173021"/>
              <a:ext cx="607909" cy="538235"/>
              <a:chOff x="6907213" y="4678363"/>
              <a:chExt cx="554038" cy="490538"/>
            </a:xfrm>
          </p:grpSpPr>
          <p:sp>
            <p:nvSpPr>
              <p:cNvPr id="201" name="Freeform 149"/>
              <p:cNvSpPr>
                <a:spLocks noEditPoints="1"/>
              </p:cNvSpPr>
              <p:nvPr/>
            </p:nvSpPr>
            <p:spPr bwMode="auto">
              <a:xfrm>
                <a:off x="6907213" y="4678363"/>
                <a:ext cx="554038" cy="490538"/>
              </a:xfrm>
              <a:custGeom>
                <a:avLst/>
                <a:gdLst>
                  <a:gd name="T0" fmla="*/ 13 w 349"/>
                  <a:gd name="T1" fmla="*/ 182 h 309"/>
                  <a:gd name="T2" fmla="*/ 193 w 349"/>
                  <a:gd name="T3" fmla="*/ 154 h 309"/>
                  <a:gd name="T4" fmla="*/ 292 w 349"/>
                  <a:gd name="T5" fmla="*/ 118 h 309"/>
                  <a:gd name="T6" fmla="*/ 338 w 349"/>
                  <a:gd name="T7" fmla="*/ 166 h 309"/>
                  <a:gd name="T8" fmla="*/ 198 w 349"/>
                  <a:gd name="T9" fmla="*/ 114 h 309"/>
                  <a:gd name="T10" fmla="*/ 343 w 349"/>
                  <a:gd name="T11" fmla="*/ 303 h 309"/>
                  <a:gd name="T12" fmla="*/ 286 w 349"/>
                  <a:gd name="T13" fmla="*/ 171 h 309"/>
                  <a:gd name="T14" fmla="*/ 198 w 349"/>
                  <a:gd name="T15" fmla="*/ 114 h 309"/>
                  <a:gd name="T16" fmla="*/ 57 w 349"/>
                  <a:gd name="T17" fmla="*/ 120 h 309"/>
                  <a:gd name="T18" fmla="*/ 193 w 349"/>
                  <a:gd name="T19" fmla="*/ 108 h 309"/>
                  <a:gd name="T20" fmla="*/ 207 w 349"/>
                  <a:gd name="T21" fmla="*/ 21 h 309"/>
                  <a:gd name="T22" fmla="*/ 54 w 349"/>
                  <a:gd name="T23" fmla="*/ 5 h 309"/>
                  <a:gd name="T24" fmla="*/ 46 w 349"/>
                  <a:gd name="T25" fmla="*/ 7 h 309"/>
                  <a:gd name="T26" fmla="*/ 42 w 349"/>
                  <a:gd name="T27" fmla="*/ 14 h 309"/>
                  <a:gd name="T28" fmla="*/ 41 w 349"/>
                  <a:gd name="T29" fmla="*/ 123 h 309"/>
                  <a:gd name="T30" fmla="*/ 44 w 349"/>
                  <a:gd name="T31" fmla="*/ 131 h 309"/>
                  <a:gd name="T32" fmla="*/ 50 w 349"/>
                  <a:gd name="T33" fmla="*/ 135 h 309"/>
                  <a:gd name="T34" fmla="*/ 193 w 349"/>
                  <a:gd name="T35" fmla="*/ 136 h 309"/>
                  <a:gd name="T36" fmla="*/ 51 w 349"/>
                  <a:gd name="T37" fmla="*/ 127 h 309"/>
                  <a:gd name="T38" fmla="*/ 212 w 349"/>
                  <a:gd name="T39" fmla="*/ 15 h 309"/>
                  <a:gd name="T40" fmla="*/ 222 w 349"/>
                  <a:gd name="T41" fmla="*/ 108 h 309"/>
                  <a:gd name="T42" fmla="*/ 222 w 349"/>
                  <a:gd name="T43" fmla="*/ 14 h 309"/>
                  <a:gd name="T44" fmla="*/ 218 w 349"/>
                  <a:gd name="T45" fmla="*/ 7 h 309"/>
                  <a:gd name="T46" fmla="*/ 210 w 349"/>
                  <a:gd name="T47" fmla="*/ 5 h 309"/>
                  <a:gd name="T48" fmla="*/ 54 w 349"/>
                  <a:gd name="T49" fmla="*/ 0 h 309"/>
                  <a:gd name="T50" fmla="*/ 219 w 349"/>
                  <a:gd name="T51" fmla="*/ 2 h 309"/>
                  <a:gd name="T52" fmla="*/ 229 w 349"/>
                  <a:gd name="T53" fmla="*/ 18 h 309"/>
                  <a:gd name="T54" fmla="*/ 291 w 349"/>
                  <a:gd name="T55" fmla="*/ 108 h 309"/>
                  <a:gd name="T56" fmla="*/ 349 w 349"/>
                  <a:gd name="T57" fmla="*/ 309 h 309"/>
                  <a:gd name="T58" fmla="*/ 193 w 349"/>
                  <a:gd name="T59" fmla="*/ 188 h 309"/>
                  <a:gd name="T60" fmla="*/ 37 w 349"/>
                  <a:gd name="T61" fmla="*/ 148 h 309"/>
                  <a:gd name="T62" fmla="*/ 193 w 349"/>
                  <a:gd name="T63" fmla="*/ 142 h 309"/>
                  <a:gd name="T64" fmla="*/ 44 w 349"/>
                  <a:gd name="T65" fmla="*/ 140 h 309"/>
                  <a:gd name="T66" fmla="*/ 35 w 349"/>
                  <a:gd name="T67" fmla="*/ 123 h 309"/>
                  <a:gd name="T68" fmla="*/ 38 w 349"/>
                  <a:gd name="T69" fmla="*/ 8 h 309"/>
                  <a:gd name="T70" fmla="*/ 54 w 349"/>
                  <a:gd name="T7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49" h="309">
                    <a:moveTo>
                      <a:pt x="40" y="154"/>
                    </a:moveTo>
                    <a:lnTo>
                      <a:pt x="13" y="182"/>
                    </a:lnTo>
                    <a:lnTo>
                      <a:pt x="193" y="182"/>
                    </a:lnTo>
                    <a:lnTo>
                      <a:pt x="193" y="154"/>
                    </a:lnTo>
                    <a:lnTo>
                      <a:pt x="40" y="154"/>
                    </a:lnTo>
                    <a:close/>
                    <a:moveTo>
                      <a:pt x="292" y="118"/>
                    </a:moveTo>
                    <a:lnTo>
                      <a:pt x="292" y="166"/>
                    </a:lnTo>
                    <a:lnTo>
                      <a:pt x="338" y="166"/>
                    </a:lnTo>
                    <a:lnTo>
                      <a:pt x="292" y="118"/>
                    </a:lnTo>
                    <a:close/>
                    <a:moveTo>
                      <a:pt x="198" y="114"/>
                    </a:moveTo>
                    <a:lnTo>
                      <a:pt x="198" y="303"/>
                    </a:lnTo>
                    <a:lnTo>
                      <a:pt x="343" y="303"/>
                    </a:lnTo>
                    <a:lnTo>
                      <a:pt x="343" y="171"/>
                    </a:lnTo>
                    <a:lnTo>
                      <a:pt x="286" y="171"/>
                    </a:lnTo>
                    <a:lnTo>
                      <a:pt x="286" y="114"/>
                    </a:lnTo>
                    <a:lnTo>
                      <a:pt x="198" y="114"/>
                    </a:lnTo>
                    <a:close/>
                    <a:moveTo>
                      <a:pt x="57" y="21"/>
                    </a:moveTo>
                    <a:lnTo>
                      <a:pt x="57" y="120"/>
                    </a:lnTo>
                    <a:lnTo>
                      <a:pt x="193" y="120"/>
                    </a:lnTo>
                    <a:lnTo>
                      <a:pt x="193" y="108"/>
                    </a:lnTo>
                    <a:lnTo>
                      <a:pt x="207" y="108"/>
                    </a:lnTo>
                    <a:lnTo>
                      <a:pt x="207" y="21"/>
                    </a:lnTo>
                    <a:lnTo>
                      <a:pt x="57" y="21"/>
                    </a:lnTo>
                    <a:close/>
                    <a:moveTo>
                      <a:pt x="54" y="5"/>
                    </a:moveTo>
                    <a:lnTo>
                      <a:pt x="50" y="6"/>
                    </a:lnTo>
                    <a:lnTo>
                      <a:pt x="46" y="7"/>
                    </a:lnTo>
                    <a:lnTo>
                      <a:pt x="44" y="10"/>
                    </a:lnTo>
                    <a:lnTo>
                      <a:pt x="42" y="14"/>
                    </a:lnTo>
                    <a:lnTo>
                      <a:pt x="41" y="18"/>
                    </a:lnTo>
                    <a:lnTo>
                      <a:pt x="41" y="123"/>
                    </a:lnTo>
                    <a:lnTo>
                      <a:pt x="42" y="128"/>
                    </a:lnTo>
                    <a:lnTo>
                      <a:pt x="44" y="131"/>
                    </a:lnTo>
                    <a:lnTo>
                      <a:pt x="46" y="133"/>
                    </a:lnTo>
                    <a:lnTo>
                      <a:pt x="50" y="135"/>
                    </a:lnTo>
                    <a:lnTo>
                      <a:pt x="54" y="136"/>
                    </a:lnTo>
                    <a:lnTo>
                      <a:pt x="193" y="136"/>
                    </a:lnTo>
                    <a:lnTo>
                      <a:pt x="193" y="127"/>
                    </a:lnTo>
                    <a:lnTo>
                      <a:pt x="51" y="127"/>
                    </a:lnTo>
                    <a:lnTo>
                      <a:pt x="51" y="15"/>
                    </a:lnTo>
                    <a:lnTo>
                      <a:pt x="212" y="15"/>
                    </a:lnTo>
                    <a:lnTo>
                      <a:pt x="212" y="108"/>
                    </a:lnTo>
                    <a:lnTo>
                      <a:pt x="222" y="108"/>
                    </a:lnTo>
                    <a:lnTo>
                      <a:pt x="222" y="18"/>
                    </a:lnTo>
                    <a:lnTo>
                      <a:pt x="222" y="14"/>
                    </a:lnTo>
                    <a:lnTo>
                      <a:pt x="220" y="10"/>
                    </a:lnTo>
                    <a:lnTo>
                      <a:pt x="218" y="7"/>
                    </a:lnTo>
                    <a:lnTo>
                      <a:pt x="214" y="6"/>
                    </a:lnTo>
                    <a:lnTo>
                      <a:pt x="210" y="5"/>
                    </a:lnTo>
                    <a:lnTo>
                      <a:pt x="54" y="5"/>
                    </a:lnTo>
                    <a:close/>
                    <a:moveTo>
                      <a:pt x="54" y="0"/>
                    </a:moveTo>
                    <a:lnTo>
                      <a:pt x="210" y="0"/>
                    </a:lnTo>
                    <a:lnTo>
                      <a:pt x="219" y="2"/>
                    </a:lnTo>
                    <a:lnTo>
                      <a:pt x="227" y="8"/>
                    </a:lnTo>
                    <a:lnTo>
                      <a:pt x="229" y="18"/>
                    </a:lnTo>
                    <a:lnTo>
                      <a:pt x="229" y="108"/>
                    </a:lnTo>
                    <a:lnTo>
                      <a:pt x="291" y="108"/>
                    </a:lnTo>
                    <a:lnTo>
                      <a:pt x="349" y="167"/>
                    </a:lnTo>
                    <a:lnTo>
                      <a:pt x="349" y="309"/>
                    </a:lnTo>
                    <a:lnTo>
                      <a:pt x="193" y="309"/>
                    </a:lnTo>
                    <a:lnTo>
                      <a:pt x="193" y="188"/>
                    </a:lnTo>
                    <a:lnTo>
                      <a:pt x="0" y="188"/>
                    </a:lnTo>
                    <a:lnTo>
                      <a:pt x="37" y="148"/>
                    </a:lnTo>
                    <a:lnTo>
                      <a:pt x="193" y="148"/>
                    </a:lnTo>
                    <a:lnTo>
                      <a:pt x="193" y="142"/>
                    </a:lnTo>
                    <a:lnTo>
                      <a:pt x="54" y="142"/>
                    </a:lnTo>
                    <a:lnTo>
                      <a:pt x="44" y="140"/>
                    </a:lnTo>
                    <a:lnTo>
                      <a:pt x="38" y="133"/>
                    </a:lnTo>
                    <a:lnTo>
                      <a:pt x="35" y="123"/>
                    </a:lnTo>
                    <a:lnTo>
                      <a:pt x="35" y="18"/>
                    </a:lnTo>
                    <a:lnTo>
                      <a:pt x="38" y="8"/>
                    </a:lnTo>
                    <a:lnTo>
                      <a:pt x="44" y="2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150"/>
              <p:cNvSpPr>
                <a:spLocks/>
              </p:cNvSpPr>
              <p:nvPr/>
            </p:nvSpPr>
            <p:spPr bwMode="auto">
              <a:xfrm>
                <a:off x="7296151" y="4713288"/>
                <a:ext cx="161925" cy="138113"/>
              </a:xfrm>
              <a:custGeom>
                <a:avLst/>
                <a:gdLst>
                  <a:gd name="T0" fmla="*/ 1 w 102"/>
                  <a:gd name="T1" fmla="*/ 0 h 87"/>
                  <a:gd name="T2" fmla="*/ 24 w 102"/>
                  <a:gd name="T3" fmla="*/ 8 h 87"/>
                  <a:gd name="T4" fmla="*/ 44 w 102"/>
                  <a:gd name="T5" fmla="*/ 19 h 87"/>
                  <a:gd name="T6" fmla="*/ 63 w 102"/>
                  <a:gd name="T7" fmla="*/ 34 h 87"/>
                  <a:gd name="T8" fmla="*/ 78 w 102"/>
                  <a:gd name="T9" fmla="*/ 51 h 87"/>
                  <a:gd name="T10" fmla="*/ 90 w 102"/>
                  <a:gd name="T11" fmla="*/ 73 h 87"/>
                  <a:gd name="T12" fmla="*/ 97 w 102"/>
                  <a:gd name="T13" fmla="*/ 37 h 87"/>
                  <a:gd name="T14" fmla="*/ 102 w 102"/>
                  <a:gd name="T15" fmla="*/ 38 h 87"/>
                  <a:gd name="T16" fmla="*/ 93 w 102"/>
                  <a:gd name="T17" fmla="*/ 87 h 87"/>
                  <a:gd name="T18" fmla="*/ 47 w 102"/>
                  <a:gd name="T19" fmla="*/ 67 h 87"/>
                  <a:gd name="T20" fmla="*/ 50 w 102"/>
                  <a:gd name="T21" fmla="*/ 61 h 87"/>
                  <a:gd name="T22" fmla="*/ 86 w 102"/>
                  <a:gd name="T23" fmla="*/ 78 h 87"/>
                  <a:gd name="T24" fmla="*/ 74 w 102"/>
                  <a:gd name="T25" fmla="*/ 57 h 87"/>
                  <a:gd name="T26" fmla="*/ 60 w 102"/>
                  <a:gd name="T27" fmla="*/ 40 h 87"/>
                  <a:gd name="T28" fmla="*/ 42 w 102"/>
                  <a:gd name="T29" fmla="*/ 24 h 87"/>
                  <a:gd name="T30" fmla="*/ 23 w 102"/>
                  <a:gd name="T31" fmla="*/ 13 h 87"/>
                  <a:gd name="T32" fmla="*/ 0 w 102"/>
                  <a:gd name="T33" fmla="*/ 6 h 87"/>
                  <a:gd name="T34" fmla="*/ 1 w 102"/>
                  <a:gd name="T35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2" h="87">
                    <a:moveTo>
                      <a:pt x="1" y="0"/>
                    </a:moveTo>
                    <a:lnTo>
                      <a:pt x="24" y="8"/>
                    </a:lnTo>
                    <a:lnTo>
                      <a:pt x="44" y="19"/>
                    </a:lnTo>
                    <a:lnTo>
                      <a:pt x="63" y="34"/>
                    </a:lnTo>
                    <a:lnTo>
                      <a:pt x="78" y="51"/>
                    </a:lnTo>
                    <a:lnTo>
                      <a:pt x="90" y="73"/>
                    </a:lnTo>
                    <a:lnTo>
                      <a:pt x="97" y="37"/>
                    </a:lnTo>
                    <a:lnTo>
                      <a:pt x="102" y="38"/>
                    </a:lnTo>
                    <a:lnTo>
                      <a:pt x="93" y="87"/>
                    </a:lnTo>
                    <a:lnTo>
                      <a:pt x="47" y="67"/>
                    </a:lnTo>
                    <a:lnTo>
                      <a:pt x="50" y="61"/>
                    </a:lnTo>
                    <a:lnTo>
                      <a:pt x="86" y="78"/>
                    </a:lnTo>
                    <a:lnTo>
                      <a:pt x="74" y="57"/>
                    </a:lnTo>
                    <a:lnTo>
                      <a:pt x="60" y="40"/>
                    </a:lnTo>
                    <a:lnTo>
                      <a:pt x="42" y="24"/>
                    </a:lnTo>
                    <a:lnTo>
                      <a:pt x="23" y="13"/>
                    </a:lnTo>
                    <a:lnTo>
                      <a:pt x="0" y="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151"/>
              <p:cNvSpPr>
                <a:spLocks/>
              </p:cNvSpPr>
              <p:nvPr/>
            </p:nvSpPr>
            <p:spPr bwMode="auto">
              <a:xfrm>
                <a:off x="7050088" y="5016501"/>
                <a:ext cx="133350" cy="114300"/>
              </a:xfrm>
              <a:custGeom>
                <a:avLst/>
                <a:gdLst>
                  <a:gd name="T0" fmla="*/ 2 w 84"/>
                  <a:gd name="T1" fmla="*/ 0 h 72"/>
                  <a:gd name="T2" fmla="*/ 50 w 84"/>
                  <a:gd name="T3" fmla="*/ 14 h 72"/>
                  <a:gd name="T4" fmla="*/ 49 w 84"/>
                  <a:gd name="T5" fmla="*/ 19 h 72"/>
                  <a:gd name="T6" fmla="*/ 11 w 84"/>
                  <a:gd name="T7" fmla="*/ 8 h 72"/>
                  <a:gd name="T8" fmla="*/ 25 w 84"/>
                  <a:gd name="T9" fmla="*/ 28 h 72"/>
                  <a:gd name="T10" fmla="*/ 42 w 84"/>
                  <a:gd name="T11" fmla="*/ 45 h 72"/>
                  <a:gd name="T12" fmla="*/ 62 w 84"/>
                  <a:gd name="T13" fmla="*/ 57 h 72"/>
                  <a:gd name="T14" fmla="*/ 84 w 84"/>
                  <a:gd name="T15" fmla="*/ 66 h 72"/>
                  <a:gd name="T16" fmla="*/ 82 w 84"/>
                  <a:gd name="T17" fmla="*/ 72 h 72"/>
                  <a:gd name="T18" fmla="*/ 59 w 84"/>
                  <a:gd name="T19" fmla="*/ 64 h 72"/>
                  <a:gd name="T20" fmla="*/ 39 w 84"/>
                  <a:gd name="T21" fmla="*/ 51 h 72"/>
                  <a:gd name="T22" fmla="*/ 21 w 84"/>
                  <a:gd name="T23" fmla="*/ 34 h 72"/>
                  <a:gd name="T24" fmla="*/ 7 w 84"/>
                  <a:gd name="T25" fmla="*/ 15 h 72"/>
                  <a:gd name="T26" fmla="*/ 5 w 84"/>
                  <a:gd name="T27" fmla="*/ 51 h 72"/>
                  <a:gd name="T28" fmla="*/ 0 w 84"/>
                  <a:gd name="T29" fmla="*/ 51 h 72"/>
                  <a:gd name="T30" fmla="*/ 2 w 84"/>
                  <a:gd name="T3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4" h="72">
                    <a:moveTo>
                      <a:pt x="2" y="0"/>
                    </a:moveTo>
                    <a:lnTo>
                      <a:pt x="50" y="14"/>
                    </a:lnTo>
                    <a:lnTo>
                      <a:pt x="49" y="19"/>
                    </a:lnTo>
                    <a:lnTo>
                      <a:pt x="11" y="8"/>
                    </a:lnTo>
                    <a:lnTo>
                      <a:pt x="25" y="28"/>
                    </a:lnTo>
                    <a:lnTo>
                      <a:pt x="42" y="45"/>
                    </a:lnTo>
                    <a:lnTo>
                      <a:pt x="62" y="57"/>
                    </a:lnTo>
                    <a:lnTo>
                      <a:pt x="84" y="66"/>
                    </a:lnTo>
                    <a:lnTo>
                      <a:pt x="82" y="72"/>
                    </a:lnTo>
                    <a:lnTo>
                      <a:pt x="59" y="64"/>
                    </a:lnTo>
                    <a:lnTo>
                      <a:pt x="39" y="51"/>
                    </a:lnTo>
                    <a:lnTo>
                      <a:pt x="21" y="34"/>
                    </a:lnTo>
                    <a:lnTo>
                      <a:pt x="7" y="15"/>
                    </a:lnTo>
                    <a:lnTo>
                      <a:pt x="5" y="51"/>
                    </a:lnTo>
                    <a:lnTo>
                      <a:pt x="0" y="5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6966525" y="1680422"/>
            <a:ext cx="658423" cy="1949140"/>
            <a:chOff x="6966525" y="1680422"/>
            <a:chExt cx="658423" cy="1949140"/>
          </a:xfrm>
        </p:grpSpPr>
        <p:sp>
          <p:nvSpPr>
            <p:cNvPr id="200" name="Freeform 107"/>
            <p:cNvSpPr>
              <a:spLocks/>
            </p:cNvSpPr>
            <p:nvPr/>
          </p:nvSpPr>
          <p:spPr bwMode="auto">
            <a:xfrm>
              <a:off x="6966525" y="1680422"/>
              <a:ext cx="658423" cy="1949140"/>
            </a:xfrm>
            <a:custGeom>
              <a:avLst/>
              <a:gdLst>
                <a:gd name="T0" fmla="*/ 0 w 378"/>
                <a:gd name="T1" fmla="*/ 0 h 1119"/>
                <a:gd name="T2" fmla="*/ 260 w 378"/>
                <a:gd name="T3" fmla="*/ 37 h 1119"/>
                <a:gd name="T4" fmla="*/ 285 w 378"/>
                <a:gd name="T5" fmla="*/ 42 h 1119"/>
                <a:gd name="T6" fmla="*/ 306 w 378"/>
                <a:gd name="T7" fmla="*/ 50 h 1119"/>
                <a:gd name="T8" fmla="*/ 327 w 378"/>
                <a:gd name="T9" fmla="*/ 60 h 1119"/>
                <a:gd name="T10" fmla="*/ 344 w 378"/>
                <a:gd name="T11" fmla="*/ 72 h 1119"/>
                <a:gd name="T12" fmla="*/ 358 w 378"/>
                <a:gd name="T13" fmla="*/ 86 h 1119"/>
                <a:gd name="T14" fmla="*/ 369 w 378"/>
                <a:gd name="T15" fmla="*/ 101 h 1119"/>
                <a:gd name="T16" fmla="*/ 376 w 378"/>
                <a:gd name="T17" fmla="*/ 119 h 1119"/>
                <a:gd name="T18" fmla="*/ 378 w 378"/>
                <a:gd name="T19" fmla="*/ 140 h 1119"/>
                <a:gd name="T20" fmla="*/ 378 w 378"/>
                <a:gd name="T21" fmla="*/ 968 h 1119"/>
                <a:gd name="T22" fmla="*/ 376 w 378"/>
                <a:gd name="T23" fmla="*/ 988 h 1119"/>
                <a:gd name="T24" fmla="*/ 369 w 378"/>
                <a:gd name="T25" fmla="*/ 1007 h 1119"/>
                <a:gd name="T26" fmla="*/ 359 w 378"/>
                <a:gd name="T27" fmla="*/ 1022 h 1119"/>
                <a:gd name="T28" fmla="*/ 345 w 378"/>
                <a:gd name="T29" fmla="*/ 1036 h 1119"/>
                <a:gd name="T30" fmla="*/ 328 w 378"/>
                <a:gd name="T31" fmla="*/ 1048 h 1119"/>
                <a:gd name="T32" fmla="*/ 307 w 378"/>
                <a:gd name="T33" fmla="*/ 1058 h 1119"/>
                <a:gd name="T34" fmla="*/ 285 w 378"/>
                <a:gd name="T35" fmla="*/ 1066 h 1119"/>
                <a:gd name="T36" fmla="*/ 260 w 378"/>
                <a:gd name="T37" fmla="*/ 1071 h 1119"/>
                <a:gd name="T38" fmla="*/ 0 w 378"/>
                <a:gd name="T39" fmla="*/ 1119 h 1119"/>
                <a:gd name="T40" fmla="*/ 0 w 378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8" h="1119">
                  <a:moveTo>
                    <a:pt x="0" y="0"/>
                  </a:moveTo>
                  <a:lnTo>
                    <a:pt x="260" y="37"/>
                  </a:lnTo>
                  <a:lnTo>
                    <a:pt x="285" y="42"/>
                  </a:lnTo>
                  <a:lnTo>
                    <a:pt x="306" y="50"/>
                  </a:lnTo>
                  <a:lnTo>
                    <a:pt x="327" y="60"/>
                  </a:lnTo>
                  <a:lnTo>
                    <a:pt x="344" y="72"/>
                  </a:lnTo>
                  <a:lnTo>
                    <a:pt x="358" y="86"/>
                  </a:lnTo>
                  <a:lnTo>
                    <a:pt x="369" y="101"/>
                  </a:lnTo>
                  <a:lnTo>
                    <a:pt x="376" y="119"/>
                  </a:lnTo>
                  <a:lnTo>
                    <a:pt x="378" y="140"/>
                  </a:lnTo>
                  <a:lnTo>
                    <a:pt x="378" y="968"/>
                  </a:lnTo>
                  <a:lnTo>
                    <a:pt x="376" y="988"/>
                  </a:lnTo>
                  <a:lnTo>
                    <a:pt x="369" y="1007"/>
                  </a:lnTo>
                  <a:lnTo>
                    <a:pt x="359" y="1022"/>
                  </a:lnTo>
                  <a:lnTo>
                    <a:pt x="345" y="1036"/>
                  </a:lnTo>
                  <a:lnTo>
                    <a:pt x="328" y="1048"/>
                  </a:lnTo>
                  <a:lnTo>
                    <a:pt x="307" y="1058"/>
                  </a:lnTo>
                  <a:lnTo>
                    <a:pt x="285" y="1066"/>
                  </a:lnTo>
                  <a:lnTo>
                    <a:pt x="260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7095423" y="2482548"/>
              <a:ext cx="214247" cy="344888"/>
              <a:chOff x="6694371" y="3162328"/>
              <a:chExt cx="214247" cy="344888"/>
            </a:xfrm>
            <a:solidFill>
              <a:schemeClr val="bg1">
                <a:lumMod val="65000"/>
              </a:schemeClr>
            </a:solidFill>
          </p:grpSpPr>
          <p:sp>
            <p:nvSpPr>
              <p:cNvPr id="204" name="Freeform 159"/>
              <p:cNvSpPr>
                <a:spLocks/>
              </p:cNvSpPr>
              <p:nvPr/>
            </p:nvSpPr>
            <p:spPr bwMode="auto">
              <a:xfrm>
                <a:off x="6694371" y="3228519"/>
                <a:ext cx="198572" cy="278697"/>
              </a:xfrm>
              <a:custGeom>
                <a:avLst/>
                <a:gdLst>
                  <a:gd name="T0" fmla="*/ 64 w 114"/>
                  <a:gd name="T1" fmla="*/ 0 h 160"/>
                  <a:gd name="T2" fmla="*/ 71 w 114"/>
                  <a:gd name="T3" fmla="*/ 4 h 160"/>
                  <a:gd name="T4" fmla="*/ 89 w 114"/>
                  <a:gd name="T5" fmla="*/ 29 h 160"/>
                  <a:gd name="T6" fmla="*/ 103 w 114"/>
                  <a:gd name="T7" fmla="*/ 15 h 160"/>
                  <a:gd name="T8" fmla="*/ 105 w 114"/>
                  <a:gd name="T9" fmla="*/ 15 h 160"/>
                  <a:gd name="T10" fmla="*/ 109 w 114"/>
                  <a:gd name="T11" fmla="*/ 15 h 160"/>
                  <a:gd name="T12" fmla="*/ 112 w 114"/>
                  <a:gd name="T13" fmla="*/ 17 h 160"/>
                  <a:gd name="T14" fmla="*/ 114 w 114"/>
                  <a:gd name="T15" fmla="*/ 22 h 160"/>
                  <a:gd name="T16" fmla="*/ 112 w 114"/>
                  <a:gd name="T17" fmla="*/ 27 h 160"/>
                  <a:gd name="T18" fmla="*/ 92 w 114"/>
                  <a:gd name="T19" fmla="*/ 46 h 160"/>
                  <a:gd name="T20" fmla="*/ 91 w 114"/>
                  <a:gd name="T21" fmla="*/ 47 h 160"/>
                  <a:gd name="T22" fmla="*/ 86 w 114"/>
                  <a:gd name="T23" fmla="*/ 47 h 160"/>
                  <a:gd name="T24" fmla="*/ 81 w 114"/>
                  <a:gd name="T25" fmla="*/ 45 h 160"/>
                  <a:gd name="T26" fmla="*/ 72 w 114"/>
                  <a:gd name="T27" fmla="*/ 68 h 160"/>
                  <a:gd name="T28" fmla="*/ 69 w 114"/>
                  <a:gd name="T29" fmla="*/ 73 h 160"/>
                  <a:gd name="T30" fmla="*/ 68 w 114"/>
                  <a:gd name="T31" fmla="*/ 155 h 160"/>
                  <a:gd name="T32" fmla="*/ 64 w 114"/>
                  <a:gd name="T33" fmla="*/ 159 h 160"/>
                  <a:gd name="T34" fmla="*/ 57 w 114"/>
                  <a:gd name="T35" fmla="*/ 159 h 160"/>
                  <a:gd name="T36" fmla="*/ 53 w 114"/>
                  <a:gd name="T37" fmla="*/ 155 h 160"/>
                  <a:gd name="T38" fmla="*/ 52 w 114"/>
                  <a:gd name="T39" fmla="*/ 78 h 160"/>
                  <a:gd name="T40" fmla="*/ 46 w 114"/>
                  <a:gd name="T41" fmla="*/ 151 h 160"/>
                  <a:gd name="T42" fmla="*/ 43 w 114"/>
                  <a:gd name="T43" fmla="*/ 157 h 160"/>
                  <a:gd name="T44" fmla="*/ 37 w 114"/>
                  <a:gd name="T45" fmla="*/ 160 h 160"/>
                  <a:gd name="T46" fmla="*/ 31 w 114"/>
                  <a:gd name="T47" fmla="*/ 157 h 160"/>
                  <a:gd name="T48" fmla="*/ 28 w 114"/>
                  <a:gd name="T49" fmla="*/ 151 h 160"/>
                  <a:gd name="T50" fmla="*/ 27 w 114"/>
                  <a:gd name="T51" fmla="*/ 71 h 160"/>
                  <a:gd name="T52" fmla="*/ 26 w 114"/>
                  <a:gd name="T53" fmla="*/ 47 h 160"/>
                  <a:gd name="T54" fmla="*/ 13 w 114"/>
                  <a:gd name="T55" fmla="*/ 80 h 160"/>
                  <a:gd name="T56" fmla="*/ 8 w 114"/>
                  <a:gd name="T57" fmla="*/ 82 h 160"/>
                  <a:gd name="T58" fmla="*/ 2 w 114"/>
                  <a:gd name="T59" fmla="*/ 80 h 160"/>
                  <a:gd name="T60" fmla="*/ 0 w 114"/>
                  <a:gd name="T61" fmla="*/ 74 h 160"/>
                  <a:gd name="T62" fmla="*/ 25 w 114"/>
                  <a:gd name="T63" fmla="*/ 8 h 160"/>
                  <a:gd name="T64" fmla="*/ 26 w 114"/>
                  <a:gd name="T65" fmla="*/ 5 h 160"/>
                  <a:gd name="T66" fmla="*/ 29 w 114"/>
                  <a:gd name="T67" fmla="*/ 2 h 160"/>
                  <a:gd name="T68" fmla="*/ 34 w 114"/>
                  <a:gd name="T6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4" h="160">
                    <a:moveTo>
                      <a:pt x="34" y="0"/>
                    </a:moveTo>
                    <a:lnTo>
                      <a:pt x="64" y="0"/>
                    </a:lnTo>
                    <a:lnTo>
                      <a:pt x="67" y="2"/>
                    </a:lnTo>
                    <a:lnTo>
                      <a:pt x="71" y="4"/>
                    </a:lnTo>
                    <a:lnTo>
                      <a:pt x="72" y="5"/>
                    </a:lnTo>
                    <a:lnTo>
                      <a:pt x="89" y="29"/>
                    </a:lnTo>
                    <a:lnTo>
                      <a:pt x="101" y="16"/>
                    </a:lnTo>
                    <a:lnTo>
                      <a:pt x="103" y="15"/>
                    </a:lnTo>
                    <a:lnTo>
                      <a:pt x="104" y="15"/>
                    </a:lnTo>
                    <a:lnTo>
                      <a:pt x="105" y="15"/>
                    </a:lnTo>
                    <a:lnTo>
                      <a:pt x="106" y="14"/>
                    </a:lnTo>
                    <a:lnTo>
                      <a:pt x="109" y="15"/>
                    </a:lnTo>
                    <a:lnTo>
                      <a:pt x="111" y="15"/>
                    </a:lnTo>
                    <a:lnTo>
                      <a:pt x="112" y="17"/>
                    </a:lnTo>
                    <a:lnTo>
                      <a:pt x="114" y="19"/>
                    </a:lnTo>
                    <a:lnTo>
                      <a:pt x="114" y="22"/>
                    </a:lnTo>
                    <a:lnTo>
                      <a:pt x="113" y="24"/>
                    </a:lnTo>
                    <a:lnTo>
                      <a:pt x="112" y="27"/>
                    </a:lnTo>
                    <a:lnTo>
                      <a:pt x="92" y="46"/>
                    </a:lnTo>
                    <a:lnTo>
                      <a:pt x="92" y="46"/>
                    </a:lnTo>
                    <a:lnTo>
                      <a:pt x="92" y="46"/>
                    </a:lnTo>
                    <a:lnTo>
                      <a:pt x="91" y="47"/>
                    </a:lnTo>
                    <a:lnTo>
                      <a:pt x="89" y="47"/>
                    </a:lnTo>
                    <a:lnTo>
                      <a:pt x="86" y="47"/>
                    </a:lnTo>
                    <a:lnTo>
                      <a:pt x="84" y="46"/>
                    </a:lnTo>
                    <a:lnTo>
                      <a:pt x="81" y="45"/>
                    </a:lnTo>
                    <a:lnTo>
                      <a:pt x="73" y="32"/>
                    </a:lnTo>
                    <a:lnTo>
                      <a:pt x="72" y="68"/>
                    </a:lnTo>
                    <a:lnTo>
                      <a:pt x="71" y="71"/>
                    </a:lnTo>
                    <a:lnTo>
                      <a:pt x="69" y="73"/>
                    </a:lnTo>
                    <a:lnTo>
                      <a:pt x="69" y="151"/>
                    </a:lnTo>
                    <a:lnTo>
                      <a:pt x="68" y="155"/>
                    </a:lnTo>
                    <a:lnTo>
                      <a:pt x="67" y="157"/>
                    </a:lnTo>
                    <a:lnTo>
                      <a:pt x="64" y="159"/>
                    </a:lnTo>
                    <a:lnTo>
                      <a:pt x="61" y="160"/>
                    </a:lnTo>
                    <a:lnTo>
                      <a:pt x="57" y="159"/>
                    </a:lnTo>
                    <a:lnTo>
                      <a:pt x="55" y="157"/>
                    </a:lnTo>
                    <a:lnTo>
                      <a:pt x="53" y="155"/>
                    </a:lnTo>
                    <a:lnTo>
                      <a:pt x="52" y="151"/>
                    </a:lnTo>
                    <a:lnTo>
                      <a:pt x="52" y="78"/>
                    </a:lnTo>
                    <a:lnTo>
                      <a:pt x="46" y="78"/>
                    </a:lnTo>
                    <a:lnTo>
                      <a:pt x="46" y="151"/>
                    </a:lnTo>
                    <a:lnTo>
                      <a:pt x="44" y="155"/>
                    </a:lnTo>
                    <a:lnTo>
                      <a:pt x="43" y="157"/>
                    </a:lnTo>
                    <a:lnTo>
                      <a:pt x="40" y="159"/>
                    </a:lnTo>
                    <a:lnTo>
                      <a:pt x="37" y="160"/>
                    </a:lnTo>
                    <a:lnTo>
                      <a:pt x="34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28" y="151"/>
                    </a:lnTo>
                    <a:lnTo>
                      <a:pt x="28" y="73"/>
                    </a:lnTo>
                    <a:lnTo>
                      <a:pt x="27" y="71"/>
                    </a:lnTo>
                    <a:lnTo>
                      <a:pt x="26" y="68"/>
                    </a:lnTo>
                    <a:lnTo>
                      <a:pt x="26" y="47"/>
                    </a:lnTo>
                    <a:lnTo>
                      <a:pt x="14" y="78"/>
                    </a:lnTo>
                    <a:lnTo>
                      <a:pt x="13" y="80"/>
                    </a:lnTo>
                    <a:lnTo>
                      <a:pt x="11" y="82"/>
                    </a:lnTo>
                    <a:lnTo>
                      <a:pt x="8" y="82"/>
                    </a:lnTo>
                    <a:lnTo>
                      <a:pt x="4" y="82"/>
                    </a:lnTo>
                    <a:lnTo>
                      <a:pt x="2" y="80"/>
                    </a:lnTo>
                    <a:lnTo>
                      <a:pt x="1" y="78"/>
                    </a:lnTo>
                    <a:lnTo>
                      <a:pt x="0" y="74"/>
                    </a:lnTo>
                    <a:lnTo>
                      <a:pt x="0" y="72"/>
                    </a:lnTo>
                    <a:lnTo>
                      <a:pt x="25" y="8"/>
                    </a:lnTo>
                    <a:lnTo>
                      <a:pt x="25" y="7"/>
                    </a:lnTo>
                    <a:lnTo>
                      <a:pt x="26" y="5"/>
                    </a:lnTo>
                    <a:lnTo>
                      <a:pt x="27" y="3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1583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160"/>
              <p:cNvSpPr>
                <a:spLocks/>
              </p:cNvSpPr>
              <p:nvPr/>
            </p:nvSpPr>
            <p:spPr bwMode="auto">
              <a:xfrm>
                <a:off x="6746626" y="3162328"/>
                <a:ext cx="64449" cy="62707"/>
              </a:xfrm>
              <a:custGeom>
                <a:avLst/>
                <a:gdLst>
                  <a:gd name="T0" fmla="*/ 19 w 37"/>
                  <a:gd name="T1" fmla="*/ 0 h 36"/>
                  <a:gd name="T2" fmla="*/ 29 w 37"/>
                  <a:gd name="T3" fmla="*/ 3 h 36"/>
                  <a:gd name="T4" fmla="*/ 35 w 37"/>
                  <a:gd name="T5" fmla="*/ 9 h 36"/>
                  <a:gd name="T6" fmla="*/ 37 w 37"/>
                  <a:gd name="T7" fmla="*/ 18 h 36"/>
                  <a:gd name="T8" fmla="*/ 35 w 37"/>
                  <a:gd name="T9" fmla="*/ 28 h 36"/>
                  <a:gd name="T10" fmla="*/ 29 w 37"/>
                  <a:gd name="T11" fmla="*/ 34 h 36"/>
                  <a:gd name="T12" fmla="*/ 19 w 37"/>
                  <a:gd name="T13" fmla="*/ 36 h 36"/>
                  <a:gd name="T14" fmla="*/ 10 w 37"/>
                  <a:gd name="T15" fmla="*/ 34 h 36"/>
                  <a:gd name="T16" fmla="*/ 4 w 37"/>
                  <a:gd name="T17" fmla="*/ 28 h 36"/>
                  <a:gd name="T18" fmla="*/ 0 w 37"/>
                  <a:gd name="T19" fmla="*/ 18 h 36"/>
                  <a:gd name="T20" fmla="*/ 4 w 37"/>
                  <a:gd name="T21" fmla="*/ 9 h 36"/>
                  <a:gd name="T22" fmla="*/ 10 w 37"/>
                  <a:gd name="T23" fmla="*/ 3 h 36"/>
                  <a:gd name="T24" fmla="*/ 19 w 37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" h="36">
                    <a:moveTo>
                      <a:pt x="19" y="0"/>
                    </a:moveTo>
                    <a:lnTo>
                      <a:pt x="29" y="3"/>
                    </a:lnTo>
                    <a:lnTo>
                      <a:pt x="35" y="9"/>
                    </a:lnTo>
                    <a:lnTo>
                      <a:pt x="37" y="18"/>
                    </a:lnTo>
                    <a:lnTo>
                      <a:pt x="35" y="28"/>
                    </a:lnTo>
                    <a:lnTo>
                      <a:pt x="29" y="34"/>
                    </a:lnTo>
                    <a:lnTo>
                      <a:pt x="19" y="36"/>
                    </a:lnTo>
                    <a:lnTo>
                      <a:pt x="10" y="34"/>
                    </a:lnTo>
                    <a:lnTo>
                      <a:pt x="4" y="28"/>
                    </a:lnTo>
                    <a:lnTo>
                      <a:pt x="0" y="18"/>
                    </a:lnTo>
                    <a:lnTo>
                      <a:pt x="4" y="9"/>
                    </a:lnTo>
                    <a:lnTo>
                      <a:pt x="10" y="3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1583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61"/>
              <p:cNvSpPr>
                <a:spLocks noEditPoints="1"/>
              </p:cNvSpPr>
              <p:nvPr/>
            </p:nvSpPr>
            <p:spPr bwMode="auto">
              <a:xfrm>
                <a:off x="6852879" y="3169296"/>
                <a:ext cx="55739" cy="76642"/>
              </a:xfrm>
              <a:custGeom>
                <a:avLst/>
                <a:gdLst>
                  <a:gd name="T0" fmla="*/ 12 w 32"/>
                  <a:gd name="T1" fmla="*/ 4 h 44"/>
                  <a:gd name="T2" fmla="*/ 7 w 32"/>
                  <a:gd name="T3" fmla="*/ 8 h 44"/>
                  <a:gd name="T4" fmla="*/ 6 w 32"/>
                  <a:gd name="T5" fmla="*/ 15 h 44"/>
                  <a:gd name="T6" fmla="*/ 8 w 32"/>
                  <a:gd name="T7" fmla="*/ 21 h 44"/>
                  <a:gd name="T8" fmla="*/ 11 w 32"/>
                  <a:gd name="T9" fmla="*/ 27 h 44"/>
                  <a:gd name="T10" fmla="*/ 14 w 32"/>
                  <a:gd name="T11" fmla="*/ 30 h 44"/>
                  <a:gd name="T12" fmla="*/ 13 w 32"/>
                  <a:gd name="T13" fmla="*/ 24 h 44"/>
                  <a:gd name="T14" fmla="*/ 13 w 32"/>
                  <a:gd name="T15" fmla="*/ 19 h 44"/>
                  <a:gd name="T16" fmla="*/ 15 w 32"/>
                  <a:gd name="T17" fmla="*/ 19 h 44"/>
                  <a:gd name="T18" fmla="*/ 18 w 32"/>
                  <a:gd name="T19" fmla="*/ 19 h 44"/>
                  <a:gd name="T20" fmla="*/ 20 w 32"/>
                  <a:gd name="T21" fmla="*/ 20 h 44"/>
                  <a:gd name="T22" fmla="*/ 18 w 32"/>
                  <a:gd name="T23" fmla="*/ 27 h 44"/>
                  <a:gd name="T24" fmla="*/ 21 w 32"/>
                  <a:gd name="T25" fmla="*/ 30 h 44"/>
                  <a:gd name="T26" fmla="*/ 23 w 32"/>
                  <a:gd name="T27" fmla="*/ 24 h 44"/>
                  <a:gd name="T28" fmla="*/ 26 w 32"/>
                  <a:gd name="T29" fmla="*/ 18 h 44"/>
                  <a:gd name="T30" fmla="*/ 26 w 32"/>
                  <a:gd name="T31" fmla="*/ 11 h 44"/>
                  <a:gd name="T32" fmla="*/ 22 w 32"/>
                  <a:gd name="T33" fmla="*/ 6 h 44"/>
                  <a:gd name="T34" fmla="*/ 16 w 32"/>
                  <a:gd name="T35" fmla="*/ 4 h 44"/>
                  <a:gd name="T36" fmla="*/ 21 w 32"/>
                  <a:gd name="T37" fmla="*/ 0 h 44"/>
                  <a:gd name="T38" fmla="*/ 28 w 32"/>
                  <a:gd name="T39" fmla="*/ 5 h 44"/>
                  <a:gd name="T40" fmla="*/ 32 w 32"/>
                  <a:gd name="T41" fmla="*/ 15 h 44"/>
                  <a:gd name="T42" fmla="*/ 27 w 32"/>
                  <a:gd name="T43" fmla="*/ 25 h 44"/>
                  <a:gd name="T44" fmla="*/ 25 w 32"/>
                  <a:gd name="T45" fmla="*/ 29 h 44"/>
                  <a:gd name="T46" fmla="*/ 24 w 32"/>
                  <a:gd name="T47" fmla="*/ 40 h 44"/>
                  <a:gd name="T48" fmla="*/ 23 w 32"/>
                  <a:gd name="T49" fmla="*/ 43 h 44"/>
                  <a:gd name="T50" fmla="*/ 19 w 32"/>
                  <a:gd name="T51" fmla="*/ 43 h 44"/>
                  <a:gd name="T52" fmla="*/ 16 w 32"/>
                  <a:gd name="T53" fmla="*/ 44 h 44"/>
                  <a:gd name="T54" fmla="*/ 13 w 32"/>
                  <a:gd name="T55" fmla="*/ 43 h 44"/>
                  <a:gd name="T56" fmla="*/ 9 w 32"/>
                  <a:gd name="T57" fmla="*/ 43 h 44"/>
                  <a:gd name="T58" fmla="*/ 8 w 32"/>
                  <a:gd name="T59" fmla="*/ 40 h 44"/>
                  <a:gd name="T60" fmla="*/ 7 w 32"/>
                  <a:gd name="T61" fmla="*/ 29 h 44"/>
                  <a:gd name="T62" fmla="*/ 4 w 32"/>
                  <a:gd name="T63" fmla="*/ 25 h 44"/>
                  <a:gd name="T64" fmla="*/ 0 w 32"/>
                  <a:gd name="T65" fmla="*/ 15 h 44"/>
                  <a:gd name="T66" fmla="*/ 3 w 32"/>
                  <a:gd name="T67" fmla="*/ 5 h 44"/>
                  <a:gd name="T68" fmla="*/ 11 w 32"/>
                  <a:gd name="T6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2" h="44">
                    <a:moveTo>
                      <a:pt x="16" y="4"/>
                    </a:moveTo>
                    <a:lnTo>
                      <a:pt x="12" y="4"/>
                    </a:lnTo>
                    <a:lnTo>
                      <a:pt x="10" y="6"/>
                    </a:lnTo>
                    <a:lnTo>
                      <a:pt x="7" y="8"/>
                    </a:lnTo>
                    <a:lnTo>
                      <a:pt x="6" y="11"/>
                    </a:lnTo>
                    <a:lnTo>
                      <a:pt x="6" y="15"/>
                    </a:lnTo>
                    <a:lnTo>
                      <a:pt x="6" y="18"/>
                    </a:lnTo>
                    <a:lnTo>
                      <a:pt x="8" y="21"/>
                    </a:lnTo>
                    <a:lnTo>
                      <a:pt x="9" y="24"/>
                    </a:lnTo>
                    <a:lnTo>
                      <a:pt x="11" y="27"/>
                    </a:lnTo>
                    <a:lnTo>
                      <a:pt x="12" y="30"/>
                    </a:lnTo>
                    <a:lnTo>
                      <a:pt x="14" y="30"/>
                    </a:lnTo>
                    <a:lnTo>
                      <a:pt x="14" y="27"/>
                    </a:lnTo>
                    <a:lnTo>
                      <a:pt x="13" y="24"/>
                    </a:lnTo>
                    <a:lnTo>
                      <a:pt x="12" y="20"/>
                    </a:lnTo>
                    <a:lnTo>
                      <a:pt x="13" y="19"/>
                    </a:lnTo>
                    <a:lnTo>
                      <a:pt x="14" y="19"/>
                    </a:lnTo>
                    <a:lnTo>
                      <a:pt x="15" y="19"/>
                    </a:lnTo>
                    <a:lnTo>
                      <a:pt x="16" y="19"/>
                    </a:lnTo>
                    <a:lnTo>
                      <a:pt x="18" y="19"/>
                    </a:lnTo>
                    <a:lnTo>
                      <a:pt x="19" y="19"/>
                    </a:lnTo>
                    <a:lnTo>
                      <a:pt x="20" y="20"/>
                    </a:lnTo>
                    <a:lnTo>
                      <a:pt x="19" y="24"/>
                    </a:lnTo>
                    <a:lnTo>
                      <a:pt x="18" y="27"/>
                    </a:lnTo>
                    <a:lnTo>
                      <a:pt x="18" y="30"/>
                    </a:lnTo>
                    <a:lnTo>
                      <a:pt x="21" y="30"/>
                    </a:lnTo>
                    <a:lnTo>
                      <a:pt x="21" y="27"/>
                    </a:lnTo>
                    <a:lnTo>
                      <a:pt x="23" y="24"/>
                    </a:lnTo>
                    <a:lnTo>
                      <a:pt x="24" y="21"/>
                    </a:lnTo>
                    <a:lnTo>
                      <a:pt x="26" y="18"/>
                    </a:lnTo>
                    <a:lnTo>
                      <a:pt x="27" y="15"/>
                    </a:lnTo>
                    <a:lnTo>
                      <a:pt x="26" y="11"/>
                    </a:lnTo>
                    <a:lnTo>
                      <a:pt x="25" y="8"/>
                    </a:lnTo>
                    <a:lnTo>
                      <a:pt x="22" y="6"/>
                    </a:lnTo>
                    <a:lnTo>
                      <a:pt x="20" y="4"/>
                    </a:lnTo>
                    <a:lnTo>
                      <a:pt x="16" y="4"/>
                    </a:lnTo>
                    <a:close/>
                    <a:moveTo>
                      <a:pt x="16" y="0"/>
                    </a:moveTo>
                    <a:lnTo>
                      <a:pt x="21" y="0"/>
                    </a:lnTo>
                    <a:lnTo>
                      <a:pt x="25" y="2"/>
                    </a:lnTo>
                    <a:lnTo>
                      <a:pt x="28" y="5"/>
                    </a:lnTo>
                    <a:lnTo>
                      <a:pt x="31" y="9"/>
                    </a:lnTo>
                    <a:lnTo>
                      <a:pt x="32" y="15"/>
                    </a:lnTo>
                    <a:lnTo>
                      <a:pt x="31" y="19"/>
                    </a:lnTo>
                    <a:lnTo>
                      <a:pt x="27" y="25"/>
                    </a:lnTo>
                    <a:lnTo>
                      <a:pt x="26" y="27"/>
                    </a:lnTo>
                    <a:lnTo>
                      <a:pt x="25" y="29"/>
                    </a:lnTo>
                    <a:lnTo>
                      <a:pt x="24" y="31"/>
                    </a:lnTo>
                    <a:lnTo>
                      <a:pt x="24" y="40"/>
                    </a:lnTo>
                    <a:lnTo>
                      <a:pt x="24" y="42"/>
                    </a:lnTo>
                    <a:lnTo>
                      <a:pt x="23" y="43"/>
                    </a:lnTo>
                    <a:lnTo>
                      <a:pt x="21" y="43"/>
                    </a:lnTo>
                    <a:lnTo>
                      <a:pt x="19" y="43"/>
                    </a:lnTo>
                    <a:lnTo>
                      <a:pt x="18" y="44"/>
                    </a:lnTo>
                    <a:lnTo>
                      <a:pt x="16" y="44"/>
                    </a:lnTo>
                    <a:lnTo>
                      <a:pt x="14" y="44"/>
                    </a:lnTo>
                    <a:lnTo>
                      <a:pt x="13" y="43"/>
                    </a:lnTo>
                    <a:lnTo>
                      <a:pt x="11" y="43"/>
                    </a:lnTo>
                    <a:lnTo>
                      <a:pt x="9" y="43"/>
                    </a:lnTo>
                    <a:lnTo>
                      <a:pt x="8" y="42"/>
                    </a:lnTo>
                    <a:lnTo>
                      <a:pt x="8" y="40"/>
                    </a:lnTo>
                    <a:lnTo>
                      <a:pt x="8" y="31"/>
                    </a:lnTo>
                    <a:lnTo>
                      <a:pt x="7" y="29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1" y="19"/>
                    </a:lnTo>
                    <a:lnTo>
                      <a:pt x="0" y="15"/>
                    </a:lnTo>
                    <a:lnTo>
                      <a:pt x="1" y="9"/>
                    </a:lnTo>
                    <a:lnTo>
                      <a:pt x="3" y="5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1583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7" name="TextBox 23"/>
          <p:cNvSpPr txBox="1"/>
          <p:nvPr/>
        </p:nvSpPr>
        <p:spPr>
          <a:xfrm>
            <a:off x="1318892" y="5582806"/>
            <a:ext cx="245923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TextBox 24"/>
          <p:cNvSpPr txBox="1"/>
          <p:nvPr/>
        </p:nvSpPr>
        <p:spPr>
          <a:xfrm>
            <a:off x="1318893" y="527250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9" name="TextBox 23"/>
          <p:cNvSpPr txBox="1"/>
          <p:nvPr/>
        </p:nvSpPr>
        <p:spPr>
          <a:xfrm>
            <a:off x="3900167" y="5582806"/>
            <a:ext cx="245923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0" name="TextBox 24"/>
          <p:cNvSpPr txBox="1"/>
          <p:nvPr/>
        </p:nvSpPr>
        <p:spPr>
          <a:xfrm>
            <a:off x="3900168" y="527250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1" name="TextBox 23"/>
          <p:cNvSpPr txBox="1"/>
          <p:nvPr/>
        </p:nvSpPr>
        <p:spPr>
          <a:xfrm>
            <a:off x="6490967" y="5582806"/>
            <a:ext cx="245923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2" name="TextBox 24"/>
          <p:cNvSpPr txBox="1"/>
          <p:nvPr/>
        </p:nvSpPr>
        <p:spPr>
          <a:xfrm>
            <a:off x="6490968" y="527250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3" name="TextBox 23"/>
          <p:cNvSpPr txBox="1"/>
          <p:nvPr/>
        </p:nvSpPr>
        <p:spPr>
          <a:xfrm>
            <a:off x="9072242" y="5582806"/>
            <a:ext cx="245923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4" name="TextBox 24"/>
          <p:cNvSpPr txBox="1"/>
          <p:nvPr/>
        </p:nvSpPr>
        <p:spPr>
          <a:xfrm>
            <a:off x="9072243" y="527250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65" name="矩形 64"/>
          <p:cNvSpPr/>
          <p:nvPr/>
        </p:nvSpPr>
        <p:spPr>
          <a:xfrm>
            <a:off x="5439360" y="183658"/>
            <a:ext cx="1980029" cy="50488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66" name="矩形 65"/>
          <p:cNvSpPr/>
          <p:nvPr/>
        </p:nvSpPr>
        <p:spPr>
          <a:xfrm>
            <a:off x="5181276" y="544865"/>
            <a:ext cx="2496196" cy="33515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Please replace the written content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88" grpId="0" animBg="1"/>
      <p:bldP spid="169" grpId="0" animBg="1"/>
      <p:bldP spid="199" grpId="0" animBg="1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>
            <a:spLocks/>
          </p:cNvSpPr>
          <p:nvPr/>
        </p:nvSpPr>
        <p:spPr bwMode="auto">
          <a:xfrm rot="5400000">
            <a:off x="10298634" y="2565749"/>
            <a:ext cx="1321296" cy="3878871"/>
          </a:xfrm>
          <a:custGeom>
            <a:avLst/>
            <a:gdLst>
              <a:gd name="connsiteX0" fmla="*/ 0 w 1253008"/>
              <a:gd name="connsiteY0" fmla="*/ 3081115 h 3678400"/>
              <a:gd name="connsiteX1" fmla="*/ 0 w 1253008"/>
              <a:gd name="connsiteY1" fmla="*/ 103674 h 3678400"/>
              <a:gd name="connsiteX2" fmla="*/ 103675 w 1253008"/>
              <a:gd name="connsiteY2" fmla="*/ 0 h 3678400"/>
              <a:gd name="connsiteX3" fmla="*/ 325621 w 1253008"/>
              <a:gd name="connsiteY3" fmla="*/ 0 h 3678400"/>
              <a:gd name="connsiteX4" fmla="*/ 429296 w 1253008"/>
              <a:gd name="connsiteY4" fmla="*/ 103674 h 3678400"/>
              <a:gd name="connsiteX5" fmla="*/ 429296 w 1253008"/>
              <a:gd name="connsiteY5" fmla="*/ 3020727 h 3678400"/>
              <a:gd name="connsiteX6" fmla="*/ 435077 w 1253008"/>
              <a:gd name="connsiteY6" fmla="*/ 3028006 h 3678400"/>
              <a:gd name="connsiteX7" fmla="*/ 629745 w 1253008"/>
              <a:gd name="connsiteY7" fmla="*/ 3047864 h 3678400"/>
              <a:gd name="connsiteX8" fmla="*/ 629745 w 1253008"/>
              <a:gd name="connsiteY8" fmla="*/ 3046873 h 3678400"/>
              <a:gd name="connsiteX9" fmla="*/ 1224810 w 1253008"/>
              <a:gd name="connsiteY9" fmla="*/ 3505788 h 3678400"/>
              <a:gd name="connsiteX10" fmla="*/ 919535 w 1253008"/>
              <a:gd name="connsiteY10" fmla="*/ 3675675 h 3678400"/>
              <a:gd name="connsiteX11" fmla="*/ 824413 w 1253008"/>
              <a:gd name="connsiteY11" fmla="*/ 3496963 h 3678400"/>
              <a:gd name="connsiteX12" fmla="*/ 629745 w 1253008"/>
              <a:gd name="connsiteY12" fmla="*/ 3477106 h 3678400"/>
              <a:gd name="connsiteX13" fmla="*/ 629745 w 1253008"/>
              <a:gd name="connsiteY13" fmla="*/ 3478097 h 3678400"/>
              <a:gd name="connsiteX14" fmla="*/ 9137 w 1253008"/>
              <a:gd name="connsiteY14" fmla="*/ 3138358 h 3678400"/>
              <a:gd name="connsiteX15" fmla="*/ 9348 w 1253008"/>
              <a:gd name="connsiteY15" fmla="*/ 3123250 h 3678400"/>
              <a:gd name="connsiteX16" fmla="*/ 8147 w 1253008"/>
              <a:gd name="connsiteY16" fmla="*/ 3121470 h 3678400"/>
              <a:gd name="connsiteX17" fmla="*/ 0 w 1253008"/>
              <a:gd name="connsiteY17" fmla="*/ 3081115 h 367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53008" h="3678400">
                <a:moveTo>
                  <a:pt x="0" y="3081115"/>
                </a:moveTo>
                <a:lnTo>
                  <a:pt x="0" y="103674"/>
                </a:lnTo>
                <a:cubicBezTo>
                  <a:pt x="0" y="46416"/>
                  <a:pt x="46417" y="0"/>
                  <a:pt x="103675" y="0"/>
                </a:cubicBezTo>
                <a:lnTo>
                  <a:pt x="325621" y="0"/>
                </a:lnTo>
                <a:cubicBezTo>
                  <a:pt x="382879" y="0"/>
                  <a:pt x="429296" y="46416"/>
                  <a:pt x="429296" y="103674"/>
                </a:cubicBezTo>
                <a:lnTo>
                  <a:pt x="429296" y="3020727"/>
                </a:lnTo>
                <a:lnTo>
                  <a:pt x="435077" y="3028006"/>
                </a:lnTo>
                <a:cubicBezTo>
                  <a:pt x="457198" y="3054483"/>
                  <a:pt x="525774" y="3047864"/>
                  <a:pt x="629745" y="3047864"/>
                </a:cubicBezTo>
                <a:lnTo>
                  <a:pt x="629745" y="3046873"/>
                </a:lnTo>
                <a:cubicBezTo>
                  <a:pt x="1187204" y="3046873"/>
                  <a:pt x="1319932" y="3393266"/>
                  <a:pt x="1224810" y="3505788"/>
                </a:cubicBezTo>
                <a:cubicBezTo>
                  <a:pt x="1162870" y="3580803"/>
                  <a:pt x="999172" y="3697739"/>
                  <a:pt x="919535" y="3675675"/>
                </a:cubicBezTo>
                <a:cubicBezTo>
                  <a:pt x="866444" y="3658025"/>
                  <a:pt x="901838" y="3578597"/>
                  <a:pt x="824413" y="3496963"/>
                </a:cubicBezTo>
                <a:cubicBezTo>
                  <a:pt x="802292" y="3470487"/>
                  <a:pt x="733716" y="3477106"/>
                  <a:pt x="629745" y="3477106"/>
                </a:cubicBezTo>
                <a:lnTo>
                  <a:pt x="629745" y="3478097"/>
                </a:lnTo>
                <a:cubicBezTo>
                  <a:pt x="211651" y="3478097"/>
                  <a:pt x="32468" y="3283251"/>
                  <a:pt x="9137" y="3138358"/>
                </a:cubicBezTo>
                <a:lnTo>
                  <a:pt x="9348" y="3123250"/>
                </a:lnTo>
                <a:lnTo>
                  <a:pt x="8147" y="3121470"/>
                </a:lnTo>
                <a:cubicBezTo>
                  <a:pt x="2901" y="3109066"/>
                  <a:pt x="0" y="3095429"/>
                  <a:pt x="0" y="3081115"/>
                </a:cubicBezTo>
                <a:close/>
              </a:path>
            </a:pathLst>
          </a:custGeom>
          <a:solidFill>
            <a:srgbClr val="90C74B"/>
          </a:solidFill>
          <a:ln w="25400" cap="flat" cmpd="sng" algn="ctr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200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971587" y="2820584"/>
            <a:ext cx="1231915" cy="2415821"/>
            <a:chOff x="7558505" y="2674384"/>
            <a:chExt cx="1168246" cy="2290964"/>
          </a:xfrm>
          <a:solidFill>
            <a:srgbClr val="015835"/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rot="5400000">
              <a:off x="6850210" y="3382679"/>
              <a:ext cx="2290964" cy="874374"/>
            </a:xfrm>
            <a:custGeom>
              <a:avLst/>
              <a:gdLst>
                <a:gd name="T0" fmla="*/ 724 w 1036"/>
                <a:gd name="T1" fmla="*/ 101 h 396"/>
                <a:gd name="T2" fmla="*/ 724 w 1036"/>
                <a:gd name="T3" fmla="*/ 101 h 396"/>
                <a:gd name="T4" fmla="*/ 312 w 1036"/>
                <a:gd name="T5" fmla="*/ 101 h 396"/>
                <a:gd name="T6" fmla="*/ 312 w 1036"/>
                <a:gd name="T7" fmla="*/ 101 h 396"/>
                <a:gd name="T8" fmla="*/ 312 w 1036"/>
                <a:gd name="T9" fmla="*/ 101 h 396"/>
                <a:gd name="T10" fmla="*/ 311 w 1036"/>
                <a:gd name="T11" fmla="*/ 101 h 396"/>
                <a:gd name="T12" fmla="*/ 311 w 1036"/>
                <a:gd name="T13" fmla="*/ 101 h 396"/>
                <a:gd name="T14" fmla="*/ 224 w 1036"/>
                <a:gd name="T15" fmla="*/ 92 h 396"/>
                <a:gd name="T16" fmla="*/ 181 w 1036"/>
                <a:gd name="T17" fmla="*/ 11 h 396"/>
                <a:gd name="T18" fmla="*/ 43 w 1036"/>
                <a:gd name="T19" fmla="*/ 88 h 396"/>
                <a:gd name="T20" fmla="*/ 310 w 1036"/>
                <a:gd name="T21" fmla="*/ 295 h 396"/>
                <a:gd name="T22" fmla="*/ 310 w 1036"/>
                <a:gd name="T23" fmla="*/ 295 h 396"/>
                <a:gd name="T24" fmla="*/ 312 w 1036"/>
                <a:gd name="T25" fmla="*/ 295 h 396"/>
                <a:gd name="T26" fmla="*/ 312 w 1036"/>
                <a:gd name="T27" fmla="*/ 295 h 396"/>
                <a:gd name="T28" fmla="*/ 312 w 1036"/>
                <a:gd name="T29" fmla="*/ 295 h 396"/>
                <a:gd name="T30" fmla="*/ 724 w 1036"/>
                <a:gd name="T31" fmla="*/ 295 h 396"/>
                <a:gd name="T32" fmla="*/ 724 w 1036"/>
                <a:gd name="T33" fmla="*/ 295 h 396"/>
                <a:gd name="T34" fmla="*/ 812 w 1036"/>
                <a:gd name="T35" fmla="*/ 305 h 396"/>
                <a:gd name="T36" fmla="*/ 855 w 1036"/>
                <a:gd name="T37" fmla="*/ 386 h 396"/>
                <a:gd name="T38" fmla="*/ 993 w 1036"/>
                <a:gd name="T39" fmla="*/ 309 h 396"/>
                <a:gd name="T40" fmla="*/ 724 w 1036"/>
                <a:gd name="T41" fmla="*/ 10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6" h="396">
                  <a:moveTo>
                    <a:pt x="724" y="101"/>
                  </a:moveTo>
                  <a:cubicBezTo>
                    <a:pt x="724" y="101"/>
                    <a:pt x="724" y="101"/>
                    <a:pt x="724" y="101"/>
                  </a:cubicBezTo>
                  <a:cubicBezTo>
                    <a:pt x="724" y="101"/>
                    <a:pt x="343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265" y="101"/>
                    <a:pt x="234" y="103"/>
                    <a:pt x="224" y="92"/>
                  </a:cubicBezTo>
                  <a:cubicBezTo>
                    <a:pt x="189" y="55"/>
                    <a:pt x="205" y="18"/>
                    <a:pt x="181" y="11"/>
                  </a:cubicBezTo>
                  <a:cubicBezTo>
                    <a:pt x="145" y="0"/>
                    <a:pt x="71" y="54"/>
                    <a:pt x="43" y="88"/>
                  </a:cubicBezTo>
                  <a:cubicBezTo>
                    <a:pt x="0" y="139"/>
                    <a:pt x="60" y="295"/>
                    <a:pt x="310" y="295"/>
                  </a:cubicBezTo>
                  <a:cubicBezTo>
                    <a:pt x="310" y="295"/>
                    <a:pt x="310" y="295"/>
                    <a:pt x="310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724" y="295"/>
                    <a:pt x="724" y="295"/>
                    <a:pt x="724" y="295"/>
                  </a:cubicBezTo>
                  <a:cubicBezTo>
                    <a:pt x="724" y="295"/>
                    <a:pt x="724" y="295"/>
                    <a:pt x="724" y="295"/>
                  </a:cubicBezTo>
                  <a:cubicBezTo>
                    <a:pt x="771" y="295"/>
                    <a:pt x="802" y="293"/>
                    <a:pt x="812" y="305"/>
                  </a:cubicBezTo>
                  <a:cubicBezTo>
                    <a:pt x="847" y="342"/>
                    <a:pt x="831" y="378"/>
                    <a:pt x="855" y="386"/>
                  </a:cubicBezTo>
                  <a:cubicBezTo>
                    <a:pt x="891" y="396"/>
                    <a:pt x="965" y="342"/>
                    <a:pt x="993" y="309"/>
                  </a:cubicBezTo>
                  <a:cubicBezTo>
                    <a:pt x="1036" y="257"/>
                    <a:pt x="976" y="101"/>
                    <a:pt x="724" y="10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128564" tIns="64282" rIns="128564" bIns="6428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 rot="5400000">
              <a:off x="7427090" y="3575662"/>
              <a:ext cx="2109880" cy="489442"/>
            </a:xfrm>
            <a:custGeom>
              <a:avLst/>
              <a:gdLst>
                <a:gd name="T0" fmla="*/ 918 w 954"/>
                <a:gd name="T1" fmla="*/ 14 h 222"/>
                <a:gd name="T2" fmla="*/ 221 w 954"/>
                <a:gd name="T3" fmla="*/ 14 h 222"/>
                <a:gd name="T4" fmla="*/ 179 w 954"/>
                <a:gd name="T5" fmla="*/ 33 h 222"/>
                <a:gd name="T6" fmla="*/ 175 w 954"/>
                <a:gd name="T7" fmla="*/ 37 h 222"/>
                <a:gd name="T8" fmla="*/ 0 w 954"/>
                <a:gd name="T9" fmla="*/ 222 h 222"/>
                <a:gd name="T10" fmla="*/ 36 w 954"/>
                <a:gd name="T11" fmla="*/ 208 h 222"/>
                <a:gd name="T12" fmla="*/ 733 w 954"/>
                <a:gd name="T13" fmla="*/ 208 h 222"/>
                <a:gd name="T14" fmla="*/ 775 w 954"/>
                <a:gd name="T15" fmla="*/ 189 h 222"/>
                <a:gd name="T16" fmla="*/ 779 w 954"/>
                <a:gd name="T17" fmla="*/ 185 h 222"/>
                <a:gd name="T18" fmla="*/ 954 w 954"/>
                <a:gd name="T19" fmla="*/ 0 h 222"/>
                <a:gd name="T20" fmla="*/ 918 w 954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4" h="222">
                  <a:moveTo>
                    <a:pt x="918" y="14"/>
                  </a:moveTo>
                  <a:cubicBezTo>
                    <a:pt x="221" y="14"/>
                    <a:pt x="221" y="14"/>
                    <a:pt x="221" y="14"/>
                  </a:cubicBezTo>
                  <a:cubicBezTo>
                    <a:pt x="213" y="14"/>
                    <a:pt x="195" y="16"/>
                    <a:pt x="179" y="33"/>
                  </a:cubicBezTo>
                  <a:cubicBezTo>
                    <a:pt x="178" y="34"/>
                    <a:pt x="176" y="35"/>
                    <a:pt x="175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3" y="220"/>
                    <a:pt x="17" y="208"/>
                    <a:pt x="36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1" y="208"/>
                    <a:pt x="759" y="206"/>
                    <a:pt x="775" y="189"/>
                  </a:cubicBezTo>
                  <a:cubicBezTo>
                    <a:pt x="776" y="188"/>
                    <a:pt x="778" y="186"/>
                    <a:pt x="779" y="185"/>
                  </a:cubicBezTo>
                  <a:cubicBezTo>
                    <a:pt x="954" y="0"/>
                    <a:pt x="954" y="0"/>
                    <a:pt x="954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8564" tIns="64282" rIns="128564" bIns="6428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942626" y="2816219"/>
            <a:ext cx="1231915" cy="2418003"/>
            <a:chOff x="6582724" y="2670245"/>
            <a:chExt cx="1168246" cy="2293034"/>
          </a:xfrm>
          <a:solidFill>
            <a:srgbClr val="90C74B"/>
          </a:solidFill>
        </p:grpSpPr>
        <p:sp>
          <p:nvSpPr>
            <p:cNvPr id="21" name="Freeform 9"/>
            <p:cNvSpPr>
              <a:spLocks/>
            </p:cNvSpPr>
            <p:nvPr/>
          </p:nvSpPr>
          <p:spPr bwMode="auto">
            <a:xfrm rot="5400000">
              <a:off x="5873394" y="3379575"/>
              <a:ext cx="2293034" cy="874374"/>
            </a:xfrm>
            <a:custGeom>
              <a:avLst/>
              <a:gdLst>
                <a:gd name="T0" fmla="*/ 725 w 1037"/>
                <a:gd name="T1" fmla="*/ 101 h 396"/>
                <a:gd name="T2" fmla="*/ 725 w 1037"/>
                <a:gd name="T3" fmla="*/ 101 h 396"/>
                <a:gd name="T4" fmla="*/ 312 w 1037"/>
                <a:gd name="T5" fmla="*/ 101 h 396"/>
                <a:gd name="T6" fmla="*/ 312 w 1037"/>
                <a:gd name="T7" fmla="*/ 101 h 396"/>
                <a:gd name="T8" fmla="*/ 312 w 1037"/>
                <a:gd name="T9" fmla="*/ 101 h 396"/>
                <a:gd name="T10" fmla="*/ 311 w 1037"/>
                <a:gd name="T11" fmla="*/ 101 h 396"/>
                <a:gd name="T12" fmla="*/ 311 w 1037"/>
                <a:gd name="T13" fmla="*/ 101 h 396"/>
                <a:gd name="T14" fmla="*/ 224 w 1037"/>
                <a:gd name="T15" fmla="*/ 92 h 396"/>
                <a:gd name="T16" fmla="*/ 181 w 1037"/>
                <a:gd name="T17" fmla="*/ 11 h 396"/>
                <a:gd name="T18" fmla="*/ 43 w 1037"/>
                <a:gd name="T19" fmla="*/ 88 h 396"/>
                <a:gd name="T20" fmla="*/ 310 w 1037"/>
                <a:gd name="T21" fmla="*/ 296 h 396"/>
                <a:gd name="T22" fmla="*/ 310 w 1037"/>
                <a:gd name="T23" fmla="*/ 296 h 396"/>
                <a:gd name="T24" fmla="*/ 312 w 1037"/>
                <a:gd name="T25" fmla="*/ 296 h 396"/>
                <a:gd name="T26" fmla="*/ 312 w 1037"/>
                <a:gd name="T27" fmla="*/ 296 h 396"/>
                <a:gd name="T28" fmla="*/ 312 w 1037"/>
                <a:gd name="T29" fmla="*/ 296 h 396"/>
                <a:gd name="T30" fmla="*/ 725 w 1037"/>
                <a:gd name="T31" fmla="*/ 295 h 396"/>
                <a:gd name="T32" fmla="*/ 725 w 1037"/>
                <a:gd name="T33" fmla="*/ 296 h 396"/>
                <a:gd name="T34" fmla="*/ 813 w 1037"/>
                <a:gd name="T35" fmla="*/ 305 h 396"/>
                <a:gd name="T36" fmla="*/ 856 w 1037"/>
                <a:gd name="T37" fmla="*/ 386 h 396"/>
                <a:gd name="T38" fmla="*/ 994 w 1037"/>
                <a:gd name="T39" fmla="*/ 309 h 396"/>
                <a:gd name="T40" fmla="*/ 725 w 1037"/>
                <a:gd name="T41" fmla="*/ 10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7" h="396">
                  <a:moveTo>
                    <a:pt x="725" y="101"/>
                  </a:moveTo>
                  <a:cubicBezTo>
                    <a:pt x="725" y="101"/>
                    <a:pt x="725" y="101"/>
                    <a:pt x="725" y="101"/>
                  </a:cubicBezTo>
                  <a:cubicBezTo>
                    <a:pt x="725" y="101"/>
                    <a:pt x="343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1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265" y="101"/>
                    <a:pt x="235" y="103"/>
                    <a:pt x="224" y="92"/>
                  </a:cubicBezTo>
                  <a:cubicBezTo>
                    <a:pt x="189" y="55"/>
                    <a:pt x="206" y="19"/>
                    <a:pt x="181" y="11"/>
                  </a:cubicBezTo>
                  <a:cubicBezTo>
                    <a:pt x="146" y="0"/>
                    <a:pt x="72" y="54"/>
                    <a:pt x="43" y="88"/>
                  </a:cubicBezTo>
                  <a:cubicBezTo>
                    <a:pt x="0" y="139"/>
                    <a:pt x="60" y="295"/>
                    <a:pt x="310" y="296"/>
                  </a:cubicBezTo>
                  <a:cubicBezTo>
                    <a:pt x="310" y="296"/>
                    <a:pt x="310" y="296"/>
                    <a:pt x="310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725" y="295"/>
                    <a:pt x="725" y="295"/>
                    <a:pt x="725" y="295"/>
                  </a:cubicBezTo>
                  <a:cubicBezTo>
                    <a:pt x="725" y="296"/>
                    <a:pt x="725" y="296"/>
                    <a:pt x="725" y="296"/>
                  </a:cubicBezTo>
                  <a:cubicBezTo>
                    <a:pt x="771" y="296"/>
                    <a:pt x="802" y="293"/>
                    <a:pt x="813" y="305"/>
                  </a:cubicBezTo>
                  <a:cubicBezTo>
                    <a:pt x="848" y="342"/>
                    <a:pt x="831" y="378"/>
                    <a:pt x="856" y="386"/>
                  </a:cubicBezTo>
                  <a:cubicBezTo>
                    <a:pt x="891" y="396"/>
                    <a:pt x="965" y="342"/>
                    <a:pt x="994" y="309"/>
                  </a:cubicBezTo>
                  <a:cubicBezTo>
                    <a:pt x="1037" y="257"/>
                    <a:pt x="976" y="101"/>
                    <a:pt x="725" y="101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  <a:ex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Freeform 11"/>
            <p:cNvSpPr>
              <a:spLocks/>
            </p:cNvSpPr>
            <p:nvPr/>
          </p:nvSpPr>
          <p:spPr bwMode="auto">
            <a:xfrm rot="5400000">
              <a:off x="6451826" y="3571005"/>
              <a:ext cx="2107811" cy="490477"/>
            </a:xfrm>
            <a:custGeom>
              <a:avLst/>
              <a:gdLst>
                <a:gd name="T0" fmla="*/ 918 w 953"/>
                <a:gd name="T1" fmla="*/ 14 h 222"/>
                <a:gd name="T2" fmla="*/ 220 w 953"/>
                <a:gd name="T3" fmla="*/ 14 h 222"/>
                <a:gd name="T4" fmla="*/ 179 w 953"/>
                <a:gd name="T5" fmla="*/ 33 h 222"/>
                <a:gd name="T6" fmla="*/ 174 w 953"/>
                <a:gd name="T7" fmla="*/ 37 h 222"/>
                <a:gd name="T8" fmla="*/ 0 w 953"/>
                <a:gd name="T9" fmla="*/ 222 h 222"/>
                <a:gd name="T10" fmla="*/ 35 w 953"/>
                <a:gd name="T11" fmla="*/ 208 h 222"/>
                <a:gd name="T12" fmla="*/ 733 w 953"/>
                <a:gd name="T13" fmla="*/ 208 h 222"/>
                <a:gd name="T14" fmla="*/ 774 w 953"/>
                <a:gd name="T15" fmla="*/ 189 h 222"/>
                <a:gd name="T16" fmla="*/ 779 w 953"/>
                <a:gd name="T17" fmla="*/ 185 h 222"/>
                <a:gd name="T18" fmla="*/ 953 w 953"/>
                <a:gd name="T19" fmla="*/ 0 h 222"/>
                <a:gd name="T20" fmla="*/ 918 w 953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3" h="222">
                  <a:moveTo>
                    <a:pt x="918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13" y="14"/>
                    <a:pt x="194" y="16"/>
                    <a:pt x="179" y="33"/>
                  </a:cubicBezTo>
                  <a:cubicBezTo>
                    <a:pt x="177" y="34"/>
                    <a:pt x="176" y="35"/>
                    <a:pt x="174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2" y="220"/>
                    <a:pt x="16" y="208"/>
                    <a:pt x="35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0" y="208"/>
                    <a:pt x="758" y="206"/>
                    <a:pt x="774" y="189"/>
                  </a:cubicBezTo>
                  <a:cubicBezTo>
                    <a:pt x="776" y="188"/>
                    <a:pt x="777" y="186"/>
                    <a:pt x="779" y="185"/>
                  </a:cubicBezTo>
                  <a:cubicBezTo>
                    <a:pt x="953" y="0"/>
                    <a:pt x="953" y="0"/>
                    <a:pt x="953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  <a:ex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937193" y="2886999"/>
            <a:ext cx="1210570" cy="2270365"/>
            <a:chOff x="5629255" y="2737367"/>
            <a:chExt cx="1148004" cy="2153026"/>
          </a:xfrm>
          <a:solidFill>
            <a:srgbClr val="015835"/>
          </a:solidFill>
        </p:grpSpPr>
        <p:sp>
          <p:nvSpPr>
            <p:cNvPr id="30" name="任意多边形 29"/>
            <p:cNvSpPr/>
            <p:nvPr/>
          </p:nvSpPr>
          <p:spPr>
            <a:xfrm>
              <a:off x="5629255" y="2737367"/>
              <a:ext cx="833033" cy="2153026"/>
            </a:xfrm>
            <a:custGeom>
              <a:avLst/>
              <a:gdLst>
                <a:gd name="connsiteX0" fmla="*/ 540647 w 833033"/>
                <a:gd name="connsiteY0" fmla="*/ 2768 h 2153026"/>
                <a:gd name="connsiteX1" fmla="*/ 659667 w 833033"/>
                <a:gd name="connsiteY1" fmla="*/ 28000 h 2153026"/>
                <a:gd name="connsiteX2" fmla="*/ 829824 w 833033"/>
                <a:gd name="connsiteY2" fmla="*/ 333275 h 2153026"/>
                <a:gd name="connsiteX3" fmla="*/ 650828 w 833033"/>
                <a:gd name="connsiteY3" fmla="*/ 428397 h 2153026"/>
                <a:gd name="connsiteX4" fmla="*/ 631768 w 833033"/>
                <a:gd name="connsiteY4" fmla="*/ 496697 h 2153026"/>
                <a:gd name="connsiteX5" fmla="*/ 630992 w 833033"/>
                <a:gd name="connsiteY5" fmla="*/ 615033 h 2153026"/>
                <a:gd name="connsiteX6" fmla="*/ 631527 w 833033"/>
                <a:gd name="connsiteY6" fmla="*/ 615033 h 2153026"/>
                <a:gd name="connsiteX7" fmla="*/ 631527 w 833033"/>
                <a:gd name="connsiteY7" fmla="*/ 1529763 h 2153026"/>
                <a:gd name="connsiteX8" fmla="*/ 631528 w 833033"/>
                <a:gd name="connsiteY8" fmla="*/ 1529763 h 2153026"/>
                <a:gd name="connsiteX9" fmla="*/ 172612 w 833033"/>
                <a:gd name="connsiteY9" fmla="*/ 2124828 h 2153026"/>
                <a:gd name="connsiteX10" fmla="*/ 2725 w 833033"/>
                <a:gd name="connsiteY10" fmla="*/ 1819553 h 2153026"/>
                <a:gd name="connsiteX11" fmla="*/ 181437 w 833033"/>
                <a:gd name="connsiteY11" fmla="*/ 1724431 h 2153026"/>
                <a:gd name="connsiteX12" fmla="*/ 201294 w 833033"/>
                <a:gd name="connsiteY12" fmla="*/ 1529763 h 2153026"/>
                <a:gd name="connsiteX13" fmla="*/ 202134 w 833033"/>
                <a:gd name="connsiteY13" fmla="*/ 1529763 h 2153026"/>
                <a:gd name="connsiteX14" fmla="*/ 202231 w 833033"/>
                <a:gd name="connsiteY14" fmla="*/ 1529763 h 2153026"/>
                <a:gd name="connsiteX15" fmla="*/ 202231 w 833033"/>
                <a:gd name="connsiteY15" fmla="*/ 623065 h 2153026"/>
                <a:gd name="connsiteX16" fmla="*/ 202231 w 833033"/>
                <a:gd name="connsiteY16" fmla="*/ 615033 h 2153026"/>
                <a:gd name="connsiteX17" fmla="*/ 202547 w 833033"/>
                <a:gd name="connsiteY17" fmla="*/ 615033 h 2153026"/>
                <a:gd name="connsiteX18" fmla="*/ 206130 w 833033"/>
                <a:gd name="connsiteY18" fmla="*/ 523835 h 2153026"/>
                <a:gd name="connsiteX19" fmla="*/ 540647 w 833033"/>
                <a:gd name="connsiteY19" fmla="*/ 2768 h 2153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33033" h="2153026">
                  <a:moveTo>
                    <a:pt x="540647" y="2768"/>
                  </a:moveTo>
                  <a:cubicBezTo>
                    <a:pt x="588814" y="-5182"/>
                    <a:pt x="631491" y="4219"/>
                    <a:pt x="659667" y="28000"/>
                  </a:cubicBezTo>
                  <a:cubicBezTo>
                    <a:pt x="734801" y="92152"/>
                    <a:pt x="854132" y="255850"/>
                    <a:pt x="829824" y="333275"/>
                  </a:cubicBezTo>
                  <a:cubicBezTo>
                    <a:pt x="814355" y="388578"/>
                    <a:pt x="732591" y="350972"/>
                    <a:pt x="650828" y="428397"/>
                  </a:cubicBezTo>
                  <a:cubicBezTo>
                    <a:pt x="638674" y="440564"/>
                    <a:pt x="633701" y="463791"/>
                    <a:pt x="631768" y="496697"/>
                  </a:cubicBezTo>
                  <a:lnTo>
                    <a:pt x="630992" y="615033"/>
                  </a:lnTo>
                  <a:lnTo>
                    <a:pt x="631527" y="615033"/>
                  </a:lnTo>
                  <a:lnTo>
                    <a:pt x="631527" y="1529763"/>
                  </a:lnTo>
                  <a:lnTo>
                    <a:pt x="631528" y="1529763"/>
                  </a:lnTo>
                  <a:cubicBezTo>
                    <a:pt x="631528" y="2087221"/>
                    <a:pt x="285135" y="2219950"/>
                    <a:pt x="172612" y="2124828"/>
                  </a:cubicBezTo>
                  <a:cubicBezTo>
                    <a:pt x="97597" y="2062888"/>
                    <a:pt x="-19339" y="1899190"/>
                    <a:pt x="2725" y="1819553"/>
                  </a:cubicBezTo>
                  <a:cubicBezTo>
                    <a:pt x="20375" y="1766461"/>
                    <a:pt x="99803" y="1801856"/>
                    <a:pt x="181437" y="1724431"/>
                  </a:cubicBezTo>
                  <a:cubicBezTo>
                    <a:pt x="207913" y="1702309"/>
                    <a:pt x="201294" y="1633733"/>
                    <a:pt x="201294" y="1529763"/>
                  </a:cubicBezTo>
                  <a:cubicBezTo>
                    <a:pt x="201294" y="1529763"/>
                    <a:pt x="201294" y="1529763"/>
                    <a:pt x="202134" y="1529763"/>
                  </a:cubicBezTo>
                  <a:lnTo>
                    <a:pt x="202231" y="1529763"/>
                  </a:lnTo>
                  <a:lnTo>
                    <a:pt x="202231" y="623065"/>
                  </a:lnTo>
                  <a:lnTo>
                    <a:pt x="202231" y="615033"/>
                  </a:lnTo>
                  <a:lnTo>
                    <a:pt x="202547" y="615033"/>
                  </a:lnTo>
                  <a:lnTo>
                    <a:pt x="206130" y="523835"/>
                  </a:lnTo>
                  <a:cubicBezTo>
                    <a:pt x="234207" y="177712"/>
                    <a:pt x="408186" y="24630"/>
                    <a:pt x="540647" y="27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 rot="5400000">
              <a:off x="5478115" y="3571005"/>
              <a:ext cx="2107811" cy="490477"/>
            </a:xfrm>
            <a:custGeom>
              <a:avLst/>
              <a:gdLst>
                <a:gd name="T0" fmla="*/ 918 w 953"/>
                <a:gd name="T1" fmla="*/ 14 h 222"/>
                <a:gd name="T2" fmla="*/ 220 w 953"/>
                <a:gd name="T3" fmla="*/ 14 h 222"/>
                <a:gd name="T4" fmla="*/ 179 w 953"/>
                <a:gd name="T5" fmla="*/ 33 h 222"/>
                <a:gd name="T6" fmla="*/ 174 w 953"/>
                <a:gd name="T7" fmla="*/ 37 h 222"/>
                <a:gd name="T8" fmla="*/ 0 w 953"/>
                <a:gd name="T9" fmla="*/ 222 h 222"/>
                <a:gd name="T10" fmla="*/ 35 w 953"/>
                <a:gd name="T11" fmla="*/ 208 h 222"/>
                <a:gd name="T12" fmla="*/ 733 w 953"/>
                <a:gd name="T13" fmla="*/ 208 h 222"/>
                <a:gd name="T14" fmla="*/ 774 w 953"/>
                <a:gd name="T15" fmla="*/ 189 h 222"/>
                <a:gd name="T16" fmla="*/ 779 w 953"/>
                <a:gd name="T17" fmla="*/ 185 h 222"/>
                <a:gd name="T18" fmla="*/ 953 w 953"/>
                <a:gd name="T19" fmla="*/ 0 h 222"/>
                <a:gd name="T20" fmla="*/ 918 w 953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3" h="222">
                  <a:moveTo>
                    <a:pt x="918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13" y="14"/>
                    <a:pt x="194" y="16"/>
                    <a:pt x="179" y="33"/>
                  </a:cubicBezTo>
                  <a:cubicBezTo>
                    <a:pt x="177" y="34"/>
                    <a:pt x="176" y="35"/>
                    <a:pt x="174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2" y="220"/>
                    <a:pt x="16" y="208"/>
                    <a:pt x="35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0" y="208"/>
                    <a:pt x="758" y="206"/>
                    <a:pt x="774" y="189"/>
                  </a:cubicBezTo>
                  <a:cubicBezTo>
                    <a:pt x="776" y="187"/>
                    <a:pt x="777" y="186"/>
                    <a:pt x="779" y="185"/>
                  </a:cubicBezTo>
                  <a:cubicBezTo>
                    <a:pt x="953" y="0"/>
                    <a:pt x="953" y="0"/>
                    <a:pt x="953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8564" tIns="64282" rIns="128564" bIns="6428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888933" y="2812116"/>
            <a:ext cx="1231915" cy="2415821"/>
            <a:chOff x="4635171" y="2666353"/>
            <a:chExt cx="1168246" cy="2290964"/>
          </a:xfrm>
          <a:solidFill>
            <a:srgbClr val="90C74B"/>
          </a:solidFill>
        </p:grpSpPr>
        <p:sp>
          <p:nvSpPr>
            <p:cNvPr id="8" name="Freeform 7"/>
            <p:cNvSpPr>
              <a:spLocks/>
            </p:cNvSpPr>
            <p:nvPr/>
          </p:nvSpPr>
          <p:spPr bwMode="auto">
            <a:xfrm rot="5400000">
              <a:off x="3926876" y="3374648"/>
              <a:ext cx="2290964" cy="874374"/>
            </a:xfrm>
            <a:custGeom>
              <a:avLst/>
              <a:gdLst>
                <a:gd name="T0" fmla="*/ 724 w 1036"/>
                <a:gd name="T1" fmla="*/ 101 h 396"/>
                <a:gd name="T2" fmla="*/ 724 w 1036"/>
                <a:gd name="T3" fmla="*/ 101 h 396"/>
                <a:gd name="T4" fmla="*/ 312 w 1036"/>
                <a:gd name="T5" fmla="*/ 101 h 396"/>
                <a:gd name="T6" fmla="*/ 312 w 1036"/>
                <a:gd name="T7" fmla="*/ 101 h 396"/>
                <a:gd name="T8" fmla="*/ 312 w 1036"/>
                <a:gd name="T9" fmla="*/ 101 h 396"/>
                <a:gd name="T10" fmla="*/ 311 w 1036"/>
                <a:gd name="T11" fmla="*/ 101 h 396"/>
                <a:gd name="T12" fmla="*/ 311 w 1036"/>
                <a:gd name="T13" fmla="*/ 101 h 396"/>
                <a:gd name="T14" fmla="*/ 224 w 1036"/>
                <a:gd name="T15" fmla="*/ 92 h 396"/>
                <a:gd name="T16" fmla="*/ 181 w 1036"/>
                <a:gd name="T17" fmla="*/ 11 h 396"/>
                <a:gd name="T18" fmla="*/ 43 w 1036"/>
                <a:gd name="T19" fmla="*/ 88 h 396"/>
                <a:gd name="T20" fmla="*/ 310 w 1036"/>
                <a:gd name="T21" fmla="*/ 295 h 396"/>
                <a:gd name="T22" fmla="*/ 310 w 1036"/>
                <a:gd name="T23" fmla="*/ 295 h 396"/>
                <a:gd name="T24" fmla="*/ 312 w 1036"/>
                <a:gd name="T25" fmla="*/ 295 h 396"/>
                <a:gd name="T26" fmla="*/ 312 w 1036"/>
                <a:gd name="T27" fmla="*/ 295 h 396"/>
                <a:gd name="T28" fmla="*/ 312 w 1036"/>
                <a:gd name="T29" fmla="*/ 295 h 396"/>
                <a:gd name="T30" fmla="*/ 724 w 1036"/>
                <a:gd name="T31" fmla="*/ 295 h 396"/>
                <a:gd name="T32" fmla="*/ 724 w 1036"/>
                <a:gd name="T33" fmla="*/ 295 h 396"/>
                <a:gd name="T34" fmla="*/ 812 w 1036"/>
                <a:gd name="T35" fmla="*/ 305 h 396"/>
                <a:gd name="T36" fmla="*/ 855 w 1036"/>
                <a:gd name="T37" fmla="*/ 386 h 396"/>
                <a:gd name="T38" fmla="*/ 993 w 1036"/>
                <a:gd name="T39" fmla="*/ 309 h 396"/>
                <a:gd name="T40" fmla="*/ 724 w 1036"/>
                <a:gd name="T41" fmla="*/ 10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6" h="396">
                  <a:moveTo>
                    <a:pt x="724" y="101"/>
                  </a:moveTo>
                  <a:cubicBezTo>
                    <a:pt x="724" y="101"/>
                    <a:pt x="724" y="101"/>
                    <a:pt x="724" y="101"/>
                  </a:cubicBezTo>
                  <a:cubicBezTo>
                    <a:pt x="724" y="101"/>
                    <a:pt x="343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265" y="101"/>
                    <a:pt x="234" y="103"/>
                    <a:pt x="224" y="92"/>
                  </a:cubicBezTo>
                  <a:cubicBezTo>
                    <a:pt x="189" y="55"/>
                    <a:pt x="205" y="18"/>
                    <a:pt x="181" y="11"/>
                  </a:cubicBezTo>
                  <a:cubicBezTo>
                    <a:pt x="145" y="0"/>
                    <a:pt x="71" y="54"/>
                    <a:pt x="43" y="88"/>
                  </a:cubicBezTo>
                  <a:cubicBezTo>
                    <a:pt x="0" y="139"/>
                    <a:pt x="60" y="295"/>
                    <a:pt x="310" y="295"/>
                  </a:cubicBezTo>
                  <a:cubicBezTo>
                    <a:pt x="310" y="295"/>
                    <a:pt x="310" y="295"/>
                    <a:pt x="310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724" y="295"/>
                    <a:pt x="724" y="295"/>
                    <a:pt x="724" y="295"/>
                  </a:cubicBezTo>
                  <a:cubicBezTo>
                    <a:pt x="724" y="295"/>
                    <a:pt x="724" y="295"/>
                    <a:pt x="724" y="295"/>
                  </a:cubicBezTo>
                  <a:cubicBezTo>
                    <a:pt x="771" y="295"/>
                    <a:pt x="802" y="293"/>
                    <a:pt x="812" y="305"/>
                  </a:cubicBezTo>
                  <a:cubicBezTo>
                    <a:pt x="847" y="342"/>
                    <a:pt x="831" y="378"/>
                    <a:pt x="855" y="386"/>
                  </a:cubicBezTo>
                  <a:cubicBezTo>
                    <a:pt x="891" y="396"/>
                    <a:pt x="965" y="342"/>
                    <a:pt x="993" y="309"/>
                  </a:cubicBezTo>
                  <a:cubicBezTo>
                    <a:pt x="1036" y="257"/>
                    <a:pt x="976" y="101"/>
                    <a:pt x="724" y="101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  <a:ex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 rot="5400000">
              <a:off x="4503756" y="3567630"/>
              <a:ext cx="2109880" cy="489442"/>
            </a:xfrm>
            <a:custGeom>
              <a:avLst/>
              <a:gdLst>
                <a:gd name="T0" fmla="*/ 918 w 954"/>
                <a:gd name="T1" fmla="*/ 14 h 222"/>
                <a:gd name="T2" fmla="*/ 221 w 954"/>
                <a:gd name="T3" fmla="*/ 14 h 222"/>
                <a:gd name="T4" fmla="*/ 179 w 954"/>
                <a:gd name="T5" fmla="*/ 33 h 222"/>
                <a:gd name="T6" fmla="*/ 175 w 954"/>
                <a:gd name="T7" fmla="*/ 37 h 222"/>
                <a:gd name="T8" fmla="*/ 0 w 954"/>
                <a:gd name="T9" fmla="*/ 222 h 222"/>
                <a:gd name="T10" fmla="*/ 36 w 954"/>
                <a:gd name="T11" fmla="*/ 208 h 222"/>
                <a:gd name="T12" fmla="*/ 733 w 954"/>
                <a:gd name="T13" fmla="*/ 208 h 222"/>
                <a:gd name="T14" fmla="*/ 775 w 954"/>
                <a:gd name="T15" fmla="*/ 189 h 222"/>
                <a:gd name="T16" fmla="*/ 779 w 954"/>
                <a:gd name="T17" fmla="*/ 185 h 222"/>
                <a:gd name="T18" fmla="*/ 954 w 954"/>
                <a:gd name="T19" fmla="*/ 0 h 222"/>
                <a:gd name="T20" fmla="*/ 918 w 954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4" h="222">
                  <a:moveTo>
                    <a:pt x="918" y="14"/>
                  </a:moveTo>
                  <a:cubicBezTo>
                    <a:pt x="221" y="14"/>
                    <a:pt x="221" y="14"/>
                    <a:pt x="221" y="14"/>
                  </a:cubicBezTo>
                  <a:cubicBezTo>
                    <a:pt x="213" y="14"/>
                    <a:pt x="195" y="16"/>
                    <a:pt x="179" y="33"/>
                  </a:cubicBezTo>
                  <a:cubicBezTo>
                    <a:pt x="178" y="34"/>
                    <a:pt x="176" y="35"/>
                    <a:pt x="175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3" y="220"/>
                    <a:pt x="17" y="208"/>
                    <a:pt x="36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1" y="208"/>
                    <a:pt x="759" y="206"/>
                    <a:pt x="775" y="189"/>
                  </a:cubicBezTo>
                  <a:cubicBezTo>
                    <a:pt x="776" y="188"/>
                    <a:pt x="778" y="186"/>
                    <a:pt x="779" y="185"/>
                  </a:cubicBezTo>
                  <a:cubicBezTo>
                    <a:pt x="954" y="0"/>
                    <a:pt x="954" y="0"/>
                    <a:pt x="954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  <a:ex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859973" y="2807750"/>
            <a:ext cx="1231915" cy="2418003"/>
            <a:chOff x="3659390" y="2662213"/>
            <a:chExt cx="1168246" cy="2293034"/>
          </a:xfrm>
          <a:solidFill>
            <a:srgbClr val="015835"/>
          </a:solidFill>
        </p:grpSpPr>
        <p:sp>
          <p:nvSpPr>
            <p:cNvPr id="12" name="Freeform 9"/>
            <p:cNvSpPr>
              <a:spLocks/>
            </p:cNvSpPr>
            <p:nvPr/>
          </p:nvSpPr>
          <p:spPr bwMode="auto">
            <a:xfrm rot="5400000">
              <a:off x="2950060" y="3371543"/>
              <a:ext cx="2293034" cy="874374"/>
            </a:xfrm>
            <a:custGeom>
              <a:avLst/>
              <a:gdLst>
                <a:gd name="T0" fmla="*/ 725 w 1037"/>
                <a:gd name="T1" fmla="*/ 101 h 396"/>
                <a:gd name="T2" fmla="*/ 725 w 1037"/>
                <a:gd name="T3" fmla="*/ 101 h 396"/>
                <a:gd name="T4" fmla="*/ 312 w 1037"/>
                <a:gd name="T5" fmla="*/ 101 h 396"/>
                <a:gd name="T6" fmla="*/ 312 w 1037"/>
                <a:gd name="T7" fmla="*/ 101 h 396"/>
                <a:gd name="T8" fmla="*/ 312 w 1037"/>
                <a:gd name="T9" fmla="*/ 101 h 396"/>
                <a:gd name="T10" fmla="*/ 311 w 1037"/>
                <a:gd name="T11" fmla="*/ 101 h 396"/>
                <a:gd name="T12" fmla="*/ 311 w 1037"/>
                <a:gd name="T13" fmla="*/ 101 h 396"/>
                <a:gd name="T14" fmla="*/ 224 w 1037"/>
                <a:gd name="T15" fmla="*/ 92 h 396"/>
                <a:gd name="T16" fmla="*/ 181 w 1037"/>
                <a:gd name="T17" fmla="*/ 11 h 396"/>
                <a:gd name="T18" fmla="*/ 43 w 1037"/>
                <a:gd name="T19" fmla="*/ 88 h 396"/>
                <a:gd name="T20" fmla="*/ 310 w 1037"/>
                <a:gd name="T21" fmla="*/ 296 h 396"/>
                <a:gd name="T22" fmla="*/ 310 w 1037"/>
                <a:gd name="T23" fmla="*/ 296 h 396"/>
                <a:gd name="T24" fmla="*/ 312 w 1037"/>
                <a:gd name="T25" fmla="*/ 296 h 396"/>
                <a:gd name="T26" fmla="*/ 312 w 1037"/>
                <a:gd name="T27" fmla="*/ 296 h 396"/>
                <a:gd name="T28" fmla="*/ 312 w 1037"/>
                <a:gd name="T29" fmla="*/ 296 h 396"/>
                <a:gd name="T30" fmla="*/ 725 w 1037"/>
                <a:gd name="T31" fmla="*/ 295 h 396"/>
                <a:gd name="T32" fmla="*/ 725 w 1037"/>
                <a:gd name="T33" fmla="*/ 296 h 396"/>
                <a:gd name="T34" fmla="*/ 813 w 1037"/>
                <a:gd name="T35" fmla="*/ 305 h 396"/>
                <a:gd name="T36" fmla="*/ 856 w 1037"/>
                <a:gd name="T37" fmla="*/ 386 h 396"/>
                <a:gd name="T38" fmla="*/ 994 w 1037"/>
                <a:gd name="T39" fmla="*/ 309 h 396"/>
                <a:gd name="T40" fmla="*/ 725 w 1037"/>
                <a:gd name="T41" fmla="*/ 10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7" h="396">
                  <a:moveTo>
                    <a:pt x="725" y="101"/>
                  </a:moveTo>
                  <a:cubicBezTo>
                    <a:pt x="725" y="101"/>
                    <a:pt x="725" y="101"/>
                    <a:pt x="725" y="101"/>
                  </a:cubicBezTo>
                  <a:cubicBezTo>
                    <a:pt x="725" y="101"/>
                    <a:pt x="343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1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265" y="101"/>
                    <a:pt x="235" y="103"/>
                    <a:pt x="224" y="92"/>
                  </a:cubicBezTo>
                  <a:cubicBezTo>
                    <a:pt x="189" y="55"/>
                    <a:pt x="206" y="19"/>
                    <a:pt x="181" y="11"/>
                  </a:cubicBezTo>
                  <a:cubicBezTo>
                    <a:pt x="146" y="0"/>
                    <a:pt x="72" y="54"/>
                    <a:pt x="43" y="88"/>
                  </a:cubicBezTo>
                  <a:cubicBezTo>
                    <a:pt x="0" y="139"/>
                    <a:pt x="60" y="295"/>
                    <a:pt x="310" y="296"/>
                  </a:cubicBezTo>
                  <a:cubicBezTo>
                    <a:pt x="310" y="296"/>
                    <a:pt x="310" y="296"/>
                    <a:pt x="310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725" y="295"/>
                    <a:pt x="725" y="295"/>
                    <a:pt x="725" y="295"/>
                  </a:cubicBezTo>
                  <a:cubicBezTo>
                    <a:pt x="725" y="296"/>
                    <a:pt x="725" y="296"/>
                    <a:pt x="725" y="296"/>
                  </a:cubicBezTo>
                  <a:cubicBezTo>
                    <a:pt x="771" y="296"/>
                    <a:pt x="802" y="293"/>
                    <a:pt x="813" y="305"/>
                  </a:cubicBezTo>
                  <a:cubicBezTo>
                    <a:pt x="848" y="342"/>
                    <a:pt x="831" y="378"/>
                    <a:pt x="856" y="386"/>
                  </a:cubicBezTo>
                  <a:cubicBezTo>
                    <a:pt x="891" y="396"/>
                    <a:pt x="965" y="342"/>
                    <a:pt x="994" y="309"/>
                  </a:cubicBezTo>
                  <a:cubicBezTo>
                    <a:pt x="1037" y="257"/>
                    <a:pt x="976" y="101"/>
                    <a:pt x="725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64" tIns="64282" rIns="128564" bIns="6428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 rot="5400000">
              <a:off x="3528492" y="3562974"/>
              <a:ext cx="2107811" cy="490477"/>
            </a:xfrm>
            <a:custGeom>
              <a:avLst/>
              <a:gdLst>
                <a:gd name="T0" fmla="*/ 918 w 953"/>
                <a:gd name="T1" fmla="*/ 14 h 222"/>
                <a:gd name="T2" fmla="*/ 220 w 953"/>
                <a:gd name="T3" fmla="*/ 14 h 222"/>
                <a:gd name="T4" fmla="*/ 179 w 953"/>
                <a:gd name="T5" fmla="*/ 33 h 222"/>
                <a:gd name="T6" fmla="*/ 174 w 953"/>
                <a:gd name="T7" fmla="*/ 37 h 222"/>
                <a:gd name="T8" fmla="*/ 0 w 953"/>
                <a:gd name="T9" fmla="*/ 222 h 222"/>
                <a:gd name="T10" fmla="*/ 35 w 953"/>
                <a:gd name="T11" fmla="*/ 208 h 222"/>
                <a:gd name="T12" fmla="*/ 733 w 953"/>
                <a:gd name="T13" fmla="*/ 208 h 222"/>
                <a:gd name="T14" fmla="*/ 774 w 953"/>
                <a:gd name="T15" fmla="*/ 189 h 222"/>
                <a:gd name="T16" fmla="*/ 779 w 953"/>
                <a:gd name="T17" fmla="*/ 185 h 222"/>
                <a:gd name="T18" fmla="*/ 953 w 953"/>
                <a:gd name="T19" fmla="*/ 0 h 222"/>
                <a:gd name="T20" fmla="*/ 918 w 953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3" h="222">
                  <a:moveTo>
                    <a:pt x="918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13" y="14"/>
                    <a:pt x="194" y="16"/>
                    <a:pt x="179" y="33"/>
                  </a:cubicBezTo>
                  <a:cubicBezTo>
                    <a:pt x="177" y="34"/>
                    <a:pt x="176" y="35"/>
                    <a:pt x="174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2" y="220"/>
                    <a:pt x="16" y="208"/>
                    <a:pt x="35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0" y="208"/>
                    <a:pt x="758" y="206"/>
                    <a:pt x="774" y="189"/>
                  </a:cubicBezTo>
                  <a:cubicBezTo>
                    <a:pt x="776" y="188"/>
                    <a:pt x="777" y="186"/>
                    <a:pt x="779" y="185"/>
                  </a:cubicBezTo>
                  <a:cubicBezTo>
                    <a:pt x="953" y="0"/>
                    <a:pt x="953" y="0"/>
                    <a:pt x="953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8564" tIns="64282" rIns="128564" bIns="6428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2" name="TextBox 54"/>
          <p:cNvSpPr txBox="1"/>
          <p:nvPr/>
        </p:nvSpPr>
        <p:spPr>
          <a:xfrm>
            <a:off x="2348038" y="1600101"/>
            <a:ext cx="1869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3" name="Rectangle 55"/>
          <p:cNvSpPr/>
          <p:nvPr/>
        </p:nvSpPr>
        <p:spPr>
          <a:xfrm>
            <a:off x="2348038" y="1916018"/>
            <a:ext cx="2000335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点击添加相关标题文字，点击添加相关标题文字，点击添加相关标题文字。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Box 54"/>
          <p:cNvSpPr txBox="1"/>
          <p:nvPr/>
        </p:nvSpPr>
        <p:spPr>
          <a:xfrm>
            <a:off x="3344495" y="5473537"/>
            <a:ext cx="1869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5" name="Rectangle 55"/>
          <p:cNvSpPr/>
          <p:nvPr/>
        </p:nvSpPr>
        <p:spPr>
          <a:xfrm>
            <a:off x="3344495" y="5787575"/>
            <a:ext cx="2000335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点击添加相关标题文字，点击添加相关标题文字，点击添加相关标题文字。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TextBox 54"/>
          <p:cNvSpPr txBox="1"/>
          <p:nvPr/>
        </p:nvSpPr>
        <p:spPr>
          <a:xfrm>
            <a:off x="4932546" y="1600101"/>
            <a:ext cx="1869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7" name="Rectangle 55"/>
          <p:cNvSpPr/>
          <p:nvPr/>
        </p:nvSpPr>
        <p:spPr>
          <a:xfrm>
            <a:off x="4932546" y="1916018"/>
            <a:ext cx="2000335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点击添加相关标题文字，点击添加相关标题文字，点击添加相关标题文字。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TextBox 54"/>
          <p:cNvSpPr txBox="1"/>
          <p:nvPr/>
        </p:nvSpPr>
        <p:spPr>
          <a:xfrm>
            <a:off x="5867204" y="5473537"/>
            <a:ext cx="1869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9" name="Rectangle 55"/>
          <p:cNvSpPr/>
          <p:nvPr/>
        </p:nvSpPr>
        <p:spPr>
          <a:xfrm>
            <a:off x="5867204" y="5787575"/>
            <a:ext cx="2000335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点击添加相关标题文字，点击添加相关标题文字，点击添加相关标题文字。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TextBox 54"/>
          <p:cNvSpPr txBox="1"/>
          <p:nvPr/>
        </p:nvSpPr>
        <p:spPr>
          <a:xfrm>
            <a:off x="7517054" y="1600101"/>
            <a:ext cx="1869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1" name="Rectangle 55"/>
          <p:cNvSpPr/>
          <p:nvPr/>
        </p:nvSpPr>
        <p:spPr>
          <a:xfrm>
            <a:off x="7517054" y="1916018"/>
            <a:ext cx="2000335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点击添加相关标题文字，点击添加相关标题文字，点击添加相关标题文字。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TextBox 54"/>
          <p:cNvSpPr txBox="1"/>
          <p:nvPr/>
        </p:nvSpPr>
        <p:spPr>
          <a:xfrm>
            <a:off x="8318062" y="5473537"/>
            <a:ext cx="1869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3" name="Rectangle 55"/>
          <p:cNvSpPr/>
          <p:nvPr/>
        </p:nvSpPr>
        <p:spPr>
          <a:xfrm>
            <a:off x="8318062" y="5787575"/>
            <a:ext cx="2000335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点击添加相关标题文字，点击添加相关标题文字，点击添加相关标题文字。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39965" y="2878530"/>
            <a:ext cx="4105073" cy="2249019"/>
            <a:chOff x="-38987" y="2729334"/>
            <a:chExt cx="3892912" cy="2132784"/>
          </a:xfrm>
          <a:solidFill>
            <a:srgbClr val="90C74B"/>
          </a:solidFill>
        </p:grpSpPr>
        <p:sp>
          <p:nvSpPr>
            <p:cNvPr id="29" name="任意多边形 28"/>
            <p:cNvSpPr/>
            <p:nvPr/>
          </p:nvSpPr>
          <p:spPr>
            <a:xfrm rot="16200000">
              <a:off x="1127315" y="1563032"/>
              <a:ext cx="1245336" cy="3577940"/>
            </a:xfrm>
            <a:custGeom>
              <a:avLst/>
              <a:gdLst>
                <a:gd name="connsiteX0" fmla="*/ 1242568 w 1245336"/>
                <a:gd name="connsiteY0" fmla="*/ 3285554 h 3577940"/>
                <a:gd name="connsiteX1" fmla="*/ 1217336 w 1245336"/>
                <a:gd name="connsiteY1" fmla="*/ 3404574 h 3577940"/>
                <a:gd name="connsiteX2" fmla="*/ 912061 w 1245336"/>
                <a:gd name="connsiteY2" fmla="*/ 3574731 h 3577940"/>
                <a:gd name="connsiteX3" fmla="*/ 816939 w 1245336"/>
                <a:gd name="connsiteY3" fmla="*/ 3395735 h 3577940"/>
                <a:gd name="connsiteX4" fmla="*/ 622271 w 1245336"/>
                <a:gd name="connsiteY4" fmla="*/ 3375846 h 3577940"/>
                <a:gd name="connsiteX5" fmla="*/ 622271 w 1245336"/>
                <a:gd name="connsiteY5" fmla="*/ 3374366 h 3577940"/>
                <a:gd name="connsiteX6" fmla="*/ 1973 w 1245336"/>
                <a:gd name="connsiteY6" fmla="*/ 3035950 h 3577940"/>
                <a:gd name="connsiteX7" fmla="*/ 2017 w 1245336"/>
                <a:gd name="connsiteY7" fmla="*/ 3031859 h 3577940"/>
                <a:gd name="connsiteX8" fmla="*/ 0 w 1245336"/>
                <a:gd name="connsiteY8" fmla="*/ 3031859 h 3577940"/>
                <a:gd name="connsiteX9" fmla="*/ 0 w 1245336"/>
                <a:gd name="connsiteY9" fmla="*/ 0 h 3577940"/>
                <a:gd name="connsiteX10" fmla="*/ 429296 w 1245336"/>
                <a:gd name="connsiteY10" fmla="*/ 0 h 3577940"/>
                <a:gd name="connsiteX11" fmla="*/ 429296 w 1245336"/>
                <a:gd name="connsiteY11" fmla="*/ 2926627 h 3577940"/>
                <a:gd name="connsiteX12" fmla="*/ 453975 w 1245336"/>
                <a:gd name="connsiteY12" fmla="*/ 2939132 h 3577940"/>
                <a:gd name="connsiteX13" fmla="*/ 622271 w 1245336"/>
                <a:gd name="connsiteY13" fmla="*/ 2945658 h 3577940"/>
                <a:gd name="connsiteX14" fmla="*/ 622271 w 1245336"/>
                <a:gd name="connsiteY14" fmla="*/ 2947139 h 3577940"/>
                <a:gd name="connsiteX15" fmla="*/ 1242568 w 1245336"/>
                <a:gd name="connsiteY15" fmla="*/ 3285554 h 357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45336" h="3577940">
                  <a:moveTo>
                    <a:pt x="1242568" y="3285554"/>
                  </a:moveTo>
                  <a:cubicBezTo>
                    <a:pt x="1250518" y="3333721"/>
                    <a:pt x="1241116" y="3376399"/>
                    <a:pt x="1217336" y="3404574"/>
                  </a:cubicBezTo>
                  <a:cubicBezTo>
                    <a:pt x="1153184" y="3479709"/>
                    <a:pt x="989486" y="3599040"/>
                    <a:pt x="912061" y="3574731"/>
                  </a:cubicBezTo>
                  <a:cubicBezTo>
                    <a:pt x="856757" y="3559263"/>
                    <a:pt x="894364" y="3477499"/>
                    <a:pt x="816939" y="3395735"/>
                  </a:cubicBezTo>
                  <a:cubicBezTo>
                    <a:pt x="792605" y="3371427"/>
                    <a:pt x="724029" y="3375846"/>
                    <a:pt x="622271" y="3375846"/>
                  </a:cubicBezTo>
                  <a:lnTo>
                    <a:pt x="622271" y="3374366"/>
                  </a:lnTo>
                  <a:cubicBezTo>
                    <a:pt x="205836" y="3374366"/>
                    <a:pt x="25823" y="3180453"/>
                    <a:pt x="1973" y="3035950"/>
                  </a:cubicBezTo>
                  <a:lnTo>
                    <a:pt x="2017" y="3031859"/>
                  </a:lnTo>
                  <a:lnTo>
                    <a:pt x="0" y="3031859"/>
                  </a:lnTo>
                  <a:lnTo>
                    <a:pt x="0" y="0"/>
                  </a:lnTo>
                  <a:lnTo>
                    <a:pt x="429296" y="0"/>
                  </a:lnTo>
                  <a:lnTo>
                    <a:pt x="429296" y="2926627"/>
                  </a:lnTo>
                  <a:lnTo>
                    <a:pt x="453975" y="2939132"/>
                  </a:lnTo>
                  <a:cubicBezTo>
                    <a:pt x="488298" y="2948144"/>
                    <a:pt x="545952" y="2945658"/>
                    <a:pt x="622271" y="2945658"/>
                  </a:cubicBezTo>
                  <a:lnTo>
                    <a:pt x="622271" y="2947139"/>
                  </a:lnTo>
                  <a:cubicBezTo>
                    <a:pt x="1038705" y="2947139"/>
                    <a:pt x="1218718" y="3141052"/>
                    <a:pt x="1242568" y="3285554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 rot="5400000">
              <a:off x="2554781" y="3562974"/>
              <a:ext cx="2107811" cy="490477"/>
            </a:xfrm>
            <a:custGeom>
              <a:avLst/>
              <a:gdLst>
                <a:gd name="T0" fmla="*/ 918 w 953"/>
                <a:gd name="T1" fmla="*/ 14 h 222"/>
                <a:gd name="T2" fmla="*/ 220 w 953"/>
                <a:gd name="T3" fmla="*/ 14 h 222"/>
                <a:gd name="T4" fmla="*/ 179 w 953"/>
                <a:gd name="T5" fmla="*/ 33 h 222"/>
                <a:gd name="T6" fmla="*/ 174 w 953"/>
                <a:gd name="T7" fmla="*/ 37 h 222"/>
                <a:gd name="T8" fmla="*/ 0 w 953"/>
                <a:gd name="T9" fmla="*/ 222 h 222"/>
                <a:gd name="T10" fmla="*/ 35 w 953"/>
                <a:gd name="T11" fmla="*/ 208 h 222"/>
                <a:gd name="T12" fmla="*/ 733 w 953"/>
                <a:gd name="T13" fmla="*/ 208 h 222"/>
                <a:gd name="T14" fmla="*/ 774 w 953"/>
                <a:gd name="T15" fmla="*/ 189 h 222"/>
                <a:gd name="T16" fmla="*/ 779 w 953"/>
                <a:gd name="T17" fmla="*/ 185 h 222"/>
                <a:gd name="T18" fmla="*/ 953 w 953"/>
                <a:gd name="T19" fmla="*/ 0 h 222"/>
                <a:gd name="T20" fmla="*/ 918 w 953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3" h="222">
                  <a:moveTo>
                    <a:pt x="918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13" y="14"/>
                    <a:pt x="194" y="16"/>
                    <a:pt x="179" y="33"/>
                  </a:cubicBezTo>
                  <a:cubicBezTo>
                    <a:pt x="177" y="34"/>
                    <a:pt x="176" y="35"/>
                    <a:pt x="174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2" y="220"/>
                    <a:pt x="16" y="208"/>
                    <a:pt x="35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0" y="208"/>
                    <a:pt x="758" y="206"/>
                    <a:pt x="774" y="189"/>
                  </a:cubicBezTo>
                  <a:cubicBezTo>
                    <a:pt x="776" y="187"/>
                    <a:pt x="777" y="186"/>
                    <a:pt x="779" y="185"/>
                  </a:cubicBezTo>
                  <a:cubicBezTo>
                    <a:pt x="953" y="0"/>
                    <a:pt x="953" y="0"/>
                    <a:pt x="953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  <a:ex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5439360" y="183658"/>
            <a:ext cx="1980029" cy="50488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0" name="矩形 39"/>
          <p:cNvSpPr/>
          <p:nvPr/>
        </p:nvSpPr>
        <p:spPr>
          <a:xfrm>
            <a:off x="5181276" y="544865"/>
            <a:ext cx="2496196" cy="33515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Please replace the written content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49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"/>
                            </p:stCondLst>
                            <p:childTnLst>
                              <p:par>
                                <p:cTn id="7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50"/>
                            </p:stCondLst>
                            <p:childTnLst>
                              <p:par>
                                <p:cTn id="8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354" y="3925830"/>
            <a:ext cx="12877446" cy="3306820"/>
          </a:xfrm>
          <a:custGeom>
            <a:avLst/>
            <a:gdLst>
              <a:gd name="T0" fmla="*/ 5378 w 5687"/>
              <a:gd name="T1" fmla="*/ 0 h 1468"/>
              <a:gd name="T2" fmla="*/ 5477 w 5687"/>
              <a:gd name="T3" fmla="*/ 2 h 1468"/>
              <a:gd name="T4" fmla="*/ 5579 w 5687"/>
              <a:gd name="T5" fmla="*/ 9 h 1468"/>
              <a:gd name="T6" fmla="*/ 5687 w 5687"/>
              <a:gd name="T7" fmla="*/ 22 h 1468"/>
              <a:gd name="T8" fmla="*/ 5687 w 5687"/>
              <a:gd name="T9" fmla="*/ 1468 h 1468"/>
              <a:gd name="T10" fmla="*/ 0 w 5687"/>
              <a:gd name="T11" fmla="*/ 1468 h 1468"/>
              <a:gd name="T12" fmla="*/ 0 w 5687"/>
              <a:gd name="T13" fmla="*/ 704 h 1468"/>
              <a:gd name="T14" fmla="*/ 14 w 5687"/>
              <a:gd name="T15" fmla="*/ 717 h 1468"/>
              <a:gd name="T16" fmla="*/ 32 w 5687"/>
              <a:gd name="T17" fmla="*/ 734 h 1468"/>
              <a:gd name="T18" fmla="*/ 56 w 5687"/>
              <a:gd name="T19" fmla="*/ 755 h 1468"/>
              <a:gd name="T20" fmla="*/ 85 w 5687"/>
              <a:gd name="T21" fmla="*/ 777 h 1468"/>
              <a:gd name="T22" fmla="*/ 120 w 5687"/>
              <a:gd name="T23" fmla="*/ 803 h 1468"/>
              <a:gd name="T24" fmla="*/ 160 w 5687"/>
              <a:gd name="T25" fmla="*/ 833 h 1468"/>
              <a:gd name="T26" fmla="*/ 203 w 5687"/>
              <a:gd name="T27" fmla="*/ 864 h 1468"/>
              <a:gd name="T28" fmla="*/ 254 w 5687"/>
              <a:gd name="T29" fmla="*/ 895 h 1468"/>
              <a:gd name="T30" fmla="*/ 309 w 5687"/>
              <a:gd name="T31" fmla="*/ 928 h 1468"/>
              <a:gd name="T32" fmla="*/ 370 w 5687"/>
              <a:gd name="T33" fmla="*/ 963 h 1468"/>
              <a:gd name="T34" fmla="*/ 434 w 5687"/>
              <a:gd name="T35" fmla="*/ 996 h 1468"/>
              <a:gd name="T36" fmla="*/ 506 w 5687"/>
              <a:gd name="T37" fmla="*/ 1031 h 1468"/>
              <a:gd name="T38" fmla="*/ 580 w 5687"/>
              <a:gd name="T39" fmla="*/ 1062 h 1468"/>
              <a:gd name="T40" fmla="*/ 662 w 5687"/>
              <a:gd name="T41" fmla="*/ 1093 h 1468"/>
              <a:gd name="T42" fmla="*/ 747 w 5687"/>
              <a:gd name="T43" fmla="*/ 1124 h 1468"/>
              <a:gd name="T44" fmla="*/ 839 w 5687"/>
              <a:gd name="T45" fmla="*/ 1150 h 1468"/>
              <a:gd name="T46" fmla="*/ 934 w 5687"/>
              <a:gd name="T47" fmla="*/ 1176 h 1468"/>
              <a:gd name="T48" fmla="*/ 1035 w 5687"/>
              <a:gd name="T49" fmla="*/ 1197 h 1468"/>
              <a:gd name="T50" fmla="*/ 1141 w 5687"/>
              <a:gd name="T51" fmla="*/ 1215 h 1468"/>
              <a:gd name="T52" fmla="*/ 1252 w 5687"/>
              <a:gd name="T53" fmla="*/ 1230 h 1468"/>
              <a:gd name="T54" fmla="*/ 1368 w 5687"/>
              <a:gd name="T55" fmla="*/ 1239 h 1468"/>
              <a:gd name="T56" fmla="*/ 1490 w 5687"/>
              <a:gd name="T57" fmla="*/ 1244 h 1468"/>
              <a:gd name="T58" fmla="*/ 1617 w 5687"/>
              <a:gd name="T59" fmla="*/ 1242 h 1468"/>
              <a:gd name="T60" fmla="*/ 1747 w 5687"/>
              <a:gd name="T61" fmla="*/ 1237 h 1468"/>
              <a:gd name="T62" fmla="*/ 1884 w 5687"/>
              <a:gd name="T63" fmla="*/ 1223 h 1468"/>
              <a:gd name="T64" fmla="*/ 2025 w 5687"/>
              <a:gd name="T65" fmla="*/ 1204 h 1468"/>
              <a:gd name="T66" fmla="*/ 2171 w 5687"/>
              <a:gd name="T67" fmla="*/ 1176 h 1468"/>
              <a:gd name="T68" fmla="*/ 2322 w 5687"/>
              <a:gd name="T69" fmla="*/ 1143 h 1468"/>
              <a:gd name="T70" fmla="*/ 2476 w 5687"/>
              <a:gd name="T71" fmla="*/ 1100 h 1468"/>
              <a:gd name="T72" fmla="*/ 2638 w 5687"/>
              <a:gd name="T73" fmla="*/ 1050 h 1468"/>
              <a:gd name="T74" fmla="*/ 2839 w 5687"/>
              <a:gd name="T75" fmla="*/ 979 h 1468"/>
              <a:gd name="T76" fmla="*/ 3028 w 5687"/>
              <a:gd name="T77" fmla="*/ 907 h 1468"/>
              <a:gd name="T78" fmla="*/ 3207 w 5687"/>
              <a:gd name="T79" fmla="*/ 838 h 1468"/>
              <a:gd name="T80" fmla="*/ 3374 w 5687"/>
              <a:gd name="T81" fmla="*/ 769 h 1468"/>
              <a:gd name="T82" fmla="*/ 3532 w 5687"/>
              <a:gd name="T83" fmla="*/ 701 h 1468"/>
              <a:gd name="T84" fmla="*/ 3679 w 5687"/>
              <a:gd name="T85" fmla="*/ 635 h 1468"/>
              <a:gd name="T86" fmla="*/ 3820 w 5687"/>
              <a:gd name="T87" fmla="*/ 571 h 1468"/>
              <a:gd name="T88" fmla="*/ 3952 w 5687"/>
              <a:gd name="T89" fmla="*/ 508 h 1468"/>
              <a:gd name="T90" fmla="*/ 4077 w 5687"/>
              <a:gd name="T91" fmla="*/ 448 h 1468"/>
              <a:gd name="T92" fmla="*/ 4195 w 5687"/>
              <a:gd name="T93" fmla="*/ 390 h 1468"/>
              <a:gd name="T94" fmla="*/ 4308 w 5687"/>
              <a:gd name="T95" fmla="*/ 337 h 1468"/>
              <a:gd name="T96" fmla="*/ 4416 w 5687"/>
              <a:gd name="T97" fmla="*/ 284 h 1468"/>
              <a:gd name="T98" fmla="*/ 4520 w 5687"/>
              <a:gd name="T99" fmla="*/ 236 h 1468"/>
              <a:gd name="T100" fmla="*/ 4621 w 5687"/>
              <a:gd name="T101" fmla="*/ 191 h 1468"/>
              <a:gd name="T102" fmla="*/ 4718 w 5687"/>
              <a:gd name="T103" fmla="*/ 151 h 1468"/>
              <a:gd name="T104" fmla="*/ 4813 w 5687"/>
              <a:gd name="T105" fmla="*/ 114 h 1468"/>
              <a:gd name="T106" fmla="*/ 4905 w 5687"/>
              <a:gd name="T107" fmla="*/ 83 h 1468"/>
              <a:gd name="T108" fmla="*/ 4999 w 5687"/>
              <a:gd name="T109" fmla="*/ 55 h 1468"/>
              <a:gd name="T110" fmla="*/ 5091 w 5687"/>
              <a:gd name="T111" fmla="*/ 33 h 1468"/>
              <a:gd name="T112" fmla="*/ 5185 w 5687"/>
              <a:gd name="T113" fmla="*/ 17 h 1468"/>
              <a:gd name="T114" fmla="*/ 5280 w 5687"/>
              <a:gd name="T115" fmla="*/ 5 h 1468"/>
              <a:gd name="T116" fmla="*/ 5378 w 5687"/>
              <a:gd name="T117" fmla="*/ 0 h 1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687" h="1468">
                <a:moveTo>
                  <a:pt x="5378" y="0"/>
                </a:moveTo>
                <a:lnTo>
                  <a:pt x="5477" y="2"/>
                </a:lnTo>
                <a:lnTo>
                  <a:pt x="5579" y="9"/>
                </a:lnTo>
                <a:lnTo>
                  <a:pt x="5687" y="22"/>
                </a:lnTo>
                <a:lnTo>
                  <a:pt x="5687" y="1468"/>
                </a:lnTo>
                <a:lnTo>
                  <a:pt x="0" y="1468"/>
                </a:lnTo>
                <a:lnTo>
                  <a:pt x="0" y="704"/>
                </a:lnTo>
                <a:lnTo>
                  <a:pt x="14" y="717"/>
                </a:lnTo>
                <a:lnTo>
                  <a:pt x="32" y="734"/>
                </a:lnTo>
                <a:lnTo>
                  <a:pt x="56" y="755"/>
                </a:lnTo>
                <a:lnTo>
                  <a:pt x="85" y="777"/>
                </a:lnTo>
                <a:lnTo>
                  <a:pt x="120" y="803"/>
                </a:lnTo>
                <a:lnTo>
                  <a:pt x="160" y="833"/>
                </a:lnTo>
                <a:lnTo>
                  <a:pt x="203" y="864"/>
                </a:lnTo>
                <a:lnTo>
                  <a:pt x="254" y="895"/>
                </a:lnTo>
                <a:lnTo>
                  <a:pt x="309" y="928"/>
                </a:lnTo>
                <a:lnTo>
                  <a:pt x="370" y="963"/>
                </a:lnTo>
                <a:lnTo>
                  <a:pt x="434" y="996"/>
                </a:lnTo>
                <a:lnTo>
                  <a:pt x="506" y="1031"/>
                </a:lnTo>
                <a:lnTo>
                  <a:pt x="580" y="1062"/>
                </a:lnTo>
                <a:lnTo>
                  <a:pt x="662" y="1093"/>
                </a:lnTo>
                <a:lnTo>
                  <a:pt x="747" y="1124"/>
                </a:lnTo>
                <a:lnTo>
                  <a:pt x="839" y="1150"/>
                </a:lnTo>
                <a:lnTo>
                  <a:pt x="934" y="1176"/>
                </a:lnTo>
                <a:lnTo>
                  <a:pt x="1035" y="1197"/>
                </a:lnTo>
                <a:lnTo>
                  <a:pt x="1141" y="1215"/>
                </a:lnTo>
                <a:lnTo>
                  <a:pt x="1252" y="1230"/>
                </a:lnTo>
                <a:lnTo>
                  <a:pt x="1368" y="1239"/>
                </a:lnTo>
                <a:lnTo>
                  <a:pt x="1490" y="1244"/>
                </a:lnTo>
                <a:lnTo>
                  <a:pt x="1617" y="1242"/>
                </a:lnTo>
                <a:lnTo>
                  <a:pt x="1747" y="1237"/>
                </a:lnTo>
                <a:lnTo>
                  <a:pt x="1884" y="1223"/>
                </a:lnTo>
                <a:lnTo>
                  <a:pt x="2025" y="1204"/>
                </a:lnTo>
                <a:lnTo>
                  <a:pt x="2171" y="1176"/>
                </a:lnTo>
                <a:lnTo>
                  <a:pt x="2322" y="1143"/>
                </a:lnTo>
                <a:lnTo>
                  <a:pt x="2476" y="1100"/>
                </a:lnTo>
                <a:lnTo>
                  <a:pt x="2638" y="1050"/>
                </a:lnTo>
                <a:lnTo>
                  <a:pt x="2839" y="979"/>
                </a:lnTo>
                <a:lnTo>
                  <a:pt x="3028" y="907"/>
                </a:lnTo>
                <a:lnTo>
                  <a:pt x="3207" y="838"/>
                </a:lnTo>
                <a:lnTo>
                  <a:pt x="3374" y="769"/>
                </a:lnTo>
                <a:lnTo>
                  <a:pt x="3532" y="701"/>
                </a:lnTo>
                <a:lnTo>
                  <a:pt x="3679" y="635"/>
                </a:lnTo>
                <a:lnTo>
                  <a:pt x="3820" y="571"/>
                </a:lnTo>
                <a:lnTo>
                  <a:pt x="3952" y="508"/>
                </a:lnTo>
                <a:lnTo>
                  <a:pt x="4077" y="448"/>
                </a:lnTo>
                <a:lnTo>
                  <a:pt x="4195" y="390"/>
                </a:lnTo>
                <a:lnTo>
                  <a:pt x="4308" y="337"/>
                </a:lnTo>
                <a:lnTo>
                  <a:pt x="4416" y="284"/>
                </a:lnTo>
                <a:lnTo>
                  <a:pt x="4520" y="236"/>
                </a:lnTo>
                <a:lnTo>
                  <a:pt x="4621" y="191"/>
                </a:lnTo>
                <a:lnTo>
                  <a:pt x="4718" y="151"/>
                </a:lnTo>
                <a:lnTo>
                  <a:pt x="4813" y="114"/>
                </a:lnTo>
                <a:lnTo>
                  <a:pt x="4905" y="83"/>
                </a:lnTo>
                <a:lnTo>
                  <a:pt x="4999" y="55"/>
                </a:lnTo>
                <a:lnTo>
                  <a:pt x="5091" y="33"/>
                </a:lnTo>
                <a:lnTo>
                  <a:pt x="5185" y="17"/>
                </a:lnTo>
                <a:lnTo>
                  <a:pt x="5280" y="5"/>
                </a:lnTo>
                <a:lnTo>
                  <a:pt x="5378" y="0"/>
                </a:lnTo>
                <a:close/>
              </a:path>
            </a:pathLst>
          </a:custGeom>
          <a:solidFill>
            <a:srgbClr val="90C74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354" y="3867262"/>
            <a:ext cx="12877446" cy="3018487"/>
          </a:xfrm>
          <a:custGeom>
            <a:avLst/>
            <a:gdLst>
              <a:gd name="T0" fmla="*/ 5511 w 5687"/>
              <a:gd name="T1" fmla="*/ 3 h 1340"/>
              <a:gd name="T2" fmla="*/ 5687 w 5687"/>
              <a:gd name="T3" fmla="*/ 26 h 1340"/>
              <a:gd name="T4" fmla="*/ 5600 w 5687"/>
              <a:gd name="T5" fmla="*/ 42 h 1340"/>
              <a:gd name="T6" fmla="*/ 5424 w 5687"/>
              <a:gd name="T7" fmla="*/ 43 h 1340"/>
              <a:gd name="T8" fmla="*/ 5277 w 5687"/>
              <a:gd name="T9" fmla="*/ 61 h 1340"/>
              <a:gd name="T10" fmla="*/ 5013 w 5687"/>
              <a:gd name="T11" fmla="*/ 125 h 1340"/>
              <a:gd name="T12" fmla="*/ 4749 w 5687"/>
              <a:gd name="T13" fmla="*/ 222 h 1340"/>
              <a:gd name="T14" fmla="*/ 4466 w 5687"/>
              <a:gd name="T15" fmla="*/ 352 h 1340"/>
              <a:gd name="T16" fmla="*/ 4056 w 5687"/>
              <a:gd name="T17" fmla="*/ 553 h 1340"/>
              <a:gd name="T18" fmla="*/ 3664 w 5687"/>
              <a:gd name="T19" fmla="*/ 744 h 1340"/>
              <a:gd name="T20" fmla="*/ 3249 w 5687"/>
              <a:gd name="T21" fmla="*/ 928 h 1340"/>
              <a:gd name="T22" fmla="*/ 2954 w 5687"/>
              <a:gd name="T23" fmla="*/ 1045 h 1340"/>
              <a:gd name="T24" fmla="*/ 2646 w 5687"/>
              <a:gd name="T25" fmla="*/ 1150 h 1340"/>
              <a:gd name="T26" fmla="*/ 2323 w 5687"/>
              <a:gd name="T27" fmla="*/ 1239 h 1340"/>
              <a:gd name="T28" fmla="*/ 2037 w 5687"/>
              <a:gd name="T29" fmla="*/ 1296 h 1340"/>
              <a:gd name="T30" fmla="*/ 1785 w 5687"/>
              <a:gd name="T31" fmla="*/ 1327 h 1340"/>
              <a:gd name="T32" fmla="*/ 1525 w 5687"/>
              <a:gd name="T33" fmla="*/ 1340 h 1340"/>
              <a:gd name="T34" fmla="*/ 1212 w 5687"/>
              <a:gd name="T35" fmla="*/ 1322 h 1340"/>
              <a:gd name="T36" fmla="*/ 953 w 5687"/>
              <a:gd name="T37" fmla="*/ 1281 h 1340"/>
              <a:gd name="T38" fmla="*/ 700 w 5687"/>
              <a:gd name="T39" fmla="*/ 1208 h 1340"/>
              <a:gd name="T40" fmla="*/ 502 w 5687"/>
              <a:gd name="T41" fmla="*/ 1130 h 1340"/>
              <a:gd name="T42" fmla="*/ 269 w 5687"/>
              <a:gd name="T43" fmla="*/ 1012 h 1340"/>
              <a:gd name="T44" fmla="*/ 54 w 5687"/>
              <a:gd name="T45" fmla="*/ 868 h 1340"/>
              <a:gd name="T46" fmla="*/ 0 w 5687"/>
              <a:gd name="T47" fmla="*/ 153 h 1340"/>
              <a:gd name="T48" fmla="*/ 137 w 5687"/>
              <a:gd name="T49" fmla="*/ 330 h 1340"/>
              <a:gd name="T50" fmla="*/ 292 w 5687"/>
              <a:gd name="T51" fmla="*/ 493 h 1340"/>
              <a:gd name="T52" fmla="*/ 476 w 5687"/>
              <a:gd name="T53" fmla="*/ 651 h 1340"/>
              <a:gd name="T54" fmla="*/ 695 w 5687"/>
              <a:gd name="T55" fmla="*/ 791 h 1340"/>
              <a:gd name="T56" fmla="*/ 931 w 5687"/>
              <a:gd name="T57" fmla="*/ 902 h 1340"/>
              <a:gd name="T58" fmla="*/ 1183 w 5687"/>
              <a:gd name="T59" fmla="*/ 979 h 1340"/>
              <a:gd name="T60" fmla="*/ 1322 w 5687"/>
              <a:gd name="T61" fmla="*/ 1006 h 1340"/>
              <a:gd name="T62" fmla="*/ 1625 w 5687"/>
              <a:gd name="T63" fmla="*/ 1036 h 1340"/>
              <a:gd name="T64" fmla="*/ 1928 w 5687"/>
              <a:gd name="T65" fmla="*/ 1031 h 1340"/>
              <a:gd name="T66" fmla="*/ 2230 w 5687"/>
              <a:gd name="T67" fmla="*/ 998 h 1340"/>
              <a:gd name="T68" fmla="*/ 2487 w 5687"/>
              <a:gd name="T69" fmla="*/ 949 h 1340"/>
              <a:gd name="T70" fmla="*/ 2797 w 5687"/>
              <a:gd name="T71" fmla="*/ 871 h 1340"/>
              <a:gd name="T72" fmla="*/ 3188 w 5687"/>
              <a:gd name="T73" fmla="*/ 748 h 1340"/>
              <a:gd name="T74" fmla="*/ 3653 w 5687"/>
              <a:gd name="T75" fmla="*/ 573 h 1340"/>
              <a:gd name="T76" fmla="*/ 4100 w 5687"/>
              <a:gd name="T77" fmla="*/ 389 h 1340"/>
              <a:gd name="T78" fmla="*/ 4528 w 5687"/>
              <a:gd name="T79" fmla="*/ 213 h 1340"/>
              <a:gd name="T80" fmla="*/ 4843 w 5687"/>
              <a:gd name="T81" fmla="*/ 99 h 1340"/>
              <a:gd name="T82" fmla="*/ 5082 w 5687"/>
              <a:gd name="T83" fmla="*/ 38 h 1340"/>
              <a:gd name="T84" fmla="*/ 5320 w 5687"/>
              <a:gd name="T85" fmla="*/ 5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687" h="1340">
                <a:moveTo>
                  <a:pt x="5423" y="0"/>
                </a:moveTo>
                <a:lnTo>
                  <a:pt x="5511" y="3"/>
                </a:lnTo>
                <a:lnTo>
                  <a:pt x="5600" y="10"/>
                </a:lnTo>
                <a:lnTo>
                  <a:pt x="5687" y="26"/>
                </a:lnTo>
                <a:lnTo>
                  <a:pt x="5687" y="50"/>
                </a:lnTo>
                <a:lnTo>
                  <a:pt x="5600" y="42"/>
                </a:lnTo>
                <a:lnTo>
                  <a:pt x="5513" y="38"/>
                </a:lnTo>
                <a:lnTo>
                  <a:pt x="5424" y="43"/>
                </a:lnTo>
                <a:lnTo>
                  <a:pt x="5409" y="43"/>
                </a:lnTo>
                <a:lnTo>
                  <a:pt x="5277" y="61"/>
                </a:lnTo>
                <a:lnTo>
                  <a:pt x="5145" y="88"/>
                </a:lnTo>
                <a:lnTo>
                  <a:pt x="5013" y="125"/>
                </a:lnTo>
                <a:lnTo>
                  <a:pt x="4881" y="170"/>
                </a:lnTo>
                <a:lnTo>
                  <a:pt x="4749" y="222"/>
                </a:lnTo>
                <a:lnTo>
                  <a:pt x="4608" y="284"/>
                </a:lnTo>
                <a:lnTo>
                  <a:pt x="4466" y="352"/>
                </a:lnTo>
                <a:lnTo>
                  <a:pt x="4247" y="458"/>
                </a:lnTo>
                <a:lnTo>
                  <a:pt x="4056" y="553"/>
                </a:lnTo>
                <a:lnTo>
                  <a:pt x="3862" y="649"/>
                </a:lnTo>
                <a:lnTo>
                  <a:pt x="3664" y="744"/>
                </a:lnTo>
                <a:lnTo>
                  <a:pt x="3459" y="838"/>
                </a:lnTo>
                <a:lnTo>
                  <a:pt x="3249" y="928"/>
                </a:lnTo>
                <a:lnTo>
                  <a:pt x="3103" y="987"/>
                </a:lnTo>
                <a:lnTo>
                  <a:pt x="2954" y="1045"/>
                </a:lnTo>
                <a:lnTo>
                  <a:pt x="2803" y="1100"/>
                </a:lnTo>
                <a:lnTo>
                  <a:pt x="2646" y="1150"/>
                </a:lnTo>
                <a:lnTo>
                  <a:pt x="2487" y="1197"/>
                </a:lnTo>
                <a:lnTo>
                  <a:pt x="2323" y="1239"/>
                </a:lnTo>
                <a:lnTo>
                  <a:pt x="2183" y="1270"/>
                </a:lnTo>
                <a:lnTo>
                  <a:pt x="2037" y="1296"/>
                </a:lnTo>
                <a:lnTo>
                  <a:pt x="1891" y="1317"/>
                </a:lnTo>
                <a:lnTo>
                  <a:pt x="1785" y="1327"/>
                </a:lnTo>
                <a:lnTo>
                  <a:pt x="1679" y="1334"/>
                </a:lnTo>
                <a:lnTo>
                  <a:pt x="1525" y="1340"/>
                </a:lnTo>
                <a:lnTo>
                  <a:pt x="1370" y="1336"/>
                </a:lnTo>
                <a:lnTo>
                  <a:pt x="1212" y="1322"/>
                </a:lnTo>
                <a:lnTo>
                  <a:pt x="1084" y="1305"/>
                </a:lnTo>
                <a:lnTo>
                  <a:pt x="953" y="1281"/>
                </a:lnTo>
                <a:lnTo>
                  <a:pt x="827" y="1248"/>
                </a:lnTo>
                <a:lnTo>
                  <a:pt x="700" y="1208"/>
                </a:lnTo>
                <a:lnTo>
                  <a:pt x="575" y="1161"/>
                </a:lnTo>
                <a:lnTo>
                  <a:pt x="502" y="1130"/>
                </a:lnTo>
                <a:lnTo>
                  <a:pt x="384" y="1074"/>
                </a:lnTo>
                <a:lnTo>
                  <a:pt x="269" y="1012"/>
                </a:lnTo>
                <a:lnTo>
                  <a:pt x="160" y="942"/>
                </a:lnTo>
                <a:lnTo>
                  <a:pt x="54" y="868"/>
                </a:lnTo>
                <a:lnTo>
                  <a:pt x="0" y="826"/>
                </a:lnTo>
                <a:lnTo>
                  <a:pt x="0" y="153"/>
                </a:lnTo>
                <a:lnTo>
                  <a:pt x="68" y="243"/>
                </a:lnTo>
                <a:lnTo>
                  <a:pt x="137" y="330"/>
                </a:lnTo>
                <a:lnTo>
                  <a:pt x="212" y="413"/>
                </a:lnTo>
                <a:lnTo>
                  <a:pt x="292" y="493"/>
                </a:lnTo>
                <a:lnTo>
                  <a:pt x="375" y="569"/>
                </a:lnTo>
                <a:lnTo>
                  <a:pt x="476" y="651"/>
                </a:lnTo>
                <a:lnTo>
                  <a:pt x="584" y="725"/>
                </a:lnTo>
                <a:lnTo>
                  <a:pt x="695" y="791"/>
                </a:lnTo>
                <a:lnTo>
                  <a:pt x="811" y="850"/>
                </a:lnTo>
                <a:lnTo>
                  <a:pt x="931" y="902"/>
                </a:lnTo>
                <a:lnTo>
                  <a:pt x="1056" y="944"/>
                </a:lnTo>
                <a:lnTo>
                  <a:pt x="1183" y="979"/>
                </a:lnTo>
                <a:lnTo>
                  <a:pt x="1289" y="1001"/>
                </a:lnTo>
                <a:lnTo>
                  <a:pt x="1322" y="1006"/>
                </a:lnTo>
                <a:lnTo>
                  <a:pt x="1473" y="1025"/>
                </a:lnTo>
                <a:lnTo>
                  <a:pt x="1625" y="1036"/>
                </a:lnTo>
                <a:lnTo>
                  <a:pt x="1776" y="1038"/>
                </a:lnTo>
                <a:lnTo>
                  <a:pt x="1928" y="1031"/>
                </a:lnTo>
                <a:lnTo>
                  <a:pt x="2079" y="1017"/>
                </a:lnTo>
                <a:lnTo>
                  <a:pt x="2230" y="998"/>
                </a:lnTo>
                <a:lnTo>
                  <a:pt x="2377" y="972"/>
                </a:lnTo>
                <a:lnTo>
                  <a:pt x="2487" y="949"/>
                </a:lnTo>
                <a:lnTo>
                  <a:pt x="2596" y="923"/>
                </a:lnTo>
                <a:lnTo>
                  <a:pt x="2797" y="871"/>
                </a:lnTo>
                <a:lnTo>
                  <a:pt x="2995" y="810"/>
                </a:lnTo>
                <a:lnTo>
                  <a:pt x="3188" y="748"/>
                </a:lnTo>
                <a:lnTo>
                  <a:pt x="3424" y="663"/>
                </a:lnTo>
                <a:lnTo>
                  <a:pt x="3653" y="573"/>
                </a:lnTo>
                <a:lnTo>
                  <a:pt x="3879" y="481"/>
                </a:lnTo>
                <a:lnTo>
                  <a:pt x="4100" y="389"/>
                </a:lnTo>
                <a:lnTo>
                  <a:pt x="4331" y="293"/>
                </a:lnTo>
                <a:lnTo>
                  <a:pt x="4528" y="213"/>
                </a:lnTo>
                <a:lnTo>
                  <a:pt x="4723" y="139"/>
                </a:lnTo>
                <a:lnTo>
                  <a:pt x="4843" y="99"/>
                </a:lnTo>
                <a:lnTo>
                  <a:pt x="4963" y="66"/>
                </a:lnTo>
                <a:lnTo>
                  <a:pt x="5082" y="38"/>
                </a:lnTo>
                <a:lnTo>
                  <a:pt x="5202" y="17"/>
                </a:lnTo>
                <a:lnTo>
                  <a:pt x="5320" y="5"/>
                </a:lnTo>
                <a:lnTo>
                  <a:pt x="5423" y="0"/>
                </a:lnTo>
                <a:close/>
              </a:path>
            </a:pathLst>
          </a:custGeom>
          <a:solidFill>
            <a:srgbClr val="01583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8469080" y="4565569"/>
            <a:ext cx="4408720" cy="1700716"/>
          </a:xfrm>
          <a:custGeom>
            <a:avLst/>
            <a:gdLst>
              <a:gd name="T0" fmla="*/ 1750 w 1947"/>
              <a:gd name="T1" fmla="*/ 0 h 755"/>
              <a:gd name="T2" fmla="*/ 1813 w 1947"/>
              <a:gd name="T3" fmla="*/ 2 h 755"/>
              <a:gd name="T4" fmla="*/ 1879 w 1947"/>
              <a:gd name="T5" fmla="*/ 6 h 755"/>
              <a:gd name="T6" fmla="*/ 1947 w 1947"/>
              <a:gd name="T7" fmla="*/ 13 h 755"/>
              <a:gd name="T8" fmla="*/ 1947 w 1947"/>
              <a:gd name="T9" fmla="*/ 179 h 755"/>
              <a:gd name="T10" fmla="*/ 1855 w 1947"/>
              <a:gd name="T11" fmla="*/ 162 h 755"/>
              <a:gd name="T12" fmla="*/ 1759 w 1947"/>
              <a:gd name="T13" fmla="*/ 150 h 755"/>
              <a:gd name="T14" fmla="*/ 1646 w 1947"/>
              <a:gd name="T15" fmla="*/ 145 h 755"/>
              <a:gd name="T16" fmla="*/ 1530 w 1947"/>
              <a:gd name="T17" fmla="*/ 145 h 755"/>
              <a:gd name="T18" fmla="*/ 1415 w 1947"/>
              <a:gd name="T19" fmla="*/ 153 h 755"/>
              <a:gd name="T20" fmla="*/ 1299 w 1947"/>
              <a:gd name="T21" fmla="*/ 169 h 755"/>
              <a:gd name="T22" fmla="*/ 1181 w 1947"/>
              <a:gd name="T23" fmla="*/ 190 h 755"/>
              <a:gd name="T24" fmla="*/ 1047 w 1947"/>
              <a:gd name="T25" fmla="*/ 223 h 755"/>
              <a:gd name="T26" fmla="*/ 912 w 1947"/>
              <a:gd name="T27" fmla="*/ 263 h 755"/>
              <a:gd name="T28" fmla="*/ 776 w 1947"/>
              <a:gd name="T29" fmla="*/ 309 h 755"/>
              <a:gd name="T30" fmla="*/ 643 w 1947"/>
              <a:gd name="T31" fmla="*/ 363 h 755"/>
              <a:gd name="T32" fmla="*/ 509 w 1947"/>
              <a:gd name="T33" fmla="*/ 426 h 755"/>
              <a:gd name="T34" fmla="*/ 379 w 1947"/>
              <a:gd name="T35" fmla="*/ 495 h 755"/>
              <a:gd name="T36" fmla="*/ 250 w 1947"/>
              <a:gd name="T37" fmla="*/ 573 h 755"/>
              <a:gd name="T38" fmla="*/ 123 w 1947"/>
              <a:gd name="T39" fmla="*/ 660 h 755"/>
              <a:gd name="T40" fmla="*/ 0 w 1947"/>
              <a:gd name="T41" fmla="*/ 755 h 755"/>
              <a:gd name="T42" fmla="*/ 117 w 1947"/>
              <a:gd name="T43" fmla="*/ 650 h 755"/>
              <a:gd name="T44" fmla="*/ 236 w 1947"/>
              <a:gd name="T45" fmla="*/ 554 h 755"/>
              <a:gd name="T46" fmla="*/ 360 w 1947"/>
              <a:gd name="T47" fmla="*/ 464 h 755"/>
              <a:gd name="T48" fmla="*/ 486 w 1947"/>
              <a:gd name="T49" fmla="*/ 382 h 755"/>
              <a:gd name="T50" fmla="*/ 617 w 1947"/>
              <a:gd name="T51" fmla="*/ 309 h 755"/>
              <a:gd name="T52" fmla="*/ 749 w 1947"/>
              <a:gd name="T53" fmla="*/ 243 h 755"/>
              <a:gd name="T54" fmla="*/ 882 w 1947"/>
              <a:gd name="T55" fmla="*/ 184 h 755"/>
              <a:gd name="T56" fmla="*/ 1016 w 1947"/>
              <a:gd name="T57" fmla="*/ 134 h 755"/>
              <a:gd name="T58" fmla="*/ 1153 w 1947"/>
              <a:gd name="T59" fmla="*/ 89 h 755"/>
              <a:gd name="T60" fmla="*/ 1301 w 1947"/>
              <a:gd name="T61" fmla="*/ 51 h 755"/>
              <a:gd name="T62" fmla="*/ 1450 w 1947"/>
              <a:gd name="T63" fmla="*/ 23 h 755"/>
              <a:gd name="T64" fmla="*/ 1599 w 1947"/>
              <a:gd name="T65" fmla="*/ 6 h 755"/>
              <a:gd name="T66" fmla="*/ 1750 w 1947"/>
              <a:gd name="T67" fmla="*/ 0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947" h="755">
                <a:moveTo>
                  <a:pt x="1750" y="0"/>
                </a:moveTo>
                <a:lnTo>
                  <a:pt x="1813" y="2"/>
                </a:lnTo>
                <a:lnTo>
                  <a:pt x="1879" y="6"/>
                </a:lnTo>
                <a:lnTo>
                  <a:pt x="1947" y="13"/>
                </a:lnTo>
                <a:lnTo>
                  <a:pt x="1947" y="179"/>
                </a:lnTo>
                <a:lnTo>
                  <a:pt x="1855" y="162"/>
                </a:lnTo>
                <a:lnTo>
                  <a:pt x="1759" y="150"/>
                </a:lnTo>
                <a:lnTo>
                  <a:pt x="1646" y="145"/>
                </a:lnTo>
                <a:lnTo>
                  <a:pt x="1530" y="145"/>
                </a:lnTo>
                <a:lnTo>
                  <a:pt x="1415" y="153"/>
                </a:lnTo>
                <a:lnTo>
                  <a:pt x="1299" y="169"/>
                </a:lnTo>
                <a:lnTo>
                  <a:pt x="1181" y="190"/>
                </a:lnTo>
                <a:lnTo>
                  <a:pt x="1047" y="223"/>
                </a:lnTo>
                <a:lnTo>
                  <a:pt x="912" y="263"/>
                </a:lnTo>
                <a:lnTo>
                  <a:pt x="776" y="309"/>
                </a:lnTo>
                <a:lnTo>
                  <a:pt x="643" y="363"/>
                </a:lnTo>
                <a:lnTo>
                  <a:pt x="509" y="426"/>
                </a:lnTo>
                <a:lnTo>
                  <a:pt x="379" y="495"/>
                </a:lnTo>
                <a:lnTo>
                  <a:pt x="250" y="573"/>
                </a:lnTo>
                <a:lnTo>
                  <a:pt x="123" y="660"/>
                </a:lnTo>
                <a:lnTo>
                  <a:pt x="0" y="755"/>
                </a:lnTo>
                <a:lnTo>
                  <a:pt x="117" y="650"/>
                </a:lnTo>
                <a:lnTo>
                  <a:pt x="236" y="554"/>
                </a:lnTo>
                <a:lnTo>
                  <a:pt x="360" y="464"/>
                </a:lnTo>
                <a:lnTo>
                  <a:pt x="486" y="382"/>
                </a:lnTo>
                <a:lnTo>
                  <a:pt x="617" y="309"/>
                </a:lnTo>
                <a:lnTo>
                  <a:pt x="749" y="243"/>
                </a:lnTo>
                <a:lnTo>
                  <a:pt x="882" y="184"/>
                </a:lnTo>
                <a:lnTo>
                  <a:pt x="1016" y="134"/>
                </a:lnTo>
                <a:lnTo>
                  <a:pt x="1153" y="89"/>
                </a:lnTo>
                <a:lnTo>
                  <a:pt x="1301" y="51"/>
                </a:lnTo>
                <a:lnTo>
                  <a:pt x="1450" y="23"/>
                </a:lnTo>
                <a:lnTo>
                  <a:pt x="1599" y="6"/>
                </a:lnTo>
                <a:lnTo>
                  <a:pt x="1750" y="0"/>
                </a:lnTo>
                <a:close/>
              </a:path>
            </a:pathLst>
          </a:custGeom>
          <a:solidFill>
            <a:srgbClr val="01583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354" y="2279178"/>
            <a:ext cx="4619305" cy="3671742"/>
          </a:xfrm>
          <a:custGeom>
            <a:avLst/>
            <a:gdLst>
              <a:gd name="T0" fmla="*/ 0 w 2040"/>
              <a:gd name="T1" fmla="*/ 0 h 1630"/>
              <a:gd name="T2" fmla="*/ 70 w 2040"/>
              <a:gd name="T3" fmla="*/ 153 h 1630"/>
              <a:gd name="T4" fmla="*/ 141 w 2040"/>
              <a:gd name="T5" fmla="*/ 295 h 1630"/>
              <a:gd name="T6" fmla="*/ 214 w 2040"/>
              <a:gd name="T7" fmla="*/ 429 h 1630"/>
              <a:gd name="T8" fmla="*/ 288 w 2040"/>
              <a:gd name="T9" fmla="*/ 552 h 1630"/>
              <a:gd name="T10" fmla="*/ 365 w 2040"/>
              <a:gd name="T11" fmla="*/ 667 h 1630"/>
              <a:gd name="T12" fmla="*/ 443 w 2040"/>
              <a:gd name="T13" fmla="*/ 773 h 1630"/>
              <a:gd name="T14" fmla="*/ 523 w 2040"/>
              <a:gd name="T15" fmla="*/ 871 h 1630"/>
              <a:gd name="T16" fmla="*/ 603 w 2040"/>
              <a:gd name="T17" fmla="*/ 960 h 1630"/>
              <a:gd name="T18" fmla="*/ 684 w 2040"/>
              <a:gd name="T19" fmla="*/ 1043 h 1630"/>
              <a:gd name="T20" fmla="*/ 764 w 2040"/>
              <a:gd name="T21" fmla="*/ 1118 h 1630"/>
              <a:gd name="T22" fmla="*/ 846 w 2040"/>
              <a:gd name="T23" fmla="*/ 1187 h 1630"/>
              <a:gd name="T24" fmla="*/ 927 w 2040"/>
              <a:gd name="T25" fmla="*/ 1248 h 1630"/>
              <a:gd name="T26" fmla="*/ 1007 w 2040"/>
              <a:gd name="T27" fmla="*/ 1304 h 1630"/>
              <a:gd name="T28" fmla="*/ 1087 w 2040"/>
              <a:gd name="T29" fmla="*/ 1354 h 1630"/>
              <a:gd name="T30" fmla="*/ 1165 w 2040"/>
              <a:gd name="T31" fmla="*/ 1397 h 1630"/>
              <a:gd name="T32" fmla="*/ 1242 w 2040"/>
              <a:gd name="T33" fmla="*/ 1435 h 1630"/>
              <a:gd name="T34" fmla="*/ 1316 w 2040"/>
              <a:gd name="T35" fmla="*/ 1470 h 1630"/>
              <a:gd name="T36" fmla="*/ 1389 w 2040"/>
              <a:gd name="T37" fmla="*/ 1500 h 1630"/>
              <a:gd name="T38" fmla="*/ 1460 w 2040"/>
              <a:gd name="T39" fmla="*/ 1524 h 1630"/>
              <a:gd name="T40" fmla="*/ 1530 w 2040"/>
              <a:gd name="T41" fmla="*/ 1545 h 1630"/>
              <a:gd name="T42" fmla="*/ 1596 w 2040"/>
              <a:gd name="T43" fmla="*/ 1562 h 1630"/>
              <a:gd name="T44" fmla="*/ 1658 w 2040"/>
              <a:gd name="T45" fmla="*/ 1576 h 1630"/>
              <a:gd name="T46" fmla="*/ 1717 w 2040"/>
              <a:gd name="T47" fmla="*/ 1588 h 1630"/>
              <a:gd name="T48" fmla="*/ 1773 w 2040"/>
              <a:gd name="T49" fmla="*/ 1597 h 1630"/>
              <a:gd name="T50" fmla="*/ 1825 w 2040"/>
              <a:gd name="T51" fmla="*/ 1604 h 1630"/>
              <a:gd name="T52" fmla="*/ 1874 w 2040"/>
              <a:gd name="T53" fmla="*/ 1607 h 1630"/>
              <a:gd name="T54" fmla="*/ 1917 w 2040"/>
              <a:gd name="T55" fmla="*/ 1611 h 1630"/>
              <a:gd name="T56" fmla="*/ 1955 w 2040"/>
              <a:gd name="T57" fmla="*/ 1612 h 1630"/>
              <a:gd name="T58" fmla="*/ 1990 w 2040"/>
              <a:gd name="T59" fmla="*/ 1614 h 1630"/>
              <a:gd name="T60" fmla="*/ 2018 w 2040"/>
              <a:gd name="T61" fmla="*/ 1614 h 1630"/>
              <a:gd name="T62" fmla="*/ 2040 w 2040"/>
              <a:gd name="T63" fmla="*/ 1614 h 1630"/>
              <a:gd name="T64" fmla="*/ 1910 w 2040"/>
              <a:gd name="T65" fmla="*/ 1625 h 1630"/>
              <a:gd name="T66" fmla="*/ 1785 w 2040"/>
              <a:gd name="T67" fmla="*/ 1630 h 1630"/>
              <a:gd name="T68" fmla="*/ 1665 w 2040"/>
              <a:gd name="T69" fmla="*/ 1626 h 1630"/>
              <a:gd name="T70" fmla="*/ 1549 w 2040"/>
              <a:gd name="T71" fmla="*/ 1618 h 1630"/>
              <a:gd name="T72" fmla="*/ 1440 w 2040"/>
              <a:gd name="T73" fmla="*/ 1602 h 1630"/>
              <a:gd name="T74" fmla="*/ 1334 w 2040"/>
              <a:gd name="T75" fmla="*/ 1581 h 1630"/>
              <a:gd name="T76" fmla="*/ 1231 w 2040"/>
              <a:gd name="T77" fmla="*/ 1557 h 1630"/>
              <a:gd name="T78" fmla="*/ 1136 w 2040"/>
              <a:gd name="T79" fmla="*/ 1526 h 1630"/>
              <a:gd name="T80" fmla="*/ 1042 w 2040"/>
              <a:gd name="T81" fmla="*/ 1491 h 1630"/>
              <a:gd name="T82" fmla="*/ 955 w 2040"/>
              <a:gd name="T83" fmla="*/ 1453 h 1630"/>
              <a:gd name="T84" fmla="*/ 870 w 2040"/>
              <a:gd name="T85" fmla="*/ 1411 h 1630"/>
              <a:gd name="T86" fmla="*/ 790 w 2040"/>
              <a:gd name="T87" fmla="*/ 1366 h 1630"/>
              <a:gd name="T88" fmla="*/ 714 w 2040"/>
              <a:gd name="T89" fmla="*/ 1317 h 1630"/>
              <a:gd name="T90" fmla="*/ 641 w 2040"/>
              <a:gd name="T91" fmla="*/ 1269 h 1630"/>
              <a:gd name="T92" fmla="*/ 573 w 2040"/>
              <a:gd name="T93" fmla="*/ 1217 h 1630"/>
              <a:gd name="T94" fmla="*/ 507 w 2040"/>
              <a:gd name="T95" fmla="*/ 1165 h 1630"/>
              <a:gd name="T96" fmla="*/ 445 w 2040"/>
              <a:gd name="T97" fmla="*/ 1111 h 1630"/>
              <a:gd name="T98" fmla="*/ 386 w 2040"/>
              <a:gd name="T99" fmla="*/ 1055 h 1630"/>
              <a:gd name="T100" fmla="*/ 330 w 2040"/>
              <a:gd name="T101" fmla="*/ 1002 h 1630"/>
              <a:gd name="T102" fmla="*/ 278 w 2040"/>
              <a:gd name="T103" fmla="*/ 948 h 1630"/>
              <a:gd name="T104" fmla="*/ 228 w 2040"/>
              <a:gd name="T105" fmla="*/ 894 h 1630"/>
              <a:gd name="T106" fmla="*/ 181 w 2040"/>
              <a:gd name="T107" fmla="*/ 842 h 1630"/>
              <a:gd name="T108" fmla="*/ 136 w 2040"/>
              <a:gd name="T109" fmla="*/ 792 h 1630"/>
              <a:gd name="T110" fmla="*/ 94 w 2040"/>
              <a:gd name="T111" fmla="*/ 743 h 1630"/>
              <a:gd name="T112" fmla="*/ 75 w 2040"/>
              <a:gd name="T113" fmla="*/ 720 h 1630"/>
              <a:gd name="T114" fmla="*/ 0 w 2040"/>
              <a:gd name="T115" fmla="*/ 630 h 1630"/>
              <a:gd name="T116" fmla="*/ 0 w 2040"/>
              <a:gd name="T117" fmla="*/ 0 h 1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040" h="1630">
                <a:moveTo>
                  <a:pt x="0" y="0"/>
                </a:moveTo>
                <a:lnTo>
                  <a:pt x="70" y="153"/>
                </a:lnTo>
                <a:lnTo>
                  <a:pt x="141" y="295"/>
                </a:lnTo>
                <a:lnTo>
                  <a:pt x="214" y="429"/>
                </a:lnTo>
                <a:lnTo>
                  <a:pt x="288" y="552"/>
                </a:lnTo>
                <a:lnTo>
                  <a:pt x="365" y="667"/>
                </a:lnTo>
                <a:lnTo>
                  <a:pt x="443" y="773"/>
                </a:lnTo>
                <a:lnTo>
                  <a:pt x="523" y="871"/>
                </a:lnTo>
                <a:lnTo>
                  <a:pt x="603" y="960"/>
                </a:lnTo>
                <a:lnTo>
                  <a:pt x="684" y="1043"/>
                </a:lnTo>
                <a:lnTo>
                  <a:pt x="764" y="1118"/>
                </a:lnTo>
                <a:lnTo>
                  <a:pt x="846" y="1187"/>
                </a:lnTo>
                <a:lnTo>
                  <a:pt x="927" y="1248"/>
                </a:lnTo>
                <a:lnTo>
                  <a:pt x="1007" y="1304"/>
                </a:lnTo>
                <a:lnTo>
                  <a:pt x="1087" y="1354"/>
                </a:lnTo>
                <a:lnTo>
                  <a:pt x="1165" y="1397"/>
                </a:lnTo>
                <a:lnTo>
                  <a:pt x="1242" y="1435"/>
                </a:lnTo>
                <a:lnTo>
                  <a:pt x="1316" y="1470"/>
                </a:lnTo>
                <a:lnTo>
                  <a:pt x="1389" y="1500"/>
                </a:lnTo>
                <a:lnTo>
                  <a:pt x="1460" y="1524"/>
                </a:lnTo>
                <a:lnTo>
                  <a:pt x="1530" y="1545"/>
                </a:lnTo>
                <a:lnTo>
                  <a:pt x="1596" y="1562"/>
                </a:lnTo>
                <a:lnTo>
                  <a:pt x="1658" y="1576"/>
                </a:lnTo>
                <a:lnTo>
                  <a:pt x="1717" y="1588"/>
                </a:lnTo>
                <a:lnTo>
                  <a:pt x="1773" y="1597"/>
                </a:lnTo>
                <a:lnTo>
                  <a:pt x="1825" y="1604"/>
                </a:lnTo>
                <a:lnTo>
                  <a:pt x="1874" y="1607"/>
                </a:lnTo>
                <a:lnTo>
                  <a:pt x="1917" y="1611"/>
                </a:lnTo>
                <a:lnTo>
                  <a:pt x="1955" y="1612"/>
                </a:lnTo>
                <a:lnTo>
                  <a:pt x="1990" y="1614"/>
                </a:lnTo>
                <a:lnTo>
                  <a:pt x="2018" y="1614"/>
                </a:lnTo>
                <a:lnTo>
                  <a:pt x="2040" y="1614"/>
                </a:lnTo>
                <a:lnTo>
                  <a:pt x="1910" y="1625"/>
                </a:lnTo>
                <a:lnTo>
                  <a:pt x="1785" y="1630"/>
                </a:lnTo>
                <a:lnTo>
                  <a:pt x="1665" y="1626"/>
                </a:lnTo>
                <a:lnTo>
                  <a:pt x="1549" y="1618"/>
                </a:lnTo>
                <a:lnTo>
                  <a:pt x="1440" y="1602"/>
                </a:lnTo>
                <a:lnTo>
                  <a:pt x="1334" y="1581"/>
                </a:lnTo>
                <a:lnTo>
                  <a:pt x="1231" y="1557"/>
                </a:lnTo>
                <a:lnTo>
                  <a:pt x="1136" y="1526"/>
                </a:lnTo>
                <a:lnTo>
                  <a:pt x="1042" y="1491"/>
                </a:lnTo>
                <a:lnTo>
                  <a:pt x="955" y="1453"/>
                </a:lnTo>
                <a:lnTo>
                  <a:pt x="870" y="1411"/>
                </a:lnTo>
                <a:lnTo>
                  <a:pt x="790" y="1366"/>
                </a:lnTo>
                <a:lnTo>
                  <a:pt x="714" y="1317"/>
                </a:lnTo>
                <a:lnTo>
                  <a:pt x="641" y="1269"/>
                </a:lnTo>
                <a:lnTo>
                  <a:pt x="573" y="1217"/>
                </a:lnTo>
                <a:lnTo>
                  <a:pt x="507" y="1165"/>
                </a:lnTo>
                <a:lnTo>
                  <a:pt x="445" y="1111"/>
                </a:lnTo>
                <a:lnTo>
                  <a:pt x="386" y="1055"/>
                </a:lnTo>
                <a:lnTo>
                  <a:pt x="330" y="1002"/>
                </a:lnTo>
                <a:lnTo>
                  <a:pt x="278" y="948"/>
                </a:lnTo>
                <a:lnTo>
                  <a:pt x="228" y="894"/>
                </a:lnTo>
                <a:lnTo>
                  <a:pt x="181" y="842"/>
                </a:lnTo>
                <a:lnTo>
                  <a:pt x="136" y="792"/>
                </a:lnTo>
                <a:lnTo>
                  <a:pt x="94" y="743"/>
                </a:lnTo>
                <a:lnTo>
                  <a:pt x="75" y="720"/>
                </a:lnTo>
                <a:lnTo>
                  <a:pt x="0" y="630"/>
                </a:lnTo>
                <a:lnTo>
                  <a:pt x="0" y="0"/>
                </a:lnTo>
                <a:close/>
              </a:path>
            </a:pathLst>
          </a:custGeom>
          <a:solidFill>
            <a:srgbClr val="01583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6407113" y="2016298"/>
            <a:ext cx="369024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zh-CN" altLang="en-US" sz="5400" b="1" cap="all" spc="3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感谢聆听批评指导</a:t>
            </a:r>
            <a:endParaRPr lang="zh-CN" altLang="en-US" b="1" cap="all" spc="3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74093" y="3928650"/>
            <a:ext cx="681831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964879" y="3912561"/>
            <a:ext cx="807992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en-US" altLang="zh-CN" sz="2500" cap="all" dirty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Thank you to listen to criticism guidance</a:t>
            </a:r>
            <a:endParaRPr lang="zh-CN" altLang="en-US" sz="2500" cap="all" dirty="0">
              <a:solidFill>
                <a:schemeClr val="bg1">
                  <a:lumMod val="65000"/>
                </a:schemeClr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3074093" y="1781375"/>
            <a:ext cx="4124789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4800" cap="all" spc="300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2019</a:t>
            </a:r>
            <a:endParaRPr lang="zh-CN" altLang="en-US" sz="14800" cap="all" spc="3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3454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40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900"/>
                            </p:stCondLst>
                            <p:childTnLst>
                              <p:par>
                                <p:cTn id="3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750"/>
                            </p:stCondLst>
                            <p:childTnLst>
                              <p:par>
                                <p:cTn id="4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950"/>
                            </p:stCondLst>
                            <p:childTnLst>
                              <p:par>
                                <p:cTn id="5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/>
      <p:bldP spid="13" grpId="1"/>
      <p:bldP spid="15" grpId="0"/>
      <p:bldP spid="15" grpId="1"/>
      <p:bldP spid="16" grpId="0"/>
      <p:bldP spid="1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54"/>
            <a:ext cx="12860093" cy="7231896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397194" y="2761043"/>
            <a:ext cx="6064362" cy="1252947"/>
            <a:chOff x="3340741" y="3031930"/>
            <a:chExt cx="5750624" cy="1188126"/>
          </a:xfrm>
          <a:solidFill>
            <a:srgbClr val="90C74B"/>
          </a:solidFill>
        </p:grpSpPr>
        <p:grpSp>
          <p:nvGrpSpPr>
            <p:cNvPr id="5" name="组合 4"/>
            <p:cNvGrpSpPr/>
            <p:nvPr/>
          </p:nvGrpSpPr>
          <p:grpSpPr>
            <a:xfrm flipV="1">
              <a:off x="3340741" y="3031930"/>
              <a:ext cx="5750624" cy="1188126"/>
              <a:chOff x="6035151" y="1964828"/>
              <a:chExt cx="5750624" cy="1188126"/>
            </a:xfrm>
            <a:grpFill/>
          </p:grpSpPr>
          <p:sp>
            <p:nvSpPr>
              <p:cNvPr id="7" name="任意多边形 6"/>
              <p:cNvSpPr/>
              <p:nvPr/>
            </p:nvSpPr>
            <p:spPr>
              <a:xfrm rot="16200000">
                <a:off x="9484424" y="349276"/>
                <a:ext cx="685800" cy="3916903"/>
              </a:xfrm>
              <a:custGeom>
                <a:avLst/>
                <a:gdLst>
                  <a:gd name="connsiteX0" fmla="*/ 685800 w 685800"/>
                  <a:gd name="connsiteY0" fmla="*/ 337335 h 3916903"/>
                  <a:gd name="connsiteX1" fmla="*/ 685800 w 685800"/>
                  <a:gd name="connsiteY1" fmla="*/ 3916903 h 3916903"/>
                  <a:gd name="connsiteX2" fmla="*/ 0 w 685800"/>
                  <a:gd name="connsiteY2" fmla="*/ 3916903 h 3916903"/>
                  <a:gd name="connsiteX3" fmla="*/ 0 w 685800"/>
                  <a:gd name="connsiteY3" fmla="*/ 337335 h 3916903"/>
                  <a:gd name="connsiteX4" fmla="*/ 273794 w 685800"/>
                  <a:gd name="connsiteY4" fmla="*/ 1402 h 3916903"/>
                  <a:gd name="connsiteX5" fmla="*/ 287699 w 685800"/>
                  <a:gd name="connsiteY5" fmla="*/ 0 h 3916903"/>
                  <a:gd name="connsiteX6" fmla="*/ 258244 w 685800"/>
                  <a:gd name="connsiteY6" fmla="*/ 9143 h 3916903"/>
                  <a:gd name="connsiteX7" fmla="*/ 125413 w 685800"/>
                  <a:gd name="connsiteY7" fmla="*/ 209539 h 3916903"/>
                  <a:gd name="connsiteX8" fmla="*/ 342900 w 685800"/>
                  <a:gd name="connsiteY8" fmla="*/ 427026 h 3916903"/>
                  <a:gd name="connsiteX9" fmla="*/ 560387 w 685800"/>
                  <a:gd name="connsiteY9" fmla="*/ 209539 h 3916903"/>
                  <a:gd name="connsiteX10" fmla="*/ 427556 w 685800"/>
                  <a:gd name="connsiteY10" fmla="*/ 9143 h 3916903"/>
                  <a:gd name="connsiteX11" fmla="*/ 398101 w 685800"/>
                  <a:gd name="connsiteY11" fmla="*/ 0 h 3916903"/>
                  <a:gd name="connsiteX12" fmla="*/ 412006 w 685800"/>
                  <a:gd name="connsiteY12" fmla="*/ 1402 h 3916903"/>
                  <a:gd name="connsiteX13" fmla="*/ 685800 w 685800"/>
                  <a:gd name="connsiteY13" fmla="*/ 337335 h 3916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85800" h="3916903">
                    <a:moveTo>
                      <a:pt x="685800" y="337335"/>
                    </a:moveTo>
                    <a:lnTo>
                      <a:pt x="685800" y="3916903"/>
                    </a:lnTo>
                    <a:lnTo>
                      <a:pt x="0" y="3916903"/>
                    </a:lnTo>
                    <a:lnTo>
                      <a:pt x="0" y="337335"/>
                    </a:lnTo>
                    <a:cubicBezTo>
                      <a:pt x="0" y="171629"/>
                      <a:pt x="117540" y="33376"/>
                      <a:pt x="273794" y="1402"/>
                    </a:cubicBezTo>
                    <a:lnTo>
                      <a:pt x="287699" y="0"/>
                    </a:lnTo>
                    <a:lnTo>
                      <a:pt x="258244" y="9143"/>
                    </a:lnTo>
                    <a:cubicBezTo>
                      <a:pt x="180185" y="42160"/>
                      <a:pt x="125413" y="119453"/>
                      <a:pt x="125413" y="209539"/>
                    </a:cubicBezTo>
                    <a:cubicBezTo>
                      <a:pt x="125413" y="329654"/>
                      <a:pt x="222785" y="427026"/>
                      <a:pt x="342900" y="427026"/>
                    </a:cubicBezTo>
                    <a:cubicBezTo>
                      <a:pt x="463015" y="427026"/>
                      <a:pt x="560387" y="329654"/>
                      <a:pt x="560387" y="209539"/>
                    </a:cubicBezTo>
                    <a:cubicBezTo>
                      <a:pt x="560387" y="119453"/>
                      <a:pt x="505615" y="42160"/>
                      <a:pt x="427556" y="9143"/>
                    </a:cubicBezTo>
                    <a:lnTo>
                      <a:pt x="398101" y="0"/>
                    </a:lnTo>
                    <a:lnTo>
                      <a:pt x="412006" y="1402"/>
                    </a:lnTo>
                    <a:cubicBezTo>
                      <a:pt x="568260" y="33376"/>
                      <a:pt x="685800" y="171629"/>
                      <a:pt x="685800" y="33733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1600" dist="50800" dir="8100000" algn="tr" rotWithShape="0">
                  <a:schemeClr val="accent6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6374082" y="2305821"/>
                <a:ext cx="1497172" cy="490855"/>
              </a:xfrm>
              <a:custGeom>
                <a:avLst/>
                <a:gdLst>
                  <a:gd name="connsiteX0" fmla="*/ 0 w 1136650"/>
                  <a:gd name="connsiteY0" fmla="*/ 488950 h 488950"/>
                  <a:gd name="connsiteX1" fmla="*/ 450850 w 1136650"/>
                  <a:gd name="connsiteY1" fmla="*/ 0 h 488950"/>
                  <a:gd name="connsiteX2" fmla="*/ 1136650 w 1136650"/>
                  <a:gd name="connsiteY2" fmla="*/ 0 h 488950"/>
                  <a:gd name="connsiteX0" fmla="*/ 0 w 1494790"/>
                  <a:gd name="connsiteY0" fmla="*/ 488950 h 488950"/>
                  <a:gd name="connsiteX1" fmla="*/ 450850 w 1494790"/>
                  <a:gd name="connsiteY1" fmla="*/ 0 h 488950"/>
                  <a:gd name="connsiteX2" fmla="*/ 1494790 w 1494790"/>
                  <a:gd name="connsiteY2" fmla="*/ 7620 h 488950"/>
                  <a:gd name="connsiteX0" fmla="*/ 0 w 1497172"/>
                  <a:gd name="connsiteY0" fmla="*/ 490855 h 490855"/>
                  <a:gd name="connsiteX1" fmla="*/ 450850 w 1497172"/>
                  <a:gd name="connsiteY1" fmla="*/ 1905 h 490855"/>
                  <a:gd name="connsiteX2" fmla="*/ 1497172 w 1497172"/>
                  <a:gd name="connsiteY2" fmla="*/ 0 h 490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97172" h="490855">
                    <a:moveTo>
                      <a:pt x="0" y="490855"/>
                    </a:moveTo>
                    <a:lnTo>
                      <a:pt x="450850" y="1905"/>
                    </a:lnTo>
                    <a:lnTo>
                      <a:pt x="1497172" y="0"/>
                    </a:lnTo>
                  </a:path>
                </a:pathLst>
              </a:custGeom>
              <a:noFill/>
              <a:ln w="952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任意多边形 8"/>
              <p:cNvSpPr/>
              <p:nvPr/>
            </p:nvSpPr>
            <p:spPr>
              <a:xfrm flipV="1">
                <a:off x="6035151" y="2720363"/>
                <a:ext cx="434974" cy="432591"/>
              </a:xfrm>
              <a:custGeom>
                <a:avLst/>
                <a:gdLst>
                  <a:gd name="connsiteX0" fmla="*/ 434974 w 434974"/>
                  <a:gd name="connsiteY0" fmla="*/ 215104 h 432591"/>
                  <a:gd name="connsiteX1" fmla="*/ 217487 w 434974"/>
                  <a:gd name="connsiteY1" fmla="*/ 432591 h 432591"/>
                  <a:gd name="connsiteX2" fmla="*/ 0 w 434974"/>
                  <a:gd name="connsiteY2" fmla="*/ 215104 h 432591"/>
                  <a:gd name="connsiteX3" fmla="*/ 132831 w 434974"/>
                  <a:gd name="connsiteY3" fmla="*/ 14708 h 432591"/>
                  <a:gd name="connsiteX4" fmla="*/ 162286 w 434974"/>
                  <a:gd name="connsiteY4" fmla="*/ 5565 h 432591"/>
                  <a:gd name="connsiteX5" fmla="*/ 217487 w 434974"/>
                  <a:gd name="connsiteY5" fmla="*/ 0 h 432591"/>
                  <a:gd name="connsiteX6" fmla="*/ 272688 w 434974"/>
                  <a:gd name="connsiteY6" fmla="*/ 5565 h 432591"/>
                  <a:gd name="connsiteX7" fmla="*/ 302143 w 434974"/>
                  <a:gd name="connsiteY7" fmla="*/ 14708 h 432591"/>
                  <a:gd name="connsiteX8" fmla="*/ 434974 w 434974"/>
                  <a:gd name="connsiteY8" fmla="*/ 215104 h 432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4974" h="432591">
                    <a:moveTo>
                      <a:pt x="434974" y="215104"/>
                    </a:moveTo>
                    <a:cubicBezTo>
                      <a:pt x="434974" y="335219"/>
                      <a:pt x="337602" y="432591"/>
                      <a:pt x="217487" y="432591"/>
                    </a:cubicBezTo>
                    <a:cubicBezTo>
                      <a:pt x="97372" y="432591"/>
                      <a:pt x="0" y="335219"/>
                      <a:pt x="0" y="215104"/>
                    </a:cubicBezTo>
                    <a:cubicBezTo>
                      <a:pt x="0" y="125018"/>
                      <a:pt x="54772" y="47725"/>
                      <a:pt x="132831" y="14708"/>
                    </a:cubicBezTo>
                    <a:lnTo>
                      <a:pt x="162286" y="5565"/>
                    </a:lnTo>
                    <a:lnTo>
                      <a:pt x="217487" y="0"/>
                    </a:lnTo>
                    <a:lnTo>
                      <a:pt x="272688" y="5565"/>
                    </a:lnTo>
                    <a:lnTo>
                      <a:pt x="302143" y="14708"/>
                    </a:lnTo>
                    <a:cubicBezTo>
                      <a:pt x="380202" y="47725"/>
                      <a:pt x="434974" y="125018"/>
                      <a:pt x="434974" y="2151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</a:rPr>
                  <a:t>01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5767213" y="3658266"/>
              <a:ext cx="3048000" cy="43778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</p:grpSp>
      <p:sp>
        <p:nvSpPr>
          <p:cNvPr id="17" name="Freeform 6"/>
          <p:cNvSpPr>
            <a:spLocks/>
          </p:cNvSpPr>
          <p:nvPr/>
        </p:nvSpPr>
        <p:spPr bwMode="auto">
          <a:xfrm>
            <a:off x="354" y="3925830"/>
            <a:ext cx="12877446" cy="3306820"/>
          </a:xfrm>
          <a:custGeom>
            <a:avLst/>
            <a:gdLst>
              <a:gd name="T0" fmla="*/ 5378 w 5687"/>
              <a:gd name="T1" fmla="*/ 0 h 1468"/>
              <a:gd name="T2" fmla="*/ 5477 w 5687"/>
              <a:gd name="T3" fmla="*/ 2 h 1468"/>
              <a:gd name="T4" fmla="*/ 5579 w 5687"/>
              <a:gd name="T5" fmla="*/ 9 h 1468"/>
              <a:gd name="T6" fmla="*/ 5687 w 5687"/>
              <a:gd name="T7" fmla="*/ 22 h 1468"/>
              <a:gd name="T8" fmla="*/ 5687 w 5687"/>
              <a:gd name="T9" fmla="*/ 1468 h 1468"/>
              <a:gd name="T10" fmla="*/ 0 w 5687"/>
              <a:gd name="T11" fmla="*/ 1468 h 1468"/>
              <a:gd name="T12" fmla="*/ 0 w 5687"/>
              <a:gd name="T13" fmla="*/ 704 h 1468"/>
              <a:gd name="T14" fmla="*/ 14 w 5687"/>
              <a:gd name="T15" fmla="*/ 717 h 1468"/>
              <a:gd name="T16" fmla="*/ 32 w 5687"/>
              <a:gd name="T17" fmla="*/ 734 h 1468"/>
              <a:gd name="T18" fmla="*/ 56 w 5687"/>
              <a:gd name="T19" fmla="*/ 755 h 1468"/>
              <a:gd name="T20" fmla="*/ 85 w 5687"/>
              <a:gd name="T21" fmla="*/ 777 h 1468"/>
              <a:gd name="T22" fmla="*/ 120 w 5687"/>
              <a:gd name="T23" fmla="*/ 803 h 1468"/>
              <a:gd name="T24" fmla="*/ 160 w 5687"/>
              <a:gd name="T25" fmla="*/ 833 h 1468"/>
              <a:gd name="T26" fmla="*/ 203 w 5687"/>
              <a:gd name="T27" fmla="*/ 864 h 1468"/>
              <a:gd name="T28" fmla="*/ 254 w 5687"/>
              <a:gd name="T29" fmla="*/ 895 h 1468"/>
              <a:gd name="T30" fmla="*/ 309 w 5687"/>
              <a:gd name="T31" fmla="*/ 928 h 1468"/>
              <a:gd name="T32" fmla="*/ 370 w 5687"/>
              <a:gd name="T33" fmla="*/ 963 h 1468"/>
              <a:gd name="T34" fmla="*/ 434 w 5687"/>
              <a:gd name="T35" fmla="*/ 996 h 1468"/>
              <a:gd name="T36" fmla="*/ 506 w 5687"/>
              <a:gd name="T37" fmla="*/ 1031 h 1468"/>
              <a:gd name="T38" fmla="*/ 580 w 5687"/>
              <a:gd name="T39" fmla="*/ 1062 h 1468"/>
              <a:gd name="T40" fmla="*/ 662 w 5687"/>
              <a:gd name="T41" fmla="*/ 1093 h 1468"/>
              <a:gd name="T42" fmla="*/ 747 w 5687"/>
              <a:gd name="T43" fmla="*/ 1124 h 1468"/>
              <a:gd name="T44" fmla="*/ 839 w 5687"/>
              <a:gd name="T45" fmla="*/ 1150 h 1468"/>
              <a:gd name="T46" fmla="*/ 934 w 5687"/>
              <a:gd name="T47" fmla="*/ 1176 h 1468"/>
              <a:gd name="T48" fmla="*/ 1035 w 5687"/>
              <a:gd name="T49" fmla="*/ 1197 h 1468"/>
              <a:gd name="T50" fmla="*/ 1141 w 5687"/>
              <a:gd name="T51" fmla="*/ 1215 h 1468"/>
              <a:gd name="T52" fmla="*/ 1252 w 5687"/>
              <a:gd name="T53" fmla="*/ 1230 h 1468"/>
              <a:gd name="T54" fmla="*/ 1368 w 5687"/>
              <a:gd name="T55" fmla="*/ 1239 h 1468"/>
              <a:gd name="T56" fmla="*/ 1490 w 5687"/>
              <a:gd name="T57" fmla="*/ 1244 h 1468"/>
              <a:gd name="T58" fmla="*/ 1617 w 5687"/>
              <a:gd name="T59" fmla="*/ 1242 h 1468"/>
              <a:gd name="T60" fmla="*/ 1747 w 5687"/>
              <a:gd name="T61" fmla="*/ 1237 h 1468"/>
              <a:gd name="T62" fmla="*/ 1884 w 5687"/>
              <a:gd name="T63" fmla="*/ 1223 h 1468"/>
              <a:gd name="T64" fmla="*/ 2025 w 5687"/>
              <a:gd name="T65" fmla="*/ 1204 h 1468"/>
              <a:gd name="T66" fmla="*/ 2171 w 5687"/>
              <a:gd name="T67" fmla="*/ 1176 h 1468"/>
              <a:gd name="T68" fmla="*/ 2322 w 5687"/>
              <a:gd name="T69" fmla="*/ 1143 h 1468"/>
              <a:gd name="T70" fmla="*/ 2476 w 5687"/>
              <a:gd name="T71" fmla="*/ 1100 h 1468"/>
              <a:gd name="T72" fmla="*/ 2638 w 5687"/>
              <a:gd name="T73" fmla="*/ 1050 h 1468"/>
              <a:gd name="T74" fmla="*/ 2839 w 5687"/>
              <a:gd name="T75" fmla="*/ 979 h 1468"/>
              <a:gd name="T76" fmla="*/ 3028 w 5687"/>
              <a:gd name="T77" fmla="*/ 907 h 1468"/>
              <a:gd name="T78" fmla="*/ 3207 w 5687"/>
              <a:gd name="T79" fmla="*/ 838 h 1468"/>
              <a:gd name="T80" fmla="*/ 3374 w 5687"/>
              <a:gd name="T81" fmla="*/ 769 h 1468"/>
              <a:gd name="T82" fmla="*/ 3532 w 5687"/>
              <a:gd name="T83" fmla="*/ 701 h 1468"/>
              <a:gd name="T84" fmla="*/ 3679 w 5687"/>
              <a:gd name="T85" fmla="*/ 635 h 1468"/>
              <a:gd name="T86" fmla="*/ 3820 w 5687"/>
              <a:gd name="T87" fmla="*/ 571 h 1468"/>
              <a:gd name="T88" fmla="*/ 3952 w 5687"/>
              <a:gd name="T89" fmla="*/ 508 h 1468"/>
              <a:gd name="T90" fmla="*/ 4077 w 5687"/>
              <a:gd name="T91" fmla="*/ 448 h 1468"/>
              <a:gd name="T92" fmla="*/ 4195 w 5687"/>
              <a:gd name="T93" fmla="*/ 390 h 1468"/>
              <a:gd name="T94" fmla="*/ 4308 w 5687"/>
              <a:gd name="T95" fmla="*/ 337 h 1468"/>
              <a:gd name="T96" fmla="*/ 4416 w 5687"/>
              <a:gd name="T97" fmla="*/ 284 h 1468"/>
              <a:gd name="T98" fmla="*/ 4520 w 5687"/>
              <a:gd name="T99" fmla="*/ 236 h 1468"/>
              <a:gd name="T100" fmla="*/ 4621 w 5687"/>
              <a:gd name="T101" fmla="*/ 191 h 1468"/>
              <a:gd name="T102" fmla="*/ 4718 w 5687"/>
              <a:gd name="T103" fmla="*/ 151 h 1468"/>
              <a:gd name="T104" fmla="*/ 4813 w 5687"/>
              <a:gd name="T105" fmla="*/ 114 h 1468"/>
              <a:gd name="T106" fmla="*/ 4905 w 5687"/>
              <a:gd name="T107" fmla="*/ 83 h 1468"/>
              <a:gd name="T108" fmla="*/ 4999 w 5687"/>
              <a:gd name="T109" fmla="*/ 55 h 1468"/>
              <a:gd name="T110" fmla="*/ 5091 w 5687"/>
              <a:gd name="T111" fmla="*/ 33 h 1468"/>
              <a:gd name="T112" fmla="*/ 5185 w 5687"/>
              <a:gd name="T113" fmla="*/ 17 h 1468"/>
              <a:gd name="T114" fmla="*/ 5280 w 5687"/>
              <a:gd name="T115" fmla="*/ 5 h 1468"/>
              <a:gd name="T116" fmla="*/ 5378 w 5687"/>
              <a:gd name="T117" fmla="*/ 0 h 1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687" h="1468">
                <a:moveTo>
                  <a:pt x="5378" y="0"/>
                </a:moveTo>
                <a:lnTo>
                  <a:pt x="5477" y="2"/>
                </a:lnTo>
                <a:lnTo>
                  <a:pt x="5579" y="9"/>
                </a:lnTo>
                <a:lnTo>
                  <a:pt x="5687" y="22"/>
                </a:lnTo>
                <a:lnTo>
                  <a:pt x="5687" y="1468"/>
                </a:lnTo>
                <a:lnTo>
                  <a:pt x="0" y="1468"/>
                </a:lnTo>
                <a:lnTo>
                  <a:pt x="0" y="704"/>
                </a:lnTo>
                <a:lnTo>
                  <a:pt x="14" y="717"/>
                </a:lnTo>
                <a:lnTo>
                  <a:pt x="32" y="734"/>
                </a:lnTo>
                <a:lnTo>
                  <a:pt x="56" y="755"/>
                </a:lnTo>
                <a:lnTo>
                  <a:pt x="85" y="777"/>
                </a:lnTo>
                <a:lnTo>
                  <a:pt x="120" y="803"/>
                </a:lnTo>
                <a:lnTo>
                  <a:pt x="160" y="833"/>
                </a:lnTo>
                <a:lnTo>
                  <a:pt x="203" y="864"/>
                </a:lnTo>
                <a:lnTo>
                  <a:pt x="254" y="895"/>
                </a:lnTo>
                <a:lnTo>
                  <a:pt x="309" y="928"/>
                </a:lnTo>
                <a:lnTo>
                  <a:pt x="370" y="963"/>
                </a:lnTo>
                <a:lnTo>
                  <a:pt x="434" y="996"/>
                </a:lnTo>
                <a:lnTo>
                  <a:pt x="506" y="1031"/>
                </a:lnTo>
                <a:lnTo>
                  <a:pt x="580" y="1062"/>
                </a:lnTo>
                <a:lnTo>
                  <a:pt x="662" y="1093"/>
                </a:lnTo>
                <a:lnTo>
                  <a:pt x="747" y="1124"/>
                </a:lnTo>
                <a:lnTo>
                  <a:pt x="839" y="1150"/>
                </a:lnTo>
                <a:lnTo>
                  <a:pt x="934" y="1176"/>
                </a:lnTo>
                <a:lnTo>
                  <a:pt x="1035" y="1197"/>
                </a:lnTo>
                <a:lnTo>
                  <a:pt x="1141" y="1215"/>
                </a:lnTo>
                <a:lnTo>
                  <a:pt x="1252" y="1230"/>
                </a:lnTo>
                <a:lnTo>
                  <a:pt x="1368" y="1239"/>
                </a:lnTo>
                <a:lnTo>
                  <a:pt x="1490" y="1244"/>
                </a:lnTo>
                <a:lnTo>
                  <a:pt x="1617" y="1242"/>
                </a:lnTo>
                <a:lnTo>
                  <a:pt x="1747" y="1237"/>
                </a:lnTo>
                <a:lnTo>
                  <a:pt x="1884" y="1223"/>
                </a:lnTo>
                <a:lnTo>
                  <a:pt x="2025" y="1204"/>
                </a:lnTo>
                <a:lnTo>
                  <a:pt x="2171" y="1176"/>
                </a:lnTo>
                <a:lnTo>
                  <a:pt x="2322" y="1143"/>
                </a:lnTo>
                <a:lnTo>
                  <a:pt x="2476" y="1100"/>
                </a:lnTo>
                <a:lnTo>
                  <a:pt x="2638" y="1050"/>
                </a:lnTo>
                <a:lnTo>
                  <a:pt x="2839" y="979"/>
                </a:lnTo>
                <a:lnTo>
                  <a:pt x="3028" y="907"/>
                </a:lnTo>
                <a:lnTo>
                  <a:pt x="3207" y="838"/>
                </a:lnTo>
                <a:lnTo>
                  <a:pt x="3374" y="769"/>
                </a:lnTo>
                <a:lnTo>
                  <a:pt x="3532" y="701"/>
                </a:lnTo>
                <a:lnTo>
                  <a:pt x="3679" y="635"/>
                </a:lnTo>
                <a:lnTo>
                  <a:pt x="3820" y="571"/>
                </a:lnTo>
                <a:lnTo>
                  <a:pt x="3952" y="508"/>
                </a:lnTo>
                <a:lnTo>
                  <a:pt x="4077" y="448"/>
                </a:lnTo>
                <a:lnTo>
                  <a:pt x="4195" y="390"/>
                </a:lnTo>
                <a:lnTo>
                  <a:pt x="4308" y="337"/>
                </a:lnTo>
                <a:lnTo>
                  <a:pt x="4416" y="284"/>
                </a:lnTo>
                <a:lnTo>
                  <a:pt x="4520" y="236"/>
                </a:lnTo>
                <a:lnTo>
                  <a:pt x="4621" y="191"/>
                </a:lnTo>
                <a:lnTo>
                  <a:pt x="4718" y="151"/>
                </a:lnTo>
                <a:lnTo>
                  <a:pt x="4813" y="114"/>
                </a:lnTo>
                <a:lnTo>
                  <a:pt x="4905" y="83"/>
                </a:lnTo>
                <a:lnTo>
                  <a:pt x="4999" y="55"/>
                </a:lnTo>
                <a:lnTo>
                  <a:pt x="5091" y="33"/>
                </a:lnTo>
                <a:lnTo>
                  <a:pt x="5185" y="17"/>
                </a:lnTo>
                <a:lnTo>
                  <a:pt x="5280" y="5"/>
                </a:lnTo>
                <a:lnTo>
                  <a:pt x="5378" y="0"/>
                </a:lnTo>
                <a:close/>
              </a:path>
            </a:pathLst>
          </a:custGeom>
          <a:solidFill>
            <a:srgbClr val="90C74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7"/>
          <p:cNvSpPr>
            <a:spLocks/>
          </p:cNvSpPr>
          <p:nvPr/>
        </p:nvSpPr>
        <p:spPr bwMode="auto">
          <a:xfrm>
            <a:off x="354" y="3867262"/>
            <a:ext cx="12877446" cy="3018487"/>
          </a:xfrm>
          <a:custGeom>
            <a:avLst/>
            <a:gdLst>
              <a:gd name="T0" fmla="*/ 5511 w 5687"/>
              <a:gd name="T1" fmla="*/ 3 h 1340"/>
              <a:gd name="T2" fmla="*/ 5687 w 5687"/>
              <a:gd name="T3" fmla="*/ 26 h 1340"/>
              <a:gd name="T4" fmla="*/ 5600 w 5687"/>
              <a:gd name="T5" fmla="*/ 42 h 1340"/>
              <a:gd name="T6" fmla="*/ 5424 w 5687"/>
              <a:gd name="T7" fmla="*/ 43 h 1340"/>
              <a:gd name="T8" fmla="*/ 5277 w 5687"/>
              <a:gd name="T9" fmla="*/ 61 h 1340"/>
              <a:gd name="T10" fmla="*/ 5013 w 5687"/>
              <a:gd name="T11" fmla="*/ 125 h 1340"/>
              <a:gd name="T12" fmla="*/ 4749 w 5687"/>
              <a:gd name="T13" fmla="*/ 222 h 1340"/>
              <a:gd name="T14" fmla="*/ 4466 w 5687"/>
              <a:gd name="T15" fmla="*/ 352 h 1340"/>
              <a:gd name="T16" fmla="*/ 4056 w 5687"/>
              <a:gd name="T17" fmla="*/ 553 h 1340"/>
              <a:gd name="T18" fmla="*/ 3664 w 5687"/>
              <a:gd name="T19" fmla="*/ 744 h 1340"/>
              <a:gd name="T20" fmla="*/ 3249 w 5687"/>
              <a:gd name="T21" fmla="*/ 928 h 1340"/>
              <a:gd name="T22" fmla="*/ 2954 w 5687"/>
              <a:gd name="T23" fmla="*/ 1045 h 1340"/>
              <a:gd name="T24" fmla="*/ 2646 w 5687"/>
              <a:gd name="T25" fmla="*/ 1150 h 1340"/>
              <a:gd name="T26" fmla="*/ 2323 w 5687"/>
              <a:gd name="T27" fmla="*/ 1239 h 1340"/>
              <a:gd name="T28" fmla="*/ 2037 w 5687"/>
              <a:gd name="T29" fmla="*/ 1296 h 1340"/>
              <a:gd name="T30" fmla="*/ 1785 w 5687"/>
              <a:gd name="T31" fmla="*/ 1327 h 1340"/>
              <a:gd name="T32" fmla="*/ 1525 w 5687"/>
              <a:gd name="T33" fmla="*/ 1340 h 1340"/>
              <a:gd name="T34" fmla="*/ 1212 w 5687"/>
              <a:gd name="T35" fmla="*/ 1322 h 1340"/>
              <a:gd name="T36" fmla="*/ 953 w 5687"/>
              <a:gd name="T37" fmla="*/ 1281 h 1340"/>
              <a:gd name="T38" fmla="*/ 700 w 5687"/>
              <a:gd name="T39" fmla="*/ 1208 h 1340"/>
              <a:gd name="T40" fmla="*/ 502 w 5687"/>
              <a:gd name="T41" fmla="*/ 1130 h 1340"/>
              <a:gd name="T42" fmla="*/ 269 w 5687"/>
              <a:gd name="T43" fmla="*/ 1012 h 1340"/>
              <a:gd name="T44" fmla="*/ 54 w 5687"/>
              <a:gd name="T45" fmla="*/ 868 h 1340"/>
              <a:gd name="T46" fmla="*/ 0 w 5687"/>
              <a:gd name="T47" fmla="*/ 153 h 1340"/>
              <a:gd name="T48" fmla="*/ 137 w 5687"/>
              <a:gd name="T49" fmla="*/ 330 h 1340"/>
              <a:gd name="T50" fmla="*/ 292 w 5687"/>
              <a:gd name="T51" fmla="*/ 493 h 1340"/>
              <a:gd name="T52" fmla="*/ 476 w 5687"/>
              <a:gd name="T53" fmla="*/ 651 h 1340"/>
              <a:gd name="T54" fmla="*/ 695 w 5687"/>
              <a:gd name="T55" fmla="*/ 791 h 1340"/>
              <a:gd name="T56" fmla="*/ 931 w 5687"/>
              <a:gd name="T57" fmla="*/ 902 h 1340"/>
              <a:gd name="T58" fmla="*/ 1183 w 5687"/>
              <a:gd name="T59" fmla="*/ 979 h 1340"/>
              <a:gd name="T60" fmla="*/ 1322 w 5687"/>
              <a:gd name="T61" fmla="*/ 1006 h 1340"/>
              <a:gd name="T62" fmla="*/ 1625 w 5687"/>
              <a:gd name="T63" fmla="*/ 1036 h 1340"/>
              <a:gd name="T64" fmla="*/ 1928 w 5687"/>
              <a:gd name="T65" fmla="*/ 1031 h 1340"/>
              <a:gd name="T66" fmla="*/ 2230 w 5687"/>
              <a:gd name="T67" fmla="*/ 998 h 1340"/>
              <a:gd name="T68" fmla="*/ 2487 w 5687"/>
              <a:gd name="T69" fmla="*/ 949 h 1340"/>
              <a:gd name="T70" fmla="*/ 2797 w 5687"/>
              <a:gd name="T71" fmla="*/ 871 h 1340"/>
              <a:gd name="T72" fmla="*/ 3188 w 5687"/>
              <a:gd name="T73" fmla="*/ 748 h 1340"/>
              <a:gd name="T74" fmla="*/ 3653 w 5687"/>
              <a:gd name="T75" fmla="*/ 573 h 1340"/>
              <a:gd name="T76" fmla="*/ 4100 w 5687"/>
              <a:gd name="T77" fmla="*/ 389 h 1340"/>
              <a:gd name="T78" fmla="*/ 4528 w 5687"/>
              <a:gd name="T79" fmla="*/ 213 h 1340"/>
              <a:gd name="T80" fmla="*/ 4843 w 5687"/>
              <a:gd name="T81" fmla="*/ 99 h 1340"/>
              <a:gd name="T82" fmla="*/ 5082 w 5687"/>
              <a:gd name="T83" fmla="*/ 38 h 1340"/>
              <a:gd name="T84" fmla="*/ 5320 w 5687"/>
              <a:gd name="T85" fmla="*/ 5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687" h="1340">
                <a:moveTo>
                  <a:pt x="5423" y="0"/>
                </a:moveTo>
                <a:lnTo>
                  <a:pt x="5511" y="3"/>
                </a:lnTo>
                <a:lnTo>
                  <a:pt x="5600" y="10"/>
                </a:lnTo>
                <a:lnTo>
                  <a:pt x="5687" y="26"/>
                </a:lnTo>
                <a:lnTo>
                  <a:pt x="5687" y="50"/>
                </a:lnTo>
                <a:lnTo>
                  <a:pt x="5600" y="42"/>
                </a:lnTo>
                <a:lnTo>
                  <a:pt x="5513" y="38"/>
                </a:lnTo>
                <a:lnTo>
                  <a:pt x="5424" y="43"/>
                </a:lnTo>
                <a:lnTo>
                  <a:pt x="5409" y="43"/>
                </a:lnTo>
                <a:lnTo>
                  <a:pt x="5277" y="61"/>
                </a:lnTo>
                <a:lnTo>
                  <a:pt x="5145" y="88"/>
                </a:lnTo>
                <a:lnTo>
                  <a:pt x="5013" y="125"/>
                </a:lnTo>
                <a:lnTo>
                  <a:pt x="4881" y="170"/>
                </a:lnTo>
                <a:lnTo>
                  <a:pt x="4749" y="222"/>
                </a:lnTo>
                <a:lnTo>
                  <a:pt x="4608" y="284"/>
                </a:lnTo>
                <a:lnTo>
                  <a:pt x="4466" y="352"/>
                </a:lnTo>
                <a:lnTo>
                  <a:pt x="4247" y="458"/>
                </a:lnTo>
                <a:lnTo>
                  <a:pt x="4056" y="553"/>
                </a:lnTo>
                <a:lnTo>
                  <a:pt x="3862" y="649"/>
                </a:lnTo>
                <a:lnTo>
                  <a:pt x="3664" y="744"/>
                </a:lnTo>
                <a:lnTo>
                  <a:pt x="3459" y="838"/>
                </a:lnTo>
                <a:lnTo>
                  <a:pt x="3249" y="928"/>
                </a:lnTo>
                <a:lnTo>
                  <a:pt x="3103" y="987"/>
                </a:lnTo>
                <a:lnTo>
                  <a:pt x="2954" y="1045"/>
                </a:lnTo>
                <a:lnTo>
                  <a:pt x="2803" y="1100"/>
                </a:lnTo>
                <a:lnTo>
                  <a:pt x="2646" y="1150"/>
                </a:lnTo>
                <a:lnTo>
                  <a:pt x="2487" y="1197"/>
                </a:lnTo>
                <a:lnTo>
                  <a:pt x="2323" y="1239"/>
                </a:lnTo>
                <a:lnTo>
                  <a:pt x="2183" y="1270"/>
                </a:lnTo>
                <a:lnTo>
                  <a:pt x="2037" y="1296"/>
                </a:lnTo>
                <a:lnTo>
                  <a:pt x="1891" y="1317"/>
                </a:lnTo>
                <a:lnTo>
                  <a:pt x="1785" y="1327"/>
                </a:lnTo>
                <a:lnTo>
                  <a:pt x="1679" y="1334"/>
                </a:lnTo>
                <a:lnTo>
                  <a:pt x="1525" y="1340"/>
                </a:lnTo>
                <a:lnTo>
                  <a:pt x="1370" y="1336"/>
                </a:lnTo>
                <a:lnTo>
                  <a:pt x="1212" y="1322"/>
                </a:lnTo>
                <a:lnTo>
                  <a:pt x="1084" y="1305"/>
                </a:lnTo>
                <a:lnTo>
                  <a:pt x="953" y="1281"/>
                </a:lnTo>
                <a:lnTo>
                  <a:pt x="827" y="1248"/>
                </a:lnTo>
                <a:lnTo>
                  <a:pt x="700" y="1208"/>
                </a:lnTo>
                <a:lnTo>
                  <a:pt x="575" y="1161"/>
                </a:lnTo>
                <a:lnTo>
                  <a:pt x="502" y="1130"/>
                </a:lnTo>
                <a:lnTo>
                  <a:pt x="384" y="1074"/>
                </a:lnTo>
                <a:lnTo>
                  <a:pt x="269" y="1012"/>
                </a:lnTo>
                <a:lnTo>
                  <a:pt x="160" y="942"/>
                </a:lnTo>
                <a:lnTo>
                  <a:pt x="54" y="868"/>
                </a:lnTo>
                <a:lnTo>
                  <a:pt x="0" y="826"/>
                </a:lnTo>
                <a:lnTo>
                  <a:pt x="0" y="153"/>
                </a:lnTo>
                <a:lnTo>
                  <a:pt x="68" y="243"/>
                </a:lnTo>
                <a:lnTo>
                  <a:pt x="137" y="330"/>
                </a:lnTo>
                <a:lnTo>
                  <a:pt x="212" y="413"/>
                </a:lnTo>
                <a:lnTo>
                  <a:pt x="292" y="493"/>
                </a:lnTo>
                <a:lnTo>
                  <a:pt x="375" y="569"/>
                </a:lnTo>
                <a:lnTo>
                  <a:pt x="476" y="651"/>
                </a:lnTo>
                <a:lnTo>
                  <a:pt x="584" y="725"/>
                </a:lnTo>
                <a:lnTo>
                  <a:pt x="695" y="791"/>
                </a:lnTo>
                <a:lnTo>
                  <a:pt x="811" y="850"/>
                </a:lnTo>
                <a:lnTo>
                  <a:pt x="931" y="902"/>
                </a:lnTo>
                <a:lnTo>
                  <a:pt x="1056" y="944"/>
                </a:lnTo>
                <a:lnTo>
                  <a:pt x="1183" y="979"/>
                </a:lnTo>
                <a:lnTo>
                  <a:pt x="1289" y="1001"/>
                </a:lnTo>
                <a:lnTo>
                  <a:pt x="1322" y="1006"/>
                </a:lnTo>
                <a:lnTo>
                  <a:pt x="1473" y="1025"/>
                </a:lnTo>
                <a:lnTo>
                  <a:pt x="1625" y="1036"/>
                </a:lnTo>
                <a:lnTo>
                  <a:pt x="1776" y="1038"/>
                </a:lnTo>
                <a:lnTo>
                  <a:pt x="1928" y="1031"/>
                </a:lnTo>
                <a:lnTo>
                  <a:pt x="2079" y="1017"/>
                </a:lnTo>
                <a:lnTo>
                  <a:pt x="2230" y="998"/>
                </a:lnTo>
                <a:lnTo>
                  <a:pt x="2377" y="972"/>
                </a:lnTo>
                <a:lnTo>
                  <a:pt x="2487" y="949"/>
                </a:lnTo>
                <a:lnTo>
                  <a:pt x="2596" y="923"/>
                </a:lnTo>
                <a:lnTo>
                  <a:pt x="2797" y="871"/>
                </a:lnTo>
                <a:lnTo>
                  <a:pt x="2995" y="810"/>
                </a:lnTo>
                <a:lnTo>
                  <a:pt x="3188" y="748"/>
                </a:lnTo>
                <a:lnTo>
                  <a:pt x="3424" y="663"/>
                </a:lnTo>
                <a:lnTo>
                  <a:pt x="3653" y="573"/>
                </a:lnTo>
                <a:lnTo>
                  <a:pt x="3879" y="481"/>
                </a:lnTo>
                <a:lnTo>
                  <a:pt x="4100" y="389"/>
                </a:lnTo>
                <a:lnTo>
                  <a:pt x="4331" y="293"/>
                </a:lnTo>
                <a:lnTo>
                  <a:pt x="4528" y="213"/>
                </a:lnTo>
                <a:lnTo>
                  <a:pt x="4723" y="139"/>
                </a:lnTo>
                <a:lnTo>
                  <a:pt x="4843" y="99"/>
                </a:lnTo>
                <a:lnTo>
                  <a:pt x="4963" y="66"/>
                </a:lnTo>
                <a:lnTo>
                  <a:pt x="5082" y="38"/>
                </a:lnTo>
                <a:lnTo>
                  <a:pt x="5202" y="17"/>
                </a:lnTo>
                <a:lnTo>
                  <a:pt x="5320" y="5"/>
                </a:lnTo>
                <a:lnTo>
                  <a:pt x="5423" y="0"/>
                </a:lnTo>
                <a:close/>
              </a:path>
            </a:pathLst>
          </a:custGeom>
          <a:solidFill>
            <a:srgbClr val="01583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8"/>
          <p:cNvSpPr>
            <a:spLocks/>
          </p:cNvSpPr>
          <p:nvPr/>
        </p:nvSpPr>
        <p:spPr bwMode="auto">
          <a:xfrm>
            <a:off x="8469080" y="4565569"/>
            <a:ext cx="4408720" cy="1700716"/>
          </a:xfrm>
          <a:custGeom>
            <a:avLst/>
            <a:gdLst>
              <a:gd name="T0" fmla="*/ 1750 w 1947"/>
              <a:gd name="T1" fmla="*/ 0 h 755"/>
              <a:gd name="T2" fmla="*/ 1813 w 1947"/>
              <a:gd name="T3" fmla="*/ 2 h 755"/>
              <a:gd name="T4" fmla="*/ 1879 w 1947"/>
              <a:gd name="T5" fmla="*/ 6 h 755"/>
              <a:gd name="T6" fmla="*/ 1947 w 1947"/>
              <a:gd name="T7" fmla="*/ 13 h 755"/>
              <a:gd name="T8" fmla="*/ 1947 w 1947"/>
              <a:gd name="T9" fmla="*/ 179 h 755"/>
              <a:gd name="T10" fmla="*/ 1855 w 1947"/>
              <a:gd name="T11" fmla="*/ 162 h 755"/>
              <a:gd name="T12" fmla="*/ 1759 w 1947"/>
              <a:gd name="T13" fmla="*/ 150 h 755"/>
              <a:gd name="T14" fmla="*/ 1646 w 1947"/>
              <a:gd name="T15" fmla="*/ 145 h 755"/>
              <a:gd name="T16" fmla="*/ 1530 w 1947"/>
              <a:gd name="T17" fmla="*/ 145 h 755"/>
              <a:gd name="T18" fmla="*/ 1415 w 1947"/>
              <a:gd name="T19" fmla="*/ 153 h 755"/>
              <a:gd name="T20" fmla="*/ 1299 w 1947"/>
              <a:gd name="T21" fmla="*/ 169 h 755"/>
              <a:gd name="T22" fmla="*/ 1181 w 1947"/>
              <a:gd name="T23" fmla="*/ 190 h 755"/>
              <a:gd name="T24" fmla="*/ 1047 w 1947"/>
              <a:gd name="T25" fmla="*/ 223 h 755"/>
              <a:gd name="T26" fmla="*/ 912 w 1947"/>
              <a:gd name="T27" fmla="*/ 263 h 755"/>
              <a:gd name="T28" fmla="*/ 776 w 1947"/>
              <a:gd name="T29" fmla="*/ 309 h 755"/>
              <a:gd name="T30" fmla="*/ 643 w 1947"/>
              <a:gd name="T31" fmla="*/ 363 h 755"/>
              <a:gd name="T32" fmla="*/ 509 w 1947"/>
              <a:gd name="T33" fmla="*/ 426 h 755"/>
              <a:gd name="T34" fmla="*/ 379 w 1947"/>
              <a:gd name="T35" fmla="*/ 495 h 755"/>
              <a:gd name="T36" fmla="*/ 250 w 1947"/>
              <a:gd name="T37" fmla="*/ 573 h 755"/>
              <a:gd name="T38" fmla="*/ 123 w 1947"/>
              <a:gd name="T39" fmla="*/ 660 h 755"/>
              <a:gd name="T40" fmla="*/ 0 w 1947"/>
              <a:gd name="T41" fmla="*/ 755 h 755"/>
              <a:gd name="T42" fmla="*/ 117 w 1947"/>
              <a:gd name="T43" fmla="*/ 650 h 755"/>
              <a:gd name="T44" fmla="*/ 236 w 1947"/>
              <a:gd name="T45" fmla="*/ 554 h 755"/>
              <a:gd name="T46" fmla="*/ 360 w 1947"/>
              <a:gd name="T47" fmla="*/ 464 h 755"/>
              <a:gd name="T48" fmla="*/ 486 w 1947"/>
              <a:gd name="T49" fmla="*/ 382 h 755"/>
              <a:gd name="T50" fmla="*/ 617 w 1947"/>
              <a:gd name="T51" fmla="*/ 309 h 755"/>
              <a:gd name="T52" fmla="*/ 749 w 1947"/>
              <a:gd name="T53" fmla="*/ 243 h 755"/>
              <a:gd name="T54" fmla="*/ 882 w 1947"/>
              <a:gd name="T55" fmla="*/ 184 h 755"/>
              <a:gd name="T56" fmla="*/ 1016 w 1947"/>
              <a:gd name="T57" fmla="*/ 134 h 755"/>
              <a:gd name="T58" fmla="*/ 1153 w 1947"/>
              <a:gd name="T59" fmla="*/ 89 h 755"/>
              <a:gd name="T60" fmla="*/ 1301 w 1947"/>
              <a:gd name="T61" fmla="*/ 51 h 755"/>
              <a:gd name="T62" fmla="*/ 1450 w 1947"/>
              <a:gd name="T63" fmla="*/ 23 h 755"/>
              <a:gd name="T64" fmla="*/ 1599 w 1947"/>
              <a:gd name="T65" fmla="*/ 6 h 755"/>
              <a:gd name="T66" fmla="*/ 1750 w 1947"/>
              <a:gd name="T67" fmla="*/ 0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947" h="755">
                <a:moveTo>
                  <a:pt x="1750" y="0"/>
                </a:moveTo>
                <a:lnTo>
                  <a:pt x="1813" y="2"/>
                </a:lnTo>
                <a:lnTo>
                  <a:pt x="1879" y="6"/>
                </a:lnTo>
                <a:lnTo>
                  <a:pt x="1947" y="13"/>
                </a:lnTo>
                <a:lnTo>
                  <a:pt x="1947" y="179"/>
                </a:lnTo>
                <a:lnTo>
                  <a:pt x="1855" y="162"/>
                </a:lnTo>
                <a:lnTo>
                  <a:pt x="1759" y="150"/>
                </a:lnTo>
                <a:lnTo>
                  <a:pt x="1646" y="145"/>
                </a:lnTo>
                <a:lnTo>
                  <a:pt x="1530" y="145"/>
                </a:lnTo>
                <a:lnTo>
                  <a:pt x="1415" y="153"/>
                </a:lnTo>
                <a:lnTo>
                  <a:pt x="1299" y="169"/>
                </a:lnTo>
                <a:lnTo>
                  <a:pt x="1181" y="190"/>
                </a:lnTo>
                <a:lnTo>
                  <a:pt x="1047" y="223"/>
                </a:lnTo>
                <a:lnTo>
                  <a:pt x="912" y="263"/>
                </a:lnTo>
                <a:lnTo>
                  <a:pt x="776" y="309"/>
                </a:lnTo>
                <a:lnTo>
                  <a:pt x="643" y="363"/>
                </a:lnTo>
                <a:lnTo>
                  <a:pt x="509" y="426"/>
                </a:lnTo>
                <a:lnTo>
                  <a:pt x="379" y="495"/>
                </a:lnTo>
                <a:lnTo>
                  <a:pt x="250" y="573"/>
                </a:lnTo>
                <a:lnTo>
                  <a:pt x="123" y="660"/>
                </a:lnTo>
                <a:lnTo>
                  <a:pt x="0" y="755"/>
                </a:lnTo>
                <a:lnTo>
                  <a:pt x="117" y="650"/>
                </a:lnTo>
                <a:lnTo>
                  <a:pt x="236" y="554"/>
                </a:lnTo>
                <a:lnTo>
                  <a:pt x="360" y="464"/>
                </a:lnTo>
                <a:lnTo>
                  <a:pt x="486" y="382"/>
                </a:lnTo>
                <a:lnTo>
                  <a:pt x="617" y="309"/>
                </a:lnTo>
                <a:lnTo>
                  <a:pt x="749" y="243"/>
                </a:lnTo>
                <a:lnTo>
                  <a:pt x="882" y="184"/>
                </a:lnTo>
                <a:lnTo>
                  <a:pt x="1016" y="134"/>
                </a:lnTo>
                <a:lnTo>
                  <a:pt x="1153" y="89"/>
                </a:lnTo>
                <a:lnTo>
                  <a:pt x="1301" y="51"/>
                </a:lnTo>
                <a:lnTo>
                  <a:pt x="1450" y="23"/>
                </a:lnTo>
                <a:lnTo>
                  <a:pt x="1599" y="6"/>
                </a:lnTo>
                <a:lnTo>
                  <a:pt x="1750" y="0"/>
                </a:lnTo>
                <a:close/>
              </a:path>
            </a:pathLst>
          </a:custGeom>
          <a:solidFill>
            <a:srgbClr val="01583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9"/>
          <p:cNvSpPr>
            <a:spLocks/>
          </p:cNvSpPr>
          <p:nvPr/>
        </p:nvSpPr>
        <p:spPr bwMode="auto">
          <a:xfrm>
            <a:off x="354" y="2279178"/>
            <a:ext cx="4619305" cy="3671742"/>
          </a:xfrm>
          <a:custGeom>
            <a:avLst/>
            <a:gdLst>
              <a:gd name="T0" fmla="*/ 0 w 2040"/>
              <a:gd name="T1" fmla="*/ 0 h 1630"/>
              <a:gd name="T2" fmla="*/ 70 w 2040"/>
              <a:gd name="T3" fmla="*/ 153 h 1630"/>
              <a:gd name="T4" fmla="*/ 141 w 2040"/>
              <a:gd name="T5" fmla="*/ 295 h 1630"/>
              <a:gd name="T6" fmla="*/ 214 w 2040"/>
              <a:gd name="T7" fmla="*/ 429 h 1630"/>
              <a:gd name="T8" fmla="*/ 288 w 2040"/>
              <a:gd name="T9" fmla="*/ 552 h 1630"/>
              <a:gd name="T10" fmla="*/ 365 w 2040"/>
              <a:gd name="T11" fmla="*/ 667 h 1630"/>
              <a:gd name="T12" fmla="*/ 443 w 2040"/>
              <a:gd name="T13" fmla="*/ 773 h 1630"/>
              <a:gd name="T14" fmla="*/ 523 w 2040"/>
              <a:gd name="T15" fmla="*/ 871 h 1630"/>
              <a:gd name="T16" fmla="*/ 603 w 2040"/>
              <a:gd name="T17" fmla="*/ 960 h 1630"/>
              <a:gd name="T18" fmla="*/ 684 w 2040"/>
              <a:gd name="T19" fmla="*/ 1043 h 1630"/>
              <a:gd name="T20" fmla="*/ 764 w 2040"/>
              <a:gd name="T21" fmla="*/ 1118 h 1630"/>
              <a:gd name="T22" fmla="*/ 846 w 2040"/>
              <a:gd name="T23" fmla="*/ 1187 h 1630"/>
              <a:gd name="T24" fmla="*/ 927 w 2040"/>
              <a:gd name="T25" fmla="*/ 1248 h 1630"/>
              <a:gd name="T26" fmla="*/ 1007 w 2040"/>
              <a:gd name="T27" fmla="*/ 1304 h 1630"/>
              <a:gd name="T28" fmla="*/ 1087 w 2040"/>
              <a:gd name="T29" fmla="*/ 1354 h 1630"/>
              <a:gd name="T30" fmla="*/ 1165 w 2040"/>
              <a:gd name="T31" fmla="*/ 1397 h 1630"/>
              <a:gd name="T32" fmla="*/ 1242 w 2040"/>
              <a:gd name="T33" fmla="*/ 1435 h 1630"/>
              <a:gd name="T34" fmla="*/ 1316 w 2040"/>
              <a:gd name="T35" fmla="*/ 1470 h 1630"/>
              <a:gd name="T36" fmla="*/ 1389 w 2040"/>
              <a:gd name="T37" fmla="*/ 1500 h 1630"/>
              <a:gd name="T38" fmla="*/ 1460 w 2040"/>
              <a:gd name="T39" fmla="*/ 1524 h 1630"/>
              <a:gd name="T40" fmla="*/ 1530 w 2040"/>
              <a:gd name="T41" fmla="*/ 1545 h 1630"/>
              <a:gd name="T42" fmla="*/ 1596 w 2040"/>
              <a:gd name="T43" fmla="*/ 1562 h 1630"/>
              <a:gd name="T44" fmla="*/ 1658 w 2040"/>
              <a:gd name="T45" fmla="*/ 1576 h 1630"/>
              <a:gd name="T46" fmla="*/ 1717 w 2040"/>
              <a:gd name="T47" fmla="*/ 1588 h 1630"/>
              <a:gd name="T48" fmla="*/ 1773 w 2040"/>
              <a:gd name="T49" fmla="*/ 1597 h 1630"/>
              <a:gd name="T50" fmla="*/ 1825 w 2040"/>
              <a:gd name="T51" fmla="*/ 1604 h 1630"/>
              <a:gd name="T52" fmla="*/ 1874 w 2040"/>
              <a:gd name="T53" fmla="*/ 1607 h 1630"/>
              <a:gd name="T54" fmla="*/ 1917 w 2040"/>
              <a:gd name="T55" fmla="*/ 1611 h 1630"/>
              <a:gd name="T56" fmla="*/ 1955 w 2040"/>
              <a:gd name="T57" fmla="*/ 1612 h 1630"/>
              <a:gd name="T58" fmla="*/ 1990 w 2040"/>
              <a:gd name="T59" fmla="*/ 1614 h 1630"/>
              <a:gd name="T60" fmla="*/ 2018 w 2040"/>
              <a:gd name="T61" fmla="*/ 1614 h 1630"/>
              <a:gd name="T62" fmla="*/ 2040 w 2040"/>
              <a:gd name="T63" fmla="*/ 1614 h 1630"/>
              <a:gd name="T64" fmla="*/ 1910 w 2040"/>
              <a:gd name="T65" fmla="*/ 1625 h 1630"/>
              <a:gd name="T66" fmla="*/ 1785 w 2040"/>
              <a:gd name="T67" fmla="*/ 1630 h 1630"/>
              <a:gd name="T68" fmla="*/ 1665 w 2040"/>
              <a:gd name="T69" fmla="*/ 1626 h 1630"/>
              <a:gd name="T70" fmla="*/ 1549 w 2040"/>
              <a:gd name="T71" fmla="*/ 1618 h 1630"/>
              <a:gd name="T72" fmla="*/ 1440 w 2040"/>
              <a:gd name="T73" fmla="*/ 1602 h 1630"/>
              <a:gd name="T74" fmla="*/ 1334 w 2040"/>
              <a:gd name="T75" fmla="*/ 1581 h 1630"/>
              <a:gd name="T76" fmla="*/ 1231 w 2040"/>
              <a:gd name="T77" fmla="*/ 1557 h 1630"/>
              <a:gd name="T78" fmla="*/ 1136 w 2040"/>
              <a:gd name="T79" fmla="*/ 1526 h 1630"/>
              <a:gd name="T80" fmla="*/ 1042 w 2040"/>
              <a:gd name="T81" fmla="*/ 1491 h 1630"/>
              <a:gd name="T82" fmla="*/ 955 w 2040"/>
              <a:gd name="T83" fmla="*/ 1453 h 1630"/>
              <a:gd name="T84" fmla="*/ 870 w 2040"/>
              <a:gd name="T85" fmla="*/ 1411 h 1630"/>
              <a:gd name="T86" fmla="*/ 790 w 2040"/>
              <a:gd name="T87" fmla="*/ 1366 h 1630"/>
              <a:gd name="T88" fmla="*/ 714 w 2040"/>
              <a:gd name="T89" fmla="*/ 1317 h 1630"/>
              <a:gd name="T90" fmla="*/ 641 w 2040"/>
              <a:gd name="T91" fmla="*/ 1269 h 1630"/>
              <a:gd name="T92" fmla="*/ 573 w 2040"/>
              <a:gd name="T93" fmla="*/ 1217 h 1630"/>
              <a:gd name="T94" fmla="*/ 507 w 2040"/>
              <a:gd name="T95" fmla="*/ 1165 h 1630"/>
              <a:gd name="T96" fmla="*/ 445 w 2040"/>
              <a:gd name="T97" fmla="*/ 1111 h 1630"/>
              <a:gd name="T98" fmla="*/ 386 w 2040"/>
              <a:gd name="T99" fmla="*/ 1055 h 1630"/>
              <a:gd name="T100" fmla="*/ 330 w 2040"/>
              <a:gd name="T101" fmla="*/ 1002 h 1630"/>
              <a:gd name="T102" fmla="*/ 278 w 2040"/>
              <a:gd name="T103" fmla="*/ 948 h 1630"/>
              <a:gd name="T104" fmla="*/ 228 w 2040"/>
              <a:gd name="T105" fmla="*/ 894 h 1630"/>
              <a:gd name="T106" fmla="*/ 181 w 2040"/>
              <a:gd name="T107" fmla="*/ 842 h 1630"/>
              <a:gd name="T108" fmla="*/ 136 w 2040"/>
              <a:gd name="T109" fmla="*/ 792 h 1630"/>
              <a:gd name="T110" fmla="*/ 94 w 2040"/>
              <a:gd name="T111" fmla="*/ 743 h 1630"/>
              <a:gd name="T112" fmla="*/ 75 w 2040"/>
              <a:gd name="T113" fmla="*/ 720 h 1630"/>
              <a:gd name="T114" fmla="*/ 0 w 2040"/>
              <a:gd name="T115" fmla="*/ 630 h 1630"/>
              <a:gd name="T116" fmla="*/ 0 w 2040"/>
              <a:gd name="T117" fmla="*/ 0 h 1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040" h="1630">
                <a:moveTo>
                  <a:pt x="0" y="0"/>
                </a:moveTo>
                <a:lnTo>
                  <a:pt x="70" y="153"/>
                </a:lnTo>
                <a:lnTo>
                  <a:pt x="141" y="295"/>
                </a:lnTo>
                <a:lnTo>
                  <a:pt x="214" y="429"/>
                </a:lnTo>
                <a:lnTo>
                  <a:pt x="288" y="552"/>
                </a:lnTo>
                <a:lnTo>
                  <a:pt x="365" y="667"/>
                </a:lnTo>
                <a:lnTo>
                  <a:pt x="443" y="773"/>
                </a:lnTo>
                <a:lnTo>
                  <a:pt x="523" y="871"/>
                </a:lnTo>
                <a:lnTo>
                  <a:pt x="603" y="960"/>
                </a:lnTo>
                <a:lnTo>
                  <a:pt x="684" y="1043"/>
                </a:lnTo>
                <a:lnTo>
                  <a:pt x="764" y="1118"/>
                </a:lnTo>
                <a:lnTo>
                  <a:pt x="846" y="1187"/>
                </a:lnTo>
                <a:lnTo>
                  <a:pt x="927" y="1248"/>
                </a:lnTo>
                <a:lnTo>
                  <a:pt x="1007" y="1304"/>
                </a:lnTo>
                <a:lnTo>
                  <a:pt x="1087" y="1354"/>
                </a:lnTo>
                <a:lnTo>
                  <a:pt x="1165" y="1397"/>
                </a:lnTo>
                <a:lnTo>
                  <a:pt x="1242" y="1435"/>
                </a:lnTo>
                <a:lnTo>
                  <a:pt x="1316" y="1470"/>
                </a:lnTo>
                <a:lnTo>
                  <a:pt x="1389" y="1500"/>
                </a:lnTo>
                <a:lnTo>
                  <a:pt x="1460" y="1524"/>
                </a:lnTo>
                <a:lnTo>
                  <a:pt x="1530" y="1545"/>
                </a:lnTo>
                <a:lnTo>
                  <a:pt x="1596" y="1562"/>
                </a:lnTo>
                <a:lnTo>
                  <a:pt x="1658" y="1576"/>
                </a:lnTo>
                <a:lnTo>
                  <a:pt x="1717" y="1588"/>
                </a:lnTo>
                <a:lnTo>
                  <a:pt x="1773" y="1597"/>
                </a:lnTo>
                <a:lnTo>
                  <a:pt x="1825" y="1604"/>
                </a:lnTo>
                <a:lnTo>
                  <a:pt x="1874" y="1607"/>
                </a:lnTo>
                <a:lnTo>
                  <a:pt x="1917" y="1611"/>
                </a:lnTo>
                <a:lnTo>
                  <a:pt x="1955" y="1612"/>
                </a:lnTo>
                <a:lnTo>
                  <a:pt x="1990" y="1614"/>
                </a:lnTo>
                <a:lnTo>
                  <a:pt x="2018" y="1614"/>
                </a:lnTo>
                <a:lnTo>
                  <a:pt x="2040" y="1614"/>
                </a:lnTo>
                <a:lnTo>
                  <a:pt x="1910" y="1625"/>
                </a:lnTo>
                <a:lnTo>
                  <a:pt x="1785" y="1630"/>
                </a:lnTo>
                <a:lnTo>
                  <a:pt x="1665" y="1626"/>
                </a:lnTo>
                <a:lnTo>
                  <a:pt x="1549" y="1618"/>
                </a:lnTo>
                <a:lnTo>
                  <a:pt x="1440" y="1602"/>
                </a:lnTo>
                <a:lnTo>
                  <a:pt x="1334" y="1581"/>
                </a:lnTo>
                <a:lnTo>
                  <a:pt x="1231" y="1557"/>
                </a:lnTo>
                <a:lnTo>
                  <a:pt x="1136" y="1526"/>
                </a:lnTo>
                <a:lnTo>
                  <a:pt x="1042" y="1491"/>
                </a:lnTo>
                <a:lnTo>
                  <a:pt x="955" y="1453"/>
                </a:lnTo>
                <a:lnTo>
                  <a:pt x="870" y="1411"/>
                </a:lnTo>
                <a:lnTo>
                  <a:pt x="790" y="1366"/>
                </a:lnTo>
                <a:lnTo>
                  <a:pt x="714" y="1317"/>
                </a:lnTo>
                <a:lnTo>
                  <a:pt x="641" y="1269"/>
                </a:lnTo>
                <a:lnTo>
                  <a:pt x="573" y="1217"/>
                </a:lnTo>
                <a:lnTo>
                  <a:pt x="507" y="1165"/>
                </a:lnTo>
                <a:lnTo>
                  <a:pt x="445" y="1111"/>
                </a:lnTo>
                <a:lnTo>
                  <a:pt x="386" y="1055"/>
                </a:lnTo>
                <a:lnTo>
                  <a:pt x="330" y="1002"/>
                </a:lnTo>
                <a:lnTo>
                  <a:pt x="278" y="948"/>
                </a:lnTo>
                <a:lnTo>
                  <a:pt x="228" y="894"/>
                </a:lnTo>
                <a:lnTo>
                  <a:pt x="181" y="842"/>
                </a:lnTo>
                <a:lnTo>
                  <a:pt x="136" y="792"/>
                </a:lnTo>
                <a:lnTo>
                  <a:pt x="94" y="743"/>
                </a:lnTo>
                <a:lnTo>
                  <a:pt x="75" y="720"/>
                </a:lnTo>
                <a:lnTo>
                  <a:pt x="0" y="630"/>
                </a:lnTo>
                <a:lnTo>
                  <a:pt x="0" y="0"/>
                </a:lnTo>
                <a:close/>
              </a:path>
            </a:pathLst>
          </a:custGeom>
          <a:solidFill>
            <a:srgbClr val="01583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91676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3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1"/>
          <p:cNvSpPr/>
          <p:nvPr/>
        </p:nvSpPr>
        <p:spPr>
          <a:xfrm rot="1891259">
            <a:off x="8857492" y="1809505"/>
            <a:ext cx="2686190" cy="3139438"/>
          </a:xfrm>
          <a:custGeom>
            <a:avLst/>
            <a:gdLst>
              <a:gd name="connsiteX0" fmla="*/ 0 w 2801257"/>
              <a:gd name="connsiteY0" fmla="*/ 0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0 w 2801257"/>
              <a:gd name="connsiteY4" fmla="*/ 0 h 3802743"/>
              <a:gd name="connsiteX0" fmla="*/ 424422 w 2801257"/>
              <a:gd name="connsiteY0" fmla="*/ 313631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424422 w 2801257"/>
              <a:gd name="connsiteY4" fmla="*/ 313631 h 3802743"/>
              <a:gd name="connsiteX0" fmla="*/ 424422 w 3256770"/>
              <a:gd name="connsiteY0" fmla="*/ 313631 h 3806294"/>
              <a:gd name="connsiteX1" fmla="*/ 2801257 w 3256770"/>
              <a:gd name="connsiteY1" fmla="*/ 0 h 3806294"/>
              <a:gd name="connsiteX2" fmla="*/ 3256770 w 3256770"/>
              <a:gd name="connsiteY2" fmla="*/ 3806294 h 3806294"/>
              <a:gd name="connsiteX3" fmla="*/ 0 w 3256770"/>
              <a:gd name="connsiteY3" fmla="*/ 3802743 h 3806294"/>
              <a:gd name="connsiteX4" fmla="*/ 424422 w 3256770"/>
              <a:gd name="connsiteY4" fmla="*/ 313631 h 380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6770" h="3806294">
                <a:moveTo>
                  <a:pt x="424422" y="313631"/>
                </a:moveTo>
                <a:lnTo>
                  <a:pt x="2801257" y="0"/>
                </a:lnTo>
                <a:lnTo>
                  <a:pt x="3256770" y="3806294"/>
                </a:lnTo>
                <a:lnTo>
                  <a:pt x="0" y="3802743"/>
                </a:lnTo>
                <a:lnTo>
                  <a:pt x="424422" y="31363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730251" y="1638617"/>
            <a:ext cx="2496055" cy="3243377"/>
          </a:xfrm>
          <a:prstGeom prst="rect">
            <a:avLst/>
          </a:prstGeom>
          <a:solidFill>
            <a:srgbClr val="01583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29863" y="1638617"/>
            <a:ext cx="2502984" cy="2588885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1"/>
          <p:cNvSpPr/>
          <p:nvPr/>
        </p:nvSpPr>
        <p:spPr>
          <a:xfrm rot="765310">
            <a:off x="4827441" y="1429770"/>
            <a:ext cx="2968153" cy="3468978"/>
          </a:xfrm>
          <a:custGeom>
            <a:avLst/>
            <a:gdLst>
              <a:gd name="connsiteX0" fmla="*/ 0 w 2801257"/>
              <a:gd name="connsiteY0" fmla="*/ 0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0 w 2801257"/>
              <a:gd name="connsiteY4" fmla="*/ 0 h 3802743"/>
              <a:gd name="connsiteX0" fmla="*/ 424422 w 2801257"/>
              <a:gd name="connsiteY0" fmla="*/ 313631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424422 w 2801257"/>
              <a:gd name="connsiteY4" fmla="*/ 313631 h 3802743"/>
              <a:gd name="connsiteX0" fmla="*/ 424422 w 3256770"/>
              <a:gd name="connsiteY0" fmla="*/ 313631 h 3806294"/>
              <a:gd name="connsiteX1" fmla="*/ 2801257 w 3256770"/>
              <a:gd name="connsiteY1" fmla="*/ 0 h 3806294"/>
              <a:gd name="connsiteX2" fmla="*/ 3256770 w 3256770"/>
              <a:gd name="connsiteY2" fmla="*/ 3806294 h 3806294"/>
              <a:gd name="connsiteX3" fmla="*/ 0 w 3256770"/>
              <a:gd name="connsiteY3" fmla="*/ 3802743 h 3806294"/>
              <a:gd name="connsiteX4" fmla="*/ 424422 w 3256770"/>
              <a:gd name="connsiteY4" fmla="*/ 313631 h 380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6770" h="3806294">
                <a:moveTo>
                  <a:pt x="424422" y="313631"/>
                </a:moveTo>
                <a:lnTo>
                  <a:pt x="2801257" y="0"/>
                </a:lnTo>
                <a:lnTo>
                  <a:pt x="3256770" y="3806294"/>
                </a:lnTo>
                <a:lnTo>
                  <a:pt x="0" y="3802743"/>
                </a:lnTo>
                <a:lnTo>
                  <a:pt x="424422" y="313631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102279" y="1621554"/>
            <a:ext cx="2496055" cy="3243377"/>
          </a:xfrm>
          <a:prstGeom prst="rect">
            <a:avLst/>
          </a:prstGeom>
          <a:solidFill>
            <a:srgbClr val="90C74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92142" y="1606675"/>
            <a:ext cx="2502984" cy="2620828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1"/>
          <p:cNvSpPr/>
          <p:nvPr/>
        </p:nvSpPr>
        <p:spPr>
          <a:xfrm rot="1321971">
            <a:off x="1573547" y="1336285"/>
            <a:ext cx="2686190" cy="3139438"/>
          </a:xfrm>
          <a:custGeom>
            <a:avLst/>
            <a:gdLst>
              <a:gd name="connsiteX0" fmla="*/ 0 w 2801257"/>
              <a:gd name="connsiteY0" fmla="*/ 0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0 w 2801257"/>
              <a:gd name="connsiteY4" fmla="*/ 0 h 3802743"/>
              <a:gd name="connsiteX0" fmla="*/ 424422 w 2801257"/>
              <a:gd name="connsiteY0" fmla="*/ 313631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424422 w 2801257"/>
              <a:gd name="connsiteY4" fmla="*/ 313631 h 3802743"/>
              <a:gd name="connsiteX0" fmla="*/ 424422 w 3256770"/>
              <a:gd name="connsiteY0" fmla="*/ 313631 h 3806294"/>
              <a:gd name="connsiteX1" fmla="*/ 2801257 w 3256770"/>
              <a:gd name="connsiteY1" fmla="*/ 0 h 3806294"/>
              <a:gd name="connsiteX2" fmla="*/ 3256770 w 3256770"/>
              <a:gd name="connsiteY2" fmla="*/ 3806294 h 3806294"/>
              <a:gd name="connsiteX3" fmla="*/ 0 w 3256770"/>
              <a:gd name="connsiteY3" fmla="*/ 3802743 h 3806294"/>
              <a:gd name="connsiteX4" fmla="*/ 424422 w 3256770"/>
              <a:gd name="connsiteY4" fmla="*/ 313631 h 380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6770" h="3806294">
                <a:moveTo>
                  <a:pt x="424422" y="313631"/>
                </a:moveTo>
                <a:lnTo>
                  <a:pt x="2801257" y="0"/>
                </a:lnTo>
                <a:lnTo>
                  <a:pt x="3256770" y="3806294"/>
                </a:lnTo>
                <a:lnTo>
                  <a:pt x="0" y="3802743"/>
                </a:lnTo>
                <a:lnTo>
                  <a:pt x="424422" y="31363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434542" y="1621554"/>
            <a:ext cx="2496055" cy="3243377"/>
          </a:xfrm>
          <a:prstGeom prst="rect">
            <a:avLst/>
          </a:prstGeom>
          <a:solidFill>
            <a:srgbClr val="01583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941896" y="4313075"/>
            <a:ext cx="1441420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grpSp>
        <p:nvGrpSpPr>
          <p:cNvPr id="16" name="组合 19"/>
          <p:cNvGrpSpPr>
            <a:grpSpLocks/>
          </p:cNvGrpSpPr>
          <p:nvPr/>
        </p:nvGrpSpPr>
        <p:grpSpPr bwMode="auto">
          <a:xfrm>
            <a:off x="1704651" y="5021249"/>
            <a:ext cx="9319618" cy="1673668"/>
            <a:chOff x="1160463" y="2796138"/>
            <a:chExt cx="9421420" cy="1190029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1160463" y="2796138"/>
              <a:ext cx="1833524" cy="325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itchFamily="34" charset="-122"/>
                  <a:sym typeface="Arial" panose="020B0604020202020204" pitchFamily="34" charset="0"/>
                </a:rPr>
                <a:t>请替换文字内容</a:t>
              </a:r>
            </a:p>
          </p:txBody>
        </p:sp>
        <p:sp>
          <p:nvSpPr>
            <p:cNvPr id="18" name="矩形 18"/>
            <p:cNvSpPr>
              <a:spLocks noChangeArrowheads="1"/>
            </p:cNvSpPr>
            <p:nvPr/>
          </p:nvSpPr>
          <p:spPr bwMode="auto">
            <a:xfrm>
              <a:off x="1160463" y="3132696"/>
              <a:ext cx="9421420" cy="853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427613" y="1621552"/>
            <a:ext cx="2502984" cy="2620828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629314" y="4313075"/>
            <a:ext cx="1441420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24" name="矩形 23"/>
          <p:cNvSpPr/>
          <p:nvPr/>
        </p:nvSpPr>
        <p:spPr>
          <a:xfrm>
            <a:off x="9217340" y="4313075"/>
            <a:ext cx="1441420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22" name="矩形 21"/>
          <p:cNvSpPr/>
          <p:nvPr/>
        </p:nvSpPr>
        <p:spPr>
          <a:xfrm>
            <a:off x="5439360" y="183658"/>
            <a:ext cx="1980029" cy="50488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23" name="矩形 22"/>
          <p:cNvSpPr/>
          <p:nvPr/>
        </p:nvSpPr>
        <p:spPr>
          <a:xfrm>
            <a:off x="5181276" y="544865"/>
            <a:ext cx="2496196" cy="33515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Please replace the written content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46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0"/>
                            </p:stCondLst>
                            <p:childTnLst>
                              <p:par>
                                <p:cTn id="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20" grpId="0" animBg="1"/>
      <p:bldP spid="33" grpId="0" animBg="1"/>
      <p:bldP spid="34" grpId="0" animBg="1"/>
      <p:bldP spid="19" grpId="0" animBg="1"/>
      <p:bldP spid="31" grpId="0" animBg="1"/>
      <p:bldP spid="32" grpId="0" animBg="1"/>
      <p:bldP spid="41" grpId="0"/>
      <p:bldP spid="2" grpId="0" animBg="1"/>
      <p:bldP spid="21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29"/>
          <p:cNvGrpSpPr/>
          <p:nvPr/>
        </p:nvGrpSpPr>
        <p:grpSpPr>
          <a:xfrm>
            <a:off x="1783314" y="3460994"/>
            <a:ext cx="964353" cy="964353"/>
            <a:chOff x="1253782" y="3281715"/>
            <a:chExt cx="914400" cy="914400"/>
          </a:xfrm>
        </p:grpSpPr>
        <p:sp>
          <p:nvSpPr>
            <p:cNvPr id="120" name="Rounded Rectangle 5"/>
            <p:cNvSpPr/>
            <p:nvPr/>
          </p:nvSpPr>
          <p:spPr>
            <a:xfrm>
              <a:off x="1253782" y="3281715"/>
              <a:ext cx="914400" cy="914400"/>
            </a:xfrm>
            <a:prstGeom prst="roundRect">
              <a:avLst/>
            </a:prstGeom>
            <a:solidFill>
              <a:srgbClr val="015835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grpSp>
          <p:nvGrpSpPr>
            <p:cNvPr id="121" name="Group 59"/>
            <p:cNvGrpSpPr/>
            <p:nvPr/>
          </p:nvGrpSpPr>
          <p:grpSpPr>
            <a:xfrm>
              <a:off x="1478810" y="3521030"/>
              <a:ext cx="464344" cy="465138"/>
              <a:chOff x="9145588" y="4435475"/>
              <a:chExt cx="464344" cy="465138"/>
            </a:xfrm>
            <a:solidFill>
              <a:schemeClr val="bg2"/>
            </a:solidFill>
          </p:grpSpPr>
          <p:sp>
            <p:nvSpPr>
              <p:cNvPr id="122" name="AutoShape 7"/>
              <p:cNvSpPr/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123" name="AutoShape 8"/>
              <p:cNvSpPr/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124" name="AutoShape 9"/>
              <p:cNvSpPr/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125" name="AutoShape 10"/>
              <p:cNvSpPr/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126" name="AutoShape 11"/>
              <p:cNvSpPr/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127" name="AutoShape 12"/>
              <p:cNvSpPr/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128" name="AutoShape 13"/>
              <p:cNvSpPr/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129" name="AutoShape 14"/>
              <p:cNvSpPr/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130" name="AutoShape 15"/>
              <p:cNvSpPr/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</p:grpSp>
      </p:grpSp>
      <p:grpSp>
        <p:nvGrpSpPr>
          <p:cNvPr id="131" name="Group 32"/>
          <p:cNvGrpSpPr/>
          <p:nvPr/>
        </p:nvGrpSpPr>
        <p:grpSpPr>
          <a:xfrm>
            <a:off x="6991316" y="3460994"/>
            <a:ext cx="964353" cy="964353"/>
            <a:chOff x="6528170" y="3281715"/>
            <a:chExt cx="914400" cy="914400"/>
          </a:xfrm>
        </p:grpSpPr>
        <p:sp>
          <p:nvSpPr>
            <p:cNvPr id="132" name="Rounded Rectangle 8"/>
            <p:cNvSpPr/>
            <p:nvPr/>
          </p:nvSpPr>
          <p:spPr>
            <a:xfrm>
              <a:off x="6528170" y="3281715"/>
              <a:ext cx="914400" cy="914400"/>
            </a:xfrm>
            <a:prstGeom prst="roundRect">
              <a:avLst/>
            </a:prstGeom>
            <a:solidFill>
              <a:srgbClr val="90C74B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grpSp>
          <p:nvGrpSpPr>
            <p:cNvPr id="133" name="Group 69"/>
            <p:cNvGrpSpPr/>
            <p:nvPr/>
          </p:nvGrpSpPr>
          <p:grpSpPr>
            <a:xfrm>
              <a:off x="6759757" y="3506346"/>
              <a:ext cx="464344" cy="465138"/>
              <a:chOff x="7287419" y="3505994"/>
              <a:chExt cx="464344" cy="465138"/>
            </a:xfrm>
            <a:solidFill>
              <a:schemeClr val="bg2"/>
            </a:solidFill>
          </p:grpSpPr>
          <p:sp>
            <p:nvSpPr>
              <p:cNvPr id="134" name="AutoShape 37"/>
              <p:cNvSpPr/>
              <p:nvPr/>
            </p:nvSpPr>
            <p:spPr bwMode="auto">
              <a:xfrm>
                <a:off x="7287419" y="3549650"/>
                <a:ext cx="423069" cy="421482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135" name="AutoShape 38"/>
              <p:cNvSpPr/>
              <p:nvPr/>
            </p:nvSpPr>
            <p:spPr bwMode="auto">
              <a:xfrm>
                <a:off x="7490619" y="3738563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136" name="AutoShape 39"/>
              <p:cNvSpPr/>
              <p:nvPr/>
            </p:nvSpPr>
            <p:spPr bwMode="auto">
              <a:xfrm>
                <a:off x="7679532" y="3505994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137" name="AutoShape 40"/>
              <p:cNvSpPr/>
              <p:nvPr/>
            </p:nvSpPr>
            <p:spPr bwMode="auto">
              <a:xfrm>
                <a:off x="7403307" y="3724275"/>
                <a:ext cx="57944" cy="579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138" name="AutoShape 41"/>
              <p:cNvSpPr/>
              <p:nvPr/>
            </p:nvSpPr>
            <p:spPr bwMode="auto">
              <a:xfrm>
                <a:off x="7461250" y="3825875"/>
                <a:ext cx="29369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139" name="AutoShape 42"/>
              <p:cNvSpPr/>
              <p:nvPr/>
            </p:nvSpPr>
            <p:spPr bwMode="auto">
              <a:xfrm>
                <a:off x="7693819" y="3607594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</p:grpSp>
      </p:grpSp>
      <p:grpSp>
        <p:nvGrpSpPr>
          <p:cNvPr id="140" name="Group 33"/>
          <p:cNvGrpSpPr/>
          <p:nvPr/>
        </p:nvGrpSpPr>
        <p:grpSpPr>
          <a:xfrm>
            <a:off x="6991316" y="4940119"/>
            <a:ext cx="964353" cy="964353"/>
            <a:chOff x="6528170" y="4684221"/>
            <a:chExt cx="914400" cy="914400"/>
          </a:xfrm>
        </p:grpSpPr>
        <p:sp>
          <p:nvSpPr>
            <p:cNvPr id="141" name="Rounded Rectangle 9"/>
            <p:cNvSpPr/>
            <p:nvPr/>
          </p:nvSpPr>
          <p:spPr>
            <a:xfrm>
              <a:off x="6528170" y="4684221"/>
              <a:ext cx="914400" cy="914400"/>
            </a:xfrm>
            <a:prstGeom prst="roundRect">
              <a:avLst/>
            </a:prstGeom>
            <a:solidFill>
              <a:srgbClr val="015835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grpSp>
          <p:nvGrpSpPr>
            <p:cNvPr id="142" name="Group 76"/>
            <p:cNvGrpSpPr/>
            <p:nvPr/>
          </p:nvGrpSpPr>
          <p:grpSpPr>
            <a:xfrm>
              <a:off x="6748385" y="4909249"/>
              <a:ext cx="464344" cy="464344"/>
              <a:chOff x="7287419" y="2577307"/>
              <a:chExt cx="464344" cy="464344"/>
            </a:xfrm>
            <a:solidFill>
              <a:schemeClr val="bg2"/>
            </a:solidFill>
          </p:grpSpPr>
          <p:sp>
            <p:nvSpPr>
              <p:cNvPr id="143" name="AutoShape 56"/>
              <p:cNvSpPr/>
              <p:nvPr/>
            </p:nvSpPr>
            <p:spPr bwMode="auto">
              <a:xfrm>
                <a:off x="7287419" y="2577307"/>
                <a:ext cx="145256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 sz="1547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44" name="AutoShape 57"/>
              <p:cNvSpPr/>
              <p:nvPr/>
            </p:nvSpPr>
            <p:spPr bwMode="auto">
              <a:xfrm>
                <a:off x="7606507" y="2577307"/>
                <a:ext cx="145256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 sz="1547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45" name="AutoShape 58"/>
              <p:cNvSpPr/>
              <p:nvPr/>
            </p:nvSpPr>
            <p:spPr bwMode="auto">
              <a:xfrm>
                <a:off x="7446963" y="2577307"/>
                <a:ext cx="145257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15416"/>
                    </a:moveTo>
                    <a:cubicBezTo>
                      <a:pt x="16954" y="15452"/>
                      <a:pt x="16923" y="15487"/>
                      <a:pt x="16883" y="15523"/>
                    </a:cubicBezTo>
                    <a:cubicBezTo>
                      <a:pt x="16677" y="15701"/>
                      <a:pt x="16414" y="15870"/>
                      <a:pt x="16066" y="16020"/>
                    </a:cubicBezTo>
                    <a:cubicBezTo>
                      <a:pt x="16057" y="16024"/>
                      <a:pt x="16044" y="16027"/>
                      <a:pt x="16038" y="16031"/>
                    </a:cubicBezTo>
                    <a:cubicBezTo>
                      <a:pt x="15662" y="16192"/>
                      <a:pt x="15214" y="16334"/>
                      <a:pt x="14705" y="16454"/>
                    </a:cubicBezTo>
                    <a:cubicBezTo>
                      <a:pt x="14697" y="16457"/>
                      <a:pt x="14692" y="16458"/>
                      <a:pt x="14686" y="16459"/>
                    </a:cubicBezTo>
                    <a:cubicBezTo>
                      <a:pt x="14163" y="16582"/>
                      <a:pt x="13584" y="16681"/>
                      <a:pt x="12960" y="16749"/>
                    </a:cubicBezTo>
                    <a:cubicBezTo>
                      <a:pt x="12279" y="16826"/>
                      <a:pt x="11560" y="16875"/>
                      <a:pt x="10800" y="16875"/>
                    </a:cubicBezTo>
                    <a:cubicBezTo>
                      <a:pt x="10037" y="16875"/>
                      <a:pt x="9318" y="16826"/>
                      <a:pt x="8640" y="16749"/>
                    </a:cubicBezTo>
                    <a:cubicBezTo>
                      <a:pt x="8016" y="16681"/>
                      <a:pt x="7435" y="16582"/>
                      <a:pt x="6914" y="16459"/>
                    </a:cubicBezTo>
                    <a:cubicBezTo>
                      <a:pt x="6908" y="16458"/>
                      <a:pt x="6901" y="16457"/>
                      <a:pt x="6893" y="16454"/>
                    </a:cubicBezTo>
                    <a:cubicBezTo>
                      <a:pt x="6385" y="16334"/>
                      <a:pt x="5937" y="16192"/>
                      <a:pt x="5562" y="16031"/>
                    </a:cubicBezTo>
                    <a:cubicBezTo>
                      <a:pt x="5553" y="16027"/>
                      <a:pt x="5541" y="16024"/>
                      <a:pt x="5531" y="16020"/>
                    </a:cubicBezTo>
                    <a:cubicBezTo>
                      <a:pt x="5184" y="15870"/>
                      <a:pt x="4921" y="15701"/>
                      <a:pt x="4715" y="15523"/>
                    </a:cubicBezTo>
                    <a:cubicBezTo>
                      <a:pt x="4676" y="15487"/>
                      <a:pt x="4644" y="15452"/>
                      <a:pt x="4612" y="15416"/>
                    </a:cubicBezTo>
                    <a:cubicBezTo>
                      <a:pt x="4437" y="15236"/>
                      <a:pt x="4320" y="15047"/>
                      <a:pt x="4320" y="14850"/>
                    </a:cubicBezTo>
                    <a:cubicBezTo>
                      <a:pt x="4320" y="14650"/>
                      <a:pt x="4437" y="14462"/>
                      <a:pt x="4612" y="14281"/>
                    </a:cubicBezTo>
                    <a:cubicBezTo>
                      <a:pt x="4644" y="14246"/>
                      <a:pt x="4676" y="14210"/>
                      <a:pt x="4715" y="14176"/>
                    </a:cubicBezTo>
                    <a:cubicBezTo>
                      <a:pt x="4921" y="13998"/>
                      <a:pt x="5184" y="13829"/>
                      <a:pt x="5531" y="13677"/>
                    </a:cubicBezTo>
                    <a:cubicBezTo>
                      <a:pt x="5541" y="13674"/>
                      <a:pt x="5553" y="13671"/>
                      <a:pt x="5562" y="13667"/>
                    </a:cubicBezTo>
                    <a:cubicBezTo>
                      <a:pt x="5937" y="13507"/>
                      <a:pt x="6385" y="13364"/>
                      <a:pt x="6893" y="13244"/>
                    </a:cubicBezTo>
                    <a:cubicBezTo>
                      <a:pt x="6901" y="13242"/>
                      <a:pt x="6908" y="13240"/>
                      <a:pt x="6914" y="13238"/>
                    </a:cubicBezTo>
                    <a:cubicBezTo>
                      <a:pt x="7435" y="13117"/>
                      <a:pt x="8016" y="13018"/>
                      <a:pt x="8640" y="12948"/>
                    </a:cubicBezTo>
                    <a:cubicBezTo>
                      <a:pt x="9318" y="12873"/>
                      <a:pt x="10037" y="12825"/>
                      <a:pt x="10800" y="12825"/>
                    </a:cubicBezTo>
                    <a:cubicBezTo>
                      <a:pt x="11560" y="12825"/>
                      <a:pt x="12279" y="12873"/>
                      <a:pt x="12960" y="12948"/>
                    </a:cubicBezTo>
                    <a:cubicBezTo>
                      <a:pt x="13584" y="13018"/>
                      <a:pt x="14163" y="13117"/>
                      <a:pt x="14686" y="13238"/>
                    </a:cubicBezTo>
                    <a:cubicBezTo>
                      <a:pt x="14692" y="13240"/>
                      <a:pt x="14697" y="13242"/>
                      <a:pt x="14705" y="13244"/>
                    </a:cubicBezTo>
                    <a:cubicBezTo>
                      <a:pt x="15214" y="13364"/>
                      <a:pt x="15662" y="13507"/>
                      <a:pt x="16038" y="13667"/>
                    </a:cubicBezTo>
                    <a:cubicBezTo>
                      <a:pt x="16044" y="13671"/>
                      <a:pt x="16057" y="13674"/>
                      <a:pt x="16066" y="13677"/>
                    </a:cubicBezTo>
                    <a:cubicBezTo>
                      <a:pt x="16414" y="13829"/>
                      <a:pt x="16677" y="13998"/>
                      <a:pt x="16883" y="14176"/>
                    </a:cubicBezTo>
                    <a:cubicBezTo>
                      <a:pt x="16923" y="14210"/>
                      <a:pt x="16954" y="14246"/>
                      <a:pt x="16988" y="14281"/>
                    </a:cubicBezTo>
                    <a:cubicBezTo>
                      <a:pt x="17161" y="14462"/>
                      <a:pt x="17280" y="14650"/>
                      <a:pt x="17280" y="14850"/>
                    </a:cubicBezTo>
                    <a:cubicBezTo>
                      <a:pt x="17280" y="15047"/>
                      <a:pt x="17161" y="15236"/>
                      <a:pt x="16988" y="154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8156"/>
                    </a:lnTo>
                    <a:cubicBezTo>
                      <a:pt x="9338" y="18201"/>
                      <a:pt x="10059" y="18225"/>
                      <a:pt x="10800" y="18225"/>
                    </a:cubicBezTo>
                    <a:cubicBezTo>
                      <a:pt x="11541" y="18225"/>
                      <a:pt x="12262" y="18201"/>
                      <a:pt x="12960" y="18156"/>
                    </a:cubicBezTo>
                    <a:cubicBezTo>
                      <a:pt x="12960" y="181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11542"/>
                    </a:lnTo>
                    <a:cubicBezTo>
                      <a:pt x="12262" y="11498"/>
                      <a:pt x="11541" y="11475"/>
                      <a:pt x="10800" y="11475"/>
                    </a:cubicBezTo>
                    <a:cubicBezTo>
                      <a:pt x="10059" y="11475"/>
                      <a:pt x="9338" y="11498"/>
                      <a:pt x="8640" y="11542"/>
                    </a:cubicBezTo>
                    <a:cubicBezTo>
                      <a:pt x="8640" y="11542"/>
                      <a:pt x="8640" y="2025"/>
                      <a:pt x="8640" y="2025"/>
                    </a:cubicBezTo>
                    <a:close/>
                    <a:moveTo>
                      <a:pt x="17280" y="121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12164"/>
                    </a:lnTo>
                    <a:cubicBezTo>
                      <a:pt x="1710" y="12781"/>
                      <a:pt x="0" y="13749"/>
                      <a:pt x="0" y="14850"/>
                    </a:cubicBezTo>
                    <a:cubicBezTo>
                      <a:pt x="0" y="15950"/>
                      <a:pt x="1710" y="16918"/>
                      <a:pt x="4320" y="175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17534"/>
                    </a:lnTo>
                    <a:cubicBezTo>
                      <a:pt x="19889" y="16918"/>
                      <a:pt x="21600" y="15950"/>
                      <a:pt x="21600" y="14850"/>
                    </a:cubicBezTo>
                    <a:cubicBezTo>
                      <a:pt x="21600" y="13749"/>
                      <a:pt x="19889" y="12781"/>
                      <a:pt x="17280" y="1216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 sz="1547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146" name="Group 28"/>
          <p:cNvGrpSpPr/>
          <p:nvPr/>
        </p:nvGrpSpPr>
        <p:grpSpPr>
          <a:xfrm>
            <a:off x="1783314" y="1988052"/>
            <a:ext cx="964353" cy="964353"/>
            <a:chOff x="1253782" y="1885071"/>
            <a:chExt cx="914400" cy="914400"/>
          </a:xfrm>
          <a:solidFill>
            <a:srgbClr val="9D9DA8"/>
          </a:solidFill>
        </p:grpSpPr>
        <p:sp>
          <p:nvSpPr>
            <p:cNvPr id="147" name="Rounded Rectangle 4"/>
            <p:cNvSpPr/>
            <p:nvPr/>
          </p:nvSpPr>
          <p:spPr>
            <a:xfrm>
              <a:off x="1253782" y="1885071"/>
              <a:ext cx="914400" cy="914400"/>
            </a:xfrm>
            <a:prstGeom prst="roundRect">
              <a:avLst/>
            </a:prstGeom>
            <a:solidFill>
              <a:srgbClr val="90C74B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grpSp>
          <p:nvGrpSpPr>
            <p:cNvPr id="148" name="Group 80"/>
            <p:cNvGrpSpPr/>
            <p:nvPr/>
          </p:nvGrpSpPr>
          <p:grpSpPr>
            <a:xfrm>
              <a:off x="1551438" y="2110099"/>
              <a:ext cx="319088" cy="465138"/>
              <a:chOff x="3582988" y="3510757"/>
              <a:chExt cx="319088" cy="465138"/>
            </a:xfrm>
            <a:grpFill/>
          </p:grpSpPr>
          <p:sp>
            <p:nvSpPr>
              <p:cNvPr id="149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150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solidFill>
                <a:schemeClr val="bg1"/>
              </a:solidFill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</p:grpSp>
      </p:grpSp>
      <p:grpSp>
        <p:nvGrpSpPr>
          <p:cNvPr id="151" name="Group 31"/>
          <p:cNvGrpSpPr/>
          <p:nvPr/>
        </p:nvGrpSpPr>
        <p:grpSpPr>
          <a:xfrm>
            <a:off x="6991316" y="1988052"/>
            <a:ext cx="964353" cy="964353"/>
            <a:chOff x="6528170" y="1885071"/>
            <a:chExt cx="914400" cy="914400"/>
          </a:xfrm>
        </p:grpSpPr>
        <p:sp>
          <p:nvSpPr>
            <p:cNvPr id="152" name="Rounded Rectangle 7"/>
            <p:cNvSpPr/>
            <p:nvPr/>
          </p:nvSpPr>
          <p:spPr>
            <a:xfrm>
              <a:off x="6528170" y="1885071"/>
              <a:ext cx="914400" cy="914400"/>
            </a:xfrm>
            <a:prstGeom prst="roundRect">
              <a:avLst/>
            </a:prstGeom>
            <a:solidFill>
              <a:srgbClr val="015835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grpSp>
          <p:nvGrpSpPr>
            <p:cNvPr id="153" name="Group 83"/>
            <p:cNvGrpSpPr/>
            <p:nvPr/>
          </p:nvGrpSpPr>
          <p:grpSpPr>
            <a:xfrm>
              <a:off x="6758963" y="2110099"/>
              <a:ext cx="465138" cy="464344"/>
              <a:chOff x="2581275" y="2582069"/>
              <a:chExt cx="465138" cy="464344"/>
            </a:xfrm>
            <a:solidFill>
              <a:schemeClr val="bg2"/>
            </a:solidFill>
          </p:grpSpPr>
          <p:sp>
            <p:nvSpPr>
              <p:cNvPr id="154" name="AutoShape 128"/>
              <p:cNvSpPr/>
              <p:nvPr/>
            </p:nvSpPr>
            <p:spPr bwMode="auto">
              <a:xfrm>
                <a:off x="2581275" y="2582069"/>
                <a:ext cx="465138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850" y="12150"/>
                    </a:moveTo>
                    <a:cubicBezTo>
                      <a:pt x="13851" y="12150"/>
                      <a:pt x="12926" y="11859"/>
                      <a:pt x="12124" y="11386"/>
                    </a:cubicBezTo>
                    <a:lnTo>
                      <a:pt x="11892" y="11618"/>
                    </a:lnTo>
                    <a:lnTo>
                      <a:pt x="11132" y="12377"/>
                    </a:lnTo>
                    <a:lnTo>
                      <a:pt x="9846" y="13663"/>
                    </a:lnTo>
                    <a:cubicBezTo>
                      <a:pt x="9593" y="13916"/>
                      <a:pt x="9451" y="14260"/>
                      <a:pt x="9451" y="14617"/>
                    </a:cubicBezTo>
                    <a:lnTo>
                      <a:pt x="9451" y="16200"/>
                    </a:lnTo>
                    <a:lnTo>
                      <a:pt x="8101" y="16200"/>
                    </a:lnTo>
                    <a:cubicBezTo>
                      <a:pt x="7356" y="16200"/>
                      <a:pt x="6751" y="16804"/>
                      <a:pt x="6751" y="17549"/>
                    </a:cubicBezTo>
                    <a:lnTo>
                      <a:pt x="6751" y="18900"/>
                    </a:lnTo>
                    <a:lnTo>
                      <a:pt x="5170" y="18900"/>
                    </a:lnTo>
                    <a:cubicBezTo>
                      <a:pt x="4812" y="18900"/>
                      <a:pt x="4469" y="19042"/>
                      <a:pt x="4216" y="19295"/>
                    </a:cubicBezTo>
                    <a:lnTo>
                      <a:pt x="3259" y="20252"/>
                    </a:lnTo>
                    <a:lnTo>
                      <a:pt x="1352" y="20249"/>
                    </a:lnTo>
                    <a:lnTo>
                      <a:pt x="1350" y="18326"/>
                    </a:lnTo>
                    <a:lnTo>
                      <a:pt x="9223" y="10467"/>
                    </a:lnTo>
                    <a:cubicBezTo>
                      <a:pt x="9223" y="10467"/>
                      <a:pt x="9223" y="10467"/>
                      <a:pt x="9224" y="10468"/>
                    </a:cubicBezTo>
                    <a:lnTo>
                      <a:pt x="10215" y="9477"/>
                    </a:lnTo>
                    <a:cubicBezTo>
                      <a:pt x="9741" y="8674"/>
                      <a:pt x="9451" y="7748"/>
                      <a:pt x="9451" y="6750"/>
                    </a:cubicBezTo>
                    <a:cubicBezTo>
                      <a:pt x="9451" y="3767"/>
                      <a:pt x="11869" y="1350"/>
                      <a:pt x="14850" y="1350"/>
                    </a:cubicBezTo>
                    <a:cubicBezTo>
                      <a:pt x="17832" y="1350"/>
                      <a:pt x="20250" y="3767"/>
                      <a:pt x="20250" y="6750"/>
                    </a:cubicBezTo>
                    <a:cubicBezTo>
                      <a:pt x="20250" y="9732"/>
                      <a:pt x="17832" y="12150"/>
                      <a:pt x="14850" y="12150"/>
                    </a:cubicBezTo>
                    <a:moveTo>
                      <a:pt x="14850" y="0"/>
                    </a:moveTo>
                    <a:cubicBezTo>
                      <a:pt x="11123" y="0"/>
                      <a:pt x="8101" y="3022"/>
                      <a:pt x="8101" y="6750"/>
                    </a:cubicBezTo>
                    <a:cubicBezTo>
                      <a:pt x="8101" y="7617"/>
                      <a:pt x="8283" y="8438"/>
                      <a:pt x="8582" y="9199"/>
                    </a:cubicBezTo>
                    <a:lnTo>
                      <a:pt x="383" y="17400"/>
                    </a:lnTo>
                    <a:cubicBezTo>
                      <a:pt x="146" y="17637"/>
                      <a:pt x="0" y="17863"/>
                      <a:pt x="0" y="18225"/>
                    </a:cubicBezTo>
                    <a:lnTo>
                      <a:pt x="0" y="20249"/>
                    </a:lnTo>
                    <a:cubicBezTo>
                      <a:pt x="0" y="20972"/>
                      <a:pt x="626" y="21599"/>
                      <a:pt x="1349" y="21599"/>
                    </a:cubicBezTo>
                    <a:lnTo>
                      <a:pt x="3374" y="21599"/>
                    </a:lnTo>
                    <a:cubicBezTo>
                      <a:pt x="3736" y="21599"/>
                      <a:pt x="3965" y="21455"/>
                      <a:pt x="4202" y="21219"/>
                    </a:cubicBezTo>
                    <a:lnTo>
                      <a:pt x="5170" y="20249"/>
                    </a:lnTo>
                    <a:lnTo>
                      <a:pt x="6751" y="20249"/>
                    </a:lnTo>
                    <a:cubicBezTo>
                      <a:pt x="7496" y="20249"/>
                      <a:pt x="8101" y="19645"/>
                      <a:pt x="8101" y="18900"/>
                    </a:cubicBezTo>
                    <a:lnTo>
                      <a:pt x="8101" y="17549"/>
                    </a:lnTo>
                    <a:lnTo>
                      <a:pt x="9451" y="17549"/>
                    </a:lnTo>
                    <a:cubicBezTo>
                      <a:pt x="10196" y="17549"/>
                      <a:pt x="10801" y="16945"/>
                      <a:pt x="10801" y="16200"/>
                    </a:cubicBezTo>
                    <a:lnTo>
                      <a:pt x="10801" y="14617"/>
                    </a:lnTo>
                    <a:lnTo>
                      <a:pt x="12400" y="13018"/>
                    </a:lnTo>
                    <a:cubicBezTo>
                      <a:pt x="13162" y="13317"/>
                      <a:pt x="13982" y="13500"/>
                      <a:pt x="14850" y="13500"/>
                    </a:cubicBezTo>
                    <a:cubicBezTo>
                      <a:pt x="18577" y="13500"/>
                      <a:pt x="21599" y="10477"/>
                      <a:pt x="21599" y="6750"/>
                    </a:cubicBezTo>
                    <a:cubicBezTo>
                      <a:pt x="21599" y="3022"/>
                      <a:pt x="18577" y="0"/>
                      <a:pt x="1485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 sz="1547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55" name="AutoShape 129"/>
              <p:cNvSpPr/>
              <p:nvPr/>
            </p:nvSpPr>
            <p:spPr bwMode="auto">
              <a:xfrm>
                <a:off x="2871788" y="2640013"/>
                <a:ext cx="115888" cy="115888"/>
              </a:xfrm>
              <a:custGeom>
                <a:avLst/>
                <a:gdLst>
                  <a:gd name="T0" fmla="*/ 10800 w 21600"/>
                  <a:gd name="T1" fmla="+- 0 10800 134"/>
                  <a:gd name="T2" fmla="*/ 10800 h 21333"/>
                  <a:gd name="T3" fmla="*/ 10800 w 21600"/>
                  <a:gd name="T4" fmla="+- 0 10800 134"/>
                  <a:gd name="T5" fmla="*/ 10800 h 21333"/>
                  <a:gd name="T6" fmla="*/ 10800 w 21600"/>
                  <a:gd name="T7" fmla="+- 0 10800 134"/>
                  <a:gd name="T8" fmla="*/ 10800 h 21333"/>
                  <a:gd name="T9" fmla="*/ 10800 w 21600"/>
                  <a:gd name="T10" fmla="+- 0 10800 134"/>
                  <a:gd name="T11" fmla="*/ 10800 h 21333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21333">
                    <a:moveTo>
                      <a:pt x="13008" y="18684"/>
                    </a:moveTo>
                    <a:cubicBezTo>
                      <a:pt x="9017" y="15850"/>
                      <a:pt x="5542" y="12415"/>
                      <a:pt x="2694" y="8570"/>
                    </a:cubicBezTo>
                    <a:cubicBezTo>
                      <a:pt x="3736" y="5628"/>
                      <a:pt x="5693" y="3697"/>
                      <a:pt x="8585" y="2647"/>
                    </a:cubicBezTo>
                    <a:cubicBezTo>
                      <a:pt x="12578" y="5489"/>
                      <a:pt x="16048" y="8911"/>
                      <a:pt x="18889" y="12809"/>
                    </a:cubicBezTo>
                    <a:cubicBezTo>
                      <a:pt x="17836" y="15730"/>
                      <a:pt x="15883" y="17647"/>
                      <a:pt x="13008" y="18684"/>
                    </a:cubicBezTo>
                    <a:moveTo>
                      <a:pt x="21110" y="11295"/>
                    </a:moveTo>
                    <a:cubicBezTo>
                      <a:pt x="18081" y="7130"/>
                      <a:pt x="14396" y="3496"/>
                      <a:pt x="10161" y="484"/>
                    </a:cubicBezTo>
                    <a:cubicBezTo>
                      <a:pt x="9468" y="-8"/>
                      <a:pt x="8579" y="-134"/>
                      <a:pt x="7778" y="145"/>
                    </a:cubicBezTo>
                    <a:cubicBezTo>
                      <a:pt x="4027" y="1450"/>
                      <a:pt x="1463" y="3983"/>
                      <a:pt x="145" y="7687"/>
                    </a:cubicBezTo>
                    <a:cubicBezTo>
                      <a:pt x="46" y="7962"/>
                      <a:pt x="0" y="8252"/>
                      <a:pt x="0" y="8537"/>
                    </a:cubicBezTo>
                    <a:cubicBezTo>
                      <a:pt x="0" y="9071"/>
                      <a:pt x="167" y="9596"/>
                      <a:pt x="487" y="10041"/>
                    </a:cubicBezTo>
                    <a:cubicBezTo>
                      <a:pt x="3525" y="14213"/>
                      <a:pt x="7211" y="17850"/>
                      <a:pt x="11431" y="20850"/>
                    </a:cubicBezTo>
                    <a:cubicBezTo>
                      <a:pt x="12122" y="21338"/>
                      <a:pt x="13010" y="21466"/>
                      <a:pt x="13812" y="21188"/>
                    </a:cubicBezTo>
                    <a:cubicBezTo>
                      <a:pt x="17563" y="19893"/>
                      <a:pt x="20133" y="17356"/>
                      <a:pt x="21451" y="13647"/>
                    </a:cubicBezTo>
                    <a:cubicBezTo>
                      <a:pt x="21551" y="13372"/>
                      <a:pt x="21600" y="13081"/>
                      <a:pt x="21600" y="12796"/>
                    </a:cubicBezTo>
                    <a:cubicBezTo>
                      <a:pt x="21600" y="12265"/>
                      <a:pt x="21429" y="11740"/>
                      <a:pt x="21110" y="1129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 sz="1547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156" name="Group 30"/>
          <p:cNvGrpSpPr/>
          <p:nvPr/>
        </p:nvGrpSpPr>
        <p:grpSpPr>
          <a:xfrm>
            <a:off x="1783314" y="4940119"/>
            <a:ext cx="964353" cy="964353"/>
            <a:chOff x="1253782" y="4684221"/>
            <a:chExt cx="914400" cy="914400"/>
          </a:xfrm>
        </p:grpSpPr>
        <p:sp>
          <p:nvSpPr>
            <p:cNvPr id="157" name="Rounded Rectangle 6"/>
            <p:cNvSpPr/>
            <p:nvPr/>
          </p:nvSpPr>
          <p:spPr>
            <a:xfrm>
              <a:off x="1253782" y="4684221"/>
              <a:ext cx="914400" cy="914400"/>
            </a:xfrm>
            <a:prstGeom prst="roundRect">
              <a:avLst/>
            </a:prstGeom>
            <a:solidFill>
              <a:srgbClr val="90C74B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grpSp>
          <p:nvGrpSpPr>
            <p:cNvPr id="158" name="Group 86"/>
            <p:cNvGrpSpPr/>
            <p:nvPr/>
          </p:nvGrpSpPr>
          <p:grpSpPr>
            <a:xfrm>
              <a:off x="1485953" y="4909249"/>
              <a:ext cx="464344" cy="464344"/>
              <a:chOff x="4439444" y="1652588"/>
              <a:chExt cx="464344" cy="464344"/>
            </a:xfrm>
            <a:solidFill>
              <a:schemeClr val="bg2"/>
            </a:solidFill>
          </p:grpSpPr>
          <p:sp>
            <p:nvSpPr>
              <p:cNvPr id="159" name="AutoShape 136"/>
              <p:cNvSpPr/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160" name="AutoShape 137"/>
              <p:cNvSpPr/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161" name="AutoShape 138"/>
              <p:cNvSpPr/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solidFill>
                <a:schemeClr val="bg1"/>
              </a:solidFill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</p:grpSp>
      </p:grpSp>
      <p:sp>
        <p:nvSpPr>
          <p:cNvPr id="59" name="Text Placeholder 7"/>
          <p:cNvSpPr txBox="1">
            <a:spLocks/>
          </p:cNvSpPr>
          <p:nvPr/>
        </p:nvSpPr>
        <p:spPr>
          <a:xfrm>
            <a:off x="3054050" y="1977954"/>
            <a:ext cx="229223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60" name="Text Placeholder 2"/>
          <p:cNvSpPr txBox="1">
            <a:spLocks/>
          </p:cNvSpPr>
          <p:nvPr/>
        </p:nvSpPr>
        <p:spPr>
          <a:xfrm>
            <a:off x="3054050" y="2362800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1" name="Text Placeholder 7"/>
          <p:cNvSpPr txBox="1">
            <a:spLocks/>
          </p:cNvSpPr>
          <p:nvPr/>
        </p:nvSpPr>
        <p:spPr>
          <a:xfrm>
            <a:off x="3054050" y="3495026"/>
            <a:ext cx="229223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62" name="Text Placeholder 2"/>
          <p:cNvSpPr txBox="1">
            <a:spLocks/>
          </p:cNvSpPr>
          <p:nvPr/>
        </p:nvSpPr>
        <p:spPr>
          <a:xfrm>
            <a:off x="3054050" y="3879872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3" name="Text Placeholder 7"/>
          <p:cNvSpPr txBox="1">
            <a:spLocks/>
          </p:cNvSpPr>
          <p:nvPr/>
        </p:nvSpPr>
        <p:spPr>
          <a:xfrm>
            <a:off x="3054050" y="4980926"/>
            <a:ext cx="229223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76" name="Text Placeholder 2"/>
          <p:cNvSpPr txBox="1">
            <a:spLocks/>
          </p:cNvSpPr>
          <p:nvPr/>
        </p:nvSpPr>
        <p:spPr>
          <a:xfrm>
            <a:off x="3054050" y="5365772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7" name="Text Placeholder 7"/>
          <p:cNvSpPr txBox="1">
            <a:spLocks/>
          </p:cNvSpPr>
          <p:nvPr/>
        </p:nvSpPr>
        <p:spPr>
          <a:xfrm>
            <a:off x="8467714" y="1977954"/>
            <a:ext cx="229223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78" name="Text Placeholder 2"/>
          <p:cNvSpPr txBox="1">
            <a:spLocks/>
          </p:cNvSpPr>
          <p:nvPr/>
        </p:nvSpPr>
        <p:spPr>
          <a:xfrm>
            <a:off x="8467714" y="2362800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9" name="Text Placeholder 7"/>
          <p:cNvSpPr txBox="1">
            <a:spLocks/>
          </p:cNvSpPr>
          <p:nvPr/>
        </p:nvSpPr>
        <p:spPr>
          <a:xfrm>
            <a:off x="8467714" y="3495026"/>
            <a:ext cx="229223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80" name="Text Placeholder 2"/>
          <p:cNvSpPr txBox="1">
            <a:spLocks/>
          </p:cNvSpPr>
          <p:nvPr/>
        </p:nvSpPr>
        <p:spPr>
          <a:xfrm>
            <a:off x="8467714" y="3879872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1" name="Text Placeholder 7"/>
          <p:cNvSpPr txBox="1">
            <a:spLocks/>
          </p:cNvSpPr>
          <p:nvPr/>
        </p:nvSpPr>
        <p:spPr>
          <a:xfrm>
            <a:off x="8467714" y="4980926"/>
            <a:ext cx="229223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82" name="Text Placeholder 2"/>
          <p:cNvSpPr txBox="1">
            <a:spLocks/>
          </p:cNvSpPr>
          <p:nvPr/>
        </p:nvSpPr>
        <p:spPr>
          <a:xfrm>
            <a:off x="8467714" y="5365772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439360" y="183658"/>
            <a:ext cx="1980029" cy="50488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70" name="矩形 69"/>
          <p:cNvSpPr/>
          <p:nvPr/>
        </p:nvSpPr>
        <p:spPr>
          <a:xfrm>
            <a:off x="5181276" y="544865"/>
            <a:ext cx="2496196" cy="33515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Please replace the written content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77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139 0.21419 L 4.72222E-6 3.33333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9" y="-1071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10139 0.21419 L 4.72222E-6 3.33333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9" y="-107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0139 0.21419 L 4.72222E-6 3.33333E-6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9" y="-107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139 0.21419 L 4.72222E-6 3.33333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9" y="-1071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4" presetClass="pat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10139 0.21419 L 4.72222E-6 3.33333E-6 " pathEditMode="relative" rAng="0" ptsTypes="AA">
                                      <p:cBhvr>
                                        <p:cTn id="51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9" y="-1071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4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0139 0.21419 L 4.72222E-6 3.33333E-6 " pathEditMode="relative" rAng="0" ptsTypes="AA">
                                      <p:cBhvr>
                                        <p:cTn id="5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9" y="-107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76" grpId="0"/>
      <p:bldP spid="77" grpId="0"/>
      <p:bldP spid="78" grpId="0"/>
      <p:bldP spid="79" grpId="0"/>
      <p:bldP spid="80" grpId="0"/>
      <p:bldP spid="81" grpId="0"/>
      <p:bldP spid="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985620" y="2055469"/>
            <a:ext cx="370905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88294" y="3508099"/>
            <a:ext cx="370637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88294" y="4891819"/>
            <a:ext cx="370637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027330" y="3169282"/>
            <a:ext cx="4667341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</p:cxnSp>
      <p:cxnSp>
        <p:nvCxnSpPr>
          <p:cNvPr id="28" name="直接连接符 27"/>
          <p:cNvCxnSpPr/>
          <p:nvPr/>
        </p:nvCxnSpPr>
        <p:spPr>
          <a:xfrm>
            <a:off x="7026472" y="4688117"/>
            <a:ext cx="466820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</p:cxnSp>
      <p:grpSp>
        <p:nvGrpSpPr>
          <p:cNvPr id="3" name="组合 2"/>
          <p:cNvGrpSpPr/>
          <p:nvPr/>
        </p:nvGrpSpPr>
        <p:grpSpPr>
          <a:xfrm>
            <a:off x="6968536" y="2108822"/>
            <a:ext cx="842927" cy="842927"/>
            <a:chOff x="4955424" y="1457564"/>
            <a:chExt cx="599448" cy="599448"/>
          </a:xfrm>
        </p:grpSpPr>
        <p:sp>
          <p:nvSpPr>
            <p:cNvPr id="33" name="椭圆 32"/>
            <p:cNvSpPr/>
            <p:nvPr/>
          </p:nvSpPr>
          <p:spPr>
            <a:xfrm>
              <a:off x="4955424" y="1457564"/>
              <a:ext cx="599448" cy="599448"/>
            </a:xfrm>
            <a:prstGeom prst="ellipse">
              <a:avLst/>
            </a:prstGeom>
            <a:solidFill>
              <a:srgbClr val="015835"/>
            </a:soli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9" name="Freeform 13"/>
            <p:cNvSpPr>
              <a:spLocks noEditPoints="1"/>
            </p:cNvSpPr>
            <p:nvPr/>
          </p:nvSpPr>
          <p:spPr bwMode="auto">
            <a:xfrm>
              <a:off x="5110341" y="1644432"/>
              <a:ext cx="289613" cy="227488"/>
            </a:xfrm>
            <a:custGeom>
              <a:avLst/>
              <a:gdLst>
                <a:gd name="T0" fmla="*/ 282 w 766"/>
                <a:gd name="T1" fmla="*/ 304 h 600"/>
                <a:gd name="T2" fmla="*/ 391 w 766"/>
                <a:gd name="T3" fmla="*/ 248 h 600"/>
                <a:gd name="T4" fmla="*/ 596 w 766"/>
                <a:gd name="T5" fmla="*/ 213 h 600"/>
                <a:gd name="T6" fmla="*/ 652 w 766"/>
                <a:gd name="T7" fmla="*/ 129 h 600"/>
                <a:gd name="T8" fmla="*/ 570 w 766"/>
                <a:gd name="T9" fmla="*/ 186 h 600"/>
                <a:gd name="T10" fmla="*/ 391 w 766"/>
                <a:gd name="T11" fmla="*/ 195 h 600"/>
                <a:gd name="T12" fmla="*/ 766 w 766"/>
                <a:gd name="T13" fmla="*/ 80 h 600"/>
                <a:gd name="T14" fmla="*/ 465 w 766"/>
                <a:gd name="T15" fmla="*/ 32 h 600"/>
                <a:gd name="T16" fmla="*/ 437 w 766"/>
                <a:gd name="T17" fmla="*/ 0 h 600"/>
                <a:gd name="T18" fmla="*/ 154 w 766"/>
                <a:gd name="T19" fmla="*/ 32 h 600"/>
                <a:gd name="T20" fmla="*/ 175 w 766"/>
                <a:gd name="T21" fmla="*/ 80 h 600"/>
                <a:gd name="T22" fmla="*/ 216 w 766"/>
                <a:gd name="T23" fmla="*/ 135 h 600"/>
                <a:gd name="T24" fmla="*/ 706 w 766"/>
                <a:gd name="T25" fmla="*/ 80 h 600"/>
                <a:gd name="T26" fmla="*/ 355 w 766"/>
                <a:gd name="T27" fmla="*/ 394 h 600"/>
                <a:gd name="T28" fmla="*/ 706 w 766"/>
                <a:gd name="T29" fmla="*/ 410 h 600"/>
                <a:gd name="T30" fmla="*/ 361 w 766"/>
                <a:gd name="T31" fmla="*/ 427 h 600"/>
                <a:gd name="T32" fmla="*/ 362 w 766"/>
                <a:gd name="T33" fmla="*/ 478 h 600"/>
                <a:gd name="T34" fmla="*/ 437 w 766"/>
                <a:gd name="T35" fmla="*/ 595 h 600"/>
                <a:gd name="T36" fmla="*/ 465 w 766"/>
                <a:gd name="T37" fmla="*/ 478 h 600"/>
                <a:gd name="T38" fmla="*/ 603 w 766"/>
                <a:gd name="T39" fmla="*/ 592 h 600"/>
                <a:gd name="T40" fmla="*/ 591 w 766"/>
                <a:gd name="T41" fmla="*/ 478 h 600"/>
                <a:gd name="T42" fmla="*/ 766 w 766"/>
                <a:gd name="T43" fmla="*/ 427 h 600"/>
                <a:gd name="T44" fmla="*/ 747 w 766"/>
                <a:gd name="T45" fmla="*/ 80 h 600"/>
                <a:gd name="T46" fmla="*/ 161 w 766"/>
                <a:gd name="T47" fmla="*/ 310 h 600"/>
                <a:gd name="T48" fmla="*/ 235 w 766"/>
                <a:gd name="T49" fmla="*/ 236 h 600"/>
                <a:gd name="T50" fmla="*/ 86 w 766"/>
                <a:gd name="T51" fmla="*/ 236 h 600"/>
                <a:gd name="T52" fmla="*/ 208 w 766"/>
                <a:gd name="T53" fmla="*/ 325 h 600"/>
                <a:gd name="T54" fmla="*/ 181 w 766"/>
                <a:gd name="T55" fmla="*/ 325 h 600"/>
                <a:gd name="T56" fmla="*/ 188 w 766"/>
                <a:gd name="T57" fmla="*/ 339 h 600"/>
                <a:gd name="T58" fmla="*/ 196 w 766"/>
                <a:gd name="T59" fmla="*/ 510 h 600"/>
                <a:gd name="T60" fmla="*/ 129 w 766"/>
                <a:gd name="T61" fmla="*/ 510 h 600"/>
                <a:gd name="T62" fmla="*/ 137 w 766"/>
                <a:gd name="T63" fmla="*/ 339 h 600"/>
                <a:gd name="T64" fmla="*/ 145 w 766"/>
                <a:gd name="T65" fmla="*/ 325 h 600"/>
                <a:gd name="T66" fmla="*/ 0 w 766"/>
                <a:gd name="T67" fmla="*/ 438 h 600"/>
                <a:gd name="T68" fmla="*/ 66 w 766"/>
                <a:gd name="T69" fmla="*/ 600 h 600"/>
                <a:gd name="T70" fmla="*/ 89 w 766"/>
                <a:gd name="T71" fmla="*/ 432 h 600"/>
                <a:gd name="T72" fmla="*/ 230 w 766"/>
                <a:gd name="T73" fmla="*/ 600 h 600"/>
                <a:gd name="T74" fmla="*/ 253 w 766"/>
                <a:gd name="T75" fmla="*/ 432 h 600"/>
                <a:gd name="T76" fmla="*/ 321 w 766"/>
                <a:gd name="T77" fmla="*/ 600 h 600"/>
                <a:gd name="T78" fmla="*/ 208 w 766"/>
                <a:gd name="T79" fmla="*/ 325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66" h="600">
                  <a:moveTo>
                    <a:pt x="391" y="195"/>
                  </a:moveTo>
                  <a:lnTo>
                    <a:pt x="282" y="304"/>
                  </a:lnTo>
                  <a:cubicBezTo>
                    <a:pt x="293" y="310"/>
                    <a:pt x="303" y="317"/>
                    <a:pt x="312" y="326"/>
                  </a:cubicBezTo>
                  <a:lnTo>
                    <a:pt x="391" y="248"/>
                  </a:lnTo>
                  <a:lnTo>
                    <a:pt x="476" y="333"/>
                  </a:lnTo>
                  <a:lnTo>
                    <a:pt x="596" y="213"/>
                  </a:lnTo>
                  <a:lnTo>
                    <a:pt x="614" y="259"/>
                  </a:lnTo>
                  <a:lnTo>
                    <a:pt x="652" y="129"/>
                  </a:lnTo>
                  <a:lnTo>
                    <a:pt x="522" y="167"/>
                  </a:lnTo>
                  <a:lnTo>
                    <a:pt x="570" y="186"/>
                  </a:lnTo>
                  <a:lnTo>
                    <a:pt x="476" y="280"/>
                  </a:lnTo>
                  <a:lnTo>
                    <a:pt x="391" y="195"/>
                  </a:lnTo>
                  <a:close/>
                  <a:moveTo>
                    <a:pt x="766" y="80"/>
                  </a:moveTo>
                  <a:lnTo>
                    <a:pt x="766" y="80"/>
                  </a:lnTo>
                  <a:lnTo>
                    <a:pt x="766" y="32"/>
                  </a:lnTo>
                  <a:lnTo>
                    <a:pt x="465" y="32"/>
                  </a:lnTo>
                  <a:lnTo>
                    <a:pt x="465" y="0"/>
                  </a:lnTo>
                  <a:lnTo>
                    <a:pt x="437" y="0"/>
                  </a:lnTo>
                  <a:lnTo>
                    <a:pt x="437" y="32"/>
                  </a:lnTo>
                  <a:lnTo>
                    <a:pt x="154" y="32"/>
                  </a:lnTo>
                  <a:lnTo>
                    <a:pt x="154" y="80"/>
                  </a:lnTo>
                  <a:lnTo>
                    <a:pt x="175" y="80"/>
                  </a:lnTo>
                  <a:lnTo>
                    <a:pt x="175" y="122"/>
                  </a:lnTo>
                  <a:cubicBezTo>
                    <a:pt x="190" y="124"/>
                    <a:pt x="203" y="128"/>
                    <a:pt x="216" y="135"/>
                  </a:cubicBezTo>
                  <a:lnTo>
                    <a:pt x="216" y="80"/>
                  </a:lnTo>
                  <a:lnTo>
                    <a:pt x="706" y="80"/>
                  </a:lnTo>
                  <a:lnTo>
                    <a:pt x="706" y="394"/>
                  </a:lnTo>
                  <a:lnTo>
                    <a:pt x="355" y="394"/>
                  </a:lnTo>
                  <a:cubicBezTo>
                    <a:pt x="356" y="399"/>
                    <a:pt x="358" y="404"/>
                    <a:pt x="359" y="410"/>
                  </a:cubicBezTo>
                  <a:lnTo>
                    <a:pt x="706" y="410"/>
                  </a:lnTo>
                  <a:lnTo>
                    <a:pt x="706" y="427"/>
                  </a:lnTo>
                  <a:lnTo>
                    <a:pt x="361" y="427"/>
                  </a:lnTo>
                  <a:cubicBezTo>
                    <a:pt x="361" y="430"/>
                    <a:pt x="362" y="434"/>
                    <a:pt x="362" y="438"/>
                  </a:cubicBezTo>
                  <a:lnTo>
                    <a:pt x="362" y="478"/>
                  </a:lnTo>
                  <a:lnTo>
                    <a:pt x="437" y="478"/>
                  </a:lnTo>
                  <a:lnTo>
                    <a:pt x="437" y="595"/>
                  </a:lnTo>
                  <a:lnTo>
                    <a:pt x="465" y="595"/>
                  </a:lnTo>
                  <a:lnTo>
                    <a:pt x="465" y="478"/>
                  </a:lnTo>
                  <a:lnTo>
                    <a:pt x="560" y="478"/>
                  </a:lnTo>
                  <a:lnTo>
                    <a:pt x="603" y="592"/>
                  </a:lnTo>
                  <a:lnTo>
                    <a:pt x="631" y="585"/>
                  </a:lnTo>
                  <a:lnTo>
                    <a:pt x="591" y="478"/>
                  </a:lnTo>
                  <a:lnTo>
                    <a:pt x="766" y="478"/>
                  </a:lnTo>
                  <a:lnTo>
                    <a:pt x="766" y="427"/>
                  </a:lnTo>
                  <a:lnTo>
                    <a:pt x="747" y="427"/>
                  </a:lnTo>
                  <a:lnTo>
                    <a:pt x="747" y="80"/>
                  </a:lnTo>
                  <a:lnTo>
                    <a:pt x="766" y="80"/>
                  </a:lnTo>
                  <a:close/>
                  <a:moveTo>
                    <a:pt x="161" y="310"/>
                  </a:moveTo>
                  <a:lnTo>
                    <a:pt x="161" y="310"/>
                  </a:lnTo>
                  <a:cubicBezTo>
                    <a:pt x="202" y="310"/>
                    <a:pt x="235" y="277"/>
                    <a:pt x="235" y="236"/>
                  </a:cubicBezTo>
                  <a:cubicBezTo>
                    <a:pt x="235" y="194"/>
                    <a:pt x="202" y="161"/>
                    <a:pt x="161" y="161"/>
                  </a:cubicBezTo>
                  <a:cubicBezTo>
                    <a:pt x="119" y="161"/>
                    <a:pt x="86" y="194"/>
                    <a:pt x="86" y="236"/>
                  </a:cubicBezTo>
                  <a:cubicBezTo>
                    <a:pt x="86" y="277"/>
                    <a:pt x="119" y="310"/>
                    <a:pt x="161" y="310"/>
                  </a:cubicBezTo>
                  <a:close/>
                  <a:moveTo>
                    <a:pt x="208" y="325"/>
                  </a:moveTo>
                  <a:lnTo>
                    <a:pt x="208" y="325"/>
                  </a:lnTo>
                  <a:lnTo>
                    <a:pt x="181" y="325"/>
                  </a:lnTo>
                  <a:lnTo>
                    <a:pt x="185" y="328"/>
                  </a:lnTo>
                  <a:cubicBezTo>
                    <a:pt x="188" y="331"/>
                    <a:pt x="190" y="336"/>
                    <a:pt x="188" y="339"/>
                  </a:cubicBezTo>
                  <a:lnTo>
                    <a:pt x="178" y="365"/>
                  </a:lnTo>
                  <a:lnTo>
                    <a:pt x="196" y="510"/>
                  </a:lnTo>
                  <a:lnTo>
                    <a:pt x="163" y="540"/>
                  </a:lnTo>
                  <a:lnTo>
                    <a:pt x="129" y="510"/>
                  </a:lnTo>
                  <a:lnTo>
                    <a:pt x="147" y="365"/>
                  </a:lnTo>
                  <a:lnTo>
                    <a:pt x="137" y="339"/>
                  </a:lnTo>
                  <a:cubicBezTo>
                    <a:pt x="135" y="336"/>
                    <a:pt x="137" y="331"/>
                    <a:pt x="140" y="328"/>
                  </a:cubicBezTo>
                  <a:lnTo>
                    <a:pt x="145" y="325"/>
                  </a:lnTo>
                  <a:lnTo>
                    <a:pt x="112" y="325"/>
                  </a:lnTo>
                  <a:cubicBezTo>
                    <a:pt x="50" y="325"/>
                    <a:pt x="0" y="376"/>
                    <a:pt x="0" y="438"/>
                  </a:cubicBezTo>
                  <a:lnTo>
                    <a:pt x="0" y="600"/>
                  </a:lnTo>
                  <a:lnTo>
                    <a:pt x="66" y="600"/>
                  </a:lnTo>
                  <a:lnTo>
                    <a:pt x="66" y="432"/>
                  </a:lnTo>
                  <a:lnTo>
                    <a:pt x="89" y="432"/>
                  </a:lnTo>
                  <a:lnTo>
                    <a:pt x="89" y="600"/>
                  </a:lnTo>
                  <a:lnTo>
                    <a:pt x="230" y="600"/>
                  </a:lnTo>
                  <a:lnTo>
                    <a:pt x="230" y="432"/>
                  </a:lnTo>
                  <a:lnTo>
                    <a:pt x="253" y="432"/>
                  </a:lnTo>
                  <a:lnTo>
                    <a:pt x="253" y="600"/>
                  </a:lnTo>
                  <a:lnTo>
                    <a:pt x="321" y="600"/>
                  </a:lnTo>
                  <a:lnTo>
                    <a:pt x="321" y="438"/>
                  </a:lnTo>
                  <a:cubicBezTo>
                    <a:pt x="321" y="376"/>
                    <a:pt x="271" y="325"/>
                    <a:pt x="208" y="3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990233" y="3508099"/>
            <a:ext cx="842927" cy="842927"/>
            <a:chOff x="4970854" y="2513407"/>
            <a:chExt cx="599448" cy="599448"/>
          </a:xfrm>
        </p:grpSpPr>
        <p:sp>
          <p:nvSpPr>
            <p:cNvPr id="35" name="椭圆 34"/>
            <p:cNvSpPr/>
            <p:nvPr/>
          </p:nvSpPr>
          <p:spPr>
            <a:xfrm>
              <a:off x="4970854" y="2513407"/>
              <a:ext cx="599448" cy="599448"/>
            </a:xfrm>
            <a:prstGeom prst="ellipse">
              <a:avLst/>
            </a:prstGeom>
            <a:solidFill>
              <a:srgbClr val="90C74B"/>
            </a:soli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" name="Freeform 17"/>
            <p:cNvSpPr>
              <a:spLocks noEditPoints="1"/>
            </p:cNvSpPr>
            <p:nvPr/>
          </p:nvSpPr>
          <p:spPr bwMode="auto">
            <a:xfrm>
              <a:off x="5110341" y="2641777"/>
              <a:ext cx="289614" cy="309707"/>
            </a:xfrm>
            <a:custGeom>
              <a:avLst/>
              <a:gdLst>
                <a:gd name="T0" fmla="*/ 224 w 593"/>
                <a:gd name="T1" fmla="*/ 394 h 633"/>
                <a:gd name="T2" fmla="*/ 213 w 593"/>
                <a:gd name="T3" fmla="*/ 358 h 633"/>
                <a:gd name="T4" fmla="*/ 259 w 593"/>
                <a:gd name="T5" fmla="*/ 173 h 633"/>
                <a:gd name="T6" fmla="*/ 307 w 593"/>
                <a:gd name="T7" fmla="*/ 323 h 633"/>
                <a:gd name="T8" fmla="*/ 367 w 593"/>
                <a:gd name="T9" fmla="*/ 149 h 633"/>
                <a:gd name="T10" fmla="*/ 234 w 593"/>
                <a:gd name="T11" fmla="*/ 296 h 633"/>
                <a:gd name="T12" fmla="*/ 223 w 593"/>
                <a:gd name="T13" fmla="*/ 315 h 633"/>
                <a:gd name="T14" fmla="*/ 304 w 593"/>
                <a:gd name="T15" fmla="*/ 363 h 633"/>
                <a:gd name="T16" fmla="*/ 391 w 593"/>
                <a:gd name="T17" fmla="*/ 127 h 633"/>
                <a:gd name="T18" fmla="*/ 395 w 593"/>
                <a:gd name="T19" fmla="*/ 81 h 633"/>
                <a:gd name="T20" fmla="*/ 391 w 593"/>
                <a:gd name="T21" fmla="*/ 127 h 633"/>
                <a:gd name="T22" fmla="*/ 463 w 593"/>
                <a:gd name="T23" fmla="*/ 149 h 633"/>
                <a:gd name="T24" fmla="*/ 417 w 593"/>
                <a:gd name="T25" fmla="*/ 154 h 633"/>
                <a:gd name="T26" fmla="*/ 338 w 593"/>
                <a:gd name="T27" fmla="*/ 107 h 633"/>
                <a:gd name="T28" fmla="*/ 319 w 593"/>
                <a:gd name="T29" fmla="*/ 65 h 633"/>
                <a:gd name="T30" fmla="*/ 338 w 593"/>
                <a:gd name="T31" fmla="*/ 107 h 633"/>
                <a:gd name="T32" fmla="*/ 261 w 593"/>
                <a:gd name="T33" fmla="*/ 79 h 633"/>
                <a:gd name="T34" fmla="*/ 266 w 593"/>
                <a:gd name="T35" fmla="*/ 125 h 633"/>
                <a:gd name="T36" fmla="*/ 435 w 593"/>
                <a:gd name="T37" fmla="*/ 226 h 633"/>
                <a:gd name="T38" fmla="*/ 477 w 593"/>
                <a:gd name="T39" fmla="*/ 207 h 633"/>
                <a:gd name="T40" fmla="*/ 435 w 593"/>
                <a:gd name="T41" fmla="*/ 226 h 633"/>
                <a:gd name="T42" fmla="*/ 218 w 593"/>
                <a:gd name="T43" fmla="*/ 324 h 633"/>
                <a:gd name="T44" fmla="*/ 206 w 593"/>
                <a:gd name="T45" fmla="*/ 344 h 633"/>
                <a:gd name="T46" fmla="*/ 288 w 593"/>
                <a:gd name="T47" fmla="*/ 391 h 633"/>
                <a:gd name="T48" fmla="*/ 216 w 593"/>
                <a:gd name="T49" fmla="*/ 633 h 633"/>
                <a:gd name="T50" fmla="*/ 231 w 593"/>
                <a:gd name="T51" fmla="*/ 37 h 633"/>
                <a:gd name="T52" fmla="*/ 564 w 593"/>
                <a:gd name="T53" fmla="*/ 180 h 633"/>
                <a:gd name="T54" fmla="*/ 569 w 593"/>
                <a:gd name="T55" fmla="*/ 276 h 633"/>
                <a:gd name="T56" fmla="*/ 586 w 593"/>
                <a:gd name="T57" fmla="*/ 396 h 633"/>
                <a:gd name="T58" fmla="*/ 565 w 593"/>
                <a:gd name="T59" fmla="*/ 498 h 633"/>
                <a:gd name="T60" fmla="*/ 442 w 593"/>
                <a:gd name="T61" fmla="*/ 526 h 633"/>
                <a:gd name="T62" fmla="*/ 216 w 593"/>
                <a:gd name="T63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3" h="633">
                  <a:moveTo>
                    <a:pt x="213" y="358"/>
                  </a:moveTo>
                  <a:cubicBezTo>
                    <a:pt x="207" y="371"/>
                    <a:pt x="212" y="387"/>
                    <a:pt x="224" y="394"/>
                  </a:cubicBezTo>
                  <a:cubicBezTo>
                    <a:pt x="235" y="400"/>
                    <a:pt x="248" y="398"/>
                    <a:pt x="257" y="391"/>
                  </a:cubicBezTo>
                  <a:lnTo>
                    <a:pt x="213" y="358"/>
                  </a:lnTo>
                  <a:close/>
                  <a:moveTo>
                    <a:pt x="367" y="149"/>
                  </a:moveTo>
                  <a:cubicBezTo>
                    <a:pt x="328" y="126"/>
                    <a:pt x="279" y="137"/>
                    <a:pt x="259" y="173"/>
                  </a:cubicBezTo>
                  <a:cubicBezTo>
                    <a:pt x="238" y="210"/>
                    <a:pt x="265" y="250"/>
                    <a:pt x="246" y="288"/>
                  </a:cubicBezTo>
                  <a:lnTo>
                    <a:pt x="307" y="323"/>
                  </a:lnTo>
                  <a:cubicBezTo>
                    <a:pt x="330" y="288"/>
                    <a:pt x="380" y="291"/>
                    <a:pt x="401" y="255"/>
                  </a:cubicBezTo>
                  <a:cubicBezTo>
                    <a:pt x="421" y="219"/>
                    <a:pt x="406" y="172"/>
                    <a:pt x="367" y="149"/>
                  </a:cubicBezTo>
                  <a:close/>
                  <a:moveTo>
                    <a:pt x="301" y="346"/>
                  </a:moveTo>
                  <a:lnTo>
                    <a:pt x="234" y="296"/>
                  </a:lnTo>
                  <a:cubicBezTo>
                    <a:pt x="229" y="292"/>
                    <a:pt x="223" y="293"/>
                    <a:pt x="219" y="299"/>
                  </a:cubicBezTo>
                  <a:cubicBezTo>
                    <a:pt x="216" y="304"/>
                    <a:pt x="218" y="312"/>
                    <a:pt x="223" y="315"/>
                  </a:cubicBezTo>
                  <a:lnTo>
                    <a:pt x="289" y="366"/>
                  </a:lnTo>
                  <a:cubicBezTo>
                    <a:pt x="295" y="370"/>
                    <a:pt x="301" y="368"/>
                    <a:pt x="304" y="363"/>
                  </a:cubicBezTo>
                  <a:cubicBezTo>
                    <a:pt x="307" y="357"/>
                    <a:pt x="306" y="350"/>
                    <a:pt x="301" y="346"/>
                  </a:cubicBezTo>
                  <a:close/>
                  <a:moveTo>
                    <a:pt x="391" y="127"/>
                  </a:moveTo>
                  <a:lnTo>
                    <a:pt x="412" y="90"/>
                  </a:lnTo>
                  <a:lnTo>
                    <a:pt x="395" y="81"/>
                  </a:lnTo>
                  <a:lnTo>
                    <a:pt x="374" y="117"/>
                  </a:lnTo>
                  <a:lnTo>
                    <a:pt x="391" y="127"/>
                  </a:lnTo>
                  <a:close/>
                  <a:moveTo>
                    <a:pt x="426" y="170"/>
                  </a:moveTo>
                  <a:lnTo>
                    <a:pt x="463" y="149"/>
                  </a:lnTo>
                  <a:lnTo>
                    <a:pt x="453" y="133"/>
                  </a:lnTo>
                  <a:lnTo>
                    <a:pt x="417" y="154"/>
                  </a:lnTo>
                  <a:lnTo>
                    <a:pt x="426" y="170"/>
                  </a:lnTo>
                  <a:close/>
                  <a:moveTo>
                    <a:pt x="338" y="107"/>
                  </a:moveTo>
                  <a:lnTo>
                    <a:pt x="338" y="65"/>
                  </a:lnTo>
                  <a:lnTo>
                    <a:pt x="319" y="65"/>
                  </a:lnTo>
                  <a:lnTo>
                    <a:pt x="319" y="107"/>
                  </a:lnTo>
                  <a:lnTo>
                    <a:pt x="338" y="107"/>
                  </a:lnTo>
                  <a:close/>
                  <a:moveTo>
                    <a:pt x="282" y="116"/>
                  </a:moveTo>
                  <a:lnTo>
                    <a:pt x="261" y="79"/>
                  </a:lnTo>
                  <a:lnTo>
                    <a:pt x="245" y="89"/>
                  </a:lnTo>
                  <a:lnTo>
                    <a:pt x="266" y="125"/>
                  </a:lnTo>
                  <a:lnTo>
                    <a:pt x="282" y="116"/>
                  </a:lnTo>
                  <a:close/>
                  <a:moveTo>
                    <a:pt x="435" y="226"/>
                  </a:moveTo>
                  <a:lnTo>
                    <a:pt x="477" y="226"/>
                  </a:lnTo>
                  <a:lnTo>
                    <a:pt x="477" y="207"/>
                  </a:lnTo>
                  <a:lnTo>
                    <a:pt x="436" y="207"/>
                  </a:lnTo>
                  <a:lnTo>
                    <a:pt x="435" y="226"/>
                  </a:lnTo>
                  <a:close/>
                  <a:moveTo>
                    <a:pt x="284" y="375"/>
                  </a:moveTo>
                  <a:lnTo>
                    <a:pt x="218" y="324"/>
                  </a:lnTo>
                  <a:cubicBezTo>
                    <a:pt x="213" y="320"/>
                    <a:pt x="206" y="322"/>
                    <a:pt x="203" y="327"/>
                  </a:cubicBezTo>
                  <a:cubicBezTo>
                    <a:pt x="200" y="333"/>
                    <a:pt x="201" y="340"/>
                    <a:pt x="206" y="344"/>
                  </a:cubicBezTo>
                  <a:lnTo>
                    <a:pt x="273" y="394"/>
                  </a:lnTo>
                  <a:cubicBezTo>
                    <a:pt x="278" y="398"/>
                    <a:pt x="285" y="397"/>
                    <a:pt x="288" y="391"/>
                  </a:cubicBezTo>
                  <a:cubicBezTo>
                    <a:pt x="291" y="386"/>
                    <a:pt x="289" y="378"/>
                    <a:pt x="284" y="375"/>
                  </a:cubicBezTo>
                  <a:close/>
                  <a:moveTo>
                    <a:pt x="216" y="633"/>
                  </a:moveTo>
                  <a:cubicBezTo>
                    <a:pt x="223" y="583"/>
                    <a:pt x="223" y="530"/>
                    <a:pt x="210" y="483"/>
                  </a:cubicBezTo>
                  <a:cubicBezTo>
                    <a:pt x="0" y="365"/>
                    <a:pt x="55" y="92"/>
                    <a:pt x="231" y="37"/>
                  </a:cubicBezTo>
                  <a:cubicBezTo>
                    <a:pt x="324" y="0"/>
                    <a:pt x="450" y="22"/>
                    <a:pt x="533" y="105"/>
                  </a:cubicBezTo>
                  <a:cubicBezTo>
                    <a:pt x="593" y="165"/>
                    <a:pt x="564" y="180"/>
                    <a:pt x="564" y="180"/>
                  </a:cubicBezTo>
                  <a:lnTo>
                    <a:pt x="551" y="187"/>
                  </a:lnTo>
                  <a:cubicBezTo>
                    <a:pt x="558" y="216"/>
                    <a:pt x="571" y="268"/>
                    <a:pt x="569" y="276"/>
                  </a:cubicBezTo>
                  <a:cubicBezTo>
                    <a:pt x="567" y="285"/>
                    <a:pt x="556" y="295"/>
                    <a:pt x="556" y="295"/>
                  </a:cubicBezTo>
                  <a:lnTo>
                    <a:pt x="586" y="396"/>
                  </a:lnTo>
                  <a:lnTo>
                    <a:pt x="559" y="407"/>
                  </a:lnTo>
                  <a:cubicBezTo>
                    <a:pt x="565" y="439"/>
                    <a:pt x="568" y="466"/>
                    <a:pt x="565" y="498"/>
                  </a:cubicBezTo>
                  <a:cubicBezTo>
                    <a:pt x="565" y="503"/>
                    <a:pt x="547" y="519"/>
                    <a:pt x="532" y="520"/>
                  </a:cubicBezTo>
                  <a:lnTo>
                    <a:pt x="442" y="526"/>
                  </a:lnTo>
                  <a:lnTo>
                    <a:pt x="448" y="633"/>
                  </a:lnTo>
                  <a:lnTo>
                    <a:pt x="216" y="6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015200" y="4862369"/>
            <a:ext cx="842927" cy="842927"/>
            <a:chOff x="4988609" y="3551062"/>
            <a:chExt cx="599448" cy="599448"/>
          </a:xfrm>
        </p:grpSpPr>
        <p:sp>
          <p:nvSpPr>
            <p:cNvPr id="37" name="椭圆 36"/>
            <p:cNvSpPr/>
            <p:nvPr/>
          </p:nvSpPr>
          <p:spPr>
            <a:xfrm>
              <a:off x="4988609" y="3551062"/>
              <a:ext cx="599448" cy="599448"/>
            </a:xfrm>
            <a:prstGeom prst="ellipse">
              <a:avLst/>
            </a:prstGeom>
            <a:solidFill>
              <a:srgbClr val="015835"/>
            </a:soli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Freeform 19"/>
            <p:cNvSpPr>
              <a:spLocks noEditPoints="1"/>
            </p:cNvSpPr>
            <p:nvPr/>
          </p:nvSpPr>
          <p:spPr bwMode="auto">
            <a:xfrm>
              <a:off x="5140570" y="3710860"/>
              <a:ext cx="295526" cy="279852"/>
            </a:xfrm>
            <a:custGeom>
              <a:avLst/>
              <a:gdLst>
                <a:gd name="T0" fmla="*/ 522 w 638"/>
                <a:gd name="T1" fmla="*/ 59 h 603"/>
                <a:gd name="T2" fmla="*/ 520 w 638"/>
                <a:gd name="T3" fmla="*/ 186 h 603"/>
                <a:gd name="T4" fmla="*/ 301 w 638"/>
                <a:gd name="T5" fmla="*/ 186 h 603"/>
                <a:gd name="T6" fmla="*/ 299 w 638"/>
                <a:gd name="T7" fmla="*/ 129 h 603"/>
                <a:gd name="T8" fmla="*/ 299 w 638"/>
                <a:gd name="T9" fmla="*/ 119 h 603"/>
                <a:gd name="T10" fmla="*/ 301 w 638"/>
                <a:gd name="T11" fmla="*/ 54 h 603"/>
                <a:gd name="T12" fmla="*/ 305 w 638"/>
                <a:gd name="T13" fmla="*/ 27 h 603"/>
                <a:gd name="T14" fmla="*/ 273 w 638"/>
                <a:gd name="T15" fmla="*/ 59 h 603"/>
                <a:gd name="T16" fmla="*/ 263 w 638"/>
                <a:gd name="T17" fmla="*/ 113 h 603"/>
                <a:gd name="T18" fmla="*/ 111 w 638"/>
                <a:gd name="T19" fmla="*/ 94 h 603"/>
                <a:gd name="T20" fmla="*/ 112 w 638"/>
                <a:gd name="T21" fmla="*/ 207 h 603"/>
                <a:gd name="T22" fmla="*/ 117 w 638"/>
                <a:gd name="T23" fmla="*/ 207 h 603"/>
                <a:gd name="T24" fmla="*/ 148 w 638"/>
                <a:gd name="T25" fmla="*/ 339 h 603"/>
                <a:gd name="T26" fmla="*/ 155 w 638"/>
                <a:gd name="T27" fmla="*/ 339 h 603"/>
                <a:gd name="T28" fmla="*/ 185 w 638"/>
                <a:gd name="T29" fmla="*/ 223 h 603"/>
                <a:gd name="T30" fmla="*/ 185 w 638"/>
                <a:gd name="T31" fmla="*/ 127 h 603"/>
                <a:gd name="T32" fmla="*/ 263 w 638"/>
                <a:gd name="T33" fmla="*/ 136 h 603"/>
                <a:gd name="T34" fmla="*/ 282 w 638"/>
                <a:gd name="T35" fmla="*/ 204 h 603"/>
                <a:gd name="T36" fmla="*/ 305 w 638"/>
                <a:gd name="T37" fmla="*/ 214 h 603"/>
                <a:gd name="T38" fmla="*/ 539 w 638"/>
                <a:gd name="T39" fmla="*/ 204 h 603"/>
                <a:gd name="T40" fmla="*/ 539 w 638"/>
                <a:gd name="T41" fmla="*/ 36 h 603"/>
                <a:gd name="T42" fmla="*/ 520 w 638"/>
                <a:gd name="T43" fmla="*/ 221 h 603"/>
                <a:gd name="T44" fmla="*/ 523 w 638"/>
                <a:gd name="T45" fmla="*/ 341 h 603"/>
                <a:gd name="T46" fmla="*/ 367 w 638"/>
                <a:gd name="T47" fmla="*/ 249 h 603"/>
                <a:gd name="T48" fmla="*/ 334 w 638"/>
                <a:gd name="T49" fmla="*/ 249 h 603"/>
                <a:gd name="T50" fmla="*/ 520 w 638"/>
                <a:gd name="T51" fmla="*/ 221 h 603"/>
                <a:gd name="T52" fmla="*/ 158 w 638"/>
                <a:gd name="T53" fmla="*/ 438 h 603"/>
                <a:gd name="T54" fmla="*/ 113 w 638"/>
                <a:gd name="T55" fmla="*/ 373 h 603"/>
                <a:gd name="T56" fmla="*/ 361 w 638"/>
                <a:gd name="T57" fmla="*/ 438 h 603"/>
                <a:gd name="T58" fmla="*/ 316 w 638"/>
                <a:gd name="T59" fmla="*/ 373 h 603"/>
                <a:gd name="T60" fmla="*/ 567 w 638"/>
                <a:gd name="T61" fmla="*/ 438 h 603"/>
                <a:gd name="T62" fmla="*/ 522 w 638"/>
                <a:gd name="T63" fmla="*/ 373 h 603"/>
                <a:gd name="T64" fmla="*/ 200 w 638"/>
                <a:gd name="T65" fmla="*/ 487 h 603"/>
                <a:gd name="T66" fmla="*/ 221 w 638"/>
                <a:gd name="T67" fmla="*/ 527 h 603"/>
                <a:gd name="T68" fmla="*/ 265 w 638"/>
                <a:gd name="T69" fmla="*/ 448 h 603"/>
                <a:gd name="T70" fmla="*/ 403 w 638"/>
                <a:gd name="T71" fmla="*/ 527 h 603"/>
                <a:gd name="T72" fmla="*/ 433 w 638"/>
                <a:gd name="T73" fmla="*/ 527 h 603"/>
                <a:gd name="T74" fmla="*/ 570 w 638"/>
                <a:gd name="T75" fmla="*/ 448 h 603"/>
                <a:gd name="T76" fmla="*/ 614 w 638"/>
                <a:gd name="T77" fmla="*/ 527 h 603"/>
                <a:gd name="T78" fmla="*/ 638 w 638"/>
                <a:gd name="T79" fmla="*/ 549 h 603"/>
                <a:gd name="T80" fmla="*/ 608 w 638"/>
                <a:gd name="T81" fmla="*/ 549 h 603"/>
                <a:gd name="T82" fmla="*/ 433 w 638"/>
                <a:gd name="T83" fmla="*/ 549 h 603"/>
                <a:gd name="T84" fmla="*/ 403 w 638"/>
                <a:gd name="T85" fmla="*/ 549 h 603"/>
                <a:gd name="T86" fmla="*/ 227 w 638"/>
                <a:gd name="T87" fmla="*/ 549 h 603"/>
                <a:gd name="T88" fmla="*/ 200 w 638"/>
                <a:gd name="T89" fmla="*/ 549 h 603"/>
                <a:gd name="T90" fmla="*/ 24 w 638"/>
                <a:gd name="T91" fmla="*/ 549 h 603"/>
                <a:gd name="T92" fmla="*/ 24 w 638"/>
                <a:gd name="T93" fmla="*/ 527 h 603"/>
                <a:gd name="T94" fmla="*/ 152 w 638"/>
                <a:gd name="T95" fmla="*/ 0 h 603"/>
                <a:gd name="T96" fmla="*/ 108 w 638"/>
                <a:gd name="T97" fmla="*/ 44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38" h="603">
                  <a:moveTo>
                    <a:pt x="516" y="53"/>
                  </a:moveTo>
                  <a:cubicBezTo>
                    <a:pt x="517" y="53"/>
                    <a:pt x="519" y="53"/>
                    <a:pt x="520" y="54"/>
                  </a:cubicBezTo>
                  <a:cubicBezTo>
                    <a:pt x="522" y="56"/>
                    <a:pt x="522" y="57"/>
                    <a:pt x="522" y="59"/>
                  </a:cubicBezTo>
                  <a:lnTo>
                    <a:pt x="522" y="181"/>
                  </a:lnTo>
                  <a:cubicBezTo>
                    <a:pt x="522" y="183"/>
                    <a:pt x="522" y="185"/>
                    <a:pt x="520" y="186"/>
                  </a:cubicBezTo>
                  <a:lnTo>
                    <a:pt x="520" y="186"/>
                  </a:lnTo>
                  <a:cubicBezTo>
                    <a:pt x="519" y="187"/>
                    <a:pt x="517" y="188"/>
                    <a:pt x="516" y="188"/>
                  </a:cubicBezTo>
                  <a:lnTo>
                    <a:pt x="305" y="188"/>
                  </a:lnTo>
                  <a:cubicBezTo>
                    <a:pt x="303" y="188"/>
                    <a:pt x="302" y="187"/>
                    <a:pt x="301" y="186"/>
                  </a:cubicBezTo>
                  <a:lnTo>
                    <a:pt x="300" y="186"/>
                  </a:lnTo>
                  <a:cubicBezTo>
                    <a:pt x="299" y="185"/>
                    <a:pt x="299" y="183"/>
                    <a:pt x="299" y="181"/>
                  </a:cubicBezTo>
                  <a:lnTo>
                    <a:pt x="299" y="129"/>
                  </a:lnTo>
                  <a:lnTo>
                    <a:pt x="403" y="107"/>
                  </a:lnTo>
                  <a:lnTo>
                    <a:pt x="403" y="105"/>
                  </a:lnTo>
                  <a:lnTo>
                    <a:pt x="299" y="119"/>
                  </a:lnTo>
                  <a:lnTo>
                    <a:pt x="299" y="59"/>
                  </a:lnTo>
                  <a:cubicBezTo>
                    <a:pt x="299" y="57"/>
                    <a:pt x="299" y="56"/>
                    <a:pt x="300" y="54"/>
                  </a:cubicBezTo>
                  <a:lnTo>
                    <a:pt x="301" y="54"/>
                  </a:lnTo>
                  <a:cubicBezTo>
                    <a:pt x="302" y="53"/>
                    <a:pt x="303" y="53"/>
                    <a:pt x="305" y="53"/>
                  </a:cubicBezTo>
                  <a:lnTo>
                    <a:pt x="516" y="53"/>
                  </a:lnTo>
                  <a:close/>
                  <a:moveTo>
                    <a:pt x="305" y="27"/>
                  </a:moveTo>
                  <a:cubicBezTo>
                    <a:pt x="296" y="27"/>
                    <a:pt x="288" y="30"/>
                    <a:pt x="282" y="36"/>
                  </a:cubicBezTo>
                  <a:lnTo>
                    <a:pt x="282" y="36"/>
                  </a:lnTo>
                  <a:cubicBezTo>
                    <a:pt x="276" y="42"/>
                    <a:pt x="273" y="50"/>
                    <a:pt x="273" y="59"/>
                  </a:cubicBezTo>
                  <a:lnTo>
                    <a:pt x="273" y="122"/>
                  </a:lnTo>
                  <a:lnTo>
                    <a:pt x="263" y="124"/>
                  </a:lnTo>
                  <a:lnTo>
                    <a:pt x="263" y="113"/>
                  </a:lnTo>
                  <a:lnTo>
                    <a:pt x="217" y="113"/>
                  </a:lnTo>
                  <a:lnTo>
                    <a:pt x="185" y="94"/>
                  </a:lnTo>
                  <a:lnTo>
                    <a:pt x="111" y="94"/>
                  </a:lnTo>
                  <a:cubicBezTo>
                    <a:pt x="96" y="94"/>
                    <a:pt x="84" y="106"/>
                    <a:pt x="84" y="121"/>
                  </a:cubicBezTo>
                  <a:lnTo>
                    <a:pt x="84" y="207"/>
                  </a:lnTo>
                  <a:lnTo>
                    <a:pt x="112" y="207"/>
                  </a:lnTo>
                  <a:lnTo>
                    <a:pt x="112" y="144"/>
                  </a:lnTo>
                  <a:lnTo>
                    <a:pt x="117" y="144"/>
                  </a:lnTo>
                  <a:lnTo>
                    <a:pt x="117" y="207"/>
                  </a:lnTo>
                  <a:lnTo>
                    <a:pt x="117" y="223"/>
                  </a:lnTo>
                  <a:lnTo>
                    <a:pt x="117" y="339"/>
                  </a:lnTo>
                  <a:lnTo>
                    <a:pt x="148" y="339"/>
                  </a:lnTo>
                  <a:lnTo>
                    <a:pt x="148" y="243"/>
                  </a:lnTo>
                  <a:lnTo>
                    <a:pt x="155" y="243"/>
                  </a:lnTo>
                  <a:lnTo>
                    <a:pt x="155" y="339"/>
                  </a:lnTo>
                  <a:lnTo>
                    <a:pt x="185" y="339"/>
                  </a:lnTo>
                  <a:lnTo>
                    <a:pt x="185" y="322"/>
                  </a:lnTo>
                  <a:lnTo>
                    <a:pt x="185" y="223"/>
                  </a:lnTo>
                  <a:lnTo>
                    <a:pt x="185" y="207"/>
                  </a:lnTo>
                  <a:lnTo>
                    <a:pt x="185" y="144"/>
                  </a:lnTo>
                  <a:lnTo>
                    <a:pt x="185" y="127"/>
                  </a:lnTo>
                  <a:lnTo>
                    <a:pt x="217" y="144"/>
                  </a:lnTo>
                  <a:lnTo>
                    <a:pt x="263" y="144"/>
                  </a:lnTo>
                  <a:lnTo>
                    <a:pt x="263" y="136"/>
                  </a:lnTo>
                  <a:lnTo>
                    <a:pt x="273" y="134"/>
                  </a:lnTo>
                  <a:lnTo>
                    <a:pt x="273" y="181"/>
                  </a:lnTo>
                  <a:cubicBezTo>
                    <a:pt x="273" y="190"/>
                    <a:pt x="276" y="198"/>
                    <a:pt x="282" y="204"/>
                  </a:cubicBezTo>
                  <a:lnTo>
                    <a:pt x="282" y="204"/>
                  </a:lnTo>
                  <a:lnTo>
                    <a:pt x="282" y="204"/>
                  </a:lnTo>
                  <a:cubicBezTo>
                    <a:pt x="288" y="210"/>
                    <a:pt x="296" y="214"/>
                    <a:pt x="305" y="214"/>
                  </a:cubicBezTo>
                  <a:lnTo>
                    <a:pt x="516" y="214"/>
                  </a:lnTo>
                  <a:cubicBezTo>
                    <a:pt x="525" y="214"/>
                    <a:pt x="533" y="210"/>
                    <a:pt x="539" y="204"/>
                  </a:cubicBezTo>
                  <a:lnTo>
                    <a:pt x="539" y="204"/>
                  </a:lnTo>
                  <a:cubicBezTo>
                    <a:pt x="545" y="198"/>
                    <a:pt x="548" y="190"/>
                    <a:pt x="548" y="181"/>
                  </a:cubicBezTo>
                  <a:lnTo>
                    <a:pt x="548" y="59"/>
                  </a:lnTo>
                  <a:cubicBezTo>
                    <a:pt x="548" y="50"/>
                    <a:pt x="545" y="42"/>
                    <a:pt x="539" y="36"/>
                  </a:cubicBezTo>
                  <a:cubicBezTo>
                    <a:pt x="533" y="30"/>
                    <a:pt x="525" y="27"/>
                    <a:pt x="516" y="27"/>
                  </a:cubicBezTo>
                  <a:lnTo>
                    <a:pt x="305" y="27"/>
                  </a:lnTo>
                  <a:close/>
                  <a:moveTo>
                    <a:pt x="520" y="221"/>
                  </a:moveTo>
                  <a:lnTo>
                    <a:pt x="520" y="249"/>
                  </a:lnTo>
                  <a:lnTo>
                    <a:pt x="497" y="249"/>
                  </a:lnTo>
                  <a:lnTo>
                    <a:pt x="523" y="341"/>
                  </a:lnTo>
                  <a:lnTo>
                    <a:pt x="490" y="341"/>
                  </a:lnTo>
                  <a:lnTo>
                    <a:pt x="464" y="249"/>
                  </a:lnTo>
                  <a:lnTo>
                    <a:pt x="367" y="249"/>
                  </a:lnTo>
                  <a:lnTo>
                    <a:pt x="341" y="341"/>
                  </a:lnTo>
                  <a:lnTo>
                    <a:pt x="308" y="341"/>
                  </a:lnTo>
                  <a:lnTo>
                    <a:pt x="334" y="249"/>
                  </a:lnTo>
                  <a:lnTo>
                    <a:pt x="306" y="249"/>
                  </a:lnTo>
                  <a:lnTo>
                    <a:pt x="306" y="221"/>
                  </a:lnTo>
                  <a:lnTo>
                    <a:pt x="520" y="221"/>
                  </a:lnTo>
                  <a:close/>
                  <a:moveTo>
                    <a:pt x="113" y="373"/>
                  </a:moveTo>
                  <a:cubicBezTo>
                    <a:pt x="139" y="373"/>
                    <a:pt x="161" y="394"/>
                    <a:pt x="161" y="421"/>
                  </a:cubicBezTo>
                  <a:cubicBezTo>
                    <a:pt x="161" y="427"/>
                    <a:pt x="160" y="433"/>
                    <a:pt x="158" y="438"/>
                  </a:cubicBezTo>
                  <a:lnTo>
                    <a:pt x="68" y="438"/>
                  </a:lnTo>
                  <a:cubicBezTo>
                    <a:pt x="66" y="433"/>
                    <a:pt x="65" y="427"/>
                    <a:pt x="65" y="421"/>
                  </a:cubicBezTo>
                  <a:cubicBezTo>
                    <a:pt x="65" y="394"/>
                    <a:pt x="86" y="373"/>
                    <a:pt x="113" y="373"/>
                  </a:cubicBezTo>
                  <a:close/>
                  <a:moveTo>
                    <a:pt x="316" y="373"/>
                  </a:moveTo>
                  <a:cubicBezTo>
                    <a:pt x="342" y="373"/>
                    <a:pt x="364" y="394"/>
                    <a:pt x="364" y="421"/>
                  </a:cubicBezTo>
                  <a:cubicBezTo>
                    <a:pt x="364" y="427"/>
                    <a:pt x="363" y="433"/>
                    <a:pt x="361" y="438"/>
                  </a:cubicBezTo>
                  <a:lnTo>
                    <a:pt x="271" y="438"/>
                  </a:lnTo>
                  <a:cubicBezTo>
                    <a:pt x="269" y="433"/>
                    <a:pt x="268" y="427"/>
                    <a:pt x="268" y="421"/>
                  </a:cubicBezTo>
                  <a:cubicBezTo>
                    <a:pt x="268" y="394"/>
                    <a:pt x="289" y="373"/>
                    <a:pt x="316" y="373"/>
                  </a:cubicBezTo>
                  <a:close/>
                  <a:moveTo>
                    <a:pt x="522" y="373"/>
                  </a:moveTo>
                  <a:cubicBezTo>
                    <a:pt x="548" y="373"/>
                    <a:pt x="570" y="394"/>
                    <a:pt x="570" y="421"/>
                  </a:cubicBezTo>
                  <a:cubicBezTo>
                    <a:pt x="570" y="427"/>
                    <a:pt x="569" y="433"/>
                    <a:pt x="567" y="438"/>
                  </a:cubicBezTo>
                  <a:lnTo>
                    <a:pt x="477" y="438"/>
                  </a:lnTo>
                  <a:cubicBezTo>
                    <a:pt x="475" y="433"/>
                    <a:pt x="474" y="427"/>
                    <a:pt x="474" y="421"/>
                  </a:cubicBezTo>
                  <a:cubicBezTo>
                    <a:pt x="474" y="394"/>
                    <a:pt x="495" y="373"/>
                    <a:pt x="522" y="373"/>
                  </a:cubicBezTo>
                  <a:close/>
                  <a:moveTo>
                    <a:pt x="62" y="448"/>
                  </a:moveTo>
                  <a:lnTo>
                    <a:pt x="161" y="448"/>
                  </a:lnTo>
                  <a:cubicBezTo>
                    <a:pt x="182" y="448"/>
                    <a:pt x="200" y="466"/>
                    <a:pt x="200" y="487"/>
                  </a:cubicBezTo>
                  <a:lnTo>
                    <a:pt x="200" y="527"/>
                  </a:lnTo>
                  <a:lnTo>
                    <a:pt x="203" y="527"/>
                  </a:lnTo>
                  <a:lnTo>
                    <a:pt x="221" y="527"/>
                  </a:lnTo>
                  <a:lnTo>
                    <a:pt x="227" y="527"/>
                  </a:lnTo>
                  <a:lnTo>
                    <a:pt x="227" y="487"/>
                  </a:lnTo>
                  <a:cubicBezTo>
                    <a:pt x="227" y="466"/>
                    <a:pt x="244" y="448"/>
                    <a:pt x="265" y="448"/>
                  </a:cubicBezTo>
                  <a:lnTo>
                    <a:pt x="364" y="448"/>
                  </a:lnTo>
                  <a:cubicBezTo>
                    <a:pt x="385" y="448"/>
                    <a:pt x="403" y="466"/>
                    <a:pt x="403" y="487"/>
                  </a:cubicBezTo>
                  <a:lnTo>
                    <a:pt x="403" y="527"/>
                  </a:lnTo>
                  <a:lnTo>
                    <a:pt x="409" y="527"/>
                  </a:lnTo>
                  <a:lnTo>
                    <a:pt x="424" y="527"/>
                  </a:lnTo>
                  <a:lnTo>
                    <a:pt x="433" y="527"/>
                  </a:lnTo>
                  <a:lnTo>
                    <a:pt x="433" y="487"/>
                  </a:lnTo>
                  <a:cubicBezTo>
                    <a:pt x="433" y="466"/>
                    <a:pt x="450" y="448"/>
                    <a:pt x="471" y="448"/>
                  </a:cubicBezTo>
                  <a:lnTo>
                    <a:pt x="570" y="448"/>
                  </a:lnTo>
                  <a:cubicBezTo>
                    <a:pt x="591" y="448"/>
                    <a:pt x="608" y="466"/>
                    <a:pt x="608" y="487"/>
                  </a:cubicBezTo>
                  <a:lnTo>
                    <a:pt x="608" y="527"/>
                  </a:lnTo>
                  <a:lnTo>
                    <a:pt x="614" y="527"/>
                  </a:lnTo>
                  <a:lnTo>
                    <a:pt x="630" y="527"/>
                  </a:lnTo>
                  <a:lnTo>
                    <a:pt x="638" y="527"/>
                  </a:lnTo>
                  <a:lnTo>
                    <a:pt x="638" y="549"/>
                  </a:lnTo>
                  <a:lnTo>
                    <a:pt x="630" y="549"/>
                  </a:lnTo>
                  <a:lnTo>
                    <a:pt x="614" y="549"/>
                  </a:lnTo>
                  <a:lnTo>
                    <a:pt x="608" y="549"/>
                  </a:lnTo>
                  <a:lnTo>
                    <a:pt x="608" y="603"/>
                  </a:lnTo>
                  <a:lnTo>
                    <a:pt x="433" y="603"/>
                  </a:lnTo>
                  <a:lnTo>
                    <a:pt x="433" y="549"/>
                  </a:lnTo>
                  <a:lnTo>
                    <a:pt x="424" y="549"/>
                  </a:lnTo>
                  <a:lnTo>
                    <a:pt x="409" y="549"/>
                  </a:lnTo>
                  <a:lnTo>
                    <a:pt x="403" y="549"/>
                  </a:lnTo>
                  <a:lnTo>
                    <a:pt x="403" y="603"/>
                  </a:lnTo>
                  <a:lnTo>
                    <a:pt x="227" y="603"/>
                  </a:lnTo>
                  <a:lnTo>
                    <a:pt x="227" y="549"/>
                  </a:lnTo>
                  <a:lnTo>
                    <a:pt x="221" y="549"/>
                  </a:lnTo>
                  <a:lnTo>
                    <a:pt x="203" y="549"/>
                  </a:lnTo>
                  <a:lnTo>
                    <a:pt x="200" y="549"/>
                  </a:lnTo>
                  <a:lnTo>
                    <a:pt x="200" y="603"/>
                  </a:lnTo>
                  <a:lnTo>
                    <a:pt x="24" y="603"/>
                  </a:lnTo>
                  <a:lnTo>
                    <a:pt x="24" y="549"/>
                  </a:lnTo>
                  <a:lnTo>
                    <a:pt x="0" y="549"/>
                  </a:lnTo>
                  <a:lnTo>
                    <a:pt x="0" y="527"/>
                  </a:lnTo>
                  <a:lnTo>
                    <a:pt x="24" y="527"/>
                  </a:lnTo>
                  <a:lnTo>
                    <a:pt x="24" y="487"/>
                  </a:lnTo>
                  <a:cubicBezTo>
                    <a:pt x="24" y="466"/>
                    <a:pt x="41" y="448"/>
                    <a:pt x="62" y="448"/>
                  </a:cubicBezTo>
                  <a:close/>
                  <a:moveTo>
                    <a:pt x="152" y="0"/>
                  </a:moveTo>
                  <a:cubicBezTo>
                    <a:pt x="176" y="0"/>
                    <a:pt x="196" y="20"/>
                    <a:pt x="196" y="44"/>
                  </a:cubicBezTo>
                  <a:cubicBezTo>
                    <a:pt x="196" y="69"/>
                    <a:pt x="176" y="88"/>
                    <a:pt x="152" y="88"/>
                  </a:cubicBezTo>
                  <a:cubicBezTo>
                    <a:pt x="127" y="88"/>
                    <a:pt x="108" y="69"/>
                    <a:pt x="108" y="44"/>
                  </a:cubicBezTo>
                  <a:cubicBezTo>
                    <a:pt x="108" y="20"/>
                    <a:pt x="127" y="0"/>
                    <a:pt x="1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2726" y="1919271"/>
            <a:ext cx="5738360" cy="4656940"/>
            <a:chOff x="1158837" y="1841485"/>
            <a:chExt cx="5303420" cy="4812511"/>
          </a:xfrm>
        </p:grpSpPr>
        <p:grpSp>
          <p:nvGrpSpPr>
            <p:cNvPr id="29" name="组合 28"/>
            <p:cNvGrpSpPr/>
            <p:nvPr/>
          </p:nvGrpSpPr>
          <p:grpSpPr>
            <a:xfrm>
              <a:off x="1158837" y="1841485"/>
              <a:ext cx="5303420" cy="4812511"/>
              <a:chOff x="512440" y="949532"/>
              <a:chExt cx="3771528" cy="3422418"/>
            </a:xfrm>
          </p:grpSpPr>
          <p:pic>
            <p:nvPicPr>
              <p:cNvPr id="30" name="Picture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512440" y="949532"/>
                <a:ext cx="3771528" cy="3422418"/>
              </a:xfrm>
              <a:prstGeom prst="rect">
                <a:avLst/>
              </a:prstGeom>
            </p:spPr>
          </p:pic>
          <p:sp>
            <p:nvSpPr>
              <p:cNvPr id="32" name="透明"/>
              <p:cNvSpPr/>
              <p:nvPr/>
            </p:nvSpPr>
            <p:spPr bwMode="auto">
              <a:xfrm>
                <a:off x="2343885" y="1156746"/>
                <a:ext cx="1738915" cy="2176456"/>
              </a:xfrm>
              <a:custGeom>
                <a:avLst/>
                <a:gdLst>
                  <a:gd name="T0" fmla="*/ 1682 w 1682"/>
                  <a:gd name="T1" fmla="*/ 0 h 2069"/>
                  <a:gd name="T2" fmla="*/ 789 w 1682"/>
                  <a:gd name="T3" fmla="*/ 0 h 2069"/>
                  <a:gd name="T4" fmla="*/ 0 w 1682"/>
                  <a:gd name="T5" fmla="*/ 2069 h 2069"/>
                  <a:gd name="T6" fmla="*/ 1682 w 1682"/>
                  <a:gd name="T7" fmla="*/ 2069 h 2069"/>
                  <a:gd name="T8" fmla="*/ 1682 w 1682"/>
                  <a:gd name="T9" fmla="*/ 0 h 2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2" h="2069">
                    <a:moveTo>
                      <a:pt x="1682" y="0"/>
                    </a:moveTo>
                    <a:lnTo>
                      <a:pt x="789" y="0"/>
                    </a:lnTo>
                    <a:lnTo>
                      <a:pt x="0" y="2069"/>
                    </a:lnTo>
                    <a:lnTo>
                      <a:pt x="1682" y="2069"/>
                    </a:lnTo>
                    <a:lnTo>
                      <a:pt x="168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30000"/>
                    </a:schemeClr>
                  </a:gs>
                  <a:gs pos="23000">
                    <a:schemeClr val="bg1">
                      <a:alpha val="2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1460822" y="2108822"/>
              <a:ext cx="4718557" cy="3091679"/>
            </a:xfrm>
            <a:prstGeom prst="rect">
              <a:avLst/>
            </a:pr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矩形 30"/>
          <p:cNvSpPr/>
          <p:nvPr/>
        </p:nvSpPr>
        <p:spPr>
          <a:xfrm>
            <a:off x="5439360" y="183658"/>
            <a:ext cx="1980029" cy="50488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4" name="矩形 33"/>
          <p:cNvSpPr/>
          <p:nvPr/>
        </p:nvSpPr>
        <p:spPr>
          <a:xfrm>
            <a:off x="5181276" y="544865"/>
            <a:ext cx="2496196" cy="33515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Please replace the written content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49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371 0.15031 L -2.77778E-6 -1.35802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77" y="-753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545 -0.00123 L 1.11111E-6 1.23457E-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64" y="6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736 -0.1605 L 1.38889E-6 4.44444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68" y="802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>
            <a:grpSpLocks/>
          </p:cNvGrpSpPr>
          <p:nvPr/>
        </p:nvGrpSpPr>
        <p:grpSpPr bwMode="auto">
          <a:xfrm>
            <a:off x="8517607" y="3616325"/>
            <a:ext cx="418556" cy="418556"/>
            <a:chOff x="0" y="0"/>
            <a:chExt cx="812800" cy="812800"/>
          </a:xfrm>
        </p:grpSpPr>
        <p:sp>
          <p:nvSpPr>
            <p:cNvPr id="10284" name="椭圆 32"/>
            <p:cNvSpPr>
              <a:spLocks noChangeArrowheads="1"/>
            </p:cNvSpPr>
            <p:nvPr/>
          </p:nvSpPr>
          <p:spPr bwMode="auto">
            <a:xfrm>
              <a:off x="0" y="0"/>
              <a:ext cx="812800" cy="812800"/>
            </a:xfrm>
            <a:prstGeom prst="ellipse">
              <a:avLst/>
            </a:prstGeom>
            <a:solidFill>
              <a:srgbClr val="90C7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85" name="任意多边形 33"/>
            <p:cNvSpPr>
              <a:spLocks/>
            </p:cNvSpPr>
            <p:nvPr/>
          </p:nvSpPr>
          <p:spPr bwMode="auto">
            <a:xfrm rot="5400000">
              <a:off x="120456" y="120456"/>
              <a:ext cx="571888" cy="571888"/>
            </a:xfrm>
            <a:custGeom>
              <a:avLst/>
              <a:gdLst>
                <a:gd name="T0" fmla="*/ 0 w 692642"/>
                <a:gd name="T1" fmla="*/ 194932 h 692642"/>
                <a:gd name="T2" fmla="*/ 38476 w 692642"/>
                <a:gd name="T3" fmla="*/ 156456 h 692642"/>
                <a:gd name="T4" fmla="*/ 156457 w 692642"/>
                <a:gd name="T5" fmla="*/ 156456 h 692642"/>
                <a:gd name="T6" fmla="*/ 156457 w 692642"/>
                <a:gd name="T7" fmla="*/ 38476 h 692642"/>
                <a:gd name="T8" fmla="*/ 194933 w 692642"/>
                <a:gd name="T9" fmla="*/ 0 h 692642"/>
                <a:gd name="T10" fmla="*/ 233409 w 692642"/>
                <a:gd name="T11" fmla="*/ 38476 h 692642"/>
                <a:gd name="T12" fmla="*/ 233409 w 692642"/>
                <a:gd name="T13" fmla="*/ 156457 h 692642"/>
                <a:gd name="T14" fmla="*/ 351390 w 692642"/>
                <a:gd name="T15" fmla="*/ 156457 h 692642"/>
                <a:gd name="T16" fmla="*/ 389866 w 692642"/>
                <a:gd name="T17" fmla="*/ 194933 h 692642"/>
                <a:gd name="T18" fmla="*/ 389865 w 692642"/>
                <a:gd name="T19" fmla="*/ 194932 h 692642"/>
                <a:gd name="T20" fmla="*/ 351389 w 692642"/>
                <a:gd name="T21" fmla="*/ 233409 h 692642"/>
                <a:gd name="T22" fmla="*/ 233409 w 692642"/>
                <a:gd name="T23" fmla="*/ 233409 h 692642"/>
                <a:gd name="T24" fmla="*/ 233409 w 692642"/>
                <a:gd name="T25" fmla="*/ 351390 h 692642"/>
                <a:gd name="T26" fmla="*/ 194932 w 692642"/>
                <a:gd name="T27" fmla="*/ 389866 h 692642"/>
                <a:gd name="T28" fmla="*/ 194933 w 692642"/>
                <a:gd name="T29" fmla="*/ 389865 h 692642"/>
                <a:gd name="T30" fmla="*/ 156457 w 692642"/>
                <a:gd name="T31" fmla="*/ 351389 h 692642"/>
                <a:gd name="T32" fmla="*/ 156457 w 692642"/>
                <a:gd name="T33" fmla="*/ 233409 h 692642"/>
                <a:gd name="T34" fmla="*/ 38476 w 692642"/>
                <a:gd name="T35" fmla="*/ 233409 h 692642"/>
                <a:gd name="T36" fmla="*/ 0 w 692642"/>
                <a:gd name="T37" fmla="*/ 194932 h 6926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92642"/>
                <a:gd name="T58" fmla="*/ 0 h 692642"/>
                <a:gd name="T59" fmla="*/ 692642 w 692642"/>
                <a:gd name="T60" fmla="*/ 692642 h 69264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92642" h="692642">
                  <a:moveTo>
                    <a:pt x="0" y="346320"/>
                  </a:moveTo>
                  <a:cubicBezTo>
                    <a:pt x="0" y="308567"/>
                    <a:pt x="30604" y="277963"/>
                    <a:pt x="68357" y="277963"/>
                  </a:cubicBezTo>
                  <a:lnTo>
                    <a:pt x="277964" y="277963"/>
                  </a:lnTo>
                  <a:lnTo>
                    <a:pt x="277964" y="68357"/>
                  </a:lnTo>
                  <a:cubicBezTo>
                    <a:pt x="277964" y="30604"/>
                    <a:pt x="308568" y="0"/>
                    <a:pt x="346321" y="0"/>
                  </a:cubicBezTo>
                  <a:cubicBezTo>
                    <a:pt x="384074" y="0"/>
                    <a:pt x="414678" y="30604"/>
                    <a:pt x="414678" y="68357"/>
                  </a:cubicBezTo>
                  <a:lnTo>
                    <a:pt x="414678" y="277964"/>
                  </a:lnTo>
                  <a:lnTo>
                    <a:pt x="624285" y="277964"/>
                  </a:lnTo>
                  <a:cubicBezTo>
                    <a:pt x="662038" y="277964"/>
                    <a:pt x="692642" y="308568"/>
                    <a:pt x="692642" y="346321"/>
                  </a:cubicBezTo>
                  <a:lnTo>
                    <a:pt x="692641" y="346320"/>
                  </a:lnTo>
                  <a:cubicBezTo>
                    <a:pt x="692641" y="384073"/>
                    <a:pt x="662037" y="414677"/>
                    <a:pt x="624284" y="414677"/>
                  </a:cubicBezTo>
                  <a:lnTo>
                    <a:pt x="414677" y="414677"/>
                  </a:lnTo>
                  <a:lnTo>
                    <a:pt x="414677" y="624285"/>
                  </a:lnTo>
                  <a:cubicBezTo>
                    <a:pt x="414677" y="662038"/>
                    <a:pt x="384073" y="692642"/>
                    <a:pt x="346320" y="692642"/>
                  </a:cubicBezTo>
                  <a:lnTo>
                    <a:pt x="346321" y="692641"/>
                  </a:lnTo>
                  <a:cubicBezTo>
                    <a:pt x="308568" y="692641"/>
                    <a:pt x="277964" y="662037"/>
                    <a:pt x="277964" y="624284"/>
                  </a:cubicBezTo>
                  <a:lnTo>
                    <a:pt x="277964" y="414677"/>
                  </a:lnTo>
                  <a:lnTo>
                    <a:pt x="68357" y="414677"/>
                  </a:lnTo>
                  <a:cubicBezTo>
                    <a:pt x="30604" y="414677"/>
                    <a:pt x="0" y="384073"/>
                    <a:pt x="0" y="3463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组合 34"/>
          <p:cNvGrpSpPr>
            <a:grpSpLocks/>
          </p:cNvGrpSpPr>
          <p:nvPr/>
        </p:nvGrpSpPr>
        <p:grpSpPr bwMode="auto">
          <a:xfrm>
            <a:off x="4017291" y="3616325"/>
            <a:ext cx="418556" cy="418556"/>
            <a:chOff x="0" y="0"/>
            <a:chExt cx="812800" cy="812800"/>
          </a:xfrm>
        </p:grpSpPr>
        <p:sp>
          <p:nvSpPr>
            <p:cNvPr id="10282" name="椭圆 35"/>
            <p:cNvSpPr>
              <a:spLocks noChangeArrowheads="1"/>
            </p:cNvSpPr>
            <p:nvPr/>
          </p:nvSpPr>
          <p:spPr bwMode="auto">
            <a:xfrm>
              <a:off x="0" y="0"/>
              <a:ext cx="812800" cy="812800"/>
            </a:xfrm>
            <a:prstGeom prst="ellipse">
              <a:avLst/>
            </a:prstGeom>
            <a:solidFill>
              <a:srgbClr val="90C7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83" name="任意多边形 36"/>
            <p:cNvSpPr>
              <a:spLocks/>
            </p:cNvSpPr>
            <p:nvPr/>
          </p:nvSpPr>
          <p:spPr bwMode="auto">
            <a:xfrm rot="5400000">
              <a:off x="120456" y="120456"/>
              <a:ext cx="571888" cy="571888"/>
            </a:xfrm>
            <a:custGeom>
              <a:avLst/>
              <a:gdLst>
                <a:gd name="T0" fmla="*/ 0 w 692642"/>
                <a:gd name="T1" fmla="*/ 194932 h 692642"/>
                <a:gd name="T2" fmla="*/ 38476 w 692642"/>
                <a:gd name="T3" fmla="*/ 156456 h 692642"/>
                <a:gd name="T4" fmla="*/ 156457 w 692642"/>
                <a:gd name="T5" fmla="*/ 156456 h 692642"/>
                <a:gd name="T6" fmla="*/ 156457 w 692642"/>
                <a:gd name="T7" fmla="*/ 38476 h 692642"/>
                <a:gd name="T8" fmla="*/ 194933 w 692642"/>
                <a:gd name="T9" fmla="*/ 0 h 692642"/>
                <a:gd name="T10" fmla="*/ 233409 w 692642"/>
                <a:gd name="T11" fmla="*/ 38476 h 692642"/>
                <a:gd name="T12" fmla="*/ 233409 w 692642"/>
                <a:gd name="T13" fmla="*/ 156457 h 692642"/>
                <a:gd name="T14" fmla="*/ 351390 w 692642"/>
                <a:gd name="T15" fmla="*/ 156457 h 692642"/>
                <a:gd name="T16" fmla="*/ 389866 w 692642"/>
                <a:gd name="T17" fmla="*/ 194933 h 692642"/>
                <a:gd name="T18" fmla="*/ 389865 w 692642"/>
                <a:gd name="T19" fmla="*/ 194932 h 692642"/>
                <a:gd name="T20" fmla="*/ 351389 w 692642"/>
                <a:gd name="T21" fmla="*/ 233409 h 692642"/>
                <a:gd name="T22" fmla="*/ 233409 w 692642"/>
                <a:gd name="T23" fmla="*/ 233409 h 692642"/>
                <a:gd name="T24" fmla="*/ 233409 w 692642"/>
                <a:gd name="T25" fmla="*/ 351390 h 692642"/>
                <a:gd name="T26" fmla="*/ 194932 w 692642"/>
                <a:gd name="T27" fmla="*/ 389866 h 692642"/>
                <a:gd name="T28" fmla="*/ 194933 w 692642"/>
                <a:gd name="T29" fmla="*/ 389865 h 692642"/>
                <a:gd name="T30" fmla="*/ 156457 w 692642"/>
                <a:gd name="T31" fmla="*/ 351389 h 692642"/>
                <a:gd name="T32" fmla="*/ 156457 w 692642"/>
                <a:gd name="T33" fmla="*/ 233409 h 692642"/>
                <a:gd name="T34" fmla="*/ 38476 w 692642"/>
                <a:gd name="T35" fmla="*/ 233409 h 692642"/>
                <a:gd name="T36" fmla="*/ 0 w 692642"/>
                <a:gd name="T37" fmla="*/ 194932 h 6926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92642"/>
                <a:gd name="T58" fmla="*/ 0 h 692642"/>
                <a:gd name="T59" fmla="*/ 692642 w 692642"/>
                <a:gd name="T60" fmla="*/ 692642 h 69264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92642" h="692642">
                  <a:moveTo>
                    <a:pt x="0" y="346320"/>
                  </a:moveTo>
                  <a:cubicBezTo>
                    <a:pt x="0" y="308567"/>
                    <a:pt x="30604" y="277963"/>
                    <a:pt x="68357" y="277963"/>
                  </a:cubicBezTo>
                  <a:lnTo>
                    <a:pt x="277964" y="277963"/>
                  </a:lnTo>
                  <a:lnTo>
                    <a:pt x="277964" y="68357"/>
                  </a:lnTo>
                  <a:cubicBezTo>
                    <a:pt x="277964" y="30604"/>
                    <a:pt x="308568" y="0"/>
                    <a:pt x="346321" y="0"/>
                  </a:cubicBezTo>
                  <a:cubicBezTo>
                    <a:pt x="384074" y="0"/>
                    <a:pt x="414678" y="30604"/>
                    <a:pt x="414678" y="68357"/>
                  </a:cubicBezTo>
                  <a:lnTo>
                    <a:pt x="414678" y="277964"/>
                  </a:lnTo>
                  <a:lnTo>
                    <a:pt x="624285" y="277964"/>
                  </a:lnTo>
                  <a:cubicBezTo>
                    <a:pt x="662038" y="277964"/>
                    <a:pt x="692642" y="308568"/>
                    <a:pt x="692642" y="346321"/>
                  </a:cubicBezTo>
                  <a:lnTo>
                    <a:pt x="692641" y="346320"/>
                  </a:lnTo>
                  <a:cubicBezTo>
                    <a:pt x="692641" y="384073"/>
                    <a:pt x="662037" y="414677"/>
                    <a:pt x="624284" y="414677"/>
                  </a:cubicBezTo>
                  <a:lnTo>
                    <a:pt x="414677" y="414677"/>
                  </a:lnTo>
                  <a:lnTo>
                    <a:pt x="414677" y="624285"/>
                  </a:lnTo>
                  <a:cubicBezTo>
                    <a:pt x="414677" y="662038"/>
                    <a:pt x="384073" y="692642"/>
                    <a:pt x="346320" y="692642"/>
                  </a:cubicBezTo>
                  <a:lnTo>
                    <a:pt x="346321" y="692641"/>
                  </a:lnTo>
                  <a:cubicBezTo>
                    <a:pt x="308568" y="692641"/>
                    <a:pt x="277964" y="662037"/>
                    <a:pt x="277964" y="624284"/>
                  </a:cubicBezTo>
                  <a:lnTo>
                    <a:pt x="277964" y="414677"/>
                  </a:lnTo>
                  <a:lnTo>
                    <a:pt x="68357" y="414677"/>
                  </a:lnTo>
                  <a:cubicBezTo>
                    <a:pt x="30604" y="414677"/>
                    <a:pt x="0" y="384073"/>
                    <a:pt x="0" y="3463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" name="组合 37"/>
          <p:cNvGrpSpPr>
            <a:grpSpLocks/>
          </p:cNvGrpSpPr>
          <p:nvPr/>
        </p:nvGrpSpPr>
        <p:grpSpPr bwMode="auto">
          <a:xfrm>
            <a:off x="6244010" y="1408022"/>
            <a:ext cx="418556" cy="418556"/>
            <a:chOff x="0" y="0"/>
            <a:chExt cx="812800" cy="812800"/>
          </a:xfrm>
        </p:grpSpPr>
        <p:sp>
          <p:nvSpPr>
            <p:cNvPr id="10280" name="椭圆 38"/>
            <p:cNvSpPr>
              <a:spLocks noChangeArrowheads="1"/>
            </p:cNvSpPr>
            <p:nvPr/>
          </p:nvSpPr>
          <p:spPr bwMode="auto">
            <a:xfrm>
              <a:off x="0" y="0"/>
              <a:ext cx="812800" cy="812800"/>
            </a:xfrm>
            <a:prstGeom prst="ellipse">
              <a:avLst/>
            </a:prstGeom>
            <a:solidFill>
              <a:srgbClr val="0158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81" name="任意多边形 39"/>
            <p:cNvSpPr>
              <a:spLocks/>
            </p:cNvSpPr>
            <p:nvPr/>
          </p:nvSpPr>
          <p:spPr bwMode="auto">
            <a:xfrm rot="5400000">
              <a:off x="120456" y="120456"/>
              <a:ext cx="571888" cy="571888"/>
            </a:xfrm>
            <a:custGeom>
              <a:avLst/>
              <a:gdLst>
                <a:gd name="T0" fmla="*/ 0 w 692642"/>
                <a:gd name="T1" fmla="*/ 194932 h 692642"/>
                <a:gd name="T2" fmla="*/ 38476 w 692642"/>
                <a:gd name="T3" fmla="*/ 156456 h 692642"/>
                <a:gd name="T4" fmla="*/ 156457 w 692642"/>
                <a:gd name="T5" fmla="*/ 156456 h 692642"/>
                <a:gd name="T6" fmla="*/ 156457 w 692642"/>
                <a:gd name="T7" fmla="*/ 38476 h 692642"/>
                <a:gd name="T8" fmla="*/ 194933 w 692642"/>
                <a:gd name="T9" fmla="*/ 0 h 692642"/>
                <a:gd name="T10" fmla="*/ 233409 w 692642"/>
                <a:gd name="T11" fmla="*/ 38476 h 692642"/>
                <a:gd name="T12" fmla="*/ 233409 w 692642"/>
                <a:gd name="T13" fmla="*/ 156457 h 692642"/>
                <a:gd name="T14" fmla="*/ 351390 w 692642"/>
                <a:gd name="T15" fmla="*/ 156457 h 692642"/>
                <a:gd name="T16" fmla="*/ 389866 w 692642"/>
                <a:gd name="T17" fmla="*/ 194933 h 692642"/>
                <a:gd name="T18" fmla="*/ 389865 w 692642"/>
                <a:gd name="T19" fmla="*/ 194932 h 692642"/>
                <a:gd name="T20" fmla="*/ 351389 w 692642"/>
                <a:gd name="T21" fmla="*/ 233409 h 692642"/>
                <a:gd name="T22" fmla="*/ 233409 w 692642"/>
                <a:gd name="T23" fmla="*/ 233409 h 692642"/>
                <a:gd name="T24" fmla="*/ 233409 w 692642"/>
                <a:gd name="T25" fmla="*/ 351390 h 692642"/>
                <a:gd name="T26" fmla="*/ 194932 w 692642"/>
                <a:gd name="T27" fmla="*/ 389866 h 692642"/>
                <a:gd name="T28" fmla="*/ 194933 w 692642"/>
                <a:gd name="T29" fmla="*/ 389865 h 692642"/>
                <a:gd name="T30" fmla="*/ 156457 w 692642"/>
                <a:gd name="T31" fmla="*/ 351389 h 692642"/>
                <a:gd name="T32" fmla="*/ 156457 w 692642"/>
                <a:gd name="T33" fmla="*/ 233409 h 692642"/>
                <a:gd name="T34" fmla="*/ 38476 w 692642"/>
                <a:gd name="T35" fmla="*/ 233409 h 692642"/>
                <a:gd name="T36" fmla="*/ 0 w 692642"/>
                <a:gd name="T37" fmla="*/ 194932 h 6926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92642"/>
                <a:gd name="T58" fmla="*/ 0 h 692642"/>
                <a:gd name="T59" fmla="*/ 692642 w 692642"/>
                <a:gd name="T60" fmla="*/ 692642 h 69264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92642" h="692642">
                  <a:moveTo>
                    <a:pt x="0" y="346320"/>
                  </a:moveTo>
                  <a:cubicBezTo>
                    <a:pt x="0" y="308567"/>
                    <a:pt x="30604" y="277963"/>
                    <a:pt x="68357" y="277963"/>
                  </a:cubicBezTo>
                  <a:lnTo>
                    <a:pt x="277964" y="277963"/>
                  </a:lnTo>
                  <a:lnTo>
                    <a:pt x="277964" y="68357"/>
                  </a:lnTo>
                  <a:cubicBezTo>
                    <a:pt x="277964" y="30604"/>
                    <a:pt x="308568" y="0"/>
                    <a:pt x="346321" y="0"/>
                  </a:cubicBezTo>
                  <a:cubicBezTo>
                    <a:pt x="384074" y="0"/>
                    <a:pt x="414678" y="30604"/>
                    <a:pt x="414678" y="68357"/>
                  </a:cubicBezTo>
                  <a:lnTo>
                    <a:pt x="414678" y="277964"/>
                  </a:lnTo>
                  <a:lnTo>
                    <a:pt x="624285" y="277964"/>
                  </a:lnTo>
                  <a:cubicBezTo>
                    <a:pt x="662038" y="277964"/>
                    <a:pt x="692642" y="308568"/>
                    <a:pt x="692642" y="346321"/>
                  </a:cubicBezTo>
                  <a:lnTo>
                    <a:pt x="692641" y="346320"/>
                  </a:lnTo>
                  <a:cubicBezTo>
                    <a:pt x="692641" y="384073"/>
                    <a:pt x="662037" y="414677"/>
                    <a:pt x="624284" y="414677"/>
                  </a:cubicBezTo>
                  <a:lnTo>
                    <a:pt x="414677" y="414677"/>
                  </a:lnTo>
                  <a:lnTo>
                    <a:pt x="414677" y="624285"/>
                  </a:lnTo>
                  <a:cubicBezTo>
                    <a:pt x="414677" y="662038"/>
                    <a:pt x="384073" y="692642"/>
                    <a:pt x="346320" y="692642"/>
                  </a:cubicBezTo>
                  <a:lnTo>
                    <a:pt x="346321" y="692641"/>
                  </a:lnTo>
                  <a:cubicBezTo>
                    <a:pt x="308568" y="692641"/>
                    <a:pt x="277964" y="662037"/>
                    <a:pt x="277964" y="624284"/>
                  </a:cubicBezTo>
                  <a:lnTo>
                    <a:pt x="277964" y="414677"/>
                  </a:lnTo>
                  <a:lnTo>
                    <a:pt x="68357" y="414677"/>
                  </a:lnTo>
                  <a:cubicBezTo>
                    <a:pt x="30604" y="414677"/>
                    <a:pt x="0" y="384073"/>
                    <a:pt x="0" y="3463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组合 40"/>
          <p:cNvGrpSpPr>
            <a:grpSpLocks/>
          </p:cNvGrpSpPr>
          <p:nvPr/>
        </p:nvGrpSpPr>
        <p:grpSpPr bwMode="auto">
          <a:xfrm>
            <a:off x="6244010" y="5868157"/>
            <a:ext cx="418556" cy="418556"/>
            <a:chOff x="0" y="0"/>
            <a:chExt cx="812800" cy="812800"/>
          </a:xfrm>
        </p:grpSpPr>
        <p:sp>
          <p:nvSpPr>
            <p:cNvPr id="10278" name="椭圆 41"/>
            <p:cNvSpPr>
              <a:spLocks noChangeArrowheads="1"/>
            </p:cNvSpPr>
            <p:nvPr/>
          </p:nvSpPr>
          <p:spPr bwMode="auto">
            <a:xfrm>
              <a:off x="0" y="0"/>
              <a:ext cx="812800" cy="812800"/>
            </a:xfrm>
            <a:prstGeom prst="ellipse">
              <a:avLst/>
            </a:prstGeom>
            <a:solidFill>
              <a:srgbClr val="0158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79" name="任意多边形 42"/>
            <p:cNvSpPr>
              <a:spLocks/>
            </p:cNvSpPr>
            <p:nvPr/>
          </p:nvSpPr>
          <p:spPr bwMode="auto">
            <a:xfrm rot="5400000">
              <a:off x="120456" y="120456"/>
              <a:ext cx="571888" cy="571888"/>
            </a:xfrm>
            <a:custGeom>
              <a:avLst/>
              <a:gdLst>
                <a:gd name="T0" fmla="*/ 0 w 692642"/>
                <a:gd name="T1" fmla="*/ 194932 h 692642"/>
                <a:gd name="T2" fmla="*/ 38476 w 692642"/>
                <a:gd name="T3" fmla="*/ 156456 h 692642"/>
                <a:gd name="T4" fmla="*/ 156457 w 692642"/>
                <a:gd name="T5" fmla="*/ 156456 h 692642"/>
                <a:gd name="T6" fmla="*/ 156457 w 692642"/>
                <a:gd name="T7" fmla="*/ 38476 h 692642"/>
                <a:gd name="T8" fmla="*/ 194933 w 692642"/>
                <a:gd name="T9" fmla="*/ 0 h 692642"/>
                <a:gd name="T10" fmla="*/ 233409 w 692642"/>
                <a:gd name="T11" fmla="*/ 38476 h 692642"/>
                <a:gd name="T12" fmla="*/ 233409 w 692642"/>
                <a:gd name="T13" fmla="*/ 156457 h 692642"/>
                <a:gd name="T14" fmla="*/ 351390 w 692642"/>
                <a:gd name="T15" fmla="*/ 156457 h 692642"/>
                <a:gd name="T16" fmla="*/ 389866 w 692642"/>
                <a:gd name="T17" fmla="*/ 194933 h 692642"/>
                <a:gd name="T18" fmla="*/ 389865 w 692642"/>
                <a:gd name="T19" fmla="*/ 194932 h 692642"/>
                <a:gd name="T20" fmla="*/ 351389 w 692642"/>
                <a:gd name="T21" fmla="*/ 233409 h 692642"/>
                <a:gd name="T22" fmla="*/ 233409 w 692642"/>
                <a:gd name="T23" fmla="*/ 233409 h 692642"/>
                <a:gd name="T24" fmla="*/ 233409 w 692642"/>
                <a:gd name="T25" fmla="*/ 351390 h 692642"/>
                <a:gd name="T26" fmla="*/ 194932 w 692642"/>
                <a:gd name="T27" fmla="*/ 389866 h 692642"/>
                <a:gd name="T28" fmla="*/ 194933 w 692642"/>
                <a:gd name="T29" fmla="*/ 389865 h 692642"/>
                <a:gd name="T30" fmla="*/ 156457 w 692642"/>
                <a:gd name="T31" fmla="*/ 351389 h 692642"/>
                <a:gd name="T32" fmla="*/ 156457 w 692642"/>
                <a:gd name="T33" fmla="*/ 233409 h 692642"/>
                <a:gd name="T34" fmla="*/ 38476 w 692642"/>
                <a:gd name="T35" fmla="*/ 233409 h 692642"/>
                <a:gd name="T36" fmla="*/ 0 w 692642"/>
                <a:gd name="T37" fmla="*/ 194932 h 6926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92642"/>
                <a:gd name="T58" fmla="*/ 0 h 692642"/>
                <a:gd name="T59" fmla="*/ 692642 w 692642"/>
                <a:gd name="T60" fmla="*/ 692642 h 69264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92642" h="692642">
                  <a:moveTo>
                    <a:pt x="0" y="346320"/>
                  </a:moveTo>
                  <a:cubicBezTo>
                    <a:pt x="0" y="308567"/>
                    <a:pt x="30604" y="277963"/>
                    <a:pt x="68357" y="277963"/>
                  </a:cubicBezTo>
                  <a:lnTo>
                    <a:pt x="277964" y="277963"/>
                  </a:lnTo>
                  <a:lnTo>
                    <a:pt x="277964" y="68357"/>
                  </a:lnTo>
                  <a:cubicBezTo>
                    <a:pt x="277964" y="30604"/>
                    <a:pt x="308568" y="0"/>
                    <a:pt x="346321" y="0"/>
                  </a:cubicBezTo>
                  <a:cubicBezTo>
                    <a:pt x="384074" y="0"/>
                    <a:pt x="414678" y="30604"/>
                    <a:pt x="414678" y="68357"/>
                  </a:cubicBezTo>
                  <a:lnTo>
                    <a:pt x="414678" y="277964"/>
                  </a:lnTo>
                  <a:lnTo>
                    <a:pt x="624285" y="277964"/>
                  </a:lnTo>
                  <a:cubicBezTo>
                    <a:pt x="662038" y="277964"/>
                    <a:pt x="692642" y="308568"/>
                    <a:pt x="692642" y="346321"/>
                  </a:cubicBezTo>
                  <a:lnTo>
                    <a:pt x="692641" y="346320"/>
                  </a:lnTo>
                  <a:cubicBezTo>
                    <a:pt x="692641" y="384073"/>
                    <a:pt x="662037" y="414677"/>
                    <a:pt x="624284" y="414677"/>
                  </a:cubicBezTo>
                  <a:lnTo>
                    <a:pt x="414677" y="414677"/>
                  </a:lnTo>
                  <a:lnTo>
                    <a:pt x="414677" y="624285"/>
                  </a:lnTo>
                  <a:cubicBezTo>
                    <a:pt x="414677" y="662038"/>
                    <a:pt x="384073" y="692642"/>
                    <a:pt x="346320" y="692642"/>
                  </a:cubicBezTo>
                  <a:lnTo>
                    <a:pt x="346321" y="692641"/>
                  </a:lnTo>
                  <a:cubicBezTo>
                    <a:pt x="308568" y="692641"/>
                    <a:pt x="277964" y="662037"/>
                    <a:pt x="277964" y="624284"/>
                  </a:cubicBezTo>
                  <a:lnTo>
                    <a:pt x="277964" y="414677"/>
                  </a:lnTo>
                  <a:lnTo>
                    <a:pt x="68357" y="414677"/>
                  </a:lnTo>
                  <a:cubicBezTo>
                    <a:pt x="30604" y="414677"/>
                    <a:pt x="0" y="384073"/>
                    <a:pt x="0" y="3463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10" name="组合 66"/>
          <p:cNvGrpSpPr>
            <a:grpSpLocks/>
          </p:cNvGrpSpPr>
          <p:nvPr/>
        </p:nvGrpSpPr>
        <p:grpSpPr bwMode="auto">
          <a:xfrm>
            <a:off x="4337295" y="1714774"/>
            <a:ext cx="4231988" cy="4235050"/>
            <a:chOff x="0" y="0"/>
            <a:chExt cx="4392474" cy="4393594"/>
          </a:xfrm>
        </p:grpSpPr>
        <p:grpSp>
          <p:nvGrpSpPr>
            <p:cNvPr id="10256" name="组合 44"/>
            <p:cNvGrpSpPr>
              <a:grpSpLocks/>
            </p:cNvGrpSpPr>
            <p:nvPr/>
          </p:nvGrpSpPr>
          <p:grpSpPr bwMode="auto">
            <a:xfrm>
              <a:off x="0" y="0"/>
              <a:ext cx="4392474" cy="4393594"/>
              <a:chOff x="0" y="0"/>
              <a:chExt cx="4392474" cy="4393594"/>
            </a:xfrm>
          </p:grpSpPr>
          <p:grpSp>
            <p:nvGrpSpPr>
              <p:cNvPr id="10261" name="组合 30"/>
              <p:cNvGrpSpPr>
                <a:grpSpLocks/>
              </p:cNvGrpSpPr>
              <p:nvPr/>
            </p:nvGrpSpPr>
            <p:grpSpPr bwMode="auto">
              <a:xfrm>
                <a:off x="0" y="0"/>
                <a:ext cx="4392474" cy="4393594"/>
                <a:chOff x="0" y="0"/>
                <a:chExt cx="4392474" cy="4393594"/>
              </a:xfrm>
            </p:grpSpPr>
            <p:sp>
              <p:nvSpPr>
                <p:cNvPr id="10263" name="Freeform 5"/>
                <p:cNvSpPr>
                  <a:spLocks/>
                </p:cNvSpPr>
                <p:nvPr/>
              </p:nvSpPr>
              <p:spPr bwMode="auto">
                <a:xfrm rot="2700000">
                  <a:off x="1722485" y="615110"/>
                  <a:ext cx="1941774" cy="711551"/>
                </a:xfrm>
                <a:custGeom>
                  <a:avLst/>
                  <a:gdLst>
                    <a:gd name="T0" fmla="*/ 2147483647 w 821"/>
                    <a:gd name="T1" fmla="*/ 2147483647 h 301"/>
                    <a:gd name="T2" fmla="*/ 0 w 821"/>
                    <a:gd name="T3" fmla="*/ 2147483647 h 301"/>
                    <a:gd name="T4" fmla="*/ 2147483647 w 821"/>
                    <a:gd name="T5" fmla="*/ 2147483647 h 301"/>
                    <a:gd name="T6" fmla="*/ 2147483647 w 821"/>
                    <a:gd name="T7" fmla="*/ 0 h 301"/>
                    <a:gd name="T8" fmla="*/ 2147483647 w 821"/>
                    <a:gd name="T9" fmla="*/ 0 h 301"/>
                    <a:gd name="T10" fmla="*/ 2147483647 w 821"/>
                    <a:gd name="T11" fmla="*/ 2147483647 h 3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21"/>
                    <a:gd name="T19" fmla="*/ 0 h 301"/>
                    <a:gd name="T20" fmla="*/ 821 w 821"/>
                    <a:gd name="T21" fmla="*/ 301 h 30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21" h="301">
                      <a:moveTo>
                        <a:pt x="282" y="20"/>
                      </a:moveTo>
                      <a:cubicBezTo>
                        <a:pt x="0" y="301"/>
                        <a:pt x="0" y="301"/>
                        <a:pt x="0" y="301"/>
                      </a:cubicBezTo>
                      <a:cubicBezTo>
                        <a:pt x="821" y="301"/>
                        <a:pt x="821" y="301"/>
                        <a:pt x="821" y="301"/>
                      </a:cubicBezTo>
                      <a:cubicBezTo>
                        <a:pt x="821" y="0"/>
                        <a:pt x="821" y="0"/>
                        <a:pt x="821" y="0"/>
                      </a:cubicBezTo>
                      <a:cubicBezTo>
                        <a:pt x="328" y="0"/>
                        <a:pt x="328" y="0"/>
                        <a:pt x="328" y="0"/>
                      </a:cubicBezTo>
                      <a:cubicBezTo>
                        <a:pt x="302" y="7"/>
                        <a:pt x="290" y="15"/>
                        <a:pt x="282" y="20"/>
                      </a:cubicBez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264" name="Freeform 6"/>
                <p:cNvSpPr>
                  <a:spLocks/>
                </p:cNvSpPr>
                <p:nvPr/>
              </p:nvSpPr>
              <p:spPr bwMode="auto">
                <a:xfrm rot="2700000">
                  <a:off x="3064311" y="1725311"/>
                  <a:ext cx="714549" cy="1941775"/>
                </a:xfrm>
                <a:custGeom>
                  <a:avLst/>
                  <a:gdLst>
                    <a:gd name="T0" fmla="*/ 2147483647 w 302"/>
                    <a:gd name="T1" fmla="*/ 2147483647 h 821"/>
                    <a:gd name="T2" fmla="*/ 0 w 302"/>
                    <a:gd name="T3" fmla="*/ 0 h 821"/>
                    <a:gd name="T4" fmla="*/ 0 w 302"/>
                    <a:gd name="T5" fmla="*/ 2147483647 h 821"/>
                    <a:gd name="T6" fmla="*/ 2147483647 w 302"/>
                    <a:gd name="T7" fmla="*/ 2147483647 h 821"/>
                    <a:gd name="T8" fmla="*/ 2147483647 w 302"/>
                    <a:gd name="T9" fmla="*/ 2147483647 h 821"/>
                    <a:gd name="T10" fmla="*/ 2147483647 w 302"/>
                    <a:gd name="T11" fmla="*/ 2147483647 h 8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02"/>
                    <a:gd name="T19" fmla="*/ 0 h 821"/>
                    <a:gd name="T20" fmla="*/ 302 w 302"/>
                    <a:gd name="T21" fmla="*/ 821 h 82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02" h="821">
                      <a:moveTo>
                        <a:pt x="282" y="282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821"/>
                        <a:pt x="0" y="821"/>
                        <a:pt x="0" y="821"/>
                      </a:cubicBezTo>
                      <a:cubicBezTo>
                        <a:pt x="302" y="821"/>
                        <a:pt x="302" y="821"/>
                        <a:pt x="302" y="821"/>
                      </a:cubicBezTo>
                      <a:cubicBezTo>
                        <a:pt x="302" y="328"/>
                        <a:pt x="302" y="328"/>
                        <a:pt x="302" y="328"/>
                      </a:cubicBezTo>
                      <a:cubicBezTo>
                        <a:pt x="295" y="301"/>
                        <a:pt x="286" y="290"/>
                        <a:pt x="282" y="282"/>
                      </a:cubicBez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265" name="Freeform 7"/>
                <p:cNvSpPr>
                  <a:spLocks/>
                </p:cNvSpPr>
                <p:nvPr/>
              </p:nvSpPr>
              <p:spPr bwMode="auto">
                <a:xfrm rot="2700000">
                  <a:off x="2580127" y="1261992"/>
                  <a:ext cx="1863824" cy="1076321"/>
                </a:xfrm>
                <a:custGeom>
                  <a:avLst/>
                  <a:gdLst>
                    <a:gd name="T0" fmla="*/ 2147483647 w 788"/>
                    <a:gd name="T1" fmla="*/ 2147483647 h 455"/>
                    <a:gd name="T2" fmla="*/ 2147483647 w 788"/>
                    <a:gd name="T3" fmla="*/ 2147483647 h 455"/>
                    <a:gd name="T4" fmla="*/ 2147483647 w 788"/>
                    <a:gd name="T5" fmla="*/ 2147483647 h 455"/>
                    <a:gd name="T6" fmla="*/ 2147483647 w 788"/>
                    <a:gd name="T7" fmla="*/ 2147483647 h 455"/>
                    <a:gd name="T8" fmla="*/ 2147483647 w 788"/>
                    <a:gd name="T9" fmla="*/ 2147483647 h 455"/>
                    <a:gd name="T10" fmla="*/ 2147483647 w 788"/>
                    <a:gd name="T11" fmla="*/ 2147483647 h 455"/>
                    <a:gd name="T12" fmla="*/ 2147483647 w 788"/>
                    <a:gd name="T13" fmla="*/ 2147483647 h 455"/>
                    <a:gd name="T14" fmla="*/ 2147483647 w 788"/>
                    <a:gd name="T15" fmla="*/ 2147483647 h 455"/>
                    <a:gd name="T16" fmla="*/ 2147483647 w 788"/>
                    <a:gd name="T17" fmla="*/ 2147483647 h 455"/>
                    <a:gd name="T18" fmla="*/ 2147483647 w 788"/>
                    <a:gd name="T19" fmla="*/ 2147483647 h 455"/>
                    <a:gd name="T20" fmla="*/ 2147483647 w 788"/>
                    <a:gd name="T21" fmla="*/ 2147483647 h 455"/>
                    <a:gd name="T22" fmla="*/ 2147483647 w 788"/>
                    <a:gd name="T23" fmla="*/ 2147483647 h 455"/>
                    <a:gd name="T24" fmla="*/ 2147483647 w 788"/>
                    <a:gd name="T25" fmla="*/ 2147483647 h 455"/>
                    <a:gd name="T26" fmla="*/ 2147483647 w 788"/>
                    <a:gd name="T27" fmla="*/ 2147483647 h 45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88"/>
                    <a:gd name="T43" fmla="*/ 0 h 455"/>
                    <a:gd name="T44" fmla="*/ 788 w 788"/>
                    <a:gd name="T45" fmla="*/ 455 h 455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88" h="455">
                      <a:moveTo>
                        <a:pt x="492" y="94"/>
                      </a:moveTo>
                      <a:cubicBezTo>
                        <a:pt x="477" y="78"/>
                        <a:pt x="445" y="75"/>
                        <a:pt x="418" y="75"/>
                      </a:cubicBezTo>
                      <a:cubicBezTo>
                        <a:pt x="241" y="75"/>
                        <a:pt x="241" y="75"/>
                        <a:pt x="241" y="75"/>
                      </a:cubicBezTo>
                      <a:cubicBezTo>
                        <a:pt x="241" y="29"/>
                        <a:pt x="241" y="29"/>
                        <a:pt x="241" y="29"/>
                      </a:cubicBezTo>
                      <a:cubicBezTo>
                        <a:pt x="241" y="12"/>
                        <a:pt x="222" y="0"/>
                        <a:pt x="207" y="12"/>
                      </a:cubicBezTo>
                      <a:cubicBezTo>
                        <a:pt x="16" y="202"/>
                        <a:pt x="16" y="202"/>
                        <a:pt x="16" y="202"/>
                      </a:cubicBezTo>
                      <a:cubicBezTo>
                        <a:pt x="0" y="216"/>
                        <a:pt x="0" y="238"/>
                        <a:pt x="16" y="252"/>
                      </a:cubicBezTo>
                      <a:cubicBezTo>
                        <a:pt x="207" y="442"/>
                        <a:pt x="207" y="442"/>
                        <a:pt x="207" y="442"/>
                      </a:cubicBezTo>
                      <a:cubicBezTo>
                        <a:pt x="222" y="455"/>
                        <a:pt x="241" y="444"/>
                        <a:pt x="241" y="426"/>
                      </a:cubicBezTo>
                      <a:cubicBezTo>
                        <a:pt x="241" y="381"/>
                        <a:pt x="241" y="381"/>
                        <a:pt x="241" y="381"/>
                      </a:cubicBezTo>
                      <a:cubicBezTo>
                        <a:pt x="241" y="381"/>
                        <a:pt x="633" y="381"/>
                        <a:pt x="683" y="381"/>
                      </a:cubicBezTo>
                      <a:cubicBezTo>
                        <a:pt x="739" y="381"/>
                        <a:pt x="784" y="411"/>
                        <a:pt x="784" y="446"/>
                      </a:cubicBezTo>
                      <a:cubicBezTo>
                        <a:pt x="784" y="446"/>
                        <a:pt x="788" y="421"/>
                        <a:pt x="763" y="390"/>
                      </a:cubicBezTo>
                      <a:cubicBezTo>
                        <a:pt x="750" y="375"/>
                        <a:pt x="492" y="94"/>
                        <a:pt x="492" y="94"/>
                      </a:cubicBezTo>
                      <a:close/>
                    </a:path>
                  </a:pathLst>
                </a:custGeom>
                <a:solidFill>
                  <a:srgbClr val="90C74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266" name="Freeform 8"/>
                <p:cNvSpPr>
                  <a:spLocks/>
                </p:cNvSpPr>
                <p:nvPr/>
              </p:nvSpPr>
              <p:spPr bwMode="auto">
                <a:xfrm rot="2700000">
                  <a:off x="730626" y="3067930"/>
                  <a:ext cx="1939775" cy="711551"/>
                </a:xfrm>
                <a:custGeom>
                  <a:avLst/>
                  <a:gdLst>
                    <a:gd name="T0" fmla="*/ 2147483647 w 820"/>
                    <a:gd name="T1" fmla="*/ 2147483647 h 301"/>
                    <a:gd name="T2" fmla="*/ 2147483647 w 820"/>
                    <a:gd name="T3" fmla="*/ 0 h 301"/>
                    <a:gd name="T4" fmla="*/ 0 w 820"/>
                    <a:gd name="T5" fmla="*/ 0 h 301"/>
                    <a:gd name="T6" fmla="*/ 0 w 820"/>
                    <a:gd name="T7" fmla="*/ 2147483647 h 301"/>
                    <a:gd name="T8" fmla="*/ 2147483647 w 820"/>
                    <a:gd name="T9" fmla="*/ 2147483647 h 301"/>
                    <a:gd name="T10" fmla="*/ 2147483647 w 820"/>
                    <a:gd name="T11" fmla="*/ 2147483647 h 3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20"/>
                    <a:gd name="T19" fmla="*/ 0 h 301"/>
                    <a:gd name="T20" fmla="*/ 820 w 820"/>
                    <a:gd name="T21" fmla="*/ 301 h 30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20" h="301">
                      <a:moveTo>
                        <a:pt x="539" y="282"/>
                      </a:moveTo>
                      <a:cubicBezTo>
                        <a:pt x="820" y="0"/>
                        <a:pt x="820" y="0"/>
                        <a:pt x="82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01"/>
                        <a:pt x="0" y="301"/>
                        <a:pt x="0" y="301"/>
                      </a:cubicBezTo>
                      <a:cubicBezTo>
                        <a:pt x="493" y="301"/>
                        <a:pt x="493" y="301"/>
                        <a:pt x="493" y="301"/>
                      </a:cubicBezTo>
                      <a:cubicBezTo>
                        <a:pt x="519" y="294"/>
                        <a:pt x="531" y="286"/>
                        <a:pt x="539" y="282"/>
                      </a:cubicBez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267" name="Freeform 9"/>
                <p:cNvSpPr>
                  <a:spLocks/>
                </p:cNvSpPr>
                <p:nvPr/>
              </p:nvSpPr>
              <p:spPr bwMode="auto">
                <a:xfrm rot="2700000">
                  <a:off x="2052721" y="2581222"/>
                  <a:ext cx="1081317" cy="1870820"/>
                </a:xfrm>
                <a:custGeom>
                  <a:avLst/>
                  <a:gdLst>
                    <a:gd name="T0" fmla="*/ 2147483647 w 457"/>
                    <a:gd name="T1" fmla="*/ 2147483647 h 791"/>
                    <a:gd name="T2" fmla="*/ 2147483647 w 457"/>
                    <a:gd name="T3" fmla="*/ 2147483647 h 791"/>
                    <a:gd name="T4" fmla="*/ 2147483647 w 457"/>
                    <a:gd name="T5" fmla="*/ 2147483647 h 791"/>
                    <a:gd name="T6" fmla="*/ 2147483647 w 457"/>
                    <a:gd name="T7" fmla="*/ 2147483647 h 791"/>
                    <a:gd name="T8" fmla="*/ 2147483647 w 457"/>
                    <a:gd name="T9" fmla="*/ 2147483647 h 791"/>
                    <a:gd name="T10" fmla="*/ 2147483647 w 457"/>
                    <a:gd name="T11" fmla="*/ 2147483647 h 791"/>
                    <a:gd name="T12" fmla="*/ 2147483647 w 457"/>
                    <a:gd name="T13" fmla="*/ 2147483647 h 791"/>
                    <a:gd name="T14" fmla="*/ 2147483647 w 457"/>
                    <a:gd name="T15" fmla="*/ 2147483647 h 791"/>
                    <a:gd name="T16" fmla="*/ 2147483647 w 457"/>
                    <a:gd name="T17" fmla="*/ 2147483647 h 791"/>
                    <a:gd name="T18" fmla="*/ 2147483647 w 457"/>
                    <a:gd name="T19" fmla="*/ 2147483647 h 791"/>
                    <a:gd name="T20" fmla="*/ 2147483647 w 457"/>
                    <a:gd name="T21" fmla="*/ 2147483647 h 791"/>
                    <a:gd name="T22" fmla="*/ 0 w 457"/>
                    <a:gd name="T23" fmla="*/ 2147483647 h 791"/>
                    <a:gd name="T24" fmla="*/ 2147483647 w 457"/>
                    <a:gd name="T25" fmla="*/ 2147483647 h 791"/>
                    <a:gd name="T26" fmla="*/ 2147483647 w 457"/>
                    <a:gd name="T27" fmla="*/ 2147483647 h 79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57"/>
                    <a:gd name="T43" fmla="*/ 0 h 791"/>
                    <a:gd name="T44" fmla="*/ 457 w 457"/>
                    <a:gd name="T45" fmla="*/ 791 h 79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57" h="791">
                      <a:moveTo>
                        <a:pt x="363" y="492"/>
                      </a:moveTo>
                      <a:cubicBezTo>
                        <a:pt x="378" y="477"/>
                        <a:pt x="381" y="445"/>
                        <a:pt x="381" y="418"/>
                      </a:cubicBezTo>
                      <a:cubicBezTo>
                        <a:pt x="381" y="241"/>
                        <a:pt x="381" y="241"/>
                        <a:pt x="381" y="241"/>
                      </a:cubicBezTo>
                      <a:cubicBezTo>
                        <a:pt x="428" y="241"/>
                        <a:pt x="428" y="241"/>
                        <a:pt x="428" y="241"/>
                      </a:cubicBezTo>
                      <a:cubicBezTo>
                        <a:pt x="445" y="241"/>
                        <a:pt x="457" y="221"/>
                        <a:pt x="444" y="207"/>
                      </a:cubicBezTo>
                      <a:cubicBezTo>
                        <a:pt x="254" y="16"/>
                        <a:pt x="254" y="16"/>
                        <a:pt x="254" y="16"/>
                      </a:cubicBezTo>
                      <a:cubicBezTo>
                        <a:pt x="241" y="0"/>
                        <a:pt x="218" y="0"/>
                        <a:pt x="204" y="16"/>
                      </a:cubicBezTo>
                      <a:cubicBezTo>
                        <a:pt x="15" y="207"/>
                        <a:pt x="15" y="207"/>
                        <a:pt x="15" y="207"/>
                      </a:cubicBezTo>
                      <a:cubicBezTo>
                        <a:pt x="2" y="222"/>
                        <a:pt x="13" y="241"/>
                        <a:pt x="31" y="241"/>
                      </a:cubicBezTo>
                      <a:cubicBezTo>
                        <a:pt x="75" y="241"/>
                        <a:pt x="75" y="241"/>
                        <a:pt x="75" y="241"/>
                      </a:cubicBezTo>
                      <a:cubicBezTo>
                        <a:pt x="75" y="241"/>
                        <a:pt x="75" y="633"/>
                        <a:pt x="75" y="683"/>
                      </a:cubicBezTo>
                      <a:cubicBezTo>
                        <a:pt x="75" y="739"/>
                        <a:pt x="42" y="784"/>
                        <a:pt x="0" y="784"/>
                      </a:cubicBezTo>
                      <a:cubicBezTo>
                        <a:pt x="0" y="784"/>
                        <a:pt x="31" y="791"/>
                        <a:pt x="66" y="762"/>
                      </a:cubicBezTo>
                      <a:cubicBezTo>
                        <a:pt x="81" y="750"/>
                        <a:pt x="363" y="492"/>
                        <a:pt x="363" y="492"/>
                      </a:cubicBezTo>
                      <a:close/>
                    </a:path>
                  </a:pathLst>
                </a:custGeom>
                <a:solidFill>
                  <a:srgbClr val="0158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268" name="Freeform 10"/>
                <p:cNvSpPr>
                  <a:spLocks/>
                </p:cNvSpPr>
                <p:nvPr/>
              </p:nvSpPr>
              <p:spPr bwMode="auto">
                <a:xfrm rot="2700000">
                  <a:off x="614612" y="726093"/>
                  <a:ext cx="712551" cy="1941775"/>
                </a:xfrm>
                <a:custGeom>
                  <a:avLst/>
                  <a:gdLst>
                    <a:gd name="T0" fmla="*/ 2147483647 w 301"/>
                    <a:gd name="T1" fmla="*/ 2147483647 h 821"/>
                    <a:gd name="T2" fmla="*/ 2147483647 w 301"/>
                    <a:gd name="T3" fmla="*/ 2147483647 h 821"/>
                    <a:gd name="T4" fmla="*/ 2147483647 w 301"/>
                    <a:gd name="T5" fmla="*/ 0 h 821"/>
                    <a:gd name="T6" fmla="*/ 0 w 301"/>
                    <a:gd name="T7" fmla="*/ 0 h 821"/>
                    <a:gd name="T8" fmla="*/ 0 w 301"/>
                    <a:gd name="T9" fmla="*/ 2147483647 h 821"/>
                    <a:gd name="T10" fmla="*/ 2147483647 w 301"/>
                    <a:gd name="T11" fmla="*/ 2147483647 h 8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01"/>
                    <a:gd name="T19" fmla="*/ 0 h 821"/>
                    <a:gd name="T20" fmla="*/ 301 w 301"/>
                    <a:gd name="T21" fmla="*/ 821 h 82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01" h="821">
                      <a:moveTo>
                        <a:pt x="20" y="539"/>
                      </a:moveTo>
                      <a:cubicBezTo>
                        <a:pt x="301" y="821"/>
                        <a:pt x="301" y="821"/>
                        <a:pt x="301" y="821"/>
                      </a:cubicBezTo>
                      <a:cubicBezTo>
                        <a:pt x="301" y="0"/>
                        <a:pt x="301" y="0"/>
                        <a:pt x="30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93"/>
                        <a:pt x="0" y="493"/>
                        <a:pt x="0" y="493"/>
                      </a:cubicBezTo>
                      <a:cubicBezTo>
                        <a:pt x="7" y="520"/>
                        <a:pt x="15" y="532"/>
                        <a:pt x="20" y="539"/>
                      </a:cubicBez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269" name="Freeform 11"/>
                <p:cNvSpPr>
                  <a:spLocks/>
                </p:cNvSpPr>
                <p:nvPr/>
              </p:nvSpPr>
              <p:spPr bwMode="auto">
                <a:xfrm rot="2700000">
                  <a:off x="-56035" y="2051393"/>
                  <a:ext cx="1870819" cy="1078320"/>
                </a:xfrm>
                <a:custGeom>
                  <a:avLst/>
                  <a:gdLst>
                    <a:gd name="T0" fmla="*/ 2147483647 w 791"/>
                    <a:gd name="T1" fmla="*/ 2147483647 h 456"/>
                    <a:gd name="T2" fmla="*/ 2147483647 w 791"/>
                    <a:gd name="T3" fmla="*/ 2147483647 h 456"/>
                    <a:gd name="T4" fmla="*/ 2147483647 w 791"/>
                    <a:gd name="T5" fmla="*/ 2147483647 h 456"/>
                    <a:gd name="T6" fmla="*/ 2147483647 w 791"/>
                    <a:gd name="T7" fmla="*/ 2147483647 h 456"/>
                    <a:gd name="T8" fmla="*/ 2147483647 w 791"/>
                    <a:gd name="T9" fmla="*/ 2147483647 h 456"/>
                    <a:gd name="T10" fmla="*/ 2147483647 w 791"/>
                    <a:gd name="T11" fmla="*/ 2147483647 h 456"/>
                    <a:gd name="T12" fmla="*/ 2147483647 w 791"/>
                    <a:gd name="T13" fmla="*/ 2147483647 h 456"/>
                    <a:gd name="T14" fmla="*/ 2147483647 w 791"/>
                    <a:gd name="T15" fmla="*/ 2147483647 h 456"/>
                    <a:gd name="T16" fmla="*/ 2147483647 w 791"/>
                    <a:gd name="T17" fmla="*/ 2147483647 h 456"/>
                    <a:gd name="T18" fmla="*/ 2147483647 w 791"/>
                    <a:gd name="T19" fmla="*/ 2147483647 h 456"/>
                    <a:gd name="T20" fmla="*/ 2147483647 w 791"/>
                    <a:gd name="T21" fmla="*/ 2147483647 h 456"/>
                    <a:gd name="T22" fmla="*/ 2147483647 w 791"/>
                    <a:gd name="T23" fmla="*/ 0 h 456"/>
                    <a:gd name="T24" fmla="*/ 2147483647 w 791"/>
                    <a:gd name="T25" fmla="*/ 2147483647 h 456"/>
                    <a:gd name="T26" fmla="*/ 2147483647 w 791"/>
                    <a:gd name="T27" fmla="*/ 2147483647 h 45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91"/>
                    <a:gd name="T43" fmla="*/ 0 h 456"/>
                    <a:gd name="T44" fmla="*/ 791 w 791"/>
                    <a:gd name="T45" fmla="*/ 456 h 45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91" h="456">
                      <a:moveTo>
                        <a:pt x="298" y="362"/>
                      </a:moveTo>
                      <a:cubicBezTo>
                        <a:pt x="314" y="378"/>
                        <a:pt x="345" y="381"/>
                        <a:pt x="373" y="381"/>
                      </a:cubicBezTo>
                      <a:cubicBezTo>
                        <a:pt x="550" y="381"/>
                        <a:pt x="550" y="381"/>
                        <a:pt x="550" y="381"/>
                      </a:cubicBezTo>
                      <a:cubicBezTo>
                        <a:pt x="550" y="428"/>
                        <a:pt x="550" y="428"/>
                        <a:pt x="550" y="428"/>
                      </a:cubicBezTo>
                      <a:cubicBezTo>
                        <a:pt x="550" y="444"/>
                        <a:pt x="569" y="456"/>
                        <a:pt x="584" y="444"/>
                      </a:cubicBezTo>
                      <a:cubicBezTo>
                        <a:pt x="774" y="254"/>
                        <a:pt x="774" y="254"/>
                        <a:pt x="774" y="254"/>
                      </a:cubicBezTo>
                      <a:cubicBezTo>
                        <a:pt x="791" y="240"/>
                        <a:pt x="791" y="218"/>
                        <a:pt x="774" y="204"/>
                      </a:cubicBezTo>
                      <a:cubicBezTo>
                        <a:pt x="584" y="14"/>
                        <a:pt x="584" y="14"/>
                        <a:pt x="584" y="14"/>
                      </a:cubicBezTo>
                      <a:cubicBezTo>
                        <a:pt x="569" y="2"/>
                        <a:pt x="550" y="12"/>
                        <a:pt x="550" y="31"/>
                      </a:cubicBezTo>
                      <a:cubicBezTo>
                        <a:pt x="549" y="75"/>
                        <a:pt x="549" y="75"/>
                        <a:pt x="549" y="75"/>
                      </a:cubicBezTo>
                      <a:cubicBezTo>
                        <a:pt x="549" y="75"/>
                        <a:pt x="157" y="75"/>
                        <a:pt x="107" y="75"/>
                      </a:cubicBezTo>
                      <a:cubicBezTo>
                        <a:pt x="51" y="75"/>
                        <a:pt x="6" y="42"/>
                        <a:pt x="6" y="0"/>
                      </a:cubicBezTo>
                      <a:cubicBezTo>
                        <a:pt x="6" y="0"/>
                        <a:pt x="0" y="31"/>
                        <a:pt x="28" y="66"/>
                      </a:cubicBezTo>
                      <a:cubicBezTo>
                        <a:pt x="40" y="81"/>
                        <a:pt x="298" y="362"/>
                        <a:pt x="298" y="362"/>
                      </a:cubicBezTo>
                      <a:close/>
                    </a:path>
                  </a:pathLst>
                </a:custGeom>
                <a:solidFill>
                  <a:srgbClr val="90C74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0262" name="Freeform 12"/>
              <p:cNvSpPr>
                <a:spLocks/>
              </p:cNvSpPr>
              <p:nvPr/>
            </p:nvSpPr>
            <p:spPr bwMode="auto">
              <a:xfrm rot="2700000">
                <a:off x="1261261" y="-56035"/>
                <a:ext cx="1081317" cy="1870820"/>
              </a:xfrm>
              <a:custGeom>
                <a:avLst/>
                <a:gdLst>
                  <a:gd name="T0" fmla="*/ 2147483647 w 457"/>
                  <a:gd name="T1" fmla="*/ 2147483647 h 791"/>
                  <a:gd name="T2" fmla="*/ 2147483647 w 457"/>
                  <a:gd name="T3" fmla="*/ 2147483647 h 791"/>
                  <a:gd name="T4" fmla="*/ 2147483647 w 457"/>
                  <a:gd name="T5" fmla="*/ 2147483647 h 791"/>
                  <a:gd name="T6" fmla="*/ 2147483647 w 457"/>
                  <a:gd name="T7" fmla="*/ 2147483647 h 791"/>
                  <a:gd name="T8" fmla="*/ 2147483647 w 457"/>
                  <a:gd name="T9" fmla="*/ 2147483647 h 791"/>
                  <a:gd name="T10" fmla="*/ 2147483647 w 457"/>
                  <a:gd name="T11" fmla="*/ 2147483647 h 791"/>
                  <a:gd name="T12" fmla="*/ 2147483647 w 457"/>
                  <a:gd name="T13" fmla="*/ 2147483647 h 791"/>
                  <a:gd name="T14" fmla="*/ 2147483647 w 457"/>
                  <a:gd name="T15" fmla="*/ 2147483647 h 791"/>
                  <a:gd name="T16" fmla="*/ 2147483647 w 457"/>
                  <a:gd name="T17" fmla="*/ 2147483647 h 791"/>
                  <a:gd name="T18" fmla="*/ 2147483647 w 457"/>
                  <a:gd name="T19" fmla="*/ 2147483647 h 791"/>
                  <a:gd name="T20" fmla="*/ 2147483647 w 457"/>
                  <a:gd name="T21" fmla="*/ 2147483647 h 791"/>
                  <a:gd name="T22" fmla="*/ 2147483647 w 457"/>
                  <a:gd name="T23" fmla="*/ 2147483647 h 791"/>
                  <a:gd name="T24" fmla="*/ 2147483647 w 457"/>
                  <a:gd name="T25" fmla="*/ 2147483647 h 791"/>
                  <a:gd name="T26" fmla="*/ 2147483647 w 457"/>
                  <a:gd name="T27" fmla="*/ 2147483647 h 79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57"/>
                  <a:gd name="T43" fmla="*/ 0 h 791"/>
                  <a:gd name="T44" fmla="*/ 457 w 457"/>
                  <a:gd name="T45" fmla="*/ 791 h 79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57" h="791">
                    <a:moveTo>
                      <a:pt x="94" y="299"/>
                    </a:moveTo>
                    <a:cubicBezTo>
                      <a:pt x="79" y="315"/>
                      <a:pt x="75" y="346"/>
                      <a:pt x="75" y="373"/>
                    </a:cubicBezTo>
                    <a:cubicBezTo>
                      <a:pt x="75" y="550"/>
                      <a:pt x="75" y="550"/>
                      <a:pt x="75" y="550"/>
                    </a:cubicBezTo>
                    <a:cubicBezTo>
                      <a:pt x="29" y="550"/>
                      <a:pt x="29" y="550"/>
                      <a:pt x="29" y="550"/>
                    </a:cubicBezTo>
                    <a:cubicBezTo>
                      <a:pt x="12" y="550"/>
                      <a:pt x="0" y="570"/>
                      <a:pt x="13" y="585"/>
                    </a:cubicBezTo>
                    <a:cubicBezTo>
                      <a:pt x="202" y="775"/>
                      <a:pt x="202" y="775"/>
                      <a:pt x="202" y="775"/>
                    </a:cubicBezTo>
                    <a:cubicBezTo>
                      <a:pt x="216" y="791"/>
                      <a:pt x="239" y="791"/>
                      <a:pt x="253" y="775"/>
                    </a:cubicBezTo>
                    <a:cubicBezTo>
                      <a:pt x="442" y="585"/>
                      <a:pt x="442" y="585"/>
                      <a:pt x="442" y="585"/>
                    </a:cubicBezTo>
                    <a:cubicBezTo>
                      <a:pt x="455" y="570"/>
                      <a:pt x="444" y="550"/>
                      <a:pt x="426" y="550"/>
                    </a:cubicBezTo>
                    <a:cubicBezTo>
                      <a:pt x="381" y="550"/>
                      <a:pt x="381" y="550"/>
                      <a:pt x="381" y="550"/>
                    </a:cubicBezTo>
                    <a:cubicBezTo>
                      <a:pt x="381" y="550"/>
                      <a:pt x="381" y="158"/>
                      <a:pt x="381" y="108"/>
                    </a:cubicBezTo>
                    <a:cubicBezTo>
                      <a:pt x="381" y="52"/>
                      <a:pt x="414" y="7"/>
                      <a:pt x="457" y="7"/>
                    </a:cubicBezTo>
                    <a:cubicBezTo>
                      <a:pt x="457" y="7"/>
                      <a:pt x="426" y="0"/>
                      <a:pt x="390" y="29"/>
                    </a:cubicBezTo>
                    <a:cubicBezTo>
                      <a:pt x="375" y="41"/>
                      <a:pt x="94" y="299"/>
                      <a:pt x="94" y="299"/>
                    </a:cubicBezTo>
                    <a:close/>
                  </a:path>
                </a:pathLst>
              </a:custGeom>
              <a:solidFill>
                <a:srgbClr val="0158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257" name="文本框 62"/>
            <p:cNvSpPr txBox="1">
              <a:spLocks noChangeArrowheads="1"/>
            </p:cNvSpPr>
            <p:nvPr/>
          </p:nvSpPr>
          <p:spPr bwMode="auto">
            <a:xfrm>
              <a:off x="1194649" y="923100"/>
              <a:ext cx="607617" cy="542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8" name="文本框 63"/>
            <p:cNvSpPr txBox="1">
              <a:spLocks noChangeArrowheads="1"/>
            </p:cNvSpPr>
            <p:nvPr/>
          </p:nvSpPr>
          <p:spPr bwMode="auto">
            <a:xfrm>
              <a:off x="939877" y="2659858"/>
              <a:ext cx="607617" cy="542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9" name="文本框 64"/>
            <p:cNvSpPr txBox="1">
              <a:spLocks noChangeArrowheads="1"/>
            </p:cNvSpPr>
            <p:nvPr/>
          </p:nvSpPr>
          <p:spPr bwMode="auto">
            <a:xfrm>
              <a:off x="2599880" y="2894696"/>
              <a:ext cx="607617" cy="542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60" name="文本框 65"/>
            <p:cNvSpPr txBox="1">
              <a:spLocks noChangeArrowheads="1"/>
            </p:cNvSpPr>
            <p:nvPr/>
          </p:nvSpPr>
          <p:spPr bwMode="auto">
            <a:xfrm>
              <a:off x="2913357" y="1212606"/>
              <a:ext cx="607617" cy="542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6" name="TextBox 23"/>
          <p:cNvSpPr txBox="1"/>
          <p:nvPr/>
        </p:nvSpPr>
        <p:spPr>
          <a:xfrm>
            <a:off x="2636863" y="1706818"/>
            <a:ext cx="258161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Box 24"/>
          <p:cNvSpPr txBox="1"/>
          <p:nvPr/>
        </p:nvSpPr>
        <p:spPr>
          <a:xfrm>
            <a:off x="3597517" y="1386068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8" name="TextBox 23"/>
          <p:cNvSpPr txBox="1"/>
          <p:nvPr/>
        </p:nvSpPr>
        <p:spPr>
          <a:xfrm>
            <a:off x="1131404" y="4020180"/>
            <a:ext cx="258161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TextBox 24"/>
          <p:cNvSpPr txBox="1"/>
          <p:nvPr/>
        </p:nvSpPr>
        <p:spPr>
          <a:xfrm>
            <a:off x="2092058" y="3699430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4" name="TextBox 23"/>
          <p:cNvSpPr txBox="1"/>
          <p:nvPr/>
        </p:nvSpPr>
        <p:spPr>
          <a:xfrm>
            <a:off x="9216294" y="3986831"/>
            <a:ext cx="247665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5" name="TextBox 24"/>
          <p:cNvSpPr txBox="1"/>
          <p:nvPr/>
        </p:nvSpPr>
        <p:spPr>
          <a:xfrm>
            <a:off x="9216294" y="366608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6" name="TextBox 23"/>
          <p:cNvSpPr txBox="1"/>
          <p:nvPr/>
        </p:nvSpPr>
        <p:spPr>
          <a:xfrm>
            <a:off x="7000973" y="6001083"/>
            <a:ext cx="247665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7" name="TextBox 24"/>
          <p:cNvSpPr txBox="1"/>
          <p:nvPr/>
        </p:nvSpPr>
        <p:spPr>
          <a:xfrm>
            <a:off x="7000973" y="568033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2" name="矩形 41"/>
          <p:cNvSpPr/>
          <p:nvPr/>
        </p:nvSpPr>
        <p:spPr>
          <a:xfrm>
            <a:off x="5439360" y="183658"/>
            <a:ext cx="1980029" cy="50488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3" name="矩形 42"/>
          <p:cNvSpPr/>
          <p:nvPr/>
        </p:nvSpPr>
        <p:spPr>
          <a:xfrm>
            <a:off x="5181276" y="544865"/>
            <a:ext cx="2496196" cy="33515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Please replace the written content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44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  <p:bldP spid="54" grpId="0"/>
      <p:bldP spid="55" grpId="0"/>
      <p:bldP spid="56" grpId="0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91445" y="1974654"/>
            <a:ext cx="4446740" cy="3482386"/>
            <a:chOff x="1591445" y="2300385"/>
            <a:chExt cx="4446740" cy="3482386"/>
          </a:xfrm>
        </p:grpSpPr>
        <p:sp>
          <p:nvSpPr>
            <p:cNvPr id="28674" name="MH_Other_1"/>
            <p:cNvSpPr>
              <a:spLocks/>
            </p:cNvSpPr>
            <p:nvPr/>
          </p:nvSpPr>
          <p:spPr bwMode="auto">
            <a:xfrm>
              <a:off x="1591445" y="4054972"/>
              <a:ext cx="3964564" cy="189188"/>
            </a:xfrm>
            <a:custGeom>
              <a:avLst/>
              <a:gdLst>
                <a:gd name="T0" fmla="*/ 0 w 3759200"/>
                <a:gd name="T1" fmla="*/ 76116 h 179488"/>
                <a:gd name="T2" fmla="*/ 2070100 w 3759200"/>
                <a:gd name="T3" fmla="*/ 177602 h 179488"/>
                <a:gd name="T4" fmla="*/ 3759200 w 3759200"/>
                <a:gd name="T5" fmla="*/ 0 h 1794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59200" h="179488">
                  <a:moveTo>
                    <a:pt x="0" y="76200"/>
                  </a:moveTo>
                  <a:cubicBezTo>
                    <a:pt x="921808" y="129116"/>
                    <a:pt x="1443567" y="190500"/>
                    <a:pt x="2070100" y="177800"/>
                  </a:cubicBezTo>
                  <a:cubicBezTo>
                    <a:pt x="2696633" y="165100"/>
                    <a:pt x="3440641" y="86783"/>
                    <a:pt x="3759200" y="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675" name="MH_Other_2"/>
            <p:cNvSpPr>
              <a:spLocks/>
            </p:cNvSpPr>
            <p:nvPr/>
          </p:nvSpPr>
          <p:spPr bwMode="auto">
            <a:xfrm>
              <a:off x="1591445" y="2300385"/>
              <a:ext cx="3442206" cy="1875131"/>
            </a:xfrm>
            <a:custGeom>
              <a:avLst/>
              <a:gdLst>
                <a:gd name="T0" fmla="*/ 0 w 3263900"/>
                <a:gd name="T1" fmla="*/ 1778000 h 1778000"/>
                <a:gd name="T2" fmla="*/ 2070100 w 3263900"/>
                <a:gd name="T3" fmla="*/ 1016000 h 1778000"/>
                <a:gd name="T4" fmla="*/ 3263900 w 3263900"/>
                <a:gd name="T5" fmla="*/ 0 h 17780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63900" h="1778000">
                  <a:moveTo>
                    <a:pt x="0" y="1778000"/>
                  </a:moveTo>
                  <a:cubicBezTo>
                    <a:pt x="594783" y="1656291"/>
                    <a:pt x="1526117" y="1312333"/>
                    <a:pt x="2070100" y="1016000"/>
                  </a:cubicBezTo>
                  <a:cubicBezTo>
                    <a:pt x="2614083" y="719667"/>
                    <a:pt x="2897716" y="483658"/>
                    <a:pt x="3263900" y="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676" name="MH_Other_3"/>
            <p:cNvSpPr>
              <a:spLocks/>
            </p:cNvSpPr>
            <p:nvPr/>
          </p:nvSpPr>
          <p:spPr bwMode="auto">
            <a:xfrm>
              <a:off x="1591445" y="3184375"/>
              <a:ext cx="4433347" cy="991141"/>
            </a:xfrm>
            <a:custGeom>
              <a:avLst/>
              <a:gdLst>
                <a:gd name="T0" fmla="*/ 0 w 4203700"/>
                <a:gd name="T1" fmla="*/ 939800 h 939800"/>
                <a:gd name="T2" fmla="*/ 2387600 w 4203700"/>
                <a:gd name="T3" fmla="*/ 622300 h 939800"/>
                <a:gd name="T4" fmla="*/ 4203700 w 4203700"/>
                <a:gd name="T5" fmla="*/ 0 h 9398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03700" h="939800">
                  <a:moveTo>
                    <a:pt x="0" y="939800"/>
                  </a:moveTo>
                  <a:cubicBezTo>
                    <a:pt x="919691" y="827616"/>
                    <a:pt x="1686983" y="778933"/>
                    <a:pt x="2387600" y="622300"/>
                  </a:cubicBezTo>
                  <a:cubicBezTo>
                    <a:pt x="3088217" y="465667"/>
                    <a:pt x="3722158" y="201083"/>
                    <a:pt x="4203700" y="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677" name="MH_Other_4"/>
            <p:cNvSpPr>
              <a:spLocks/>
            </p:cNvSpPr>
            <p:nvPr/>
          </p:nvSpPr>
          <p:spPr bwMode="auto">
            <a:xfrm>
              <a:off x="1658414" y="4162122"/>
              <a:ext cx="4379771" cy="723265"/>
            </a:xfrm>
            <a:custGeom>
              <a:avLst/>
              <a:gdLst>
                <a:gd name="T0" fmla="*/ 0 w 4152900"/>
                <a:gd name="T1" fmla="*/ 0 h 685800"/>
                <a:gd name="T2" fmla="*/ 2959100 w 4152900"/>
                <a:gd name="T3" fmla="*/ 368300 h 685800"/>
                <a:gd name="T4" fmla="*/ 4152900 w 4152900"/>
                <a:gd name="T5" fmla="*/ 685800 h 6858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52900" h="685800">
                  <a:moveTo>
                    <a:pt x="0" y="0"/>
                  </a:moveTo>
                  <a:cubicBezTo>
                    <a:pt x="1133475" y="127000"/>
                    <a:pt x="2266950" y="254000"/>
                    <a:pt x="2959100" y="368300"/>
                  </a:cubicBezTo>
                  <a:cubicBezTo>
                    <a:pt x="3651250" y="482600"/>
                    <a:pt x="3902075" y="584200"/>
                    <a:pt x="4152900" y="68580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678" name="MH_Other_5"/>
            <p:cNvSpPr>
              <a:spLocks/>
            </p:cNvSpPr>
            <p:nvPr/>
          </p:nvSpPr>
          <p:spPr bwMode="auto">
            <a:xfrm>
              <a:off x="1604839" y="4162122"/>
              <a:ext cx="3428812" cy="1620649"/>
            </a:xfrm>
            <a:custGeom>
              <a:avLst/>
              <a:gdLst>
                <a:gd name="T0" fmla="*/ 0 w 3251200"/>
                <a:gd name="T1" fmla="*/ 0 h 1536700"/>
                <a:gd name="T2" fmla="*/ 2235200 w 3251200"/>
                <a:gd name="T3" fmla="*/ 787400 h 1536700"/>
                <a:gd name="T4" fmla="*/ 3251200 w 3251200"/>
                <a:gd name="T5" fmla="*/ 1536700 h 15367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51200" h="1536700">
                  <a:moveTo>
                    <a:pt x="0" y="0"/>
                  </a:moveTo>
                  <a:cubicBezTo>
                    <a:pt x="1049866" y="208491"/>
                    <a:pt x="1693333" y="531283"/>
                    <a:pt x="2235200" y="787400"/>
                  </a:cubicBezTo>
                  <a:cubicBezTo>
                    <a:pt x="2777067" y="1043517"/>
                    <a:pt x="3141133" y="1359958"/>
                    <a:pt x="3251200" y="153670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8684" name="MH_Other_6"/>
          <p:cNvSpPr>
            <a:spLocks noChangeArrowheads="1"/>
          </p:cNvSpPr>
          <p:nvPr/>
        </p:nvSpPr>
        <p:spPr bwMode="auto">
          <a:xfrm>
            <a:off x="4722245" y="1596279"/>
            <a:ext cx="704849" cy="704849"/>
          </a:xfrm>
          <a:prstGeom prst="ellipse">
            <a:avLst/>
          </a:prstGeom>
          <a:solidFill>
            <a:srgbClr val="015835"/>
          </a:solidFill>
          <a:ln w="28575"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sz="2531" dirty="0">
                <a:solidFill>
                  <a:srgbClr val="FFFFFF"/>
                </a:solidFill>
                <a:latin typeface="Calibri" panose="020F0502020204030204" pitchFamily="34" charset="0"/>
                <a:ea typeface="Gungsuh" panose="02030600000101010101" pitchFamily="18" charset="-127"/>
              </a:rPr>
              <a:t>01</a:t>
            </a:r>
            <a:endParaRPr lang="zh-CN" altLang="en-US" sz="2531" dirty="0">
              <a:solidFill>
                <a:srgbClr val="FFFFFF"/>
              </a:solidFill>
              <a:latin typeface="Calibri" panose="020F0502020204030204" pitchFamily="34" charset="0"/>
              <a:ea typeface="Gungsuh" panose="02030600000101010101" pitchFamily="18" charset="-127"/>
            </a:endParaRPr>
          </a:p>
        </p:txBody>
      </p:sp>
      <p:sp>
        <p:nvSpPr>
          <p:cNvPr id="28685" name="MH_Other_7"/>
          <p:cNvSpPr>
            <a:spLocks noChangeArrowheads="1"/>
          </p:cNvSpPr>
          <p:nvPr/>
        </p:nvSpPr>
        <p:spPr bwMode="auto">
          <a:xfrm>
            <a:off x="5701667" y="2445112"/>
            <a:ext cx="704848" cy="704848"/>
          </a:xfrm>
          <a:prstGeom prst="ellipse">
            <a:avLst/>
          </a:prstGeom>
          <a:solidFill>
            <a:srgbClr val="90C74B"/>
          </a:solidFill>
          <a:ln w="28575"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sz="2531" dirty="0">
                <a:solidFill>
                  <a:srgbClr val="FFFFFF"/>
                </a:solidFill>
                <a:latin typeface="Calibri" panose="020F0502020204030204" pitchFamily="34" charset="0"/>
                <a:ea typeface="Gungsuh" panose="02030600000101010101" pitchFamily="18" charset="-127"/>
              </a:rPr>
              <a:t>02</a:t>
            </a:r>
            <a:endParaRPr lang="zh-CN" altLang="en-US" sz="2531" dirty="0">
              <a:solidFill>
                <a:srgbClr val="FFFFFF"/>
              </a:solidFill>
              <a:latin typeface="Calibri" panose="020F0502020204030204" pitchFamily="34" charset="0"/>
              <a:ea typeface="Gungsuh" panose="02030600000101010101" pitchFamily="18" charset="-127"/>
            </a:endParaRPr>
          </a:p>
        </p:txBody>
      </p:sp>
      <p:sp>
        <p:nvSpPr>
          <p:cNvPr id="28686" name="MH_Other_8"/>
          <p:cNvSpPr>
            <a:spLocks noChangeArrowheads="1"/>
          </p:cNvSpPr>
          <p:nvPr/>
        </p:nvSpPr>
        <p:spPr bwMode="auto">
          <a:xfrm>
            <a:off x="5201073" y="3360912"/>
            <a:ext cx="704849" cy="706523"/>
          </a:xfrm>
          <a:prstGeom prst="ellipse">
            <a:avLst/>
          </a:prstGeom>
          <a:solidFill>
            <a:srgbClr val="015835"/>
          </a:solidFill>
          <a:ln w="28575"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sz="2531">
                <a:solidFill>
                  <a:srgbClr val="FFFFFF"/>
                </a:solidFill>
                <a:latin typeface="Calibri" panose="020F0502020204030204" pitchFamily="34" charset="0"/>
                <a:ea typeface="Gungsuh" panose="02030600000101010101" pitchFamily="18" charset="-127"/>
              </a:rPr>
              <a:t>03</a:t>
            </a:r>
            <a:endParaRPr lang="zh-CN" altLang="en-US" sz="2531">
              <a:solidFill>
                <a:srgbClr val="FFFFFF"/>
              </a:solidFill>
              <a:latin typeface="Calibri" panose="020F0502020204030204" pitchFamily="34" charset="0"/>
              <a:ea typeface="Gungsuh" panose="02030600000101010101" pitchFamily="18" charset="-127"/>
            </a:endParaRPr>
          </a:p>
        </p:txBody>
      </p:sp>
      <p:sp>
        <p:nvSpPr>
          <p:cNvPr id="28687" name="MH_Other_9"/>
          <p:cNvSpPr>
            <a:spLocks noChangeArrowheads="1"/>
          </p:cNvSpPr>
          <p:nvPr/>
        </p:nvSpPr>
        <p:spPr bwMode="auto">
          <a:xfrm>
            <a:off x="5698319" y="4142775"/>
            <a:ext cx="704848" cy="706523"/>
          </a:xfrm>
          <a:prstGeom prst="ellipse">
            <a:avLst/>
          </a:prstGeom>
          <a:solidFill>
            <a:srgbClr val="90C74B"/>
          </a:solidFill>
          <a:ln w="28575"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sz="2531">
                <a:solidFill>
                  <a:srgbClr val="FFFFFF"/>
                </a:solidFill>
                <a:latin typeface="Calibri" panose="020F0502020204030204" pitchFamily="34" charset="0"/>
                <a:ea typeface="Gungsuh" panose="02030600000101010101" pitchFamily="18" charset="-127"/>
              </a:rPr>
              <a:t>04</a:t>
            </a:r>
            <a:endParaRPr lang="zh-CN" altLang="en-US" sz="2531">
              <a:solidFill>
                <a:srgbClr val="FFFFFF"/>
              </a:solidFill>
              <a:latin typeface="Calibri" panose="020F0502020204030204" pitchFamily="34" charset="0"/>
              <a:ea typeface="Gungsuh" panose="02030600000101010101" pitchFamily="18" charset="-127"/>
            </a:endParaRPr>
          </a:p>
        </p:txBody>
      </p:sp>
      <p:sp>
        <p:nvSpPr>
          <p:cNvPr id="28688" name="MH_Other_10"/>
          <p:cNvSpPr>
            <a:spLocks noChangeArrowheads="1"/>
          </p:cNvSpPr>
          <p:nvPr/>
        </p:nvSpPr>
        <p:spPr bwMode="auto">
          <a:xfrm>
            <a:off x="4688760" y="5127219"/>
            <a:ext cx="704849" cy="704848"/>
          </a:xfrm>
          <a:prstGeom prst="ellipse">
            <a:avLst/>
          </a:prstGeom>
          <a:solidFill>
            <a:srgbClr val="015835"/>
          </a:solidFill>
          <a:ln w="28575"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sz="2531">
                <a:solidFill>
                  <a:srgbClr val="FFFFFF"/>
                </a:solidFill>
                <a:latin typeface="Calibri" panose="020F0502020204030204" pitchFamily="34" charset="0"/>
                <a:ea typeface="Gungsuh" panose="02030600000101010101" pitchFamily="18" charset="-127"/>
              </a:rPr>
              <a:t>05</a:t>
            </a:r>
            <a:endParaRPr lang="zh-CN" altLang="en-US" sz="2531">
              <a:solidFill>
                <a:srgbClr val="FFFFFF"/>
              </a:solidFill>
              <a:latin typeface="Calibri" panose="020F0502020204030204" pitchFamily="34" charset="0"/>
              <a:ea typeface="Gungsuh" panose="02030600000101010101" pitchFamily="18" charset="-127"/>
            </a:endParaRPr>
          </a:p>
        </p:txBody>
      </p:sp>
      <p:sp>
        <p:nvSpPr>
          <p:cNvPr id="28689" name="MH_Title_1"/>
          <p:cNvSpPr>
            <a:spLocks noChangeArrowheads="1"/>
          </p:cNvSpPr>
          <p:nvPr/>
        </p:nvSpPr>
        <p:spPr bwMode="auto">
          <a:xfrm>
            <a:off x="-24691" y="2608213"/>
            <a:ext cx="1656318" cy="2393718"/>
          </a:xfrm>
          <a:custGeom>
            <a:avLst/>
            <a:gdLst>
              <a:gd name="T0" fmla="*/ 272796 w 1159484"/>
              <a:gd name="T1" fmla="*/ 1430 h 1674380"/>
              <a:gd name="T2" fmla="*/ 986253 w 1159484"/>
              <a:gd name="T3" fmla="*/ 329551 h 1674380"/>
              <a:gd name="T4" fmla="*/ 983624 w 1159484"/>
              <a:gd name="T5" fmla="*/ 1349563 h 1674380"/>
              <a:gd name="T6" fmla="*/ 0 w 1159484"/>
              <a:gd name="T7" fmla="*/ 1611015 h 1674380"/>
              <a:gd name="T8" fmla="*/ 3991 w 1159484"/>
              <a:gd name="T9" fmla="*/ 63005 h 1674380"/>
              <a:gd name="T10" fmla="*/ 272796 w 1159484"/>
              <a:gd name="T11" fmla="*/ 1430 h 16743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9484"/>
              <a:gd name="T19" fmla="*/ 0 h 1674380"/>
              <a:gd name="T20" fmla="*/ 1159484 w 1159484"/>
              <a:gd name="T21" fmla="*/ 1674380 h 16743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9484" h="1674380">
                <a:moveTo>
                  <a:pt x="273226" y="1430"/>
                </a:moveTo>
                <a:cubicBezTo>
                  <a:pt x="545324" y="-14516"/>
                  <a:pt x="815402" y="103404"/>
                  <a:pt x="987809" y="329296"/>
                </a:cubicBezTo>
                <a:cubicBezTo>
                  <a:pt x="1217686" y="630485"/>
                  <a:pt x="1216605" y="1048522"/>
                  <a:pt x="985175" y="1348519"/>
                </a:cubicBezTo>
                <a:cubicBezTo>
                  <a:pt x="753745" y="1648515"/>
                  <a:pt x="349672" y="1755668"/>
                  <a:pt x="0" y="1609769"/>
                </a:cubicBezTo>
                <a:lnTo>
                  <a:pt x="3997" y="62957"/>
                </a:lnTo>
                <a:cubicBezTo>
                  <a:pt x="91603" y="26935"/>
                  <a:pt x="182527" y="6745"/>
                  <a:pt x="273226" y="1430"/>
                </a:cubicBezTo>
                <a:close/>
              </a:path>
            </a:pathLst>
          </a:custGeom>
          <a:solidFill>
            <a:srgbClr val="015835"/>
          </a:solidFill>
          <a:ln w="28575">
            <a:noFill/>
          </a:ln>
        </p:spPr>
        <p:txBody>
          <a:bodyPr lIns="0" tIns="0" rIns="113847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sz="24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THE TITLE</a:t>
            </a:r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TextBox 23"/>
          <p:cNvSpPr txBox="1"/>
          <p:nvPr/>
        </p:nvSpPr>
        <p:spPr>
          <a:xfrm>
            <a:off x="6067851" y="1617380"/>
            <a:ext cx="37646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TextBox 24"/>
          <p:cNvSpPr txBox="1"/>
          <p:nvPr/>
        </p:nvSpPr>
        <p:spPr>
          <a:xfrm>
            <a:off x="6067851" y="133786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553626" y="2622970"/>
            <a:ext cx="37646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6553626" y="234345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25" name="TextBox 23"/>
          <p:cNvSpPr txBox="1"/>
          <p:nvPr/>
        </p:nvSpPr>
        <p:spPr>
          <a:xfrm>
            <a:off x="6248826" y="3592282"/>
            <a:ext cx="37646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TextBox 24"/>
          <p:cNvSpPr txBox="1"/>
          <p:nvPr/>
        </p:nvSpPr>
        <p:spPr>
          <a:xfrm>
            <a:off x="6248826" y="331276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27" name="TextBox 23"/>
          <p:cNvSpPr txBox="1"/>
          <p:nvPr/>
        </p:nvSpPr>
        <p:spPr>
          <a:xfrm>
            <a:off x="6563151" y="4487632"/>
            <a:ext cx="37646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TextBox 24"/>
          <p:cNvSpPr txBox="1"/>
          <p:nvPr/>
        </p:nvSpPr>
        <p:spPr>
          <a:xfrm>
            <a:off x="6563151" y="420811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29" name="TextBox 23"/>
          <p:cNvSpPr txBox="1"/>
          <p:nvPr/>
        </p:nvSpPr>
        <p:spPr>
          <a:xfrm>
            <a:off x="5782101" y="5567184"/>
            <a:ext cx="37646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TextBox 24"/>
          <p:cNvSpPr txBox="1"/>
          <p:nvPr/>
        </p:nvSpPr>
        <p:spPr>
          <a:xfrm>
            <a:off x="5782101" y="5287667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1" name="矩形 30"/>
          <p:cNvSpPr/>
          <p:nvPr/>
        </p:nvSpPr>
        <p:spPr>
          <a:xfrm>
            <a:off x="5439360" y="183658"/>
            <a:ext cx="1980029" cy="50488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2" name="矩形 31"/>
          <p:cNvSpPr/>
          <p:nvPr/>
        </p:nvSpPr>
        <p:spPr>
          <a:xfrm>
            <a:off x="5181276" y="544865"/>
            <a:ext cx="2496196" cy="33515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Please replace the written content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65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4" grpId="0" animBg="1"/>
      <p:bldP spid="28685" grpId="0" animBg="1"/>
      <p:bldP spid="28686" grpId="0" animBg="1"/>
      <p:bldP spid="28687" grpId="0" animBg="1"/>
      <p:bldP spid="28688" grpId="0" animBg="1"/>
      <p:bldP spid="28689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728878" y="4537059"/>
            <a:ext cx="699953" cy="263917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728878" y="2649481"/>
            <a:ext cx="699953" cy="261049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4429919" y="1946660"/>
            <a:ext cx="3998912" cy="702823"/>
          </a:xfrm>
          <a:custGeom>
            <a:avLst/>
            <a:gdLst>
              <a:gd name="T0" fmla="*/ 0 w 1394"/>
              <a:gd name="T1" fmla="*/ 0 h 245"/>
              <a:gd name="T2" fmla="*/ 1150 w 1394"/>
              <a:gd name="T3" fmla="*/ 0 h 245"/>
              <a:gd name="T4" fmla="*/ 1394 w 1394"/>
              <a:gd name="T5" fmla="*/ 245 h 245"/>
              <a:gd name="T6" fmla="*/ 241 w 1394"/>
              <a:gd name="T7" fmla="*/ 245 h 245"/>
              <a:gd name="T8" fmla="*/ 0 w 1394"/>
              <a:gd name="T9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4" h="245">
                <a:moveTo>
                  <a:pt x="0" y="0"/>
                </a:moveTo>
                <a:lnTo>
                  <a:pt x="1150" y="0"/>
                </a:lnTo>
                <a:lnTo>
                  <a:pt x="1394" y="245"/>
                </a:lnTo>
                <a:lnTo>
                  <a:pt x="241" y="245"/>
                </a:lnTo>
                <a:lnTo>
                  <a:pt x="0" y="0"/>
                </a:lnTo>
                <a:close/>
              </a:path>
            </a:pathLst>
          </a:custGeom>
          <a:solidFill>
            <a:srgbClr val="90C74B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429919" y="3601876"/>
            <a:ext cx="691348" cy="238100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4429919" y="3834238"/>
            <a:ext cx="3998912" cy="702823"/>
          </a:xfrm>
          <a:custGeom>
            <a:avLst/>
            <a:gdLst>
              <a:gd name="T0" fmla="*/ 0 w 1394"/>
              <a:gd name="T1" fmla="*/ 0 h 245"/>
              <a:gd name="T2" fmla="*/ 1150 w 1394"/>
              <a:gd name="T3" fmla="*/ 0 h 245"/>
              <a:gd name="T4" fmla="*/ 1394 w 1394"/>
              <a:gd name="T5" fmla="*/ 245 h 245"/>
              <a:gd name="T6" fmla="*/ 241 w 1394"/>
              <a:gd name="T7" fmla="*/ 245 h 245"/>
              <a:gd name="T8" fmla="*/ 0 w 1394"/>
              <a:gd name="T9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4" h="245">
                <a:moveTo>
                  <a:pt x="0" y="0"/>
                </a:moveTo>
                <a:lnTo>
                  <a:pt x="1150" y="0"/>
                </a:lnTo>
                <a:lnTo>
                  <a:pt x="1394" y="245"/>
                </a:lnTo>
                <a:lnTo>
                  <a:pt x="241" y="245"/>
                </a:lnTo>
                <a:lnTo>
                  <a:pt x="0" y="0"/>
                </a:lnTo>
                <a:close/>
              </a:path>
            </a:pathLst>
          </a:custGeom>
          <a:solidFill>
            <a:srgbClr val="90C74B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429919" y="5489454"/>
            <a:ext cx="691348" cy="246705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>
            <a:off x="4429919" y="5730421"/>
            <a:ext cx="3597300" cy="694216"/>
          </a:xfrm>
          <a:custGeom>
            <a:avLst/>
            <a:gdLst>
              <a:gd name="T0" fmla="*/ 0 w 1254"/>
              <a:gd name="T1" fmla="*/ 0 h 242"/>
              <a:gd name="T2" fmla="*/ 1254 w 1254"/>
              <a:gd name="T3" fmla="*/ 0 h 242"/>
              <a:gd name="T4" fmla="*/ 1254 w 1254"/>
              <a:gd name="T5" fmla="*/ 242 h 242"/>
              <a:gd name="T6" fmla="*/ 241 w 1254"/>
              <a:gd name="T7" fmla="*/ 242 h 242"/>
              <a:gd name="T8" fmla="*/ 0 w 1254"/>
              <a:gd name="T9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4" h="242">
                <a:moveTo>
                  <a:pt x="0" y="0"/>
                </a:moveTo>
                <a:lnTo>
                  <a:pt x="1254" y="0"/>
                </a:lnTo>
                <a:lnTo>
                  <a:pt x="1254" y="242"/>
                </a:lnTo>
                <a:lnTo>
                  <a:pt x="241" y="242"/>
                </a:lnTo>
                <a:lnTo>
                  <a:pt x="0" y="0"/>
                </a:lnTo>
                <a:close/>
              </a:path>
            </a:pathLst>
          </a:custGeom>
          <a:solidFill>
            <a:srgbClr val="90C74B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Freeform 13"/>
          <p:cNvSpPr>
            <a:spLocks/>
          </p:cNvSpPr>
          <p:nvPr/>
        </p:nvSpPr>
        <p:spPr bwMode="auto">
          <a:xfrm>
            <a:off x="4429919" y="2899055"/>
            <a:ext cx="3998912" cy="702823"/>
          </a:xfrm>
          <a:custGeom>
            <a:avLst/>
            <a:gdLst>
              <a:gd name="T0" fmla="*/ 241 w 1394"/>
              <a:gd name="T1" fmla="*/ 0 h 245"/>
              <a:gd name="T2" fmla="*/ 1394 w 1394"/>
              <a:gd name="T3" fmla="*/ 0 h 245"/>
              <a:gd name="T4" fmla="*/ 1150 w 1394"/>
              <a:gd name="T5" fmla="*/ 245 h 245"/>
              <a:gd name="T6" fmla="*/ 0 w 1394"/>
              <a:gd name="T7" fmla="*/ 245 h 245"/>
              <a:gd name="T8" fmla="*/ 241 w 1394"/>
              <a:gd name="T9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4" h="245">
                <a:moveTo>
                  <a:pt x="241" y="0"/>
                </a:moveTo>
                <a:lnTo>
                  <a:pt x="1394" y="0"/>
                </a:lnTo>
                <a:lnTo>
                  <a:pt x="1150" y="245"/>
                </a:lnTo>
                <a:lnTo>
                  <a:pt x="0" y="245"/>
                </a:lnTo>
                <a:lnTo>
                  <a:pt x="241" y="0"/>
                </a:lnTo>
                <a:close/>
              </a:path>
            </a:pathLst>
          </a:custGeom>
          <a:solidFill>
            <a:srgbClr val="015835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Freeform 14"/>
          <p:cNvSpPr>
            <a:spLocks/>
          </p:cNvSpPr>
          <p:nvPr/>
        </p:nvSpPr>
        <p:spPr bwMode="auto">
          <a:xfrm>
            <a:off x="4429919" y="4789501"/>
            <a:ext cx="3998912" cy="699953"/>
          </a:xfrm>
          <a:custGeom>
            <a:avLst/>
            <a:gdLst>
              <a:gd name="T0" fmla="*/ 241 w 1394"/>
              <a:gd name="T1" fmla="*/ 0 h 244"/>
              <a:gd name="T2" fmla="*/ 1394 w 1394"/>
              <a:gd name="T3" fmla="*/ 0 h 244"/>
              <a:gd name="T4" fmla="*/ 1150 w 1394"/>
              <a:gd name="T5" fmla="*/ 244 h 244"/>
              <a:gd name="T6" fmla="*/ 0 w 1394"/>
              <a:gd name="T7" fmla="*/ 244 h 244"/>
              <a:gd name="T8" fmla="*/ 241 w 1394"/>
              <a:gd name="T9" fmla="*/ 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4" h="244">
                <a:moveTo>
                  <a:pt x="241" y="0"/>
                </a:moveTo>
                <a:lnTo>
                  <a:pt x="1394" y="0"/>
                </a:lnTo>
                <a:lnTo>
                  <a:pt x="1150" y="244"/>
                </a:lnTo>
                <a:lnTo>
                  <a:pt x="0" y="244"/>
                </a:lnTo>
                <a:lnTo>
                  <a:pt x="241" y="0"/>
                </a:lnTo>
                <a:close/>
              </a:path>
            </a:pathLst>
          </a:custGeom>
          <a:solidFill>
            <a:srgbClr val="015835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238881" y="5856642"/>
            <a:ext cx="763063" cy="441774"/>
            <a:chOff x="5238881" y="5604205"/>
            <a:chExt cx="763063" cy="441774"/>
          </a:xfrm>
        </p:grpSpPr>
        <p:sp>
          <p:nvSpPr>
            <p:cNvPr id="19" name="Freeform 79"/>
            <p:cNvSpPr>
              <a:spLocks/>
            </p:cNvSpPr>
            <p:nvPr/>
          </p:nvSpPr>
          <p:spPr bwMode="auto">
            <a:xfrm>
              <a:off x="5238881" y="5652973"/>
              <a:ext cx="203676" cy="344239"/>
            </a:xfrm>
            <a:custGeom>
              <a:avLst/>
              <a:gdLst>
                <a:gd name="T0" fmla="*/ 61 w 71"/>
                <a:gd name="T1" fmla="*/ 0 h 120"/>
                <a:gd name="T2" fmla="*/ 65 w 71"/>
                <a:gd name="T3" fmla="*/ 0 h 120"/>
                <a:gd name="T4" fmla="*/ 67 w 71"/>
                <a:gd name="T5" fmla="*/ 2 h 120"/>
                <a:gd name="T6" fmla="*/ 71 w 71"/>
                <a:gd name="T7" fmla="*/ 6 h 120"/>
                <a:gd name="T8" fmla="*/ 71 w 71"/>
                <a:gd name="T9" fmla="*/ 10 h 120"/>
                <a:gd name="T10" fmla="*/ 71 w 71"/>
                <a:gd name="T11" fmla="*/ 14 h 120"/>
                <a:gd name="T12" fmla="*/ 67 w 71"/>
                <a:gd name="T13" fmla="*/ 18 h 120"/>
                <a:gd name="T14" fmla="*/ 26 w 71"/>
                <a:gd name="T15" fmla="*/ 61 h 120"/>
                <a:gd name="T16" fmla="*/ 67 w 71"/>
                <a:gd name="T17" fmla="*/ 102 h 120"/>
                <a:gd name="T18" fmla="*/ 71 w 71"/>
                <a:gd name="T19" fmla="*/ 106 h 120"/>
                <a:gd name="T20" fmla="*/ 71 w 71"/>
                <a:gd name="T21" fmla="*/ 110 h 120"/>
                <a:gd name="T22" fmla="*/ 71 w 71"/>
                <a:gd name="T23" fmla="*/ 114 h 120"/>
                <a:gd name="T24" fmla="*/ 67 w 71"/>
                <a:gd name="T25" fmla="*/ 118 h 120"/>
                <a:gd name="T26" fmla="*/ 61 w 71"/>
                <a:gd name="T27" fmla="*/ 120 h 120"/>
                <a:gd name="T28" fmla="*/ 53 w 71"/>
                <a:gd name="T29" fmla="*/ 118 h 120"/>
                <a:gd name="T30" fmla="*/ 4 w 71"/>
                <a:gd name="T31" fmla="*/ 67 h 120"/>
                <a:gd name="T32" fmla="*/ 0 w 71"/>
                <a:gd name="T33" fmla="*/ 61 h 120"/>
                <a:gd name="T34" fmla="*/ 4 w 71"/>
                <a:gd name="T35" fmla="*/ 53 h 120"/>
                <a:gd name="T36" fmla="*/ 53 w 71"/>
                <a:gd name="T37" fmla="*/ 2 h 120"/>
                <a:gd name="T38" fmla="*/ 57 w 71"/>
                <a:gd name="T39" fmla="*/ 0 h 120"/>
                <a:gd name="T40" fmla="*/ 61 w 71"/>
                <a:gd name="T4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120">
                  <a:moveTo>
                    <a:pt x="61" y="0"/>
                  </a:moveTo>
                  <a:lnTo>
                    <a:pt x="65" y="0"/>
                  </a:lnTo>
                  <a:lnTo>
                    <a:pt x="67" y="2"/>
                  </a:lnTo>
                  <a:lnTo>
                    <a:pt x="71" y="6"/>
                  </a:lnTo>
                  <a:lnTo>
                    <a:pt x="71" y="10"/>
                  </a:lnTo>
                  <a:lnTo>
                    <a:pt x="71" y="14"/>
                  </a:lnTo>
                  <a:lnTo>
                    <a:pt x="67" y="18"/>
                  </a:lnTo>
                  <a:lnTo>
                    <a:pt x="26" y="61"/>
                  </a:lnTo>
                  <a:lnTo>
                    <a:pt x="67" y="102"/>
                  </a:lnTo>
                  <a:lnTo>
                    <a:pt x="71" y="106"/>
                  </a:lnTo>
                  <a:lnTo>
                    <a:pt x="71" y="110"/>
                  </a:lnTo>
                  <a:lnTo>
                    <a:pt x="71" y="114"/>
                  </a:lnTo>
                  <a:lnTo>
                    <a:pt x="67" y="118"/>
                  </a:lnTo>
                  <a:lnTo>
                    <a:pt x="61" y="120"/>
                  </a:lnTo>
                  <a:lnTo>
                    <a:pt x="53" y="118"/>
                  </a:lnTo>
                  <a:lnTo>
                    <a:pt x="4" y="67"/>
                  </a:lnTo>
                  <a:lnTo>
                    <a:pt x="0" y="61"/>
                  </a:lnTo>
                  <a:lnTo>
                    <a:pt x="4" y="53"/>
                  </a:lnTo>
                  <a:lnTo>
                    <a:pt x="53" y="2"/>
                  </a:lnTo>
                  <a:lnTo>
                    <a:pt x="57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557301" y="5604205"/>
              <a:ext cx="444643" cy="441774"/>
              <a:chOff x="5557301" y="5584126"/>
              <a:chExt cx="444643" cy="441774"/>
            </a:xfrm>
          </p:grpSpPr>
          <p:sp>
            <p:nvSpPr>
              <p:cNvPr id="21" name="Freeform 192"/>
              <p:cNvSpPr>
                <a:spLocks noEditPoints="1"/>
              </p:cNvSpPr>
              <p:nvPr/>
            </p:nvSpPr>
            <p:spPr bwMode="auto">
              <a:xfrm>
                <a:off x="5557301" y="5584126"/>
                <a:ext cx="444643" cy="441774"/>
              </a:xfrm>
              <a:custGeom>
                <a:avLst/>
                <a:gdLst>
                  <a:gd name="T0" fmla="*/ 78 w 155"/>
                  <a:gd name="T1" fmla="*/ 10 h 154"/>
                  <a:gd name="T2" fmla="*/ 61 w 155"/>
                  <a:gd name="T3" fmla="*/ 12 h 154"/>
                  <a:gd name="T4" fmla="*/ 43 w 155"/>
                  <a:gd name="T5" fmla="*/ 18 h 154"/>
                  <a:gd name="T6" fmla="*/ 25 w 155"/>
                  <a:gd name="T7" fmla="*/ 34 h 154"/>
                  <a:gd name="T8" fmla="*/ 13 w 155"/>
                  <a:gd name="T9" fmla="*/ 55 h 154"/>
                  <a:gd name="T10" fmla="*/ 9 w 155"/>
                  <a:gd name="T11" fmla="*/ 77 h 154"/>
                  <a:gd name="T12" fmla="*/ 11 w 155"/>
                  <a:gd name="T13" fmla="*/ 95 h 154"/>
                  <a:gd name="T14" fmla="*/ 19 w 155"/>
                  <a:gd name="T15" fmla="*/ 112 h 154"/>
                  <a:gd name="T16" fmla="*/ 33 w 155"/>
                  <a:gd name="T17" fmla="*/ 130 h 154"/>
                  <a:gd name="T18" fmla="*/ 55 w 155"/>
                  <a:gd name="T19" fmla="*/ 142 h 154"/>
                  <a:gd name="T20" fmla="*/ 78 w 155"/>
                  <a:gd name="T21" fmla="*/ 146 h 154"/>
                  <a:gd name="T22" fmla="*/ 94 w 155"/>
                  <a:gd name="T23" fmla="*/ 144 h 154"/>
                  <a:gd name="T24" fmla="*/ 112 w 155"/>
                  <a:gd name="T25" fmla="*/ 138 h 154"/>
                  <a:gd name="T26" fmla="*/ 130 w 155"/>
                  <a:gd name="T27" fmla="*/ 122 h 154"/>
                  <a:gd name="T28" fmla="*/ 143 w 155"/>
                  <a:gd name="T29" fmla="*/ 101 h 154"/>
                  <a:gd name="T30" fmla="*/ 147 w 155"/>
                  <a:gd name="T31" fmla="*/ 77 h 154"/>
                  <a:gd name="T32" fmla="*/ 145 w 155"/>
                  <a:gd name="T33" fmla="*/ 61 h 154"/>
                  <a:gd name="T34" fmla="*/ 136 w 155"/>
                  <a:gd name="T35" fmla="*/ 44 h 154"/>
                  <a:gd name="T36" fmla="*/ 122 w 155"/>
                  <a:gd name="T37" fmla="*/ 24 h 154"/>
                  <a:gd name="T38" fmla="*/ 100 w 155"/>
                  <a:gd name="T39" fmla="*/ 14 h 154"/>
                  <a:gd name="T40" fmla="*/ 78 w 155"/>
                  <a:gd name="T41" fmla="*/ 10 h 154"/>
                  <a:gd name="T42" fmla="*/ 78 w 155"/>
                  <a:gd name="T43" fmla="*/ 0 h 154"/>
                  <a:gd name="T44" fmla="*/ 104 w 155"/>
                  <a:gd name="T45" fmla="*/ 6 h 154"/>
                  <a:gd name="T46" fmla="*/ 126 w 155"/>
                  <a:gd name="T47" fmla="*/ 18 h 154"/>
                  <a:gd name="T48" fmla="*/ 145 w 155"/>
                  <a:gd name="T49" fmla="*/ 40 h 154"/>
                  <a:gd name="T50" fmla="*/ 153 w 155"/>
                  <a:gd name="T51" fmla="*/ 59 h 154"/>
                  <a:gd name="T52" fmla="*/ 155 w 155"/>
                  <a:gd name="T53" fmla="*/ 77 h 154"/>
                  <a:gd name="T54" fmla="*/ 151 w 155"/>
                  <a:gd name="T55" fmla="*/ 103 h 154"/>
                  <a:gd name="T56" fmla="*/ 136 w 155"/>
                  <a:gd name="T57" fmla="*/ 128 h 154"/>
                  <a:gd name="T58" fmla="*/ 116 w 155"/>
                  <a:gd name="T59" fmla="*/ 144 h 154"/>
                  <a:gd name="T60" fmla="*/ 96 w 155"/>
                  <a:gd name="T61" fmla="*/ 152 h 154"/>
                  <a:gd name="T62" fmla="*/ 78 w 155"/>
                  <a:gd name="T63" fmla="*/ 154 h 154"/>
                  <a:gd name="T64" fmla="*/ 51 w 155"/>
                  <a:gd name="T65" fmla="*/ 150 h 154"/>
                  <a:gd name="T66" fmla="*/ 29 w 155"/>
                  <a:gd name="T67" fmla="*/ 136 h 154"/>
                  <a:gd name="T68" fmla="*/ 11 w 155"/>
                  <a:gd name="T69" fmla="*/ 116 h 154"/>
                  <a:gd name="T70" fmla="*/ 3 w 155"/>
                  <a:gd name="T71" fmla="*/ 97 h 154"/>
                  <a:gd name="T72" fmla="*/ 0 w 155"/>
                  <a:gd name="T73" fmla="*/ 77 h 154"/>
                  <a:gd name="T74" fmla="*/ 5 w 155"/>
                  <a:gd name="T75" fmla="*/ 50 h 154"/>
                  <a:gd name="T76" fmla="*/ 19 w 155"/>
                  <a:gd name="T77" fmla="*/ 28 h 154"/>
                  <a:gd name="T78" fmla="*/ 39 w 155"/>
                  <a:gd name="T79" fmla="*/ 10 h 154"/>
                  <a:gd name="T80" fmla="*/ 59 w 155"/>
                  <a:gd name="T81" fmla="*/ 4 h 154"/>
                  <a:gd name="T82" fmla="*/ 78 w 155"/>
                  <a:gd name="T8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5" h="154">
                    <a:moveTo>
                      <a:pt x="78" y="10"/>
                    </a:moveTo>
                    <a:lnTo>
                      <a:pt x="61" y="12"/>
                    </a:lnTo>
                    <a:lnTo>
                      <a:pt x="43" y="18"/>
                    </a:lnTo>
                    <a:lnTo>
                      <a:pt x="25" y="34"/>
                    </a:lnTo>
                    <a:lnTo>
                      <a:pt x="13" y="55"/>
                    </a:lnTo>
                    <a:lnTo>
                      <a:pt x="9" y="77"/>
                    </a:lnTo>
                    <a:lnTo>
                      <a:pt x="11" y="95"/>
                    </a:lnTo>
                    <a:lnTo>
                      <a:pt x="19" y="112"/>
                    </a:lnTo>
                    <a:lnTo>
                      <a:pt x="33" y="130"/>
                    </a:lnTo>
                    <a:lnTo>
                      <a:pt x="55" y="142"/>
                    </a:lnTo>
                    <a:lnTo>
                      <a:pt x="78" y="146"/>
                    </a:lnTo>
                    <a:lnTo>
                      <a:pt x="94" y="144"/>
                    </a:lnTo>
                    <a:lnTo>
                      <a:pt x="112" y="138"/>
                    </a:lnTo>
                    <a:lnTo>
                      <a:pt x="130" y="122"/>
                    </a:lnTo>
                    <a:lnTo>
                      <a:pt x="143" y="101"/>
                    </a:lnTo>
                    <a:lnTo>
                      <a:pt x="147" y="77"/>
                    </a:lnTo>
                    <a:lnTo>
                      <a:pt x="145" y="61"/>
                    </a:lnTo>
                    <a:lnTo>
                      <a:pt x="136" y="44"/>
                    </a:lnTo>
                    <a:lnTo>
                      <a:pt x="122" y="24"/>
                    </a:lnTo>
                    <a:lnTo>
                      <a:pt x="100" y="14"/>
                    </a:lnTo>
                    <a:lnTo>
                      <a:pt x="78" y="10"/>
                    </a:lnTo>
                    <a:close/>
                    <a:moveTo>
                      <a:pt x="78" y="0"/>
                    </a:moveTo>
                    <a:lnTo>
                      <a:pt x="104" y="6"/>
                    </a:lnTo>
                    <a:lnTo>
                      <a:pt x="126" y="18"/>
                    </a:lnTo>
                    <a:lnTo>
                      <a:pt x="145" y="40"/>
                    </a:lnTo>
                    <a:lnTo>
                      <a:pt x="153" y="59"/>
                    </a:lnTo>
                    <a:lnTo>
                      <a:pt x="155" y="77"/>
                    </a:lnTo>
                    <a:lnTo>
                      <a:pt x="151" y="103"/>
                    </a:lnTo>
                    <a:lnTo>
                      <a:pt x="136" y="128"/>
                    </a:lnTo>
                    <a:lnTo>
                      <a:pt x="116" y="144"/>
                    </a:lnTo>
                    <a:lnTo>
                      <a:pt x="96" y="152"/>
                    </a:lnTo>
                    <a:lnTo>
                      <a:pt x="78" y="154"/>
                    </a:lnTo>
                    <a:lnTo>
                      <a:pt x="51" y="150"/>
                    </a:lnTo>
                    <a:lnTo>
                      <a:pt x="29" y="136"/>
                    </a:lnTo>
                    <a:lnTo>
                      <a:pt x="11" y="116"/>
                    </a:lnTo>
                    <a:lnTo>
                      <a:pt x="3" y="97"/>
                    </a:lnTo>
                    <a:lnTo>
                      <a:pt x="0" y="77"/>
                    </a:lnTo>
                    <a:lnTo>
                      <a:pt x="5" y="50"/>
                    </a:lnTo>
                    <a:lnTo>
                      <a:pt x="19" y="28"/>
                    </a:lnTo>
                    <a:lnTo>
                      <a:pt x="39" y="10"/>
                    </a:lnTo>
                    <a:lnTo>
                      <a:pt x="59" y="4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93"/>
              <p:cNvSpPr>
                <a:spLocks/>
              </p:cNvSpPr>
              <p:nvPr/>
            </p:nvSpPr>
            <p:spPr bwMode="auto">
              <a:xfrm>
                <a:off x="5657705" y="5905416"/>
                <a:ext cx="28687" cy="22949"/>
              </a:xfrm>
              <a:custGeom>
                <a:avLst/>
                <a:gdLst>
                  <a:gd name="T0" fmla="*/ 0 w 10"/>
                  <a:gd name="T1" fmla="*/ 0 h 8"/>
                  <a:gd name="T2" fmla="*/ 10 w 10"/>
                  <a:gd name="T3" fmla="*/ 8 h 8"/>
                  <a:gd name="T4" fmla="*/ 4 w 10"/>
                  <a:gd name="T5" fmla="*/ 8 h 8"/>
                  <a:gd name="T6" fmla="*/ 0 w 10"/>
                  <a:gd name="T7" fmla="*/ 8 h 8"/>
                  <a:gd name="T8" fmla="*/ 0 w 10"/>
                  <a:gd name="T9" fmla="*/ 4 h 8"/>
                  <a:gd name="T10" fmla="*/ 0 w 10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8">
                    <a:moveTo>
                      <a:pt x="0" y="0"/>
                    </a:moveTo>
                    <a:lnTo>
                      <a:pt x="10" y="8"/>
                    </a:lnTo>
                    <a:lnTo>
                      <a:pt x="4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94"/>
              <p:cNvSpPr>
                <a:spLocks/>
              </p:cNvSpPr>
              <p:nvPr/>
            </p:nvSpPr>
            <p:spPr bwMode="auto">
              <a:xfrm>
                <a:off x="5792532" y="5687397"/>
                <a:ext cx="103272" cy="111879"/>
              </a:xfrm>
              <a:custGeom>
                <a:avLst/>
                <a:gdLst>
                  <a:gd name="T0" fmla="*/ 6 w 36"/>
                  <a:gd name="T1" fmla="*/ 0 h 39"/>
                  <a:gd name="T2" fmla="*/ 16 w 36"/>
                  <a:gd name="T3" fmla="*/ 0 h 39"/>
                  <a:gd name="T4" fmla="*/ 36 w 36"/>
                  <a:gd name="T5" fmla="*/ 21 h 39"/>
                  <a:gd name="T6" fmla="*/ 36 w 36"/>
                  <a:gd name="T7" fmla="*/ 31 h 39"/>
                  <a:gd name="T8" fmla="*/ 30 w 36"/>
                  <a:gd name="T9" fmla="*/ 39 h 39"/>
                  <a:gd name="T10" fmla="*/ 0 w 36"/>
                  <a:gd name="T11" fmla="*/ 6 h 39"/>
                  <a:gd name="T12" fmla="*/ 6 w 36"/>
                  <a:gd name="T13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39">
                    <a:moveTo>
                      <a:pt x="6" y="0"/>
                    </a:moveTo>
                    <a:lnTo>
                      <a:pt x="16" y="0"/>
                    </a:lnTo>
                    <a:lnTo>
                      <a:pt x="36" y="21"/>
                    </a:lnTo>
                    <a:lnTo>
                      <a:pt x="36" y="31"/>
                    </a:lnTo>
                    <a:lnTo>
                      <a:pt x="30" y="39"/>
                    </a:lnTo>
                    <a:lnTo>
                      <a:pt x="0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95"/>
              <p:cNvSpPr>
                <a:spLocks/>
              </p:cNvSpPr>
              <p:nvPr/>
            </p:nvSpPr>
            <p:spPr bwMode="auto">
              <a:xfrm>
                <a:off x="5715079" y="5747638"/>
                <a:ext cx="123353" cy="120484"/>
              </a:xfrm>
              <a:custGeom>
                <a:avLst/>
                <a:gdLst>
                  <a:gd name="T0" fmla="*/ 35 w 43"/>
                  <a:gd name="T1" fmla="*/ 0 h 42"/>
                  <a:gd name="T2" fmla="*/ 43 w 43"/>
                  <a:gd name="T3" fmla="*/ 8 h 42"/>
                  <a:gd name="T4" fmla="*/ 8 w 43"/>
                  <a:gd name="T5" fmla="*/ 42 h 42"/>
                  <a:gd name="T6" fmla="*/ 0 w 43"/>
                  <a:gd name="T7" fmla="*/ 42 h 42"/>
                  <a:gd name="T8" fmla="*/ 0 w 43"/>
                  <a:gd name="T9" fmla="*/ 34 h 42"/>
                  <a:gd name="T10" fmla="*/ 0 w 43"/>
                  <a:gd name="T11" fmla="*/ 34 h 42"/>
                  <a:gd name="T12" fmla="*/ 35 w 43"/>
                  <a:gd name="T1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42">
                    <a:moveTo>
                      <a:pt x="35" y="0"/>
                    </a:moveTo>
                    <a:lnTo>
                      <a:pt x="43" y="8"/>
                    </a:lnTo>
                    <a:lnTo>
                      <a:pt x="8" y="42"/>
                    </a:lnTo>
                    <a:lnTo>
                      <a:pt x="0" y="42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96"/>
              <p:cNvSpPr>
                <a:spLocks/>
              </p:cNvSpPr>
              <p:nvPr/>
            </p:nvSpPr>
            <p:spPr bwMode="auto">
              <a:xfrm>
                <a:off x="5680655" y="5716084"/>
                <a:ext cx="123353" cy="123353"/>
              </a:xfrm>
              <a:custGeom>
                <a:avLst/>
                <a:gdLst>
                  <a:gd name="T0" fmla="*/ 35 w 43"/>
                  <a:gd name="T1" fmla="*/ 0 h 43"/>
                  <a:gd name="T2" fmla="*/ 43 w 43"/>
                  <a:gd name="T3" fmla="*/ 9 h 43"/>
                  <a:gd name="T4" fmla="*/ 8 w 43"/>
                  <a:gd name="T5" fmla="*/ 43 h 43"/>
                  <a:gd name="T6" fmla="*/ 8 w 43"/>
                  <a:gd name="T7" fmla="*/ 43 h 43"/>
                  <a:gd name="T8" fmla="*/ 0 w 43"/>
                  <a:gd name="T9" fmla="*/ 43 h 43"/>
                  <a:gd name="T10" fmla="*/ 0 w 43"/>
                  <a:gd name="T11" fmla="*/ 35 h 43"/>
                  <a:gd name="T12" fmla="*/ 35 w 43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43">
                    <a:moveTo>
                      <a:pt x="35" y="0"/>
                    </a:moveTo>
                    <a:lnTo>
                      <a:pt x="43" y="9"/>
                    </a:lnTo>
                    <a:lnTo>
                      <a:pt x="8" y="43"/>
                    </a:lnTo>
                    <a:lnTo>
                      <a:pt x="8" y="43"/>
                    </a:lnTo>
                    <a:lnTo>
                      <a:pt x="0" y="43"/>
                    </a:lnTo>
                    <a:lnTo>
                      <a:pt x="0" y="3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197"/>
              <p:cNvSpPr>
                <a:spLocks/>
              </p:cNvSpPr>
              <p:nvPr/>
            </p:nvSpPr>
            <p:spPr bwMode="auto">
              <a:xfrm>
                <a:off x="5663443" y="5833698"/>
                <a:ext cx="86060" cy="94667"/>
              </a:xfrm>
              <a:custGeom>
                <a:avLst/>
                <a:gdLst>
                  <a:gd name="T0" fmla="*/ 2 w 30"/>
                  <a:gd name="T1" fmla="*/ 0 h 33"/>
                  <a:gd name="T2" fmla="*/ 4 w 30"/>
                  <a:gd name="T3" fmla="*/ 4 h 33"/>
                  <a:gd name="T4" fmla="*/ 12 w 30"/>
                  <a:gd name="T5" fmla="*/ 8 h 33"/>
                  <a:gd name="T6" fmla="*/ 16 w 30"/>
                  <a:gd name="T7" fmla="*/ 16 h 33"/>
                  <a:gd name="T8" fmla="*/ 24 w 30"/>
                  <a:gd name="T9" fmla="*/ 18 h 33"/>
                  <a:gd name="T10" fmla="*/ 26 w 30"/>
                  <a:gd name="T11" fmla="*/ 27 h 33"/>
                  <a:gd name="T12" fmla="*/ 30 w 30"/>
                  <a:gd name="T13" fmla="*/ 31 h 33"/>
                  <a:gd name="T14" fmla="*/ 12 w 30"/>
                  <a:gd name="T15" fmla="*/ 33 h 33"/>
                  <a:gd name="T16" fmla="*/ 0 w 30"/>
                  <a:gd name="T17" fmla="*/ 18 h 33"/>
                  <a:gd name="T18" fmla="*/ 2 w 30"/>
                  <a:gd name="T1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3">
                    <a:moveTo>
                      <a:pt x="2" y="0"/>
                    </a:moveTo>
                    <a:lnTo>
                      <a:pt x="4" y="4"/>
                    </a:lnTo>
                    <a:lnTo>
                      <a:pt x="12" y="8"/>
                    </a:lnTo>
                    <a:lnTo>
                      <a:pt x="16" y="16"/>
                    </a:lnTo>
                    <a:lnTo>
                      <a:pt x="24" y="18"/>
                    </a:lnTo>
                    <a:lnTo>
                      <a:pt x="26" y="27"/>
                    </a:lnTo>
                    <a:lnTo>
                      <a:pt x="30" y="31"/>
                    </a:lnTo>
                    <a:lnTo>
                      <a:pt x="12" y="33"/>
                    </a:lnTo>
                    <a:lnTo>
                      <a:pt x="0" y="1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198"/>
              <p:cNvSpPr>
                <a:spLocks/>
              </p:cNvSpPr>
              <p:nvPr/>
            </p:nvSpPr>
            <p:spPr bwMode="auto">
              <a:xfrm>
                <a:off x="5749503" y="5782062"/>
                <a:ext cx="117616" cy="129091"/>
              </a:xfrm>
              <a:custGeom>
                <a:avLst/>
                <a:gdLst>
                  <a:gd name="T0" fmla="*/ 33 w 41"/>
                  <a:gd name="T1" fmla="*/ 0 h 45"/>
                  <a:gd name="T2" fmla="*/ 41 w 41"/>
                  <a:gd name="T3" fmla="*/ 8 h 45"/>
                  <a:gd name="T4" fmla="*/ 7 w 41"/>
                  <a:gd name="T5" fmla="*/ 45 h 45"/>
                  <a:gd name="T6" fmla="*/ 0 w 41"/>
                  <a:gd name="T7" fmla="*/ 43 h 45"/>
                  <a:gd name="T8" fmla="*/ 0 w 41"/>
                  <a:gd name="T9" fmla="*/ 34 h 45"/>
                  <a:gd name="T10" fmla="*/ 33 w 41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5">
                    <a:moveTo>
                      <a:pt x="33" y="0"/>
                    </a:moveTo>
                    <a:lnTo>
                      <a:pt x="41" y="8"/>
                    </a:lnTo>
                    <a:lnTo>
                      <a:pt x="7" y="45"/>
                    </a:lnTo>
                    <a:lnTo>
                      <a:pt x="0" y="43"/>
                    </a:lnTo>
                    <a:lnTo>
                      <a:pt x="0" y="34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6839593" y="4918590"/>
            <a:ext cx="745852" cy="441774"/>
            <a:chOff x="6839593" y="4666153"/>
            <a:chExt cx="745852" cy="441774"/>
          </a:xfrm>
        </p:grpSpPr>
        <p:sp>
          <p:nvSpPr>
            <p:cNvPr id="29" name="Freeform 81"/>
            <p:cNvSpPr>
              <a:spLocks/>
            </p:cNvSpPr>
            <p:nvPr/>
          </p:nvSpPr>
          <p:spPr bwMode="auto">
            <a:xfrm>
              <a:off x="7381769" y="4714921"/>
              <a:ext cx="203676" cy="344239"/>
            </a:xfrm>
            <a:custGeom>
              <a:avLst/>
              <a:gdLst>
                <a:gd name="T0" fmla="*/ 10 w 71"/>
                <a:gd name="T1" fmla="*/ 0 h 120"/>
                <a:gd name="T2" fmla="*/ 14 w 71"/>
                <a:gd name="T3" fmla="*/ 2 h 120"/>
                <a:gd name="T4" fmla="*/ 18 w 71"/>
                <a:gd name="T5" fmla="*/ 4 h 120"/>
                <a:gd name="T6" fmla="*/ 67 w 71"/>
                <a:gd name="T7" fmla="*/ 53 h 120"/>
                <a:gd name="T8" fmla="*/ 71 w 71"/>
                <a:gd name="T9" fmla="*/ 61 h 120"/>
                <a:gd name="T10" fmla="*/ 67 w 71"/>
                <a:gd name="T11" fmla="*/ 69 h 120"/>
                <a:gd name="T12" fmla="*/ 18 w 71"/>
                <a:gd name="T13" fmla="*/ 118 h 120"/>
                <a:gd name="T14" fmla="*/ 10 w 71"/>
                <a:gd name="T15" fmla="*/ 120 h 120"/>
                <a:gd name="T16" fmla="*/ 4 w 71"/>
                <a:gd name="T17" fmla="*/ 118 h 120"/>
                <a:gd name="T18" fmla="*/ 0 w 71"/>
                <a:gd name="T19" fmla="*/ 114 h 120"/>
                <a:gd name="T20" fmla="*/ 0 w 71"/>
                <a:gd name="T21" fmla="*/ 110 h 120"/>
                <a:gd name="T22" fmla="*/ 0 w 71"/>
                <a:gd name="T23" fmla="*/ 106 h 120"/>
                <a:gd name="T24" fmla="*/ 4 w 71"/>
                <a:gd name="T25" fmla="*/ 104 h 120"/>
                <a:gd name="T26" fmla="*/ 44 w 71"/>
                <a:gd name="T27" fmla="*/ 61 h 120"/>
                <a:gd name="T28" fmla="*/ 4 w 71"/>
                <a:gd name="T29" fmla="*/ 18 h 120"/>
                <a:gd name="T30" fmla="*/ 0 w 71"/>
                <a:gd name="T31" fmla="*/ 14 h 120"/>
                <a:gd name="T32" fmla="*/ 0 w 71"/>
                <a:gd name="T33" fmla="*/ 10 h 120"/>
                <a:gd name="T34" fmla="*/ 0 w 71"/>
                <a:gd name="T35" fmla="*/ 8 h 120"/>
                <a:gd name="T36" fmla="*/ 4 w 71"/>
                <a:gd name="T37" fmla="*/ 4 h 120"/>
                <a:gd name="T38" fmla="*/ 6 w 71"/>
                <a:gd name="T39" fmla="*/ 2 h 120"/>
                <a:gd name="T40" fmla="*/ 10 w 71"/>
                <a:gd name="T4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120">
                  <a:moveTo>
                    <a:pt x="10" y="0"/>
                  </a:moveTo>
                  <a:lnTo>
                    <a:pt x="14" y="2"/>
                  </a:lnTo>
                  <a:lnTo>
                    <a:pt x="18" y="4"/>
                  </a:lnTo>
                  <a:lnTo>
                    <a:pt x="67" y="53"/>
                  </a:lnTo>
                  <a:lnTo>
                    <a:pt x="71" y="61"/>
                  </a:lnTo>
                  <a:lnTo>
                    <a:pt x="67" y="69"/>
                  </a:lnTo>
                  <a:lnTo>
                    <a:pt x="18" y="118"/>
                  </a:lnTo>
                  <a:lnTo>
                    <a:pt x="10" y="120"/>
                  </a:lnTo>
                  <a:lnTo>
                    <a:pt x="4" y="118"/>
                  </a:lnTo>
                  <a:lnTo>
                    <a:pt x="0" y="114"/>
                  </a:lnTo>
                  <a:lnTo>
                    <a:pt x="0" y="110"/>
                  </a:lnTo>
                  <a:lnTo>
                    <a:pt x="0" y="106"/>
                  </a:lnTo>
                  <a:lnTo>
                    <a:pt x="4" y="104"/>
                  </a:lnTo>
                  <a:lnTo>
                    <a:pt x="44" y="61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6839593" y="4666153"/>
              <a:ext cx="441774" cy="441774"/>
              <a:chOff x="6839593" y="4666155"/>
              <a:chExt cx="441774" cy="441774"/>
            </a:xfrm>
          </p:grpSpPr>
          <p:sp>
            <p:nvSpPr>
              <p:cNvPr id="31" name="Freeform 199"/>
              <p:cNvSpPr>
                <a:spLocks noEditPoints="1"/>
              </p:cNvSpPr>
              <p:nvPr/>
            </p:nvSpPr>
            <p:spPr bwMode="auto">
              <a:xfrm>
                <a:off x="6839593" y="4666155"/>
                <a:ext cx="441774" cy="441774"/>
              </a:xfrm>
              <a:custGeom>
                <a:avLst/>
                <a:gdLst>
                  <a:gd name="T0" fmla="*/ 77 w 154"/>
                  <a:gd name="T1" fmla="*/ 8 h 154"/>
                  <a:gd name="T2" fmla="*/ 59 w 154"/>
                  <a:gd name="T3" fmla="*/ 10 h 154"/>
                  <a:gd name="T4" fmla="*/ 42 w 154"/>
                  <a:gd name="T5" fmla="*/ 16 h 154"/>
                  <a:gd name="T6" fmla="*/ 24 w 154"/>
                  <a:gd name="T7" fmla="*/ 32 h 154"/>
                  <a:gd name="T8" fmla="*/ 12 w 154"/>
                  <a:gd name="T9" fmla="*/ 53 h 154"/>
                  <a:gd name="T10" fmla="*/ 8 w 154"/>
                  <a:gd name="T11" fmla="*/ 77 h 154"/>
                  <a:gd name="T12" fmla="*/ 10 w 154"/>
                  <a:gd name="T13" fmla="*/ 93 h 154"/>
                  <a:gd name="T14" fmla="*/ 16 w 154"/>
                  <a:gd name="T15" fmla="*/ 110 h 154"/>
                  <a:gd name="T16" fmla="*/ 32 w 154"/>
                  <a:gd name="T17" fmla="*/ 130 h 154"/>
                  <a:gd name="T18" fmla="*/ 53 w 154"/>
                  <a:gd name="T19" fmla="*/ 142 h 154"/>
                  <a:gd name="T20" fmla="*/ 77 w 154"/>
                  <a:gd name="T21" fmla="*/ 146 h 154"/>
                  <a:gd name="T22" fmla="*/ 93 w 154"/>
                  <a:gd name="T23" fmla="*/ 144 h 154"/>
                  <a:gd name="T24" fmla="*/ 109 w 154"/>
                  <a:gd name="T25" fmla="*/ 136 h 154"/>
                  <a:gd name="T26" fmla="*/ 130 w 154"/>
                  <a:gd name="T27" fmla="*/ 122 h 154"/>
                  <a:gd name="T28" fmla="*/ 140 w 154"/>
                  <a:gd name="T29" fmla="*/ 99 h 154"/>
                  <a:gd name="T30" fmla="*/ 144 w 154"/>
                  <a:gd name="T31" fmla="*/ 77 h 154"/>
                  <a:gd name="T32" fmla="*/ 142 w 154"/>
                  <a:gd name="T33" fmla="*/ 59 h 154"/>
                  <a:gd name="T34" fmla="*/ 136 w 154"/>
                  <a:gd name="T35" fmla="*/ 42 h 154"/>
                  <a:gd name="T36" fmla="*/ 120 w 154"/>
                  <a:gd name="T37" fmla="*/ 24 h 154"/>
                  <a:gd name="T38" fmla="*/ 99 w 154"/>
                  <a:gd name="T39" fmla="*/ 12 h 154"/>
                  <a:gd name="T40" fmla="*/ 77 w 154"/>
                  <a:gd name="T41" fmla="*/ 8 h 154"/>
                  <a:gd name="T42" fmla="*/ 77 w 154"/>
                  <a:gd name="T43" fmla="*/ 0 h 154"/>
                  <a:gd name="T44" fmla="*/ 103 w 154"/>
                  <a:gd name="T45" fmla="*/ 4 h 154"/>
                  <a:gd name="T46" fmla="*/ 126 w 154"/>
                  <a:gd name="T47" fmla="*/ 18 h 154"/>
                  <a:gd name="T48" fmla="*/ 144 w 154"/>
                  <a:gd name="T49" fmla="*/ 38 h 154"/>
                  <a:gd name="T50" fmla="*/ 150 w 154"/>
                  <a:gd name="T51" fmla="*/ 57 h 154"/>
                  <a:gd name="T52" fmla="*/ 154 w 154"/>
                  <a:gd name="T53" fmla="*/ 77 h 154"/>
                  <a:gd name="T54" fmla="*/ 148 w 154"/>
                  <a:gd name="T55" fmla="*/ 103 h 154"/>
                  <a:gd name="T56" fmla="*/ 136 w 154"/>
                  <a:gd name="T57" fmla="*/ 126 h 154"/>
                  <a:gd name="T58" fmla="*/ 114 w 154"/>
                  <a:gd name="T59" fmla="*/ 144 h 154"/>
                  <a:gd name="T60" fmla="*/ 95 w 154"/>
                  <a:gd name="T61" fmla="*/ 152 h 154"/>
                  <a:gd name="T62" fmla="*/ 77 w 154"/>
                  <a:gd name="T63" fmla="*/ 154 h 154"/>
                  <a:gd name="T64" fmla="*/ 51 w 154"/>
                  <a:gd name="T65" fmla="*/ 148 h 154"/>
                  <a:gd name="T66" fmla="*/ 26 w 154"/>
                  <a:gd name="T67" fmla="*/ 136 h 154"/>
                  <a:gd name="T68" fmla="*/ 10 w 154"/>
                  <a:gd name="T69" fmla="*/ 114 h 154"/>
                  <a:gd name="T70" fmla="*/ 2 w 154"/>
                  <a:gd name="T71" fmla="*/ 95 h 154"/>
                  <a:gd name="T72" fmla="*/ 0 w 154"/>
                  <a:gd name="T73" fmla="*/ 77 h 154"/>
                  <a:gd name="T74" fmla="*/ 4 w 154"/>
                  <a:gd name="T75" fmla="*/ 50 h 154"/>
                  <a:gd name="T76" fmla="*/ 18 w 154"/>
                  <a:gd name="T77" fmla="*/ 28 h 154"/>
                  <a:gd name="T78" fmla="*/ 38 w 154"/>
                  <a:gd name="T79" fmla="*/ 10 h 154"/>
                  <a:gd name="T80" fmla="*/ 57 w 154"/>
                  <a:gd name="T81" fmla="*/ 2 h 154"/>
                  <a:gd name="T82" fmla="*/ 77 w 154"/>
                  <a:gd name="T8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4" h="154">
                    <a:moveTo>
                      <a:pt x="77" y="8"/>
                    </a:moveTo>
                    <a:lnTo>
                      <a:pt x="59" y="10"/>
                    </a:lnTo>
                    <a:lnTo>
                      <a:pt x="42" y="16"/>
                    </a:lnTo>
                    <a:lnTo>
                      <a:pt x="24" y="32"/>
                    </a:lnTo>
                    <a:lnTo>
                      <a:pt x="12" y="53"/>
                    </a:lnTo>
                    <a:lnTo>
                      <a:pt x="8" y="77"/>
                    </a:lnTo>
                    <a:lnTo>
                      <a:pt x="10" y="93"/>
                    </a:lnTo>
                    <a:lnTo>
                      <a:pt x="16" y="110"/>
                    </a:lnTo>
                    <a:lnTo>
                      <a:pt x="32" y="130"/>
                    </a:lnTo>
                    <a:lnTo>
                      <a:pt x="53" y="142"/>
                    </a:lnTo>
                    <a:lnTo>
                      <a:pt x="77" y="146"/>
                    </a:lnTo>
                    <a:lnTo>
                      <a:pt x="93" y="144"/>
                    </a:lnTo>
                    <a:lnTo>
                      <a:pt x="109" y="136"/>
                    </a:lnTo>
                    <a:lnTo>
                      <a:pt x="130" y="122"/>
                    </a:lnTo>
                    <a:lnTo>
                      <a:pt x="140" y="99"/>
                    </a:lnTo>
                    <a:lnTo>
                      <a:pt x="144" y="77"/>
                    </a:lnTo>
                    <a:lnTo>
                      <a:pt x="142" y="59"/>
                    </a:lnTo>
                    <a:lnTo>
                      <a:pt x="136" y="42"/>
                    </a:lnTo>
                    <a:lnTo>
                      <a:pt x="120" y="24"/>
                    </a:lnTo>
                    <a:lnTo>
                      <a:pt x="99" y="12"/>
                    </a:lnTo>
                    <a:lnTo>
                      <a:pt x="77" y="8"/>
                    </a:lnTo>
                    <a:close/>
                    <a:moveTo>
                      <a:pt x="77" y="0"/>
                    </a:moveTo>
                    <a:lnTo>
                      <a:pt x="103" y="4"/>
                    </a:lnTo>
                    <a:lnTo>
                      <a:pt x="126" y="18"/>
                    </a:lnTo>
                    <a:lnTo>
                      <a:pt x="144" y="38"/>
                    </a:lnTo>
                    <a:lnTo>
                      <a:pt x="150" y="57"/>
                    </a:lnTo>
                    <a:lnTo>
                      <a:pt x="154" y="77"/>
                    </a:lnTo>
                    <a:lnTo>
                      <a:pt x="148" y="103"/>
                    </a:lnTo>
                    <a:lnTo>
                      <a:pt x="136" y="126"/>
                    </a:lnTo>
                    <a:lnTo>
                      <a:pt x="114" y="144"/>
                    </a:lnTo>
                    <a:lnTo>
                      <a:pt x="95" y="152"/>
                    </a:lnTo>
                    <a:lnTo>
                      <a:pt x="77" y="154"/>
                    </a:lnTo>
                    <a:lnTo>
                      <a:pt x="51" y="148"/>
                    </a:lnTo>
                    <a:lnTo>
                      <a:pt x="26" y="136"/>
                    </a:lnTo>
                    <a:lnTo>
                      <a:pt x="10" y="114"/>
                    </a:lnTo>
                    <a:lnTo>
                      <a:pt x="2" y="95"/>
                    </a:lnTo>
                    <a:lnTo>
                      <a:pt x="0" y="77"/>
                    </a:lnTo>
                    <a:lnTo>
                      <a:pt x="4" y="50"/>
                    </a:lnTo>
                    <a:lnTo>
                      <a:pt x="18" y="28"/>
                    </a:lnTo>
                    <a:lnTo>
                      <a:pt x="38" y="10"/>
                    </a:lnTo>
                    <a:lnTo>
                      <a:pt x="57" y="2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200"/>
              <p:cNvSpPr>
                <a:spLocks noEditPoints="1"/>
              </p:cNvSpPr>
              <p:nvPr/>
            </p:nvSpPr>
            <p:spPr bwMode="auto">
              <a:xfrm>
                <a:off x="6902704" y="4818193"/>
                <a:ext cx="197938" cy="192201"/>
              </a:xfrm>
              <a:custGeom>
                <a:avLst/>
                <a:gdLst>
                  <a:gd name="T0" fmla="*/ 35 w 69"/>
                  <a:gd name="T1" fmla="*/ 16 h 67"/>
                  <a:gd name="T2" fmla="*/ 29 w 69"/>
                  <a:gd name="T3" fmla="*/ 16 h 67"/>
                  <a:gd name="T4" fmla="*/ 23 w 69"/>
                  <a:gd name="T5" fmla="*/ 20 h 67"/>
                  <a:gd name="T6" fmla="*/ 18 w 69"/>
                  <a:gd name="T7" fmla="*/ 26 h 67"/>
                  <a:gd name="T8" fmla="*/ 16 w 69"/>
                  <a:gd name="T9" fmla="*/ 34 h 67"/>
                  <a:gd name="T10" fmla="*/ 18 w 69"/>
                  <a:gd name="T11" fmla="*/ 40 h 67"/>
                  <a:gd name="T12" fmla="*/ 23 w 69"/>
                  <a:gd name="T13" fmla="*/ 46 h 67"/>
                  <a:gd name="T14" fmla="*/ 29 w 69"/>
                  <a:gd name="T15" fmla="*/ 50 h 67"/>
                  <a:gd name="T16" fmla="*/ 35 w 69"/>
                  <a:gd name="T17" fmla="*/ 50 h 67"/>
                  <a:gd name="T18" fmla="*/ 43 w 69"/>
                  <a:gd name="T19" fmla="*/ 50 h 67"/>
                  <a:gd name="T20" fmla="*/ 47 w 69"/>
                  <a:gd name="T21" fmla="*/ 46 h 67"/>
                  <a:gd name="T22" fmla="*/ 51 w 69"/>
                  <a:gd name="T23" fmla="*/ 40 h 67"/>
                  <a:gd name="T24" fmla="*/ 53 w 69"/>
                  <a:gd name="T25" fmla="*/ 34 h 67"/>
                  <a:gd name="T26" fmla="*/ 51 w 69"/>
                  <a:gd name="T27" fmla="*/ 26 h 67"/>
                  <a:gd name="T28" fmla="*/ 47 w 69"/>
                  <a:gd name="T29" fmla="*/ 20 h 67"/>
                  <a:gd name="T30" fmla="*/ 43 w 69"/>
                  <a:gd name="T31" fmla="*/ 16 h 67"/>
                  <a:gd name="T32" fmla="*/ 35 w 69"/>
                  <a:gd name="T33" fmla="*/ 16 h 67"/>
                  <a:gd name="T34" fmla="*/ 29 w 69"/>
                  <a:gd name="T35" fmla="*/ 0 h 67"/>
                  <a:gd name="T36" fmla="*/ 41 w 69"/>
                  <a:gd name="T37" fmla="*/ 0 h 67"/>
                  <a:gd name="T38" fmla="*/ 41 w 69"/>
                  <a:gd name="T39" fmla="*/ 6 h 67"/>
                  <a:gd name="T40" fmla="*/ 51 w 69"/>
                  <a:gd name="T41" fmla="*/ 10 h 67"/>
                  <a:gd name="T42" fmla="*/ 55 w 69"/>
                  <a:gd name="T43" fmla="*/ 6 h 67"/>
                  <a:gd name="T44" fmla="*/ 63 w 69"/>
                  <a:gd name="T45" fmla="*/ 14 h 67"/>
                  <a:gd name="T46" fmla="*/ 59 w 69"/>
                  <a:gd name="T47" fmla="*/ 18 h 67"/>
                  <a:gd name="T48" fmla="*/ 63 w 69"/>
                  <a:gd name="T49" fmla="*/ 28 h 67"/>
                  <a:gd name="T50" fmla="*/ 69 w 69"/>
                  <a:gd name="T51" fmla="*/ 28 h 67"/>
                  <a:gd name="T52" fmla="*/ 69 w 69"/>
                  <a:gd name="T53" fmla="*/ 38 h 67"/>
                  <a:gd name="T54" fmla="*/ 63 w 69"/>
                  <a:gd name="T55" fmla="*/ 38 h 67"/>
                  <a:gd name="T56" fmla="*/ 59 w 69"/>
                  <a:gd name="T57" fmla="*/ 48 h 67"/>
                  <a:gd name="T58" fmla="*/ 63 w 69"/>
                  <a:gd name="T59" fmla="*/ 53 h 67"/>
                  <a:gd name="T60" fmla="*/ 55 w 69"/>
                  <a:gd name="T61" fmla="*/ 61 h 67"/>
                  <a:gd name="T62" fmla="*/ 51 w 69"/>
                  <a:gd name="T63" fmla="*/ 57 h 67"/>
                  <a:gd name="T64" fmla="*/ 41 w 69"/>
                  <a:gd name="T65" fmla="*/ 61 h 67"/>
                  <a:gd name="T66" fmla="*/ 41 w 69"/>
                  <a:gd name="T67" fmla="*/ 67 h 67"/>
                  <a:gd name="T68" fmla="*/ 29 w 69"/>
                  <a:gd name="T69" fmla="*/ 67 h 67"/>
                  <a:gd name="T70" fmla="*/ 29 w 69"/>
                  <a:gd name="T71" fmla="*/ 61 h 67"/>
                  <a:gd name="T72" fmla="*/ 18 w 69"/>
                  <a:gd name="T73" fmla="*/ 57 h 67"/>
                  <a:gd name="T74" fmla="*/ 14 w 69"/>
                  <a:gd name="T75" fmla="*/ 61 h 67"/>
                  <a:gd name="T76" fmla="*/ 6 w 69"/>
                  <a:gd name="T77" fmla="*/ 53 h 67"/>
                  <a:gd name="T78" fmla="*/ 12 w 69"/>
                  <a:gd name="T79" fmla="*/ 48 h 67"/>
                  <a:gd name="T80" fmla="*/ 8 w 69"/>
                  <a:gd name="T81" fmla="*/ 38 h 67"/>
                  <a:gd name="T82" fmla="*/ 0 w 69"/>
                  <a:gd name="T83" fmla="*/ 38 h 67"/>
                  <a:gd name="T84" fmla="*/ 0 w 69"/>
                  <a:gd name="T85" fmla="*/ 28 h 67"/>
                  <a:gd name="T86" fmla="*/ 8 w 69"/>
                  <a:gd name="T87" fmla="*/ 28 h 67"/>
                  <a:gd name="T88" fmla="*/ 12 w 69"/>
                  <a:gd name="T89" fmla="*/ 18 h 67"/>
                  <a:gd name="T90" fmla="*/ 6 w 69"/>
                  <a:gd name="T91" fmla="*/ 14 h 67"/>
                  <a:gd name="T92" fmla="*/ 14 w 69"/>
                  <a:gd name="T93" fmla="*/ 6 h 67"/>
                  <a:gd name="T94" fmla="*/ 20 w 69"/>
                  <a:gd name="T95" fmla="*/ 10 h 67"/>
                  <a:gd name="T96" fmla="*/ 29 w 69"/>
                  <a:gd name="T97" fmla="*/ 6 h 67"/>
                  <a:gd name="T98" fmla="*/ 29 w 69"/>
                  <a:gd name="T9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" h="67">
                    <a:moveTo>
                      <a:pt x="35" y="16"/>
                    </a:moveTo>
                    <a:lnTo>
                      <a:pt x="29" y="16"/>
                    </a:lnTo>
                    <a:lnTo>
                      <a:pt x="23" y="20"/>
                    </a:lnTo>
                    <a:lnTo>
                      <a:pt x="18" y="26"/>
                    </a:lnTo>
                    <a:lnTo>
                      <a:pt x="16" y="34"/>
                    </a:lnTo>
                    <a:lnTo>
                      <a:pt x="18" y="40"/>
                    </a:lnTo>
                    <a:lnTo>
                      <a:pt x="23" y="46"/>
                    </a:lnTo>
                    <a:lnTo>
                      <a:pt x="29" y="50"/>
                    </a:lnTo>
                    <a:lnTo>
                      <a:pt x="35" y="50"/>
                    </a:lnTo>
                    <a:lnTo>
                      <a:pt x="43" y="50"/>
                    </a:lnTo>
                    <a:lnTo>
                      <a:pt x="47" y="46"/>
                    </a:lnTo>
                    <a:lnTo>
                      <a:pt x="51" y="40"/>
                    </a:lnTo>
                    <a:lnTo>
                      <a:pt x="53" y="34"/>
                    </a:lnTo>
                    <a:lnTo>
                      <a:pt x="51" y="26"/>
                    </a:lnTo>
                    <a:lnTo>
                      <a:pt x="47" y="20"/>
                    </a:lnTo>
                    <a:lnTo>
                      <a:pt x="43" y="16"/>
                    </a:lnTo>
                    <a:lnTo>
                      <a:pt x="35" y="16"/>
                    </a:lnTo>
                    <a:close/>
                    <a:moveTo>
                      <a:pt x="29" y="0"/>
                    </a:moveTo>
                    <a:lnTo>
                      <a:pt x="41" y="0"/>
                    </a:lnTo>
                    <a:lnTo>
                      <a:pt x="41" y="6"/>
                    </a:lnTo>
                    <a:lnTo>
                      <a:pt x="51" y="10"/>
                    </a:lnTo>
                    <a:lnTo>
                      <a:pt x="55" y="6"/>
                    </a:lnTo>
                    <a:lnTo>
                      <a:pt x="63" y="14"/>
                    </a:lnTo>
                    <a:lnTo>
                      <a:pt x="59" y="18"/>
                    </a:lnTo>
                    <a:lnTo>
                      <a:pt x="63" y="28"/>
                    </a:lnTo>
                    <a:lnTo>
                      <a:pt x="69" y="28"/>
                    </a:lnTo>
                    <a:lnTo>
                      <a:pt x="69" y="38"/>
                    </a:lnTo>
                    <a:lnTo>
                      <a:pt x="63" y="38"/>
                    </a:lnTo>
                    <a:lnTo>
                      <a:pt x="59" y="48"/>
                    </a:lnTo>
                    <a:lnTo>
                      <a:pt x="63" y="53"/>
                    </a:lnTo>
                    <a:lnTo>
                      <a:pt x="55" y="61"/>
                    </a:lnTo>
                    <a:lnTo>
                      <a:pt x="51" y="57"/>
                    </a:lnTo>
                    <a:lnTo>
                      <a:pt x="41" y="61"/>
                    </a:lnTo>
                    <a:lnTo>
                      <a:pt x="41" y="67"/>
                    </a:lnTo>
                    <a:lnTo>
                      <a:pt x="29" y="67"/>
                    </a:lnTo>
                    <a:lnTo>
                      <a:pt x="29" y="61"/>
                    </a:lnTo>
                    <a:lnTo>
                      <a:pt x="18" y="57"/>
                    </a:lnTo>
                    <a:lnTo>
                      <a:pt x="14" y="61"/>
                    </a:lnTo>
                    <a:lnTo>
                      <a:pt x="6" y="53"/>
                    </a:lnTo>
                    <a:lnTo>
                      <a:pt x="12" y="48"/>
                    </a:lnTo>
                    <a:lnTo>
                      <a:pt x="8" y="38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8" y="28"/>
                    </a:lnTo>
                    <a:lnTo>
                      <a:pt x="12" y="18"/>
                    </a:lnTo>
                    <a:lnTo>
                      <a:pt x="6" y="14"/>
                    </a:lnTo>
                    <a:lnTo>
                      <a:pt x="14" y="6"/>
                    </a:lnTo>
                    <a:lnTo>
                      <a:pt x="20" y="10"/>
                    </a:lnTo>
                    <a:lnTo>
                      <a:pt x="29" y="6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201"/>
              <p:cNvSpPr>
                <a:spLocks noEditPoints="1"/>
              </p:cNvSpPr>
              <p:nvPr/>
            </p:nvSpPr>
            <p:spPr bwMode="auto">
              <a:xfrm>
                <a:off x="7077691" y="4763689"/>
                <a:ext cx="134828" cy="129091"/>
              </a:xfrm>
              <a:custGeom>
                <a:avLst/>
                <a:gdLst>
                  <a:gd name="T0" fmla="*/ 24 w 47"/>
                  <a:gd name="T1" fmla="*/ 10 h 45"/>
                  <a:gd name="T2" fmla="*/ 16 w 47"/>
                  <a:gd name="T3" fmla="*/ 12 h 45"/>
                  <a:gd name="T4" fmla="*/ 12 w 47"/>
                  <a:gd name="T5" fmla="*/ 23 h 45"/>
                  <a:gd name="T6" fmla="*/ 14 w 47"/>
                  <a:gd name="T7" fmla="*/ 31 h 45"/>
                  <a:gd name="T8" fmla="*/ 22 w 47"/>
                  <a:gd name="T9" fmla="*/ 35 h 45"/>
                  <a:gd name="T10" fmla="*/ 31 w 47"/>
                  <a:gd name="T11" fmla="*/ 33 h 45"/>
                  <a:gd name="T12" fmla="*/ 37 w 47"/>
                  <a:gd name="T13" fmla="*/ 25 h 45"/>
                  <a:gd name="T14" fmla="*/ 33 w 47"/>
                  <a:gd name="T15" fmla="*/ 14 h 45"/>
                  <a:gd name="T16" fmla="*/ 24 w 47"/>
                  <a:gd name="T17" fmla="*/ 10 h 45"/>
                  <a:gd name="T18" fmla="*/ 22 w 47"/>
                  <a:gd name="T19" fmla="*/ 0 h 45"/>
                  <a:gd name="T20" fmla="*/ 28 w 47"/>
                  <a:gd name="T21" fmla="*/ 0 h 45"/>
                  <a:gd name="T22" fmla="*/ 28 w 47"/>
                  <a:gd name="T23" fmla="*/ 4 h 45"/>
                  <a:gd name="T24" fmla="*/ 35 w 47"/>
                  <a:gd name="T25" fmla="*/ 8 h 45"/>
                  <a:gd name="T26" fmla="*/ 39 w 47"/>
                  <a:gd name="T27" fmla="*/ 4 h 45"/>
                  <a:gd name="T28" fmla="*/ 43 w 47"/>
                  <a:gd name="T29" fmla="*/ 10 h 45"/>
                  <a:gd name="T30" fmla="*/ 41 w 47"/>
                  <a:gd name="T31" fmla="*/ 14 h 45"/>
                  <a:gd name="T32" fmla="*/ 43 w 47"/>
                  <a:gd name="T33" fmla="*/ 21 h 45"/>
                  <a:gd name="T34" fmla="*/ 47 w 47"/>
                  <a:gd name="T35" fmla="*/ 21 h 45"/>
                  <a:gd name="T36" fmla="*/ 47 w 47"/>
                  <a:gd name="T37" fmla="*/ 29 h 45"/>
                  <a:gd name="T38" fmla="*/ 43 w 47"/>
                  <a:gd name="T39" fmla="*/ 29 h 45"/>
                  <a:gd name="T40" fmla="*/ 39 w 47"/>
                  <a:gd name="T41" fmla="*/ 35 h 45"/>
                  <a:gd name="T42" fmla="*/ 41 w 47"/>
                  <a:gd name="T43" fmla="*/ 37 h 45"/>
                  <a:gd name="T44" fmla="*/ 35 w 47"/>
                  <a:gd name="T45" fmla="*/ 43 h 45"/>
                  <a:gd name="T46" fmla="*/ 33 w 47"/>
                  <a:gd name="T47" fmla="*/ 39 h 45"/>
                  <a:gd name="T48" fmla="*/ 26 w 47"/>
                  <a:gd name="T49" fmla="*/ 41 h 45"/>
                  <a:gd name="T50" fmla="*/ 24 w 47"/>
                  <a:gd name="T51" fmla="*/ 45 h 45"/>
                  <a:gd name="T52" fmla="*/ 18 w 47"/>
                  <a:gd name="T53" fmla="*/ 45 h 45"/>
                  <a:gd name="T54" fmla="*/ 18 w 47"/>
                  <a:gd name="T55" fmla="*/ 41 h 45"/>
                  <a:gd name="T56" fmla="*/ 12 w 47"/>
                  <a:gd name="T57" fmla="*/ 37 h 45"/>
                  <a:gd name="T58" fmla="*/ 8 w 47"/>
                  <a:gd name="T59" fmla="*/ 41 h 45"/>
                  <a:gd name="T60" fmla="*/ 4 w 47"/>
                  <a:gd name="T61" fmla="*/ 35 h 45"/>
                  <a:gd name="T62" fmla="*/ 6 w 47"/>
                  <a:gd name="T63" fmla="*/ 31 h 45"/>
                  <a:gd name="T64" fmla="*/ 4 w 47"/>
                  <a:gd name="T65" fmla="*/ 25 h 45"/>
                  <a:gd name="T66" fmla="*/ 0 w 47"/>
                  <a:gd name="T67" fmla="*/ 25 h 45"/>
                  <a:gd name="T68" fmla="*/ 2 w 47"/>
                  <a:gd name="T69" fmla="*/ 16 h 45"/>
                  <a:gd name="T70" fmla="*/ 6 w 47"/>
                  <a:gd name="T71" fmla="*/ 16 h 45"/>
                  <a:gd name="T72" fmla="*/ 8 w 47"/>
                  <a:gd name="T73" fmla="*/ 10 h 45"/>
                  <a:gd name="T74" fmla="*/ 6 w 47"/>
                  <a:gd name="T75" fmla="*/ 8 h 45"/>
                  <a:gd name="T76" fmla="*/ 12 w 47"/>
                  <a:gd name="T77" fmla="*/ 2 h 45"/>
                  <a:gd name="T78" fmla="*/ 14 w 47"/>
                  <a:gd name="T79" fmla="*/ 6 h 45"/>
                  <a:gd name="T80" fmla="*/ 22 w 47"/>
                  <a:gd name="T81" fmla="*/ 4 h 45"/>
                  <a:gd name="T82" fmla="*/ 22 w 47"/>
                  <a:gd name="T83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7" h="45">
                    <a:moveTo>
                      <a:pt x="24" y="10"/>
                    </a:moveTo>
                    <a:lnTo>
                      <a:pt x="16" y="12"/>
                    </a:lnTo>
                    <a:lnTo>
                      <a:pt x="12" y="23"/>
                    </a:lnTo>
                    <a:lnTo>
                      <a:pt x="14" y="31"/>
                    </a:lnTo>
                    <a:lnTo>
                      <a:pt x="22" y="35"/>
                    </a:lnTo>
                    <a:lnTo>
                      <a:pt x="31" y="33"/>
                    </a:lnTo>
                    <a:lnTo>
                      <a:pt x="37" y="25"/>
                    </a:lnTo>
                    <a:lnTo>
                      <a:pt x="33" y="14"/>
                    </a:lnTo>
                    <a:lnTo>
                      <a:pt x="24" y="10"/>
                    </a:lnTo>
                    <a:close/>
                    <a:moveTo>
                      <a:pt x="22" y="0"/>
                    </a:moveTo>
                    <a:lnTo>
                      <a:pt x="28" y="0"/>
                    </a:lnTo>
                    <a:lnTo>
                      <a:pt x="28" y="4"/>
                    </a:lnTo>
                    <a:lnTo>
                      <a:pt x="35" y="8"/>
                    </a:lnTo>
                    <a:lnTo>
                      <a:pt x="39" y="4"/>
                    </a:lnTo>
                    <a:lnTo>
                      <a:pt x="43" y="10"/>
                    </a:lnTo>
                    <a:lnTo>
                      <a:pt x="41" y="14"/>
                    </a:lnTo>
                    <a:lnTo>
                      <a:pt x="43" y="21"/>
                    </a:lnTo>
                    <a:lnTo>
                      <a:pt x="47" y="21"/>
                    </a:lnTo>
                    <a:lnTo>
                      <a:pt x="47" y="29"/>
                    </a:lnTo>
                    <a:lnTo>
                      <a:pt x="43" y="29"/>
                    </a:lnTo>
                    <a:lnTo>
                      <a:pt x="39" y="35"/>
                    </a:lnTo>
                    <a:lnTo>
                      <a:pt x="41" y="37"/>
                    </a:lnTo>
                    <a:lnTo>
                      <a:pt x="35" y="43"/>
                    </a:lnTo>
                    <a:lnTo>
                      <a:pt x="33" y="39"/>
                    </a:lnTo>
                    <a:lnTo>
                      <a:pt x="26" y="41"/>
                    </a:lnTo>
                    <a:lnTo>
                      <a:pt x="24" y="45"/>
                    </a:lnTo>
                    <a:lnTo>
                      <a:pt x="18" y="45"/>
                    </a:lnTo>
                    <a:lnTo>
                      <a:pt x="18" y="41"/>
                    </a:lnTo>
                    <a:lnTo>
                      <a:pt x="12" y="37"/>
                    </a:lnTo>
                    <a:lnTo>
                      <a:pt x="8" y="41"/>
                    </a:lnTo>
                    <a:lnTo>
                      <a:pt x="4" y="35"/>
                    </a:lnTo>
                    <a:lnTo>
                      <a:pt x="6" y="31"/>
                    </a:lnTo>
                    <a:lnTo>
                      <a:pt x="4" y="25"/>
                    </a:lnTo>
                    <a:lnTo>
                      <a:pt x="0" y="25"/>
                    </a:lnTo>
                    <a:lnTo>
                      <a:pt x="2" y="16"/>
                    </a:lnTo>
                    <a:lnTo>
                      <a:pt x="6" y="16"/>
                    </a:lnTo>
                    <a:lnTo>
                      <a:pt x="8" y="10"/>
                    </a:lnTo>
                    <a:lnTo>
                      <a:pt x="6" y="8"/>
                    </a:lnTo>
                    <a:lnTo>
                      <a:pt x="12" y="2"/>
                    </a:lnTo>
                    <a:lnTo>
                      <a:pt x="14" y="6"/>
                    </a:lnTo>
                    <a:lnTo>
                      <a:pt x="22" y="4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202"/>
              <p:cNvSpPr>
                <a:spLocks noEditPoints="1"/>
              </p:cNvSpPr>
              <p:nvPr/>
            </p:nvSpPr>
            <p:spPr bwMode="auto">
              <a:xfrm>
                <a:off x="7094903" y="4898515"/>
                <a:ext cx="88929" cy="94667"/>
              </a:xfrm>
              <a:custGeom>
                <a:avLst/>
                <a:gdLst>
                  <a:gd name="T0" fmla="*/ 16 w 31"/>
                  <a:gd name="T1" fmla="*/ 8 h 33"/>
                  <a:gd name="T2" fmla="*/ 10 w 31"/>
                  <a:gd name="T3" fmla="*/ 10 h 33"/>
                  <a:gd name="T4" fmla="*/ 8 w 31"/>
                  <a:gd name="T5" fmla="*/ 16 h 33"/>
                  <a:gd name="T6" fmla="*/ 10 w 31"/>
                  <a:gd name="T7" fmla="*/ 22 h 33"/>
                  <a:gd name="T8" fmla="*/ 14 w 31"/>
                  <a:gd name="T9" fmla="*/ 25 h 33"/>
                  <a:gd name="T10" fmla="*/ 20 w 31"/>
                  <a:gd name="T11" fmla="*/ 22 h 33"/>
                  <a:gd name="T12" fmla="*/ 25 w 31"/>
                  <a:gd name="T13" fmla="*/ 16 h 33"/>
                  <a:gd name="T14" fmla="*/ 22 w 31"/>
                  <a:gd name="T15" fmla="*/ 10 h 33"/>
                  <a:gd name="T16" fmla="*/ 16 w 31"/>
                  <a:gd name="T17" fmla="*/ 8 h 33"/>
                  <a:gd name="T18" fmla="*/ 14 w 31"/>
                  <a:gd name="T19" fmla="*/ 0 h 33"/>
                  <a:gd name="T20" fmla="*/ 20 w 31"/>
                  <a:gd name="T21" fmla="*/ 2 h 33"/>
                  <a:gd name="T22" fmla="*/ 20 w 31"/>
                  <a:gd name="T23" fmla="*/ 4 h 33"/>
                  <a:gd name="T24" fmla="*/ 25 w 31"/>
                  <a:gd name="T25" fmla="*/ 6 h 33"/>
                  <a:gd name="T26" fmla="*/ 27 w 31"/>
                  <a:gd name="T27" fmla="*/ 4 h 33"/>
                  <a:gd name="T28" fmla="*/ 29 w 31"/>
                  <a:gd name="T29" fmla="*/ 8 h 33"/>
                  <a:gd name="T30" fmla="*/ 27 w 31"/>
                  <a:gd name="T31" fmla="*/ 10 h 33"/>
                  <a:gd name="T32" fmla="*/ 29 w 31"/>
                  <a:gd name="T33" fmla="*/ 14 h 33"/>
                  <a:gd name="T34" fmla="*/ 31 w 31"/>
                  <a:gd name="T35" fmla="*/ 14 h 33"/>
                  <a:gd name="T36" fmla="*/ 31 w 31"/>
                  <a:gd name="T37" fmla="*/ 20 h 33"/>
                  <a:gd name="T38" fmla="*/ 29 w 31"/>
                  <a:gd name="T39" fmla="*/ 20 h 33"/>
                  <a:gd name="T40" fmla="*/ 27 w 31"/>
                  <a:gd name="T41" fmla="*/ 25 h 33"/>
                  <a:gd name="T42" fmla="*/ 29 w 31"/>
                  <a:gd name="T43" fmla="*/ 27 h 33"/>
                  <a:gd name="T44" fmla="*/ 25 w 31"/>
                  <a:gd name="T45" fmla="*/ 31 h 33"/>
                  <a:gd name="T46" fmla="*/ 22 w 31"/>
                  <a:gd name="T47" fmla="*/ 29 h 33"/>
                  <a:gd name="T48" fmla="*/ 18 w 31"/>
                  <a:gd name="T49" fmla="*/ 29 h 33"/>
                  <a:gd name="T50" fmla="*/ 16 w 31"/>
                  <a:gd name="T51" fmla="*/ 33 h 33"/>
                  <a:gd name="T52" fmla="*/ 12 w 31"/>
                  <a:gd name="T53" fmla="*/ 31 h 33"/>
                  <a:gd name="T54" fmla="*/ 12 w 31"/>
                  <a:gd name="T55" fmla="*/ 29 h 33"/>
                  <a:gd name="T56" fmla="*/ 8 w 31"/>
                  <a:gd name="T57" fmla="*/ 27 h 33"/>
                  <a:gd name="T58" fmla="*/ 6 w 31"/>
                  <a:gd name="T59" fmla="*/ 29 h 33"/>
                  <a:gd name="T60" fmla="*/ 2 w 31"/>
                  <a:gd name="T61" fmla="*/ 25 h 33"/>
                  <a:gd name="T62" fmla="*/ 4 w 31"/>
                  <a:gd name="T63" fmla="*/ 22 h 33"/>
                  <a:gd name="T64" fmla="*/ 4 w 31"/>
                  <a:gd name="T65" fmla="*/ 18 h 33"/>
                  <a:gd name="T66" fmla="*/ 0 w 31"/>
                  <a:gd name="T67" fmla="*/ 18 h 33"/>
                  <a:gd name="T68" fmla="*/ 0 w 31"/>
                  <a:gd name="T69" fmla="*/ 12 h 33"/>
                  <a:gd name="T70" fmla="*/ 4 w 31"/>
                  <a:gd name="T71" fmla="*/ 12 h 33"/>
                  <a:gd name="T72" fmla="*/ 6 w 31"/>
                  <a:gd name="T73" fmla="*/ 8 h 33"/>
                  <a:gd name="T74" fmla="*/ 4 w 31"/>
                  <a:gd name="T75" fmla="*/ 6 h 33"/>
                  <a:gd name="T76" fmla="*/ 8 w 31"/>
                  <a:gd name="T77" fmla="*/ 2 h 33"/>
                  <a:gd name="T78" fmla="*/ 10 w 31"/>
                  <a:gd name="T79" fmla="*/ 6 h 33"/>
                  <a:gd name="T80" fmla="*/ 14 w 31"/>
                  <a:gd name="T81" fmla="*/ 4 h 33"/>
                  <a:gd name="T82" fmla="*/ 14 w 31"/>
                  <a:gd name="T8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1" h="33">
                    <a:moveTo>
                      <a:pt x="16" y="8"/>
                    </a:moveTo>
                    <a:lnTo>
                      <a:pt x="10" y="10"/>
                    </a:lnTo>
                    <a:lnTo>
                      <a:pt x="8" y="16"/>
                    </a:lnTo>
                    <a:lnTo>
                      <a:pt x="10" y="22"/>
                    </a:lnTo>
                    <a:lnTo>
                      <a:pt x="14" y="25"/>
                    </a:lnTo>
                    <a:lnTo>
                      <a:pt x="20" y="22"/>
                    </a:lnTo>
                    <a:lnTo>
                      <a:pt x="25" y="16"/>
                    </a:lnTo>
                    <a:lnTo>
                      <a:pt x="22" y="10"/>
                    </a:lnTo>
                    <a:lnTo>
                      <a:pt x="16" y="8"/>
                    </a:lnTo>
                    <a:close/>
                    <a:moveTo>
                      <a:pt x="14" y="0"/>
                    </a:moveTo>
                    <a:lnTo>
                      <a:pt x="20" y="2"/>
                    </a:lnTo>
                    <a:lnTo>
                      <a:pt x="20" y="4"/>
                    </a:lnTo>
                    <a:lnTo>
                      <a:pt x="25" y="6"/>
                    </a:lnTo>
                    <a:lnTo>
                      <a:pt x="27" y="4"/>
                    </a:lnTo>
                    <a:lnTo>
                      <a:pt x="29" y="8"/>
                    </a:lnTo>
                    <a:lnTo>
                      <a:pt x="27" y="10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1" y="20"/>
                    </a:lnTo>
                    <a:lnTo>
                      <a:pt x="29" y="20"/>
                    </a:lnTo>
                    <a:lnTo>
                      <a:pt x="27" y="25"/>
                    </a:lnTo>
                    <a:lnTo>
                      <a:pt x="29" y="27"/>
                    </a:lnTo>
                    <a:lnTo>
                      <a:pt x="25" y="31"/>
                    </a:lnTo>
                    <a:lnTo>
                      <a:pt x="22" y="29"/>
                    </a:lnTo>
                    <a:lnTo>
                      <a:pt x="18" y="29"/>
                    </a:lnTo>
                    <a:lnTo>
                      <a:pt x="16" y="33"/>
                    </a:lnTo>
                    <a:lnTo>
                      <a:pt x="12" y="31"/>
                    </a:lnTo>
                    <a:lnTo>
                      <a:pt x="12" y="29"/>
                    </a:lnTo>
                    <a:lnTo>
                      <a:pt x="8" y="27"/>
                    </a:lnTo>
                    <a:lnTo>
                      <a:pt x="6" y="29"/>
                    </a:lnTo>
                    <a:lnTo>
                      <a:pt x="2" y="25"/>
                    </a:lnTo>
                    <a:lnTo>
                      <a:pt x="4" y="22"/>
                    </a:lnTo>
                    <a:lnTo>
                      <a:pt x="4" y="1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8" y="2"/>
                    </a:lnTo>
                    <a:lnTo>
                      <a:pt x="10" y="6"/>
                    </a:lnTo>
                    <a:lnTo>
                      <a:pt x="14" y="4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6839593" y="3028145"/>
            <a:ext cx="745852" cy="444643"/>
            <a:chOff x="6839593" y="2775708"/>
            <a:chExt cx="745852" cy="444643"/>
          </a:xfrm>
        </p:grpSpPr>
        <p:sp>
          <p:nvSpPr>
            <p:cNvPr id="36" name="Freeform 83"/>
            <p:cNvSpPr>
              <a:spLocks/>
            </p:cNvSpPr>
            <p:nvPr/>
          </p:nvSpPr>
          <p:spPr bwMode="auto">
            <a:xfrm>
              <a:off x="7381769" y="2824475"/>
              <a:ext cx="203676" cy="347109"/>
            </a:xfrm>
            <a:custGeom>
              <a:avLst/>
              <a:gdLst>
                <a:gd name="T0" fmla="*/ 10 w 71"/>
                <a:gd name="T1" fmla="*/ 0 h 121"/>
                <a:gd name="T2" fmla="*/ 14 w 71"/>
                <a:gd name="T3" fmla="*/ 3 h 121"/>
                <a:gd name="T4" fmla="*/ 18 w 71"/>
                <a:gd name="T5" fmla="*/ 5 h 121"/>
                <a:gd name="T6" fmla="*/ 67 w 71"/>
                <a:gd name="T7" fmla="*/ 53 h 121"/>
                <a:gd name="T8" fmla="*/ 71 w 71"/>
                <a:gd name="T9" fmla="*/ 62 h 121"/>
                <a:gd name="T10" fmla="*/ 67 w 71"/>
                <a:gd name="T11" fmla="*/ 68 h 121"/>
                <a:gd name="T12" fmla="*/ 18 w 71"/>
                <a:gd name="T13" fmla="*/ 119 h 121"/>
                <a:gd name="T14" fmla="*/ 10 w 71"/>
                <a:gd name="T15" fmla="*/ 121 h 121"/>
                <a:gd name="T16" fmla="*/ 4 w 71"/>
                <a:gd name="T17" fmla="*/ 119 h 121"/>
                <a:gd name="T18" fmla="*/ 0 w 71"/>
                <a:gd name="T19" fmla="*/ 115 h 121"/>
                <a:gd name="T20" fmla="*/ 0 w 71"/>
                <a:gd name="T21" fmla="*/ 111 h 121"/>
                <a:gd name="T22" fmla="*/ 0 w 71"/>
                <a:gd name="T23" fmla="*/ 106 h 121"/>
                <a:gd name="T24" fmla="*/ 4 w 71"/>
                <a:gd name="T25" fmla="*/ 104 h 121"/>
                <a:gd name="T26" fmla="*/ 44 w 71"/>
                <a:gd name="T27" fmla="*/ 62 h 121"/>
                <a:gd name="T28" fmla="*/ 4 w 71"/>
                <a:gd name="T29" fmla="*/ 19 h 121"/>
                <a:gd name="T30" fmla="*/ 0 w 71"/>
                <a:gd name="T31" fmla="*/ 15 h 121"/>
                <a:gd name="T32" fmla="*/ 0 w 71"/>
                <a:gd name="T33" fmla="*/ 11 h 121"/>
                <a:gd name="T34" fmla="*/ 0 w 71"/>
                <a:gd name="T35" fmla="*/ 7 h 121"/>
                <a:gd name="T36" fmla="*/ 4 w 71"/>
                <a:gd name="T37" fmla="*/ 5 h 121"/>
                <a:gd name="T38" fmla="*/ 6 w 71"/>
                <a:gd name="T39" fmla="*/ 3 h 121"/>
                <a:gd name="T40" fmla="*/ 10 w 71"/>
                <a:gd name="T4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121">
                  <a:moveTo>
                    <a:pt x="10" y="0"/>
                  </a:moveTo>
                  <a:lnTo>
                    <a:pt x="14" y="3"/>
                  </a:lnTo>
                  <a:lnTo>
                    <a:pt x="18" y="5"/>
                  </a:lnTo>
                  <a:lnTo>
                    <a:pt x="67" y="53"/>
                  </a:lnTo>
                  <a:lnTo>
                    <a:pt x="71" y="62"/>
                  </a:lnTo>
                  <a:lnTo>
                    <a:pt x="67" y="68"/>
                  </a:lnTo>
                  <a:lnTo>
                    <a:pt x="18" y="119"/>
                  </a:lnTo>
                  <a:lnTo>
                    <a:pt x="10" y="121"/>
                  </a:lnTo>
                  <a:lnTo>
                    <a:pt x="4" y="119"/>
                  </a:lnTo>
                  <a:lnTo>
                    <a:pt x="0" y="115"/>
                  </a:lnTo>
                  <a:lnTo>
                    <a:pt x="0" y="111"/>
                  </a:lnTo>
                  <a:lnTo>
                    <a:pt x="0" y="106"/>
                  </a:lnTo>
                  <a:lnTo>
                    <a:pt x="4" y="104"/>
                  </a:lnTo>
                  <a:lnTo>
                    <a:pt x="44" y="62"/>
                  </a:lnTo>
                  <a:lnTo>
                    <a:pt x="4" y="19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7"/>
                  </a:lnTo>
                  <a:lnTo>
                    <a:pt x="4" y="5"/>
                  </a:lnTo>
                  <a:lnTo>
                    <a:pt x="6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6839593" y="2775708"/>
              <a:ext cx="441774" cy="444643"/>
              <a:chOff x="6839593" y="2769970"/>
              <a:chExt cx="441774" cy="444643"/>
            </a:xfrm>
          </p:grpSpPr>
          <p:sp>
            <p:nvSpPr>
              <p:cNvPr id="38" name="Freeform 203"/>
              <p:cNvSpPr>
                <a:spLocks noEditPoints="1"/>
              </p:cNvSpPr>
              <p:nvPr/>
            </p:nvSpPr>
            <p:spPr bwMode="auto">
              <a:xfrm>
                <a:off x="6839593" y="2769970"/>
                <a:ext cx="441774" cy="444643"/>
              </a:xfrm>
              <a:custGeom>
                <a:avLst/>
                <a:gdLst>
                  <a:gd name="T0" fmla="*/ 77 w 154"/>
                  <a:gd name="T1" fmla="*/ 10 h 155"/>
                  <a:gd name="T2" fmla="*/ 59 w 154"/>
                  <a:gd name="T3" fmla="*/ 12 h 155"/>
                  <a:gd name="T4" fmla="*/ 42 w 154"/>
                  <a:gd name="T5" fmla="*/ 19 h 155"/>
                  <a:gd name="T6" fmla="*/ 24 w 154"/>
                  <a:gd name="T7" fmla="*/ 35 h 155"/>
                  <a:gd name="T8" fmla="*/ 12 w 154"/>
                  <a:gd name="T9" fmla="*/ 55 h 155"/>
                  <a:gd name="T10" fmla="*/ 8 w 154"/>
                  <a:gd name="T11" fmla="*/ 78 h 155"/>
                  <a:gd name="T12" fmla="*/ 10 w 154"/>
                  <a:gd name="T13" fmla="*/ 96 h 155"/>
                  <a:gd name="T14" fmla="*/ 16 w 154"/>
                  <a:gd name="T15" fmla="*/ 112 h 155"/>
                  <a:gd name="T16" fmla="*/ 32 w 154"/>
                  <a:gd name="T17" fmla="*/ 131 h 155"/>
                  <a:gd name="T18" fmla="*/ 53 w 154"/>
                  <a:gd name="T19" fmla="*/ 143 h 155"/>
                  <a:gd name="T20" fmla="*/ 77 w 154"/>
                  <a:gd name="T21" fmla="*/ 147 h 155"/>
                  <a:gd name="T22" fmla="*/ 93 w 154"/>
                  <a:gd name="T23" fmla="*/ 145 h 155"/>
                  <a:gd name="T24" fmla="*/ 109 w 154"/>
                  <a:gd name="T25" fmla="*/ 139 h 155"/>
                  <a:gd name="T26" fmla="*/ 130 w 154"/>
                  <a:gd name="T27" fmla="*/ 122 h 155"/>
                  <a:gd name="T28" fmla="*/ 140 w 154"/>
                  <a:gd name="T29" fmla="*/ 102 h 155"/>
                  <a:gd name="T30" fmla="*/ 144 w 154"/>
                  <a:gd name="T31" fmla="*/ 78 h 155"/>
                  <a:gd name="T32" fmla="*/ 142 w 154"/>
                  <a:gd name="T33" fmla="*/ 61 h 155"/>
                  <a:gd name="T34" fmla="*/ 136 w 154"/>
                  <a:gd name="T35" fmla="*/ 45 h 155"/>
                  <a:gd name="T36" fmla="*/ 120 w 154"/>
                  <a:gd name="T37" fmla="*/ 25 h 155"/>
                  <a:gd name="T38" fmla="*/ 99 w 154"/>
                  <a:gd name="T39" fmla="*/ 14 h 155"/>
                  <a:gd name="T40" fmla="*/ 77 w 154"/>
                  <a:gd name="T41" fmla="*/ 10 h 155"/>
                  <a:gd name="T42" fmla="*/ 77 w 154"/>
                  <a:gd name="T43" fmla="*/ 0 h 155"/>
                  <a:gd name="T44" fmla="*/ 103 w 154"/>
                  <a:gd name="T45" fmla="*/ 6 h 155"/>
                  <a:gd name="T46" fmla="*/ 126 w 154"/>
                  <a:gd name="T47" fmla="*/ 19 h 155"/>
                  <a:gd name="T48" fmla="*/ 144 w 154"/>
                  <a:gd name="T49" fmla="*/ 41 h 155"/>
                  <a:gd name="T50" fmla="*/ 150 w 154"/>
                  <a:gd name="T51" fmla="*/ 59 h 155"/>
                  <a:gd name="T52" fmla="*/ 154 w 154"/>
                  <a:gd name="T53" fmla="*/ 78 h 155"/>
                  <a:gd name="T54" fmla="*/ 148 w 154"/>
                  <a:gd name="T55" fmla="*/ 104 h 155"/>
                  <a:gd name="T56" fmla="*/ 136 w 154"/>
                  <a:gd name="T57" fmla="*/ 129 h 155"/>
                  <a:gd name="T58" fmla="*/ 114 w 154"/>
                  <a:gd name="T59" fmla="*/ 145 h 155"/>
                  <a:gd name="T60" fmla="*/ 95 w 154"/>
                  <a:gd name="T61" fmla="*/ 153 h 155"/>
                  <a:gd name="T62" fmla="*/ 77 w 154"/>
                  <a:gd name="T63" fmla="*/ 155 h 155"/>
                  <a:gd name="T64" fmla="*/ 51 w 154"/>
                  <a:gd name="T65" fmla="*/ 151 h 155"/>
                  <a:gd name="T66" fmla="*/ 26 w 154"/>
                  <a:gd name="T67" fmla="*/ 137 h 155"/>
                  <a:gd name="T68" fmla="*/ 10 w 154"/>
                  <a:gd name="T69" fmla="*/ 116 h 155"/>
                  <a:gd name="T70" fmla="*/ 2 w 154"/>
                  <a:gd name="T71" fmla="*/ 98 h 155"/>
                  <a:gd name="T72" fmla="*/ 0 w 154"/>
                  <a:gd name="T73" fmla="*/ 78 h 155"/>
                  <a:gd name="T74" fmla="*/ 4 w 154"/>
                  <a:gd name="T75" fmla="*/ 51 h 155"/>
                  <a:gd name="T76" fmla="*/ 18 w 154"/>
                  <a:gd name="T77" fmla="*/ 29 h 155"/>
                  <a:gd name="T78" fmla="*/ 38 w 154"/>
                  <a:gd name="T79" fmla="*/ 10 h 155"/>
                  <a:gd name="T80" fmla="*/ 57 w 154"/>
                  <a:gd name="T81" fmla="*/ 4 h 155"/>
                  <a:gd name="T82" fmla="*/ 77 w 154"/>
                  <a:gd name="T83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4" h="155">
                    <a:moveTo>
                      <a:pt x="77" y="10"/>
                    </a:moveTo>
                    <a:lnTo>
                      <a:pt x="59" y="12"/>
                    </a:lnTo>
                    <a:lnTo>
                      <a:pt x="42" y="19"/>
                    </a:lnTo>
                    <a:lnTo>
                      <a:pt x="24" y="35"/>
                    </a:lnTo>
                    <a:lnTo>
                      <a:pt x="12" y="55"/>
                    </a:lnTo>
                    <a:lnTo>
                      <a:pt x="8" y="78"/>
                    </a:lnTo>
                    <a:lnTo>
                      <a:pt x="10" y="96"/>
                    </a:lnTo>
                    <a:lnTo>
                      <a:pt x="16" y="112"/>
                    </a:lnTo>
                    <a:lnTo>
                      <a:pt x="32" y="131"/>
                    </a:lnTo>
                    <a:lnTo>
                      <a:pt x="53" y="143"/>
                    </a:lnTo>
                    <a:lnTo>
                      <a:pt x="77" y="147"/>
                    </a:lnTo>
                    <a:lnTo>
                      <a:pt x="93" y="145"/>
                    </a:lnTo>
                    <a:lnTo>
                      <a:pt x="109" y="139"/>
                    </a:lnTo>
                    <a:lnTo>
                      <a:pt x="130" y="122"/>
                    </a:lnTo>
                    <a:lnTo>
                      <a:pt x="140" y="102"/>
                    </a:lnTo>
                    <a:lnTo>
                      <a:pt x="144" y="78"/>
                    </a:lnTo>
                    <a:lnTo>
                      <a:pt x="142" y="61"/>
                    </a:lnTo>
                    <a:lnTo>
                      <a:pt x="136" y="45"/>
                    </a:lnTo>
                    <a:lnTo>
                      <a:pt x="120" y="25"/>
                    </a:lnTo>
                    <a:lnTo>
                      <a:pt x="99" y="14"/>
                    </a:lnTo>
                    <a:lnTo>
                      <a:pt x="77" y="10"/>
                    </a:lnTo>
                    <a:close/>
                    <a:moveTo>
                      <a:pt x="77" y="0"/>
                    </a:moveTo>
                    <a:lnTo>
                      <a:pt x="103" y="6"/>
                    </a:lnTo>
                    <a:lnTo>
                      <a:pt x="126" y="19"/>
                    </a:lnTo>
                    <a:lnTo>
                      <a:pt x="144" y="41"/>
                    </a:lnTo>
                    <a:lnTo>
                      <a:pt x="150" y="59"/>
                    </a:lnTo>
                    <a:lnTo>
                      <a:pt x="154" y="78"/>
                    </a:lnTo>
                    <a:lnTo>
                      <a:pt x="148" y="104"/>
                    </a:lnTo>
                    <a:lnTo>
                      <a:pt x="136" y="129"/>
                    </a:lnTo>
                    <a:lnTo>
                      <a:pt x="114" y="145"/>
                    </a:lnTo>
                    <a:lnTo>
                      <a:pt x="95" y="153"/>
                    </a:lnTo>
                    <a:lnTo>
                      <a:pt x="77" y="155"/>
                    </a:lnTo>
                    <a:lnTo>
                      <a:pt x="51" y="151"/>
                    </a:lnTo>
                    <a:lnTo>
                      <a:pt x="26" y="137"/>
                    </a:lnTo>
                    <a:lnTo>
                      <a:pt x="10" y="116"/>
                    </a:lnTo>
                    <a:lnTo>
                      <a:pt x="2" y="98"/>
                    </a:lnTo>
                    <a:lnTo>
                      <a:pt x="0" y="78"/>
                    </a:lnTo>
                    <a:lnTo>
                      <a:pt x="4" y="51"/>
                    </a:lnTo>
                    <a:lnTo>
                      <a:pt x="18" y="29"/>
                    </a:lnTo>
                    <a:lnTo>
                      <a:pt x="38" y="10"/>
                    </a:lnTo>
                    <a:lnTo>
                      <a:pt x="57" y="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204"/>
              <p:cNvSpPr>
                <a:spLocks noEditPoints="1"/>
              </p:cNvSpPr>
              <p:nvPr/>
            </p:nvSpPr>
            <p:spPr bwMode="auto">
              <a:xfrm>
                <a:off x="6925653" y="2870374"/>
                <a:ext cx="269654" cy="186464"/>
              </a:xfrm>
              <a:custGeom>
                <a:avLst/>
                <a:gdLst>
                  <a:gd name="T0" fmla="*/ 6 w 94"/>
                  <a:gd name="T1" fmla="*/ 6 h 65"/>
                  <a:gd name="T2" fmla="*/ 6 w 94"/>
                  <a:gd name="T3" fmla="*/ 55 h 65"/>
                  <a:gd name="T4" fmla="*/ 88 w 94"/>
                  <a:gd name="T5" fmla="*/ 55 h 65"/>
                  <a:gd name="T6" fmla="*/ 88 w 94"/>
                  <a:gd name="T7" fmla="*/ 6 h 65"/>
                  <a:gd name="T8" fmla="*/ 6 w 94"/>
                  <a:gd name="T9" fmla="*/ 6 h 65"/>
                  <a:gd name="T10" fmla="*/ 4 w 94"/>
                  <a:gd name="T11" fmla="*/ 0 h 65"/>
                  <a:gd name="T12" fmla="*/ 88 w 94"/>
                  <a:gd name="T13" fmla="*/ 0 h 65"/>
                  <a:gd name="T14" fmla="*/ 94 w 94"/>
                  <a:gd name="T15" fmla="*/ 4 h 65"/>
                  <a:gd name="T16" fmla="*/ 94 w 94"/>
                  <a:gd name="T17" fmla="*/ 61 h 65"/>
                  <a:gd name="T18" fmla="*/ 88 w 94"/>
                  <a:gd name="T19" fmla="*/ 65 h 65"/>
                  <a:gd name="T20" fmla="*/ 67 w 94"/>
                  <a:gd name="T21" fmla="*/ 65 h 65"/>
                  <a:gd name="T22" fmla="*/ 29 w 94"/>
                  <a:gd name="T23" fmla="*/ 65 h 65"/>
                  <a:gd name="T24" fmla="*/ 4 w 94"/>
                  <a:gd name="T25" fmla="*/ 65 h 65"/>
                  <a:gd name="T26" fmla="*/ 0 w 94"/>
                  <a:gd name="T27" fmla="*/ 61 h 65"/>
                  <a:gd name="T28" fmla="*/ 0 w 94"/>
                  <a:gd name="T29" fmla="*/ 4 h 65"/>
                  <a:gd name="T30" fmla="*/ 4 w 94"/>
                  <a:gd name="T31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4" h="65">
                    <a:moveTo>
                      <a:pt x="6" y="6"/>
                    </a:moveTo>
                    <a:lnTo>
                      <a:pt x="6" y="55"/>
                    </a:lnTo>
                    <a:lnTo>
                      <a:pt x="88" y="55"/>
                    </a:lnTo>
                    <a:lnTo>
                      <a:pt x="88" y="6"/>
                    </a:lnTo>
                    <a:lnTo>
                      <a:pt x="6" y="6"/>
                    </a:lnTo>
                    <a:close/>
                    <a:moveTo>
                      <a:pt x="4" y="0"/>
                    </a:moveTo>
                    <a:lnTo>
                      <a:pt x="88" y="0"/>
                    </a:lnTo>
                    <a:lnTo>
                      <a:pt x="94" y="4"/>
                    </a:lnTo>
                    <a:lnTo>
                      <a:pt x="94" y="61"/>
                    </a:lnTo>
                    <a:lnTo>
                      <a:pt x="88" y="65"/>
                    </a:lnTo>
                    <a:lnTo>
                      <a:pt x="67" y="65"/>
                    </a:lnTo>
                    <a:lnTo>
                      <a:pt x="29" y="65"/>
                    </a:lnTo>
                    <a:lnTo>
                      <a:pt x="4" y="65"/>
                    </a:lnTo>
                    <a:lnTo>
                      <a:pt x="0" y="61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Rectangle 206"/>
              <p:cNvSpPr>
                <a:spLocks noChangeArrowheads="1"/>
              </p:cNvSpPr>
              <p:nvPr/>
            </p:nvSpPr>
            <p:spPr bwMode="auto">
              <a:xfrm>
                <a:off x="7026055" y="3068310"/>
                <a:ext cx="68848" cy="22949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207"/>
              <p:cNvSpPr>
                <a:spLocks/>
              </p:cNvSpPr>
              <p:nvPr/>
            </p:nvSpPr>
            <p:spPr bwMode="auto">
              <a:xfrm>
                <a:off x="6991631" y="3102734"/>
                <a:ext cx="131958" cy="17212"/>
              </a:xfrm>
              <a:custGeom>
                <a:avLst/>
                <a:gdLst>
                  <a:gd name="T0" fmla="*/ 4 w 46"/>
                  <a:gd name="T1" fmla="*/ 0 h 6"/>
                  <a:gd name="T2" fmla="*/ 44 w 46"/>
                  <a:gd name="T3" fmla="*/ 0 h 6"/>
                  <a:gd name="T4" fmla="*/ 46 w 46"/>
                  <a:gd name="T5" fmla="*/ 2 h 6"/>
                  <a:gd name="T6" fmla="*/ 44 w 46"/>
                  <a:gd name="T7" fmla="*/ 6 h 6"/>
                  <a:gd name="T8" fmla="*/ 4 w 46"/>
                  <a:gd name="T9" fmla="*/ 6 h 6"/>
                  <a:gd name="T10" fmla="*/ 0 w 46"/>
                  <a:gd name="T11" fmla="*/ 2 h 6"/>
                  <a:gd name="T12" fmla="*/ 4 w 46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6">
                    <a:moveTo>
                      <a:pt x="4" y="0"/>
                    </a:moveTo>
                    <a:lnTo>
                      <a:pt x="44" y="0"/>
                    </a:lnTo>
                    <a:lnTo>
                      <a:pt x="46" y="2"/>
                    </a:lnTo>
                    <a:lnTo>
                      <a:pt x="44" y="6"/>
                    </a:lnTo>
                    <a:lnTo>
                      <a:pt x="4" y="6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5238881" y="2078618"/>
            <a:ext cx="763063" cy="438906"/>
            <a:chOff x="5238881" y="1826181"/>
            <a:chExt cx="763063" cy="438906"/>
          </a:xfrm>
        </p:grpSpPr>
        <p:sp>
          <p:nvSpPr>
            <p:cNvPr id="46" name="Freeform 80"/>
            <p:cNvSpPr>
              <a:spLocks/>
            </p:cNvSpPr>
            <p:nvPr/>
          </p:nvSpPr>
          <p:spPr bwMode="auto">
            <a:xfrm>
              <a:off x="5238881" y="1872080"/>
              <a:ext cx="203676" cy="347109"/>
            </a:xfrm>
            <a:custGeom>
              <a:avLst/>
              <a:gdLst>
                <a:gd name="T0" fmla="*/ 61 w 71"/>
                <a:gd name="T1" fmla="*/ 0 h 121"/>
                <a:gd name="T2" fmla="*/ 65 w 71"/>
                <a:gd name="T3" fmla="*/ 0 h 121"/>
                <a:gd name="T4" fmla="*/ 67 w 71"/>
                <a:gd name="T5" fmla="*/ 2 h 121"/>
                <a:gd name="T6" fmla="*/ 71 w 71"/>
                <a:gd name="T7" fmla="*/ 7 h 121"/>
                <a:gd name="T8" fmla="*/ 71 w 71"/>
                <a:gd name="T9" fmla="*/ 11 h 121"/>
                <a:gd name="T10" fmla="*/ 71 w 71"/>
                <a:gd name="T11" fmla="*/ 15 h 121"/>
                <a:gd name="T12" fmla="*/ 67 w 71"/>
                <a:gd name="T13" fmla="*/ 17 h 121"/>
                <a:gd name="T14" fmla="*/ 26 w 71"/>
                <a:gd name="T15" fmla="*/ 60 h 121"/>
                <a:gd name="T16" fmla="*/ 67 w 71"/>
                <a:gd name="T17" fmla="*/ 102 h 121"/>
                <a:gd name="T18" fmla="*/ 71 w 71"/>
                <a:gd name="T19" fmla="*/ 106 h 121"/>
                <a:gd name="T20" fmla="*/ 71 w 71"/>
                <a:gd name="T21" fmla="*/ 108 h 121"/>
                <a:gd name="T22" fmla="*/ 71 w 71"/>
                <a:gd name="T23" fmla="*/ 112 h 121"/>
                <a:gd name="T24" fmla="*/ 67 w 71"/>
                <a:gd name="T25" fmla="*/ 117 h 121"/>
                <a:gd name="T26" fmla="*/ 61 w 71"/>
                <a:gd name="T27" fmla="*/ 121 h 121"/>
                <a:gd name="T28" fmla="*/ 53 w 71"/>
                <a:gd name="T29" fmla="*/ 117 h 121"/>
                <a:gd name="T30" fmla="*/ 4 w 71"/>
                <a:gd name="T31" fmla="*/ 68 h 121"/>
                <a:gd name="T32" fmla="*/ 0 w 71"/>
                <a:gd name="T33" fmla="*/ 60 h 121"/>
                <a:gd name="T34" fmla="*/ 4 w 71"/>
                <a:gd name="T35" fmla="*/ 51 h 121"/>
                <a:gd name="T36" fmla="*/ 53 w 71"/>
                <a:gd name="T37" fmla="*/ 2 h 121"/>
                <a:gd name="T38" fmla="*/ 57 w 71"/>
                <a:gd name="T39" fmla="*/ 0 h 121"/>
                <a:gd name="T40" fmla="*/ 61 w 71"/>
                <a:gd name="T4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121">
                  <a:moveTo>
                    <a:pt x="61" y="0"/>
                  </a:moveTo>
                  <a:lnTo>
                    <a:pt x="65" y="0"/>
                  </a:lnTo>
                  <a:lnTo>
                    <a:pt x="67" y="2"/>
                  </a:lnTo>
                  <a:lnTo>
                    <a:pt x="71" y="7"/>
                  </a:lnTo>
                  <a:lnTo>
                    <a:pt x="71" y="11"/>
                  </a:lnTo>
                  <a:lnTo>
                    <a:pt x="71" y="15"/>
                  </a:lnTo>
                  <a:lnTo>
                    <a:pt x="67" y="17"/>
                  </a:lnTo>
                  <a:lnTo>
                    <a:pt x="26" y="60"/>
                  </a:lnTo>
                  <a:lnTo>
                    <a:pt x="67" y="102"/>
                  </a:lnTo>
                  <a:lnTo>
                    <a:pt x="71" y="106"/>
                  </a:lnTo>
                  <a:lnTo>
                    <a:pt x="71" y="108"/>
                  </a:lnTo>
                  <a:lnTo>
                    <a:pt x="71" y="112"/>
                  </a:lnTo>
                  <a:lnTo>
                    <a:pt x="67" y="117"/>
                  </a:lnTo>
                  <a:lnTo>
                    <a:pt x="61" y="121"/>
                  </a:lnTo>
                  <a:lnTo>
                    <a:pt x="53" y="117"/>
                  </a:lnTo>
                  <a:lnTo>
                    <a:pt x="4" y="68"/>
                  </a:lnTo>
                  <a:lnTo>
                    <a:pt x="0" y="60"/>
                  </a:lnTo>
                  <a:lnTo>
                    <a:pt x="4" y="51"/>
                  </a:lnTo>
                  <a:lnTo>
                    <a:pt x="53" y="2"/>
                  </a:lnTo>
                  <a:lnTo>
                    <a:pt x="57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5557301" y="1826181"/>
              <a:ext cx="444643" cy="438906"/>
              <a:chOff x="5557301" y="1829049"/>
              <a:chExt cx="444643" cy="438906"/>
            </a:xfrm>
          </p:grpSpPr>
          <p:sp>
            <p:nvSpPr>
              <p:cNvPr id="48" name="Freeform 208"/>
              <p:cNvSpPr>
                <a:spLocks noEditPoints="1"/>
              </p:cNvSpPr>
              <p:nvPr/>
            </p:nvSpPr>
            <p:spPr bwMode="auto">
              <a:xfrm>
                <a:off x="5557301" y="1829049"/>
                <a:ext cx="444643" cy="438906"/>
              </a:xfrm>
              <a:custGeom>
                <a:avLst/>
                <a:gdLst>
                  <a:gd name="T0" fmla="*/ 78 w 155"/>
                  <a:gd name="T1" fmla="*/ 8 h 153"/>
                  <a:gd name="T2" fmla="*/ 61 w 155"/>
                  <a:gd name="T3" fmla="*/ 10 h 153"/>
                  <a:gd name="T4" fmla="*/ 43 w 155"/>
                  <a:gd name="T5" fmla="*/ 16 h 153"/>
                  <a:gd name="T6" fmla="*/ 25 w 155"/>
                  <a:gd name="T7" fmla="*/ 33 h 153"/>
                  <a:gd name="T8" fmla="*/ 13 w 155"/>
                  <a:gd name="T9" fmla="*/ 53 h 153"/>
                  <a:gd name="T10" fmla="*/ 9 w 155"/>
                  <a:gd name="T11" fmla="*/ 77 h 153"/>
                  <a:gd name="T12" fmla="*/ 11 w 155"/>
                  <a:gd name="T13" fmla="*/ 94 h 153"/>
                  <a:gd name="T14" fmla="*/ 19 w 155"/>
                  <a:gd name="T15" fmla="*/ 110 h 153"/>
                  <a:gd name="T16" fmla="*/ 33 w 155"/>
                  <a:gd name="T17" fmla="*/ 128 h 153"/>
                  <a:gd name="T18" fmla="*/ 55 w 155"/>
                  <a:gd name="T19" fmla="*/ 141 h 153"/>
                  <a:gd name="T20" fmla="*/ 78 w 155"/>
                  <a:gd name="T21" fmla="*/ 145 h 153"/>
                  <a:gd name="T22" fmla="*/ 94 w 155"/>
                  <a:gd name="T23" fmla="*/ 143 h 153"/>
                  <a:gd name="T24" fmla="*/ 112 w 155"/>
                  <a:gd name="T25" fmla="*/ 137 h 153"/>
                  <a:gd name="T26" fmla="*/ 130 w 155"/>
                  <a:gd name="T27" fmla="*/ 120 h 153"/>
                  <a:gd name="T28" fmla="*/ 143 w 155"/>
                  <a:gd name="T29" fmla="*/ 100 h 153"/>
                  <a:gd name="T30" fmla="*/ 147 w 155"/>
                  <a:gd name="T31" fmla="*/ 77 h 153"/>
                  <a:gd name="T32" fmla="*/ 145 w 155"/>
                  <a:gd name="T33" fmla="*/ 59 h 153"/>
                  <a:gd name="T34" fmla="*/ 136 w 155"/>
                  <a:gd name="T35" fmla="*/ 43 h 153"/>
                  <a:gd name="T36" fmla="*/ 122 w 155"/>
                  <a:gd name="T37" fmla="*/ 24 h 153"/>
                  <a:gd name="T38" fmla="*/ 100 w 155"/>
                  <a:gd name="T39" fmla="*/ 12 h 153"/>
                  <a:gd name="T40" fmla="*/ 78 w 155"/>
                  <a:gd name="T41" fmla="*/ 8 h 153"/>
                  <a:gd name="T42" fmla="*/ 78 w 155"/>
                  <a:gd name="T43" fmla="*/ 0 h 153"/>
                  <a:gd name="T44" fmla="*/ 104 w 155"/>
                  <a:gd name="T45" fmla="*/ 4 h 153"/>
                  <a:gd name="T46" fmla="*/ 126 w 155"/>
                  <a:gd name="T47" fmla="*/ 18 h 153"/>
                  <a:gd name="T48" fmla="*/ 145 w 155"/>
                  <a:gd name="T49" fmla="*/ 39 h 153"/>
                  <a:gd name="T50" fmla="*/ 153 w 155"/>
                  <a:gd name="T51" fmla="*/ 57 h 153"/>
                  <a:gd name="T52" fmla="*/ 155 w 155"/>
                  <a:gd name="T53" fmla="*/ 77 h 153"/>
                  <a:gd name="T54" fmla="*/ 151 w 155"/>
                  <a:gd name="T55" fmla="*/ 102 h 153"/>
                  <a:gd name="T56" fmla="*/ 136 w 155"/>
                  <a:gd name="T57" fmla="*/ 126 h 153"/>
                  <a:gd name="T58" fmla="*/ 116 w 155"/>
                  <a:gd name="T59" fmla="*/ 145 h 153"/>
                  <a:gd name="T60" fmla="*/ 96 w 155"/>
                  <a:gd name="T61" fmla="*/ 151 h 153"/>
                  <a:gd name="T62" fmla="*/ 78 w 155"/>
                  <a:gd name="T63" fmla="*/ 153 h 153"/>
                  <a:gd name="T64" fmla="*/ 51 w 155"/>
                  <a:gd name="T65" fmla="*/ 149 h 153"/>
                  <a:gd name="T66" fmla="*/ 29 w 155"/>
                  <a:gd name="T67" fmla="*/ 137 h 153"/>
                  <a:gd name="T68" fmla="*/ 11 w 155"/>
                  <a:gd name="T69" fmla="*/ 114 h 153"/>
                  <a:gd name="T70" fmla="*/ 3 w 155"/>
                  <a:gd name="T71" fmla="*/ 96 h 153"/>
                  <a:gd name="T72" fmla="*/ 0 w 155"/>
                  <a:gd name="T73" fmla="*/ 77 h 153"/>
                  <a:gd name="T74" fmla="*/ 5 w 155"/>
                  <a:gd name="T75" fmla="*/ 51 h 153"/>
                  <a:gd name="T76" fmla="*/ 19 w 155"/>
                  <a:gd name="T77" fmla="*/ 27 h 153"/>
                  <a:gd name="T78" fmla="*/ 39 w 155"/>
                  <a:gd name="T79" fmla="*/ 10 h 153"/>
                  <a:gd name="T80" fmla="*/ 59 w 155"/>
                  <a:gd name="T81" fmla="*/ 2 h 153"/>
                  <a:gd name="T82" fmla="*/ 78 w 155"/>
                  <a:gd name="T83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5" h="153">
                    <a:moveTo>
                      <a:pt x="78" y="8"/>
                    </a:moveTo>
                    <a:lnTo>
                      <a:pt x="61" y="10"/>
                    </a:lnTo>
                    <a:lnTo>
                      <a:pt x="43" y="16"/>
                    </a:lnTo>
                    <a:lnTo>
                      <a:pt x="25" y="33"/>
                    </a:lnTo>
                    <a:lnTo>
                      <a:pt x="13" y="53"/>
                    </a:lnTo>
                    <a:lnTo>
                      <a:pt x="9" y="77"/>
                    </a:lnTo>
                    <a:lnTo>
                      <a:pt x="11" y="94"/>
                    </a:lnTo>
                    <a:lnTo>
                      <a:pt x="19" y="110"/>
                    </a:lnTo>
                    <a:lnTo>
                      <a:pt x="33" y="128"/>
                    </a:lnTo>
                    <a:lnTo>
                      <a:pt x="55" y="141"/>
                    </a:lnTo>
                    <a:lnTo>
                      <a:pt x="78" y="145"/>
                    </a:lnTo>
                    <a:lnTo>
                      <a:pt x="94" y="143"/>
                    </a:lnTo>
                    <a:lnTo>
                      <a:pt x="112" y="137"/>
                    </a:lnTo>
                    <a:lnTo>
                      <a:pt x="130" y="120"/>
                    </a:lnTo>
                    <a:lnTo>
                      <a:pt x="143" y="100"/>
                    </a:lnTo>
                    <a:lnTo>
                      <a:pt x="147" y="77"/>
                    </a:lnTo>
                    <a:lnTo>
                      <a:pt x="145" y="59"/>
                    </a:lnTo>
                    <a:lnTo>
                      <a:pt x="136" y="43"/>
                    </a:lnTo>
                    <a:lnTo>
                      <a:pt x="122" y="24"/>
                    </a:lnTo>
                    <a:lnTo>
                      <a:pt x="100" y="12"/>
                    </a:lnTo>
                    <a:lnTo>
                      <a:pt x="78" y="8"/>
                    </a:lnTo>
                    <a:close/>
                    <a:moveTo>
                      <a:pt x="78" y="0"/>
                    </a:moveTo>
                    <a:lnTo>
                      <a:pt x="104" y="4"/>
                    </a:lnTo>
                    <a:lnTo>
                      <a:pt x="126" y="18"/>
                    </a:lnTo>
                    <a:lnTo>
                      <a:pt x="145" y="39"/>
                    </a:lnTo>
                    <a:lnTo>
                      <a:pt x="153" y="57"/>
                    </a:lnTo>
                    <a:lnTo>
                      <a:pt x="155" y="77"/>
                    </a:lnTo>
                    <a:lnTo>
                      <a:pt x="151" y="102"/>
                    </a:lnTo>
                    <a:lnTo>
                      <a:pt x="136" y="126"/>
                    </a:lnTo>
                    <a:lnTo>
                      <a:pt x="116" y="145"/>
                    </a:lnTo>
                    <a:lnTo>
                      <a:pt x="96" y="151"/>
                    </a:lnTo>
                    <a:lnTo>
                      <a:pt x="78" y="153"/>
                    </a:lnTo>
                    <a:lnTo>
                      <a:pt x="51" y="149"/>
                    </a:lnTo>
                    <a:lnTo>
                      <a:pt x="29" y="137"/>
                    </a:lnTo>
                    <a:lnTo>
                      <a:pt x="11" y="114"/>
                    </a:lnTo>
                    <a:lnTo>
                      <a:pt x="3" y="96"/>
                    </a:lnTo>
                    <a:lnTo>
                      <a:pt x="0" y="77"/>
                    </a:lnTo>
                    <a:lnTo>
                      <a:pt x="5" y="51"/>
                    </a:lnTo>
                    <a:lnTo>
                      <a:pt x="19" y="27"/>
                    </a:lnTo>
                    <a:lnTo>
                      <a:pt x="39" y="10"/>
                    </a:lnTo>
                    <a:lnTo>
                      <a:pt x="59" y="2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209"/>
              <p:cNvSpPr>
                <a:spLocks noEditPoints="1"/>
              </p:cNvSpPr>
              <p:nvPr/>
            </p:nvSpPr>
            <p:spPr bwMode="auto">
              <a:xfrm>
                <a:off x="5640494" y="1906504"/>
                <a:ext cx="278261" cy="283998"/>
              </a:xfrm>
              <a:custGeom>
                <a:avLst/>
                <a:gdLst>
                  <a:gd name="T0" fmla="*/ 65 w 97"/>
                  <a:gd name="T1" fmla="*/ 79 h 99"/>
                  <a:gd name="T2" fmla="*/ 59 w 97"/>
                  <a:gd name="T3" fmla="*/ 89 h 99"/>
                  <a:gd name="T4" fmla="*/ 73 w 97"/>
                  <a:gd name="T5" fmla="*/ 81 h 99"/>
                  <a:gd name="T6" fmla="*/ 69 w 97"/>
                  <a:gd name="T7" fmla="*/ 73 h 99"/>
                  <a:gd name="T8" fmla="*/ 18 w 97"/>
                  <a:gd name="T9" fmla="*/ 75 h 99"/>
                  <a:gd name="T10" fmla="*/ 30 w 97"/>
                  <a:gd name="T11" fmla="*/ 85 h 99"/>
                  <a:gd name="T12" fmla="*/ 34 w 97"/>
                  <a:gd name="T13" fmla="*/ 85 h 99"/>
                  <a:gd name="T14" fmla="*/ 28 w 97"/>
                  <a:gd name="T15" fmla="*/ 73 h 99"/>
                  <a:gd name="T16" fmla="*/ 51 w 97"/>
                  <a:gd name="T17" fmla="*/ 87 h 99"/>
                  <a:gd name="T18" fmla="*/ 61 w 97"/>
                  <a:gd name="T19" fmla="*/ 77 h 99"/>
                  <a:gd name="T20" fmla="*/ 51 w 97"/>
                  <a:gd name="T21" fmla="*/ 71 h 99"/>
                  <a:gd name="T22" fmla="*/ 34 w 97"/>
                  <a:gd name="T23" fmla="*/ 73 h 99"/>
                  <a:gd name="T24" fmla="*/ 42 w 97"/>
                  <a:gd name="T25" fmla="*/ 85 h 99"/>
                  <a:gd name="T26" fmla="*/ 47 w 97"/>
                  <a:gd name="T27" fmla="*/ 71 h 99"/>
                  <a:gd name="T28" fmla="*/ 71 w 97"/>
                  <a:gd name="T29" fmla="*/ 61 h 99"/>
                  <a:gd name="T30" fmla="*/ 83 w 97"/>
                  <a:gd name="T31" fmla="*/ 71 h 99"/>
                  <a:gd name="T32" fmla="*/ 89 w 97"/>
                  <a:gd name="T33" fmla="*/ 53 h 99"/>
                  <a:gd name="T34" fmla="*/ 51 w 97"/>
                  <a:gd name="T35" fmla="*/ 53 h 99"/>
                  <a:gd name="T36" fmla="*/ 65 w 97"/>
                  <a:gd name="T37" fmla="*/ 67 h 99"/>
                  <a:gd name="T38" fmla="*/ 67 w 97"/>
                  <a:gd name="T39" fmla="*/ 53 h 99"/>
                  <a:gd name="T40" fmla="*/ 30 w 97"/>
                  <a:gd name="T41" fmla="*/ 53 h 99"/>
                  <a:gd name="T42" fmla="*/ 32 w 97"/>
                  <a:gd name="T43" fmla="*/ 67 h 99"/>
                  <a:gd name="T44" fmla="*/ 47 w 97"/>
                  <a:gd name="T45" fmla="*/ 53 h 99"/>
                  <a:gd name="T46" fmla="*/ 8 w 97"/>
                  <a:gd name="T47" fmla="*/ 53 h 99"/>
                  <a:gd name="T48" fmla="*/ 14 w 97"/>
                  <a:gd name="T49" fmla="*/ 71 h 99"/>
                  <a:gd name="T50" fmla="*/ 26 w 97"/>
                  <a:gd name="T51" fmla="*/ 61 h 99"/>
                  <a:gd name="T52" fmla="*/ 8 w 97"/>
                  <a:gd name="T53" fmla="*/ 53 h 99"/>
                  <a:gd name="T54" fmla="*/ 30 w 97"/>
                  <a:gd name="T55" fmla="*/ 38 h 99"/>
                  <a:gd name="T56" fmla="*/ 47 w 97"/>
                  <a:gd name="T57" fmla="*/ 46 h 99"/>
                  <a:gd name="T58" fmla="*/ 32 w 97"/>
                  <a:gd name="T59" fmla="*/ 32 h 99"/>
                  <a:gd name="T60" fmla="*/ 51 w 97"/>
                  <a:gd name="T61" fmla="*/ 32 h 99"/>
                  <a:gd name="T62" fmla="*/ 67 w 97"/>
                  <a:gd name="T63" fmla="*/ 46 h 99"/>
                  <a:gd name="T64" fmla="*/ 65 w 97"/>
                  <a:gd name="T65" fmla="*/ 32 h 99"/>
                  <a:gd name="T66" fmla="*/ 10 w 97"/>
                  <a:gd name="T67" fmla="*/ 36 h 99"/>
                  <a:gd name="T68" fmla="*/ 26 w 97"/>
                  <a:gd name="T69" fmla="*/ 46 h 99"/>
                  <a:gd name="T70" fmla="*/ 28 w 97"/>
                  <a:gd name="T71" fmla="*/ 30 h 99"/>
                  <a:gd name="T72" fmla="*/ 83 w 97"/>
                  <a:gd name="T73" fmla="*/ 28 h 99"/>
                  <a:gd name="T74" fmla="*/ 71 w 97"/>
                  <a:gd name="T75" fmla="*/ 38 h 99"/>
                  <a:gd name="T76" fmla="*/ 89 w 97"/>
                  <a:gd name="T77" fmla="*/ 46 h 99"/>
                  <a:gd name="T78" fmla="*/ 83 w 97"/>
                  <a:gd name="T79" fmla="*/ 28 h 99"/>
                  <a:gd name="T80" fmla="*/ 51 w 97"/>
                  <a:gd name="T81" fmla="*/ 28 h 99"/>
                  <a:gd name="T82" fmla="*/ 59 w 97"/>
                  <a:gd name="T83" fmla="*/ 20 h 99"/>
                  <a:gd name="T84" fmla="*/ 51 w 97"/>
                  <a:gd name="T85" fmla="*/ 12 h 99"/>
                  <a:gd name="T86" fmla="*/ 42 w 97"/>
                  <a:gd name="T87" fmla="*/ 14 h 99"/>
                  <a:gd name="T88" fmla="*/ 34 w 97"/>
                  <a:gd name="T89" fmla="*/ 28 h 99"/>
                  <a:gd name="T90" fmla="*/ 47 w 97"/>
                  <a:gd name="T91" fmla="*/ 12 h 99"/>
                  <a:gd name="T92" fmla="*/ 63 w 97"/>
                  <a:gd name="T93" fmla="*/ 14 h 99"/>
                  <a:gd name="T94" fmla="*/ 69 w 97"/>
                  <a:gd name="T95" fmla="*/ 26 h 99"/>
                  <a:gd name="T96" fmla="*/ 73 w 97"/>
                  <a:gd name="T97" fmla="*/ 18 h 99"/>
                  <a:gd name="T98" fmla="*/ 59 w 97"/>
                  <a:gd name="T99" fmla="*/ 10 h 99"/>
                  <a:gd name="T100" fmla="*/ 30 w 97"/>
                  <a:gd name="T101" fmla="*/ 14 h 99"/>
                  <a:gd name="T102" fmla="*/ 18 w 97"/>
                  <a:gd name="T103" fmla="*/ 24 h 99"/>
                  <a:gd name="T104" fmla="*/ 32 w 97"/>
                  <a:gd name="T105" fmla="*/ 20 h 99"/>
                  <a:gd name="T106" fmla="*/ 38 w 97"/>
                  <a:gd name="T107" fmla="*/ 10 h 99"/>
                  <a:gd name="T108" fmla="*/ 67 w 97"/>
                  <a:gd name="T109" fmla="*/ 4 h 99"/>
                  <a:gd name="T110" fmla="*/ 93 w 97"/>
                  <a:gd name="T111" fmla="*/ 30 h 99"/>
                  <a:gd name="T112" fmla="*/ 93 w 97"/>
                  <a:gd name="T113" fmla="*/ 69 h 99"/>
                  <a:gd name="T114" fmla="*/ 67 w 97"/>
                  <a:gd name="T115" fmla="*/ 95 h 99"/>
                  <a:gd name="T116" fmla="*/ 30 w 97"/>
                  <a:gd name="T117" fmla="*/ 95 h 99"/>
                  <a:gd name="T118" fmla="*/ 4 w 97"/>
                  <a:gd name="T119" fmla="*/ 69 h 99"/>
                  <a:gd name="T120" fmla="*/ 4 w 97"/>
                  <a:gd name="T121" fmla="*/ 30 h 99"/>
                  <a:gd name="T122" fmla="*/ 30 w 97"/>
                  <a:gd name="T123" fmla="*/ 4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7" h="99">
                    <a:moveTo>
                      <a:pt x="69" y="73"/>
                    </a:moveTo>
                    <a:lnTo>
                      <a:pt x="65" y="79"/>
                    </a:lnTo>
                    <a:lnTo>
                      <a:pt x="63" y="85"/>
                    </a:lnTo>
                    <a:lnTo>
                      <a:pt x="59" y="89"/>
                    </a:lnTo>
                    <a:lnTo>
                      <a:pt x="67" y="85"/>
                    </a:lnTo>
                    <a:lnTo>
                      <a:pt x="73" y="81"/>
                    </a:lnTo>
                    <a:lnTo>
                      <a:pt x="79" y="75"/>
                    </a:lnTo>
                    <a:lnTo>
                      <a:pt x="69" y="73"/>
                    </a:lnTo>
                    <a:close/>
                    <a:moveTo>
                      <a:pt x="28" y="73"/>
                    </a:moveTo>
                    <a:lnTo>
                      <a:pt x="18" y="75"/>
                    </a:lnTo>
                    <a:lnTo>
                      <a:pt x="24" y="81"/>
                    </a:lnTo>
                    <a:lnTo>
                      <a:pt x="30" y="85"/>
                    </a:lnTo>
                    <a:lnTo>
                      <a:pt x="38" y="89"/>
                    </a:lnTo>
                    <a:lnTo>
                      <a:pt x="34" y="85"/>
                    </a:lnTo>
                    <a:lnTo>
                      <a:pt x="32" y="79"/>
                    </a:lnTo>
                    <a:lnTo>
                      <a:pt x="28" y="73"/>
                    </a:lnTo>
                    <a:close/>
                    <a:moveTo>
                      <a:pt x="51" y="71"/>
                    </a:moveTo>
                    <a:lnTo>
                      <a:pt x="51" y="87"/>
                    </a:lnTo>
                    <a:lnTo>
                      <a:pt x="55" y="85"/>
                    </a:lnTo>
                    <a:lnTo>
                      <a:pt x="61" y="77"/>
                    </a:lnTo>
                    <a:lnTo>
                      <a:pt x="63" y="73"/>
                    </a:lnTo>
                    <a:lnTo>
                      <a:pt x="51" y="71"/>
                    </a:lnTo>
                    <a:close/>
                    <a:moveTo>
                      <a:pt x="47" y="71"/>
                    </a:moveTo>
                    <a:lnTo>
                      <a:pt x="34" y="73"/>
                    </a:lnTo>
                    <a:lnTo>
                      <a:pt x="38" y="79"/>
                    </a:lnTo>
                    <a:lnTo>
                      <a:pt x="42" y="85"/>
                    </a:lnTo>
                    <a:lnTo>
                      <a:pt x="47" y="87"/>
                    </a:lnTo>
                    <a:lnTo>
                      <a:pt x="47" y="71"/>
                    </a:lnTo>
                    <a:close/>
                    <a:moveTo>
                      <a:pt x="71" y="53"/>
                    </a:moveTo>
                    <a:lnTo>
                      <a:pt x="71" y="61"/>
                    </a:lnTo>
                    <a:lnTo>
                      <a:pt x="69" y="69"/>
                    </a:lnTo>
                    <a:lnTo>
                      <a:pt x="83" y="71"/>
                    </a:lnTo>
                    <a:lnTo>
                      <a:pt x="87" y="63"/>
                    </a:lnTo>
                    <a:lnTo>
                      <a:pt x="89" y="53"/>
                    </a:lnTo>
                    <a:lnTo>
                      <a:pt x="71" y="53"/>
                    </a:lnTo>
                    <a:close/>
                    <a:moveTo>
                      <a:pt x="51" y="53"/>
                    </a:moveTo>
                    <a:lnTo>
                      <a:pt x="51" y="67"/>
                    </a:lnTo>
                    <a:lnTo>
                      <a:pt x="65" y="67"/>
                    </a:lnTo>
                    <a:lnTo>
                      <a:pt x="67" y="61"/>
                    </a:lnTo>
                    <a:lnTo>
                      <a:pt x="67" y="53"/>
                    </a:lnTo>
                    <a:lnTo>
                      <a:pt x="51" y="53"/>
                    </a:lnTo>
                    <a:close/>
                    <a:moveTo>
                      <a:pt x="30" y="53"/>
                    </a:moveTo>
                    <a:lnTo>
                      <a:pt x="30" y="61"/>
                    </a:lnTo>
                    <a:lnTo>
                      <a:pt x="32" y="67"/>
                    </a:lnTo>
                    <a:lnTo>
                      <a:pt x="47" y="67"/>
                    </a:lnTo>
                    <a:lnTo>
                      <a:pt x="47" y="53"/>
                    </a:lnTo>
                    <a:lnTo>
                      <a:pt x="30" y="53"/>
                    </a:lnTo>
                    <a:close/>
                    <a:moveTo>
                      <a:pt x="8" y="53"/>
                    </a:moveTo>
                    <a:lnTo>
                      <a:pt x="10" y="63"/>
                    </a:lnTo>
                    <a:lnTo>
                      <a:pt x="14" y="71"/>
                    </a:lnTo>
                    <a:lnTo>
                      <a:pt x="28" y="69"/>
                    </a:lnTo>
                    <a:lnTo>
                      <a:pt x="26" y="61"/>
                    </a:lnTo>
                    <a:lnTo>
                      <a:pt x="26" y="53"/>
                    </a:lnTo>
                    <a:lnTo>
                      <a:pt x="8" y="53"/>
                    </a:lnTo>
                    <a:close/>
                    <a:moveTo>
                      <a:pt x="32" y="32"/>
                    </a:moveTo>
                    <a:lnTo>
                      <a:pt x="30" y="38"/>
                    </a:lnTo>
                    <a:lnTo>
                      <a:pt x="30" y="46"/>
                    </a:lnTo>
                    <a:lnTo>
                      <a:pt x="47" y="46"/>
                    </a:lnTo>
                    <a:lnTo>
                      <a:pt x="47" y="32"/>
                    </a:lnTo>
                    <a:lnTo>
                      <a:pt x="32" y="32"/>
                    </a:lnTo>
                    <a:close/>
                    <a:moveTo>
                      <a:pt x="65" y="32"/>
                    </a:moveTo>
                    <a:lnTo>
                      <a:pt x="51" y="32"/>
                    </a:lnTo>
                    <a:lnTo>
                      <a:pt x="51" y="46"/>
                    </a:lnTo>
                    <a:lnTo>
                      <a:pt x="67" y="46"/>
                    </a:lnTo>
                    <a:lnTo>
                      <a:pt x="67" y="38"/>
                    </a:lnTo>
                    <a:lnTo>
                      <a:pt x="65" y="32"/>
                    </a:lnTo>
                    <a:close/>
                    <a:moveTo>
                      <a:pt x="14" y="28"/>
                    </a:moveTo>
                    <a:lnTo>
                      <a:pt x="10" y="36"/>
                    </a:lnTo>
                    <a:lnTo>
                      <a:pt x="8" y="46"/>
                    </a:lnTo>
                    <a:lnTo>
                      <a:pt x="26" y="46"/>
                    </a:lnTo>
                    <a:lnTo>
                      <a:pt x="26" y="38"/>
                    </a:lnTo>
                    <a:lnTo>
                      <a:pt x="28" y="30"/>
                    </a:lnTo>
                    <a:lnTo>
                      <a:pt x="14" y="28"/>
                    </a:lnTo>
                    <a:close/>
                    <a:moveTo>
                      <a:pt x="83" y="28"/>
                    </a:moveTo>
                    <a:lnTo>
                      <a:pt x="69" y="30"/>
                    </a:lnTo>
                    <a:lnTo>
                      <a:pt x="71" y="38"/>
                    </a:lnTo>
                    <a:lnTo>
                      <a:pt x="71" y="46"/>
                    </a:lnTo>
                    <a:lnTo>
                      <a:pt x="89" y="46"/>
                    </a:lnTo>
                    <a:lnTo>
                      <a:pt x="87" y="36"/>
                    </a:lnTo>
                    <a:lnTo>
                      <a:pt x="83" y="28"/>
                    </a:lnTo>
                    <a:close/>
                    <a:moveTo>
                      <a:pt x="51" y="12"/>
                    </a:moveTo>
                    <a:lnTo>
                      <a:pt x="51" y="28"/>
                    </a:lnTo>
                    <a:lnTo>
                      <a:pt x="63" y="28"/>
                    </a:lnTo>
                    <a:lnTo>
                      <a:pt x="59" y="20"/>
                    </a:lnTo>
                    <a:lnTo>
                      <a:pt x="55" y="14"/>
                    </a:lnTo>
                    <a:lnTo>
                      <a:pt x="51" y="12"/>
                    </a:lnTo>
                    <a:close/>
                    <a:moveTo>
                      <a:pt x="47" y="12"/>
                    </a:moveTo>
                    <a:lnTo>
                      <a:pt x="42" y="14"/>
                    </a:lnTo>
                    <a:lnTo>
                      <a:pt x="36" y="22"/>
                    </a:lnTo>
                    <a:lnTo>
                      <a:pt x="34" y="28"/>
                    </a:lnTo>
                    <a:lnTo>
                      <a:pt x="47" y="28"/>
                    </a:lnTo>
                    <a:lnTo>
                      <a:pt x="47" y="12"/>
                    </a:lnTo>
                    <a:close/>
                    <a:moveTo>
                      <a:pt x="59" y="10"/>
                    </a:moveTo>
                    <a:lnTo>
                      <a:pt x="63" y="14"/>
                    </a:lnTo>
                    <a:lnTo>
                      <a:pt x="65" y="20"/>
                    </a:lnTo>
                    <a:lnTo>
                      <a:pt x="69" y="26"/>
                    </a:lnTo>
                    <a:lnTo>
                      <a:pt x="79" y="24"/>
                    </a:lnTo>
                    <a:lnTo>
                      <a:pt x="73" y="18"/>
                    </a:lnTo>
                    <a:lnTo>
                      <a:pt x="67" y="14"/>
                    </a:lnTo>
                    <a:lnTo>
                      <a:pt x="59" y="10"/>
                    </a:lnTo>
                    <a:close/>
                    <a:moveTo>
                      <a:pt x="38" y="10"/>
                    </a:moveTo>
                    <a:lnTo>
                      <a:pt x="30" y="14"/>
                    </a:lnTo>
                    <a:lnTo>
                      <a:pt x="24" y="18"/>
                    </a:lnTo>
                    <a:lnTo>
                      <a:pt x="18" y="24"/>
                    </a:lnTo>
                    <a:lnTo>
                      <a:pt x="28" y="26"/>
                    </a:lnTo>
                    <a:lnTo>
                      <a:pt x="32" y="20"/>
                    </a:lnTo>
                    <a:lnTo>
                      <a:pt x="34" y="14"/>
                    </a:lnTo>
                    <a:lnTo>
                      <a:pt x="38" y="10"/>
                    </a:lnTo>
                    <a:close/>
                    <a:moveTo>
                      <a:pt x="49" y="0"/>
                    </a:moveTo>
                    <a:lnTo>
                      <a:pt x="67" y="4"/>
                    </a:lnTo>
                    <a:lnTo>
                      <a:pt x="83" y="14"/>
                    </a:lnTo>
                    <a:lnTo>
                      <a:pt x="93" y="30"/>
                    </a:lnTo>
                    <a:lnTo>
                      <a:pt x="97" y="50"/>
                    </a:lnTo>
                    <a:lnTo>
                      <a:pt x="93" y="69"/>
                    </a:lnTo>
                    <a:lnTo>
                      <a:pt x="83" y="85"/>
                    </a:lnTo>
                    <a:lnTo>
                      <a:pt x="67" y="95"/>
                    </a:lnTo>
                    <a:lnTo>
                      <a:pt x="49" y="99"/>
                    </a:lnTo>
                    <a:lnTo>
                      <a:pt x="30" y="95"/>
                    </a:lnTo>
                    <a:lnTo>
                      <a:pt x="14" y="85"/>
                    </a:lnTo>
                    <a:lnTo>
                      <a:pt x="4" y="69"/>
                    </a:lnTo>
                    <a:lnTo>
                      <a:pt x="0" y="50"/>
                    </a:lnTo>
                    <a:lnTo>
                      <a:pt x="4" y="30"/>
                    </a:lnTo>
                    <a:lnTo>
                      <a:pt x="14" y="14"/>
                    </a:lnTo>
                    <a:lnTo>
                      <a:pt x="30" y="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5238881" y="3963328"/>
            <a:ext cx="763063" cy="444643"/>
            <a:chOff x="5238881" y="3710891"/>
            <a:chExt cx="763063" cy="444643"/>
          </a:xfrm>
        </p:grpSpPr>
        <p:sp>
          <p:nvSpPr>
            <p:cNvPr id="51" name="Freeform 82"/>
            <p:cNvSpPr>
              <a:spLocks/>
            </p:cNvSpPr>
            <p:nvPr/>
          </p:nvSpPr>
          <p:spPr bwMode="auto">
            <a:xfrm>
              <a:off x="5238881" y="3759658"/>
              <a:ext cx="203676" cy="347109"/>
            </a:xfrm>
            <a:custGeom>
              <a:avLst/>
              <a:gdLst>
                <a:gd name="T0" fmla="*/ 61 w 71"/>
                <a:gd name="T1" fmla="*/ 0 h 121"/>
                <a:gd name="T2" fmla="*/ 65 w 71"/>
                <a:gd name="T3" fmla="*/ 0 h 121"/>
                <a:gd name="T4" fmla="*/ 67 w 71"/>
                <a:gd name="T5" fmla="*/ 3 h 121"/>
                <a:gd name="T6" fmla="*/ 71 w 71"/>
                <a:gd name="T7" fmla="*/ 7 h 121"/>
                <a:gd name="T8" fmla="*/ 71 w 71"/>
                <a:gd name="T9" fmla="*/ 11 h 121"/>
                <a:gd name="T10" fmla="*/ 71 w 71"/>
                <a:gd name="T11" fmla="*/ 15 h 121"/>
                <a:gd name="T12" fmla="*/ 67 w 71"/>
                <a:gd name="T13" fmla="*/ 19 h 121"/>
                <a:gd name="T14" fmla="*/ 26 w 71"/>
                <a:gd name="T15" fmla="*/ 60 h 121"/>
                <a:gd name="T16" fmla="*/ 67 w 71"/>
                <a:gd name="T17" fmla="*/ 102 h 121"/>
                <a:gd name="T18" fmla="*/ 71 w 71"/>
                <a:gd name="T19" fmla="*/ 106 h 121"/>
                <a:gd name="T20" fmla="*/ 71 w 71"/>
                <a:gd name="T21" fmla="*/ 111 h 121"/>
                <a:gd name="T22" fmla="*/ 71 w 71"/>
                <a:gd name="T23" fmla="*/ 115 h 121"/>
                <a:gd name="T24" fmla="*/ 67 w 71"/>
                <a:gd name="T25" fmla="*/ 117 h 121"/>
                <a:gd name="T26" fmla="*/ 61 w 71"/>
                <a:gd name="T27" fmla="*/ 121 h 121"/>
                <a:gd name="T28" fmla="*/ 53 w 71"/>
                <a:gd name="T29" fmla="*/ 117 h 121"/>
                <a:gd name="T30" fmla="*/ 4 w 71"/>
                <a:gd name="T31" fmla="*/ 68 h 121"/>
                <a:gd name="T32" fmla="*/ 0 w 71"/>
                <a:gd name="T33" fmla="*/ 60 h 121"/>
                <a:gd name="T34" fmla="*/ 4 w 71"/>
                <a:gd name="T35" fmla="*/ 53 h 121"/>
                <a:gd name="T36" fmla="*/ 53 w 71"/>
                <a:gd name="T37" fmla="*/ 3 h 121"/>
                <a:gd name="T38" fmla="*/ 57 w 71"/>
                <a:gd name="T39" fmla="*/ 0 h 121"/>
                <a:gd name="T40" fmla="*/ 61 w 71"/>
                <a:gd name="T4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121">
                  <a:moveTo>
                    <a:pt x="61" y="0"/>
                  </a:moveTo>
                  <a:lnTo>
                    <a:pt x="65" y="0"/>
                  </a:lnTo>
                  <a:lnTo>
                    <a:pt x="67" y="3"/>
                  </a:lnTo>
                  <a:lnTo>
                    <a:pt x="71" y="7"/>
                  </a:lnTo>
                  <a:lnTo>
                    <a:pt x="71" y="11"/>
                  </a:lnTo>
                  <a:lnTo>
                    <a:pt x="71" y="15"/>
                  </a:lnTo>
                  <a:lnTo>
                    <a:pt x="67" y="19"/>
                  </a:lnTo>
                  <a:lnTo>
                    <a:pt x="26" y="60"/>
                  </a:lnTo>
                  <a:lnTo>
                    <a:pt x="67" y="102"/>
                  </a:lnTo>
                  <a:lnTo>
                    <a:pt x="71" y="106"/>
                  </a:lnTo>
                  <a:lnTo>
                    <a:pt x="71" y="111"/>
                  </a:lnTo>
                  <a:lnTo>
                    <a:pt x="71" y="115"/>
                  </a:lnTo>
                  <a:lnTo>
                    <a:pt x="67" y="117"/>
                  </a:lnTo>
                  <a:lnTo>
                    <a:pt x="61" y="121"/>
                  </a:lnTo>
                  <a:lnTo>
                    <a:pt x="53" y="117"/>
                  </a:lnTo>
                  <a:lnTo>
                    <a:pt x="4" y="68"/>
                  </a:lnTo>
                  <a:lnTo>
                    <a:pt x="0" y="60"/>
                  </a:lnTo>
                  <a:lnTo>
                    <a:pt x="4" y="53"/>
                  </a:lnTo>
                  <a:lnTo>
                    <a:pt x="53" y="3"/>
                  </a:lnTo>
                  <a:lnTo>
                    <a:pt x="57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5557301" y="3710891"/>
              <a:ext cx="444643" cy="444643"/>
              <a:chOff x="5557301" y="3705153"/>
              <a:chExt cx="444643" cy="444643"/>
            </a:xfrm>
          </p:grpSpPr>
          <p:sp>
            <p:nvSpPr>
              <p:cNvPr id="53" name="Freeform 210"/>
              <p:cNvSpPr>
                <a:spLocks noEditPoints="1"/>
              </p:cNvSpPr>
              <p:nvPr/>
            </p:nvSpPr>
            <p:spPr bwMode="auto">
              <a:xfrm>
                <a:off x="5557301" y="3705153"/>
                <a:ext cx="444643" cy="444643"/>
              </a:xfrm>
              <a:custGeom>
                <a:avLst/>
                <a:gdLst>
                  <a:gd name="T0" fmla="*/ 78 w 155"/>
                  <a:gd name="T1" fmla="*/ 8 h 155"/>
                  <a:gd name="T2" fmla="*/ 61 w 155"/>
                  <a:gd name="T3" fmla="*/ 10 h 155"/>
                  <a:gd name="T4" fmla="*/ 43 w 155"/>
                  <a:gd name="T5" fmla="*/ 19 h 155"/>
                  <a:gd name="T6" fmla="*/ 25 w 155"/>
                  <a:gd name="T7" fmla="*/ 35 h 155"/>
                  <a:gd name="T8" fmla="*/ 13 w 155"/>
                  <a:gd name="T9" fmla="*/ 55 h 155"/>
                  <a:gd name="T10" fmla="*/ 9 w 155"/>
                  <a:gd name="T11" fmla="*/ 78 h 155"/>
                  <a:gd name="T12" fmla="*/ 11 w 155"/>
                  <a:gd name="T13" fmla="*/ 96 h 155"/>
                  <a:gd name="T14" fmla="*/ 19 w 155"/>
                  <a:gd name="T15" fmla="*/ 112 h 155"/>
                  <a:gd name="T16" fmla="*/ 33 w 155"/>
                  <a:gd name="T17" fmla="*/ 131 h 155"/>
                  <a:gd name="T18" fmla="*/ 55 w 155"/>
                  <a:gd name="T19" fmla="*/ 143 h 155"/>
                  <a:gd name="T20" fmla="*/ 78 w 155"/>
                  <a:gd name="T21" fmla="*/ 147 h 155"/>
                  <a:gd name="T22" fmla="*/ 94 w 155"/>
                  <a:gd name="T23" fmla="*/ 145 h 155"/>
                  <a:gd name="T24" fmla="*/ 112 w 155"/>
                  <a:gd name="T25" fmla="*/ 139 h 155"/>
                  <a:gd name="T26" fmla="*/ 130 w 155"/>
                  <a:gd name="T27" fmla="*/ 123 h 155"/>
                  <a:gd name="T28" fmla="*/ 143 w 155"/>
                  <a:gd name="T29" fmla="*/ 102 h 155"/>
                  <a:gd name="T30" fmla="*/ 147 w 155"/>
                  <a:gd name="T31" fmla="*/ 78 h 155"/>
                  <a:gd name="T32" fmla="*/ 145 w 155"/>
                  <a:gd name="T33" fmla="*/ 61 h 155"/>
                  <a:gd name="T34" fmla="*/ 136 w 155"/>
                  <a:gd name="T35" fmla="*/ 45 h 155"/>
                  <a:gd name="T36" fmla="*/ 122 w 155"/>
                  <a:gd name="T37" fmla="*/ 25 h 155"/>
                  <a:gd name="T38" fmla="*/ 100 w 155"/>
                  <a:gd name="T39" fmla="*/ 12 h 155"/>
                  <a:gd name="T40" fmla="*/ 78 w 155"/>
                  <a:gd name="T41" fmla="*/ 8 h 155"/>
                  <a:gd name="T42" fmla="*/ 78 w 155"/>
                  <a:gd name="T43" fmla="*/ 0 h 155"/>
                  <a:gd name="T44" fmla="*/ 104 w 155"/>
                  <a:gd name="T45" fmla="*/ 6 h 155"/>
                  <a:gd name="T46" fmla="*/ 126 w 155"/>
                  <a:gd name="T47" fmla="*/ 19 h 155"/>
                  <a:gd name="T48" fmla="*/ 145 w 155"/>
                  <a:gd name="T49" fmla="*/ 41 h 155"/>
                  <a:gd name="T50" fmla="*/ 153 w 155"/>
                  <a:gd name="T51" fmla="*/ 59 h 155"/>
                  <a:gd name="T52" fmla="*/ 155 w 155"/>
                  <a:gd name="T53" fmla="*/ 78 h 155"/>
                  <a:gd name="T54" fmla="*/ 151 w 155"/>
                  <a:gd name="T55" fmla="*/ 104 h 155"/>
                  <a:gd name="T56" fmla="*/ 136 w 155"/>
                  <a:gd name="T57" fmla="*/ 127 h 155"/>
                  <a:gd name="T58" fmla="*/ 116 w 155"/>
                  <a:gd name="T59" fmla="*/ 145 h 155"/>
                  <a:gd name="T60" fmla="*/ 96 w 155"/>
                  <a:gd name="T61" fmla="*/ 153 h 155"/>
                  <a:gd name="T62" fmla="*/ 78 w 155"/>
                  <a:gd name="T63" fmla="*/ 155 h 155"/>
                  <a:gd name="T64" fmla="*/ 51 w 155"/>
                  <a:gd name="T65" fmla="*/ 151 h 155"/>
                  <a:gd name="T66" fmla="*/ 29 w 155"/>
                  <a:gd name="T67" fmla="*/ 137 h 155"/>
                  <a:gd name="T68" fmla="*/ 11 w 155"/>
                  <a:gd name="T69" fmla="*/ 116 h 155"/>
                  <a:gd name="T70" fmla="*/ 3 w 155"/>
                  <a:gd name="T71" fmla="*/ 98 h 155"/>
                  <a:gd name="T72" fmla="*/ 0 w 155"/>
                  <a:gd name="T73" fmla="*/ 78 h 155"/>
                  <a:gd name="T74" fmla="*/ 5 w 155"/>
                  <a:gd name="T75" fmla="*/ 51 h 155"/>
                  <a:gd name="T76" fmla="*/ 19 w 155"/>
                  <a:gd name="T77" fmla="*/ 29 h 155"/>
                  <a:gd name="T78" fmla="*/ 39 w 155"/>
                  <a:gd name="T79" fmla="*/ 10 h 155"/>
                  <a:gd name="T80" fmla="*/ 59 w 155"/>
                  <a:gd name="T81" fmla="*/ 2 h 155"/>
                  <a:gd name="T82" fmla="*/ 78 w 155"/>
                  <a:gd name="T83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5" h="155">
                    <a:moveTo>
                      <a:pt x="78" y="8"/>
                    </a:moveTo>
                    <a:lnTo>
                      <a:pt x="61" y="10"/>
                    </a:lnTo>
                    <a:lnTo>
                      <a:pt x="43" y="19"/>
                    </a:lnTo>
                    <a:lnTo>
                      <a:pt x="25" y="35"/>
                    </a:lnTo>
                    <a:lnTo>
                      <a:pt x="13" y="55"/>
                    </a:lnTo>
                    <a:lnTo>
                      <a:pt x="9" y="78"/>
                    </a:lnTo>
                    <a:lnTo>
                      <a:pt x="11" y="96"/>
                    </a:lnTo>
                    <a:lnTo>
                      <a:pt x="19" y="112"/>
                    </a:lnTo>
                    <a:lnTo>
                      <a:pt x="33" y="131"/>
                    </a:lnTo>
                    <a:lnTo>
                      <a:pt x="55" y="143"/>
                    </a:lnTo>
                    <a:lnTo>
                      <a:pt x="78" y="147"/>
                    </a:lnTo>
                    <a:lnTo>
                      <a:pt x="94" y="145"/>
                    </a:lnTo>
                    <a:lnTo>
                      <a:pt x="112" y="139"/>
                    </a:lnTo>
                    <a:lnTo>
                      <a:pt x="130" y="123"/>
                    </a:lnTo>
                    <a:lnTo>
                      <a:pt x="143" y="102"/>
                    </a:lnTo>
                    <a:lnTo>
                      <a:pt x="147" y="78"/>
                    </a:lnTo>
                    <a:lnTo>
                      <a:pt x="145" y="61"/>
                    </a:lnTo>
                    <a:lnTo>
                      <a:pt x="136" y="45"/>
                    </a:lnTo>
                    <a:lnTo>
                      <a:pt x="122" y="25"/>
                    </a:lnTo>
                    <a:lnTo>
                      <a:pt x="100" y="12"/>
                    </a:lnTo>
                    <a:lnTo>
                      <a:pt x="78" y="8"/>
                    </a:lnTo>
                    <a:close/>
                    <a:moveTo>
                      <a:pt x="78" y="0"/>
                    </a:moveTo>
                    <a:lnTo>
                      <a:pt x="104" y="6"/>
                    </a:lnTo>
                    <a:lnTo>
                      <a:pt x="126" y="19"/>
                    </a:lnTo>
                    <a:lnTo>
                      <a:pt x="145" y="41"/>
                    </a:lnTo>
                    <a:lnTo>
                      <a:pt x="153" y="59"/>
                    </a:lnTo>
                    <a:lnTo>
                      <a:pt x="155" y="78"/>
                    </a:lnTo>
                    <a:lnTo>
                      <a:pt x="151" y="104"/>
                    </a:lnTo>
                    <a:lnTo>
                      <a:pt x="136" y="127"/>
                    </a:lnTo>
                    <a:lnTo>
                      <a:pt x="116" y="145"/>
                    </a:lnTo>
                    <a:lnTo>
                      <a:pt x="96" y="153"/>
                    </a:lnTo>
                    <a:lnTo>
                      <a:pt x="78" y="155"/>
                    </a:lnTo>
                    <a:lnTo>
                      <a:pt x="51" y="151"/>
                    </a:lnTo>
                    <a:lnTo>
                      <a:pt x="29" y="137"/>
                    </a:lnTo>
                    <a:lnTo>
                      <a:pt x="11" y="116"/>
                    </a:lnTo>
                    <a:lnTo>
                      <a:pt x="3" y="98"/>
                    </a:lnTo>
                    <a:lnTo>
                      <a:pt x="0" y="78"/>
                    </a:lnTo>
                    <a:lnTo>
                      <a:pt x="5" y="51"/>
                    </a:lnTo>
                    <a:lnTo>
                      <a:pt x="19" y="29"/>
                    </a:lnTo>
                    <a:lnTo>
                      <a:pt x="39" y="10"/>
                    </a:lnTo>
                    <a:lnTo>
                      <a:pt x="59" y="2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211"/>
              <p:cNvSpPr>
                <a:spLocks/>
              </p:cNvSpPr>
              <p:nvPr/>
            </p:nvSpPr>
            <p:spPr bwMode="auto">
              <a:xfrm>
                <a:off x="5651968" y="3817031"/>
                <a:ext cx="255312" cy="226625"/>
              </a:xfrm>
              <a:custGeom>
                <a:avLst/>
                <a:gdLst>
                  <a:gd name="T0" fmla="*/ 2 w 89"/>
                  <a:gd name="T1" fmla="*/ 0 h 79"/>
                  <a:gd name="T2" fmla="*/ 6 w 89"/>
                  <a:gd name="T3" fmla="*/ 4 h 79"/>
                  <a:gd name="T4" fmla="*/ 6 w 89"/>
                  <a:gd name="T5" fmla="*/ 71 h 79"/>
                  <a:gd name="T6" fmla="*/ 87 w 89"/>
                  <a:gd name="T7" fmla="*/ 71 h 79"/>
                  <a:gd name="T8" fmla="*/ 89 w 89"/>
                  <a:gd name="T9" fmla="*/ 75 h 79"/>
                  <a:gd name="T10" fmla="*/ 87 w 89"/>
                  <a:gd name="T11" fmla="*/ 79 h 79"/>
                  <a:gd name="T12" fmla="*/ 6 w 89"/>
                  <a:gd name="T13" fmla="*/ 79 h 79"/>
                  <a:gd name="T14" fmla="*/ 2 w 89"/>
                  <a:gd name="T15" fmla="*/ 77 h 79"/>
                  <a:gd name="T16" fmla="*/ 0 w 89"/>
                  <a:gd name="T17" fmla="*/ 75 h 79"/>
                  <a:gd name="T18" fmla="*/ 0 w 89"/>
                  <a:gd name="T19" fmla="*/ 71 h 79"/>
                  <a:gd name="T20" fmla="*/ 0 w 89"/>
                  <a:gd name="T21" fmla="*/ 4 h 79"/>
                  <a:gd name="T22" fmla="*/ 2 w 89"/>
                  <a:gd name="T23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9" h="79">
                    <a:moveTo>
                      <a:pt x="2" y="0"/>
                    </a:moveTo>
                    <a:lnTo>
                      <a:pt x="6" y="4"/>
                    </a:lnTo>
                    <a:lnTo>
                      <a:pt x="6" y="71"/>
                    </a:lnTo>
                    <a:lnTo>
                      <a:pt x="87" y="71"/>
                    </a:lnTo>
                    <a:lnTo>
                      <a:pt x="89" y="75"/>
                    </a:lnTo>
                    <a:lnTo>
                      <a:pt x="87" y="79"/>
                    </a:lnTo>
                    <a:lnTo>
                      <a:pt x="6" y="79"/>
                    </a:lnTo>
                    <a:lnTo>
                      <a:pt x="2" y="77"/>
                    </a:lnTo>
                    <a:lnTo>
                      <a:pt x="0" y="75"/>
                    </a:lnTo>
                    <a:lnTo>
                      <a:pt x="0" y="71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4F3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212"/>
              <p:cNvSpPr>
                <a:spLocks/>
              </p:cNvSpPr>
              <p:nvPr/>
            </p:nvSpPr>
            <p:spPr bwMode="auto">
              <a:xfrm>
                <a:off x="5692129" y="3822769"/>
                <a:ext cx="209413" cy="180726"/>
              </a:xfrm>
              <a:custGeom>
                <a:avLst/>
                <a:gdLst>
                  <a:gd name="T0" fmla="*/ 69 w 73"/>
                  <a:gd name="T1" fmla="*/ 0 h 63"/>
                  <a:gd name="T2" fmla="*/ 71 w 73"/>
                  <a:gd name="T3" fmla="*/ 2 h 63"/>
                  <a:gd name="T4" fmla="*/ 73 w 73"/>
                  <a:gd name="T5" fmla="*/ 4 h 63"/>
                  <a:gd name="T6" fmla="*/ 69 w 73"/>
                  <a:gd name="T7" fmla="*/ 27 h 63"/>
                  <a:gd name="T8" fmla="*/ 65 w 73"/>
                  <a:gd name="T9" fmla="*/ 31 h 63"/>
                  <a:gd name="T10" fmla="*/ 63 w 73"/>
                  <a:gd name="T11" fmla="*/ 27 h 63"/>
                  <a:gd name="T12" fmla="*/ 65 w 73"/>
                  <a:gd name="T13" fmla="*/ 16 h 63"/>
                  <a:gd name="T14" fmla="*/ 45 w 73"/>
                  <a:gd name="T15" fmla="*/ 43 h 63"/>
                  <a:gd name="T16" fmla="*/ 43 w 73"/>
                  <a:gd name="T17" fmla="*/ 45 h 63"/>
                  <a:gd name="T18" fmla="*/ 39 w 73"/>
                  <a:gd name="T19" fmla="*/ 45 h 63"/>
                  <a:gd name="T20" fmla="*/ 27 w 73"/>
                  <a:gd name="T21" fmla="*/ 35 h 63"/>
                  <a:gd name="T22" fmla="*/ 6 w 73"/>
                  <a:gd name="T23" fmla="*/ 61 h 63"/>
                  <a:gd name="T24" fmla="*/ 4 w 73"/>
                  <a:gd name="T25" fmla="*/ 63 h 63"/>
                  <a:gd name="T26" fmla="*/ 0 w 73"/>
                  <a:gd name="T27" fmla="*/ 63 h 63"/>
                  <a:gd name="T28" fmla="*/ 0 w 73"/>
                  <a:gd name="T29" fmla="*/ 57 h 63"/>
                  <a:gd name="T30" fmla="*/ 20 w 73"/>
                  <a:gd name="T31" fmla="*/ 27 h 63"/>
                  <a:gd name="T32" fmla="*/ 24 w 73"/>
                  <a:gd name="T33" fmla="*/ 24 h 63"/>
                  <a:gd name="T34" fmla="*/ 27 w 73"/>
                  <a:gd name="T35" fmla="*/ 24 h 63"/>
                  <a:gd name="T36" fmla="*/ 41 w 73"/>
                  <a:gd name="T37" fmla="*/ 35 h 63"/>
                  <a:gd name="T38" fmla="*/ 57 w 73"/>
                  <a:gd name="T39" fmla="*/ 10 h 63"/>
                  <a:gd name="T40" fmla="*/ 49 w 73"/>
                  <a:gd name="T41" fmla="*/ 10 h 63"/>
                  <a:gd name="T42" fmla="*/ 45 w 73"/>
                  <a:gd name="T43" fmla="*/ 8 h 63"/>
                  <a:gd name="T44" fmla="*/ 47 w 73"/>
                  <a:gd name="T45" fmla="*/ 4 h 63"/>
                  <a:gd name="T46" fmla="*/ 69 w 73"/>
                  <a:gd name="T4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3" h="63">
                    <a:moveTo>
                      <a:pt x="69" y="0"/>
                    </a:moveTo>
                    <a:lnTo>
                      <a:pt x="71" y="2"/>
                    </a:lnTo>
                    <a:lnTo>
                      <a:pt x="73" y="4"/>
                    </a:lnTo>
                    <a:lnTo>
                      <a:pt x="69" y="27"/>
                    </a:lnTo>
                    <a:lnTo>
                      <a:pt x="65" y="31"/>
                    </a:lnTo>
                    <a:lnTo>
                      <a:pt x="63" y="27"/>
                    </a:lnTo>
                    <a:lnTo>
                      <a:pt x="65" y="16"/>
                    </a:lnTo>
                    <a:lnTo>
                      <a:pt x="45" y="43"/>
                    </a:lnTo>
                    <a:lnTo>
                      <a:pt x="43" y="45"/>
                    </a:lnTo>
                    <a:lnTo>
                      <a:pt x="39" y="45"/>
                    </a:lnTo>
                    <a:lnTo>
                      <a:pt x="27" y="35"/>
                    </a:lnTo>
                    <a:lnTo>
                      <a:pt x="6" y="61"/>
                    </a:lnTo>
                    <a:lnTo>
                      <a:pt x="4" y="63"/>
                    </a:lnTo>
                    <a:lnTo>
                      <a:pt x="0" y="63"/>
                    </a:lnTo>
                    <a:lnTo>
                      <a:pt x="0" y="57"/>
                    </a:lnTo>
                    <a:lnTo>
                      <a:pt x="20" y="27"/>
                    </a:lnTo>
                    <a:lnTo>
                      <a:pt x="24" y="24"/>
                    </a:lnTo>
                    <a:lnTo>
                      <a:pt x="27" y="24"/>
                    </a:lnTo>
                    <a:lnTo>
                      <a:pt x="41" y="35"/>
                    </a:lnTo>
                    <a:lnTo>
                      <a:pt x="57" y="10"/>
                    </a:lnTo>
                    <a:lnTo>
                      <a:pt x="49" y="10"/>
                    </a:lnTo>
                    <a:lnTo>
                      <a:pt x="45" y="8"/>
                    </a:lnTo>
                    <a:lnTo>
                      <a:pt x="47" y="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E4F3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6" name="Text Placeholder 7"/>
          <p:cNvSpPr txBox="1">
            <a:spLocks/>
          </p:cNvSpPr>
          <p:nvPr/>
        </p:nvSpPr>
        <p:spPr>
          <a:xfrm>
            <a:off x="1367972" y="1900196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7" name="Text Placeholder 2"/>
          <p:cNvSpPr txBox="1">
            <a:spLocks/>
          </p:cNvSpPr>
          <p:nvPr/>
        </p:nvSpPr>
        <p:spPr>
          <a:xfrm>
            <a:off x="1733202" y="2285042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8" name="Text Placeholder 7"/>
          <p:cNvSpPr txBox="1">
            <a:spLocks/>
          </p:cNvSpPr>
          <p:nvPr/>
        </p:nvSpPr>
        <p:spPr>
          <a:xfrm>
            <a:off x="1367972" y="3439524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9" name="Text Placeholder 2"/>
          <p:cNvSpPr txBox="1">
            <a:spLocks/>
          </p:cNvSpPr>
          <p:nvPr/>
        </p:nvSpPr>
        <p:spPr>
          <a:xfrm>
            <a:off x="1733202" y="3824370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0" name="Text Placeholder 7"/>
          <p:cNvSpPr txBox="1">
            <a:spLocks/>
          </p:cNvSpPr>
          <p:nvPr/>
        </p:nvSpPr>
        <p:spPr>
          <a:xfrm>
            <a:off x="1367972" y="5252996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61" name="Text Placeholder 2"/>
          <p:cNvSpPr txBox="1">
            <a:spLocks/>
          </p:cNvSpPr>
          <p:nvPr/>
        </p:nvSpPr>
        <p:spPr>
          <a:xfrm>
            <a:off x="1733202" y="5637842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2" name="Text Placeholder 7"/>
          <p:cNvSpPr txBox="1">
            <a:spLocks/>
          </p:cNvSpPr>
          <p:nvPr/>
        </p:nvSpPr>
        <p:spPr>
          <a:xfrm>
            <a:off x="8902441" y="1900196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63" name="Text Placeholder 2"/>
          <p:cNvSpPr txBox="1">
            <a:spLocks/>
          </p:cNvSpPr>
          <p:nvPr/>
        </p:nvSpPr>
        <p:spPr>
          <a:xfrm>
            <a:off x="8902441" y="2285042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4" name="Text Placeholder 7"/>
          <p:cNvSpPr txBox="1">
            <a:spLocks/>
          </p:cNvSpPr>
          <p:nvPr/>
        </p:nvSpPr>
        <p:spPr>
          <a:xfrm>
            <a:off x="8902441" y="3439524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65" name="Text Placeholder 2"/>
          <p:cNvSpPr txBox="1">
            <a:spLocks/>
          </p:cNvSpPr>
          <p:nvPr/>
        </p:nvSpPr>
        <p:spPr>
          <a:xfrm>
            <a:off x="8902441" y="3824370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6" name="Text Placeholder 7"/>
          <p:cNvSpPr txBox="1">
            <a:spLocks/>
          </p:cNvSpPr>
          <p:nvPr/>
        </p:nvSpPr>
        <p:spPr>
          <a:xfrm>
            <a:off x="8902441" y="5252996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67" name="Text Placeholder 2"/>
          <p:cNvSpPr txBox="1">
            <a:spLocks/>
          </p:cNvSpPr>
          <p:nvPr/>
        </p:nvSpPr>
        <p:spPr>
          <a:xfrm>
            <a:off x="8902441" y="5637842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439360" y="183658"/>
            <a:ext cx="1980029" cy="50488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70" name="矩形 69"/>
          <p:cNvSpPr/>
          <p:nvPr/>
        </p:nvSpPr>
        <p:spPr>
          <a:xfrm>
            <a:off x="5181276" y="544865"/>
            <a:ext cx="2496196" cy="33515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Please replace the written content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237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4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4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8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4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6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4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4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4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8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4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2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4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4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9400"/>
                            </p:stCondLst>
                            <p:childTnLst>
                              <p:par>
                                <p:cTn id="1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4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4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5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6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6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16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5234033"/>
  <p:tag name="MH_LIBRARY" val="GRAPHIC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sz="2000" dirty="0" smtClean="0">
            <a:solidFill>
              <a:srgbClr val="015835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3671</Words>
  <Application>Microsoft Office PowerPoint</Application>
  <PresentationFormat>自定义</PresentationFormat>
  <Paragraphs>312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Gill Sans</vt:lpstr>
      <vt:lpstr>Lato Regular</vt:lpstr>
      <vt:lpstr>冬青黑体简体中文 W3</vt:lpstr>
      <vt:lpstr>微软雅黑</vt:lpstr>
      <vt:lpstr>Arial</vt:lpstr>
      <vt:lpstr>Calibri</vt:lpstr>
      <vt:lpstr>Franklin Gothic Book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绿色曲线</dc:title>
  <dc:creator/>
  <cp:keywords>第一PPT www.1ppt.com</cp:keywords>
  <cp:lastModifiedBy/>
  <cp:revision>1</cp:revision>
  <dcterms:created xsi:type="dcterms:W3CDTF">2016-09-17T13:35:55Z</dcterms:created>
  <dcterms:modified xsi:type="dcterms:W3CDTF">2018-12-23T02:42:58Z</dcterms:modified>
</cp:coreProperties>
</file>