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6" r:id="rId4"/>
    <p:sldId id="265" r:id="rId5"/>
    <p:sldId id="260" r:id="rId6"/>
    <p:sldId id="261" r:id="rId7"/>
    <p:sldId id="274" r:id="rId8"/>
    <p:sldId id="263" r:id="rId9"/>
    <p:sldId id="277" r:id="rId10"/>
    <p:sldId id="268" r:id="rId11"/>
    <p:sldId id="269" r:id="rId12"/>
    <p:sldId id="272" r:id="rId13"/>
    <p:sldId id="259" r:id="rId14"/>
    <p:sldId id="266" r:id="rId15"/>
    <p:sldId id="279" r:id="rId16"/>
    <p:sldId id="276" r:id="rId17"/>
    <p:sldId id="267" r:id="rId18"/>
    <p:sldId id="270" r:id="rId19"/>
    <p:sldId id="264" r:id="rId20"/>
    <p:sldId id="278" r:id="rId21"/>
    <p:sldId id="262" r:id="rId22"/>
    <p:sldId id="273" r:id="rId23"/>
    <p:sldId id="275" r:id="rId24"/>
    <p:sldId id="271" r:id="rId25"/>
    <p:sldId id="280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5B"/>
    <a:srgbClr val="CDDEAD"/>
    <a:srgbClr val="5F8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73" y="8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5585-6077-44CE-B77D-462792527D34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47F6-D8A5-40FE-87C1-D178FDD67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5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5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3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9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3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2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99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77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8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3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1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81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82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9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0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1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3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8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2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1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0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010291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6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F1830F6-661E-4EAE-867C-77A95B91D6A3}"/>
              </a:ext>
            </a:extLst>
          </p:cNvPr>
          <p:cNvGrpSpPr/>
          <p:nvPr userDrawn="1"/>
        </p:nvGrpSpPr>
        <p:grpSpPr>
          <a:xfrm>
            <a:off x="208568" y="46996"/>
            <a:ext cx="8890779" cy="5113411"/>
            <a:chOff x="208568" y="46996"/>
            <a:chExt cx="8890779" cy="511341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87D705A-2BAD-4138-8AF6-A6CEA8F57D99}"/>
                </a:ext>
              </a:extLst>
            </p:cNvPr>
            <p:cNvGrpSpPr/>
            <p:nvPr/>
          </p:nvGrpSpPr>
          <p:grpSpPr>
            <a:xfrm>
              <a:off x="451708" y="46996"/>
              <a:ext cx="8483722" cy="4957759"/>
              <a:chOff x="451708" y="46996"/>
              <a:chExt cx="8483722" cy="4957759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0BAD57EC-45E7-4BCB-A979-D73957148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1173" y="58038"/>
                <a:ext cx="268247" cy="52430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B24A36-2400-493C-9470-7CE69C67B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6972" y="58038"/>
                <a:ext cx="268247" cy="52430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9A1F922-9B83-48BD-94DB-4CE25C20C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78" y="281677"/>
                <a:ext cx="2103302" cy="190211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978881C-B82E-48CA-A5CC-30EB9EE63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708" y="3083820"/>
                <a:ext cx="2975106" cy="1908213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CB4D4833-DD9D-4CA3-867F-AB6E1CC55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0934" y="2663688"/>
                <a:ext cx="3694496" cy="2341067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48B4DDF-867D-45CA-892D-6203A8A2E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6174" y="145182"/>
                <a:ext cx="1566808" cy="251786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AEE3FA7F-613C-43D6-937B-887AEC72A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150" y="298630"/>
                <a:ext cx="5236918" cy="163387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1629227-0E6B-48B3-BB14-F8DCCD77E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9535" y="3072960"/>
                <a:ext cx="2584928" cy="1920406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837D459-0A07-49DD-94F5-02E3E3B3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465" y="1583586"/>
                <a:ext cx="164606" cy="224961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9DA8700-961B-48EB-9F28-1C5AD4505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4523" y="46996"/>
                <a:ext cx="262151" cy="49991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D226A55B-8AC4-4F93-A5E3-F7FB8BEBE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8724" y="46996"/>
                <a:ext cx="262151" cy="499915"/>
              </a:xfrm>
              <a:prstGeom prst="rect">
                <a:avLst/>
              </a:prstGeom>
            </p:spPr>
          </p:pic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42DF85C-1CA1-4694-8EDC-3566DA6D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8568" y="3098389"/>
              <a:ext cx="989769" cy="206201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3BF0138-911C-4C08-BA60-542716C4D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8109578" y="3098389"/>
              <a:ext cx="989769" cy="2062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4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7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8826-EDE3-4A49-BB8E-BF2E35DA2BE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4.wdp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emf"/><Relationship Id="rId11" Type="http://schemas.openxmlformats.org/officeDocument/2006/relationships/image" Target="../media/image16.png"/><Relationship Id="rId5" Type="http://schemas.openxmlformats.org/officeDocument/2006/relationships/image" Target="../media/image12.emf"/><Relationship Id="rId15" Type="http://schemas.openxmlformats.org/officeDocument/2006/relationships/image" Target="../media/image18.png"/><Relationship Id="rId10" Type="http://schemas.microsoft.com/office/2007/relationships/hdphoto" Target="../media/hdphoto1.wdp"/><Relationship Id="rId4" Type="http://schemas.openxmlformats.org/officeDocument/2006/relationships/image" Target="../media/image11.emf"/><Relationship Id="rId9" Type="http://schemas.openxmlformats.org/officeDocument/2006/relationships/image" Target="../media/image15.png"/><Relationship Id="rId1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microsoft.com/office/2007/relationships/hdphoto" Target="../media/hdphoto5.wdp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19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7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4.png"/><Relationship Id="rId4" Type="http://schemas.openxmlformats.org/officeDocument/2006/relationships/image" Target="../media/image11.emf"/><Relationship Id="rId9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43.png"/><Relationship Id="rId4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3.wdp"/><Relationship Id="rId3" Type="http://schemas.openxmlformats.org/officeDocument/2006/relationships/image" Target="../media/image11.emf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emf"/><Relationship Id="rId15" Type="http://schemas.microsoft.com/office/2007/relationships/hdphoto" Target="../media/hdphoto4.wdp"/><Relationship Id="rId10" Type="http://schemas.openxmlformats.org/officeDocument/2006/relationships/image" Target="../media/image16.png"/><Relationship Id="rId4" Type="http://schemas.openxmlformats.org/officeDocument/2006/relationships/image" Target="../media/image12.emf"/><Relationship Id="rId9" Type="http://schemas.microsoft.com/office/2007/relationships/hdphoto" Target="../media/hdphoto1.wdp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12.emf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6BC561B-D77D-4948-AA3D-2C87A89EB638}"/>
              </a:ext>
            </a:extLst>
          </p:cNvPr>
          <p:cNvGrpSpPr/>
          <p:nvPr/>
        </p:nvGrpSpPr>
        <p:grpSpPr>
          <a:xfrm>
            <a:off x="1039587" y="171050"/>
            <a:ext cx="7064827" cy="4541177"/>
            <a:chOff x="1039587" y="171050"/>
            <a:chExt cx="7064827" cy="454117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81FA9FC-9EC4-42FF-B7EE-5F4B7DAF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9416" y="185370"/>
              <a:ext cx="317376" cy="6115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F7A31C0-76D3-4986-8635-1B44EDA6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315" y="185370"/>
              <a:ext cx="317376" cy="6115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8B94CC-3D27-46E6-A6B8-73D71DFB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9587" y="431273"/>
              <a:ext cx="7064827" cy="428095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7818E87-568E-4A42-9E63-32688F44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264" y="171050"/>
              <a:ext cx="310101" cy="585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3AD921E-11B5-43B7-A826-76C8BF42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4365" y="171050"/>
              <a:ext cx="310101" cy="585762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CF9D4B5-10AC-4C38-9FAB-BBB08175024F}"/>
              </a:ext>
            </a:extLst>
          </p:cNvPr>
          <p:cNvSpPr txBox="1"/>
          <p:nvPr/>
        </p:nvSpPr>
        <p:spPr>
          <a:xfrm>
            <a:off x="1903639" y="1265102"/>
            <a:ext cx="5336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夏日小清新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CB46AD-0E72-4F5A-A712-FE050A3EB294}"/>
              </a:ext>
            </a:extLst>
          </p:cNvPr>
          <p:cNvSpPr txBox="1"/>
          <p:nvPr/>
        </p:nvSpPr>
        <p:spPr>
          <a:xfrm>
            <a:off x="2543541" y="2550679"/>
            <a:ext cx="4172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清</a:t>
            </a:r>
            <a:r>
              <a:rPr lang="en-US" altLang="zh-CN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新</a:t>
            </a:r>
            <a:r>
              <a:rPr lang="en-US" altLang="zh-CN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手</a:t>
            </a:r>
            <a:r>
              <a:rPr lang="en-US" altLang="zh-CN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绘</a:t>
            </a:r>
            <a:r>
              <a:rPr lang="en-US" altLang="zh-CN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/PPT/</a:t>
            </a:r>
            <a:r>
              <a:rPr lang="zh-CN" altLang="en-US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</a:t>
            </a:r>
            <a:r>
              <a:rPr lang="en-US" altLang="zh-CN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板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1D1C11-AECA-45D0-9998-98D05F0D66F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>
            <a:off x="2765976" y="1103238"/>
            <a:ext cx="3612049" cy="45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34710D1-1D58-406F-A5FE-C4E643B4DD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 flipH="1">
            <a:off x="2765976" y="3077721"/>
            <a:ext cx="3612049" cy="459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D0FC3B1-CADE-4459-85DE-FF06B2E9EEA3}"/>
              </a:ext>
            </a:extLst>
          </p:cNvPr>
          <p:cNvSpPr txBox="1"/>
          <p:nvPr/>
        </p:nvSpPr>
        <p:spPr>
          <a:xfrm>
            <a:off x="2406964" y="3681440"/>
            <a:ext cx="4337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Lucida Handwriting" panose="03010101010101010101" pitchFamily="66" charset="0"/>
                <a:ea typeface="创艺简行楷" pitchFamily="2" charset="-122"/>
              </a:rPr>
              <a:t>Summer</a:t>
            </a:r>
            <a:endParaRPr lang="zh-CN" altLang="en-US" sz="8800" b="1" spc="300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Lucida Handwriting" panose="03010101010101010101" pitchFamily="66" charset="0"/>
              <a:ea typeface="创艺简行楷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9ABC5A-B8CC-436C-9E72-A3965224A42E}"/>
              </a:ext>
            </a:extLst>
          </p:cNvPr>
          <p:cNvSpPr/>
          <p:nvPr/>
        </p:nvSpPr>
        <p:spPr>
          <a:xfrm>
            <a:off x="2441449" y="2175424"/>
            <a:ext cx="426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Fresh summer hand-painted template</a:t>
            </a:r>
            <a:endParaRPr lang="zh-CN" altLang="en-US" dirty="0">
              <a:solidFill>
                <a:srgbClr val="9CBE5B"/>
              </a:solidFill>
              <a:latin typeface="DFPWaWaW5-GB5" panose="040B0500000000000000" pitchFamily="82" charset="-120"/>
              <a:ea typeface="DFPWaWaW5-GB5" panose="040B0500000000000000" pitchFamily="82" charset="-12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DC7972-DAEF-4095-A40C-02E5467EF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818548-E554-41D4-88C8-32443A8B9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04573" y="2285349"/>
            <a:ext cx="1371913" cy="28581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456EC2-6B12-498A-BAD5-A9C4C35CE64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2512480" y="1349244"/>
            <a:ext cx="274658" cy="227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CAD0DC-446D-4A36-A15C-86C057A8665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85727" flipH="1">
            <a:off x="3908360" y="1936697"/>
            <a:ext cx="252313" cy="2093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09BE5ED-D0E3-48B3-8517-489DE06570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966129" flipH="1">
            <a:off x="6348868" y="1368914"/>
            <a:ext cx="271383" cy="2251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CB83ED2-C0A1-42C8-9A35-5A311C01332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107494" flipH="1">
            <a:off x="4431468" y="1339096"/>
            <a:ext cx="255664" cy="2121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EA833CB-A333-4B96-86D6-AD2791104DC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878505" flipH="1">
            <a:off x="5411404" y="2010277"/>
            <a:ext cx="224433" cy="1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95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333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3EF0F9-C493-4D6D-B336-05C2E45549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68218">
            <a:off x="4617082" y="1321331"/>
            <a:ext cx="453397" cy="860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69EB5A-8753-4533-B97F-F75E5C58B0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31782" flipH="1">
            <a:off x="4073522" y="2421995"/>
            <a:ext cx="453397" cy="860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6BB1E3-5DD6-413A-9A5E-1FA58396CC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68218">
            <a:off x="4629781" y="3522662"/>
            <a:ext cx="453397" cy="860051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337318B-C8A0-4E08-8994-3719A9BAE510}"/>
              </a:ext>
            </a:extLst>
          </p:cNvPr>
          <p:cNvSpPr/>
          <p:nvPr/>
        </p:nvSpPr>
        <p:spPr>
          <a:xfrm>
            <a:off x="4497436" y="1251091"/>
            <a:ext cx="211724" cy="3659999"/>
          </a:xfrm>
          <a:custGeom>
            <a:avLst/>
            <a:gdLst>
              <a:gd name="connsiteX0" fmla="*/ 101136 w 116376"/>
              <a:gd name="connsiteY0" fmla="*/ 0 h 3535680"/>
              <a:gd name="connsiteX1" fmla="*/ 2076 w 116376"/>
              <a:gd name="connsiteY1" fmla="*/ 800100 h 3535680"/>
              <a:gd name="connsiteX2" fmla="*/ 32556 w 116376"/>
              <a:gd name="connsiteY2" fmla="*/ 1935480 h 3535680"/>
              <a:gd name="connsiteX3" fmla="*/ 17316 w 116376"/>
              <a:gd name="connsiteY3" fmla="*/ 3017520 h 3535680"/>
              <a:gd name="connsiteX4" fmla="*/ 116376 w 116376"/>
              <a:gd name="connsiteY4" fmla="*/ 3535680 h 3535680"/>
              <a:gd name="connsiteX0" fmla="*/ 182099 w 197339"/>
              <a:gd name="connsiteY0" fmla="*/ 0 h 3535680"/>
              <a:gd name="connsiteX1" fmla="*/ 83039 w 197339"/>
              <a:gd name="connsiteY1" fmla="*/ 800100 h 3535680"/>
              <a:gd name="connsiteX2" fmla="*/ 113519 w 197339"/>
              <a:gd name="connsiteY2" fmla="*/ 1935480 h 3535680"/>
              <a:gd name="connsiteX3" fmla="*/ 98279 w 197339"/>
              <a:gd name="connsiteY3" fmla="*/ 3017520 h 3535680"/>
              <a:gd name="connsiteX4" fmla="*/ 197339 w 197339"/>
              <a:gd name="connsiteY4" fmla="*/ 3535680 h 3535680"/>
              <a:gd name="connsiteX0" fmla="*/ 182099 w 212971"/>
              <a:gd name="connsiteY0" fmla="*/ 0 h 3535680"/>
              <a:gd name="connsiteX1" fmla="*/ 83039 w 212971"/>
              <a:gd name="connsiteY1" fmla="*/ 800100 h 3535680"/>
              <a:gd name="connsiteX2" fmla="*/ 113519 w 212971"/>
              <a:gd name="connsiteY2" fmla="*/ 1935480 h 3535680"/>
              <a:gd name="connsiteX3" fmla="*/ 98279 w 212971"/>
              <a:gd name="connsiteY3" fmla="*/ 3017520 h 3535680"/>
              <a:gd name="connsiteX4" fmla="*/ 197339 w 212971"/>
              <a:gd name="connsiteY4" fmla="*/ 3535680 h 3535680"/>
              <a:gd name="connsiteX0" fmla="*/ 198267 w 229139"/>
              <a:gd name="connsiteY0" fmla="*/ 0 h 3535680"/>
              <a:gd name="connsiteX1" fmla="*/ 99207 w 229139"/>
              <a:gd name="connsiteY1" fmla="*/ 800100 h 3535680"/>
              <a:gd name="connsiteX2" fmla="*/ 129687 w 229139"/>
              <a:gd name="connsiteY2" fmla="*/ 1935480 h 3535680"/>
              <a:gd name="connsiteX3" fmla="*/ 114447 w 229139"/>
              <a:gd name="connsiteY3" fmla="*/ 3017520 h 3535680"/>
              <a:gd name="connsiteX4" fmla="*/ 213507 w 229139"/>
              <a:gd name="connsiteY4" fmla="*/ 3535680 h 3535680"/>
              <a:gd name="connsiteX0" fmla="*/ 198267 w 229139"/>
              <a:gd name="connsiteY0" fmla="*/ 0 h 3535680"/>
              <a:gd name="connsiteX1" fmla="*/ 99207 w 229139"/>
              <a:gd name="connsiteY1" fmla="*/ 800100 h 3535680"/>
              <a:gd name="connsiteX2" fmla="*/ 129687 w 229139"/>
              <a:gd name="connsiteY2" fmla="*/ 1935480 h 3535680"/>
              <a:gd name="connsiteX3" fmla="*/ 114447 w 229139"/>
              <a:gd name="connsiteY3" fmla="*/ 3017520 h 3535680"/>
              <a:gd name="connsiteX4" fmla="*/ 213507 w 229139"/>
              <a:gd name="connsiteY4" fmla="*/ 3535680 h 3535680"/>
              <a:gd name="connsiteX0" fmla="*/ 171758 w 202630"/>
              <a:gd name="connsiteY0" fmla="*/ 768 h 3536448"/>
              <a:gd name="connsiteX1" fmla="*/ 72698 w 202630"/>
              <a:gd name="connsiteY1" fmla="*/ 800868 h 3536448"/>
              <a:gd name="connsiteX2" fmla="*/ 103178 w 202630"/>
              <a:gd name="connsiteY2" fmla="*/ 1936248 h 3536448"/>
              <a:gd name="connsiteX3" fmla="*/ 87938 w 202630"/>
              <a:gd name="connsiteY3" fmla="*/ 3018288 h 3536448"/>
              <a:gd name="connsiteX4" fmla="*/ 186998 w 202630"/>
              <a:gd name="connsiteY4" fmla="*/ 3536448 h 3536448"/>
              <a:gd name="connsiteX0" fmla="*/ 157092 w 187964"/>
              <a:gd name="connsiteY0" fmla="*/ 379 h 3536059"/>
              <a:gd name="connsiteX1" fmla="*/ 58032 w 187964"/>
              <a:gd name="connsiteY1" fmla="*/ 800479 h 3536059"/>
              <a:gd name="connsiteX2" fmla="*/ 88512 w 187964"/>
              <a:gd name="connsiteY2" fmla="*/ 1935859 h 3536059"/>
              <a:gd name="connsiteX3" fmla="*/ 73272 w 187964"/>
              <a:gd name="connsiteY3" fmla="*/ 3017899 h 3536059"/>
              <a:gd name="connsiteX4" fmla="*/ 172332 w 187964"/>
              <a:gd name="connsiteY4" fmla="*/ 3536059 h 3536059"/>
              <a:gd name="connsiteX0" fmla="*/ 158384 w 189256"/>
              <a:gd name="connsiteY0" fmla="*/ 494 h 3536174"/>
              <a:gd name="connsiteX1" fmla="*/ 59324 w 189256"/>
              <a:gd name="connsiteY1" fmla="*/ 800594 h 3536174"/>
              <a:gd name="connsiteX2" fmla="*/ 89804 w 189256"/>
              <a:gd name="connsiteY2" fmla="*/ 1935974 h 3536174"/>
              <a:gd name="connsiteX3" fmla="*/ 74564 w 189256"/>
              <a:gd name="connsiteY3" fmla="*/ 3018014 h 3536174"/>
              <a:gd name="connsiteX4" fmla="*/ 173624 w 189256"/>
              <a:gd name="connsiteY4" fmla="*/ 3536174 h 3536174"/>
              <a:gd name="connsiteX0" fmla="*/ 158384 w 211724"/>
              <a:gd name="connsiteY0" fmla="*/ 494 h 3659999"/>
              <a:gd name="connsiteX1" fmla="*/ 59324 w 211724"/>
              <a:gd name="connsiteY1" fmla="*/ 800594 h 3659999"/>
              <a:gd name="connsiteX2" fmla="*/ 89804 w 211724"/>
              <a:gd name="connsiteY2" fmla="*/ 1935974 h 3659999"/>
              <a:gd name="connsiteX3" fmla="*/ 74564 w 211724"/>
              <a:gd name="connsiteY3" fmla="*/ 3018014 h 3659999"/>
              <a:gd name="connsiteX4" fmla="*/ 211724 w 211724"/>
              <a:gd name="connsiteY4" fmla="*/ 3659999 h 36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724" h="3659999">
                <a:moveTo>
                  <a:pt x="158384" y="494"/>
                </a:moveTo>
                <a:cubicBezTo>
                  <a:pt x="183149" y="-12206"/>
                  <a:pt x="-58786" y="218934"/>
                  <a:pt x="59324" y="800594"/>
                </a:cubicBezTo>
                <a:cubicBezTo>
                  <a:pt x="177434" y="1382254"/>
                  <a:pt x="-148956" y="1353044"/>
                  <a:pt x="89804" y="1935974"/>
                </a:cubicBezTo>
                <a:cubicBezTo>
                  <a:pt x="328564" y="2518904"/>
                  <a:pt x="54244" y="2730677"/>
                  <a:pt x="74564" y="3018014"/>
                </a:cubicBezTo>
                <a:cubicBezTo>
                  <a:pt x="94884" y="3305351"/>
                  <a:pt x="192039" y="3549509"/>
                  <a:pt x="211724" y="36599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90843F-92FE-4B72-B78B-432E9BD56828}"/>
              </a:ext>
            </a:extLst>
          </p:cNvPr>
          <p:cNvGrpSpPr/>
          <p:nvPr/>
        </p:nvGrpSpPr>
        <p:grpSpPr>
          <a:xfrm>
            <a:off x="4613102" y="1843528"/>
            <a:ext cx="2192359" cy="680301"/>
            <a:chOff x="4613102" y="1948303"/>
            <a:chExt cx="2192359" cy="68030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FC3384-59BE-4E72-8425-1D87AA2727D6}"/>
                </a:ext>
              </a:extLst>
            </p:cNvPr>
            <p:cNvSpPr/>
            <p:nvPr/>
          </p:nvSpPr>
          <p:spPr>
            <a:xfrm>
              <a:off x="4613102" y="2195793"/>
              <a:ext cx="2192359" cy="432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8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2C95C2-653C-431D-8944-ED99C228ED2D}"/>
                </a:ext>
              </a:extLst>
            </p:cNvPr>
            <p:cNvSpPr/>
            <p:nvPr/>
          </p:nvSpPr>
          <p:spPr>
            <a:xfrm>
              <a:off x="4618716" y="1948303"/>
              <a:ext cx="1504149" cy="32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125E831-1F6A-45E5-9F43-08C3CD0E1BE2}"/>
              </a:ext>
            </a:extLst>
          </p:cNvPr>
          <p:cNvSpPr/>
          <p:nvPr/>
        </p:nvSpPr>
        <p:spPr>
          <a:xfrm>
            <a:off x="3823042" y="1778687"/>
            <a:ext cx="74847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2014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732A6D-833E-46A0-9E2C-DF212BF6952F}"/>
              </a:ext>
            </a:extLst>
          </p:cNvPr>
          <p:cNvSpPr/>
          <p:nvPr/>
        </p:nvSpPr>
        <p:spPr>
          <a:xfrm>
            <a:off x="4572115" y="2885620"/>
            <a:ext cx="74847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83BEED-577C-438D-9152-116CC4C0B3CA}"/>
              </a:ext>
            </a:extLst>
          </p:cNvPr>
          <p:cNvSpPr/>
          <p:nvPr/>
        </p:nvSpPr>
        <p:spPr>
          <a:xfrm>
            <a:off x="3843594" y="4033851"/>
            <a:ext cx="74847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2016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DD6943-B9F3-4278-BE90-8E971ECBF390}"/>
              </a:ext>
            </a:extLst>
          </p:cNvPr>
          <p:cNvGrpSpPr/>
          <p:nvPr/>
        </p:nvGrpSpPr>
        <p:grpSpPr>
          <a:xfrm>
            <a:off x="2408986" y="2946817"/>
            <a:ext cx="2192359" cy="680301"/>
            <a:chOff x="4613102" y="1948303"/>
            <a:chExt cx="2192359" cy="68030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9D8FFE4-165E-4A34-A08A-879B41B22CB8}"/>
                </a:ext>
              </a:extLst>
            </p:cNvPr>
            <p:cNvSpPr/>
            <p:nvPr/>
          </p:nvSpPr>
          <p:spPr>
            <a:xfrm>
              <a:off x="4613102" y="2195793"/>
              <a:ext cx="2192359" cy="432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8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B41EFAE-2F33-460E-931C-AF1A04E9F694}"/>
                </a:ext>
              </a:extLst>
            </p:cNvPr>
            <p:cNvSpPr/>
            <p:nvPr/>
          </p:nvSpPr>
          <p:spPr>
            <a:xfrm>
              <a:off x="5244162" y="1948303"/>
              <a:ext cx="1504149" cy="32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FD707D0-1A30-453F-927B-0F61D7BD06D0}"/>
              </a:ext>
            </a:extLst>
          </p:cNvPr>
          <p:cNvGrpSpPr/>
          <p:nvPr/>
        </p:nvGrpSpPr>
        <p:grpSpPr>
          <a:xfrm>
            <a:off x="4649897" y="4074376"/>
            <a:ext cx="2192359" cy="680301"/>
            <a:chOff x="4613102" y="1948303"/>
            <a:chExt cx="2192359" cy="6803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12ACFDB-133B-41F5-9130-1C0253756245}"/>
                </a:ext>
              </a:extLst>
            </p:cNvPr>
            <p:cNvSpPr/>
            <p:nvPr/>
          </p:nvSpPr>
          <p:spPr>
            <a:xfrm>
              <a:off x="4613102" y="2195793"/>
              <a:ext cx="2192359" cy="432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8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E53E0EB-10A1-46CC-972F-B4CDBA7DD498}"/>
                </a:ext>
              </a:extLst>
            </p:cNvPr>
            <p:cNvSpPr/>
            <p:nvPr/>
          </p:nvSpPr>
          <p:spPr>
            <a:xfrm>
              <a:off x="4618716" y="1948303"/>
              <a:ext cx="1504149" cy="32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6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6CCAC-5E17-48D0-AA2B-8230E28068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31782" flipH="1">
            <a:off x="4150910" y="1231364"/>
            <a:ext cx="453397" cy="860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39D4A3-CE93-4C8E-95E1-7F804A2CEB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68218">
            <a:off x="4701837" y="2360564"/>
            <a:ext cx="453397" cy="8600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C972F4-0422-4161-9D57-52F092135B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31782" flipH="1">
            <a:off x="4126708" y="3489763"/>
            <a:ext cx="453397" cy="860051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E181B8F-4482-4C98-8ADC-7FE9129BFF9B}"/>
              </a:ext>
            </a:extLst>
          </p:cNvPr>
          <p:cNvSpPr/>
          <p:nvPr/>
        </p:nvSpPr>
        <p:spPr>
          <a:xfrm flipH="1">
            <a:off x="4497436" y="1251091"/>
            <a:ext cx="211724" cy="3659999"/>
          </a:xfrm>
          <a:custGeom>
            <a:avLst/>
            <a:gdLst>
              <a:gd name="connsiteX0" fmla="*/ 101136 w 116376"/>
              <a:gd name="connsiteY0" fmla="*/ 0 h 3535680"/>
              <a:gd name="connsiteX1" fmla="*/ 2076 w 116376"/>
              <a:gd name="connsiteY1" fmla="*/ 800100 h 3535680"/>
              <a:gd name="connsiteX2" fmla="*/ 32556 w 116376"/>
              <a:gd name="connsiteY2" fmla="*/ 1935480 h 3535680"/>
              <a:gd name="connsiteX3" fmla="*/ 17316 w 116376"/>
              <a:gd name="connsiteY3" fmla="*/ 3017520 h 3535680"/>
              <a:gd name="connsiteX4" fmla="*/ 116376 w 116376"/>
              <a:gd name="connsiteY4" fmla="*/ 3535680 h 3535680"/>
              <a:gd name="connsiteX0" fmla="*/ 182099 w 197339"/>
              <a:gd name="connsiteY0" fmla="*/ 0 h 3535680"/>
              <a:gd name="connsiteX1" fmla="*/ 83039 w 197339"/>
              <a:gd name="connsiteY1" fmla="*/ 800100 h 3535680"/>
              <a:gd name="connsiteX2" fmla="*/ 113519 w 197339"/>
              <a:gd name="connsiteY2" fmla="*/ 1935480 h 3535680"/>
              <a:gd name="connsiteX3" fmla="*/ 98279 w 197339"/>
              <a:gd name="connsiteY3" fmla="*/ 3017520 h 3535680"/>
              <a:gd name="connsiteX4" fmla="*/ 197339 w 197339"/>
              <a:gd name="connsiteY4" fmla="*/ 3535680 h 3535680"/>
              <a:gd name="connsiteX0" fmla="*/ 182099 w 212971"/>
              <a:gd name="connsiteY0" fmla="*/ 0 h 3535680"/>
              <a:gd name="connsiteX1" fmla="*/ 83039 w 212971"/>
              <a:gd name="connsiteY1" fmla="*/ 800100 h 3535680"/>
              <a:gd name="connsiteX2" fmla="*/ 113519 w 212971"/>
              <a:gd name="connsiteY2" fmla="*/ 1935480 h 3535680"/>
              <a:gd name="connsiteX3" fmla="*/ 98279 w 212971"/>
              <a:gd name="connsiteY3" fmla="*/ 3017520 h 3535680"/>
              <a:gd name="connsiteX4" fmla="*/ 197339 w 212971"/>
              <a:gd name="connsiteY4" fmla="*/ 3535680 h 3535680"/>
              <a:gd name="connsiteX0" fmla="*/ 198267 w 229139"/>
              <a:gd name="connsiteY0" fmla="*/ 0 h 3535680"/>
              <a:gd name="connsiteX1" fmla="*/ 99207 w 229139"/>
              <a:gd name="connsiteY1" fmla="*/ 800100 h 3535680"/>
              <a:gd name="connsiteX2" fmla="*/ 129687 w 229139"/>
              <a:gd name="connsiteY2" fmla="*/ 1935480 h 3535680"/>
              <a:gd name="connsiteX3" fmla="*/ 114447 w 229139"/>
              <a:gd name="connsiteY3" fmla="*/ 3017520 h 3535680"/>
              <a:gd name="connsiteX4" fmla="*/ 213507 w 229139"/>
              <a:gd name="connsiteY4" fmla="*/ 3535680 h 3535680"/>
              <a:gd name="connsiteX0" fmla="*/ 198267 w 229139"/>
              <a:gd name="connsiteY0" fmla="*/ 0 h 3535680"/>
              <a:gd name="connsiteX1" fmla="*/ 99207 w 229139"/>
              <a:gd name="connsiteY1" fmla="*/ 800100 h 3535680"/>
              <a:gd name="connsiteX2" fmla="*/ 129687 w 229139"/>
              <a:gd name="connsiteY2" fmla="*/ 1935480 h 3535680"/>
              <a:gd name="connsiteX3" fmla="*/ 114447 w 229139"/>
              <a:gd name="connsiteY3" fmla="*/ 3017520 h 3535680"/>
              <a:gd name="connsiteX4" fmla="*/ 213507 w 229139"/>
              <a:gd name="connsiteY4" fmla="*/ 3535680 h 3535680"/>
              <a:gd name="connsiteX0" fmla="*/ 171758 w 202630"/>
              <a:gd name="connsiteY0" fmla="*/ 768 h 3536448"/>
              <a:gd name="connsiteX1" fmla="*/ 72698 w 202630"/>
              <a:gd name="connsiteY1" fmla="*/ 800868 h 3536448"/>
              <a:gd name="connsiteX2" fmla="*/ 103178 w 202630"/>
              <a:gd name="connsiteY2" fmla="*/ 1936248 h 3536448"/>
              <a:gd name="connsiteX3" fmla="*/ 87938 w 202630"/>
              <a:gd name="connsiteY3" fmla="*/ 3018288 h 3536448"/>
              <a:gd name="connsiteX4" fmla="*/ 186998 w 202630"/>
              <a:gd name="connsiteY4" fmla="*/ 3536448 h 3536448"/>
              <a:gd name="connsiteX0" fmla="*/ 157092 w 187964"/>
              <a:gd name="connsiteY0" fmla="*/ 379 h 3536059"/>
              <a:gd name="connsiteX1" fmla="*/ 58032 w 187964"/>
              <a:gd name="connsiteY1" fmla="*/ 800479 h 3536059"/>
              <a:gd name="connsiteX2" fmla="*/ 88512 w 187964"/>
              <a:gd name="connsiteY2" fmla="*/ 1935859 h 3536059"/>
              <a:gd name="connsiteX3" fmla="*/ 73272 w 187964"/>
              <a:gd name="connsiteY3" fmla="*/ 3017899 h 3536059"/>
              <a:gd name="connsiteX4" fmla="*/ 172332 w 187964"/>
              <a:gd name="connsiteY4" fmla="*/ 3536059 h 3536059"/>
              <a:gd name="connsiteX0" fmla="*/ 158384 w 189256"/>
              <a:gd name="connsiteY0" fmla="*/ 494 h 3536174"/>
              <a:gd name="connsiteX1" fmla="*/ 59324 w 189256"/>
              <a:gd name="connsiteY1" fmla="*/ 800594 h 3536174"/>
              <a:gd name="connsiteX2" fmla="*/ 89804 w 189256"/>
              <a:gd name="connsiteY2" fmla="*/ 1935974 h 3536174"/>
              <a:gd name="connsiteX3" fmla="*/ 74564 w 189256"/>
              <a:gd name="connsiteY3" fmla="*/ 3018014 h 3536174"/>
              <a:gd name="connsiteX4" fmla="*/ 173624 w 189256"/>
              <a:gd name="connsiteY4" fmla="*/ 3536174 h 3536174"/>
              <a:gd name="connsiteX0" fmla="*/ 158384 w 211724"/>
              <a:gd name="connsiteY0" fmla="*/ 494 h 3659999"/>
              <a:gd name="connsiteX1" fmla="*/ 59324 w 211724"/>
              <a:gd name="connsiteY1" fmla="*/ 800594 h 3659999"/>
              <a:gd name="connsiteX2" fmla="*/ 89804 w 211724"/>
              <a:gd name="connsiteY2" fmla="*/ 1935974 h 3659999"/>
              <a:gd name="connsiteX3" fmla="*/ 74564 w 211724"/>
              <a:gd name="connsiteY3" fmla="*/ 3018014 h 3659999"/>
              <a:gd name="connsiteX4" fmla="*/ 211724 w 211724"/>
              <a:gd name="connsiteY4" fmla="*/ 3659999 h 36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724" h="3659999">
                <a:moveTo>
                  <a:pt x="158384" y="494"/>
                </a:moveTo>
                <a:cubicBezTo>
                  <a:pt x="183149" y="-12206"/>
                  <a:pt x="-58786" y="218934"/>
                  <a:pt x="59324" y="800594"/>
                </a:cubicBezTo>
                <a:cubicBezTo>
                  <a:pt x="177434" y="1382254"/>
                  <a:pt x="-148956" y="1353044"/>
                  <a:pt x="89804" y="1935974"/>
                </a:cubicBezTo>
                <a:cubicBezTo>
                  <a:pt x="328564" y="2518904"/>
                  <a:pt x="54244" y="2730677"/>
                  <a:pt x="74564" y="3018014"/>
                </a:cubicBezTo>
                <a:cubicBezTo>
                  <a:pt x="94884" y="3305351"/>
                  <a:pt x="192039" y="3549509"/>
                  <a:pt x="211724" y="36599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914E5B-3CF2-4B3B-A34A-3741BB141D59}"/>
              </a:ext>
            </a:extLst>
          </p:cNvPr>
          <p:cNvGrpSpPr/>
          <p:nvPr/>
        </p:nvGrpSpPr>
        <p:grpSpPr>
          <a:xfrm>
            <a:off x="4646592" y="2923637"/>
            <a:ext cx="2192359" cy="680301"/>
            <a:chOff x="4613102" y="1948303"/>
            <a:chExt cx="2192359" cy="6803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C938265-201D-483B-8838-CD0AEA2C9182}"/>
                </a:ext>
              </a:extLst>
            </p:cNvPr>
            <p:cNvSpPr/>
            <p:nvPr/>
          </p:nvSpPr>
          <p:spPr>
            <a:xfrm>
              <a:off x="4613102" y="2195793"/>
              <a:ext cx="2192359" cy="432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8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54DB1C-98C6-409B-A7BD-01A8972E375A}"/>
                </a:ext>
              </a:extLst>
            </p:cNvPr>
            <p:cNvSpPr/>
            <p:nvPr/>
          </p:nvSpPr>
          <p:spPr>
            <a:xfrm>
              <a:off x="4618716" y="1948303"/>
              <a:ext cx="1504149" cy="32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1E91A3D-8A3A-4CB4-9F83-2A5DE9D9DFAA}"/>
              </a:ext>
            </a:extLst>
          </p:cNvPr>
          <p:cNvSpPr/>
          <p:nvPr/>
        </p:nvSpPr>
        <p:spPr>
          <a:xfrm>
            <a:off x="4592064" y="1775262"/>
            <a:ext cx="74847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2017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D499B-005F-4B35-A031-A90D5F435D0C}"/>
              </a:ext>
            </a:extLst>
          </p:cNvPr>
          <p:cNvSpPr/>
          <p:nvPr/>
        </p:nvSpPr>
        <p:spPr>
          <a:xfrm>
            <a:off x="3927753" y="2876379"/>
            <a:ext cx="74847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2018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8F30E-B336-415A-AEC6-43A4BA6DFD7E}"/>
              </a:ext>
            </a:extLst>
          </p:cNvPr>
          <p:cNvSpPr/>
          <p:nvPr/>
        </p:nvSpPr>
        <p:spPr>
          <a:xfrm>
            <a:off x="4592064" y="4012064"/>
            <a:ext cx="74847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2019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46E753B-CE5B-4665-8E95-00C7B01828A7}"/>
              </a:ext>
            </a:extLst>
          </p:cNvPr>
          <p:cNvGrpSpPr/>
          <p:nvPr/>
        </p:nvGrpSpPr>
        <p:grpSpPr>
          <a:xfrm>
            <a:off x="2477265" y="1813191"/>
            <a:ext cx="2192359" cy="680301"/>
            <a:chOff x="4613102" y="1948303"/>
            <a:chExt cx="2192359" cy="68030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0CC8BA-21B8-467C-B570-AF0F752959EE}"/>
                </a:ext>
              </a:extLst>
            </p:cNvPr>
            <p:cNvSpPr/>
            <p:nvPr/>
          </p:nvSpPr>
          <p:spPr>
            <a:xfrm>
              <a:off x="4613102" y="2195793"/>
              <a:ext cx="2192359" cy="432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8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3389F3-5C60-4308-BE31-D1C9F6AE9FC2}"/>
                </a:ext>
              </a:extLst>
            </p:cNvPr>
            <p:cNvSpPr/>
            <p:nvPr/>
          </p:nvSpPr>
          <p:spPr>
            <a:xfrm>
              <a:off x="5244162" y="1948303"/>
              <a:ext cx="1504149" cy="32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BC222F9-B698-49ED-8A3C-B815011E5010}"/>
              </a:ext>
            </a:extLst>
          </p:cNvPr>
          <p:cNvGrpSpPr/>
          <p:nvPr/>
        </p:nvGrpSpPr>
        <p:grpSpPr>
          <a:xfrm>
            <a:off x="2302288" y="4060619"/>
            <a:ext cx="2192359" cy="680301"/>
            <a:chOff x="4613102" y="1948303"/>
            <a:chExt cx="2192359" cy="68030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754CC33-5A32-4423-98A8-ABE89EEB8CC4}"/>
                </a:ext>
              </a:extLst>
            </p:cNvPr>
            <p:cNvSpPr/>
            <p:nvPr/>
          </p:nvSpPr>
          <p:spPr>
            <a:xfrm>
              <a:off x="4613102" y="2195793"/>
              <a:ext cx="2192359" cy="432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8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78825A9-8CF9-4B80-A41D-7788318E2D89}"/>
                </a:ext>
              </a:extLst>
            </p:cNvPr>
            <p:cNvSpPr/>
            <p:nvPr/>
          </p:nvSpPr>
          <p:spPr>
            <a:xfrm>
              <a:off x="5244162" y="1948303"/>
              <a:ext cx="1504149" cy="32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21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7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1DDB40-8FBF-42D1-973B-169B63E1FB19}"/>
              </a:ext>
            </a:extLst>
          </p:cNvPr>
          <p:cNvGrpSpPr/>
          <p:nvPr/>
        </p:nvGrpSpPr>
        <p:grpSpPr>
          <a:xfrm>
            <a:off x="2172891" y="1594248"/>
            <a:ext cx="778669" cy="692944"/>
            <a:chOff x="2172891" y="1594248"/>
            <a:chExt cx="778669" cy="692944"/>
          </a:xfrm>
        </p:grpSpPr>
        <p:sp>
          <p:nvSpPr>
            <p:cNvPr id="8" name="MH_Other_1">
              <a:extLst>
                <a:ext uri="{FF2B5EF4-FFF2-40B4-BE49-F238E27FC236}">
                  <a16:creationId xmlns:a16="http://schemas.microsoft.com/office/drawing/2014/main" id="{4B790981-8509-4CF9-930C-4E8368E9B4C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72891" y="1594248"/>
              <a:ext cx="378619" cy="3786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dirty="0">
                  <a:solidFill>
                    <a:srgbClr val="FFFFFF"/>
                  </a:solidFill>
                </a:rPr>
                <a:t>01</a:t>
              </a:r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MH_Other_2">
              <a:extLst>
                <a:ext uri="{FF2B5EF4-FFF2-40B4-BE49-F238E27FC236}">
                  <a16:creationId xmlns:a16="http://schemas.microsoft.com/office/drawing/2014/main" id="{37C7D3C2-EA39-4BFF-885E-6DB3975CB1F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72941" y="1672828"/>
              <a:ext cx="300038" cy="3000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  <p:sp>
          <p:nvSpPr>
            <p:cNvPr id="10" name="MH_Other_3">
              <a:extLst>
                <a:ext uri="{FF2B5EF4-FFF2-40B4-BE49-F238E27FC236}">
                  <a16:creationId xmlns:a16="http://schemas.microsoft.com/office/drawing/2014/main" id="{B1D81F4C-1AF7-487C-97A0-7657ED7A5F6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258616" y="1994298"/>
              <a:ext cx="292894" cy="2928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MH_Other_4">
              <a:extLst>
                <a:ext uri="{FF2B5EF4-FFF2-40B4-BE49-F238E27FC236}">
                  <a16:creationId xmlns:a16="http://schemas.microsoft.com/office/drawing/2014/main" id="{FB4D7780-66F8-482B-842B-790B652B2FD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572941" y="1994298"/>
              <a:ext cx="378619" cy="2500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7BEEF2-995A-4535-9E7A-AE586B41EB4D}"/>
              </a:ext>
            </a:extLst>
          </p:cNvPr>
          <p:cNvGrpSpPr/>
          <p:nvPr/>
        </p:nvGrpSpPr>
        <p:grpSpPr>
          <a:xfrm>
            <a:off x="4054079" y="3592116"/>
            <a:ext cx="778669" cy="692944"/>
            <a:chOff x="4054079" y="3592116"/>
            <a:chExt cx="778669" cy="692944"/>
          </a:xfrm>
        </p:grpSpPr>
        <p:sp>
          <p:nvSpPr>
            <p:cNvPr id="13" name="MH_Other_5">
              <a:extLst>
                <a:ext uri="{FF2B5EF4-FFF2-40B4-BE49-F238E27FC236}">
                  <a16:creationId xmlns:a16="http://schemas.microsoft.com/office/drawing/2014/main" id="{3742DCF7-875A-403B-BBB1-6AE82D0236D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054079" y="3592116"/>
              <a:ext cx="378619" cy="378619"/>
            </a:xfrm>
            <a:prstGeom prst="rect">
              <a:avLst/>
            </a:prstGeom>
            <a:solidFill>
              <a:schemeClr val="accent3"/>
            </a:solidFill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FFFFFF"/>
                  </a:solidFill>
                </a:rPr>
                <a:t>03</a:t>
              </a:r>
              <a:endParaRPr lang="zh-CN" altLang="en-US" sz="14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14" name="MH_Other_6">
              <a:extLst>
                <a:ext uri="{FF2B5EF4-FFF2-40B4-BE49-F238E27FC236}">
                  <a16:creationId xmlns:a16="http://schemas.microsoft.com/office/drawing/2014/main" id="{542F3AF0-20AC-4CFB-B3B2-BBF19E3B18B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454128" y="3670697"/>
              <a:ext cx="300038" cy="3000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  <p:sp>
          <p:nvSpPr>
            <p:cNvPr id="15" name="MH_Other_7">
              <a:extLst>
                <a:ext uri="{FF2B5EF4-FFF2-40B4-BE49-F238E27FC236}">
                  <a16:creationId xmlns:a16="http://schemas.microsoft.com/office/drawing/2014/main" id="{0611C056-42A6-491B-B3E0-5727FA0D0C8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139804" y="3992166"/>
              <a:ext cx="292894" cy="2928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MH_Other_8">
              <a:extLst>
                <a:ext uri="{FF2B5EF4-FFF2-40B4-BE49-F238E27FC236}">
                  <a16:creationId xmlns:a16="http://schemas.microsoft.com/office/drawing/2014/main" id="{A426A777-2FF4-44EF-A5B8-531018C2141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454129" y="3992167"/>
              <a:ext cx="378619" cy="2500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6759A6-83ED-4CF0-803A-EE0BE8A57641}"/>
              </a:ext>
            </a:extLst>
          </p:cNvPr>
          <p:cNvGrpSpPr/>
          <p:nvPr/>
        </p:nvGrpSpPr>
        <p:grpSpPr>
          <a:xfrm>
            <a:off x="3123010" y="2593182"/>
            <a:ext cx="778669" cy="692944"/>
            <a:chOff x="3123010" y="2593182"/>
            <a:chExt cx="778669" cy="692944"/>
          </a:xfrm>
        </p:grpSpPr>
        <p:sp>
          <p:nvSpPr>
            <p:cNvPr id="18" name="MH_Other_9">
              <a:extLst>
                <a:ext uri="{FF2B5EF4-FFF2-40B4-BE49-F238E27FC236}">
                  <a16:creationId xmlns:a16="http://schemas.microsoft.com/office/drawing/2014/main" id="{A05F9F0E-4E47-461B-BEA3-CBDBE587E043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23010" y="2593182"/>
              <a:ext cx="378619" cy="3786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FFFFFF"/>
                  </a:solidFill>
                </a:rPr>
                <a:t>02</a:t>
              </a:r>
              <a:endParaRPr lang="zh-CN" altLang="en-US" sz="1400" b="1">
                <a:solidFill>
                  <a:srgbClr val="FFFFFF"/>
                </a:solidFill>
              </a:endParaRPr>
            </a:p>
          </p:txBody>
        </p:sp>
        <p:sp>
          <p:nvSpPr>
            <p:cNvPr id="19" name="MH_Other_10">
              <a:extLst>
                <a:ext uri="{FF2B5EF4-FFF2-40B4-BE49-F238E27FC236}">
                  <a16:creationId xmlns:a16="http://schemas.microsoft.com/office/drawing/2014/main" id="{F045CFD3-299D-4FE4-864C-0F47FA7B947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523060" y="2671762"/>
              <a:ext cx="300038" cy="3000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  <p:sp>
          <p:nvSpPr>
            <p:cNvPr id="20" name="MH_Other_11">
              <a:extLst>
                <a:ext uri="{FF2B5EF4-FFF2-40B4-BE49-F238E27FC236}">
                  <a16:creationId xmlns:a16="http://schemas.microsoft.com/office/drawing/2014/main" id="{77CB1E04-3826-464E-A377-4B022015C65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208735" y="2993232"/>
              <a:ext cx="292894" cy="2928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  <p:sp>
          <p:nvSpPr>
            <p:cNvPr id="21" name="MH_Other_12">
              <a:extLst>
                <a:ext uri="{FF2B5EF4-FFF2-40B4-BE49-F238E27FC236}">
                  <a16:creationId xmlns:a16="http://schemas.microsoft.com/office/drawing/2014/main" id="{6F12073D-36D5-4913-B572-839B5C131D2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23060" y="2993232"/>
              <a:ext cx="378619" cy="250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sz="1350" dirty="0" err="1">
                <a:solidFill>
                  <a:srgbClr val="FFFFFF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DB47C22-76B8-442D-AAE2-C0DB7A40C728}"/>
              </a:ext>
            </a:extLst>
          </p:cNvPr>
          <p:cNvSpPr/>
          <p:nvPr/>
        </p:nvSpPr>
        <p:spPr>
          <a:xfrm>
            <a:off x="2982996" y="1678996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EB365E-DB60-4C64-A24D-20D27EEDD474}"/>
              </a:ext>
            </a:extLst>
          </p:cNvPr>
          <p:cNvSpPr/>
          <p:nvPr/>
        </p:nvSpPr>
        <p:spPr>
          <a:xfrm>
            <a:off x="4071224" y="2734106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68BD67-846F-4ED8-8651-E3829F924184}"/>
              </a:ext>
            </a:extLst>
          </p:cNvPr>
          <p:cNvSpPr/>
          <p:nvPr/>
        </p:nvSpPr>
        <p:spPr>
          <a:xfrm>
            <a:off x="4985144" y="3733041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7256720-2046-4665-8C93-7500C1D4E6BF}"/>
              </a:ext>
            </a:extLst>
          </p:cNvPr>
          <p:cNvGrpSpPr/>
          <p:nvPr/>
        </p:nvGrpSpPr>
        <p:grpSpPr>
          <a:xfrm>
            <a:off x="2982996" y="1722983"/>
            <a:ext cx="3062395" cy="616560"/>
            <a:chOff x="2982996" y="1722983"/>
            <a:chExt cx="3062395" cy="6165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41DB7A-8215-47B4-A41C-202C94FE6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638916">
              <a:off x="5365329" y="1722983"/>
              <a:ext cx="680062" cy="616560"/>
            </a:xfrm>
            <a:prstGeom prst="rect">
              <a:avLst/>
            </a:prstGeom>
          </p:spPr>
        </p:pic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D3F5AE4-09F3-4A77-85B8-6522991B11F5}"/>
                </a:ext>
              </a:extLst>
            </p:cNvPr>
            <p:cNvCxnSpPr/>
            <p:nvPr/>
          </p:nvCxnSpPr>
          <p:spPr>
            <a:xfrm>
              <a:off x="2982996" y="2244329"/>
              <a:ext cx="249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5B96D0-624D-4425-81A9-3485FE2D62EB}"/>
              </a:ext>
            </a:extLst>
          </p:cNvPr>
          <p:cNvGrpSpPr/>
          <p:nvPr/>
        </p:nvGrpSpPr>
        <p:grpSpPr>
          <a:xfrm>
            <a:off x="3966332" y="2715035"/>
            <a:ext cx="3032033" cy="616560"/>
            <a:chOff x="3966332" y="2715035"/>
            <a:chExt cx="3032033" cy="61656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919B973-3F82-4284-BC2C-DD1EEB0A7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638916">
              <a:off x="6318303" y="2715035"/>
              <a:ext cx="680062" cy="616560"/>
            </a:xfrm>
            <a:prstGeom prst="rect">
              <a:avLst/>
            </a:prstGeom>
          </p:spPr>
        </p:pic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867297F-46E4-4A92-A5B6-6EC5B3B5234D}"/>
                </a:ext>
              </a:extLst>
            </p:cNvPr>
            <p:cNvCxnSpPr/>
            <p:nvPr/>
          </p:nvCxnSpPr>
          <p:spPr>
            <a:xfrm>
              <a:off x="3966332" y="3229496"/>
              <a:ext cx="249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369C977-1CB4-4F8C-B2DB-74CF5C2A0FFF}"/>
              </a:ext>
            </a:extLst>
          </p:cNvPr>
          <p:cNvGrpSpPr/>
          <p:nvPr/>
        </p:nvGrpSpPr>
        <p:grpSpPr>
          <a:xfrm>
            <a:off x="4876201" y="3741790"/>
            <a:ext cx="3039668" cy="616560"/>
            <a:chOff x="4876201" y="3741790"/>
            <a:chExt cx="3039668" cy="61656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5639ABF-CBF9-4A2E-97D9-D70ACBFBC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638916">
              <a:off x="7235807" y="3741790"/>
              <a:ext cx="680062" cy="616560"/>
            </a:xfrm>
            <a:prstGeom prst="rect">
              <a:avLst/>
            </a:prstGeom>
          </p:spPr>
        </p:pic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EDEB2-0E30-435F-8E2C-AE0CF619ED42}"/>
                </a:ext>
              </a:extLst>
            </p:cNvPr>
            <p:cNvCxnSpPr/>
            <p:nvPr/>
          </p:nvCxnSpPr>
          <p:spPr>
            <a:xfrm>
              <a:off x="4876201" y="4248434"/>
              <a:ext cx="2491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1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3E6B545-55AD-4277-8656-51CB1DDAEC19}"/>
              </a:ext>
            </a:extLst>
          </p:cNvPr>
          <p:cNvCxnSpPr/>
          <p:nvPr/>
        </p:nvCxnSpPr>
        <p:spPr>
          <a:xfrm>
            <a:off x="4572000" y="1727200"/>
            <a:ext cx="0" cy="247650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52B5787-BBB1-46B7-A5EC-4607BBA31F3E}"/>
              </a:ext>
            </a:extLst>
          </p:cNvPr>
          <p:cNvSpPr/>
          <p:nvPr/>
        </p:nvSpPr>
        <p:spPr>
          <a:xfrm>
            <a:off x="2103069" y="3697325"/>
            <a:ext cx="2048416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760556-ED45-4273-994C-ECF6941519AF}"/>
              </a:ext>
            </a:extLst>
          </p:cNvPr>
          <p:cNvSpPr/>
          <p:nvPr/>
        </p:nvSpPr>
        <p:spPr>
          <a:xfrm>
            <a:off x="2118314" y="3193193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E66D26-FE1F-411B-B267-DD5C93187F03}"/>
              </a:ext>
            </a:extLst>
          </p:cNvPr>
          <p:cNvSpPr/>
          <p:nvPr/>
        </p:nvSpPr>
        <p:spPr>
          <a:xfrm>
            <a:off x="4907123" y="3697325"/>
            <a:ext cx="2048416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BA83CD6-1496-459C-B90F-237203DCD5B9}"/>
              </a:ext>
            </a:extLst>
          </p:cNvPr>
          <p:cNvSpPr/>
          <p:nvPr/>
        </p:nvSpPr>
        <p:spPr>
          <a:xfrm>
            <a:off x="4922368" y="3193193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2D86D6D-4E27-41ED-88B8-FE89347766B2}"/>
              </a:ext>
            </a:extLst>
          </p:cNvPr>
          <p:cNvCxnSpPr/>
          <p:nvPr/>
        </p:nvCxnSpPr>
        <p:spPr>
          <a:xfrm flipH="1">
            <a:off x="5422214" y="3650224"/>
            <a:ext cx="1079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9CCC564-04C8-4D00-B3E2-6F97276A5560}"/>
              </a:ext>
            </a:extLst>
          </p:cNvPr>
          <p:cNvCxnSpPr/>
          <p:nvPr/>
        </p:nvCxnSpPr>
        <p:spPr>
          <a:xfrm flipH="1">
            <a:off x="2642286" y="3650224"/>
            <a:ext cx="1079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9244FC8B-A50B-44C4-8B4D-AA9A69235B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2762" y="1489607"/>
            <a:ext cx="1758548" cy="1604082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8ACD7B34-5D5E-46E7-BA40-30CF3F831318}"/>
              </a:ext>
            </a:extLst>
          </p:cNvPr>
          <p:cNvSpPr/>
          <p:nvPr/>
        </p:nvSpPr>
        <p:spPr>
          <a:xfrm>
            <a:off x="2754415" y="1844041"/>
            <a:ext cx="987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80%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87152D1-3CF5-4FCE-A33D-96DBC1031E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2690" y="1489607"/>
            <a:ext cx="1758548" cy="1604082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2B49FEF7-2019-4F59-94A4-AEEC07D04349}"/>
              </a:ext>
            </a:extLst>
          </p:cNvPr>
          <p:cNvSpPr/>
          <p:nvPr/>
        </p:nvSpPr>
        <p:spPr>
          <a:xfrm>
            <a:off x="5514708" y="1844040"/>
            <a:ext cx="987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60%</a:t>
            </a:r>
            <a:endParaRPr lang="zh-CN" altLang="en-US" sz="3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88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1" grpId="0"/>
      <p:bldP spid="52" grpId="0"/>
      <p:bldP spid="54" grpId="0"/>
      <p:bldP spid="55" grpId="0"/>
      <p:bldP spid="59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10F87E-18E1-4975-9B84-18022C42E76A}"/>
              </a:ext>
            </a:extLst>
          </p:cNvPr>
          <p:cNvSpPr/>
          <p:nvPr/>
        </p:nvSpPr>
        <p:spPr>
          <a:xfrm>
            <a:off x="6347039" y="1965069"/>
            <a:ext cx="171594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F3489-3D51-4924-8EC1-AB6A067306E9}"/>
              </a:ext>
            </a:extLst>
          </p:cNvPr>
          <p:cNvSpPr/>
          <p:nvPr/>
        </p:nvSpPr>
        <p:spPr>
          <a:xfrm>
            <a:off x="6347039" y="3343872"/>
            <a:ext cx="171594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33F27F-CA54-4774-AB99-63D6228975AD}"/>
              </a:ext>
            </a:extLst>
          </p:cNvPr>
          <p:cNvSpPr/>
          <p:nvPr/>
        </p:nvSpPr>
        <p:spPr>
          <a:xfrm>
            <a:off x="1081021" y="1980464"/>
            <a:ext cx="1715940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35A146-B809-480C-ACC5-9DC24547F86B}"/>
              </a:ext>
            </a:extLst>
          </p:cNvPr>
          <p:cNvSpPr/>
          <p:nvPr/>
        </p:nvSpPr>
        <p:spPr>
          <a:xfrm>
            <a:off x="1081021" y="3359267"/>
            <a:ext cx="1715940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605DAC-DD92-49E7-9810-61E557C191B2}"/>
              </a:ext>
            </a:extLst>
          </p:cNvPr>
          <p:cNvGrpSpPr/>
          <p:nvPr/>
        </p:nvGrpSpPr>
        <p:grpSpPr>
          <a:xfrm>
            <a:off x="2796961" y="1657350"/>
            <a:ext cx="1727713" cy="1331021"/>
            <a:chOff x="2796961" y="1657350"/>
            <a:chExt cx="1727713" cy="13310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48DC0DF-2F11-4B94-81B9-B1DF3309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6961" y="1657350"/>
              <a:ext cx="1727713" cy="133102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1D5463-DADA-4795-8F16-4EFDD3F9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6167" y="1727440"/>
              <a:ext cx="1587247" cy="1187210"/>
            </a:xfrm>
            <a:prstGeom prst="roundRect">
              <a:avLst>
                <a:gd name="adj" fmla="val 5937"/>
              </a:avLst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6C1EA6-D411-46E4-893E-FA29162B036C}"/>
              </a:ext>
            </a:extLst>
          </p:cNvPr>
          <p:cNvGrpSpPr/>
          <p:nvPr/>
        </p:nvGrpSpPr>
        <p:grpSpPr>
          <a:xfrm>
            <a:off x="4619326" y="1657350"/>
            <a:ext cx="1727713" cy="1331021"/>
            <a:chOff x="4619326" y="1657350"/>
            <a:chExt cx="1727713" cy="13310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9FC6B5D-EEE7-4153-8B79-EA30939A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19326" y="1657350"/>
              <a:ext cx="1727713" cy="133102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384B0DD-320C-4B45-9578-A8BECD380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5825" y="1727440"/>
              <a:ext cx="1601534" cy="1187210"/>
            </a:xfrm>
            <a:prstGeom prst="roundRect">
              <a:avLst>
                <a:gd name="adj" fmla="val 8982"/>
              </a:avLst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1D0D96-908C-47E7-9538-AA47D32AA742}"/>
              </a:ext>
            </a:extLst>
          </p:cNvPr>
          <p:cNvGrpSpPr/>
          <p:nvPr/>
        </p:nvGrpSpPr>
        <p:grpSpPr>
          <a:xfrm>
            <a:off x="2796961" y="3066941"/>
            <a:ext cx="1727713" cy="1331021"/>
            <a:chOff x="2796961" y="3066941"/>
            <a:chExt cx="1727713" cy="133102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98EB5B-F521-492C-9F41-2EA3ABAE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796961" y="3066941"/>
              <a:ext cx="1727713" cy="133102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1EE9AC6-6101-4B65-AA9F-67D9CB89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5739" y="3131387"/>
              <a:ext cx="1597654" cy="1205662"/>
            </a:xfrm>
            <a:prstGeom prst="roundRect">
              <a:avLst>
                <a:gd name="adj" fmla="val 10620"/>
              </a:avLst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290886-46A6-4A2E-BF2C-7B08D66C47CF}"/>
              </a:ext>
            </a:extLst>
          </p:cNvPr>
          <p:cNvGrpSpPr/>
          <p:nvPr/>
        </p:nvGrpSpPr>
        <p:grpSpPr>
          <a:xfrm>
            <a:off x="4619326" y="3066941"/>
            <a:ext cx="1727713" cy="1331021"/>
            <a:chOff x="4619326" y="3066941"/>
            <a:chExt cx="1727713" cy="133102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35F3A9-9346-476F-8DD9-D948666D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326" y="3066941"/>
              <a:ext cx="1727713" cy="133102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51553A-EDED-439F-98A1-8CE5E224F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6001" y="3131388"/>
              <a:ext cx="1582261" cy="1205661"/>
            </a:xfrm>
            <a:prstGeom prst="roundRect">
              <a:avLst>
                <a:gd name="adj" fmla="val 763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9318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BE92EB-6E0D-40A8-BD7C-46DF6FD84253}"/>
              </a:ext>
            </a:extLst>
          </p:cNvPr>
          <p:cNvSpPr/>
          <p:nvPr/>
        </p:nvSpPr>
        <p:spPr>
          <a:xfrm>
            <a:off x="3182036" y="24269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814589-93EE-4D83-BA4F-1DCC0A7303EE}"/>
              </a:ext>
            </a:extLst>
          </p:cNvPr>
          <p:cNvGrpSpPr/>
          <p:nvPr/>
        </p:nvGrpSpPr>
        <p:grpSpPr>
          <a:xfrm>
            <a:off x="1884521" y="1589485"/>
            <a:ext cx="1620441" cy="1265634"/>
            <a:chOff x="1884521" y="1589485"/>
            <a:chExt cx="1620441" cy="1265634"/>
          </a:xfrm>
        </p:grpSpPr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1E6DF73A-7D99-47E4-B830-8099538947A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 rot="18900000">
              <a:off x="1884521" y="1589485"/>
              <a:ext cx="1620441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6" name="MH_SubTitle_1">
              <a:extLst>
                <a:ext uri="{FF2B5EF4-FFF2-40B4-BE49-F238E27FC236}">
                  <a16:creationId xmlns:a16="http://schemas.microsoft.com/office/drawing/2014/main" id="{C531E60A-EA48-4149-835D-99EA412AE928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902382" y="1747838"/>
              <a:ext cx="110728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4000" tIns="54000" rIns="54000" bIns="5400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添加文本</a:t>
              </a:r>
            </a:p>
          </p:txBody>
        </p:sp>
      </p:grpSp>
      <p:sp>
        <p:nvSpPr>
          <p:cNvPr id="7" name="MH_Other_2">
            <a:extLst>
              <a:ext uri="{FF2B5EF4-FFF2-40B4-BE49-F238E27FC236}">
                <a16:creationId xmlns:a16="http://schemas.microsoft.com/office/drawing/2014/main" id="{D411435F-0E8A-4C5A-88BA-F27378EA9E8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16794" y="1828800"/>
            <a:ext cx="377428" cy="376238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350" b="1" dirty="0">
                <a:solidFill>
                  <a:srgbClr val="FFFFFF"/>
                </a:solidFill>
                <a:latin typeface="+mn-lt"/>
                <a:ea typeface="+mn-ea"/>
              </a:rPr>
              <a:t>A</a:t>
            </a:r>
            <a:endParaRPr lang="zh-CN" altLang="en-US" sz="135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82F0C5-F552-4493-838F-F5C1D16C1DD6}"/>
              </a:ext>
            </a:extLst>
          </p:cNvPr>
          <p:cNvGrpSpPr/>
          <p:nvPr/>
        </p:nvGrpSpPr>
        <p:grpSpPr>
          <a:xfrm>
            <a:off x="2969181" y="3004662"/>
            <a:ext cx="1619250" cy="1264443"/>
            <a:chOff x="2969181" y="3004662"/>
            <a:chExt cx="1619250" cy="1264443"/>
          </a:xfrm>
        </p:grpSpPr>
        <p:sp>
          <p:nvSpPr>
            <p:cNvPr id="8" name="MH_Other_3">
              <a:extLst>
                <a:ext uri="{FF2B5EF4-FFF2-40B4-BE49-F238E27FC236}">
                  <a16:creationId xmlns:a16="http://schemas.microsoft.com/office/drawing/2014/main" id="{5BAC21EA-B038-4707-80C1-5DC9176139E1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18900000">
              <a:off x="2969181" y="3004662"/>
              <a:ext cx="1619250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9" name="MH_SubTitle_3">
              <a:extLst>
                <a:ext uri="{FF2B5EF4-FFF2-40B4-BE49-F238E27FC236}">
                  <a16:creationId xmlns:a16="http://schemas.microsoft.com/office/drawing/2014/main" id="{FF5797FE-EFAA-4396-A7BB-32F3155EBD7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987040" y="3161824"/>
              <a:ext cx="110609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4000" tIns="54000" rIns="54000" bIns="5400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添加文本</a:t>
              </a:r>
            </a:p>
          </p:txBody>
        </p:sp>
      </p:grpSp>
      <p:sp>
        <p:nvSpPr>
          <p:cNvPr id="10" name="MH_Other_4">
            <a:extLst>
              <a:ext uri="{FF2B5EF4-FFF2-40B4-BE49-F238E27FC236}">
                <a16:creationId xmlns:a16="http://schemas.microsoft.com/office/drawing/2014/main" id="{D85A7384-B148-4E1B-BF1B-27895C1AF893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00263" y="3242786"/>
            <a:ext cx="377428" cy="377429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350" b="1">
                <a:solidFill>
                  <a:srgbClr val="FFFFFF"/>
                </a:solidFill>
                <a:latin typeface="+mn-lt"/>
                <a:ea typeface="+mn-ea"/>
              </a:rPr>
              <a:t>C</a:t>
            </a:r>
            <a:endParaRPr lang="zh-CN" altLang="en-US" sz="135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9136D0-84F1-4489-A9D3-79E2F898FB98}"/>
              </a:ext>
            </a:extLst>
          </p:cNvPr>
          <p:cNvGrpSpPr/>
          <p:nvPr/>
        </p:nvGrpSpPr>
        <p:grpSpPr>
          <a:xfrm>
            <a:off x="4052650" y="1589485"/>
            <a:ext cx="1619250" cy="1265634"/>
            <a:chOff x="4052650" y="1589485"/>
            <a:chExt cx="1619250" cy="1265634"/>
          </a:xfrm>
        </p:grpSpPr>
        <p:sp>
          <p:nvSpPr>
            <p:cNvPr id="11" name="MH_Other_5">
              <a:extLst>
                <a:ext uri="{FF2B5EF4-FFF2-40B4-BE49-F238E27FC236}">
                  <a16:creationId xmlns:a16="http://schemas.microsoft.com/office/drawing/2014/main" id="{C5B90042-ADDD-493B-96F7-A38F863AE808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18900000">
              <a:off x="4052650" y="1589485"/>
              <a:ext cx="1619250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2" name="MH_SubTitle_2">
              <a:extLst>
                <a:ext uri="{FF2B5EF4-FFF2-40B4-BE49-F238E27FC236}">
                  <a16:creationId xmlns:a16="http://schemas.microsoft.com/office/drawing/2014/main" id="{81538F70-12C5-4A07-9206-E61917FD7E3E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070509" y="1747838"/>
              <a:ext cx="110728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4000" tIns="54000" rIns="54000" bIns="5400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添加文本</a:t>
              </a:r>
            </a:p>
          </p:txBody>
        </p:sp>
      </p:grpSp>
      <p:sp>
        <p:nvSpPr>
          <p:cNvPr id="13" name="MH_Other_6">
            <a:extLst>
              <a:ext uri="{FF2B5EF4-FFF2-40B4-BE49-F238E27FC236}">
                <a16:creationId xmlns:a16="http://schemas.microsoft.com/office/drawing/2014/main" id="{4D00662C-1DDF-464B-A09E-3414C695867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084921" y="1828800"/>
            <a:ext cx="376238" cy="376238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350" b="1" dirty="0">
                <a:solidFill>
                  <a:srgbClr val="FFFFFF"/>
                </a:solidFill>
                <a:latin typeface="+mn-lt"/>
                <a:ea typeface="+mn-ea"/>
              </a:rPr>
              <a:t>B</a:t>
            </a:r>
            <a:endParaRPr lang="zh-CN" altLang="en-US" sz="135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82D692-250C-42DA-870A-7987BEA26790}"/>
              </a:ext>
            </a:extLst>
          </p:cNvPr>
          <p:cNvGrpSpPr/>
          <p:nvPr/>
        </p:nvGrpSpPr>
        <p:grpSpPr>
          <a:xfrm>
            <a:off x="5136119" y="3004662"/>
            <a:ext cx="1620440" cy="1264443"/>
            <a:chOff x="5136119" y="3004662"/>
            <a:chExt cx="1620440" cy="1264443"/>
          </a:xfrm>
        </p:grpSpPr>
        <p:sp>
          <p:nvSpPr>
            <p:cNvPr id="14" name="MH_Other_7">
              <a:extLst>
                <a:ext uri="{FF2B5EF4-FFF2-40B4-BE49-F238E27FC236}">
                  <a16:creationId xmlns:a16="http://schemas.microsoft.com/office/drawing/2014/main" id="{E10600B1-891E-42A1-A69E-E24F109C986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 rot="18900000">
              <a:off x="5136119" y="3004662"/>
              <a:ext cx="1620440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EAD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5" name="MH_SubTitle_4">
              <a:extLst>
                <a:ext uri="{FF2B5EF4-FFF2-40B4-BE49-F238E27FC236}">
                  <a16:creationId xmlns:a16="http://schemas.microsoft.com/office/drawing/2014/main" id="{E4C79CB4-23DA-40BB-BF98-76AA2972DF16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153978" y="3161824"/>
              <a:ext cx="110728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rgbClr val="CDDEAD"/>
            </a:solidFill>
            <a:ln>
              <a:noFill/>
            </a:ln>
          </p:spPr>
          <p:txBody>
            <a:bodyPr lIns="54000" tIns="54000" rIns="54000" bIns="5400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添加文本</a:t>
              </a:r>
            </a:p>
          </p:txBody>
        </p:sp>
      </p:grpSp>
      <p:sp>
        <p:nvSpPr>
          <p:cNvPr id="16" name="MH_Other_8">
            <a:extLst>
              <a:ext uri="{FF2B5EF4-FFF2-40B4-BE49-F238E27FC236}">
                <a16:creationId xmlns:a16="http://schemas.microsoft.com/office/drawing/2014/main" id="{EB94C711-747D-4501-9162-2BAA38590AD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68390" y="3242786"/>
            <a:ext cx="377429" cy="377429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rgbClr val="CDDEAD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350" b="1" dirty="0">
                <a:solidFill>
                  <a:srgbClr val="FFFFFF"/>
                </a:solidFill>
                <a:latin typeface="+mn-lt"/>
                <a:ea typeface="+mn-ea"/>
              </a:rPr>
              <a:t>D</a:t>
            </a:r>
            <a:endParaRPr lang="zh-CN" altLang="en-US" sz="135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019E4C-D1E1-48B5-801C-CB95E85E2BDD}"/>
              </a:ext>
            </a:extLst>
          </p:cNvPr>
          <p:cNvSpPr/>
          <p:nvPr/>
        </p:nvSpPr>
        <p:spPr>
          <a:xfrm>
            <a:off x="2829046" y="2476298"/>
            <a:ext cx="1389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B4C4D0-4BB2-4EC3-95C2-9A136B4FF507}"/>
              </a:ext>
            </a:extLst>
          </p:cNvPr>
          <p:cNvSpPr/>
          <p:nvPr/>
        </p:nvSpPr>
        <p:spPr>
          <a:xfrm>
            <a:off x="5089417" y="2476298"/>
            <a:ext cx="1389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E50442-4E04-4417-92F6-3AF13351427D}"/>
              </a:ext>
            </a:extLst>
          </p:cNvPr>
          <p:cNvSpPr/>
          <p:nvPr/>
        </p:nvSpPr>
        <p:spPr>
          <a:xfrm>
            <a:off x="3788763" y="3981489"/>
            <a:ext cx="1389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D84706-2F01-4EF5-A86C-4EE855124521}"/>
              </a:ext>
            </a:extLst>
          </p:cNvPr>
          <p:cNvSpPr/>
          <p:nvPr/>
        </p:nvSpPr>
        <p:spPr>
          <a:xfrm>
            <a:off x="6049134" y="3981489"/>
            <a:ext cx="13890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92515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900"/>
                            </p:stCondLst>
                            <p:childTnLst>
                              <p:par>
                                <p:cTn id="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3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7" grpId="0" animBg="1"/>
      <p:bldP spid="10" grpId="0" animBg="1"/>
      <p:bldP spid="13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24756D3-4B79-4E26-B21F-0821AE7EA17A}"/>
              </a:ext>
            </a:extLst>
          </p:cNvPr>
          <p:cNvSpPr/>
          <p:nvPr/>
        </p:nvSpPr>
        <p:spPr>
          <a:xfrm>
            <a:off x="546100" y="2371939"/>
            <a:ext cx="8153400" cy="815762"/>
          </a:xfrm>
          <a:custGeom>
            <a:avLst/>
            <a:gdLst>
              <a:gd name="connsiteX0" fmla="*/ 0 w 8166100"/>
              <a:gd name="connsiteY0" fmla="*/ 324528 h 781800"/>
              <a:gd name="connsiteX1" fmla="*/ 1485900 w 8166100"/>
              <a:gd name="connsiteY1" fmla="*/ 70528 h 781800"/>
              <a:gd name="connsiteX2" fmla="*/ 3098800 w 8166100"/>
              <a:gd name="connsiteY2" fmla="*/ 781728 h 781800"/>
              <a:gd name="connsiteX3" fmla="*/ 4457700 w 8166100"/>
              <a:gd name="connsiteY3" fmla="*/ 57828 h 781800"/>
              <a:gd name="connsiteX4" fmla="*/ 5816600 w 8166100"/>
              <a:gd name="connsiteY4" fmla="*/ 781728 h 781800"/>
              <a:gd name="connsiteX5" fmla="*/ 7175500 w 8166100"/>
              <a:gd name="connsiteY5" fmla="*/ 7028 h 781800"/>
              <a:gd name="connsiteX6" fmla="*/ 8166100 w 8166100"/>
              <a:gd name="connsiteY6" fmla="*/ 464228 h 781800"/>
              <a:gd name="connsiteX0" fmla="*/ 0 w 8166100"/>
              <a:gd name="connsiteY0" fmla="*/ 324528 h 781800"/>
              <a:gd name="connsiteX1" fmla="*/ 1270000 w 8166100"/>
              <a:gd name="connsiteY1" fmla="*/ 70528 h 781800"/>
              <a:gd name="connsiteX2" fmla="*/ 3098800 w 8166100"/>
              <a:gd name="connsiteY2" fmla="*/ 781728 h 781800"/>
              <a:gd name="connsiteX3" fmla="*/ 4457700 w 8166100"/>
              <a:gd name="connsiteY3" fmla="*/ 57828 h 781800"/>
              <a:gd name="connsiteX4" fmla="*/ 5816600 w 8166100"/>
              <a:gd name="connsiteY4" fmla="*/ 781728 h 781800"/>
              <a:gd name="connsiteX5" fmla="*/ 7175500 w 8166100"/>
              <a:gd name="connsiteY5" fmla="*/ 7028 h 781800"/>
              <a:gd name="connsiteX6" fmla="*/ 8166100 w 8166100"/>
              <a:gd name="connsiteY6" fmla="*/ 464228 h 781800"/>
              <a:gd name="connsiteX0" fmla="*/ 0 w 8166100"/>
              <a:gd name="connsiteY0" fmla="*/ 324528 h 794433"/>
              <a:gd name="connsiteX1" fmla="*/ 1270000 w 8166100"/>
              <a:gd name="connsiteY1" fmla="*/ 70528 h 794433"/>
              <a:gd name="connsiteX2" fmla="*/ 2692400 w 8166100"/>
              <a:gd name="connsiteY2" fmla="*/ 794428 h 794433"/>
              <a:gd name="connsiteX3" fmla="*/ 4457700 w 8166100"/>
              <a:gd name="connsiteY3" fmla="*/ 57828 h 794433"/>
              <a:gd name="connsiteX4" fmla="*/ 5816600 w 8166100"/>
              <a:gd name="connsiteY4" fmla="*/ 781728 h 794433"/>
              <a:gd name="connsiteX5" fmla="*/ 7175500 w 8166100"/>
              <a:gd name="connsiteY5" fmla="*/ 7028 h 794433"/>
              <a:gd name="connsiteX6" fmla="*/ 8166100 w 8166100"/>
              <a:gd name="connsiteY6" fmla="*/ 464228 h 794433"/>
              <a:gd name="connsiteX0" fmla="*/ 0 w 8166100"/>
              <a:gd name="connsiteY0" fmla="*/ 299759 h 769664"/>
              <a:gd name="connsiteX1" fmla="*/ 1270000 w 8166100"/>
              <a:gd name="connsiteY1" fmla="*/ 45759 h 769664"/>
              <a:gd name="connsiteX2" fmla="*/ 2692400 w 8166100"/>
              <a:gd name="connsiteY2" fmla="*/ 769659 h 769664"/>
              <a:gd name="connsiteX3" fmla="*/ 4457700 w 8166100"/>
              <a:gd name="connsiteY3" fmla="*/ 33059 h 769664"/>
              <a:gd name="connsiteX4" fmla="*/ 5816600 w 8166100"/>
              <a:gd name="connsiteY4" fmla="*/ 756959 h 769664"/>
              <a:gd name="connsiteX5" fmla="*/ 6794500 w 8166100"/>
              <a:gd name="connsiteY5" fmla="*/ 7659 h 769664"/>
              <a:gd name="connsiteX6" fmla="*/ 8166100 w 8166100"/>
              <a:gd name="connsiteY6" fmla="*/ 439459 h 769664"/>
              <a:gd name="connsiteX0" fmla="*/ 0 w 8166100"/>
              <a:gd name="connsiteY0" fmla="*/ 299759 h 769679"/>
              <a:gd name="connsiteX1" fmla="*/ 1270000 w 8166100"/>
              <a:gd name="connsiteY1" fmla="*/ 45759 h 769679"/>
              <a:gd name="connsiteX2" fmla="*/ 2692400 w 8166100"/>
              <a:gd name="connsiteY2" fmla="*/ 769659 h 769679"/>
              <a:gd name="connsiteX3" fmla="*/ 4064000 w 8166100"/>
              <a:gd name="connsiteY3" fmla="*/ 20359 h 769679"/>
              <a:gd name="connsiteX4" fmla="*/ 5816600 w 8166100"/>
              <a:gd name="connsiteY4" fmla="*/ 756959 h 769679"/>
              <a:gd name="connsiteX5" fmla="*/ 6794500 w 8166100"/>
              <a:gd name="connsiteY5" fmla="*/ 7659 h 769679"/>
              <a:gd name="connsiteX6" fmla="*/ 8166100 w 8166100"/>
              <a:gd name="connsiteY6" fmla="*/ 439459 h 769679"/>
              <a:gd name="connsiteX0" fmla="*/ 0 w 8166100"/>
              <a:gd name="connsiteY0" fmla="*/ 302413 h 823117"/>
              <a:gd name="connsiteX1" fmla="*/ 1270000 w 8166100"/>
              <a:gd name="connsiteY1" fmla="*/ 48413 h 823117"/>
              <a:gd name="connsiteX2" fmla="*/ 2692400 w 8166100"/>
              <a:gd name="connsiteY2" fmla="*/ 772313 h 823117"/>
              <a:gd name="connsiteX3" fmla="*/ 4064000 w 8166100"/>
              <a:gd name="connsiteY3" fmla="*/ 23013 h 823117"/>
              <a:gd name="connsiteX4" fmla="*/ 5511800 w 8166100"/>
              <a:gd name="connsiteY4" fmla="*/ 823113 h 823117"/>
              <a:gd name="connsiteX5" fmla="*/ 6794500 w 8166100"/>
              <a:gd name="connsiteY5" fmla="*/ 10313 h 823117"/>
              <a:gd name="connsiteX6" fmla="*/ 8166100 w 8166100"/>
              <a:gd name="connsiteY6" fmla="*/ 442113 h 823117"/>
              <a:gd name="connsiteX0" fmla="*/ 0 w 8153400"/>
              <a:gd name="connsiteY0" fmla="*/ 307042 h 827746"/>
              <a:gd name="connsiteX1" fmla="*/ 1270000 w 8153400"/>
              <a:gd name="connsiteY1" fmla="*/ 53042 h 827746"/>
              <a:gd name="connsiteX2" fmla="*/ 2692400 w 8153400"/>
              <a:gd name="connsiteY2" fmla="*/ 776942 h 827746"/>
              <a:gd name="connsiteX3" fmla="*/ 4064000 w 8153400"/>
              <a:gd name="connsiteY3" fmla="*/ 27642 h 827746"/>
              <a:gd name="connsiteX4" fmla="*/ 5511800 w 8153400"/>
              <a:gd name="connsiteY4" fmla="*/ 827742 h 827746"/>
              <a:gd name="connsiteX5" fmla="*/ 6794500 w 8153400"/>
              <a:gd name="connsiteY5" fmla="*/ 14942 h 827746"/>
              <a:gd name="connsiteX6" fmla="*/ 8153400 w 8153400"/>
              <a:gd name="connsiteY6" fmla="*/ 395942 h 827746"/>
              <a:gd name="connsiteX0" fmla="*/ 0 w 8153400"/>
              <a:gd name="connsiteY0" fmla="*/ 295062 h 815762"/>
              <a:gd name="connsiteX1" fmla="*/ 1270000 w 8153400"/>
              <a:gd name="connsiteY1" fmla="*/ 41062 h 815762"/>
              <a:gd name="connsiteX2" fmla="*/ 2692400 w 8153400"/>
              <a:gd name="connsiteY2" fmla="*/ 764962 h 815762"/>
              <a:gd name="connsiteX3" fmla="*/ 4064000 w 8153400"/>
              <a:gd name="connsiteY3" fmla="*/ 15662 h 815762"/>
              <a:gd name="connsiteX4" fmla="*/ 5511800 w 8153400"/>
              <a:gd name="connsiteY4" fmla="*/ 815762 h 815762"/>
              <a:gd name="connsiteX5" fmla="*/ 6731000 w 8153400"/>
              <a:gd name="connsiteY5" fmla="*/ 15662 h 815762"/>
              <a:gd name="connsiteX6" fmla="*/ 8153400 w 8153400"/>
              <a:gd name="connsiteY6" fmla="*/ 383962 h 8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3400" h="815762">
                <a:moveTo>
                  <a:pt x="0" y="295062"/>
                </a:moveTo>
                <a:cubicBezTo>
                  <a:pt x="484716" y="129962"/>
                  <a:pt x="821267" y="-37255"/>
                  <a:pt x="1270000" y="41062"/>
                </a:cubicBezTo>
                <a:cubicBezTo>
                  <a:pt x="1718733" y="119379"/>
                  <a:pt x="2226733" y="769195"/>
                  <a:pt x="2692400" y="764962"/>
                </a:cubicBezTo>
                <a:cubicBezTo>
                  <a:pt x="3158067" y="760729"/>
                  <a:pt x="3594100" y="7195"/>
                  <a:pt x="4064000" y="15662"/>
                </a:cubicBezTo>
                <a:cubicBezTo>
                  <a:pt x="4533900" y="24129"/>
                  <a:pt x="5067300" y="815762"/>
                  <a:pt x="5511800" y="815762"/>
                </a:cubicBezTo>
                <a:cubicBezTo>
                  <a:pt x="5956300" y="815762"/>
                  <a:pt x="6290733" y="87629"/>
                  <a:pt x="6731000" y="15662"/>
                </a:cubicBezTo>
                <a:cubicBezTo>
                  <a:pt x="7171267" y="-56305"/>
                  <a:pt x="7853891" y="128903"/>
                  <a:pt x="8153400" y="38396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FAC6DD-AB0D-49F7-85BE-A1C3FAF7DC72}"/>
              </a:ext>
            </a:extLst>
          </p:cNvPr>
          <p:cNvGrpSpPr/>
          <p:nvPr/>
        </p:nvGrpSpPr>
        <p:grpSpPr>
          <a:xfrm>
            <a:off x="1182060" y="1953873"/>
            <a:ext cx="915344" cy="836131"/>
            <a:chOff x="1182060" y="1953873"/>
            <a:chExt cx="915344" cy="83613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D5F43F-6221-4E91-AD09-9B926FAB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2060" y="1953873"/>
              <a:ext cx="915344" cy="83613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DC74AA9-BDD5-47FA-97B9-2AF330B97ACC}"/>
                </a:ext>
              </a:extLst>
            </p:cNvPr>
            <p:cNvSpPr txBox="1"/>
            <p:nvPr/>
          </p:nvSpPr>
          <p:spPr>
            <a:xfrm>
              <a:off x="1263811" y="2146091"/>
              <a:ext cx="69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710DAC-26F4-4F9B-90C3-CE0DD51CA7F9}"/>
              </a:ext>
            </a:extLst>
          </p:cNvPr>
          <p:cNvGrpSpPr/>
          <p:nvPr/>
        </p:nvGrpSpPr>
        <p:grpSpPr>
          <a:xfrm>
            <a:off x="2724364" y="2661627"/>
            <a:ext cx="915344" cy="836131"/>
            <a:chOff x="1182060" y="1953873"/>
            <a:chExt cx="915344" cy="83613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69E5DE6-5574-4BB2-B60C-A282FD5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2060" y="1953873"/>
              <a:ext cx="915344" cy="83613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72D247C-B2E4-4913-B3E6-26F40C0BA8AD}"/>
                </a:ext>
              </a:extLst>
            </p:cNvPr>
            <p:cNvSpPr txBox="1"/>
            <p:nvPr/>
          </p:nvSpPr>
          <p:spPr>
            <a:xfrm>
              <a:off x="1263811" y="2146091"/>
              <a:ext cx="69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AC32259-5FFD-4FC9-84A3-FBCE63349EEC}"/>
              </a:ext>
            </a:extLst>
          </p:cNvPr>
          <p:cNvGrpSpPr/>
          <p:nvPr/>
        </p:nvGrpSpPr>
        <p:grpSpPr>
          <a:xfrm>
            <a:off x="4114328" y="1953873"/>
            <a:ext cx="915344" cy="836131"/>
            <a:chOff x="1182060" y="1953873"/>
            <a:chExt cx="915344" cy="83613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3BA9F48-0E31-4681-A5F5-D95F4389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2060" y="1953873"/>
              <a:ext cx="915344" cy="83613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D992630-2A30-40B0-BACB-BF4243F08A2E}"/>
                </a:ext>
              </a:extLst>
            </p:cNvPr>
            <p:cNvSpPr txBox="1"/>
            <p:nvPr/>
          </p:nvSpPr>
          <p:spPr>
            <a:xfrm>
              <a:off x="1263811" y="2146091"/>
              <a:ext cx="69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0768F31-4C79-46B1-B616-1C17C465716E}"/>
              </a:ext>
            </a:extLst>
          </p:cNvPr>
          <p:cNvGrpSpPr/>
          <p:nvPr/>
        </p:nvGrpSpPr>
        <p:grpSpPr>
          <a:xfrm>
            <a:off x="5714952" y="2661627"/>
            <a:ext cx="915344" cy="836131"/>
            <a:chOff x="1182060" y="1953873"/>
            <a:chExt cx="915344" cy="836131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281086B-5A04-490D-86AB-679AA9ED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2060" y="1953873"/>
              <a:ext cx="915344" cy="83613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AF1936-A06B-4F25-8E94-ECA7FEF6DB35}"/>
                </a:ext>
              </a:extLst>
            </p:cNvPr>
            <p:cNvSpPr txBox="1"/>
            <p:nvPr/>
          </p:nvSpPr>
          <p:spPr>
            <a:xfrm>
              <a:off x="1263811" y="2146091"/>
              <a:ext cx="69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3E1861-A469-4651-850E-29A840350909}"/>
              </a:ext>
            </a:extLst>
          </p:cNvPr>
          <p:cNvGrpSpPr/>
          <p:nvPr/>
        </p:nvGrpSpPr>
        <p:grpSpPr>
          <a:xfrm>
            <a:off x="6937962" y="1943689"/>
            <a:ext cx="915344" cy="836131"/>
            <a:chOff x="1182060" y="1953873"/>
            <a:chExt cx="915344" cy="836131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5FC2ED9-F870-45DA-8742-264DE2A2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2060" y="1953873"/>
              <a:ext cx="915344" cy="836131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2C02540-16E9-44A3-8B46-45D338B6FFE7}"/>
                </a:ext>
              </a:extLst>
            </p:cNvPr>
            <p:cNvSpPr txBox="1"/>
            <p:nvPr/>
          </p:nvSpPr>
          <p:spPr>
            <a:xfrm>
              <a:off x="1263811" y="2146091"/>
              <a:ext cx="69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9E79241-BD79-4E78-B944-E0E88E8BEB2D}"/>
              </a:ext>
            </a:extLst>
          </p:cNvPr>
          <p:cNvSpPr/>
          <p:nvPr/>
        </p:nvSpPr>
        <p:spPr>
          <a:xfrm>
            <a:off x="796804" y="2779820"/>
            <a:ext cx="158047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50DEFA0-DC9E-49DD-9D3E-93ABE1754165}"/>
              </a:ext>
            </a:extLst>
          </p:cNvPr>
          <p:cNvSpPr/>
          <p:nvPr/>
        </p:nvSpPr>
        <p:spPr>
          <a:xfrm>
            <a:off x="2361636" y="1886339"/>
            <a:ext cx="158047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BE8EDA-73C8-4C22-AE67-DA29A38E5096}"/>
              </a:ext>
            </a:extLst>
          </p:cNvPr>
          <p:cNvSpPr/>
          <p:nvPr/>
        </p:nvSpPr>
        <p:spPr>
          <a:xfrm>
            <a:off x="3741995" y="2779819"/>
            <a:ext cx="158047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B8ADBC-C8B1-44A5-967A-5C9312D130FF}"/>
              </a:ext>
            </a:extLst>
          </p:cNvPr>
          <p:cNvSpPr/>
          <p:nvPr/>
        </p:nvSpPr>
        <p:spPr>
          <a:xfrm>
            <a:off x="5297162" y="1922958"/>
            <a:ext cx="158047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87C80F1-2095-4767-ABA2-CF0F0BB74456}"/>
              </a:ext>
            </a:extLst>
          </p:cNvPr>
          <p:cNvSpPr/>
          <p:nvPr/>
        </p:nvSpPr>
        <p:spPr>
          <a:xfrm>
            <a:off x="6642272" y="2721901"/>
            <a:ext cx="158047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3206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0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61B3EC-CE01-47B3-B259-A3742A8F8CBE}"/>
              </a:ext>
            </a:extLst>
          </p:cNvPr>
          <p:cNvGrpSpPr/>
          <p:nvPr/>
        </p:nvGrpSpPr>
        <p:grpSpPr>
          <a:xfrm>
            <a:off x="2871077" y="2311930"/>
            <a:ext cx="3401855" cy="1108305"/>
            <a:chOff x="3438054" y="1980460"/>
            <a:chExt cx="3401855" cy="110830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01D4293-E068-4E54-A2FA-C11B088D867B}"/>
                </a:ext>
              </a:extLst>
            </p:cNvPr>
            <p:cNvGrpSpPr/>
            <p:nvPr/>
          </p:nvGrpSpPr>
          <p:grpSpPr>
            <a:xfrm rot="5400000">
              <a:off x="5164506" y="1401283"/>
              <a:ext cx="1082898" cy="2267909"/>
              <a:chOff x="4270152" y="1489607"/>
              <a:chExt cx="1082898" cy="226790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3CEFC49-7323-4DA0-9E9A-8C65170F9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98266" y="1489607"/>
                <a:ext cx="554784" cy="226790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52CC27D-8409-4B22-A0DB-D29A4041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270152" y="1489607"/>
                <a:ext cx="554784" cy="2267909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D8A3F8F-90CB-413D-9401-F43ED49FB270}"/>
                </a:ext>
              </a:extLst>
            </p:cNvPr>
            <p:cNvGrpSpPr/>
            <p:nvPr/>
          </p:nvGrpSpPr>
          <p:grpSpPr>
            <a:xfrm rot="16200000" flipH="1">
              <a:off x="4017859" y="1400655"/>
              <a:ext cx="1108305" cy="2267916"/>
              <a:chOff x="4270152" y="1489607"/>
              <a:chExt cx="1108305" cy="2267916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FA18F59-48F4-4317-BBB5-009614F3A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23673" y="1489614"/>
                <a:ext cx="554784" cy="2267909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F0DCBBF-CD0C-4018-B39B-E0C167409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270152" y="1489607"/>
                <a:ext cx="554784" cy="2267909"/>
              </a:xfrm>
              <a:prstGeom prst="rect">
                <a:avLst/>
              </a:prstGeom>
            </p:spPr>
          </p:pic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83E4767-7260-437C-88BB-C3370CBEAD40}"/>
              </a:ext>
            </a:extLst>
          </p:cNvPr>
          <p:cNvSpPr/>
          <p:nvPr/>
        </p:nvSpPr>
        <p:spPr>
          <a:xfrm>
            <a:off x="1828800" y="3394829"/>
            <a:ext cx="21762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8FD950-18F1-429F-8B3D-15CB22333ACF}"/>
              </a:ext>
            </a:extLst>
          </p:cNvPr>
          <p:cNvSpPr/>
          <p:nvPr/>
        </p:nvSpPr>
        <p:spPr>
          <a:xfrm>
            <a:off x="1914221" y="1688681"/>
            <a:ext cx="21762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968070-4C96-4B2A-AD17-01D32C6C2E91}"/>
              </a:ext>
            </a:extLst>
          </p:cNvPr>
          <p:cNvSpPr/>
          <p:nvPr/>
        </p:nvSpPr>
        <p:spPr>
          <a:xfrm>
            <a:off x="5138978" y="1721125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7D7B58-1654-4B88-BB65-19DB69767F09}"/>
              </a:ext>
            </a:extLst>
          </p:cNvPr>
          <p:cNvSpPr/>
          <p:nvPr/>
        </p:nvSpPr>
        <p:spPr>
          <a:xfrm>
            <a:off x="5264708" y="3427273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3E4296-2604-47BE-B00A-766B3420F6B4}"/>
              </a:ext>
            </a:extLst>
          </p:cNvPr>
          <p:cNvSpPr/>
          <p:nvPr/>
        </p:nvSpPr>
        <p:spPr>
          <a:xfrm>
            <a:off x="4088848" y="2656627"/>
            <a:ext cx="9663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添加文本</a:t>
            </a:r>
          </a:p>
        </p:txBody>
      </p:sp>
    </p:spTree>
    <p:extLst>
      <p:ext uri="{BB962C8B-B14F-4D97-AF65-F5344CB8AC3E}">
        <p14:creationId xmlns:p14="http://schemas.microsoft.com/office/powerpoint/2010/main" val="29363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2E6F8A-5DE3-4E7A-932C-03E0EBC6E660}"/>
              </a:ext>
            </a:extLst>
          </p:cNvPr>
          <p:cNvSpPr/>
          <p:nvPr/>
        </p:nvSpPr>
        <p:spPr>
          <a:xfrm>
            <a:off x="1917157" y="3838078"/>
            <a:ext cx="23837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73C12A-7BEB-4351-ACF5-DC230171F473}"/>
              </a:ext>
            </a:extLst>
          </p:cNvPr>
          <p:cNvSpPr/>
          <p:nvPr/>
        </p:nvSpPr>
        <p:spPr>
          <a:xfrm>
            <a:off x="2045333" y="3434121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865E24-BB94-433E-A88D-8B0604E94ABD}"/>
              </a:ext>
            </a:extLst>
          </p:cNvPr>
          <p:cNvSpPr/>
          <p:nvPr/>
        </p:nvSpPr>
        <p:spPr>
          <a:xfrm>
            <a:off x="4856575" y="2010060"/>
            <a:ext cx="23837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FB231-B747-4F5C-B7CB-DCC2FEC4836B}"/>
              </a:ext>
            </a:extLst>
          </p:cNvPr>
          <p:cNvSpPr/>
          <p:nvPr/>
        </p:nvSpPr>
        <p:spPr>
          <a:xfrm>
            <a:off x="4984751" y="1606103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C9E5E0-BCB4-4F9A-BFA1-9457B842B174}"/>
              </a:ext>
            </a:extLst>
          </p:cNvPr>
          <p:cNvGrpSpPr/>
          <p:nvPr/>
        </p:nvGrpSpPr>
        <p:grpSpPr>
          <a:xfrm>
            <a:off x="1237378" y="1356257"/>
            <a:ext cx="3278646" cy="2077722"/>
            <a:chOff x="1237378" y="1356257"/>
            <a:chExt cx="3278646" cy="207772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1C5142D-552A-46EF-BE33-966AB53F3C41}"/>
                </a:ext>
              </a:extLst>
            </p:cNvPr>
            <p:cNvGrpSpPr/>
            <p:nvPr/>
          </p:nvGrpSpPr>
          <p:grpSpPr>
            <a:xfrm>
              <a:off x="1848047" y="1356257"/>
              <a:ext cx="2667977" cy="2055396"/>
              <a:chOff x="1848047" y="1356257"/>
              <a:chExt cx="2667977" cy="2055396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46142D8-835B-43DC-B3F7-B306A14F9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047" y="1356257"/>
                <a:ext cx="2667977" cy="20553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95AEA94-0017-41FD-A678-5BD380910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23508" y="1468838"/>
                <a:ext cx="2483392" cy="1837306"/>
              </a:xfrm>
              <a:prstGeom prst="roundRect">
                <a:avLst>
                  <a:gd name="adj" fmla="val 10138"/>
                </a:avLst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7D8EAD-0601-4CFF-A312-31DE6E32C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186377" flipH="1">
              <a:off x="1837886" y="2272590"/>
              <a:ext cx="560881" cy="1761897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9C611B-3F0D-4699-B0CE-FC7155DC3047}"/>
              </a:ext>
            </a:extLst>
          </p:cNvPr>
          <p:cNvGrpSpPr/>
          <p:nvPr/>
        </p:nvGrpSpPr>
        <p:grpSpPr>
          <a:xfrm>
            <a:off x="4627975" y="2571750"/>
            <a:ext cx="3278645" cy="2065057"/>
            <a:chOff x="4627975" y="2571750"/>
            <a:chExt cx="3278645" cy="206505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9D6E76-A9BD-482A-8E92-F15E4394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975" y="2571750"/>
              <a:ext cx="2667977" cy="205539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F32EE83-3C81-4C84-88FF-069F8F050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6181" y="2656099"/>
              <a:ext cx="2475670" cy="1884151"/>
            </a:xfrm>
            <a:prstGeom prst="roundRect">
              <a:avLst>
                <a:gd name="adj" fmla="val 9539"/>
              </a:avLst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EC13D6-1F08-4B45-9894-AB61ABB46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413623">
              <a:off x="6745231" y="3475418"/>
              <a:ext cx="560881" cy="1761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7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3B51A46-9C6D-43FB-9491-B7A57A6A486E}"/>
              </a:ext>
            </a:extLst>
          </p:cNvPr>
          <p:cNvGrpSpPr/>
          <p:nvPr/>
        </p:nvGrpSpPr>
        <p:grpSpPr>
          <a:xfrm>
            <a:off x="2496457" y="162243"/>
            <a:ext cx="5607957" cy="4569678"/>
            <a:chOff x="2496457" y="162243"/>
            <a:chExt cx="5607957" cy="45696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FE916D8-818E-4523-B229-FB1007A5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7157" y="176563"/>
              <a:ext cx="317376" cy="6115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8B94CC-3D27-46E6-A6B8-73D71DFB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6457" y="411580"/>
              <a:ext cx="5607957" cy="432034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F002C8B-C907-4EAD-878C-0BE99C6A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2106" y="162243"/>
              <a:ext cx="310101" cy="585762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F8BB72E-2E84-4855-8913-5A1847064A0B}"/>
              </a:ext>
            </a:extLst>
          </p:cNvPr>
          <p:cNvSpPr txBox="1"/>
          <p:nvPr/>
        </p:nvSpPr>
        <p:spPr>
          <a:xfrm>
            <a:off x="432640" y="1047018"/>
            <a:ext cx="234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72087-36FE-4578-A975-78C94B115AEC}"/>
              </a:ext>
            </a:extLst>
          </p:cNvPr>
          <p:cNvSpPr txBox="1"/>
          <p:nvPr/>
        </p:nvSpPr>
        <p:spPr>
          <a:xfrm>
            <a:off x="432639" y="1737792"/>
            <a:ext cx="234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32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846B0C-ECC3-49E0-A687-B450A018F216}"/>
              </a:ext>
            </a:extLst>
          </p:cNvPr>
          <p:cNvSpPr txBox="1"/>
          <p:nvPr/>
        </p:nvSpPr>
        <p:spPr>
          <a:xfrm>
            <a:off x="4129756" y="1255995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C8F330-2A86-468C-9EDB-B20CB0C8A8F7}"/>
              </a:ext>
            </a:extLst>
          </p:cNvPr>
          <p:cNvSpPr/>
          <p:nvPr/>
        </p:nvSpPr>
        <p:spPr>
          <a:xfrm>
            <a:off x="4116633" y="1518763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AA2C0CF-461F-4147-A2EE-B792A94B0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70" y="2285349"/>
            <a:ext cx="1371913" cy="28581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C1CBDE-1442-4195-8F4E-D3AAAFE4BCE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3471560" y="1326752"/>
            <a:ext cx="501551" cy="4547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3B8FA0-9490-473F-BAD7-BF34EE907E2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827008" y="1046321"/>
            <a:ext cx="327439" cy="2968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BC66676-7384-491B-9574-B1B8F563F23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7572536" flipH="1">
            <a:off x="1248290" y="2271975"/>
            <a:ext cx="327439" cy="29686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60D0E73-0C8D-4698-A07B-0A3CF3EBE3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371725" flipH="1">
            <a:off x="927838" y="2188839"/>
            <a:ext cx="327439" cy="2968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8DBD20-6510-47A3-8702-BBA67F98E9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3471560" y="1995790"/>
            <a:ext cx="501551" cy="4547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D16796-E2AC-45DD-86AD-6DED738CC6E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3471560" y="2664828"/>
            <a:ext cx="501551" cy="45471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2EF976-739A-469D-BEEE-3C2868D4233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3471560" y="3333867"/>
            <a:ext cx="501551" cy="45471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3B6BC07-07B2-4289-B6CE-E9C4B044E07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027464">
            <a:off x="1641400" y="2283692"/>
            <a:ext cx="327439" cy="2968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945C39-FEDA-435E-B056-CB34EED3682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228275">
            <a:off x="1961852" y="2200556"/>
            <a:ext cx="327439" cy="29686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A598153-1B5A-4083-838B-F3E69357F598}"/>
              </a:ext>
            </a:extLst>
          </p:cNvPr>
          <p:cNvSpPr txBox="1"/>
          <p:nvPr/>
        </p:nvSpPr>
        <p:spPr>
          <a:xfrm>
            <a:off x="4129756" y="1929314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4F6886-7A1C-41E3-904F-803DE957E0E9}"/>
              </a:ext>
            </a:extLst>
          </p:cNvPr>
          <p:cNvSpPr/>
          <p:nvPr/>
        </p:nvSpPr>
        <p:spPr>
          <a:xfrm>
            <a:off x="4116633" y="2192082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751B64-8D94-4D1F-A684-31990A533634}"/>
              </a:ext>
            </a:extLst>
          </p:cNvPr>
          <p:cNvSpPr txBox="1"/>
          <p:nvPr/>
        </p:nvSpPr>
        <p:spPr>
          <a:xfrm>
            <a:off x="4129756" y="3275953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47292F-26B8-4424-980F-687505F2F4C4}"/>
              </a:ext>
            </a:extLst>
          </p:cNvPr>
          <p:cNvSpPr/>
          <p:nvPr/>
        </p:nvSpPr>
        <p:spPr>
          <a:xfrm>
            <a:off x="4116633" y="3538721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5D630B-9BD6-4440-B4C2-5065A2947EAB}"/>
              </a:ext>
            </a:extLst>
          </p:cNvPr>
          <p:cNvSpPr txBox="1"/>
          <p:nvPr/>
        </p:nvSpPr>
        <p:spPr>
          <a:xfrm>
            <a:off x="4129756" y="2602633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FC176A-BC72-4BD4-81A7-F5848B5EB1B6}"/>
              </a:ext>
            </a:extLst>
          </p:cNvPr>
          <p:cNvSpPr/>
          <p:nvPr/>
        </p:nvSpPr>
        <p:spPr>
          <a:xfrm>
            <a:off x="4116633" y="2865401"/>
            <a:ext cx="220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CEAC51F-C26D-47C2-962F-C065E06795C6}"/>
              </a:ext>
            </a:extLst>
          </p:cNvPr>
          <p:cNvSpPr txBox="1"/>
          <p:nvPr/>
        </p:nvSpPr>
        <p:spPr>
          <a:xfrm>
            <a:off x="7734314" y="674004"/>
            <a:ext cx="861774" cy="27428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400" b="1" dirty="0">
                <a:blipFill dpi="0"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Lucida Handwriting" panose="03010101010101010101" pitchFamily="66" charset="0"/>
                <a:ea typeface="创艺简行楷" pitchFamily="2" charset="-122"/>
              </a:rPr>
              <a:t>Summer</a:t>
            </a:r>
            <a:endParaRPr lang="zh-CN" altLang="en-US" sz="6000" b="1" spc="300" dirty="0">
              <a:blipFill dpi="0"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Lucida Handwriting" panose="03010101010101010101" pitchFamily="66" charset="0"/>
              <a:ea typeface="创艺简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9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00"/>
                            </p:stCondLst>
                            <p:childTnLst>
                              <p:par>
                                <p:cTn id="6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100"/>
                            </p:stCondLst>
                            <p:childTnLst>
                              <p:par>
                                <p:cTn id="10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5" grpId="0"/>
      <p:bldP spid="36" grpId="0"/>
      <p:bldP spid="45" grpId="0"/>
      <p:bldP spid="46" grpId="0"/>
      <p:bldP spid="48" grpId="0"/>
      <p:bldP spid="49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BE92EB-6E0D-40A8-BD7C-46DF6FD84253}"/>
              </a:ext>
            </a:extLst>
          </p:cNvPr>
          <p:cNvSpPr/>
          <p:nvPr/>
        </p:nvSpPr>
        <p:spPr>
          <a:xfrm>
            <a:off x="3182036" y="24269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465B8-872B-4D93-A484-7F1D6E6927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20" b="98870" l="3509" r="96930">
                        <a14:foregroundMark x1="38596" y1="4520" x2="76974" y2="11017"/>
                        <a14:foregroundMark x1="96491" y1="37571" x2="96930" y2="64407"/>
                        <a14:foregroundMark x1="3947" y1="48305" x2="14474" y2="73446"/>
                        <a14:foregroundMark x1="53509" y1="86441" x2="58553" y2="96045"/>
                        <a14:foregroundMark x1="45395" y1="84463" x2="60526" y2="83898"/>
                        <a14:foregroundMark x1="62939" y1="81356" x2="57895" y2="99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7728" y="1879269"/>
            <a:ext cx="1455997" cy="11295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2591F4-6573-49FD-90E5-5C985C7B78D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20" b="98870" l="3509" r="96930">
                        <a14:foregroundMark x1="38596" y1="4520" x2="76974" y2="11017"/>
                        <a14:foregroundMark x1="96491" y1="37571" x2="96930" y2="64407"/>
                        <a14:foregroundMark x1="3947" y1="48305" x2="14474" y2="73446"/>
                        <a14:foregroundMark x1="53509" y1="86441" x2="58553" y2="96045"/>
                        <a14:foregroundMark x1="45395" y1="84463" x2="60526" y2="83898"/>
                        <a14:foregroundMark x1="62939" y1="81356" x2="57895" y2="99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1615" y="2165276"/>
            <a:ext cx="1100769" cy="853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65A79F-13AB-46A1-AF77-BC0314F626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20" b="98870" l="3509" r="96930">
                        <a14:foregroundMark x1="38596" y1="4520" x2="76974" y2="11017"/>
                        <a14:foregroundMark x1="96491" y1="37571" x2="96930" y2="64407"/>
                        <a14:foregroundMark x1="3947" y1="48305" x2="14474" y2="73446"/>
                        <a14:foregroundMark x1="53509" y1="86441" x2="58553" y2="96045"/>
                        <a14:foregroundMark x1="45395" y1="84463" x2="60526" y2="83898"/>
                        <a14:foregroundMark x1="62939" y1="81356" x2="57895" y2="99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9114" y="1965960"/>
            <a:ext cx="1344251" cy="10428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23CCD8-613D-41B3-8EB8-B9AE128899B9}"/>
              </a:ext>
            </a:extLst>
          </p:cNvPr>
          <p:cNvSpPr/>
          <p:nvPr/>
        </p:nvSpPr>
        <p:spPr>
          <a:xfrm>
            <a:off x="1461458" y="3595638"/>
            <a:ext cx="2048416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F9AD34-4F97-4A2E-BF5D-E1A4DE5BF8A2}"/>
              </a:ext>
            </a:extLst>
          </p:cNvPr>
          <p:cNvSpPr/>
          <p:nvPr/>
        </p:nvSpPr>
        <p:spPr>
          <a:xfrm>
            <a:off x="1421945" y="3091506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1110F8-2953-4179-9DDD-5604579194B7}"/>
              </a:ext>
            </a:extLst>
          </p:cNvPr>
          <p:cNvCxnSpPr/>
          <p:nvPr/>
        </p:nvCxnSpPr>
        <p:spPr>
          <a:xfrm flipH="1">
            <a:off x="1945916" y="3548537"/>
            <a:ext cx="1079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FA4F70B-8514-40F7-87C5-CFF5BEA802E5}"/>
              </a:ext>
            </a:extLst>
          </p:cNvPr>
          <p:cNvSpPr/>
          <p:nvPr/>
        </p:nvSpPr>
        <p:spPr>
          <a:xfrm>
            <a:off x="3588901" y="3576444"/>
            <a:ext cx="2048416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BC5529-139E-4DFA-AED1-D95F1F376A2C}"/>
              </a:ext>
            </a:extLst>
          </p:cNvPr>
          <p:cNvSpPr/>
          <p:nvPr/>
        </p:nvSpPr>
        <p:spPr>
          <a:xfrm>
            <a:off x="3549388" y="3072312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C2D159C-3757-4C1A-9B55-1D68F11C1744}"/>
              </a:ext>
            </a:extLst>
          </p:cNvPr>
          <p:cNvCxnSpPr/>
          <p:nvPr/>
        </p:nvCxnSpPr>
        <p:spPr>
          <a:xfrm flipH="1">
            <a:off x="4073359" y="3529343"/>
            <a:ext cx="1079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677CC68-2D02-464A-A29F-A0FBB1C5B385}"/>
              </a:ext>
            </a:extLst>
          </p:cNvPr>
          <p:cNvSpPr/>
          <p:nvPr/>
        </p:nvSpPr>
        <p:spPr>
          <a:xfrm>
            <a:off x="5795371" y="3576444"/>
            <a:ext cx="2048416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0A6226-F418-4228-9A09-42F0C07BCC5A}"/>
              </a:ext>
            </a:extLst>
          </p:cNvPr>
          <p:cNvSpPr/>
          <p:nvPr/>
        </p:nvSpPr>
        <p:spPr>
          <a:xfrm>
            <a:off x="5755858" y="3072312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32E3B00-FC8E-4114-AD55-F33B95CA793B}"/>
              </a:ext>
            </a:extLst>
          </p:cNvPr>
          <p:cNvCxnSpPr/>
          <p:nvPr/>
        </p:nvCxnSpPr>
        <p:spPr>
          <a:xfrm flipH="1">
            <a:off x="6279829" y="3529343"/>
            <a:ext cx="1079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8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7" grpId="0"/>
      <p:bldP spid="8" grpId="0"/>
      <p:bldP spid="10" grpId="0"/>
      <p:bldP spid="11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A09F51-23E2-4753-AF5B-67ABCB220D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766" y="1795104"/>
            <a:ext cx="505640" cy="1538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BCE4F6-B903-449C-8311-0C52BEB16C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3641152" y="1795103"/>
            <a:ext cx="505640" cy="15385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D6B9A5-252F-43E7-817F-6256E3DBAE63}"/>
              </a:ext>
            </a:extLst>
          </p:cNvPr>
          <p:cNvSpPr/>
          <p:nvPr/>
        </p:nvSpPr>
        <p:spPr>
          <a:xfrm>
            <a:off x="5571855" y="1942058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80813-28A6-42A3-95A0-13493D564B3D}"/>
              </a:ext>
            </a:extLst>
          </p:cNvPr>
          <p:cNvSpPr/>
          <p:nvPr/>
        </p:nvSpPr>
        <p:spPr>
          <a:xfrm>
            <a:off x="5571854" y="2593560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42E09-650E-413F-ABD1-9F53F31C610D}"/>
              </a:ext>
            </a:extLst>
          </p:cNvPr>
          <p:cNvSpPr/>
          <p:nvPr/>
        </p:nvSpPr>
        <p:spPr>
          <a:xfrm>
            <a:off x="3942704" y="2212072"/>
            <a:ext cx="1258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endParaRPr lang="en-US" altLang="zh-CN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24BCEB-0FD6-42EE-8605-6333B1798264}"/>
              </a:ext>
            </a:extLst>
          </p:cNvPr>
          <p:cNvSpPr/>
          <p:nvPr/>
        </p:nvSpPr>
        <p:spPr>
          <a:xfrm>
            <a:off x="2463233" y="2212072"/>
            <a:ext cx="1258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endParaRPr lang="en-US" altLang="zh-CN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r>
              <a:rPr lang="zh-CN" altLang="en-US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B62666-1F7A-4E43-BCEB-E1D9F28EA6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2188539" y="1795104"/>
            <a:ext cx="505640" cy="1538591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A75FF94-3D12-4B5D-B8BF-94273CF21988}"/>
              </a:ext>
            </a:extLst>
          </p:cNvPr>
          <p:cNvSpPr/>
          <p:nvPr/>
        </p:nvSpPr>
        <p:spPr>
          <a:xfrm>
            <a:off x="1040130" y="2417445"/>
            <a:ext cx="788670" cy="2686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8" grpId="0"/>
      <p:bldP spid="9" grpId="0"/>
      <p:bldP spid="5" grpId="0"/>
      <p:bldP spid="11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id="{AD3D8436-1779-44C8-9FDE-A45275F38D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00250" y="1972866"/>
            <a:ext cx="567929" cy="58697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6" name="MH_Other_2">
            <a:extLst>
              <a:ext uri="{FF2B5EF4-FFF2-40B4-BE49-F238E27FC236}">
                <a16:creationId xmlns:a16="http://schemas.microsoft.com/office/drawing/2014/main" id="{5F2BAAE7-27EB-4731-ABDE-523B579C98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78831" y="2053829"/>
            <a:ext cx="410766" cy="425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01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MH_Other_3">
            <a:extLst>
              <a:ext uri="{FF2B5EF4-FFF2-40B4-BE49-F238E27FC236}">
                <a16:creationId xmlns:a16="http://schemas.microsoft.com/office/drawing/2014/main" id="{187D3682-9E8E-4801-926A-8E0226A7312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18448" y="1972866"/>
            <a:ext cx="567928" cy="58697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0" name="MH_Other_4">
            <a:extLst>
              <a:ext uri="{FF2B5EF4-FFF2-40B4-BE49-F238E27FC236}">
                <a16:creationId xmlns:a16="http://schemas.microsoft.com/office/drawing/2014/main" id="{07F7259E-72C2-46A0-BD19-B1F10A868A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97029" y="2053829"/>
            <a:ext cx="410765" cy="425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MH_Other_5">
            <a:extLst>
              <a:ext uri="{FF2B5EF4-FFF2-40B4-BE49-F238E27FC236}">
                <a16:creationId xmlns:a16="http://schemas.microsoft.com/office/drawing/2014/main" id="{652B2416-D400-4A9A-B70E-52DD42A1CF2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00250" y="3239691"/>
            <a:ext cx="567929" cy="58697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4" name="MH_Other_6">
            <a:extLst>
              <a:ext uri="{FF2B5EF4-FFF2-40B4-BE49-F238E27FC236}">
                <a16:creationId xmlns:a16="http://schemas.microsoft.com/office/drawing/2014/main" id="{FC5F757B-CE6E-4C1E-ADF6-6DCD9DF63E5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078831" y="3320654"/>
            <a:ext cx="410766" cy="425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MH_Other_7">
            <a:extLst>
              <a:ext uri="{FF2B5EF4-FFF2-40B4-BE49-F238E27FC236}">
                <a16:creationId xmlns:a16="http://schemas.microsoft.com/office/drawing/2014/main" id="{64C5A1F9-B882-4929-904F-AB7CEE3D197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718448" y="3239691"/>
            <a:ext cx="567928" cy="58697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9CB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8" name="MH_Other_8">
            <a:extLst>
              <a:ext uri="{FF2B5EF4-FFF2-40B4-BE49-F238E27FC236}">
                <a16:creationId xmlns:a16="http://schemas.microsoft.com/office/drawing/2014/main" id="{305F2541-7BD7-47CF-B327-2FFC93429AD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97029" y="3320654"/>
            <a:ext cx="410765" cy="425053"/>
          </a:xfrm>
          <a:prstGeom prst="rect">
            <a:avLst/>
          </a:prstGeom>
          <a:solidFill>
            <a:srgbClr val="9CB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13C212-C938-4606-B648-657C81348619}"/>
              </a:ext>
            </a:extLst>
          </p:cNvPr>
          <p:cNvGrpSpPr/>
          <p:nvPr/>
        </p:nvGrpSpPr>
        <p:grpSpPr>
          <a:xfrm>
            <a:off x="2579108" y="1879079"/>
            <a:ext cx="2128410" cy="648832"/>
            <a:chOff x="2546444" y="1879079"/>
            <a:chExt cx="2128410" cy="64883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B77138-AAD7-4CA1-AE3C-100250736257}"/>
                </a:ext>
              </a:extLst>
            </p:cNvPr>
            <p:cNvSpPr/>
            <p:nvPr/>
          </p:nvSpPr>
          <p:spPr>
            <a:xfrm>
              <a:off x="2546444" y="2158579"/>
              <a:ext cx="2048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8314CD5-23E3-4489-AFCD-8ED69D4EA2B9}"/>
                </a:ext>
              </a:extLst>
            </p:cNvPr>
            <p:cNvSpPr/>
            <p:nvPr/>
          </p:nvSpPr>
          <p:spPr>
            <a:xfrm>
              <a:off x="2547411" y="1879079"/>
              <a:ext cx="2127443" cy="365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9CBE5B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7F5E681-2B50-4427-8217-73BE383D73E7}"/>
              </a:ext>
            </a:extLst>
          </p:cNvPr>
          <p:cNvGrpSpPr/>
          <p:nvPr/>
        </p:nvGrpSpPr>
        <p:grpSpPr>
          <a:xfrm>
            <a:off x="5308235" y="1919079"/>
            <a:ext cx="2128410" cy="648832"/>
            <a:chOff x="2546444" y="1879079"/>
            <a:chExt cx="2128410" cy="6488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51AA3F9-1572-4EE7-8899-9C6BEBA4219A}"/>
                </a:ext>
              </a:extLst>
            </p:cNvPr>
            <p:cNvSpPr/>
            <p:nvPr/>
          </p:nvSpPr>
          <p:spPr>
            <a:xfrm>
              <a:off x="2546444" y="2158579"/>
              <a:ext cx="2048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C01D0D-D7F9-474E-926D-834DF04048A3}"/>
                </a:ext>
              </a:extLst>
            </p:cNvPr>
            <p:cNvSpPr/>
            <p:nvPr/>
          </p:nvSpPr>
          <p:spPr>
            <a:xfrm>
              <a:off x="2547411" y="1879079"/>
              <a:ext cx="2127443" cy="365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9CBE5B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0130DB-5677-4580-AF7A-6004730F0B88}"/>
              </a:ext>
            </a:extLst>
          </p:cNvPr>
          <p:cNvGrpSpPr/>
          <p:nvPr/>
        </p:nvGrpSpPr>
        <p:grpSpPr>
          <a:xfrm>
            <a:off x="5308235" y="3132117"/>
            <a:ext cx="2128410" cy="648832"/>
            <a:chOff x="2546444" y="1879079"/>
            <a:chExt cx="2128410" cy="64883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9B36E38-7AC2-4EE9-A852-5C9CEFFA8EA6}"/>
                </a:ext>
              </a:extLst>
            </p:cNvPr>
            <p:cNvSpPr/>
            <p:nvPr/>
          </p:nvSpPr>
          <p:spPr>
            <a:xfrm>
              <a:off x="2546444" y="2158579"/>
              <a:ext cx="2048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B237CDB-1AF7-44FD-A9E8-CB429CF6A6C1}"/>
                </a:ext>
              </a:extLst>
            </p:cNvPr>
            <p:cNvSpPr/>
            <p:nvPr/>
          </p:nvSpPr>
          <p:spPr>
            <a:xfrm>
              <a:off x="2547411" y="1879079"/>
              <a:ext cx="2127443" cy="365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9CBE5B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14CD81-6EC6-43EA-A823-8BE6F942C3E0}"/>
              </a:ext>
            </a:extLst>
          </p:cNvPr>
          <p:cNvGrpSpPr/>
          <p:nvPr/>
        </p:nvGrpSpPr>
        <p:grpSpPr>
          <a:xfrm>
            <a:off x="2579108" y="3169986"/>
            <a:ext cx="2128410" cy="648832"/>
            <a:chOff x="2546444" y="1879079"/>
            <a:chExt cx="2128410" cy="64883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C980BCC-2682-4FE9-9F6F-A9437083F3A4}"/>
                </a:ext>
              </a:extLst>
            </p:cNvPr>
            <p:cNvSpPr/>
            <p:nvPr/>
          </p:nvSpPr>
          <p:spPr>
            <a:xfrm>
              <a:off x="2546444" y="2158579"/>
              <a:ext cx="2048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萝莉体 第二版" panose="02000500000000000000" pitchFamily="2" charset="-122"/>
                  <a:sym typeface="+mn-lt"/>
                </a:rPr>
                <a:t>点击此处添加文字描述，文字颜色、大小、字体可根据需求进行更改。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5D991B1-A9C7-41BF-89CD-58790CA03B48}"/>
                </a:ext>
              </a:extLst>
            </p:cNvPr>
            <p:cNvSpPr/>
            <p:nvPr/>
          </p:nvSpPr>
          <p:spPr>
            <a:xfrm>
              <a:off x="2547411" y="1879079"/>
              <a:ext cx="2127443" cy="365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9CBE5B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YF补 汉仪夏日体+黑白emoji" panose="020B0604000101010104" pitchFamily="34" charset="-128"/>
                  <a:sym typeface="+mn-lt"/>
                </a:rPr>
                <a:t>点击此处添加文本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7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1753F1-5A73-41B4-96C8-F340A4658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68" y="1489607"/>
            <a:ext cx="1543863" cy="292856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AE17554-1978-4FAF-99B5-37FE8DA2501B}"/>
              </a:ext>
            </a:extLst>
          </p:cNvPr>
          <p:cNvGrpSpPr/>
          <p:nvPr/>
        </p:nvGrpSpPr>
        <p:grpSpPr>
          <a:xfrm>
            <a:off x="3280410" y="1623060"/>
            <a:ext cx="519658" cy="2468880"/>
            <a:chOff x="3280410" y="1623060"/>
            <a:chExt cx="519658" cy="24688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6B8A23-6D52-4AE5-9D8E-79AC3336B100}"/>
                </a:ext>
              </a:extLst>
            </p:cNvPr>
            <p:cNvCxnSpPr/>
            <p:nvPr/>
          </p:nvCxnSpPr>
          <p:spPr>
            <a:xfrm>
              <a:off x="3611880" y="1623060"/>
              <a:ext cx="0" cy="2468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EDD5C3F-AC2B-413E-BBB4-22266A32C56B}"/>
                </a:ext>
              </a:extLst>
            </p:cNvPr>
            <p:cNvCxnSpPr/>
            <p:nvPr/>
          </p:nvCxnSpPr>
          <p:spPr>
            <a:xfrm flipH="1">
              <a:off x="3280410" y="2114550"/>
              <a:ext cx="519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97EC916-FEAC-408C-9956-F305920DE800}"/>
                </a:ext>
              </a:extLst>
            </p:cNvPr>
            <p:cNvCxnSpPr/>
            <p:nvPr/>
          </p:nvCxnSpPr>
          <p:spPr>
            <a:xfrm flipH="1">
              <a:off x="3280410" y="2834640"/>
              <a:ext cx="519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68115AA-5887-4B51-AFC9-8C025A3797A4}"/>
                </a:ext>
              </a:extLst>
            </p:cNvPr>
            <p:cNvCxnSpPr/>
            <p:nvPr/>
          </p:nvCxnSpPr>
          <p:spPr>
            <a:xfrm flipH="1">
              <a:off x="3280410" y="3554730"/>
              <a:ext cx="519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E117E7-F694-47AA-A0F5-1E76D1B399EE}"/>
              </a:ext>
            </a:extLst>
          </p:cNvPr>
          <p:cNvGrpSpPr/>
          <p:nvPr/>
        </p:nvGrpSpPr>
        <p:grpSpPr>
          <a:xfrm>
            <a:off x="5442306" y="1623060"/>
            <a:ext cx="519658" cy="2468880"/>
            <a:chOff x="5442306" y="1623060"/>
            <a:chExt cx="519658" cy="246888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04E2E67-9C70-4753-9642-02E7BDEE6933}"/>
                </a:ext>
              </a:extLst>
            </p:cNvPr>
            <p:cNvCxnSpPr/>
            <p:nvPr/>
          </p:nvCxnSpPr>
          <p:spPr>
            <a:xfrm>
              <a:off x="5612130" y="1623060"/>
              <a:ext cx="0" cy="2468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23825F-667A-4950-8A10-7612937A0672}"/>
                </a:ext>
              </a:extLst>
            </p:cNvPr>
            <p:cNvCxnSpPr/>
            <p:nvPr/>
          </p:nvCxnSpPr>
          <p:spPr>
            <a:xfrm flipH="1">
              <a:off x="5442306" y="2125980"/>
              <a:ext cx="519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DA58DF3-7009-4406-9011-49C631348F88}"/>
                </a:ext>
              </a:extLst>
            </p:cNvPr>
            <p:cNvCxnSpPr/>
            <p:nvPr/>
          </p:nvCxnSpPr>
          <p:spPr>
            <a:xfrm flipH="1">
              <a:off x="5442306" y="2846070"/>
              <a:ext cx="519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B03C300-15A5-4DB1-B17D-B658FE62FBCE}"/>
                </a:ext>
              </a:extLst>
            </p:cNvPr>
            <p:cNvCxnSpPr/>
            <p:nvPr/>
          </p:nvCxnSpPr>
          <p:spPr>
            <a:xfrm flipH="1">
              <a:off x="5442306" y="3566160"/>
              <a:ext cx="519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104E8F3-E433-4900-B4BB-10E39F6A478E}"/>
              </a:ext>
            </a:extLst>
          </p:cNvPr>
          <p:cNvSpPr/>
          <p:nvPr/>
        </p:nvSpPr>
        <p:spPr>
          <a:xfrm>
            <a:off x="1143545" y="1966764"/>
            <a:ext cx="21762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54659C-AA50-4827-99E1-26E54C986343}"/>
              </a:ext>
            </a:extLst>
          </p:cNvPr>
          <p:cNvSpPr/>
          <p:nvPr/>
        </p:nvSpPr>
        <p:spPr>
          <a:xfrm>
            <a:off x="1143545" y="2669626"/>
            <a:ext cx="21762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BAAD5D-C952-4801-A0F3-4CD55E90F350}"/>
              </a:ext>
            </a:extLst>
          </p:cNvPr>
          <p:cNvSpPr/>
          <p:nvPr/>
        </p:nvSpPr>
        <p:spPr>
          <a:xfrm>
            <a:off x="1143545" y="3372488"/>
            <a:ext cx="21762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0335AD-84EA-4105-9949-55C00F022982}"/>
              </a:ext>
            </a:extLst>
          </p:cNvPr>
          <p:cNvSpPr/>
          <p:nvPr/>
        </p:nvSpPr>
        <p:spPr>
          <a:xfrm>
            <a:off x="5961964" y="1942058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2E9E23-370A-421D-9FE7-4EE05589FCBF}"/>
              </a:ext>
            </a:extLst>
          </p:cNvPr>
          <p:cNvSpPr/>
          <p:nvPr/>
        </p:nvSpPr>
        <p:spPr>
          <a:xfrm>
            <a:off x="5961964" y="2657273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5D71C8-318C-4949-8B31-6BCC353496ED}"/>
              </a:ext>
            </a:extLst>
          </p:cNvPr>
          <p:cNvSpPr/>
          <p:nvPr/>
        </p:nvSpPr>
        <p:spPr>
          <a:xfrm>
            <a:off x="5961964" y="3372488"/>
            <a:ext cx="2142165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6476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6BC561B-D77D-4948-AA3D-2C87A89EB638}"/>
              </a:ext>
            </a:extLst>
          </p:cNvPr>
          <p:cNvGrpSpPr/>
          <p:nvPr/>
        </p:nvGrpSpPr>
        <p:grpSpPr>
          <a:xfrm>
            <a:off x="1039587" y="171050"/>
            <a:ext cx="7064827" cy="4541177"/>
            <a:chOff x="1039587" y="171050"/>
            <a:chExt cx="7064827" cy="454117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81FA9FC-9EC4-42FF-B7EE-5F4B7DAF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9416" y="185370"/>
              <a:ext cx="317376" cy="6115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F7A31C0-76D3-4986-8635-1B44EDA6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0315" y="185370"/>
              <a:ext cx="317376" cy="6115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8B94CC-3D27-46E6-A6B8-73D71DFB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587" y="431273"/>
              <a:ext cx="7064827" cy="428095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7818E87-568E-4A42-9E63-32688F44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264" y="171050"/>
              <a:ext cx="310101" cy="585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3AD921E-11B5-43B7-A826-76C8BF42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4365" y="171050"/>
              <a:ext cx="310101" cy="585762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CF9D4B5-10AC-4C38-9FAB-BBB08175024F}"/>
              </a:ext>
            </a:extLst>
          </p:cNvPr>
          <p:cNvSpPr txBox="1"/>
          <p:nvPr/>
        </p:nvSpPr>
        <p:spPr>
          <a:xfrm>
            <a:off x="1903639" y="1366702"/>
            <a:ext cx="5336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感谢聆听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1D1C11-AECA-45D0-9998-98D05F0D66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>
            <a:off x="2765976" y="1204838"/>
            <a:ext cx="3612049" cy="45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34710D1-1D58-406F-A5FE-C4E643B4D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 flipH="1">
            <a:off x="2765976" y="2931671"/>
            <a:ext cx="3612049" cy="459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D0FC3B1-CADE-4459-85DE-FF06B2E9EEA3}"/>
              </a:ext>
            </a:extLst>
          </p:cNvPr>
          <p:cNvSpPr txBox="1"/>
          <p:nvPr/>
        </p:nvSpPr>
        <p:spPr>
          <a:xfrm>
            <a:off x="2406964" y="3681440"/>
            <a:ext cx="4337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Lucida Handwriting" panose="03010101010101010101" pitchFamily="66" charset="0"/>
                <a:ea typeface="创艺简行楷" pitchFamily="2" charset="-122"/>
              </a:rPr>
              <a:t>Summer</a:t>
            </a:r>
            <a:endParaRPr lang="zh-CN" altLang="en-US" sz="8800" b="1" spc="3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Lucida Handwriting" panose="03010101010101010101" pitchFamily="66" charset="0"/>
              <a:ea typeface="创艺简行楷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9ABC5A-B8CC-436C-9E72-A3965224A42E}"/>
              </a:ext>
            </a:extLst>
          </p:cNvPr>
          <p:cNvSpPr/>
          <p:nvPr/>
        </p:nvSpPr>
        <p:spPr>
          <a:xfrm>
            <a:off x="2874013" y="2425819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Thanks for your listening.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DC7972-DAEF-4095-A40C-02E5467EF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818548-E554-41D4-88C8-32443A8B9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04573" y="2285349"/>
            <a:ext cx="1371913" cy="28581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456EC2-6B12-498A-BAD5-A9C4C35CE64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61084" flipH="1">
            <a:off x="2833193" y="1513828"/>
            <a:ext cx="274658" cy="227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CAD0DC-446D-4A36-A15C-86C057A8665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116799" flipH="1">
            <a:off x="4256444" y="2187992"/>
            <a:ext cx="252313" cy="2093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CB83ED2-C0A1-42C8-9A35-5A311C01332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107494" flipH="1">
            <a:off x="4987093" y="1454882"/>
            <a:ext cx="255664" cy="2121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EA833CB-A333-4B96-86D6-AD2791104DC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878505" flipH="1">
            <a:off x="5411404" y="2111877"/>
            <a:ext cx="224433" cy="1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333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BE92EB-6E0D-40A8-BD7C-46DF6FD84253}"/>
              </a:ext>
            </a:extLst>
          </p:cNvPr>
          <p:cNvSpPr/>
          <p:nvPr/>
        </p:nvSpPr>
        <p:spPr>
          <a:xfrm>
            <a:off x="3182036" y="24269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3F51EF-912F-49A3-912A-3830960588E6}"/>
              </a:ext>
            </a:extLst>
          </p:cNvPr>
          <p:cNvCxnSpPr/>
          <p:nvPr/>
        </p:nvCxnSpPr>
        <p:spPr>
          <a:xfrm>
            <a:off x="4572000" y="1727200"/>
            <a:ext cx="0" cy="247650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414763F-B881-4353-A4B2-04F9D3F656F8}"/>
              </a:ext>
            </a:extLst>
          </p:cNvPr>
          <p:cNvSpPr/>
          <p:nvPr/>
        </p:nvSpPr>
        <p:spPr>
          <a:xfrm>
            <a:off x="1792071" y="4313326"/>
            <a:ext cx="2383794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AF2C12-63F5-4BDA-94C6-617995C7D0A3}"/>
              </a:ext>
            </a:extLst>
          </p:cNvPr>
          <p:cNvSpPr/>
          <p:nvPr/>
        </p:nvSpPr>
        <p:spPr>
          <a:xfrm>
            <a:off x="2048422" y="3124203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42A35A-58E4-46C0-BA4B-950405DFC97B}"/>
              </a:ext>
            </a:extLst>
          </p:cNvPr>
          <p:cNvSpPr/>
          <p:nvPr/>
        </p:nvSpPr>
        <p:spPr>
          <a:xfrm>
            <a:off x="5028792" y="4313326"/>
            <a:ext cx="2383794" cy="47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B5D166-F3F7-4306-95B2-4C52CD296B02}"/>
              </a:ext>
            </a:extLst>
          </p:cNvPr>
          <p:cNvSpPr/>
          <p:nvPr/>
        </p:nvSpPr>
        <p:spPr>
          <a:xfrm>
            <a:off x="5028792" y="3124203"/>
            <a:ext cx="212744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点击此处添加文本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83FB4A-A8EC-43EA-B411-7172F38BAEF5}"/>
              </a:ext>
            </a:extLst>
          </p:cNvPr>
          <p:cNvGrpSpPr/>
          <p:nvPr/>
        </p:nvGrpSpPr>
        <p:grpSpPr>
          <a:xfrm>
            <a:off x="2625287" y="3564082"/>
            <a:ext cx="1000607" cy="785166"/>
            <a:chOff x="2556707" y="3564082"/>
            <a:chExt cx="1000607" cy="78516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5778411-BE22-4C9C-A70F-AC669C0BFEED}"/>
                </a:ext>
              </a:extLst>
            </p:cNvPr>
            <p:cNvSpPr/>
            <p:nvPr/>
          </p:nvSpPr>
          <p:spPr>
            <a:xfrm>
              <a:off x="2841016" y="3564082"/>
              <a:ext cx="147680" cy="785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F8BBD50-EB1A-45CB-87A1-A7F3EEA8D863}"/>
                </a:ext>
              </a:extLst>
            </p:cNvPr>
            <p:cNvSpPr/>
            <p:nvPr/>
          </p:nvSpPr>
          <p:spPr>
            <a:xfrm>
              <a:off x="3125325" y="3975941"/>
              <a:ext cx="147680" cy="3733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D89CD3-9D8D-41CF-89F3-D003994CF716}"/>
                </a:ext>
              </a:extLst>
            </p:cNvPr>
            <p:cNvSpPr/>
            <p:nvPr/>
          </p:nvSpPr>
          <p:spPr>
            <a:xfrm>
              <a:off x="3409634" y="3801472"/>
              <a:ext cx="147680" cy="5477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446CBA-8F59-4FC6-B386-E5C66009E5AB}"/>
                </a:ext>
              </a:extLst>
            </p:cNvPr>
            <p:cNvSpPr/>
            <p:nvPr/>
          </p:nvSpPr>
          <p:spPr>
            <a:xfrm>
              <a:off x="2556707" y="3801472"/>
              <a:ext cx="147680" cy="5477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22264C-5688-4C6A-8853-D2B7C5E59140}"/>
              </a:ext>
            </a:extLst>
          </p:cNvPr>
          <p:cNvGrpSpPr/>
          <p:nvPr/>
        </p:nvGrpSpPr>
        <p:grpSpPr>
          <a:xfrm>
            <a:off x="5550658" y="3583753"/>
            <a:ext cx="1000607" cy="785166"/>
            <a:chOff x="2556707" y="3564082"/>
            <a:chExt cx="1000607" cy="78516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BB32D41-3A62-41F5-9EE2-0922CCBC17ED}"/>
                </a:ext>
              </a:extLst>
            </p:cNvPr>
            <p:cNvSpPr/>
            <p:nvPr/>
          </p:nvSpPr>
          <p:spPr>
            <a:xfrm>
              <a:off x="2841016" y="3564082"/>
              <a:ext cx="147680" cy="785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5BD286D-3790-47D6-B10D-E2282BEDAE5D}"/>
                </a:ext>
              </a:extLst>
            </p:cNvPr>
            <p:cNvSpPr/>
            <p:nvPr/>
          </p:nvSpPr>
          <p:spPr>
            <a:xfrm>
              <a:off x="3125325" y="3975941"/>
              <a:ext cx="147680" cy="3733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47B8FB8-6358-4E34-838B-B03878CBE163}"/>
                </a:ext>
              </a:extLst>
            </p:cNvPr>
            <p:cNvSpPr/>
            <p:nvPr/>
          </p:nvSpPr>
          <p:spPr>
            <a:xfrm>
              <a:off x="3409634" y="3801472"/>
              <a:ext cx="147680" cy="5477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B0FCA3C-5A82-47F1-AC0E-C0B5BFD6A3D3}"/>
                </a:ext>
              </a:extLst>
            </p:cNvPr>
            <p:cNvSpPr/>
            <p:nvPr/>
          </p:nvSpPr>
          <p:spPr>
            <a:xfrm>
              <a:off x="2556707" y="3801472"/>
              <a:ext cx="147680" cy="5477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EA4AC5-47EF-4228-BD6E-86004F9C8CF9}"/>
              </a:ext>
            </a:extLst>
          </p:cNvPr>
          <p:cNvGrpSpPr/>
          <p:nvPr/>
        </p:nvGrpSpPr>
        <p:grpSpPr>
          <a:xfrm>
            <a:off x="2000782" y="1590675"/>
            <a:ext cx="2196433" cy="1564178"/>
            <a:chOff x="2000782" y="1590675"/>
            <a:chExt cx="2196433" cy="156417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3D85749-2707-466B-BE52-1E86675C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6856" y="1590675"/>
              <a:ext cx="2030359" cy="156417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2F6E02E-991F-416B-9CE9-C41BBF901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4860" y="1655214"/>
              <a:ext cx="1890350" cy="1451022"/>
            </a:xfrm>
            <a:prstGeom prst="roundRect">
              <a:avLst>
                <a:gd name="adj" fmla="val 10320"/>
              </a:avLst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CB183D-6724-4159-A94A-0F9591BF9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2000782" y="1681164"/>
              <a:ext cx="467738" cy="135255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8E0BA48-8720-498D-AE70-65F32EE8C651}"/>
              </a:ext>
            </a:extLst>
          </p:cNvPr>
          <p:cNvGrpSpPr/>
          <p:nvPr/>
        </p:nvGrpSpPr>
        <p:grpSpPr>
          <a:xfrm>
            <a:off x="4946784" y="1590675"/>
            <a:ext cx="2184051" cy="1564178"/>
            <a:chOff x="4946784" y="1590675"/>
            <a:chExt cx="2184051" cy="15641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6940F0-ED13-4B6B-9F6F-9D5A5B5A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946784" y="1590675"/>
              <a:ext cx="2030359" cy="1564178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2514633-6B72-4444-B2D8-2BFB7A7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8792" y="1663182"/>
              <a:ext cx="1900646" cy="1405428"/>
            </a:xfrm>
            <a:prstGeom prst="roundRect">
              <a:avLst>
                <a:gd name="adj" fmla="val 6111"/>
              </a:avLst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3E4AA5A-7481-4871-A419-F084E3DE2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63097" y="1681164"/>
              <a:ext cx="467738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38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29B8E-5099-4782-B417-30893E59B4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80" y="1828799"/>
            <a:ext cx="989567" cy="1877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94EDEB-E2ED-4ABF-803F-5C689F1435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531" y="1828799"/>
            <a:ext cx="989567" cy="187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7BC2D3-33CD-4F3A-AD89-348EE25961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383" y="1828799"/>
            <a:ext cx="989567" cy="18771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A5E1BEC-E709-4889-954B-C35C4298C812}"/>
              </a:ext>
            </a:extLst>
          </p:cNvPr>
          <p:cNvSpPr/>
          <p:nvPr/>
        </p:nvSpPr>
        <p:spPr>
          <a:xfrm>
            <a:off x="1768770" y="2977765"/>
            <a:ext cx="246818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  <a:sym typeface="+mn-lt"/>
              </a:rPr>
              <a:t>650,000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YF补 汉仪夏日体+黑白emoji" panose="020B0604000101010104" pitchFamily="34" charset="-128"/>
              <a:ea typeface="YF补 汉仪夏日体+黑白emoji" panose="020B0604000101010104" pitchFamily="34" charset="-128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374320-9B4C-43D7-8A94-39B69E270AB9}"/>
              </a:ext>
            </a:extLst>
          </p:cNvPr>
          <p:cNvSpPr/>
          <p:nvPr/>
        </p:nvSpPr>
        <p:spPr>
          <a:xfrm>
            <a:off x="1768770" y="3286408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EA299-1090-4610-82B2-8C37C7B9FD97}"/>
              </a:ext>
            </a:extLst>
          </p:cNvPr>
          <p:cNvSpPr/>
          <p:nvPr/>
        </p:nvSpPr>
        <p:spPr>
          <a:xfrm>
            <a:off x="4015147" y="2977765"/>
            <a:ext cx="246818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  <a:sym typeface="+mn-lt"/>
              </a:rPr>
              <a:t>540,000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YF补 汉仪夏日体+黑白emoji" panose="020B0604000101010104" pitchFamily="34" charset="-128"/>
              <a:ea typeface="YF补 汉仪夏日体+黑白emoji" panose="020B0604000101010104" pitchFamily="34" charset="-128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106E61-3E8C-46AE-8142-280C50C5CF96}"/>
              </a:ext>
            </a:extLst>
          </p:cNvPr>
          <p:cNvSpPr/>
          <p:nvPr/>
        </p:nvSpPr>
        <p:spPr>
          <a:xfrm>
            <a:off x="4029661" y="3286408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FC013-1635-4F54-A68B-EDF318251B1E}"/>
              </a:ext>
            </a:extLst>
          </p:cNvPr>
          <p:cNvSpPr/>
          <p:nvPr/>
        </p:nvSpPr>
        <p:spPr>
          <a:xfrm>
            <a:off x="6305065" y="2977765"/>
            <a:ext cx="246818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  <a:sym typeface="+mn-lt"/>
              </a:rPr>
              <a:t>230,000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YF补 汉仪夏日体+黑白emoji" panose="020B0604000101010104" pitchFamily="34" charset="-128"/>
              <a:ea typeface="YF补 汉仪夏日体+黑白emoji" panose="020B0604000101010104" pitchFamily="34" charset="-128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C83A79-A942-48BB-AE6E-3E8D4C01118E}"/>
              </a:ext>
            </a:extLst>
          </p:cNvPr>
          <p:cNvSpPr/>
          <p:nvPr/>
        </p:nvSpPr>
        <p:spPr>
          <a:xfrm>
            <a:off x="6319579" y="3286408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41453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A5DBA8-A4BD-436E-B447-0642801C86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821" y="1799224"/>
            <a:ext cx="1904358" cy="3107110"/>
          </a:xfrm>
          <a:prstGeom prst="rect">
            <a:avLst/>
          </a:prstGeom>
        </p:spPr>
      </p:pic>
      <p:sp>
        <p:nvSpPr>
          <p:cNvPr id="4" name="弧形 3">
            <a:extLst>
              <a:ext uri="{FF2B5EF4-FFF2-40B4-BE49-F238E27FC236}">
                <a16:creationId xmlns:a16="http://schemas.microsoft.com/office/drawing/2014/main" id="{88940B1D-D2FB-485A-9276-8EEDC7A55671}"/>
              </a:ext>
            </a:extLst>
          </p:cNvPr>
          <p:cNvSpPr/>
          <p:nvPr/>
        </p:nvSpPr>
        <p:spPr>
          <a:xfrm rot="5400000">
            <a:off x="3763420" y="1818274"/>
            <a:ext cx="2679700" cy="2006600"/>
          </a:xfrm>
          <a:prstGeom prst="arc">
            <a:avLst>
              <a:gd name="adj1" fmla="val 12134941"/>
              <a:gd name="adj2" fmla="val 20315809"/>
            </a:avLst>
          </a:prstGeom>
          <a:ln>
            <a:solidFill>
              <a:srgbClr val="5F8C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3EC9718E-0157-48C5-A382-2C51D7EF0915}"/>
              </a:ext>
            </a:extLst>
          </p:cNvPr>
          <p:cNvSpPr/>
          <p:nvPr/>
        </p:nvSpPr>
        <p:spPr>
          <a:xfrm rot="16200000" flipH="1">
            <a:off x="2729275" y="1818253"/>
            <a:ext cx="2679700" cy="2006600"/>
          </a:xfrm>
          <a:prstGeom prst="arc">
            <a:avLst>
              <a:gd name="adj1" fmla="val 12134941"/>
              <a:gd name="adj2" fmla="val 20315809"/>
            </a:avLst>
          </a:prstGeom>
          <a:ln>
            <a:solidFill>
              <a:srgbClr val="5F8C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A944A88-5AC2-4D1E-928C-34022D7127DD}"/>
              </a:ext>
            </a:extLst>
          </p:cNvPr>
          <p:cNvGrpSpPr/>
          <p:nvPr/>
        </p:nvGrpSpPr>
        <p:grpSpPr>
          <a:xfrm>
            <a:off x="2940371" y="1822038"/>
            <a:ext cx="491084" cy="1951592"/>
            <a:chOff x="2940371" y="1822038"/>
            <a:chExt cx="491084" cy="195159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536E8AE-E506-4A0F-B8BD-87950C789AA9}"/>
                </a:ext>
              </a:extLst>
            </p:cNvPr>
            <p:cNvSpPr/>
            <p:nvPr/>
          </p:nvSpPr>
          <p:spPr>
            <a:xfrm>
              <a:off x="3137864" y="1822038"/>
              <a:ext cx="292100" cy="29210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714E378-D428-4BFD-9875-5011DB515DE4}"/>
                </a:ext>
              </a:extLst>
            </p:cNvPr>
            <p:cNvSpPr/>
            <p:nvPr/>
          </p:nvSpPr>
          <p:spPr>
            <a:xfrm>
              <a:off x="2940371" y="2651784"/>
              <a:ext cx="292100" cy="29210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2D0651-55C7-4002-8950-DF14B803BD3A}"/>
                </a:ext>
              </a:extLst>
            </p:cNvPr>
            <p:cNvSpPr/>
            <p:nvPr/>
          </p:nvSpPr>
          <p:spPr>
            <a:xfrm>
              <a:off x="3139355" y="3481530"/>
              <a:ext cx="292100" cy="29210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E665149-8E79-45B1-ACCB-C8393D00A277}"/>
              </a:ext>
            </a:extLst>
          </p:cNvPr>
          <p:cNvGrpSpPr/>
          <p:nvPr/>
        </p:nvGrpSpPr>
        <p:grpSpPr>
          <a:xfrm>
            <a:off x="5749694" y="1822038"/>
            <a:ext cx="476570" cy="1951592"/>
            <a:chOff x="5749694" y="1822038"/>
            <a:chExt cx="476570" cy="195159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3E931CD-59B5-470F-AC62-28E073D6D9F3}"/>
                </a:ext>
              </a:extLst>
            </p:cNvPr>
            <p:cNvSpPr/>
            <p:nvPr/>
          </p:nvSpPr>
          <p:spPr>
            <a:xfrm flipH="1">
              <a:off x="5751185" y="1822038"/>
              <a:ext cx="292100" cy="29210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B9E6A54-B80D-4ACE-8473-F5AE23829B6F}"/>
                </a:ext>
              </a:extLst>
            </p:cNvPr>
            <p:cNvSpPr/>
            <p:nvPr/>
          </p:nvSpPr>
          <p:spPr>
            <a:xfrm flipH="1">
              <a:off x="5934164" y="2637270"/>
              <a:ext cx="292100" cy="29210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B577CD-2EF2-4ABF-91DF-6F79893D35E4}"/>
                </a:ext>
              </a:extLst>
            </p:cNvPr>
            <p:cNvSpPr/>
            <p:nvPr/>
          </p:nvSpPr>
          <p:spPr>
            <a:xfrm flipH="1">
              <a:off x="5749694" y="3481530"/>
              <a:ext cx="292100" cy="29210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A628536-98D7-47CC-92FD-209821363480}"/>
              </a:ext>
            </a:extLst>
          </p:cNvPr>
          <p:cNvSpPr/>
          <p:nvPr/>
        </p:nvSpPr>
        <p:spPr>
          <a:xfrm>
            <a:off x="6103575" y="1717929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6CD408-A746-4FED-BA72-CA714457A23E}"/>
              </a:ext>
            </a:extLst>
          </p:cNvPr>
          <p:cNvSpPr/>
          <p:nvPr/>
        </p:nvSpPr>
        <p:spPr>
          <a:xfrm>
            <a:off x="6204179" y="2587802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CBB9FF-9513-44CB-B559-04E0BB8F88FE}"/>
              </a:ext>
            </a:extLst>
          </p:cNvPr>
          <p:cNvSpPr/>
          <p:nvPr/>
        </p:nvSpPr>
        <p:spPr>
          <a:xfrm>
            <a:off x="6004328" y="3467038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F69843-8218-4305-8B1B-23504BEE76A6}"/>
              </a:ext>
            </a:extLst>
          </p:cNvPr>
          <p:cNvSpPr/>
          <p:nvPr/>
        </p:nvSpPr>
        <p:spPr>
          <a:xfrm>
            <a:off x="1319417" y="3467038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288991-8EC5-40CC-9CEC-95F766C77965}"/>
              </a:ext>
            </a:extLst>
          </p:cNvPr>
          <p:cNvSpPr/>
          <p:nvPr/>
        </p:nvSpPr>
        <p:spPr>
          <a:xfrm>
            <a:off x="1053516" y="2587802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F566F2-440B-4D9E-BD8A-2333C3945BA2}"/>
              </a:ext>
            </a:extLst>
          </p:cNvPr>
          <p:cNvSpPr/>
          <p:nvPr/>
        </p:nvSpPr>
        <p:spPr>
          <a:xfrm>
            <a:off x="1319417" y="1717929"/>
            <a:ext cx="1822933" cy="68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6114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" grpId="0" animBg="1"/>
      <p:bldP spid="7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5" name="MH_SubTitle_1">
            <a:extLst>
              <a:ext uri="{FF2B5EF4-FFF2-40B4-BE49-F238E27FC236}">
                <a16:creationId xmlns:a16="http://schemas.microsoft.com/office/drawing/2014/main" id="{2E4B9F07-0C44-4FB6-ABAE-4B02DE1B8C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16907" y="1607344"/>
            <a:ext cx="1151335" cy="1151335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endParaRPr lang="en-US" altLang="zh-CN" sz="140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</a:p>
        </p:txBody>
      </p:sp>
      <p:sp>
        <p:nvSpPr>
          <p:cNvPr id="6" name="MH_Other_1">
            <a:extLst>
              <a:ext uri="{FF2B5EF4-FFF2-40B4-BE49-F238E27FC236}">
                <a16:creationId xmlns:a16="http://schemas.microsoft.com/office/drawing/2014/main" id="{62C18C05-52CD-428B-9351-64A29F69669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43063" y="2437210"/>
            <a:ext cx="1699022" cy="30122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8" name="MH_SubTitle_2">
            <a:extLst>
              <a:ext uri="{FF2B5EF4-FFF2-40B4-BE49-F238E27FC236}">
                <a16:creationId xmlns:a16="http://schemas.microsoft.com/office/drawing/2014/main" id="{6F5833E3-A3B2-40E7-9663-A38AFFBDD2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95738" y="1607344"/>
            <a:ext cx="1152525" cy="1151335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endParaRPr lang="en-US" altLang="zh-CN" sz="140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</a:p>
        </p:txBody>
      </p:sp>
      <p:sp>
        <p:nvSpPr>
          <p:cNvPr id="9" name="MH_Other_2">
            <a:extLst>
              <a:ext uri="{FF2B5EF4-FFF2-40B4-BE49-F238E27FC236}">
                <a16:creationId xmlns:a16="http://schemas.microsoft.com/office/drawing/2014/main" id="{7A420013-0DF0-44E0-A1A5-0D04AECCAA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21894" y="2437210"/>
            <a:ext cx="1700213" cy="30122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MH_SubTitle_3">
            <a:extLst>
              <a:ext uri="{FF2B5EF4-FFF2-40B4-BE49-F238E27FC236}">
                <a16:creationId xmlns:a16="http://schemas.microsoft.com/office/drawing/2014/main" id="{7072D93B-61B1-4954-A37E-512A657FE04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75760" y="1607344"/>
            <a:ext cx="1151334" cy="1151335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rgbClr val="9CB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endParaRPr lang="en-US" altLang="zh-CN" sz="1400" dirty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文本</a:t>
            </a:r>
          </a:p>
        </p:txBody>
      </p:sp>
      <p:sp>
        <p:nvSpPr>
          <p:cNvPr id="12" name="MH_Other_3">
            <a:extLst>
              <a:ext uri="{FF2B5EF4-FFF2-40B4-BE49-F238E27FC236}">
                <a16:creationId xmlns:a16="http://schemas.microsoft.com/office/drawing/2014/main" id="{56F7A694-41C0-453F-8BA2-90F0D48AAFF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01916" y="2437210"/>
            <a:ext cx="1699022" cy="30122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rgbClr val="9CB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87D77C-801E-4F02-977A-4EED997F1E73}"/>
              </a:ext>
            </a:extLst>
          </p:cNvPr>
          <p:cNvSpPr/>
          <p:nvPr/>
        </p:nvSpPr>
        <p:spPr>
          <a:xfrm>
            <a:off x="1839914" y="2872964"/>
            <a:ext cx="134212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F3950C-7C2B-4ADC-9366-C266CC9E7133}"/>
              </a:ext>
            </a:extLst>
          </p:cNvPr>
          <p:cNvSpPr/>
          <p:nvPr/>
        </p:nvSpPr>
        <p:spPr>
          <a:xfrm>
            <a:off x="3900939" y="2872964"/>
            <a:ext cx="134212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63C32E-153E-498D-A402-BA134F976230}"/>
              </a:ext>
            </a:extLst>
          </p:cNvPr>
          <p:cNvSpPr/>
          <p:nvPr/>
        </p:nvSpPr>
        <p:spPr>
          <a:xfrm>
            <a:off x="5987273" y="2872964"/>
            <a:ext cx="134212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59486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5829585-FB8D-4DB7-BCFE-ADC81FB2F40A}"/>
              </a:ext>
            </a:extLst>
          </p:cNvPr>
          <p:cNvSpPr/>
          <p:nvPr/>
        </p:nvSpPr>
        <p:spPr>
          <a:xfrm>
            <a:off x="600075" y="1609724"/>
            <a:ext cx="8096250" cy="1554381"/>
          </a:xfrm>
          <a:custGeom>
            <a:avLst/>
            <a:gdLst>
              <a:gd name="connsiteX0" fmla="*/ 0 w 8143875"/>
              <a:gd name="connsiteY0" fmla="*/ 0 h 1681358"/>
              <a:gd name="connsiteX1" fmla="*/ 1114425 w 8143875"/>
              <a:gd name="connsiteY1" fmla="*/ 400050 h 1681358"/>
              <a:gd name="connsiteX2" fmla="*/ 3152775 w 8143875"/>
              <a:gd name="connsiteY2" fmla="*/ 1495425 h 1681358"/>
              <a:gd name="connsiteX3" fmla="*/ 4876800 w 8143875"/>
              <a:gd name="connsiteY3" fmla="*/ 361950 h 1681358"/>
              <a:gd name="connsiteX4" fmla="*/ 7077075 w 8143875"/>
              <a:gd name="connsiteY4" fmla="*/ 1666875 h 1681358"/>
              <a:gd name="connsiteX5" fmla="*/ 8143875 w 8143875"/>
              <a:gd name="connsiteY5" fmla="*/ 1076325 h 1681358"/>
              <a:gd name="connsiteX0" fmla="*/ 0 w 8143875"/>
              <a:gd name="connsiteY0" fmla="*/ 0 h 1690698"/>
              <a:gd name="connsiteX1" fmla="*/ 1114425 w 8143875"/>
              <a:gd name="connsiteY1" fmla="*/ 400050 h 1690698"/>
              <a:gd name="connsiteX2" fmla="*/ 3152775 w 8143875"/>
              <a:gd name="connsiteY2" fmla="*/ 1495425 h 1690698"/>
              <a:gd name="connsiteX3" fmla="*/ 4876800 w 8143875"/>
              <a:gd name="connsiteY3" fmla="*/ 361950 h 1690698"/>
              <a:gd name="connsiteX4" fmla="*/ 6315075 w 8143875"/>
              <a:gd name="connsiteY4" fmla="*/ 1676400 h 1690698"/>
              <a:gd name="connsiteX5" fmla="*/ 8143875 w 8143875"/>
              <a:gd name="connsiteY5" fmla="*/ 1076325 h 1690698"/>
              <a:gd name="connsiteX0" fmla="*/ 0 w 8096250"/>
              <a:gd name="connsiteY0" fmla="*/ 0 h 1678175"/>
              <a:gd name="connsiteX1" fmla="*/ 1114425 w 8096250"/>
              <a:gd name="connsiteY1" fmla="*/ 400050 h 1678175"/>
              <a:gd name="connsiteX2" fmla="*/ 3152775 w 8096250"/>
              <a:gd name="connsiteY2" fmla="*/ 1495425 h 1678175"/>
              <a:gd name="connsiteX3" fmla="*/ 4876800 w 8096250"/>
              <a:gd name="connsiteY3" fmla="*/ 361950 h 1678175"/>
              <a:gd name="connsiteX4" fmla="*/ 6315075 w 8096250"/>
              <a:gd name="connsiteY4" fmla="*/ 1676400 h 1678175"/>
              <a:gd name="connsiteX5" fmla="*/ 8096250 w 8096250"/>
              <a:gd name="connsiteY5" fmla="*/ 19050 h 1678175"/>
              <a:gd name="connsiteX0" fmla="*/ 0 w 8096250"/>
              <a:gd name="connsiteY0" fmla="*/ 0 h 1554493"/>
              <a:gd name="connsiteX1" fmla="*/ 1114425 w 8096250"/>
              <a:gd name="connsiteY1" fmla="*/ 400050 h 1554493"/>
              <a:gd name="connsiteX2" fmla="*/ 3152775 w 8096250"/>
              <a:gd name="connsiteY2" fmla="*/ 1495425 h 1554493"/>
              <a:gd name="connsiteX3" fmla="*/ 4876800 w 8096250"/>
              <a:gd name="connsiteY3" fmla="*/ 361950 h 1554493"/>
              <a:gd name="connsiteX4" fmla="*/ 6667500 w 8096250"/>
              <a:gd name="connsiteY4" fmla="*/ 1552575 h 1554493"/>
              <a:gd name="connsiteX5" fmla="*/ 8096250 w 8096250"/>
              <a:gd name="connsiteY5" fmla="*/ 19050 h 1554493"/>
              <a:gd name="connsiteX0" fmla="*/ 0 w 8096250"/>
              <a:gd name="connsiteY0" fmla="*/ 0 h 1554496"/>
              <a:gd name="connsiteX1" fmla="*/ 1114425 w 8096250"/>
              <a:gd name="connsiteY1" fmla="*/ 400050 h 1554496"/>
              <a:gd name="connsiteX2" fmla="*/ 2733675 w 8096250"/>
              <a:gd name="connsiteY2" fmla="*/ 1485900 h 1554496"/>
              <a:gd name="connsiteX3" fmla="*/ 4876800 w 8096250"/>
              <a:gd name="connsiteY3" fmla="*/ 361950 h 1554496"/>
              <a:gd name="connsiteX4" fmla="*/ 6667500 w 8096250"/>
              <a:gd name="connsiteY4" fmla="*/ 1552575 h 1554496"/>
              <a:gd name="connsiteX5" fmla="*/ 8096250 w 8096250"/>
              <a:gd name="connsiteY5" fmla="*/ 19050 h 1554496"/>
              <a:gd name="connsiteX0" fmla="*/ 0 w 8096250"/>
              <a:gd name="connsiteY0" fmla="*/ 0 h 1554381"/>
              <a:gd name="connsiteX1" fmla="*/ 1114425 w 8096250"/>
              <a:gd name="connsiteY1" fmla="*/ 400050 h 1554381"/>
              <a:gd name="connsiteX2" fmla="*/ 2733675 w 8096250"/>
              <a:gd name="connsiteY2" fmla="*/ 1485900 h 1554381"/>
              <a:gd name="connsiteX3" fmla="*/ 4724400 w 8096250"/>
              <a:gd name="connsiteY3" fmla="*/ 352425 h 1554381"/>
              <a:gd name="connsiteX4" fmla="*/ 6667500 w 8096250"/>
              <a:gd name="connsiteY4" fmla="*/ 1552575 h 1554381"/>
              <a:gd name="connsiteX5" fmla="*/ 8096250 w 8096250"/>
              <a:gd name="connsiteY5" fmla="*/ 19050 h 155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50" h="1554381">
                <a:moveTo>
                  <a:pt x="0" y="0"/>
                </a:moveTo>
                <a:cubicBezTo>
                  <a:pt x="294481" y="75406"/>
                  <a:pt x="658813" y="152400"/>
                  <a:pt x="1114425" y="400050"/>
                </a:cubicBezTo>
                <a:cubicBezTo>
                  <a:pt x="1570037" y="647700"/>
                  <a:pt x="2132013" y="1493837"/>
                  <a:pt x="2733675" y="1485900"/>
                </a:cubicBezTo>
                <a:cubicBezTo>
                  <a:pt x="3335337" y="1477963"/>
                  <a:pt x="4068763" y="341313"/>
                  <a:pt x="4724400" y="352425"/>
                </a:cubicBezTo>
                <a:cubicBezTo>
                  <a:pt x="5380037" y="363537"/>
                  <a:pt x="6105525" y="1608138"/>
                  <a:pt x="6667500" y="1552575"/>
                </a:cubicBezTo>
                <a:cubicBezTo>
                  <a:pt x="7229475" y="1497012"/>
                  <a:pt x="8056563" y="76200"/>
                  <a:pt x="8096250" y="1905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FDD310-CAF8-47A1-B462-F2618CEC46BE}"/>
              </a:ext>
            </a:extLst>
          </p:cNvPr>
          <p:cNvSpPr/>
          <p:nvPr/>
        </p:nvSpPr>
        <p:spPr>
          <a:xfrm>
            <a:off x="3182036" y="8013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508736-FF3F-49F8-839D-198476F6CBE1}"/>
              </a:ext>
            </a:extLst>
          </p:cNvPr>
          <p:cNvSpPr/>
          <p:nvPr/>
        </p:nvSpPr>
        <p:spPr>
          <a:xfrm>
            <a:off x="1049081" y="2969618"/>
            <a:ext cx="163437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67DC8A-4300-4B61-9BFF-95ED657A3784}"/>
              </a:ext>
            </a:extLst>
          </p:cNvPr>
          <p:cNvSpPr/>
          <p:nvPr/>
        </p:nvSpPr>
        <p:spPr>
          <a:xfrm>
            <a:off x="2598655" y="3979734"/>
            <a:ext cx="163437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A096B6-F0B0-49FD-B10A-72EB665D3D17}"/>
              </a:ext>
            </a:extLst>
          </p:cNvPr>
          <p:cNvSpPr/>
          <p:nvPr/>
        </p:nvSpPr>
        <p:spPr>
          <a:xfrm>
            <a:off x="4502393" y="2806314"/>
            <a:ext cx="163437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AF0575-68B6-4C11-B8EC-BB9F1179B77F}"/>
              </a:ext>
            </a:extLst>
          </p:cNvPr>
          <p:cNvSpPr/>
          <p:nvPr/>
        </p:nvSpPr>
        <p:spPr>
          <a:xfrm>
            <a:off x="6469328" y="4008949"/>
            <a:ext cx="163437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点击此处添加文字描述，文字颜色、大小、字体可根据需求进行更改。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9B11DE-B47C-4DAF-97A2-1A4329EC8E59}"/>
              </a:ext>
            </a:extLst>
          </p:cNvPr>
          <p:cNvGrpSpPr/>
          <p:nvPr/>
        </p:nvGrpSpPr>
        <p:grpSpPr>
          <a:xfrm>
            <a:off x="1325714" y="1931190"/>
            <a:ext cx="1081110" cy="1038428"/>
            <a:chOff x="1325714" y="1931190"/>
            <a:chExt cx="1081110" cy="10384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13FE72F-9564-4081-BB04-05945BA7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714" y="1931190"/>
              <a:ext cx="1081110" cy="103842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091C7A-00CE-49E5-8261-D776F39C9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6524" y="2153988"/>
              <a:ext cx="908051" cy="728911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817E7E-362B-4F44-95CB-CF41096EB4D2}"/>
              </a:ext>
            </a:extLst>
          </p:cNvPr>
          <p:cNvGrpSpPr/>
          <p:nvPr/>
        </p:nvGrpSpPr>
        <p:grpSpPr>
          <a:xfrm>
            <a:off x="2868938" y="2928606"/>
            <a:ext cx="1081110" cy="1038428"/>
            <a:chOff x="2875288" y="2941306"/>
            <a:chExt cx="1081110" cy="10384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87DD8EA-1564-40F6-AA63-BC74038D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5288" y="2941306"/>
              <a:ext cx="1081110" cy="103842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D2B705E-A444-4AAB-8E75-704BE59D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0089" y="3160166"/>
              <a:ext cx="903886" cy="729209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43BF317-61A7-4FC9-9E77-7BA3F927428A}"/>
              </a:ext>
            </a:extLst>
          </p:cNvPr>
          <p:cNvGrpSpPr/>
          <p:nvPr/>
        </p:nvGrpSpPr>
        <p:grpSpPr>
          <a:xfrm>
            <a:off x="4779026" y="1787322"/>
            <a:ext cx="1081110" cy="1038428"/>
            <a:chOff x="4779026" y="1819072"/>
            <a:chExt cx="1081110" cy="103842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022593E-FBCF-4BAC-B41F-3DC0BCA9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9026" y="1819072"/>
              <a:ext cx="1081110" cy="103842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8568A5D-A7FD-464F-82B8-D784EBF7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57751" y="2047021"/>
              <a:ext cx="908050" cy="724754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75FD62B-B8B5-409E-803C-46D31D5DDE70}"/>
              </a:ext>
            </a:extLst>
          </p:cNvPr>
          <p:cNvGrpSpPr/>
          <p:nvPr/>
        </p:nvGrpSpPr>
        <p:grpSpPr>
          <a:xfrm>
            <a:off x="6720561" y="2970521"/>
            <a:ext cx="1081110" cy="1038428"/>
            <a:chOff x="6720561" y="2970521"/>
            <a:chExt cx="1081110" cy="10384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7ACBCA0-6C04-4D81-BEE9-A67AD42B9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0561" y="2970521"/>
              <a:ext cx="1081110" cy="103842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11BC684-61F5-457D-B74B-4EF1B4864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94500" y="3198053"/>
              <a:ext cx="925794" cy="707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4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/>
      <p:bldP spid="32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BE92EB-6E0D-40A8-BD7C-46DF6FD84253}"/>
              </a:ext>
            </a:extLst>
          </p:cNvPr>
          <p:cNvSpPr/>
          <p:nvPr/>
        </p:nvSpPr>
        <p:spPr>
          <a:xfrm>
            <a:off x="3182036" y="2426933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Click here to add a title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9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夏日小清新彩色手绘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SubTitle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4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1007"/>
  <p:tag name="MH_LIBRARY" val="GRAPHIC"/>
  <p:tag name="MH_TYPE" val="Other"/>
  <p:tag name="MH_ORDER" val="10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2D78B"/>
      </a:accent1>
      <a:accent2>
        <a:srgbClr val="7FBC40"/>
      </a:accent2>
      <a:accent3>
        <a:srgbClr val="4AA03F"/>
      </a:accent3>
      <a:accent4>
        <a:srgbClr val="37782F"/>
      </a:accent4>
      <a:accent5>
        <a:srgbClr val="15884A"/>
      </a:accent5>
      <a:accent6>
        <a:srgbClr val="7A9156"/>
      </a:accent6>
      <a:hlink>
        <a:srgbClr val="B2D78B"/>
      </a:hlink>
      <a:folHlink>
        <a:srgbClr val="BFBFBF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1762</Words>
  <Application>Microsoft Office PowerPoint</Application>
  <PresentationFormat>全屏显示(16:9)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DFPWaWaW5-GB5</vt:lpstr>
      <vt:lpstr>YF补 汉仪夏日体+黑白emoji</vt:lpstr>
      <vt:lpstr>等线</vt:lpstr>
      <vt:lpstr>隶书</vt:lpstr>
      <vt:lpstr>新宋体</vt:lpstr>
      <vt:lpstr>幼圆</vt:lpstr>
      <vt:lpstr>Arial</vt:lpstr>
      <vt:lpstr>Calibri</vt:lpstr>
      <vt:lpstr>Calibri Light</vt:lpstr>
      <vt:lpstr>Lucida Handwriting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绿色小清新</dc:title>
  <dc:creator>第一PPT</dc:creator>
  <cp:keywords>www.1ppt.com</cp:keywords>
  <dc:description>www.1ppt.com</dc:description>
  <cp:lastModifiedBy>Alan Yuan</cp:lastModifiedBy>
  <cp:revision>345</cp:revision>
  <dcterms:created xsi:type="dcterms:W3CDTF">2017-07-29T07:38:32Z</dcterms:created>
  <dcterms:modified xsi:type="dcterms:W3CDTF">2018-12-23T02:33:25Z</dcterms:modified>
</cp:coreProperties>
</file>