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C"/>
    <a:srgbClr val="785448"/>
    <a:srgbClr val="F29B26"/>
    <a:srgbClr val="333F4F"/>
    <a:srgbClr val="BD392F"/>
    <a:srgbClr val="8CAE48"/>
    <a:srgbClr val="1EA185"/>
    <a:srgbClr val="52657E"/>
    <a:srgbClr val="1D977D"/>
    <a:srgbClr val="1A8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1D-40ED-9432-081000CCAF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E814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1D-40ED-9432-081000CCAF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5C53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1D-40ED-9432-081000CCA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265527680"/>
        <c:axId val="265529216"/>
      </c:barChart>
      <c:catAx>
        <c:axId val="2655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5529216"/>
        <c:crosses val="autoZero"/>
        <c:auto val="1"/>
        <c:lblAlgn val="ctr"/>
        <c:lblOffset val="100"/>
        <c:noMultiLvlLbl val="0"/>
      </c:catAx>
      <c:valAx>
        <c:axId val="26552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552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1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32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2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2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9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1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6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9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3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740352" y="451596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34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8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52657E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526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526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5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5"/>
          <p:cNvSpPr>
            <a:spLocks/>
          </p:cNvSpPr>
          <p:nvPr/>
        </p:nvSpPr>
        <p:spPr bwMode="auto">
          <a:xfrm>
            <a:off x="114935" y="1863428"/>
            <a:ext cx="587375" cy="347662"/>
          </a:xfrm>
          <a:custGeom>
            <a:avLst/>
            <a:gdLst>
              <a:gd name="T0" fmla="*/ 395 w 462"/>
              <a:gd name="T1" fmla="*/ 135 h 275"/>
              <a:gd name="T2" fmla="*/ 399 w 462"/>
              <a:gd name="T3" fmla="*/ 107 h 275"/>
              <a:gd name="T4" fmla="*/ 292 w 462"/>
              <a:gd name="T5" fmla="*/ 0 h 275"/>
              <a:gd name="T6" fmla="*/ 187 w 462"/>
              <a:gd name="T7" fmla="*/ 90 h 275"/>
              <a:gd name="T8" fmla="*/ 129 w 462"/>
              <a:gd name="T9" fmla="*/ 58 h 275"/>
              <a:gd name="T10" fmla="*/ 59 w 462"/>
              <a:gd name="T11" fmla="*/ 128 h 275"/>
              <a:gd name="T12" fmla="*/ 60 w 462"/>
              <a:gd name="T13" fmla="*/ 135 h 275"/>
              <a:gd name="T14" fmla="*/ 0 w 462"/>
              <a:gd name="T15" fmla="*/ 205 h 275"/>
              <a:gd name="T16" fmla="*/ 67 w 462"/>
              <a:gd name="T17" fmla="*/ 275 h 275"/>
              <a:gd name="T18" fmla="*/ 395 w 462"/>
              <a:gd name="T19" fmla="*/ 275 h 275"/>
              <a:gd name="T20" fmla="*/ 462 w 462"/>
              <a:gd name="T21" fmla="*/ 205 h 275"/>
              <a:gd name="T22" fmla="*/ 395 w 462"/>
              <a:gd name="T23" fmla="*/ 13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275">
                <a:moveTo>
                  <a:pt x="395" y="135"/>
                </a:moveTo>
                <a:cubicBezTo>
                  <a:pt x="398" y="126"/>
                  <a:pt x="399" y="116"/>
                  <a:pt x="399" y="107"/>
                </a:cubicBezTo>
                <a:cubicBezTo>
                  <a:pt x="399" y="47"/>
                  <a:pt x="351" y="0"/>
                  <a:pt x="292" y="0"/>
                </a:cubicBezTo>
                <a:cubicBezTo>
                  <a:pt x="239" y="0"/>
                  <a:pt x="195" y="39"/>
                  <a:pt x="187" y="90"/>
                </a:cubicBezTo>
                <a:cubicBezTo>
                  <a:pt x="174" y="71"/>
                  <a:pt x="153" y="58"/>
                  <a:pt x="129" y="58"/>
                </a:cubicBezTo>
                <a:cubicBezTo>
                  <a:pt x="90" y="58"/>
                  <a:pt x="59" y="90"/>
                  <a:pt x="59" y="128"/>
                </a:cubicBezTo>
                <a:cubicBezTo>
                  <a:pt x="59" y="130"/>
                  <a:pt x="59" y="133"/>
                  <a:pt x="60" y="135"/>
                </a:cubicBezTo>
                <a:cubicBezTo>
                  <a:pt x="26" y="139"/>
                  <a:pt x="0" y="170"/>
                  <a:pt x="0" y="205"/>
                </a:cubicBezTo>
                <a:cubicBezTo>
                  <a:pt x="0" y="242"/>
                  <a:pt x="30" y="275"/>
                  <a:pt x="67" y="275"/>
                </a:cubicBezTo>
                <a:cubicBezTo>
                  <a:pt x="395" y="275"/>
                  <a:pt x="395" y="275"/>
                  <a:pt x="395" y="275"/>
                </a:cubicBezTo>
                <a:cubicBezTo>
                  <a:pt x="432" y="275"/>
                  <a:pt x="462" y="242"/>
                  <a:pt x="462" y="205"/>
                </a:cubicBezTo>
                <a:cubicBezTo>
                  <a:pt x="462" y="168"/>
                  <a:pt x="432" y="135"/>
                  <a:pt x="395" y="135"/>
                </a:cubicBezTo>
                <a:close/>
              </a:path>
            </a:pathLst>
          </a:custGeom>
          <a:solidFill>
            <a:srgbClr val="202F3E">
              <a:alpha val="22000"/>
            </a:srgb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3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7" name="Freeform 5"/>
          <p:cNvSpPr>
            <a:spLocks/>
          </p:cNvSpPr>
          <p:nvPr/>
        </p:nvSpPr>
        <p:spPr bwMode="auto">
          <a:xfrm>
            <a:off x="3721483" y="716468"/>
            <a:ext cx="587375" cy="347662"/>
          </a:xfrm>
          <a:custGeom>
            <a:avLst/>
            <a:gdLst>
              <a:gd name="T0" fmla="*/ 395 w 462"/>
              <a:gd name="T1" fmla="*/ 135 h 275"/>
              <a:gd name="T2" fmla="*/ 399 w 462"/>
              <a:gd name="T3" fmla="*/ 107 h 275"/>
              <a:gd name="T4" fmla="*/ 292 w 462"/>
              <a:gd name="T5" fmla="*/ 0 h 275"/>
              <a:gd name="T6" fmla="*/ 187 w 462"/>
              <a:gd name="T7" fmla="*/ 90 h 275"/>
              <a:gd name="T8" fmla="*/ 129 w 462"/>
              <a:gd name="T9" fmla="*/ 58 h 275"/>
              <a:gd name="T10" fmla="*/ 59 w 462"/>
              <a:gd name="T11" fmla="*/ 128 h 275"/>
              <a:gd name="T12" fmla="*/ 60 w 462"/>
              <a:gd name="T13" fmla="*/ 135 h 275"/>
              <a:gd name="T14" fmla="*/ 0 w 462"/>
              <a:gd name="T15" fmla="*/ 205 h 275"/>
              <a:gd name="T16" fmla="*/ 67 w 462"/>
              <a:gd name="T17" fmla="*/ 275 h 275"/>
              <a:gd name="T18" fmla="*/ 395 w 462"/>
              <a:gd name="T19" fmla="*/ 275 h 275"/>
              <a:gd name="T20" fmla="*/ 462 w 462"/>
              <a:gd name="T21" fmla="*/ 205 h 275"/>
              <a:gd name="T22" fmla="*/ 395 w 462"/>
              <a:gd name="T23" fmla="*/ 13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275">
                <a:moveTo>
                  <a:pt x="395" y="135"/>
                </a:moveTo>
                <a:cubicBezTo>
                  <a:pt x="398" y="126"/>
                  <a:pt x="399" y="116"/>
                  <a:pt x="399" y="107"/>
                </a:cubicBezTo>
                <a:cubicBezTo>
                  <a:pt x="399" y="47"/>
                  <a:pt x="351" y="0"/>
                  <a:pt x="292" y="0"/>
                </a:cubicBezTo>
                <a:cubicBezTo>
                  <a:pt x="239" y="0"/>
                  <a:pt x="195" y="39"/>
                  <a:pt x="187" y="90"/>
                </a:cubicBezTo>
                <a:cubicBezTo>
                  <a:pt x="174" y="71"/>
                  <a:pt x="153" y="58"/>
                  <a:pt x="129" y="58"/>
                </a:cubicBezTo>
                <a:cubicBezTo>
                  <a:pt x="90" y="58"/>
                  <a:pt x="59" y="90"/>
                  <a:pt x="59" y="128"/>
                </a:cubicBezTo>
                <a:cubicBezTo>
                  <a:pt x="59" y="130"/>
                  <a:pt x="59" y="133"/>
                  <a:pt x="60" y="135"/>
                </a:cubicBezTo>
                <a:cubicBezTo>
                  <a:pt x="26" y="139"/>
                  <a:pt x="0" y="170"/>
                  <a:pt x="0" y="205"/>
                </a:cubicBezTo>
                <a:cubicBezTo>
                  <a:pt x="0" y="242"/>
                  <a:pt x="30" y="275"/>
                  <a:pt x="67" y="275"/>
                </a:cubicBezTo>
                <a:cubicBezTo>
                  <a:pt x="395" y="275"/>
                  <a:pt x="395" y="275"/>
                  <a:pt x="395" y="275"/>
                </a:cubicBezTo>
                <a:cubicBezTo>
                  <a:pt x="432" y="275"/>
                  <a:pt x="462" y="242"/>
                  <a:pt x="462" y="205"/>
                </a:cubicBezTo>
                <a:cubicBezTo>
                  <a:pt x="462" y="168"/>
                  <a:pt x="432" y="135"/>
                  <a:pt x="395" y="135"/>
                </a:cubicBezTo>
                <a:close/>
              </a:path>
            </a:pathLst>
          </a:custGeom>
          <a:solidFill>
            <a:srgbClr val="202F3E">
              <a:alpha val="22000"/>
            </a:srgb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3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8" name="矩形 259"/>
          <p:cNvSpPr>
            <a:spLocks noChangeArrowheads="1"/>
          </p:cNvSpPr>
          <p:nvPr/>
        </p:nvSpPr>
        <p:spPr bwMode="auto">
          <a:xfrm>
            <a:off x="1479382" y="248295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商务计划总结通用动态</a:t>
            </a:r>
            <a:r>
              <a:rPr lang="en-US" altLang="zh-CN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矩形 259"/>
          <p:cNvSpPr>
            <a:spLocks noChangeArrowheads="1"/>
          </p:cNvSpPr>
          <p:nvPr/>
        </p:nvSpPr>
        <p:spPr bwMode="auto">
          <a:xfrm>
            <a:off x="1522926" y="3080303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201X New Year plan summary of a business plan PPT</a:t>
            </a:r>
          </a:p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0" name="矩形 259"/>
          <p:cNvSpPr>
            <a:spLocks noChangeArrowheads="1"/>
          </p:cNvSpPr>
          <p:nvPr/>
        </p:nvSpPr>
        <p:spPr bwMode="auto">
          <a:xfrm>
            <a:off x="1708928" y="3701091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矩形 259"/>
          <p:cNvSpPr>
            <a:spLocks noChangeArrowheads="1"/>
          </p:cNvSpPr>
          <p:nvPr/>
        </p:nvSpPr>
        <p:spPr bwMode="auto">
          <a:xfrm>
            <a:off x="2758832" y="1227128"/>
            <a:ext cx="345530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cap="all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201X</a:t>
            </a:r>
            <a:endParaRPr lang="zh-CN" altLang="en-US" sz="8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232" name="Group 29"/>
          <p:cNvGrpSpPr/>
          <p:nvPr/>
        </p:nvGrpSpPr>
        <p:grpSpPr>
          <a:xfrm>
            <a:off x="5787931" y="4164366"/>
            <a:ext cx="387212" cy="536241"/>
            <a:chOff x="1371598" y="1962150"/>
            <a:chExt cx="915449" cy="2351874"/>
          </a:xfrm>
          <a:solidFill>
            <a:schemeClr val="accent2">
              <a:lumMod val="50000"/>
            </a:schemeClr>
          </a:solidFill>
        </p:grpSpPr>
        <p:sp>
          <p:nvSpPr>
            <p:cNvPr id="233" name="Isosceles Triangle 30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Can 31"/>
            <p:cNvSpPr/>
            <p:nvPr/>
          </p:nvSpPr>
          <p:spPr>
            <a:xfrm>
              <a:off x="1371598" y="1962150"/>
              <a:ext cx="108083" cy="2351874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5" name="Group 33"/>
          <p:cNvGrpSpPr/>
          <p:nvPr/>
        </p:nvGrpSpPr>
        <p:grpSpPr>
          <a:xfrm>
            <a:off x="740719" y="4479191"/>
            <a:ext cx="387212" cy="575032"/>
            <a:chOff x="1371598" y="1962150"/>
            <a:chExt cx="915449" cy="2522008"/>
          </a:xfrm>
          <a:solidFill>
            <a:schemeClr val="accent2">
              <a:lumMod val="50000"/>
            </a:schemeClr>
          </a:solidFill>
        </p:grpSpPr>
        <p:sp>
          <p:nvSpPr>
            <p:cNvPr id="236" name="Isosceles Triangle 34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Can 35"/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8" name="Group 25"/>
          <p:cNvGrpSpPr/>
          <p:nvPr/>
        </p:nvGrpSpPr>
        <p:grpSpPr>
          <a:xfrm>
            <a:off x="3698695" y="3928603"/>
            <a:ext cx="387212" cy="507697"/>
            <a:chOff x="1371598" y="1962150"/>
            <a:chExt cx="915449" cy="2226686"/>
          </a:xfrm>
          <a:solidFill>
            <a:schemeClr val="accent2"/>
          </a:solidFill>
        </p:grpSpPr>
        <p:sp>
          <p:nvSpPr>
            <p:cNvPr id="239" name="Isosceles Triangle 26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Can 27"/>
            <p:cNvSpPr/>
            <p:nvPr/>
          </p:nvSpPr>
          <p:spPr>
            <a:xfrm>
              <a:off x="1371598" y="1962150"/>
              <a:ext cx="108083" cy="2226686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1" name="Group 24"/>
          <p:cNvGrpSpPr/>
          <p:nvPr/>
        </p:nvGrpSpPr>
        <p:grpSpPr>
          <a:xfrm>
            <a:off x="-109840" y="4348572"/>
            <a:ext cx="9333164" cy="1025532"/>
            <a:chOff x="0" y="1885950"/>
            <a:chExt cx="9144000" cy="2849307"/>
          </a:xfrm>
        </p:grpSpPr>
        <p:sp>
          <p:nvSpPr>
            <p:cNvPr id="24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2849307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rgbClr val="9BBB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Freeform 7"/>
            <p:cNvSpPr>
              <a:spLocks/>
            </p:cNvSpPr>
            <p:nvPr/>
          </p:nvSpPr>
          <p:spPr bwMode="auto">
            <a:xfrm>
              <a:off x="0" y="1885950"/>
              <a:ext cx="9144000" cy="2849307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8" name="Group 21"/>
          <p:cNvGrpSpPr/>
          <p:nvPr/>
        </p:nvGrpSpPr>
        <p:grpSpPr>
          <a:xfrm>
            <a:off x="-86272" y="4701843"/>
            <a:ext cx="9451528" cy="697067"/>
            <a:chOff x="0" y="3378148"/>
            <a:chExt cx="9144000" cy="1765352"/>
          </a:xfrm>
        </p:grpSpPr>
        <p:sp>
          <p:nvSpPr>
            <p:cNvPr id="249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8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5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7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95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4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8" grpId="1"/>
      <p:bldP spid="229" grpId="0"/>
      <p:bldP spid="229" grpId="1"/>
      <p:bldP spid="230" grpId="0"/>
      <p:bldP spid="231" grpId="0"/>
      <p:bldP spid="23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087827" y="2658887"/>
            <a:ext cx="1870412" cy="187041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9848" tIns="461948" rIns="399848" bIns="494659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75" dirty="0"/>
              <a:t>TEXT</a:t>
            </a:r>
            <a:endParaRPr lang="zh-CN" altLang="en-US" sz="1875" dirty="0"/>
          </a:p>
        </p:txBody>
      </p:sp>
      <p:sp>
        <p:nvSpPr>
          <p:cNvPr id="25" name="任意多边形 24"/>
          <p:cNvSpPr/>
          <p:nvPr/>
        </p:nvSpPr>
        <p:spPr>
          <a:xfrm>
            <a:off x="999587" y="2216790"/>
            <a:ext cx="1360299" cy="1360299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6272" tIns="368342" rIns="366272" bIns="368342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75" dirty="0"/>
              <a:t>TEXT</a:t>
            </a:r>
            <a:endParaRPr lang="zh-CN" altLang="en-US" sz="1875" dirty="0"/>
          </a:p>
        </p:txBody>
      </p:sp>
      <p:sp>
        <p:nvSpPr>
          <p:cNvPr id="26" name="任意多边形 25"/>
          <p:cNvSpPr/>
          <p:nvPr/>
        </p:nvSpPr>
        <p:spPr>
          <a:xfrm>
            <a:off x="1611722" y="1128550"/>
            <a:ext cx="1632359" cy="163235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5911" tIns="465911" rIns="465909" bIns="465909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75" dirty="0"/>
              <a:t>TEXT</a:t>
            </a:r>
            <a:endParaRPr lang="zh-CN" altLang="en-US" sz="1875" dirty="0"/>
          </a:p>
        </p:txBody>
      </p:sp>
      <p:sp>
        <p:nvSpPr>
          <p:cNvPr id="27" name="环形箭头 26"/>
          <p:cNvSpPr/>
          <p:nvPr/>
        </p:nvSpPr>
        <p:spPr>
          <a:xfrm>
            <a:off x="1946815" y="2375046"/>
            <a:ext cx="2394127" cy="2394127"/>
          </a:xfrm>
          <a:prstGeom prst="circularArrow">
            <a:avLst>
              <a:gd name="adj1" fmla="val 4687"/>
              <a:gd name="adj2" fmla="val 299029"/>
              <a:gd name="adj3" fmla="val 2523745"/>
              <a:gd name="adj4" fmla="val 15845044"/>
              <a:gd name="adj5" fmla="val 54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形状 27"/>
          <p:cNvSpPr/>
          <p:nvPr/>
        </p:nvSpPr>
        <p:spPr>
          <a:xfrm>
            <a:off x="758680" y="1914712"/>
            <a:ext cx="1739483" cy="1739483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环形箭头 28"/>
          <p:cNvSpPr/>
          <p:nvPr/>
        </p:nvSpPr>
        <p:spPr>
          <a:xfrm>
            <a:off x="1453199" y="985292"/>
            <a:ext cx="1875513" cy="1875513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文本框 9"/>
          <p:cNvSpPr txBox="1"/>
          <p:nvPr/>
        </p:nvSpPr>
        <p:spPr>
          <a:xfrm>
            <a:off x="4972054" y="1299496"/>
            <a:ext cx="375828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E8146"/>
                </a:solidFill>
                <a:cs typeface="Arial" panose="020B0604020202020204" pitchFamily="34" charset="0"/>
              </a:rPr>
              <a:t>在此添加关键字</a:t>
            </a:r>
            <a:endParaRPr lang="en-US" altLang="zh-CN" sz="600" dirty="0">
              <a:solidFill>
                <a:srgbClr val="0E8146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ipsum dolor sit amet, consectetuer adipiscing elit. Maecenas porttitor congue massa</a:t>
            </a:r>
          </a:p>
        </p:txBody>
      </p:sp>
      <p:sp>
        <p:nvSpPr>
          <p:cNvPr id="11" name="矩形 10"/>
          <p:cNvSpPr/>
          <p:nvPr/>
        </p:nvSpPr>
        <p:spPr>
          <a:xfrm>
            <a:off x="5072743" y="2828926"/>
            <a:ext cx="478972" cy="349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51714" y="2828926"/>
            <a:ext cx="2699657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5193615" y="2888243"/>
            <a:ext cx="237230" cy="166909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2743" y="3321660"/>
            <a:ext cx="478972" cy="349703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714" y="3321660"/>
            <a:ext cx="2699657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5193615" y="3380977"/>
            <a:ext cx="237230" cy="166909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6130" y="3814394"/>
            <a:ext cx="478972" cy="349703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5101" y="3814394"/>
            <a:ext cx="2706270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5187001" y="3873711"/>
            <a:ext cx="237230" cy="166909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1715" y="2828925"/>
            <a:ext cx="2699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1" name="矩形 20"/>
          <p:cNvSpPr/>
          <p:nvPr/>
        </p:nvSpPr>
        <p:spPr>
          <a:xfrm>
            <a:off x="5558328" y="3323386"/>
            <a:ext cx="2693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2" name="矩形 21"/>
          <p:cNvSpPr/>
          <p:nvPr/>
        </p:nvSpPr>
        <p:spPr>
          <a:xfrm>
            <a:off x="5548408" y="3810939"/>
            <a:ext cx="2702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6536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2853179" y="905562"/>
            <a:ext cx="3436455" cy="3970445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zh-CN" altLang="en-US" sz="1280"/>
          </a:p>
        </p:txBody>
      </p:sp>
      <p:grpSp>
        <p:nvGrpSpPr>
          <p:cNvPr id="29" name="组合 28"/>
          <p:cNvGrpSpPr/>
          <p:nvPr/>
        </p:nvGrpSpPr>
        <p:grpSpPr>
          <a:xfrm>
            <a:off x="4038229" y="2506473"/>
            <a:ext cx="1052396" cy="650888"/>
            <a:chOff x="8513763" y="2622551"/>
            <a:chExt cx="765175" cy="473075"/>
          </a:xfrm>
          <a:solidFill>
            <a:srgbClr val="8CC94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80801" y="987677"/>
            <a:ext cx="1201580" cy="1387809"/>
            <a:chOff x="3273692" y="1099961"/>
            <a:chExt cx="1202093" cy="1388087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3345550" y="1141029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6" tIns="25718" rIns="51436" bIns="2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6" tIns="25718" rIns="51436" bIns="25718" rtlCol="0" anchor="ctr"/>
              <a:lstStyle/>
              <a:p>
                <a:pPr algn="ctr"/>
                <a:endParaRPr lang="zh-CN" altLang="en-US" sz="1280"/>
              </a:p>
            </p:txBody>
          </p:sp>
          <p:sp>
            <p:nvSpPr>
              <p:cNvPr id="52" name="Freeform 24"/>
              <p:cNvSpPr>
                <a:spLocks noEditPoints="1"/>
              </p:cNvSpPr>
              <p:nvPr/>
            </p:nvSpPr>
            <p:spPr bwMode="auto">
              <a:xfrm>
                <a:off x="3541622" y="1353554"/>
                <a:ext cx="94443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3658649" y="1355607"/>
                <a:ext cx="53381" cy="196099"/>
              </a:xfrm>
              <a:custGeom>
                <a:avLst/>
                <a:gdLst>
                  <a:gd name="T0" fmla="*/ 14 w 29"/>
                  <a:gd name="T1" fmla="*/ 105 h 105"/>
                  <a:gd name="T2" fmla="*/ 14 w 29"/>
                  <a:gd name="T3" fmla="*/ 24 h 105"/>
                  <a:gd name="T4" fmla="*/ 0 w 29"/>
                  <a:gd name="T5" fmla="*/ 24 h 105"/>
                  <a:gd name="T6" fmla="*/ 0 w 29"/>
                  <a:gd name="T7" fmla="*/ 13 h 105"/>
                  <a:gd name="T8" fmla="*/ 11 w 29"/>
                  <a:gd name="T9" fmla="*/ 9 h 105"/>
                  <a:gd name="T10" fmla="*/ 18 w 29"/>
                  <a:gd name="T11" fmla="*/ 0 h 105"/>
                  <a:gd name="T12" fmla="*/ 29 w 29"/>
                  <a:gd name="T13" fmla="*/ 0 h 105"/>
                  <a:gd name="T14" fmla="*/ 29 w 29"/>
                  <a:gd name="T15" fmla="*/ 105 h 105"/>
                  <a:gd name="T16" fmla="*/ 14 w 2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63" name="Freeform 19"/>
                <p:cNvSpPr>
                  <a:spLocks/>
                </p:cNvSpPr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1" name="Freeform 20"/>
                <p:cNvSpPr>
                  <a:spLocks/>
                </p:cNvSpPr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2" name="Freeform 21"/>
                <p:cNvSpPr>
                  <a:spLocks/>
                </p:cNvSpPr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3" name="Freeform 22"/>
                <p:cNvSpPr>
                  <a:spLocks/>
                </p:cNvSpPr>
                <p:nvPr/>
              </p:nvSpPr>
              <p:spPr bwMode="auto">
                <a:xfrm>
                  <a:off x="5432425" y="1427163"/>
                  <a:ext cx="71439" cy="96837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4" name="Freeform 23"/>
                <p:cNvSpPr>
                  <a:spLocks/>
                </p:cNvSpPr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6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3272859" y="3406077"/>
            <a:ext cx="1201580" cy="1387809"/>
            <a:chOff x="3273692" y="3518846"/>
            <a:chExt cx="1202093" cy="1388087"/>
          </a:xfrm>
        </p:grpSpPr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345550" y="3559913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A4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6" tIns="25718" rIns="51436" bIns="2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273692" y="3518846"/>
              <a:ext cx="1202093" cy="1388087"/>
              <a:chOff x="3273692" y="3518846"/>
              <a:chExt cx="1202093" cy="1388087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273692" y="3518846"/>
                <a:ext cx="1202093" cy="1388087"/>
                <a:chOff x="3273692" y="3518846"/>
                <a:chExt cx="1202093" cy="1388087"/>
              </a:xfrm>
            </p:grpSpPr>
            <p:sp>
              <p:nvSpPr>
                <p:cNvPr id="93" name="Freeform 11"/>
                <p:cNvSpPr>
                  <a:spLocks/>
                </p:cNvSpPr>
                <p:nvPr/>
              </p:nvSpPr>
              <p:spPr bwMode="auto">
                <a:xfrm>
                  <a:off x="3273692" y="3518846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51436" tIns="25718" rIns="51436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94" name="Freeform 21"/>
                <p:cNvSpPr>
                  <a:spLocks/>
                </p:cNvSpPr>
                <p:nvPr/>
              </p:nvSpPr>
              <p:spPr bwMode="auto">
                <a:xfrm>
                  <a:off x="3345551" y="3559913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 w="28575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279400" dist="76200" dir="2700000" algn="tl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51436" tIns="25718" rIns="51436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</p:grpSp>
          <p:sp>
            <p:nvSpPr>
              <p:cNvPr id="86" name="Freeform 28"/>
              <p:cNvSpPr>
                <a:spLocks noEditPoints="1"/>
              </p:cNvSpPr>
              <p:nvPr/>
            </p:nvSpPr>
            <p:spPr bwMode="auto">
              <a:xfrm>
                <a:off x="3504667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622720" y="3774493"/>
                <a:ext cx="89310" cy="198152"/>
              </a:xfrm>
              <a:custGeom>
                <a:avLst/>
                <a:gdLst>
                  <a:gd name="T0" fmla="*/ 17 w 48"/>
                  <a:gd name="T1" fmla="*/ 16 h 106"/>
                  <a:gd name="T2" fmla="*/ 17 w 48"/>
                  <a:gd name="T3" fmla="*/ 38 h 106"/>
                  <a:gd name="T4" fmla="*/ 24 w 48"/>
                  <a:gd name="T5" fmla="*/ 33 h 106"/>
                  <a:gd name="T6" fmla="*/ 29 w 48"/>
                  <a:gd name="T7" fmla="*/ 32 h 106"/>
                  <a:gd name="T8" fmla="*/ 44 w 48"/>
                  <a:gd name="T9" fmla="*/ 39 h 106"/>
                  <a:gd name="T10" fmla="*/ 48 w 48"/>
                  <a:gd name="T11" fmla="*/ 57 h 106"/>
                  <a:gd name="T12" fmla="*/ 48 w 48"/>
                  <a:gd name="T13" fmla="*/ 80 h 106"/>
                  <a:gd name="T14" fmla="*/ 41 w 48"/>
                  <a:gd name="T15" fmla="*/ 99 h 106"/>
                  <a:gd name="T16" fmla="*/ 23 w 48"/>
                  <a:gd name="T17" fmla="*/ 106 h 106"/>
                  <a:gd name="T18" fmla="*/ 6 w 48"/>
                  <a:gd name="T19" fmla="*/ 98 h 106"/>
                  <a:gd name="T20" fmla="*/ 0 w 48"/>
                  <a:gd name="T21" fmla="*/ 81 h 106"/>
                  <a:gd name="T22" fmla="*/ 0 w 48"/>
                  <a:gd name="T23" fmla="*/ 78 h 106"/>
                  <a:gd name="T24" fmla="*/ 15 w 48"/>
                  <a:gd name="T25" fmla="*/ 77 h 106"/>
                  <a:gd name="T26" fmla="*/ 15 w 48"/>
                  <a:gd name="T27" fmla="*/ 81 h 106"/>
                  <a:gd name="T28" fmla="*/ 20 w 48"/>
                  <a:gd name="T29" fmla="*/ 89 h 106"/>
                  <a:gd name="T30" fmla="*/ 23 w 48"/>
                  <a:gd name="T31" fmla="*/ 90 h 106"/>
                  <a:gd name="T32" fmla="*/ 33 w 48"/>
                  <a:gd name="T33" fmla="*/ 80 h 106"/>
                  <a:gd name="T34" fmla="*/ 33 w 48"/>
                  <a:gd name="T35" fmla="*/ 54 h 106"/>
                  <a:gd name="T36" fmla="*/ 29 w 48"/>
                  <a:gd name="T37" fmla="*/ 46 h 106"/>
                  <a:gd name="T38" fmla="*/ 25 w 48"/>
                  <a:gd name="T39" fmla="*/ 45 h 106"/>
                  <a:gd name="T40" fmla="*/ 19 w 48"/>
                  <a:gd name="T41" fmla="*/ 48 h 106"/>
                  <a:gd name="T42" fmla="*/ 17 w 48"/>
                  <a:gd name="T43" fmla="*/ 54 h 106"/>
                  <a:gd name="T44" fmla="*/ 17 w 48"/>
                  <a:gd name="T45" fmla="*/ 57 h 106"/>
                  <a:gd name="T46" fmla="*/ 1 w 48"/>
                  <a:gd name="T47" fmla="*/ 57 h 106"/>
                  <a:gd name="T48" fmla="*/ 1 w 48"/>
                  <a:gd name="T49" fmla="*/ 0 h 106"/>
                  <a:gd name="T50" fmla="*/ 47 w 48"/>
                  <a:gd name="T51" fmla="*/ 0 h 106"/>
                  <a:gd name="T52" fmla="*/ 47 w 48"/>
                  <a:gd name="T53" fmla="*/ 16 h 106"/>
                  <a:gd name="T54" fmla="*/ 17 w 48"/>
                  <a:gd name="T55" fmla="*/ 1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06">
                    <a:moveTo>
                      <a:pt x="17" y="16"/>
                    </a:move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6"/>
                      <a:pt x="21" y="34"/>
                      <a:pt x="24" y="33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36" y="32"/>
                      <a:pt x="41" y="35"/>
                      <a:pt x="44" y="39"/>
                    </a:cubicBezTo>
                    <a:cubicBezTo>
                      <a:pt x="47" y="44"/>
                      <a:pt x="48" y="49"/>
                      <a:pt x="48" y="57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7"/>
                      <a:pt x="46" y="94"/>
                      <a:pt x="41" y="99"/>
                    </a:cubicBezTo>
                    <a:cubicBezTo>
                      <a:pt x="36" y="103"/>
                      <a:pt x="31" y="106"/>
                      <a:pt x="23" y="106"/>
                    </a:cubicBezTo>
                    <a:cubicBezTo>
                      <a:pt x="17" y="106"/>
                      <a:pt x="11" y="103"/>
                      <a:pt x="6" y="98"/>
                    </a:cubicBezTo>
                    <a:cubicBezTo>
                      <a:pt x="2" y="94"/>
                      <a:pt x="0" y="88"/>
                      <a:pt x="0" y="8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5"/>
                      <a:pt x="17" y="88"/>
                      <a:pt x="20" y="89"/>
                    </a:cubicBezTo>
                    <a:cubicBezTo>
                      <a:pt x="21" y="89"/>
                      <a:pt x="22" y="90"/>
                      <a:pt x="23" y="90"/>
                    </a:cubicBezTo>
                    <a:cubicBezTo>
                      <a:pt x="30" y="90"/>
                      <a:pt x="33" y="86"/>
                      <a:pt x="33" y="80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1"/>
                      <a:pt x="32" y="48"/>
                      <a:pt x="29" y="46"/>
                    </a:cubicBezTo>
                    <a:cubicBezTo>
                      <a:pt x="28" y="45"/>
                      <a:pt x="27" y="45"/>
                      <a:pt x="25" y="45"/>
                    </a:cubicBezTo>
                    <a:cubicBezTo>
                      <a:pt x="22" y="45"/>
                      <a:pt x="20" y="46"/>
                      <a:pt x="19" y="48"/>
                    </a:cubicBezTo>
                    <a:cubicBezTo>
                      <a:pt x="18" y="50"/>
                      <a:pt x="17" y="52"/>
                      <a:pt x="17" y="54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6"/>
                      <a:pt x="47" y="16"/>
                      <a:pt x="47" y="16"/>
                    </a:cubicBez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3687515" y="4141748"/>
                <a:ext cx="403191" cy="374204"/>
                <a:chOff x="5278438" y="2973388"/>
                <a:chExt cx="1344613" cy="1247775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0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1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2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72" tIns="34286" rIns="68572" bIns="3428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>
                    <a:solidFill>
                      <a:srgbClr val="78A6B6"/>
                    </a:solidFill>
                  </a:endParaRPr>
                </a:p>
              </p:txBody>
            </p:sp>
          </p:grpSp>
        </p:grpSp>
      </p:grpSp>
      <p:grpSp>
        <p:nvGrpSpPr>
          <p:cNvPr id="95" name="组合 94"/>
          <p:cNvGrpSpPr/>
          <p:nvPr/>
        </p:nvGrpSpPr>
        <p:grpSpPr>
          <a:xfrm>
            <a:off x="4668374" y="987677"/>
            <a:ext cx="1201580" cy="1387809"/>
            <a:chOff x="4669803" y="1099961"/>
            <a:chExt cx="1202093" cy="1388087"/>
          </a:xfrm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741662" y="1141029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6" tIns="25718" rIns="51436" bIns="2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98" name="Freeform 18"/>
              <p:cNvSpPr>
                <a:spLocks/>
              </p:cNvSpPr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99" name="Freeform 19"/>
              <p:cNvSpPr>
                <a:spLocks/>
              </p:cNvSpPr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6" tIns="25718" rIns="51436" bIns="25718" rtlCol="0" anchor="ctr"/>
              <a:lstStyle/>
              <a:p>
                <a:pPr algn="ctr"/>
                <a:endParaRPr lang="zh-CN" altLang="en-US" sz="1280"/>
              </a:p>
            </p:txBody>
          </p:sp>
          <p:sp>
            <p:nvSpPr>
              <p:cNvPr id="100" name="Freeform 26"/>
              <p:cNvSpPr>
                <a:spLocks noEditPoints="1"/>
              </p:cNvSpPr>
              <p:nvPr/>
            </p:nvSpPr>
            <p:spPr bwMode="auto">
              <a:xfrm>
                <a:off x="4895645" y="1353554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8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8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9 w 50"/>
                  <a:gd name="T29" fmla="*/ 18 h 107"/>
                  <a:gd name="T30" fmla="*/ 16 w 50"/>
                  <a:gd name="T31" fmla="*/ 24 h 107"/>
                  <a:gd name="T32" fmla="*/ 16 w 50"/>
                  <a:gd name="T33" fmla="*/ 82 h 107"/>
                  <a:gd name="T34" fmla="*/ 19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2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5013699" y="1355607"/>
                <a:ext cx="95469" cy="196099"/>
              </a:xfrm>
              <a:custGeom>
                <a:avLst/>
                <a:gdLst>
                  <a:gd name="T0" fmla="*/ 0 w 51"/>
                  <a:gd name="T1" fmla="*/ 30 h 105"/>
                  <a:gd name="T2" fmla="*/ 8 w 51"/>
                  <a:gd name="T3" fmla="*/ 7 h 105"/>
                  <a:gd name="T4" fmla="*/ 26 w 51"/>
                  <a:gd name="T5" fmla="*/ 0 h 105"/>
                  <a:gd name="T6" fmla="*/ 44 w 51"/>
                  <a:gd name="T7" fmla="*/ 8 h 105"/>
                  <a:gd name="T8" fmla="*/ 51 w 51"/>
                  <a:gd name="T9" fmla="*/ 26 h 105"/>
                  <a:gd name="T10" fmla="*/ 47 w 51"/>
                  <a:gd name="T11" fmla="*/ 46 h 105"/>
                  <a:gd name="T12" fmla="*/ 34 w 51"/>
                  <a:gd name="T13" fmla="*/ 65 h 105"/>
                  <a:gd name="T14" fmla="*/ 27 w 51"/>
                  <a:gd name="T15" fmla="*/ 77 h 105"/>
                  <a:gd name="T16" fmla="*/ 24 w 51"/>
                  <a:gd name="T17" fmla="*/ 81 h 105"/>
                  <a:gd name="T18" fmla="*/ 20 w 51"/>
                  <a:gd name="T19" fmla="*/ 88 h 105"/>
                  <a:gd name="T20" fmla="*/ 19 w 51"/>
                  <a:gd name="T21" fmla="*/ 89 h 105"/>
                  <a:gd name="T22" fmla="*/ 50 w 51"/>
                  <a:gd name="T23" fmla="*/ 89 h 105"/>
                  <a:gd name="T24" fmla="*/ 50 w 51"/>
                  <a:gd name="T25" fmla="*/ 105 h 105"/>
                  <a:gd name="T26" fmla="*/ 0 w 51"/>
                  <a:gd name="T27" fmla="*/ 105 h 105"/>
                  <a:gd name="T28" fmla="*/ 0 w 51"/>
                  <a:gd name="T29" fmla="*/ 90 h 105"/>
                  <a:gd name="T30" fmla="*/ 3 w 51"/>
                  <a:gd name="T31" fmla="*/ 84 h 105"/>
                  <a:gd name="T32" fmla="*/ 7 w 51"/>
                  <a:gd name="T33" fmla="*/ 79 h 105"/>
                  <a:gd name="T34" fmla="*/ 11 w 51"/>
                  <a:gd name="T35" fmla="*/ 73 h 105"/>
                  <a:gd name="T36" fmla="*/ 22 w 51"/>
                  <a:gd name="T37" fmla="*/ 57 h 105"/>
                  <a:gd name="T38" fmla="*/ 33 w 51"/>
                  <a:gd name="T39" fmla="*/ 39 h 105"/>
                  <a:gd name="T40" fmla="*/ 36 w 51"/>
                  <a:gd name="T41" fmla="*/ 26 h 105"/>
                  <a:gd name="T42" fmla="*/ 33 w 51"/>
                  <a:gd name="T43" fmla="*/ 18 h 105"/>
                  <a:gd name="T44" fmla="*/ 26 w 51"/>
                  <a:gd name="T45" fmla="*/ 15 h 105"/>
                  <a:gd name="T46" fmla="*/ 17 w 51"/>
                  <a:gd name="T47" fmla="*/ 22 h 105"/>
                  <a:gd name="T48" fmla="*/ 16 w 51"/>
                  <a:gd name="T49" fmla="*/ 28 h 105"/>
                  <a:gd name="T50" fmla="*/ 16 w 51"/>
                  <a:gd name="T51" fmla="*/ 32 h 105"/>
                  <a:gd name="T52" fmla="*/ 0 w 51"/>
                  <a:gd name="T53" fmla="*/ 32 h 105"/>
                  <a:gd name="T54" fmla="*/ 0 w 51"/>
                  <a:gd name="T55" fmla="*/ 3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02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72" tIns="34286" rIns="68572" bIns="34286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4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5367159" y="2196877"/>
            <a:ext cx="1199527" cy="1387809"/>
            <a:chOff x="5368886" y="2309403"/>
            <a:chExt cx="1200040" cy="1388087"/>
          </a:xfrm>
        </p:grpSpPr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5438692" y="2350471"/>
              <a:ext cx="530728" cy="237166"/>
            </a:xfrm>
            <a:custGeom>
              <a:avLst/>
              <a:gdLst>
                <a:gd name="T0" fmla="*/ 0 w 517"/>
                <a:gd name="T1" fmla="*/ 231 h 231"/>
                <a:gd name="T2" fmla="*/ 398 w 517"/>
                <a:gd name="T3" fmla="*/ 0 h 231"/>
                <a:gd name="T4" fmla="*/ 517 w 517"/>
                <a:gd name="T5" fmla="*/ 0 h 231"/>
                <a:gd name="T6" fmla="*/ 517 w 517"/>
                <a:gd name="T7" fmla="*/ 231 h 231"/>
                <a:gd name="T8" fmla="*/ 0 w 51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>
              <a:noFill/>
            </a:ln>
            <a:extLst/>
          </p:spPr>
          <p:txBody>
            <a:bodyPr vert="horz" wrap="square" lIns="51436" tIns="25718" rIns="51436" bIns="2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>
                <a:solidFill>
                  <a:srgbClr val="BDD53E"/>
                </a:solidFill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6" tIns="25718" rIns="51436" bIns="25718" rtlCol="0" anchor="ctr"/>
              <a:lstStyle/>
              <a:p>
                <a:pPr algn="ctr"/>
                <a:endParaRPr lang="zh-CN" altLang="en-US" sz="1280"/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5597808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1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1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5712781" y="2562997"/>
                <a:ext cx="95469" cy="200205"/>
              </a:xfrm>
              <a:custGeom>
                <a:avLst/>
                <a:gdLst>
                  <a:gd name="T0" fmla="*/ 24 w 51"/>
                  <a:gd name="T1" fmla="*/ 91 h 107"/>
                  <a:gd name="T2" fmla="*/ 35 w 51"/>
                  <a:gd name="T3" fmla="*/ 81 h 107"/>
                  <a:gd name="T4" fmla="*/ 35 w 51"/>
                  <a:gd name="T5" fmla="*/ 74 h 107"/>
                  <a:gd name="T6" fmla="*/ 18 w 51"/>
                  <a:gd name="T7" fmla="*/ 58 h 107"/>
                  <a:gd name="T8" fmla="*/ 18 w 51"/>
                  <a:gd name="T9" fmla="*/ 45 h 107"/>
                  <a:gd name="T10" fmla="*/ 31 w 51"/>
                  <a:gd name="T11" fmla="*/ 40 h 107"/>
                  <a:gd name="T12" fmla="*/ 35 w 51"/>
                  <a:gd name="T13" fmla="*/ 27 h 107"/>
                  <a:gd name="T14" fmla="*/ 35 w 51"/>
                  <a:gd name="T15" fmla="*/ 24 h 107"/>
                  <a:gd name="T16" fmla="*/ 26 w 51"/>
                  <a:gd name="T17" fmla="*/ 14 h 107"/>
                  <a:gd name="T18" fmla="*/ 19 w 51"/>
                  <a:gd name="T19" fmla="*/ 18 h 107"/>
                  <a:gd name="T20" fmla="*/ 17 w 51"/>
                  <a:gd name="T21" fmla="*/ 26 h 107"/>
                  <a:gd name="T22" fmla="*/ 17 w 51"/>
                  <a:gd name="T23" fmla="*/ 28 h 107"/>
                  <a:gd name="T24" fmla="*/ 2 w 51"/>
                  <a:gd name="T25" fmla="*/ 28 h 107"/>
                  <a:gd name="T26" fmla="*/ 2 w 51"/>
                  <a:gd name="T27" fmla="*/ 26 h 107"/>
                  <a:gd name="T28" fmla="*/ 8 w 51"/>
                  <a:gd name="T29" fmla="*/ 8 h 107"/>
                  <a:gd name="T30" fmla="*/ 26 w 51"/>
                  <a:gd name="T31" fmla="*/ 0 h 107"/>
                  <a:gd name="T32" fmla="*/ 43 w 51"/>
                  <a:gd name="T33" fmla="*/ 7 h 107"/>
                  <a:gd name="T34" fmla="*/ 49 w 51"/>
                  <a:gd name="T35" fmla="*/ 24 h 107"/>
                  <a:gd name="T36" fmla="*/ 49 w 51"/>
                  <a:gd name="T37" fmla="*/ 28 h 107"/>
                  <a:gd name="T38" fmla="*/ 44 w 51"/>
                  <a:gd name="T39" fmla="*/ 45 h 107"/>
                  <a:gd name="T40" fmla="*/ 38 w 51"/>
                  <a:gd name="T41" fmla="*/ 50 h 107"/>
                  <a:gd name="T42" fmla="*/ 49 w 51"/>
                  <a:gd name="T43" fmla="*/ 62 h 107"/>
                  <a:gd name="T44" fmla="*/ 51 w 51"/>
                  <a:gd name="T45" fmla="*/ 72 h 107"/>
                  <a:gd name="T46" fmla="*/ 51 w 51"/>
                  <a:gd name="T47" fmla="*/ 80 h 107"/>
                  <a:gd name="T48" fmla="*/ 43 w 51"/>
                  <a:gd name="T49" fmla="*/ 100 h 107"/>
                  <a:gd name="T50" fmla="*/ 24 w 51"/>
                  <a:gd name="T51" fmla="*/ 107 h 107"/>
                  <a:gd name="T52" fmla="*/ 7 w 51"/>
                  <a:gd name="T53" fmla="*/ 99 h 107"/>
                  <a:gd name="T54" fmla="*/ 0 w 51"/>
                  <a:gd name="T55" fmla="*/ 82 h 107"/>
                  <a:gd name="T56" fmla="*/ 0 w 51"/>
                  <a:gd name="T57" fmla="*/ 79 h 107"/>
                  <a:gd name="T58" fmla="*/ 15 w 51"/>
                  <a:gd name="T59" fmla="*/ 78 h 107"/>
                  <a:gd name="T60" fmla="*/ 15 w 51"/>
                  <a:gd name="T61" fmla="*/ 82 h 107"/>
                  <a:gd name="T62" fmla="*/ 18 w 51"/>
                  <a:gd name="T63" fmla="*/ 88 h 107"/>
                  <a:gd name="T64" fmla="*/ 24 w 51"/>
                  <a:gd name="T65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10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1081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72" tIns="34286" rIns="68572" bIns="34286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4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4668374" y="3406077"/>
            <a:ext cx="1201580" cy="1387809"/>
            <a:chOff x="4669803" y="3518846"/>
            <a:chExt cx="1202093" cy="1388087"/>
          </a:xfrm>
        </p:grpSpPr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4741662" y="3559913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6" tIns="25718" rIns="51436" bIns="2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15" name="Freeform 20"/>
              <p:cNvSpPr>
                <a:spLocks/>
              </p:cNvSpPr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16" name="Freeform 30"/>
              <p:cNvSpPr>
                <a:spLocks noEditPoints="1"/>
              </p:cNvSpPr>
              <p:nvPr/>
            </p:nvSpPr>
            <p:spPr bwMode="auto">
              <a:xfrm>
                <a:off x="4895645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17" name="Freeform 31"/>
              <p:cNvSpPr>
                <a:spLocks noEditPoints="1"/>
              </p:cNvSpPr>
              <p:nvPr/>
            </p:nvSpPr>
            <p:spPr bwMode="auto">
              <a:xfrm>
                <a:off x="5009593" y="3774492"/>
                <a:ext cx="99575" cy="196099"/>
              </a:xfrm>
              <a:custGeom>
                <a:avLst/>
                <a:gdLst>
                  <a:gd name="T0" fmla="*/ 0 w 97"/>
                  <a:gd name="T1" fmla="*/ 120 h 191"/>
                  <a:gd name="T2" fmla="*/ 49 w 97"/>
                  <a:gd name="T3" fmla="*/ 0 h 191"/>
                  <a:gd name="T4" fmla="*/ 78 w 97"/>
                  <a:gd name="T5" fmla="*/ 0 h 191"/>
                  <a:gd name="T6" fmla="*/ 78 w 97"/>
                  <a:gd name="T7" fmla="*/ 120 h 191"/>
                  <a:gd name="T8" fmla="*/ 97 w 97"/>
                  <a:gd name="T9" fmla="*/ 120 h 191"/>
                  <a:gd name="T10" fmla="*/ 97 w 97"/>
                  <a:gd name="T11" fmla="*/ 149 h 191"/>
                  <a:gd name="T12" fmla="*/ 78 w 97"/>
                  <a:gd name="T13" fmla="*/ 149 h 191"/>
                  <a:gd name="T14" fmla="*/ 78 w 97"/>
                  <a:gd name="T15" fmla="*/ 191 h 191"/>
                  <a:gd name="T16" fmla="*/ 49 w 97"/>
                  <a:gd name="T17" fmla="*/ 191 h 191"/>
                  <a:gd name="T18" fmla="*/ 49 w 97"/>
                  <a:gd name="T19" fmla="*/ 149 h 191"/>
                  <a:gd name="T20" fmla="*/ 0 w 97"/>
                  <a:gd name="T21" fmla="*/ 149 h 191"/>
                  <a:gd name="T22" fmla="*/ 0 w 97"/>
                  <a:gd name="T23" fmla="*/ 120 h 191"/>
                  <a:gd name="T24" fmla="*/ 49 w 97"/>
                  <a:gd name="T25" fmla="*/ 120 h 191"/>
                  <a:gd name="T26" fmla="*/ 49 w 97"/>
                  <a:gd name="T27" fmla="*/ 62 h 191"/>
                  <a:gd name="T28" fmla="*/ 25 w 97"/>
                  <a:gd name="T29" fmla="*/ 120 h 191"/>
                  <a:gd name="T30" fmla="*/ 49 w 97"/>
                  <a:gd name="T31" fmla="*/ 1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18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72" tIns="34286" rIns="68572" bIns="34286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4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576129" y="2196877"/>
            <a:ext cx="1199527" cy="1387809"/>
            <a:chOff x="2576663" y="2309403"/>
            <a:chExt cx="1200040" cy="1388087"/>
          </a:xfrm>
        </p:grpSpPr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2647495" y="2350471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C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6" tIns="25718" rIns="51436" bIns="2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2576663" y="2309403"/>
              <a:ext cx="1200040" cy="1388087"/>
              <a:chOff x="2576663" y="2309403"/>
              <a:chExt cx="1200040" cy="1388087"/>
            </a:xfrm>
          </p:grpSpPr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2576663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4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4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4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4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647495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6" tIns="25718" rIns="51436" bIns="25718" rtlCol="0" anchor="ctr"/>
              <a:lstStyle/>
              <a:p>
                <a:pPr algn="ctr"/>
                <a:endParaRPr lang="zh-CN" altLang="en-US" sz="1280">
                  <a:latin typeface="+mj-ea"/>
                  <a:ea typeface="+mj-ea"/>
                </a:endParaRPr>
              </a:p>
            </p:txBody>
          </p:sp>
          <p:sp>
            <p:nvSpPr>
              <p:cNvPr id="124" name="Freeform 34"/>
              <p:cNvSpPr>
                <a:spLocks noEditPoints="1"/>
              </p:cNvSpPr>
              <p:nvPr/>
            </p:nvSpPr>
            <p:spPr bwMode="auto">
              <a:xfrm>
                <a:off x="2807637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8 w 50"/>
                  <a:gd name="T29" fmla="*/ 18 h 107"/>
                  <a:gd name="T30" fmla="*/ 16 w 50"/>
                  <a:gd name="T31" fmla="*/ 24 h 107"/>
                  <a:gd name="T32" fmla="*/ 16 w 50"/>
                  <a:gd name="T33" fmla="*/ 81 h 107"/>
                  <a:gd name="T34" fmla="*/ 18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1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6" y="22"/>
                      <a:pt x="16" y="24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4" y="84"/>
                      <a:pt x="34" y="81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>
                  <a:latin typeface="+mj-ea"/>
                  <a:ea typeface="+mj-ea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2926717" y="2562997"/>
                <a:ext cx="88284" cy="200205"/>
              </a:xfrm>
              <a:custGeom>
                <a:avLst/>
                <a:gdLst>
                  <a:gd name="T0" fmla="*/ 31 w 47"/>
                  <a:gd name="T1" fmla="*/ 27 h 107"/>
                  <a:gd name="T2" fmla="*/ 31 w 47"/>
                  <a:gd name="T3" fmla="*/ 24 h 107"/>
                  <a:gd name="T4" fmla="*/ 29 w 47"/>
                  <a:gd name="T5" fmla="*/ 18 h 107"/>
                  <a:gd name="T6" fmla="*/ 23 w 47"/>
                  <a:gd name="T7" fmla="*/ 15 h 107"/>
                  <a:gd name="T8" fmla="*/ 17 w 47"/>
                  <a:gd name="T9" fmla="*/ 18 h 107"/>
                  <a:gd name="T10" fmla="*/ 15 w 47"/>
                  <a:gd name="T11" fmla="*/ 24 h 107"/>
                  <a:gd name="T12" fmla="*/ 15 w 47"/>
                  <a:gd name="T13" fmla="*/ 45 h 107"/>
                  <a:gd name="T14" fmla="*/ 27 w 47"/>
                  <a:gd name="T15" fmla="*/ 40 h 107"/>
                  <a:gd name="T16" fmla="*/ 43 w 47"/>
                  <a:gd name="T17" fmla="*/ 48 h 107"/>
                  <a:gd name="T18" fmla="*/ 47 w 47"/>
                  <a:gd name="T19" fmla="*/ 65 h 107"/>
                  <a:gd name="T20" fmla="*/ 47 w 47"/>
                  <a:gd name="T21" fmla="*/ 83 h 107"/>
                  <a:gd name="T22" fmla="*/ 47 w 47"/>
                  <a:gd name="T23" fmla="*/ 83 h 107"/>
                  <a:gd name="T24" fmla="*/ 40 w 47"/>
                  <a:gd name="T25" fmla="*/ 100 h 107"/>
                  <a:gd name="T26" fmla="*/ 23 w 47"/>
                  <a:gd name="T27" fmla="*/ 107 h 107"/>
                  <a:gd name="T28" fmla="*/ 6 w 47"/>
                  <a:gd name="T29" fmla="*/ 99 h 107"/>
                  <a:gd name="T30" fmla="*/ 0 w 47"/>
                  <a:gd name="T31" fmla="*/ 82 h 107"/>
                  <a:gd name="T32" fmla="*/ 0 w 47"/>
                  <a:gd name="T33" fmla="*/ 25 h 107"/>
                  <a:gd name="T34" fmla="*/ 3 w 47"/>
                  <a:gd name="T35" fmla="*/ 11 h 107"/>
                  <a:gd name="T36" fmla="*/ 14 w 47"/>
                  <a:gd name="T37" fmla="*/ 2 h 107"/>
                  <a:gd name="T38" fmla="*/ 23 w 47"/>
                  <a:gd name="T39" fmla="*/ 0 h 107"/>
                  <a:gd name="T40" fmla="*/ 41 w 47"/>
                  <a:gd name="T41" fmla="*/ 7 h 107"/>
                  <a:gd name="T42" fmla="*/ 47 w 47"/>
                  <a:gd name="T43" fmla="*/ 25 h 107"/>
                  <a:gd name="T44" fmla="*/ 47 w 47"/>
                  <a:gd name="T45" fmla="*/ 27 h 107"/>
                  <a:gd name="T46" fmla="*/ 31 w 47"/>
                  <a:gd name="T47" fmla="*/ 27 h 107"/>
                  <a:gd name="T48" fmla="*/ 15 w 47"/>
                  <a:gd name="T49" fmla="*/ 81 h 107"/>
                  <a:gd name="T50" fmla="*/ 17 w 47"/>
                  <a:gd name="T51" fmla="*/ 88 h 107"/>
                  <a:gd name="T52" fmla="*/ 23 w 47"/>
                  <a:gd name="T53" fmla="*/ 91 h 107"/>
                  <a:gd name="T54" fmla="*/ 29 w 47"/>
                  <a:gd name="T55" fmla="*/ 88 h 107"/>
                  <a:gd name="T56" fmla="*/ 31 w 47"/>
                  <a:gd name="T57" fmla="*/ 81 h 107"/>
                  <a:gd name="T58" fmla="*/ 31 w 47"/>
                  <a:gd name="T59" fmla="*/ 62 h 107"/>
                  <a:gd name="T60" fmla="*/ 27 w 47"/>
                  <a:gd name="T61" fmla="*/ 55 h 107"/>
                  <a:gd name="T62" fmla="*/ 23 w 47"/>
                  <a:gd name="T63" fmla="*/ 53 h 107"/>
                  <a:gd name="T64" fmla="*/ 17 w 47"/>
                  <a:gd name="T65" fmla="*/ 56 h 107"/>
                  <a:gd name="T66" fmla="*/ 15 w 47"/>
                  <a:gd name="T67" fmla="*/ 62 h 107"/>
                  <a:gd name="T68" fmla="*/ 15 w 47"/>
                  <a:gd name="T69" fmla="*/ 8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107">
                    <a:moveTo>
                      <a:pt x="31" y="27"/>
                    </a:move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0" y="20"/>
                      <a:pt x="29" y="18"/>
                    </a:cubicBezTo>
                    <a:cubicBezTo>
                      <a:pt x="27" y="16"/>
                      <a:pt x="25" y="15"/>
                      <a:pt x="23" y="15"/>
                    </a:cubicBezTo>
                    <a:cubicBezTo>
                      <a:pt x="20" y="15"/>
                      <a:pt x="18" y="16"/>
                      <a:pt x="17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9" y="42"/>
                      <a:pt x="23" y="40"/>
                      <a:pt x="27" y="40"/>
                    </a:cubicBezTo>
                    <a:cubicBezTo>
                      <a:pt x="34" y="40"/>
                      <a:pt x="39" y="43"/>
                      <a:pt x="43" y="48"/>
                    </a:cubicBezTo>
                    <a:cubicBezTo>
                      <a:pt x="46" y="52"/>
                      <a:pt x="47" y="58"/>
                      <a:pt x="47" y="65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90"/>
                      <a:pt x="44" y="95"/>
                      <a:pt x="40" y="100"/>
                    </a:cubicBezTo>
                    <a:cubicBezTo>
                      <a:pt x="35" y="104"/>
                      <a:pt x="30" y="107"/>
                      <a:pt x="23" y="107"/>
                    </a:cubicBezTo>
                    <a:cubicBezTo>
                      <a:pt x="16" y="107"/>
                      <a:pt x="11" y="104"/>
                      <a:pt x="6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1" y="15"/>
                      <a:pt x="3" y="11"/>
                    </a:cubicBezTo>
                    <a:cubicBezTo>
                      <a:pt x="6" y="7"/>
                      <a:pt x="9" y="4"/>
                      <a:pt x="14" y="2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0" y="0"/>
                      <a:pt x="36" y="2"/>
                      <a:pt x="41" y="7"/>
                    </a:cubicBezTo>
                    <a:cubicBezTo>
                      <a:pt x="45" y="12"/>
                      <a:pt x="47" y="18"/>
                      <a:pt x="47" y="25"/>
                    </a:cubicBezTo>
                    <a:cubicBezTo>
                      <a:pt x="47" y="27"/>
                      <a:pt x="47" y="27"/>
                      <a:pt x="47" y="27"/>
                    </a:cubicBezTo>
                    <a:lnTo>
                      <a:pt x="31" y="27"/>
                    </a:lnTo>
                    <a:close/>
                    <a:moveTo>
                      <a:pt x="15" y="81"/>
                    </a:moveTo>
                    <a:cubicBezTo>
                      <a:pt x="15" y="84"/>
                      <a:pt x="16" y="86"/>
                      <a:pt x="17" y="88"/>
                    </a:cubicBezTo>
                    <a:cubicBezTo>
                      <a:pt x="18" y="90"/>
                      <a:pt x="20" y="91"/>
                      <a:pt x="23" y="91"/>
                    </a:cubicBezTo>
                    <a:cubicBezTo>
                      <a:pt x="25" y="91"/>
                      <a:pt x="27" y="90"/>
                      <a:pt x="29" y="88"/>
                    </a:cubicBezTo>
                    <a:cubicBezTo>
                      <a:pt x="30" y="86"/>
                      <a:pt x="31" y="84"/>
                      <a:pt x="31" y="81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59"/>
                      <a:pt x="30" y="57"/>
                      <a:pt x="27" y="55"/>
                    </a:cubicBezTo>
                    <a:cubicBezTo>
                      <a:pt x="26" y="54"/>
                      <a:pt x="25" y="53"/>
                      <a:pt x="23" y="53"/>
                    </a:cubicBezTo>
                    <a:cubicBezTo>
                      <a:pt x="20" y="53"/>
                      <a:pt x="18" y="54"/>
                      <a:pt x="17" y="56"/>
                    </a:cubicBezTo>
                    <a:cubicBezTo>
                      <a:pt x="16" y="58"/>
                      <a:pt x="15" y="60"/>
                      <a:pt x="15" y="62"/>
                    </a:cubicBez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6" tIns="25718" rIns="51436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>
                  <a:latin typeface="+mj-ea"/>
                  <a:ea typeface="+mj-ea"/>
                </a:endParaRPr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2896243" y="2886070"/>
                <a:ext cx="533551" cy="454047"/>
                <a:chOff x="5933005" y="2830391"/>
                <a:chExt cx="500408" cy="425843"/>
              </a:xfrm>
              <a:solidFill>
                <a:srgbClr val="C00000"/>
              </a:solidFill>
            </p:grpSpPr>
            <p:sp>
              <p:nvSpPr>
                <p:cNvPr id="127" name="Freeform 16"/>
                <p:cNvSpPr>
                  <a:spLocks noEditPoints="1"/>
                </p:cNvSpPr>
                <p:nvPr/>
              </p:nvSpPr>
              <p:spPr bwMode="auto">
                <a:xfrm>
                  <a:off x="5933005" y="2830391"/>
                  <a:ext cx="467486" cy="425843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1436" tIns="25718" rIns="51436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  <p:sp>
              <p:nvSpPr>
                <p:cNvPr id="128" name="Freeform 17"/>
                <p:cNvSpPr>
                  <a:spLocks noEditPoints="1"/>
                </p:cNvSpPr>
                <p:nvPr/>
              </p:nvSpPr>
              <p:spPr bwMode="auto">
                <a:xfrm>
                  <a:off x="5986776" y="2830391"/>
                  <a:ext cx="446637" cy="413496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1436" tIns="25718" rIns="51436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280"/>
                </a:p>
              </p:txBody>
            </p:sp>
          </p:grpSp>
        </p:grpSp>
      </p:grpSp>
      <p:sp>
        <p:nvSpPr>
          <p:cNvPr id="147" name="TextBox 20"/>
          <p:cNvSpPr txBox="1"/>
          <p:nvPr/>
        </p:nvSpPr>
        <p:spPr bwMode="auto">
          <a:xfrm>
            <a:off x="1020231" y="1309880"/>
            <a:ext cx="1881902" cy="542589"/>
          </a:xfrm>
          <a:prstGeom prst="rect">
            <a:avLst/>
          </a:prstGeom>
          <a:noFill/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1138346" y="931754"/>
            <a:ext cx="1763788" cy="3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20"/>
          <p:cNvSpPr txBox="1"/>
          <p:nvPr/>
        </p:nvSpPr>
        <p:spPr bwMode="auto">
          <a:xfrm>
            <a:off x="6273293" y="1309880"/>
            <a:ext cx="1881902" cy="542589"/>
          </a:xfrm>
          <a:prstGeom prst="rect">
            <a:avLst/>
          </a:prstGeom>
          <a:noFill/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0" name="TextBox 19"/>
          <p:cNvSpPr txBox="1">
            <a:spLocks noChangeArrowheads="1"/>
          </p:cNvSpPr>
          <p:nvPr/>
        </p:nvSpPr>
        <p:spPr bwMode="auto">
          <a:xfrm>
            <a:off x="6273295" y="931754"/>
            <a:ext cx="1763788" cy="3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TextBox 20"/>
          <p:cNvSpPr txBox="1"/>
          <p:nvPr/>
        </p:nvSpPr>
        <p:spPr bwMode="auto">
          <a:xfrm>
            <a:off x="6660515" y="2778400"/>
            <a:ext cx="1881902" cy="542589"/>
          </a:xfrm>
          <a:prstGeom prst="rect">
            <a:avLst/>
          </a:prstGeom>
          <a:noFill/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 bwMode="auto">
          <a:xfrm>
            <a:off x="6660517" y="2400274"/>
            <a:ext cx="1763788" cy="3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TextBox 20"/>
          <p:cNvSpPr txBox="1"/>
          <p:nvPr/>
        </p:nvSpPr>
        <p:spPr bwMode="auto">
          <a:xfrm>
            <a:off x="6397497" y="4188470"/>
            <a:ext cx="1881902" cy="542589"/>
          </a:xfrm>
          <a:prstGeom prst="rect">
            <a:avLst/>
          </a:prstGeom>
          <a:noFill/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9"/>
          <p:cNvSpPr txBox="1">
            <a:spLocks noChangeArrowheads="1"/>
          </p:cNvSpPr>
          <p:nvPr/>
        </p:nvSpPr>
        <p:spPr bwMode="auto">
          <a:xfrm>
            <a:off x="6397499" y="3810345"/>
            <a:ext cx="1763788" cy="3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20"/>
          <p:cNvSpPr txBox="1"/>
          <p:nvPr/>
        </p:nvSpPr>
        <p:spPr bwMode="auto">
          <a:xfrm>
            <a:off x="1085986" y="4305368"/>
            <a:ext cx="1881902" cy="542589"/>
          </a:xfrm>
          <a:prstGeom prst="rect">
            <a:avLst/>
          </a:prstGeom>
          <a:noFill/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1204101" y="3927242"/>
            <a:ext cx="1763788" cy="3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TextBox 20"/>
          <p:cNvSpPr txBox="1"/>
          <p:nvPr/>
        </p:nvSpPr>
        <p:spPr bwMode="auto">
          <a:xfrm>
            <a:off x="706070" y="2785705"/>
            <a:ext cx="1881902" cy="542589"/>
          </a:xfrm>
          <a:prstGeom prst="rect">
            <a:avLst/>
          </a:prstGeom>
          <a:noFill/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9"/>
          <p:cNvSpPr txBox="1">
            <a:spLocks noChangeArrowheads="1"/>
          </p:cNvSpPr>
          <p:nvPr/>
        </p:nvSpPr>
        <p:spPr bwMode="auto">
          <a:xfrm>
            <a:off x="824185" y="2407579"/>
            <a:ext cx="1763788" cy="3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84" tIns="46643" rIns="93284" bIns="4664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2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7" grpId="0"/>
      <p:bldP spid="148" grpId="0"/>
      <p:bldP spid="149" grpId="0"/>
      <p:bldP spid="150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915380" y="1604460"/>
            <a:ext cx="1422180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646" y="3055844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091581" y="3078384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760913" y="1604460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116169" y="1604460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/>
        </p:nvGrpSpPr>
        <p:grpSpPr>
          <a:xfrm>
            <a:off x="1287770" y="1723115"/>
            <a:ext cx="456010" cy="507206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4361" y="1808245"/>
            <a:ext cx="484584" cy="336947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2" name="Freeform 898"/>
          <p:cNvSpPr>
            <a:spLocks noEditPoints="1"/>
          </p:cNvSpPr>
          <p:nvPr/>
        </p:nvSpPr>
        <p:spPr bwMode="auto">
          <a:xfrm>
            <a:off x="1220499" y="3256254"/>
            <a:ext cx="590550" cy="406004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3" name="Freeform 1512"/>
          <p:cNvSpPr>
            <a:spLocks noEditPoints="1"/>
          </p:cNvSpPr>
          <p:nvPr/>
        </p:nvSpPr>
        <p:spPr bwMode="auto">
          <a:xfrm>
            <a:off x="4900958" y="3188985"/>
            <a:ext cx="506016" cy="540544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4" name="矩形 33"/>
          <p:cNvSpPr/>
          <p:nvPr/>
        </p:nvSpPr>
        <p:spPr>
          <a:xfrm>
            <a:off x="1891105" y="1838295"/>
            <a:ext cx="2374330" cy="5078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35" name="矩形 34"/>
          <p:cNvSpPr/>
          <p:nvPr/>
        </p:nvSpPr>
        <p:spPr>
          <a:xfrm>
            <a:off x="5564059" y="1604460"/>
            <a:ext cx="1422180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sp>
        <p:nvSpPr>
          <p:cNvPr id="36" name="矩形 35"/>
          <p:cNvSpPr/>
          <p:nvPr/>
        </p:nvSpPr>
        <p:spPr>
          <a:xfrm>
            <a:off x="5539784" y="1838295"/>
            <a:ext cx="2374330" cy="5078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37" name="矩形 36"/>
          <p:cNvSpPr/>
          <p:nvPr/>
        </p:nvSpPr>
        <p:spPr>
          <a:xfrm>
            <a:off x="5569472" y="3052470"/>
            <a:ext cx="1422180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sp>
        <p:nvSpPr>
          <p:cNvPr id="38" name="矩形 37"/>
          <p:cNvSpPr/>
          <p:nvPr/>
        </p:nvSpPr>
        <p:spPr>
          <a:xfrm>
            <a:off x="5545197" y="3286305"/>
            <a:ext cx="2374330" cy="5078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39" name="矩形 38"/>
          <p:cNvSpPr/>
          <p:nvPr/>
        </p:nvSpPr>
        <p:spPr>
          <a:xfrm>
            <a:off x="1901838" y="3078232"/>
            <a:ext cx="1422180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sp>
        <p:nvSpPr>
          <p:cNvPr id="40" name="矩形 39"/>
          <p:cNvSpPr/>
          <p:nvPr/>
        </p:nvSpPr>
        <p:spPr>
          <a:xfrm>
            <a:off x="1877563" y="3312066"/>
            <a:ext cx="2374330" cy="5078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333" y="1279368"/>
            <a:ext cx="2430301" cy="16125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00" y="1279368"/>
            <a:ext cx="2432432" cy="16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567" y="1279368"/>
            <a:ext cx="2432432" cy="162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8800" y="2891905"/>
            <a:ext cx="351000" cy="351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29800" y="2891904"/>
            <a:ext cx="2081432" cy="351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sp>
        <p:nvSpPr>
          <p:cNvPr id="11" name="Freeform 1102"/>
          <p:cNvSpPr>
            <a:spLocks noChangeAspect="1" noEditPoints="1"/>
          </p:cNvSpPr>
          <p:nvPr/>
        </p:nvSpPr>
        <p:spPr bwMode="auto">
          <a:xfrm>
            <a:off x="619301" y="2932404"/>
            <a:ext cx="270000" cy="27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矩形 11"/>
          <p:cNvSpPr/>
          <p:nvPr/>
        </p:nvSpPr>
        <p:spPr>
          <a:xfrm>
            <a:off x="3460566" y="2891905"/>
            <a:ext cx="351000" cy="351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3811567" y="2891904"/>
            <a:ext cx="2081432" cy="351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sp>
        <p:nvSpPr>
          <p:cNvPr id="14" name="矩形 13"/>
          <p:cNvSpPr/>
          <p:nvPr/>
        </p:nvSpPr>
        <p:spPr>
          <a:xfrm>
            <a:off x="6340201" y="2891905"/>
            <a:ext cx="351000" cy="351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6691201" y="2891904"/>
            <a:ext cx="2081432" cy="351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在此添加关键字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380304" y="2932404"/>
            <a:ext cx="270794" cy="270000"/>
            <a:chOff x="4351844" y="5426076"/>
            <a:chExt cx="541338" cy="539750"/>
          </a:xfrm>
          <a:solidFill>
            <a:schemeClr val="bg1"/>
          </a:solidFill>
        </p:grpSpPr>
        <p:sp>
          <p:nvSpPr>
            <p:cNvPr id="17" name="Freeform 1104"/>
            <p:cNvSpPr>
              <a:spLocks noEditPoints="1"/>
            </p:cNvSpPr>
            <p:nvPr/>
          </p:nvSpPr>
          <p:spPr bwMode="auto">
            <a:xfrm>
              <a:off x="4351844" y="5426076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105"/>
            <p:cNvSpPr>
              <a:spLocks/>
            </p:cNvSpPr>
            <p:nvPr/>
          </p:nvSpPr>
          <p:spPr bwMode="auto">
            <a:xfrm>
              <a:off x="4516944" y="5597526"/>
              <a:ext cx="211138" cy="134938"/>
            </a:xfrm>
            <a:custGeom>
              <a:avLst/>
              <a:gdLst>
                <a:gd name="T0" fmla="*/ 54 w 56"/>
                <a:gd name="T1" fmla="*/ 0 h 36"/>
                <a:gd name="T2" fmla="*/ 2 w 56"/>
                <a:gd name="T3" fmla="*/ 0 h 36"/>
                <a:gd name="T4" fmla="*/ 0 w 56"/>
                <a:gd name="T5" fmla="*/ 2 h 36"/>
                <a:gd name="T6" fmla="*/ 0 w 56"/>
                <a:gd name="T7" fmla="*/ 34 h 36"/>
                <a:gd name="T8" fmla="*/ 2 w 56"/>
                <a:gd name="T9" fmla="*/ 36 h 36"/>
                <a:gd name="T10" fmla="*/ 54 w 56"/>
                <a:gd name="T11" fmla="*/ 36 h 36"/>
                <a:gd name="T12" fmla="*/ 56 w 56"/>
                <a:gd name="T13" fmla="*/ 34 h 36"/>
                <a:gd name="T14" fmla="*/ 56 w 56"/>
                <a:gd name="T15" fmla="*/ 2 h 36"/>
                <a:gd name="T16" fmla="*/ 54 w 5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9" name="Freeform 1103"/>
          <p:cNvSpPr>
            <a:spLocks noChangeAspect="1" noEditPoints="1"/>
          </p:cNvSpPr>
          <p:nvPr/>
        </p:nvSpPr>
        <p:spPr bwMode="auto">
          <a:xfrm>
            <a:off x="3501066" y="2932404"/>
            <a:ext cx="270000" cy="27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矩形 19"/>
          <p:cNvSpPr/>
          <p:nvPr/>
        </p:nvSpPr>
        <p:spPr>
          <a:xfrm>
            <a:off x="578800" y="3242904"/>
            <a:ext cx="243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1B2831"/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900" dirty="0">
              <a:solidFill>
                <a:srgbClr val="1B283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52720" y="3242904"/>
            <a:ext cx="243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1B2831"/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900" dirty="0">
              <a:solidFill>
                <a:srgbClr val="1B283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4486" y="3242904"/>
            <a:ext cx="243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1B2831"/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</a:t>
            </a:r>
            <a:endParaRPr lang="zh-CN" altLang="en-US" sz="900" dirty="0">
              <a:solidFill>
                <a:srgbClr val="1B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4075507" y="3301343"/>
            <a:ext cx="1006777" cy="161696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156052" y="1605992"/>
            <a:ext cx="1946672" cy="1841897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159749" y="2746611"/>
            <a:ext cx="1440656" cy="1413272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549899" y="2451337"/>
            <a:ext cx="1497806" cy="1583531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3301183" y="1745296"/>
            <a:ext cx="1495425" cy="1558528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289854" y="2786191"/>
            <a:ext cx="2340404" cy="75020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在线模板首页全新升级，更新上百个热门标签让你更方便查找。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30390" y="1552748"/>
            <a:ext cx="2340404" cy="75020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在线模板首页全新升级，更新上百个热门标签让你更方便查找。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547892" y="1552748"/>
            <a:ext cx="2340404" cy="75020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在线模板首页全新升级，更新上百个热门标签让你更方便查找。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600405" y="2926242"/>
            <a:ext cx="2340404" cy="75020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 2013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在线模板首页全新升级，更新上百个热门标签让你更方便查找。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3514283" y="4859871"/>
            <a:ext cx="2365794" cy="28491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4825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646873" y="1345888"/>
            <a:ext cx="2108265" cy="323163"/>
          </a:xfrm>
          <a:prstGeom prst="rect">
            <a:avLst/>
          </a:prstGeom>
          <a:solidFill>
            <a:srgbClr val="0E8146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</a:rPr>
              <a:t>单击此添加文本关键字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029" y="1737073"/>
            <a:ext cx="34724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0557" y="1758312"/>
            <a:ext cx="3081586" cy="75020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9" name="矩形 8"/>
          <p:cNvSpPr/>
          <p:nvPr/>
        </p:nvSpPr>
        <p:spPr>
          <a:xfrm>
            <a:off x="4810557" y="2649288"/>
            <a:ext cx="3081586" cy="75020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0" name="矩形 9"/>
          <p:cNvSpPr/>
          <p:nvPr/>
        </p:nvSpPr>
        <p:spPr>
          <a:xfrm>
            <a:off x="4810557" y="3540265"/>
            <a:ext cx="3081586" cy="75020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26320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435247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50" b="1" dirty="0"/>
              <a:t>添加标题内容文本</a:t>
            </a: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03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9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3597889" y="2119983"/>
            <a:ext cx="638687" cy="707764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4816567" y="2119983"/>
            <a:ext cx="638687" cy="707764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4989598" y="2043799"/>
            <a:ext cx="2279648" cy="899249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1973195" y="2043798"/>
            <a:ext cx="2138324" cy="83803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3079337" y="2448537"/>
            <a:ext cx="968658" cy="1118954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710525" y="3746207"/>
            <a:ext cx="1260332" cy="331721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51105" y="3755263"/>
            <a:ext cx="1478540" cy="331721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6225" y="3746208"/>
            <a:ext cx="1260332" cy="331721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5131" y="3752521"/>
            <a:ext cx="1260332" cy="331721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10526" y="4011717"/>
            <a:ext cx="1610611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51106" y="4035329"/>
            <a:ext cx="1627755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6226" y="4011717"/>
            <a:ext cx="1615730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5131" y="4039512"/>
            <a:ext cx="1637477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807921" y="819706"/>
            <a:ext cx="1505379" cy="1738952"/>
            <a:chOff x="3752572" y="82931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8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108136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72" tIns="34286" rIns="68572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8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24426" y="1385883"/>
              <a:ext cx="925698" cy="705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99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YOUR TITLE</a:t>
              </a:r>
              <a:endParaRPr lang="zh-CN" altLang="en-US" sz="199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19" name="Freeform 12"/>
          <p:cNvSpPr>
            <a:spLocks/>
          </p:cNvSpPr>
          <p:nvPr/>
        </p:nvSpPr>
        <p:spPr bwMode="auto">
          <a:xfrm>
            <a:off x="3273523" y="2710987"/>
            <a:ext cx="580286" cy="551768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7103414" y="2448537"/>
            <a:ext cx="968658" cy="1118954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7358268" y="2789385"/>
            <a:ext cx="539903" cy="473367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130892" y="2467324"/>
            <a:ext cx="968658" cy="1118954"/>
            <a:chOff x="229394" y="1453367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432501" y="2856192"/>
            <a:ext cx="393842" cy="339365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959652" y="2493421"/>
            <a:ext cx="968658" cy="1118954"/>
            <a:chOff x="229394" y="1453366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257892" y="2866447"/>
            <a:ext cx="418830" cy="345318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4685638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3683746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5119769" y="251361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4685638" y="3341761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3661975" y="331999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3960000" y="3297829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12" name="六边形 11"/>
          <p:cNvSpPr/>
          <p:nvPr/>
        </p:nvSpPr>
        <p:spPr>
          <a:xfrm rot="5400000">
            <a:off x="3208184" y="250975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4029828" y="2373157"/>
            <a:ext cx="1144322" cy="9955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902"/>
          <p:cNvSpPr>
            <a:spLocks noEditPoints="1"/>
          </p:cNvSpPr>
          <p:nvPr/>
        </p:nvSpPr>
        <p:spPr bwMode="auto">
          <a:xfrm>
            <a:off x="4351361" y="2677150"/>
            <a:ext cx="501254" cy="388144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" name="Freeform 97"/>
          <p:cNvSpPr>
            <a:spLocks noEditPoints="1"/>
          </p:cNvSpPr>
          <p:nvPr/>
        </p:nvSpPr>
        <p:spPr bwMode="auto">
          <a:xfrm>
            <a:off x="3518329" y="2747113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" name="Freeform 98"/>
          <p:cNvSpPr>
            <a:spLocks noEditPoints="1"/>
          </p:cNvSpPr>
          <p:nvPr/>
        </p:nvSpPr>
        <p:spPr bwMode="auto">
          <a:xfrm>
            <a:off x="4962847" y="3584518"/>
            <a:ext cx="273844" cy="272654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Freeform 100"/>
          <p:cNvSpPr>
            <a:spLocks noEditPoints="1"/>
          </p:cNvSpPr>
          <p:nvPr/>
        </p:nvSpPr>
        <p:spPr bwMode="auto">
          <a:xfrm>
            <a:off x="3928957" y="3556264"/>
            <a:ext cx="272654" cy="272654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148"/>
          <p:cNvSpPr>
            <a:spLocks noEditPoints="1"/>
          </p:cNvSpPr>
          <p:nvPr/>
        </p:nvSpPr>
        <p:spPr bwMode="auto">
          <a:xfrm>
            <a:off x="5020866" y="1887578"/>
            <a:ext cx="273844" cy="272654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149"/>
          <p:cNvSpPr>
            <a:spLocks noEditPoints="1"/>
          </p:cNvSpPr>
          <p:nvPr/>
        </p:nvSpPr>
        <p:spPr bwMode="auto">
          <a:xfrm>
            <a:off x="5377369" y="2734611"/>
            <a:ext cx="270272" cy="272654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99"/>
          <p:cNvSpPr>
            <a:spLocks noEditPoints="1"/>
          </p:cNvSpPr>
          <p:nvPr/>
        </p:nvSpPr>
        <p:spPr bwMode="auto">
          <a:xfrm>
            <a:off x="3975733" y="1882997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矩形 20"/>
          <p:cNvSpPr/>
          <p:nvPr/>
        </p:nvSpPr>
        <p:spPr>
          <a:xfrm>
            <a:off x="1021128" y="170091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矩形 21"/>
          <p:cNvSpPr/>
          <p:nvPr/>
        </p:nvSpPr>
        <p:spPr>
          <a:xfrm>
            <a:off x="465662" y="2605482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矩形 22"/>
          <p:cNvSpPr/>
          <p:nvPr/>
        </p:nvSpPr>
        <p:spPr>
          <a:xfrm>
            <a:off x="898690" y="3428006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矩形 23"/>
          <p:cNvSpPr/>
          <p:nvPr/>
        </p:nvSpPr>
        <p:spPr>
          <a:xfrm>
            <a:off x="5974362" y="261120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5537065" y="177217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 25"/>
          <p:cNvSpPr/>
          <p:nvPr/>
        </p:nvSpPr>
        <p:spPr>
          <a:xfrm>
            <a:off x="5548006" y="344953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64080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6727" y="1551295"/>
            <a:ext cx="1404832" cy="2970000"/>
          </a:xfrm>
          <a:prstGeom prst="rect">
            <a:avLst/>
          </a:prstGeom>
        </p:spPr>
      </p:pic>
      <p:sp>
        <p:nvSpPr>
          <p:cNvPr id="8" name="同侧圆角矩形 7"/>
          <p:cNvSpPr/>
          <p:nvPr/>
        </p:nvSpPr>
        <p:spPr>
          <a:xfrm rot="5400000">
            <a:off x="6984510" y="1003207"/>
            <a:ext cx="437028" cy="20826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同侧圆角矩形 8"/>
          <p:cNvSpPr/>
          <p:nvPr/>
        </p:nvSpPr>
        <p:spPr>
          <a:xfrm rot="5400000">
            <a:off x="6841530" y="1691213"/>
            <a:ext cx="437028" cy="17966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同侧圆角矩形 9"/>
          <p:cNvSpPr/>
          <p:nvPr/>
        </p:nvSpPr>
        <p:spPr>
          <a:xfrm rot="5400000">
            <a:off x="6984510" y="2093260"/>
            <a:ext cx="437028" cy="20826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同侧圆角矩形 10"/>
          <p:cNvSpPr/>
          <p:nvPr/>
        </p:nvSpPr>
        <p:spPr>
          <a:xfrm rot="5400000">
            <a:off x="6841531" y="2781267"/>
            <a:ext cx="437027" cy="17966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5397091" y="2035548"/>
            <a:ext cx="437400" cy="437029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397091" y="2580575"/>
            <a:ext cx="437400" cy="43702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5397091" y="3125602"/>
            <a:ext cx="437400" cy="437029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5397091" y="3670629"/>
            <a:ext cx="437400" cy="43702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5674815" y="1985674"/>
            <a:ext cx="646578" cy="327227"/>
          </a:xfrm>
          <a:prstGeom prst="parallelogram">
            <a:avLst>
              <a:gd name="adj" fmla="val 64392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5674815" y="2530701"/>
            <a:ext cx="646578" cy="327227"/>
          </a:xfrm>
          <a:prstGeom prst="parallelogram">
            <a:avLst>
              <a:gd name="adj" fmla="val 64392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平行四边形 17"/>
          <p:cNvSpPr/>
          <p:nvPr/>
        </p:nvSpPr>
        <p:spPr>
          <a:xfrm rot="16200000" flipH="1">
            <a:off x="5674815" y="3075727"/>
            <a:ext cx="646578" cy="327227"/>
          </a:xfrm>
          <a:prstGeom prst="parallelogram">
            <a:avLst>
              <a:gd name="adj" fmla="val 64392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平行四边形 18"/>
          <p:cNvSpPr/>
          <p:nvPr/>
        </p:nvSpPr>
        <p:spPr>
          <a:xfrm rot="16200000" flipH="1">
            <a:off x="5674815" y="3620753"/>
            <a:ext cx="646578" cy="327227"/>
          </a:xfrm>
          <a:prstGeom prst="parallelogram">
            <a:avLst>
              <a:gd name="adj" fmla="val 62937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6161716" y="3473648"/>
            <a:ext cx="1635758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675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1" name="矩形 20"/>
          <p:cNvSpPr/>
          <p:nvPr/>
        </p:nvSpPr>
        <p:spPr>
          <a:xfrm>
            <a:off x="6161716" y="2930704"/>
            <a:ext cx="1635758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675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2" name="矩形 21"/>
          <p:cNvSpPr/>
          <p:nvPr/>
        </p:nvSpPr>
        <p:spPr>
          <a:xfrm>
            <a:off x="6161716" y="2387479"/>
            <a:ext cx="1635758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675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3" name="矩形 22"/>
          <p:cNvSpPr/>
          <p:nvPr/>
        </p:nvSpPr>
        <p:spPr>
          <a:xfrm>
            <a:off x="6161716" y="1829264"/>
            <a:ext cx="1635758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675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076" y="1983642"/>
            <a:ext cx="1162569" cy="2137042"/>
          </a:xfrm>
          <a:prstGeom prst="rect">
            <a:avLst/>
          </a:prstGeom>
        </p:spPr>
      </p:pic>
      <p:sp>
        <p:nvSpPr>
          <p:cNvPr id="25" name="Freeform 1107"/>
          <p:cNvSpPr>
            <a:spLocks noChangeAspect="1"/>
          </p:cNvSpPr>
          <p:nvPr/>
        </p:nvSpPr>
        <p:spPr bwMode="auto">
          <a:xfrm>
            <a:off x="5492010" y="2112129"/>
            <a:ext cx="270000" cy="27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6 w 144"/>
              <a:gd name="T5" fmla="*/ 101 h 144"/>
              <a:gd name="T6" fmla="*/ 45 w 144"/>
              <a:gd name="T7" fmla="*/ 40 h 144"/>
              <a:gd name="T8" fmla="*/ 63 w 144"/>
              <a:gd name="T9" fmla="*/ 52 h 144"/>
              <a:gd name="T10" fmla="*/ 56 w 144"/>
              <a:gd name="T11" fmla="*/ 57 h 144"/>
              <a:gd name="T12" fmla="*/ 28 w 144"/>
              <a:gd name="T13" fmla="*/ 102 h 144"/>
              <a:gd name="T14" fmla="*/ 26 w 144"/>
              <a:gd name="T15" fmla="*/ 112 h 144"/>
              <a:gd name="T16" fmla="*/ 31 w 144"/>
              <a:gd name="T17" fmla="*/ 119 h 144"/>
              <a:gd name="T18" fmla="*/ 40 w 144"/>
              <a:gd name="T19" fmla="*/ 120 h 144"/>
              <a:gd name="T20" fmla="*/ 47 w 144"/>
              <a:gd name="T21" fmla="*/ 115 h 144"/>
              <a:gd name="T22" fmla="*/ 65 w 144"/>
              <a:gd name="T23" fmla="*/ 86 h 144"/>
              <a:gd name="T24" fmla="*/ 64 w 144"/>
              <a:gd name="T25" fmla="*/ 81 h 144"/>
              <a:gd name="T26" fmla="*/ 59 w 144"/>
              <a:gd name="T27" fmla="*/ 82 h 144"/>
              <a:gd name="T28" fmla="*/ 41 w 144"/>
              <a:gd name="T29" fmla="*/ 111 h 144"/>
              <a:gd name="T30" fmla="*/ 38 w 144"/>
              <a:gd name="T31" fmla="*/ 114 h 144"/>
              <a:gd name="T32" fmla="*/ 35 w 144"/>
              <a:gd name="T33" fmla="*/ 113 h 144"/>
              <a:gd name="T34" fmla="*/ 33 w 144"/>
              <a:gd name="T35" fmla="*/ 110 h 144"/>
              <a:gd name="T36" fmla="*/ 34 w 144"/>
              <a:gd name="T37" fmla="*/ 106 h 144"/>
              <a:gd name="T38" fmla="*/ 62 w 144"/>
              <a:gd name="T39" fmla="*/ 61 h 144"/>
              <a:gd name="T40" fmla="*/ 71 w 144"/>
              <a:gd name="T41" fmla="*/ 57 h 144"/>
              <a:gd name="T42" fmla="*/ 113 w 144"/>
              <a:gd name="T43" fmla="*/ 83 h 144"/>
              <a:gd name="T44" fmla="*/ 75 w 144"/>
              <a:gd name="T45" fmla="*/ 144 h 144"/>
              <a:gd name="T46" fmla="*/ 144 w 144"/>
              <a:gd name="T47" fmla="*/ 72 h 144"/>
              <a:gd name="T48" fmla="*/ 72 w 144"/>
              <a:gd name="T4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82"/>
                  <a:pt x="2" y="92"/>
                  <a:pt x="6" y="101"/>
                </a:cubicBezTo>
                <a:cubicBezTo>
                  <a:pt x="45" y="40"/>
                  <a:pt x="45" y="40"/>
                  <a:pt x="45" y="40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53"/>
                  <a:pt x="58" y="55"/>
                  <a:pt x="56" y="5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6" y="105"/>
                  <a:pt x="25" y="109"/>
                  <a:pt x="26" y="112"/>
                </a:cubicBezTo>
                <a:cubicBezTo>
                  <a:pt x="27" y="114"/>
                  <a:pt x="29" y="117"/>
                  <a:pt x="31" y="119"/>
                </a:cubicBezTo>
                <a:cubicBezTo>
                  <a:pt x="34" y="120"/>
                  <a:pt x="37" y="121"/>
                  <a:pt x="40" y="120"/>
                </a:cubicBezTo>
                <a:cubicBezTo>
                  <a:pt x="43" y="120"/>
                  <a:pt x="45" y="118"/>
                  <a:pt x="47" y="115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4"/>
                  <a:pt x="66" y="82"/>
                  <a:pt x="64" y="81"/>
                </a:cubicBezTo>
                <a:cubicBezTo>
                  <a:pt x="63" y="80"/>
                  <a:pt x="60" y="81"/>
                  <a:pt x="59" y="8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3"/>
                  <a:pt x="39" y="113"/>
                  <a:pt x="38" y="114"/>
                </a:cubicBezTo>
                <a:cubicBezTo>
                  <a:pt x="37" y="114"/>
                  <a:pt x="36" y="114"/>
                  <a:pt x="35" y="113"/>
                </a:cubicBezTo>
                <a:cubicBezTo>
                  <a:pt x="34" y="112"/>
                  <a:pt x="33" y="111"/>
                  <a:pt x="33" y="110"/>
                </a:cubicBezTo>
                <a:cubicBezTo>
                  <a:pt x="32" y="109"/>
                  <a:pt x="33" y="108"/>
                  <a:pt x="34" y="106"/>
                </a:cubicBezTo>
                <a:cubicBezTo>
                  <a:pt x="62" y="61"/>
                  <a:pt x="62" y="61"/>
                  <a:pt x="62" y="61"/>
                </a:cubicBezTo>
                <a:cubicBezTo>
                  <a:pt x="64" y="58"/>
                  <a:pt x="68" y="56"/>
                  <a:pt x="71" y="57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113" y="143"/>
                  <a:pt x="144" y="11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5480791" y="2673053"/>
            <a:ext cx="270000" cy="270000"/>
            <a:chOff x="7331393" y="6218848"/>
            <a:chExt cx="539750" cy="539750"/>
          </a:xfrm>
          <a:solidFill>
            <a:schemeClr val="bg1"/>
          </a:solidFill>
        </p:grpSpPr>
        <p:sp>
          <p:nvSpPr>
            <p:cNvPr id="27" name="Freeform 1108"/>
            <p:cNvSpPr>
              <a:spLocks noChangeAspect="1"/>
            </p:cNvSpPr>
            <p:nvPr/>
          </p:nvSpPr>
          <p:spPr bwMode="auto">
            <a:xfrm>
              <a:off x="7482205" y="6372836"/>
              <a:ext cx="63500" cy="66675"/>
            </a:xfrm>
            <a:custGeom>
              <a:avLst/>
              <a:gdLst>
                <a:gd name="T0" fmla="*/ 3 w 17"/>
                <a:gd name="T1" fmla="*/ 3 h 18"/>
                <a:gd name="T2" fmla="*/ 3 w 17"/>
                <a:gd name="T3" fmla="*/ 15 h 18"/>
                <a:gd name="T4" fmla="*/ 14 w 17"/>
                <a:gd name="T5" fmla="*/ 15 h 18"/>
                <a:gd name="T6" fmla="*/ 14 w 17"/>
                <a:gd name="T7" fmla="*/ 3 h 18"/>
                <a:gd name="T8" fmla="*/ 3 w 17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3" y="3"/>
                  </a:moveTo>
                  <a:cubicBezTo>
                    <a:pt x="0" y="7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7" y="12"/>
                    <a:pt x="17" y="7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109"/>
            <p:cNvSpPr>
              <a:spLocks noChangeAspect="1" noEditPoints="1"/>
            </p:cNvSpPr>
            <p:nvPr/>
          </p:nvSpPr>
          <p:spPr bwMode="auto">
            <a:xfrm>
              <a:off x="7331393" y="6218848"/>
              <a:ext cx="539750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7 w 144"/>
                <a:gd name="T11" fmla="*/ 124 h 144"/>
                <a:gd name="T12" fmla="*/ 29 w 144"/>
                <a:gd name="T13" fmla="*/ 76 h 144"/>
                <a:gd name="T14" fmla="*/ 29 w 144"/>
                <a:gd name="T15" fmla="*/ 47 h 144"/>
                <a:gd name="T16" fmla="*/ 46 w 144"/>
                <a:gd name="T17" fmla="*/ 30 h 144"/>
                <a:gd name="T18" fmla="*/ 74 w 144"/>
                <a:gd name="T19" fmla="*/ 30 h 144"/>
                <a:gd name="T20" fmla="*/ 123 w 144"/>
                <a:gd name="T21" fmla="*/ 79 h 144"/>
                <a:gd name="T22" fmla="*/ 77 w 144"/>
                <a:gd name="T23" fmla="*/ 1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7" y="124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123" y="79"/>
                    <a:pt x="123" y="79"/>
                    <a:pt x="123" y="79"/>
                  </a:cubicBezTo>
                  <a:lnTo>
                    <a:pt x="7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9" name="Freeform 1110"/>
          <p:cNvSpPr>
            <a:spLocks noChangeAspect="1" noEditPoints="1"/>
          </p:cNvSpPr>
          <p:nvPr/>
        </p:nvSpPr>
        <p:spPr bwMode="auto">
          <a:xfrm>
            <a:off x="5480791" y="3215474"/>
            <a:ext cx="270000" cy="27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76 h 144"/>
              <a:gd name="T12" fmla="*/ 105 w 144"/>
              <a:gd name="T13" fmla="*/ 91 h 144"/>
              <a:gd name="T14" fmla="*/ 109 w 144"/>
              <a:gd name="T15" fmla="*/ 104 h 144"/>
              <a:gd name="T16" fmla="*/ 91 w 144"/>
              <a:gd name="T17" fmla="*/ 117 h 144"/>
              <a:gd name="T18" fmla="*/ 80 w 144"/>
              <a:gd name="T19" fmla="*/ 110 h 144"/>
              <a:gd name="T20" fmla="*/ 72 w 144"/>
              <a:gd name="T21" fmla="*/ 111 h 144"/>
              <a:gd name="T22" fmla="*/ 64 w 144"/>
              <a:gd name="T23" fmla="*/ 110 h 144"/>
              <a:gd name="T24" fmla="*/ 53 w 144"/>
              <a:gd name="T25" fmla="*/ 117 h 144"/>
              <a:gd name="T26" fmla="*/ 35 w 144"/>
              <a:gd name="T27" fmla="*/ 104 h 144"/>
              <a:gd name="T28" fmla="*/ 39 w 144"/>
              <a:gd name="T29" fmla="*/ 91 h 144"/>
              <a:gd name="T30" fmla="*/ 34 w 144"/>
              <a:gd name="T31" fmla="*/ 76 h 144"/>
              <a:gd name="T32" fmla="*/ 23 w 144"/>
              <a:gd name="T33" fmla="*/ 68 h 144"/>
              <a:gd name="T34" fmla="*/ 30 w 144"/>
              <a:gd name="T35" fmla="*/ 46 h 144"/>
              <a:gd name="T36" fmla="*/ 43 w 144"/>
              <a:gd name="T37" fmla="*/ 46 h 144"/>
              <a:gd name="T38" fmla="*/ 56 w 144"/>
              <a:gd name="T39" fmla="*/ 37 h 144"/>
              <a:gd name="T40" fmla="*/ 60 w 144"/>
              <a:gd name="T41" fmla="*/ 24 h 144"/>
              <a:gd name="T42" fmla="*/ 84 w 144"/>
              <a:gd name="T43" fmla="*/ 24 h 144"/>
              <a:gd name="T44" fmla="*/ 88 w 144"/>
              <a:gd name="T45" fmla="*/ 37 h 144"/>
              <a:gd name="T46" fmla="*/ 101 w 144"/>
              <a:gd name="T47" fmla="*/ 46 h 144"/>
              <a:gd name="T48" fmla="*/ 114 w 144"/>
              <a:gd name="T49" fmla="*/ 46 h 144"/>
              <a:gd name="T50" fmla="*/ 121 w 144"/>
              <a:gd name="T51" fmla="*/ 68 h 144"/>
              <a:gd name="T52" fmla="*/ 110 w 144"/>
              <a:gd name="T53" fmla="*/ 7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5478198" y="3763106"/>
            <a:ext cx="270794" cy="270000"/>
            <a:chOff x="9477693" y="6218848"/>
            <a:chExt cx="541338" cy="539750"/>
          </a:xfrm>
          <a:solidFill>
            <a:schemeClr val="bg1"/>
          </a:solidFill>
        </p:grpSpPr>
        <p:sp>
          <p:nvSpPr>
            <p:cNvPr id="31" name="Freeform 1111"/>
            <p:cNvSpPr>
              <a:spLocks noEditPoints="1"/>
            </p:cNvSpPr>
            <p:nvPr/>
          </p:nvSpPr>
          <p:spPr bwMode="auto">
            <a:xfrm>
              <a:off x="9477693" y="6218848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4 w 144"/>
                <a:gd name="T11" fmla="*/ 102 h 144"/>
                <a:gd name="T12" fmla="*/ 96 w 144"/>
                <a:gd name="T13" fmla="*/ 105 h 144"/>
                <a:gd name="T14" fmla="*/ 88 w 144"/>
                <a:gd name="T15" fmla="*/ 121 h 144"/>
                <a:gd name="T16" fmla="*/ 72 w 144"/>
                <a:gd name="T17" fmla="*/ 113 h 144"/>
                <a:gd name="T18" fmla="*/ 56 w 144"/>
                <a:gd name="T19" fmla="*/ 121 h 144"/>
                <a:gd name="T20" fmla="*/ 48 w 144"/>
                <a:gd name="T21" fmla="*/ 105 h 144"/>
                <a:gd name="T22" fmla="*/ 30 w 144"/>
                <a:gd name="T23" fmla="*/ 102 h 144"/>
                <a:gd name="T24" fmla="*/ 33 w 144"/>
                <a:gd name="T25" fmla="*/ 85 h 144"/>
                <a:gd name="T26" fmla="*/ 20 w 144"/>
                <a:gd name="T27" fmla="*/ 72 h 144"/>
                <a:gd name="T28" fmla="*/ 33 w 144"/>
                <a:gd name="T29" fmla="*/ 59 h 144"/>
                <a:gd name="T30" fmla="*/ 30 w 144"/>
                <a:gd name="T31" fmla="*/ 42 h 144"/>
                <a:gd name="T32" fmla="*/ 48 w 144"/>
                <a:gd name="T33" fmla="*/ 39 h 144"/>
                <a:gd name="T34" fmla="*/ 56 w 144"/>
                <a:gd name="T35" fmla="*/ 23 h 144"/>
                <a:gd name="T36" fmla="*/ 72 w 144"/>
                <a:gd name="T37" fmla="*/ 31 h 144"/>
                <a:gd name="T38" fmla="*/ 88 w 144"/>
                <a:gd name="T39" fmla="*/ 23 h 144"/>
                <a:gd name="T40" fmla="*/ 96 w 144"/>
                <a:gd name="T41" fmla="*/ 39 h 144"/>
                <a:gd name="T42" fmla="*/ 114 w 144"/>
                <a:gd name="T43" fmla="*/ 42 h 144"/>
                <a:gd name="T44" fmla="*/ 111 w 144"/>
                <a:gd name="T45" fmla="*/ 59 h 144"/>
                <a:gd name="T46" fmla="*/ 124 w 144"/>
                <a:gd name="T47" fmla="*/ 72 h 144"/>
                <a:gd name="T48" fmla="*/ 111 w 144"/>
                <a:gd name="T49" fmla="*/ 85 h 144"/>
                <a:gd name="T50" fmla="*/ 114 w 144"/>
                <a:gd name="T51" fmla="*/ 10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4" y="102"/>
                  </a:moveTo>
                  <a:cubicBezTo>
                    <a:pt x="96" y="105"/>
                    <a:pt x="96" y="105"/>
                    <a:pt x="96" y="105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1" y="85"/>
                    <a:pt x="111" y="85"/>
                    <a:pt x="111" y="85"/>
                  </a:cubicBezTo>
                  <a:lnTo>
                    <a:pt x="1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1112"/>
            <p:cNvSpPr>
              <a:spLocks/>
            </p:cNvSpPr>
            <p:nvPr/>
          </p:nvSpPr>
          <p:spPr bwMode="auto">
            <a:xfrm>
              <a:off x="9625331" y="6368073"/>
              <a:ext cx="212725" cy="169863"/>
            </a:xfrm>
            <a:custGeom>
              <a:avLst/>
              <a:gdLst>
                <a:gd name="T0" fmla="*/ 29 w 57"/>
                <a:gd name="T1" fmla="*/ 2 h 45"/>
                <a:gd name="T2" fmla="*/ 3 w 57"/>
                <a:gd name="T3" fmla="*/ 36 h 45"/>
                <a:gd name="T4" fmla="*/ 5 w 57"/>
                <a:gd name="T5" fmla="*/ 45 h 45"/>
                <a:gd name="T6" fmla="*/ 35 w 57"/>
                <a:gd name="T7" fmla="*/ 9 h 45"/>
                <a:gd name="T8" fmla="*/ 57 w 57"/>
                <a:gd name="T9" fmla="*/ 14 h 45"/>
                <a:gd name="T10" fmla="*/ 29 w 57"/>
                <a:gd name="T1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5">
                  <a:moveTo>
                    <a:pt x="29" y="2"/>
                  </a:moveTo>
                  <a:cubicBezTo>
                    <a:pt x="12" y="4"/>
                    <a:pt x="0" y="19"/>
                    <a:pt x="3" y="36"/>
                  </a:cubicBezTo>
                  <a:cubicBezTo>
                    <a:pt x="3" y="39"/>
                    <a:pt x="4" y="42"/>
                    <a:pt x="5" y="45"/>
                  </a:cubicBezTo>
                  <a:cubicBezTo>
                    <a:pt x="5" y="27"/>
                    <a:pt x="18" y="12"/>
                    <a:pt x="35" y="9"/>
                  </a:cubicBezTo>
                  <a:cubicBezTo>
                    <a:pt x="43" y="8"/>
                    <a:pt x="51" y="10"/>
                    <a:pt x="57" y="14"/>
                  </a:cubicBezTo>
                  <a:cubicBezTo>
                    <a:pt x="51" y="5"/>
                    <a:pt x="40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3" name="TextBox 17"/>
          <p:cNvSpPr txBox="1"/>
          <p:nvPr/>
        </p:nvSpPr>
        <p:spPr>
          <a:xfrm>
            <a:off x="592444" y="1921597"/>
            <a:ext cx="2108265" cy="323163"/>
          </a:xfrm>
          <a:prstGeom prst="rect">
            <a:avLst/>
          </a:prstGeom>
          <a:solidFill>
            <a:srgbClr val="0E8146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</a:rPr>
              <a:t>单击此添加文本关键字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2599" y="2312783"/>
            <a:ext cx="2946933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1B2831"/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050" dirty="0">
              <a:solidFill>
                <a:srgbClr val="1B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9645" y="283075"/>
            <a:ext cx="146065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576943" y="1426029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1</a:t>
            </a:r>
            <a:endParaRPr lang="zh-CN" altLang="en-US" sz="6000" dirty="0"/>
          </a:p>
        </p:txBody>
      </p:sp>
      <p:sp>
        <p:nvSpPr>
          <p:cNvPr id="7" name="矩形 6"/>
          <p:cNvSpPr/>
          <p:nvPr/>
        </p:nvSpPr>
        <p:spPr>
          <a:xfrm>
            <a:off x="576943" y="2939142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3</a:t>
            </a:r>
            <a:endParaRPr lang="zh-CN" altLang="en-US" sz="6000" dirty="0"/>
          </a:p>
        </p:txBody>
      </p:sp>
      <p:sp>
        <p:nvSpPr>
          <p:cNvPr id="8" name="矩形 7"/>
          <p:cNvSpPr/>
          <p:nvPr/>
        </p:nvSpPr>
        <p:spPr>
          <a:xfrm>
            <a:off x="1469572" y="1426029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469572" y="2939142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767944" y="1426029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2</a:t>
            </a:r>
            <a:endParaRPr lang="zh-CN" altLang="en-US" sz="6000" dirty="0"/>
          </a:p>
        </p:txBody>
      </p:sp>
      <p:sp>
        <p:nvSpPr>
          <p:cNvPr id="11" name="矩形 10"/>
          <p:cNvSpPr/>
          <p:nvPr/>
        </p:nvSpPr>
        <p:spPr>
          <a:xfrm>
            <a:off x="4767944" y="2939142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4</a:t>
            </a:r>
            <a:endParaRPr lang="zh-CN" altLang="en-US" sz="6000" dirty="0"/>
          </a:p>
        </p:txBody>
      </p:sp>
      <p:sp>
        <p:nvSpPr>
          <p:cNvPr id="12" name="矩形 11"/>
          <p:cNvSpPr/>
          <p:nvPr/>
        </p:nvSpPr>
        <p:spPr>
          <a:xfrm>
            <a:off x="5660572" y="1426029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660572" y="2939142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575232" y="1665641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5" name="矩形 14"/>
          <p:cNvSpPr/>
          <p:nvPr/>
        </p:nvSpPr>
        <p:spPr>
          <a:xfrm>
            <a:off x="1618032" y="3178755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6" name="矩形 15"/>
          <p:cNvSpPr/>
          <p:nvPr/>
        </p:nvSpPr>
        <p:spPr>
          <a:xfrm>
            <a:off x="5879790" y="3178755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7" name="矩形 16"/>
          <p:cNvSpPr/>
          <p:nvPr/>
        </p:nvSpPr>
        <p:spPr>
          <a:xfrm>
            <a:off x="5879789" y="1665641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715518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926410" y="1999329"/>
            <a:ext cx="1662887" cy="1662887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2341804" y="1997167"/>
            <a:ext cx="1662887" cy="1662887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3752710" y="1999329"/>
            <a:ext cx="1662887" cy="1662887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5165020" y="1997167"/>
            <a:ext cx="1662887" cy="1662887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6572770" y="1999329"/>
            <a:ext cx="1662887" cy="1662887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73891" y="2060009"/>
            <a:ext cx="6019525" cy="1662028"/>
            <a:chOff x="2212761" y="2896600"/>
            <a:chExt cx="8466002" cy="2337515"/>
          </a:xfrm>
        </p:grpSpPr>
        <p:sp>
          <p:nvSpPr>
            <p:cNvPr id="76" name="TextBox 75"/>
            <p:cNvSpPr txBox="1"/>
            <p:nvPr/>
          </p:nvSpPr>
          <p:spPr>
            <a:xfrm>
              <a:off x="2212761" y="4957082"/>
              <a:ext cx="468938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229">
                <a:spcBef>
                  <a:spcPct val="20000"/>
                </a:spcBef>
                <a:defRPr/>
              </a:pPr>
              <a:r>
                <a:rPr lang="en-US" sz="1280" b="1" dirty="0">
                  <a:solidFill>
                    <a:srgbClr val="108036"/>
                  </a:solidFill>
                  <a:cs typeface="+mn-ea"/>
                  <a:sym typeface="+mn-lt"/>
                </a:rPr>
                <a:t>2013</a:t>
              </a:r>
              <a:endParaRPr lang="en-US" sz="1280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6864" y="2896600"/>
              <a:ext cx="468938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229">
                <a:spcBef>
                  <a:spcPct val="20000"/>
                </a:spcBef>
                <a:defRPr/>
              </a:pPr>
              <a:r>
                <a:rPr lang="en-US" sz="1280" b="1" dirty="0">
                  <a:solidFill>
                    <a:srgbClr val="108036"/>
                  </a:solidFill>
                  <a:cs typeface="+mn-ea"/>
                  <a:sym typeface="+mn-lt"/>
                </a:rPr>
                <a:t>2014</a:t>
              </a:r>
              <a:endParaRPr lang="en-US" sz="1280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27119" y="4957081"/>
              <a:ext cx="468938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229">
                <a:spcBef>
                  <a:spcPct val="20000"/>
                </a:spcBef>
                <a:defRPr/>
              </a:pPr>
              <a:r>
                <a:rPr lang="en-US" sz="1280" b="1" dirty="0">
                  <a:solidFill>
                    <a:srgbClr val="108036"/>
                  </a:solidFill>
                  <a:cs typeface="+mn-ea"/>
                  <a:sym typeface="+mn-lt"/>
                </a:rPr>
                <a:t>2015</a:t>
              </a:r>
              <a:endParaRPr lang="en-US" sz="1280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80181" y="2896600"/>
              <a:ext cx="468938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229">
                <a:spcBef>
                  <a:spcPct val="20000"/>
                </a:spcBef>
                <a:defRPr/>
              </a:pPr>
              <a:r>
                <a:rPr lang="en-US" sz="1280" b="1" dirty="0">
                  <a:solidFill>
                    <a:srgbClr val="108036"/>
                  </a:solidFill>
                  <a:cs typeface="+mn-ea"/>
                  <a:sym typeface="+mn-lt"/>
                </a:rPr>
                <a:t>2016</a:t>
              </a:r>
              <a:endParaRPr lang="en-US" sz="1280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00807" y="4957081"/>
              <a:ext cx="477956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229">
                <a:spcBef>
                  <a:spcPct val="20000"/>
                </a:spcBef>
                <a:defRPr/>
              </a:pPr>
              <a:r>
                <a:rPr lang="en-US" sz="1280" b="1" dirty="0">
                  <a:solidFill>
                    <a:srgbClr val="108036"/>
                  </a:solidFill>
                  <a:cs typeface="+mn-ea"/>
                  <a:sym typeface="+mn-lt"/>
                </a:rPr>
                <a:t>201X</a:t>
              </a:r>
              <a:endParaRPr lang="en-US" sz="1280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87337" y="2359734"/>
            <a:ext cx="973787" cy="990230"/>
            <a:chOff x="1757991" y="3318141"/>
            <a:chExt cx="1369556" cy="1392682"/>
          </a:xfrm>
        </p:grpSpPr>
        <p:grpSp>
          <p:nvGrpSpPr>
            <p:cNvPr id="2" name="组合 1"/>
            <p:cNvGrpSpPr/>
            <p:nvPr/>
          </p:nvGrpSpPr>
          <p:grpSpPr>
            <a:xfrm>
              <a:off x="1757991" y="3318141"/>
              <a:ext cx="1369556" cy="1392682"/>
              <a:chOff x="1101935" y="1054869"/>
              <a:chExt cx="1369556" cy="1392682"/>
            </a:xfrm>
          </p:grpSpPr>
          <p:sp>
            <p:nvSpPr>
              <p:cNvPr id="4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116"/>
            <p:cNvSpPr>
              <a:spLocks noEditPoints="1"/>
            </p:cNvSpPr>
            <p:nvPr/>
          </p:nvSpPr>
          <p:spPr bwMode="auto">
            <a:xfrm>
              <a:off x="2200276" y="3828795"/>
              <a:ext cx="460506" cy="37137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en-US" sz="128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02988" y="2359734"/>
            <a:ext cx="973787" cy="990230"/>
            <a:chOff x="5729916" y="3318141"/>
            <a:chExt cx="1369556" cy="1392682"/>
          </a:xfrm>
        </p:grpSpPr>
        <p:grpSp>
          <p:nvGrpSpPr>
            <p:cNvPr id="59" name="组合 58"/>
            <p:cNvGrpSpPr/>
            <p:nvPr/>
          </p:nvGrpSpPr>
          <p:grpSpPr>
            <a:xfrm>
              <a:off x="5729916" y="3318141"/>
              <a:ext cx="1369556" cy="1392682"/>
              <a:chOff x="1101935" y="1054869"/>
              <a:chExt cx="1369556" cy="1392682"/>
            </a:xfrm>
          </p:grpSpPr>
          <p:sp>
            <p:nvSpPr>
              <p:cNvPr id="60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78"/>
            <p:cNvSpPr>
              <a:spLocks noEditPoints="1"/>
            </p:cNvSpPr>
            <p:nvPr/>
          </p:nvSpPr>
          <p:spPr bwMode="auto">
            <a:xfrm>
              <a:off x="6172201" y="3837395"/>
              <a:ext cx="509470" cy="38371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en-US" sz="128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72762" y="2359734"/>
            <a:ext cx="973787" cy="990230"/>
            <a:chOff x="3758241" y="3318141"/>
            <a:chExt cx="1369556" cy="1392682"/>
          </a:xfrm>
        </p:grpSpPr>
        <p:grpSp>
          <p:nvGrpSpPr>
            <p:cNvPr id="51" name="组合 50"/>
            <p:cNvGrpSpPr/>
            <p:nvPr/>
          </p:nvGrpSpPr>
          <p:grpSpPr>
            <a:xfrm>
              <a:off x="3758241" y="3318141"/>
              <a:ext cx="1369556" cy="1392682"/>
              <a:chOff x="1101935" y="1054869"/>
              <a:chExt cx="1369556" cy="1392682"/>
            </a:xfrm>
          </p:grpSpPr>
          <p:sp>
            <p:nvSpPr>
              <p:cNvPr id="57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Freeform 105"/>
            <p:cNvSpPr>
              <a:spLocks noEditPoints="1"/>
            </p:cNvSpPr>
            <p:nvPr/>
          </p:nvSpPr>
          <p:spPr bwMode="auto">
            <a:xfrm>
              <a:off x="4255562" y="3843339"/>
              <a:ext cx="377298" cy="371830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en-US" sz="1280" dirty="0">
                <a:solidFill>
                  <a:schemeClr val="accent3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93589" y="2319099"/>
            <a:ext cx="973787" cy="990230"/>
            <a:chOff x="7725519" y="3260991"/>
            <a:chExt cx="1369556" cy="1392682"/>
          </a:xfrm>
        </p:grpSpPr>
        <p:grpSp>
          <p:nvGrpSpPr>
            <p:cNvPr id="62" name="组合 61"/>
            <p:cNvGrpSpPr/>
            <p:nvPr/>
          </p:nvGrpSpPr>
          <p:grpSpPr>
            <a:xfrm>
              <a:off x="7725519" y="3260991"/>
              <a:ext cx="1369556" cy="1392682"/>
              <a:chOff x="1101935" y="1054869"/>
              <a:chExt cx="1369556" cy="1392682"/>
            </a:xfrm>
          </p:grpSpPr>
          <p:sp>
            <p:nvSpPr>
              <p:cNvPr id="6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62"/>
            <p:cNvSpPr>
              <a:spLocks noChangeAspect="1" noEditPoints="1"/>
            </p:cNvSpPr>
            <p:nvPr/>
          </p:nvSpPr>
          <p:spPr bwMode="auto">
            <a:xfrm>
              <a:off x="8179175" y="3757613"/>
              <a:ext cx="458236" cy="46189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en-US" sz="1280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33241" y="2319099"/>
            <a:ext cx="973787" cy="990230"/>
            <a:chOff x="9697194" y="3260991"/>
            <a:chExt cx="1369556" cy="1392682"/>
          </a:xfrm>
        </p:grpSpPr>
        <p:grpSp>
          <p:nvGrpSpPr>
            <p:cNvPr id="70" name="组合 69"/>
            <p:cNvGrpSpPr/>
            <p:nvPr/>
          </p:nvGrpSpPr>
          <p:grpSpPr>
            <a:xfrm>
              <a:off x="9697194" y="3260991"/>
              <a:ext cx="1369556" cy="1392682"/>
              <a:chOff x="1101935" y="1054869"/>
              <a:chExt cx="1369556" cy="1392682"/>
            </a:xfrm>
          </p:grpSpPr>
          <p:sp>
            <p:nvSpPr>
              <p:cNvPr id="71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40">
                  <a:lnSpc>
                    <a:spcPct val="130000"/>
                  </a:lnSpc>
                  <a:defRPr/>
                </a:pPr>
                <a:endParaRPr lang="en-US" sz="1349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10158413" y="3718564"/>
              <a:ext cx="477536" cy="47753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en-US" sz="1280">
                <a:cs typeface="+mn-ea"/>
                <a:sym typeface="+mn-lt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782781" y="970858"/>
            <a:ext cx="1728161" cy="3317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782779" y="1357378"/>
            <a:ext cx="1995317" cy="53860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82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2372257" y="3842751"/>
            <a:ext cx="1728161" cy="3317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2372254" y="4229272"/>
            <a:ext cx="1995317" cy="695054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82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600487" y="970858"/>
            <a:ext cx="1728161" cy="3317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extBox 171"/>
          <p:cNvSpPr txBox="1"/>
          <p:nvPr/>
        </p:nvSpPr>
        <p:spPr>
          <a:xfrm>
            <a:off x="3600486" y="1357378"/>
            <a:ext cx="1995317" cy="695054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82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5153839" y="3806626"/>
            <a:ext cx="1728161" cy="3317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5153836" y="4193147"/>
            <a:ext cx="1995317" cy="695054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82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6463350" y="988920"/>
            <a:ext cx="1728161" cy="3317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" name="TextBox 171"/>
          <p:cNvSpPr txBox="1"/>
          <p:nvPr/>
        </p:nvSpPr>
        <p:spPr>
          <a:xfrm>
            <a:off x="6463348" y="1375441"/>
            <a:ext cx="1995317" cy="53860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82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689201" y="1566014"/>
            <a:ext cx="1214999" cy="162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9" name="矩形 8"/>
          <p:cNvSpPr/>
          <p:nvPr/>
        </p:nvSpPr>
        <p:spPr>
          <a:xfrm>
            <a:off x="456271" y="3457604"/>
            <a:ext cx="2357438" cy="312633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Step 01</a:t>
            </a:r>
            <a:endParaRPr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2566369" y="2774968"/>
            <a:ext cx="2357438" cy="312633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Step 02</a:t>
            </a:r>
            <a:endParaRPr lang="zh-CN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4676466" y="2092333"/>
            <a:ext cx="2357438" cy="312633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Step 03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6786562" y="1409698"/>
            <a:ext cx="2357438" cy="312633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Step 04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456271" y="3825851"/>
            <a:ext cx="2390473" cy="95795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4" name="矩形 13"/>
          <p:cNvSpPr/>
          <p:nvPr/>
        </p:nvSpPr>
        <p:spPr>
          <a:xfrm>
            <a:off x="2971801" y="3087601"/>
            <a:ext cx="1952006" cy="95795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5" name="矩形 14"/>
          <p:cNvSpPr/>
          <p:nvPr/>
        </p:nvSpPr>
        <p:spPr>
          <a:xfrm>
            <a:off x="5081898" y="2404966"/>
            <a:ext cx="1952006" cy="95795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6" name="矩形 15"/>
          <p:cNvSpPr/>
          <p:nvPr/>
        </p:nvSpPr>
        <p:spPr>
          <a:xfrm>
            <a:off x="7191995" y="1722331"/>
            <a:ext cx="1793915" cy="95795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202491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435247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50" b="1" dirty="0"/>
              <a:t>添加标题内容文本</a:t>
            </a: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04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3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736167" y="1675155"/>
            <a:ext cx="2807941" cy="2400004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499659" y="2008488"/>
            <a:ext cx="2044448" cy="1748812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grpSp>
        <p:nvGrpSpPr>
          <p:cNvPr id="26" name="组合 25"/>
          <p:cNvGrpSpPr/>
          <p:nvPr/>
        </p:nvGrpSpPr>
        <p:grpSpPr>
          <a:xfrm>
            <a:off x="1964739" y="1659677"/>
            <a:ext cx="1526987" cy="46429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75853" y="2428725"/>
            <a:ext cx="1361908" cy="46429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59982" y="3562061"/>
            <a:ext cx="506351" cy="47619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2373471" y="2490632"/>
            <a:ext cx="1568257" cy="1266669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cxnSp>
        <p:nvCxnSpPr>
          <p:cNvPr id="3" name="直接连接符 2"/>
          <p:cNvCxnSpPr/>
          <p:nvPr/>
        </p:nvCxnSpPr>
        <p:spPr>
          <a:xfrm>
            <a:off x="4682329" y="1359644"/>
            <a:ext cx="0" cy="511166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4772679" y="1488498"/>
            <a:ext cx="300911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72681" y="1171661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12022" y="1417333"/>
            <a:ext cx="395788" cy="395788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854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5022931" y="3331006"/>
            <a:ext cx="0" cy="511166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5113281" y="3459861"/>
            <a:ext cx="300911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113282" y="3143023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52624" y="3388695"/>
            <a:ext cx="395788" cy="395788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854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5332569" y="2226631"/>
            <a:ext cx="0" cy="511166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5422920" y="2355485"/>
            <a:ext cx="300911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22920" y="2038648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766759" y="2284319"/>
            <a:ext cx="395788" cy="395788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854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/>
                </a:solidFill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25" grpId="0"/>
      <p:bldP spid="38" grpId="0"/>
      <p:bldP spid="49" grpId="0"/>
      <p:bldP spid="50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/>
          <p:nvPr/>
        </p:nvSpPr>
        <p:spPr>
          <a:xfrm>
            <a:off x="675448" y="1545913"/>
            <a:ext cx="2108265" cy="323163"/>
          </a:xfrm>
          <a:prstGeom prst="rect">
            <a:avLst/>
          </a:prstGeom>
          <a:solidFill>
            <a:srgbClr val="0E8146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</a:rPr>
              <a:t>单击此添加文本关键字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04" y="1937098"/>
            <a:ext cx="3603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graphicFrame>
        <p:nvGraphicFramePr>
          <p:cNvPr id="14" name="图表 13"/>
          <p:cNvGraphicFramePr/>
          <p:nvPr>
            <p:extLst/>
          </p:nvPr>
        </p:nvGraphicFramePr>
        <p:xfrm>
          <a:off x="4572000" y="1470575"/>
          <a:ext cx="4057650" cy="2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898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184568"/>
            <a:ext cx="9157547" cy="3280962"/>
            <a:chOff x="-251" y="971550"/>
            <a:chExt cx="9158050" cy="3400836"/>
          </a:xfrm>
          <a:solidFill>
            <a:srgbClr val="108036"/>
          </a:solidFill>
        </p:grpSpPr>
        <p:grpSp>
          <p:nvGrpSpPr>
            <p:cNvPr id="7" name="Group 6"/>
            <p:cNvGrpSpPr/>
            <p:nvPr/>
          </p:nvGrpSpPr>
          <p:grpSpPr>
            <a:xfrm>
              <a:off x="7316582" y="971550"/>
              <a:ext cx="1841217" cy="850209"/>
              <a:chOff x="7316582" y="971550"/>
              <a:chExt cx="1841217" cy="850209"/>
            </a:xfrm>
            <a:grpFill/>
          </p:grpSpPr>
          <p:sp>
            <p:nvSpPr>
              <p:cNvPr id="31" name="Round Single Corner Rectangle 30"/>
              <p:cNvSpPr/>
              <p:nvPr/>
            </p:nvSpPr>
            <p:spPr>
              <a:xfrm flipH="1">
                <a:off x="7316582" y="971550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230291" y="971550"/>
                <a:ext cx="927508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206" y="1821759"/>
              <a:ext cx="2744086" cy="850209"/>
              <a:chOff x="5486206" y="1821759"/>
              <a:chExt cx="2744086" cy="850209"/>
            </a:xfrm>
            <a:grpFill/>
          </p:grpSpPr>
          <p:sp>
            <p:nvSpPr>
              <p:cNvPr id="25" name="Round Single Corner Rectangle 24"/>
              <p:cNvSpPr/>
              <p:nvPr/>
            </p:nvSpPr>
            <p:spPr>
              <a:xfrm flipH="1">
                <a:off x="5486206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02590" y="1821759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ound Single Corner Rectangle 26"/>
              <p:cNvSpPr/>
              <p:nvPr/>
            </p:nvSpPr>
            <p:spPr>
              <a:xfrm flipV="1">
                <a:off x="7316582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7273447" y="2198347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58788" y="2671968"/>
              <a:ext cx="2741129" cy="850209"/>
              <a:chOff x="3658788" y="2671968"/>
              <a:chExt cx="2741129" cy="850209"/>
            </a:xfrm>
            <a:grpFill/>
          </p:grpSpPr>
          <p:sp>
            <p:nvSpPr>
              <p:cNvPr id="21" name="Round Single Corner Rectangle 20"/>
              <p:cNvSpPr/>
              <p:nvPr/>
            </p:nvSpPr>
            <p:spPr>
              <a:xfrm flipH="1">
                <a:off x="3658788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497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V="1">
                <a:off x="5486207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435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31370" y="3522177"/>
              <a:ext cx="2741128" cy="850209"/>
              <a:chOff x="1831370" y="3522177"/>
              <a:chExt cx="2741128" cy="850209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2745079" y="3522177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 flipH="1" flipV="1">
                <a:off x="1831370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 flipV="1">
                <a:off x="3658788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3615935" y="3908056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-251" y="2671968"/>
              <a:ext cx="2745331" cy="850209"/>
              <a:chOff x="-251" y="2671968"/>
              <a:chExt cx="2745331" cy="850209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 Single Corner Rectangle 13"/>
              <p:cNvSpPr/>
              <p:nvPr/>
            </p:nvSpPr>
            <p:spPr>
              <a:xfrm>
                <a:off x="1831370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251" y="2671968"/>
                <a:ext cx="917912" cy="850209"/>
              </a:xfrm>
              <a:prstGeom prst="rect">
                <a:avLst/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Freeform 6"/>
          <p:cNvSpPr>
            <a:spLocks noChangeAspect="1" noEditPoints="1"/>
          </p:cNvSpPr>
          <p:nvPr/>
        </p:nvSpPr>
        <p:spPr bwMode="auto">
          <a:xfrm>
            <a:off x="1242027" y="2969413"/>
            <a:ext cx="246380" cy="27102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11"/>
          <p:cNvSpPr>
            <a:spLocks noChangeAspect="1"/>
          </p:cNvSpPr>
          <p:nvPr/>
        </p:nvSpPr>
        <p:spPr bwMode="auto">
          <a:xfrm>
            <a:off x="4885830" y="3010221"/>
            <a:ext cx="303887" cy="197558"/>
          </a:xfrm>
          <a:custGeom>
            <a:avLst/>
            <a:gdLst>
              <a:gd name="T0" fmla="*/ 304 w 400"/>
              <a:gd name="T1" fmla="*/ 73 h 260"/>
              <a:gd name="T2" fmla="*/ 288 w 400"/>
              <a:gd name="T3" fmla="*/ 74 h 260"/>
              <a:gd name="T4" fmla="*/ 186 w 400"/>
              <a:gd name="T5" fmla="*/ 0 h 260"/>
              <a:gd name="T6" fmla="*/ 80 w 400"/>
              <a:gd name="T7" fmla="*/ 104 h 260"/>
              <a:gd name="T8" fmla="*/ 81 w 400"/>
              <a:gd name="T9" fmla="*/ 119 h 260"/>
              <a:gd name="T10" fmla="*/ 72 w 400"/>
              <a:gd name="T11" fmla="*/ 118 h 260"/>
              <a:gd name="T12" fmla="*/ 0 w 400"/>
              <a:gd name="T13" fmla="*/ 189 h 260"/>
              <a:gd name="T14" fmla="*/ 72 w 400"/>
              <a:gd name="T15" fmla="*/ 260 h 260"/>
              <a:gd name="T16" fmla="*/ 172 w 400"/>
              <a:gd name="T17" fmla="*/ 260 h 260"/>
              <a:gd name="T18" fmla="*/ 172 w 400"/>
              <a:gd name="T19" fmla="*/ 184 h 260"/>
              <a:gd name="T20" fmla="*/ 130 w 400"/>
              <a:gd name="T21" fmla="*/ 184 h 260"/>
              <a:gd name="T22" fmla="*/ 200 w 400"/>
              <a:gd name="T23" fmla="*/ 92 h 260"/>
              <a:gd name="T24" fmla="*/ 270 w 400"/>
              <a:gd name="T25" fmla="*/ 184 h 260"/>
              <a:gd name="T26" fmla="*/ 228 w 400"/>
              <a:gd name="T27" fmla="*/ 184 h 260"/>
              <a:gd name="T28" fmla="*/ 228 w 400"/>
              <a:gd name="T29" fmla="*/ 260 h 260"/>
              <a:gd name="T30" fmla="*/ 304 w 400"/>
              <a:gd name="T31" fmla="*/ 260 h 260"/>
              <a:gd name="T32" fmla="*/ 400 w 400"/>
              <a:gd name="T33" fmla="*/ 166 h 260"/>
              <a:gd name="T34" fmla="*/ 304 w 400"/>
              <a:gd name="T35" fmla="*/ 7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270" y="184"/>
                  <a:pt x="270" y="184"/>
                  <a:pt x="270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16"/>
          <p:cNvSpPr>
            <a:spLocks noChangeAspect="1" noEditPoints="1"/>
          </p:cNvSpPr>
          <p:nvPr/>
        </p:nvSpPr>
        <p:spPr bwMode="auto">
          <a:xfrm>
            <a:off x="3058118" y="3810679"/>
            <a:ext cx="281104" cy="280784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21"/>
          <p:cNvSpPr>
            <a:spLocks noChangeAspect="1" noEditPoints="1"/>
          </p:cNvSpPr>
          <p:nvPr/>
        </p:nvSpPr>
        <p:spPr bwMode="auto">
          <a:xfrm>
            <a:off x="8546968" y="1372447"/>
            <a:ext cx="279905" cy="249167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26"/>
          <p:cNvSpPr>
            <a:spLocks noChangeAspect="1" noEditPoints="1"/>
          </p:cNvSpPr>
          <p:nvPr/>
        </p:nvSpPr>
        <p:spPr bwMode="auto">
          <a:xfrm>
            <a:off x="6772626" y="2179453"/>
            <a:ext cx="206206" cy="25816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itle 13"/>
          <p:cNvSpPr txBox="1">
            <a:spLocks/>
          </p:cNvSpPr>
          <p:nvPr/>
        </p:nvSpPr>
        <p:spPr>
          <a:xfrm>
            <a:off x="877798" y="3255438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itle 13"/>
          <p:cNvSpPr txBox="1">
            <a:spLocks/>
          </p:cNvSpPr>
          <p:nvPr/>
        </p:nvSpPr>
        <p:spPr>
          <a:xfrm>
            <a:off x="2711252" y="4058667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itle 13"/>
          <p:cNvSpPr txBox="1">
            <a:spLocks/>
          </p:cNvSpPr>
          <p:nvPr/>
        </p:nvSpPr>
        <p:spPr>
          <a:xfrm>
            <a:off x="4539815" y="3219126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6388312" y="2420181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8195339" y="1621614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453814" y="2167995"/>
            <a:ext cx="191634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53815" y="1851158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4648910" y="4024326"/>
            <a:ext cx="191634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48912" y="3707488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3547697" y="2188971"/>
            <a:ext cx="191634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47698" y="1872133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5" name="文本框 64"/>
          <p:cNvSpPr txBox="1">
            <a:spLocks noChangeArrowheads="1"/>
          </p:cNvSpPr>
          <p:nvPr/>
        </p:nvSpPr>
        <p:spPr bwMode="auto">
          <a:xfrm>
            <a:off x="5425003" y="1454829"/>
            <a:ext cx="191634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25004" y="1137992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6536704" y="3216769"/>
            <a:ext cx="191634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36705" y="2899932"/>
            <a:ext cx="2157294" cy="3548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1706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5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5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7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76338" y="1148953"/>
            <a:ext cx="7081837" cy="1089884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圆角矩形 8"/>
          <p:cNvSpPr/>
          <p:nvPr/>
        </p:nvSpPr>
        <p:spPr>
          <a:xfrm>
            <a:off x="619234" y="1150988"/>
            <a:ext cx="470297" cy="470297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3099458" y="1422667"/>
            <a:ext cx="5158716" cy="542454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936" y="1265324"/>
            <a:ext cx="1685925" cy="8571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4266" y="1116239"/>
            <a:ext cx="380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i="1" dirty="0">
                <a:solidFill>
                  <a:srgbClr val="95C53E"/>
                </a:solidFill>
              </a:rPr>
              <a:t>1</a:t>
            </a:r>
            <a:endParaRPr lang="zh-CN" altLang="en-US" sz="3000" b="1" i="1" dirty="0">
              <a:solidFill>
                <a:srgbClr val="95C53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76338" y="2441130"/>
            <a:ext cx="7081837" cy="1089884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圆角矩形 19"/>
          <p:cNvSpPr/>
          <p:nvPr/>
        </p:nvSpPr>
        <p:spPr>
          <a:xfrm>
            <a:off x="619234" y="2443165"/>
            <a:ext cx="470297" cy="470297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099458" y="2714844"/>
            <a:ext cx="5158716" cy="542454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936" y="2557501"/>
            <a:ext cx="1685925" cy="8571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4266" y="2408416"/>
            <a:ext cx="380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i="1" dirty="0">
                <a:solidFill>
                  <a:srgbClr val="95C53E"/>
                </a:solidFill>
              </a:rPr>
              <a:t>2</a:t>
            </a:r>
            <a:endParaRPr lang="zh-CN" altLang="en-US" sz="3000" b="1" i="1" dirty="0">
              <a:solidFill>
                <a:srgbClr val="95C53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76338" y="3764627"/>
            <a:ext cx="7081837" cy="1089884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619234" y="3766662"/>
            <a:ext cx="470297" cy="470297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3099458" y="4038341"/>
            <a:ext cx="5158716" cy="542454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936" y="3881063"/>
            <a:ext cx="1685925" cy="8571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64266" y="3731913"/>
            <a:ext cx="380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i="1" dirty="0">
                <a:solidFill>
                  <a:srgbClr val="95C53E"/>
                </a:solidFill>
              </a:rPr>
              <a:t>3</a:t>
            </a:r>
            <a:endParaRPr lang="zh-CN" altLang="en-US" sz="3000" b="1" i="1" dirty="0">
              <a:solidFill>
                <a:srgbClr val="95C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4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542223" y="3684954"/>
            <a:ext cx="4601777" cy="664663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4542223" y="3000173"/>
            <a:ext cx="4601777" cy="6831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4542223" y="2314928"/>
            <a:ext cx="4601777" cy="6831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4542223" y="1648120"/>
            <a:ext cx="4601777" cy="664663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625802" y="1649616"/>
            <a:ext cx="1795480" cy="663167"/>
          </a:xfrm>
          <a:custGeom>
            <a:avLst/>
            <a:gdLst>
              <a:gd name="connsiteX0" fmla="*/ 1620087 w 3338267"/>
              <a:gd name="connsiteY0" fmla="*/ 2113 h 1233000"/>
              <a:gd name="connsiteX1" fmla="*/ 3309410 w 3338267"/>
              <a:gd name="connsiteY1" fmla="*/ 1147343 h 1233000"/>
              <a:gd name="connsiteX2" fmla="*/ 3338267 w 3338267"/>
              <a:gd name="connsiteY2" fmla="*/ 1233000 h 1233000"/>
              <a:gd name="connsiteX3" fmla="*/ 0 w 3338267"/>
              <a:gd name="connsiteY3" fmla="*/ 1233000 h 1233000"/>
              <a:gd name="connsiteX4" fmla="*/ 20933 w 3338267"/>
              <a:gd name="connsiteY4" fmla="*/ 1142883 h 1233000"/>
              <a:gd name="connsiteX5" fmla="*/ 1229804 w 3338267"/>
              <a:gd name="connsiteY5" fmla="*/ 59840 h 1233000"/>
              <a:gd name="connsiteX6" fmla="*/ 1620087 w 3338267"/>
              <a:gd name="connsiteY6" fmla="*/ 2113 h 12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8267" h="1233000">
                <a:moveTo>
                  <a:pt x="1620087" y="2113"/>
                </a:moveTo>
                <a:cubicBezTo>
                  <a:pt x="2435631" y="-36784"/>
                  <a:pt x="3048126" y="465873"/>
                  <a:pt x="3309410" y="1147343"/>
                </a:cubicBezTo>
                <a:lnTo>
                  <a:pt x="3338267" y="1233000"/>
                </a:lnTo>
                <a:lnTo>
                  <a:pt x="0" y="1233000"/>
                </a:lnTo>
                <a:lnTo>
                  <a:pt x="20933" y="1142883"/>
                </a:lnTo>
                <a:cubicBezTo>
                  <a:pt x="182326" y="598551"/>
                  <a:pt x="683555" y="210454"/>
                  <a:pt x="1229804" y="59840"/>
                </a:cubicBezTo>
                <a:cubicBezTo>
                  <a:pt x="1364345" y="26899"/>
                  <a:pt x="1494619" y="8097"/>
                  <a:pt x="1620087" y="2113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多边形 6"/>
          <p:cNvSpPr/>
          <p:nvPr/>
        </p:nvSpPr>
        <p:spPr>
          <a:xfrm>
            <a:off x="3440639" y="3001020"/>
            <a:ext cx="1944319" cy="682253"/>
          </a:xfrm>
          <a:custGeom>
            <a:avLst/>
            <a:gdLst>
              <a:gd name="connsiteX0" fmla="*/ 62449 w 3614997"/>
              <a:gd name="connsiteY0" fmla="*/ 0 h 1268486"/>
              <a:gd name="connsiteX1" fmla="*/ 3614997 w 3614997"/>
              <a:gd name="connsiteY1" fmla="*/ 0 h 1268486"/>
              <a:gd name="connsiteX2" fmla="*/ 3611359 w 3614997"/>
              <a:gd name="connsiteY2" fmla="*/ 8959 h 1268486"/>
              <a:gd name="connsiteX3" fmla="*/ 3298821 w 3614997"/>
              <a:gd name="connsiteY3" fmla="*/ 473005 h 1268486"/>
              <a:gd name="connsiteX4" fmla="*/ 3136821 w 3614997"/>
              <a:gd name="connsiteY4" fmla="*/ 1205909 h 1268486"/>
              <a:gd name="connsiteX5" fmla="*/ 3163569 w 3614997"/>
              <a:gd name="connsiteY5" fmla="*/ 1268486 h 1268486"/>
              <a:gd name="connsiteX6" fmla="*/ 495090 w 3614997"/>
              <a:gd name="connsiteY6" fmla="*/ 1268486 h 1268486"/>
              <a:gd name="connsiteX7" fmla="*/ 493708 w 3614997"/>
              <a:gd name="connsiteY7" fmla="*/ 1265403 h 1268486"/>
              <a:gd name="connsiteX8" fmla="*/ 500851 w 3614997"/>
              <a:gd name="connsiteY8" fmla="*/ 965923 h 1268486"/>
              <a:gd name="connsiteX9" fmla="*/ 403220 w 3614997"/>
              <a:gd name="connsiteY9" fmla="*/ 680174 h 1268486"/>
              <a:gd name="connsiteX10" fmla="*/ 384170 w 3614997"/>
              <a:gd name="connsiteY10" fmla="*/ 377755 h 1268486"/>
              <a:gd name="connsiteX11" fmla="*/ 336545 w 3614997"/>
              <a:gd name="connsiteY11" fmla="*/ 292030 h 1268486"/>
              <a:gd name="connsiteX12" fmla="*/ 22220 w 3614997"/>
              <a:gd name="connsiteY12" fmla="*/ 53905 h 1268486"/>
              <a:gd name="connsiteX13" fmla="*/ 62449 w 3614997"/>
              <a:gd name="connsiteY13" fmla="*/ 0 h 12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4997" h="1268486">
                <a:moveTo>
                  <a:pt x="62449" y="0"/>
                </a:moveTo>
                <a:lnTo>
                  <a:pt x="3614997" y="0"/>
                </a:lnTo>
                <a:lnTo>
                  <a:pt x="3611359" y="8959"/>
                </a:lnTo>
                <a:cubicBezTo>
                  <a:pt x="3540913" y="164633"/>
                  <a:pt x="3440109" y="321399"/>
                  <a:pt x="3298821" y="473005"/>
                </a:cubicBezTo>
                <a:cubicBezTo>
                  <a:pt x="3129355" y="725815"/>
                  <a:pt x="3032815" y="910560"/>
                  <a:pt x="3136821" y="1205909"/>
                </a:cubicBezTo>
                <a:lnTo>
                  <a:pt x="3163569" y="1268486"/>
                </a:lnTo>
                <a:lnTo>
                  <a:pt x="495090" y="1268486"/>
                </a:lnTo>
                <a:lnTo>
                  <a:pt x="493708" y="1265403"/>
                </a:lnTo>
                <a:cubicBezTo>
                  <a:pt x="463942" y="1186338"/>
                  <a:pt x="450249" y="1091534"/>
                  <a:pt x="500851" y="965923"/>
                </a:cubicBezTo>
                <a:cubicBezTo>
                  <a:pt x="461163" y="894486"/>
                  <a:pt x="250027" y="882581"/>
                  <a:pt x="403220" y="680174"/>
                </a:cubicBezTo>
                <a:cubicBezTo>
                  <a:pt x="206370" y="457924"/>
                  <a:pt x="357183" y="419030"/>
                  <a:pt x="384170" y="377755"/>
                </a:cubicBezTo>
                <a:lnTo>
                  <a:pt x="336545" y="292030"/>
                </a:lnTo>
                <a:cubicBezTo>
                  <a:pt x="79370" y="286473"/>
                  <a:pt x="-56361" y="228530"/>
                  <a:pt x="22220" y="53905"/>
                </a:cubicBezTo>
                <a:lnTo>
                  <a:pt x="62449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/>
        </p:nvSpPr>
        <p:spPr>
          <a:xfrm>
            <a:off x="3475851" y="2315775"/>
            <a:ext cx="1989645" cy="682253"/>
          </a:xfrm>
          <a:custGeom>
            <a:avLst/>
            <a:gdLst>
              <a:gd name="connsiteX0" fmla="*/ 275709 w 3699271"/>
              <a:gd name="connsiteY0" fmla="*/ 0 h 1268486"/>
              <a:gd name="connsiteX1" fmla="*/ 3616957 w 3699271"/>
              <a:gd name="connsiteY1" fmla="*/ 0 h 1268486"/>
              <a:gd name="connsiteX2" fmla="*/ 3640330 w 3699271"/>
              <a:gd name="connsiteY2" fmla="*/ 69378 h 1268486"/>
              <a:gd name="connsiteX3" fmla="*/ 3600119 w 3699271"/>
              <a:gd name="connsiteY3" fmla="*/ 1155754 h 1268486"/>
              <a:gd name="connsiteX4" fmla="*/ 3554330 w 3699271"/>
              <a:gd name="connsiteY4" fmla="*/ 1268486 h 1268486"/>
              <a:gd name="connsiteX5" fmla="*/ 0 w 3699271"/>
              <a:gd name="connsiteY5" fmla="*/ 1268486 h 1268486"/>
              <a:gd name="connsiteX6" fmla="*/ 79580 w 3699271"/>
              <a:gd name="connsiteY6" fmla="*/ 1161851 h 1268486"/>
              <a:gd name="connsiteX7" fmla="*/ 316105 w 3699271"/>
              <a:gd name="connsiteY7" fmla="*/ 736128 h 1268486"/>
              <a:gd name="connsiteX8" fmla="*/ 262489 w 3699271"/>
              <a:gd name="connsiteY8" fmla="*/ 56913 h 1268486"/>
              <a:gd name="connsiteX9" fmla="*/ 275709 w 3699271"/>
              <a:gd name="connsiteY9" fmla="*/ 0 h 12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9271" h="1268486">
                <a:moveTo>
                  <a:pt x="275709" y="0"/>
                </a:moveTo>
                <a:lnTo>
                  <a:pt x="3616957" y="0"/>
                </a:lnTo>
                <a:lnTo>
                  <a:pt x="3640330" y="69378"/>
                </a:lnTo>
                <a:cubicBezTo>
                  <a:pt x="3697083" y="324767"/>
                  <a:pt x="3753836" y="730225"/>
                  <a:pt x="3600119" y="1155754"/>
                </a:cubicBezTo>
                <a:lnTo>
                  <a:pt x="3554330" y="1268486"/>
                </a:lnTo>
                <a:lnTo>
                  <a:pt x="0" y="1268486"/>
                </a:lnTo>
                <a:lnTo>
                  <a:pt x="79580" y="1161851"/>
                </a:lnTo>
                <a:cubicBezTo>
                  <a:pt x="183201" y="1013246"/>
                  <a:pt x="253002" y="881384"/>
                  <a:pt x="316105" y="736128"/>
                </a:cubicBezTo>
                <a:cubicBezTo>
                  <a:pt x="240302" y="492645"/>
                  <a:pt x="227155" y="264938"/>
                  <a:pt x="262489" y="56913"/>
                </a:cubicBezTo>
                <a:lnTo>
                  <a:pt x="275709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>
            <a:off x="3710771" y="3686265"/>
            <a:ext cx="1707777" cy="663352"/>
          </a:xfrm>
          <a:custGeom>
            <a:avLst/>
            <a:gdLst>
              <a:gd name="connsiteX0" fmla="*/ 0 w 3175205"/>
              <a:gd name="connsiteY0" fmla="*/ 0 h 1233344"/>
              <a:gd name="connsiteX1" fmla="*/ 2668480 w 3175205"/>
              <a:gd name="connsiteY1" fmla="*/ 0 h 1233344"/>
              <a:gd name="connsiteX2" fmla="*/ 2698955 w 3175205"/>
              <a:gd name="connsiteY2" fmla="*/ 71294 h 1233344"/>
              <a:gd name="connsiteX3" fmla="*/ 2987880 w 3175205"/>
              <a:gd name="connsiteY3" fmla="*/ 706294 h 1233344"/>
              <a:gd name="connsiteX4" fmla="*/ 3175205 w 3175205"/>
              <a:gd name="connsiteY4" fmla="*/ 1233344 h 1233344"/>
              <a:gd name="connsiteX5" fmla="*/ 574880 w 3175205"/>
              <a:gd name="connsiteY5" fmla="*/ 1233344 h 1233344"/>
              <a:gd name="connsiteX6" fmla="*/ 1022555 w 3175205"/>
              <a:gd name="connsiteY6" fmla="*/ 718994 h 1233344"/>
              <a:gd name="connsiteX7" fmla="*/ 860630 w 3175205"/>
              <a:gd name="connsiteY7" fmla="*/ 99869 h 1233344"/>
              <a:gd name="connsiteX8" fmla="*/ 31955 w 3175205"/>
              <a:gd name="connsiteY8" fmla="*/ 71294 h 1233344"/>
              <a:gd name="connsiteX9" fmla="*/ 0 w 3175205"/>
              <a:gd name="connsiteY9" fmla="*/ 0 h 12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5205" h="1233344">
                <a:moveTo>
                  <a:pt x="0" y="0"/>
                </a:moveTo>
                <a:lnTo>
                  <a:pt x="2668480" y="0"/>
                </a:lnTo>
                <a:lnTo>
                  <a:pt x="2698955" y="71294"/>
                </a:lnTo>
                <a:lnTo>
                  <a:pt x="2987880" y="706294"/>
                </a:lnTo>
                <a:lnTo>
                  <a:pt x="3175205" y="1233344"/>
                </a:lnTo>
                <a:lnTo>
                  <a:pt x="574880" y="1233344"/>
                </a:lnTo>
                <a:lnTo>
                  <a:pt x="1022555" y="718994"/>
                </a:lnTo>
                <a:cubicBezTo>
                  <a:pt x="1011443" y="584056"/>
                  <a:pt x="988424" y="322913"/>
                  <a:pt x="860630" y="99869"/>
                </a:cubicBezTo>
                <a:cubicBezTo>
                  <a:pt x="593930" y="116537"/>
                  <a:pt x="191498" y="323707"/>
                  <a:pt x="31955" y="71294"/>
                </a:cubicBez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Freeform 341"/>
          <p:cNvSpPr>
            <a:spLocks noChangeAspect="1" noEditPoints="1"/>
          </p:cNvSpPr>
          <p:nvPr/>
        </p:nvSpPr>
        <p:spPr bwMode="auto">
          <a:xfrm>
            <a:off x="4288750" y="1874420"/>
            <a:ext cx="299607" cy="297000"/>
          </a:xfrm>
          <a:custGeom>
            <a:avLst/>
            <a:gdLst>
              <a:gd name="T0" fmla="*/ 54 w 115"/>
              <a:gd name="T1" fmla="*/ 60 h 114"/>
              <a:gd name="T2" fmla="*/ 115 w 115"/>
              <a:gd name="T3" fmla="*/ 60 h 114"/>
              <a:gd name="T4" fmla="*/ 115 w 115"/>
              <a:gd name="T5" fmla="*/ 114 h 114"/>
              <a:gd name="T6" fmla="*/ 54 w 115"/>
              <a:gd name="T7" fmla="*/ 104 h 114"/>
              <a:gd name="T8" fmla="*/ 54 w 115"/>
              <a:gd name="T9" fmla="*/ 60 h 114"/>
              <a:gd name="T10" fmla="*/ 0 w 115"/>
              <a:gd name="T11" fmla="*/ 60 h 114"/>
              <a:gd name="T12" fmla="*/ 47 w 115"/>
              <a:gd name="T13" fmla="*/ 60 h 114"/>
              <a:gd name="T14" fmla="*/ 47 w 115"/>
              <a:gd name="T15" fmla="*/ 103 h 114"/>
              <a:gd name="T16" fmla="*/ 0 w 115"/>
              <a:gd name="T17" fmla="*/ 97 h 114"/>
              <a:gd name="T18" fmla="*/ 0 w 115"/>
              <a:gd name="T19" fmla="*/ 60 h 114"/>
              <a:gd name="T20" fmla="*/ 47 w 115"/>
              <a:gd name="T21" fmla="*/ 9 h 114"/>
              <a:gd name="T22" fmla="*/ 47 w 115"/>
              <a:gd name="T23" fmla="*/ 53 h 114"/>
              <a:gd name="T24" fmla="*/ 0 w 115"/>
              <a:gd name="T25" fmla="*/ 53 h 114"/>
              <a:gd name="T26" fmla="*/ 0 w 115"/>
              <a:gd name="T27" fmla="*/ 15 h 114"/>
              <a:gd name="T28" fmla="*/ 47 w 115"/>
              <a:gd name="T29" fmla="*/ 9 h 114"/>
              <a:gd name="T30" fmla="*/ 115 w 115"/>
              <a:gd name="T31" fmla="*/ 0 h 114"/>
              <a:gd name="T32" fmla="*/ 115 w 115"/>
              <a:gd name="T33" fmla="*/ 53 h 114"/>
              <a:gd name="T34" fmla="*/ 54 w 115"/>
              <a:gd name="T35" fmla="*/ 53 h 114"/>
              <a:gd name="T36" fmla="*/ 54 w 115"/>
              <a:gd name="T37" fmla="*/ 8 h 114"/>
              <a:gd name="T38" fmla="*/ 115 w 115"/>
              <a:gd name="T3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" h="114">
                <a:moveTo>
                  <a:pt x="54" y="60"/>
                </a:moveTo>
                <a:lnTo>
                  <a:pt x="115" y="60"/>
                </a:lnTo>
                <a:lnTo>
                  <a:pt x="115" y="114"/>
                </a:lnTo>
                <a:lnTo>
                  <a:pt x="54" y="104"/>
                </a:lnTo>
                <a:lnTo>
                  <a:pt x="54" y="60"/>
                </a:lnTo>
                <a:close/>
                <a:moveTo>
                  <a:pt x="0" y="60"/>
                </a:moveTo>
                <a:lnTo>
                  <a:pt x="47" y="60"/>
                </a:lnTo>
                <a:lnTo>
                  <a:pt x="47" y="103"/>
                </a:lnTo>
                <a:lnTo>
                  <a:pt x="0" y="97"/>
                </a:lnTo>
                <a:lnTo>
                  <a:pt x="0" y="60"/>
                </a:lnTo>
                <a:close/>
                <a:moveTo>
                  <a:pt x="47" y="9"/>
                </a:moveTo>
                <a:lnTo>
                  <a:pt x="47" y="53"/>
                </a:lnTo>
                <a:lnTo>
                  <a:pt x="0" y="53"/>
                </a:lnTo>
                <a:lnTo>
                  <a:pt x="0" y="15"/>
                </a:lnTo>
                <a:lnTo>
                  <a:pt x="47" y="9"/>
                </a:lnTo>
                <a:close/>
                <a:moveTo>
                  <a:pt x="115" y="0"/>
                </a:moveTo>
                <a:lnTo>
                  <a:pt x="115" y="53"/>
                </a:lnTo>
                <a:lnTo>
                  <a:pt x="54" y="53"/>
                </a:lnTo>
                <a:lnTo>
                  <a:pt x="54" y="8"/>
                </a:lnTo>
                <a:lnTo>
                  <a:pt x="11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343"/>
          <p:cNvSpPr>
            <a:spLocks noChangeAspect="1" noEditPoints="1"/>
          </p:cNvSpPr>
          <p:nvPr/>
        </p:nvSpPr>
        <p:spPr bwMode="auto">
          <a:xfrm>
            <a:off x="4288750" y="3218864"/>
            <a:ext cx="319003" cy="297000"/>
          </a:xfrm>
          <a:custGeom>
            <a:avLst/>
            <a:gdLst>
              <a:gd name="T0" fmla="*/ 109 w 116"/>
              <a:gd name="T1" fmla="*/ 93 h 108"/>
              <a:gd name="T2" fmla="*/ 112 w 116"/>
              <a:gd name="T3" fmla="*/ 101 h 108"/>
              <a:gd name="T4" fmla="*/ 112 w 116"/>
              <a:gd name="T5" fmla="*/ 108 h 108"/>
              <a:gd name="T6" fmla="*/ 109 w 116"/>
              <a:gd name="T7" fmla="*/ 105 h 108"/>
              <a:gd name="T8" fmla="*/ 101 w 116"/>
              <a:gd name="T9" fmla="*/ 101 h 108"/>
              <a:gd name="T10" fmla="*/ 100 w 116"/>
              <a:gd name="T11" fmla="*/ 95 h 108"/>
              <a:gd name="T12" fmla="*/ 105 w 116"/>
              <a:gd name="T13" fmla="*/ 92 h 108"/>
              <a:gd name="T14" fmla="*/ 20 w 116"/>
              <a:gd name="T15" fmla="*/ 95 h 108"/>
              <a:gd name="T16" fmla="*/ 20 w 116"/>
              <a:gd name="T17" fmla="*/ 99 h 108"/>
              <a:gd name="T18" fmla="*/ 9 w 116"/>
              <a:gd name="T19" fmla="*/ 104 h 108"/>
              <a:gd name="T20" fmla="*/ 11 w 116"/>
              <a:gd name="T21" fmla="*/ 92 h 108"/>
              <a:gd name="T22" fmla="*/ 99 w 116"/>
              <a:gd name="T23" fmla="*/ 76 h 108"/>
              <a:gd name="T24" fmla="*/ 104 w 116"/>
              <a:gd name="T25" fmla="*/ 85 h 108"/>
              <a:gd name="T26" fmla="*/ 99 w 116"/>
              <a:gd name="T27" fmla="*/ 91 h 108"/>
              <a:gd name="T28" fmla="*/ 95 w 116"/>
              <a:gd name="T29" fmla="*/ 89 h 108"/>
              <a:gd name="T30" fmla="*/ 91 w 116"/>
              <a:gd name="T31" fmla="*/ 80 h 108"/>
              <a:gd name="T32" fmla="*/ 97 w 116"/>
              <a:gd name="T33" fmla="*/ 76 h 108"/>
              <a:gd name="T34" fmla="*/ 114 w 116"/>
              <a:gd name="T35" fmla="*/ 47 h 108"/>
              <a:gd name="T36" fmla="*/ 114 w 116"/>
              <a:gd name="T37" fmla="*/ 67 h 108"/>
              <a:gd name="T38" fmla="*/ 100 w 116"/>
              <a:gd name="T39" fmla="*/ 66 h 108"/>
              <a:gd name="T40" fmla="*/ 97 w 116"/>
              <a:gd name="T41" fmla="*/ 61 h 108"/>
              <a:gd name="T42" fmla="*/ 89 w 116"/>
              <a:gd name="T43" fmla="*/ 47 h 108"/>
              <a:gd name="T44" fmla="*/ 71 w 116"/>
              <a:gd name="T45" fmla="*/ 55 h 108"/>
              <a:gd name="T46" fmla="*/ 45 w 116"/>
              <a:gd name="T47" fmla="*/ 67 h 108"/>
              <a:gd name="T48" fmla="*/ 30 w 116"/>
              <a:gd name="T49" fmla="*/ 47 h 108"/>
              <a:gd name="T50" fmla="*/ 2 w 116"/>
              <a:gd name="T51" fmla="*/ 67 h 108"/>
              <a:gd name="T52" fmla="*/ 2 w 116"/>
              <a:gd name="T53" fmla="*/ 47 h 108"/>
              <a:gd name="T54" fmla="*/ 50 w 116"/>
              <a:gd name="T55" fmla="*/ 28 h 108"/>
              <a:gd name="T56" fmla="*/ 58 w 116"/>
              <a:gd name="T57" fmla="*/ 36 h 108"/>
              <a:gd name="T58" fmla="*/ 25 w 116"/>
              <a:gd name="T59" fmla="*/ 91 h 108"/>
              <a:gd name="T60" fmla="*/ 15 w 116"/>
              <a:gd name="T61" fmla="*/ 88 h 108"/>
              <a:gd name="T62" fmla="*/ 24 w 116"/>
              <a:gd name="T63" fmla="*/ 67 h 108"/>
              <a:gd name="T64" fmla="*/ 47 w 116"/>
              <a:gd name="T65" fmla="*/ 28 h 108"/>
              <a:gd name="T66" fmla="*/ 63 w 116"/>
              <a:gd name="T67" fmla="*/ 10 h 108"/>
              <a:gd name="T68" fmla="*/ 78 w 116"/>
              <a:gd name="T69" fmla="*/ 34 h 108"/>
              <a:gd name="T70" fmla="*/ 88 w 116"/>
              <a:gd name="T71" fmla="*/ 54 h 108"/>
              <a:gd name="T72" fmla="*/ 89 w 116"/>
              <a:gd name="T73" fmla="*/ 57 h 108"/>
              <a:gd name="T74" fmla="*/ 91 w 116"/>
              <a:gd name="T75" fmla="*/ 59 h 108"/>
              <a:gd name="T76" fmla="*/ 95 w 116"/>
              <a:gd name="T77" fmla="*/ 66 h 108"/>
              <a:gd name="T78" fmla="*/ 96 w 116"/>
              <a:gd name="T79" fmla="*/ 70 h 108"/>
              <a:gd name="T80" fmla="*/ 92 w 116"/>
              <a:gd name="T81" fmla="*/ 74 h 108"/>
              <a:gd name="T82" fmla="*/ 85 w 116"/>
              <a:gd name="T83" fmla="*/ 75 h 108"/>
              <a:gd name="T84" fmla="*/ 74 w 116"/>
              <a:gd name="T85" fmla="*/ 50 h 108"/>
              <a:gd name="T86" fmla="*/ 63 w 116"/>
              <a:gd name="T87" fmla="*/ 27 h 108"/>
              <a:gd name="T88" fmla="*/ 54 w 116"/>
              <a:gd name="T89" fmla="*/ 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6" h="108">
                <a:moveTo>
                  <a:pt x="105" y="92"/>
                </a:moveTo>
                <a:lnTo>
                  <a:pt x="108" y="92"/>
                </a:lnTo>
                <a:lnTo>
                  <a:pt x="109" y="93"/>
                </a:lnTo>
                <a:lnTo>
                  <a:pt x="110" y="96"/>
                </a:lnTo>
                <a:lnTo>
                  <a:pt x="112" y="99"/>
                </a:lnTo>
                <a:lnTo>
                  <a:pt x="112" y="101"/>
                </a:lnTo>
                <a:lnTo>
                  <a:pt x="112" y="104"/>
                </a:lnTo>
                <a:lnTo>
                  <a:pt x="112" y="106"/>
                </a:lnTo>
                <a:lnTo>
                  <a:pt x="112" y="108"/>
                </a:lnTo>
                <a:lnTo>
                  <a:pt x="112" y="108"/>
                </a:lnTo>
                <a:lnTo>
                  <a:pt x="110" y="106"/>
                </a:lnTo>
                <a:lnTo>
                  <a:pt x="109" y="105"/>
                </a:lnTo>
                <a:lnTo>
                  <a:pt x="106" y="104"/>
                </a:lnTo>
                <a:lnTo>
                  <a:pt x="104" y="102"/>
                </a:lnTo>
                <a:lnTo>
                  <a:pt x="101" y="101"/>
                </a:lnTo>
                <a:lnTo>
                  <a:pt x="100" y="99"/>
                </a:lnTo>
                <a:lnTo>
                  <a:pt x="100" y="97"/>
                </a:lnTo>
                <a:lnTo>
                  <a:pt x="100" y="95"/>
                </a:lnTo>
                <a:lnTo>
                  <a:pt x="101" y="95"/>
                </a:lnTo>
                <a:lnTo>
                  <a:pt x="102" y="93"/>
                </a:lnTo>
                <a:lnTo>
                  <a:pt x="105" y="92"/>
                </a:lnTo>
                <a:close/>
                <a:moveTo>
                  <a:pt x="12" y="91"/>
                </a:moveTo>
                <a:lnTo>
                  <a:pt x="13" y="91"/>
                </a:lnTo>
                <a:lnTo>
                  <a:pt x="20" y="95"/>
                </a:lnTo>
                <a:lnTo>
                  <a:pt x="21" y="96"/>
                </a:lnTo>
                <a:lnTo>
                  <a:pt x="21" y="97"/>
                </a:lnTo>
                <a:lnTo>
                  <a:pt x="20" y="99"/>
                </a:lnTo>
                <a:lnTo>
                  <a:pt x="11" y="104"/>
                </a:lnTo>
                <a:lnTo>
                  <a:pt x="9" y="105"/>
                </a:lnTo>
                <a:lnTo>
                  <a:pt x="9" y="104"/>
                </a:lnTo>
                <a:lnTo>
                  <a:pt x="9" y="102"/>
                </a:lnTo>
                <a:lnTo>
                  <a:pt x="11" y="92"/>
                </a:lnTo>
                <a:lnTo>
                  <a:pt x="11" y="92"/>
                </a:lnTo>
                <a:lnTo>
                  <a:pt x="12" y="91"/>
                </a:lnTo>
                <a:close/>
                <a:moveTo>
                  <a:pt x="97" y="76"/>
                </a:moveTo>
                <a:lnTo>
                  <a:pt x="99" y="76"/>
                </a:lnTo>
                <a:lnTo>
                  <a:pt x="100" y="78"/>
                </a:lnTo>
                <a:lnTo>
                  <a:pt x="102" y="84"/>
                </a:lnTo>
                <a:lnTo>
                  <a:pt x="104" y="85"/>
                </a:lnTo>
                <a:lnTo>
                  <a:pt x="102" y="87"/>
                </a:lnTo>
                <a:lnTo>
                  <a:pt x="101" y="88"/>
                </a:lnTo>
                <a:lnTo>
                  <a:pt x="99" y="91"/>
                </a:lnTo>
                <a:lnTo>
                  <a:pt x="97" y="91"/>
                </a:lnTo>
                <a:lnTo>
                  <a:pt x="96" y="91"/>
                </a:lnTo>
                <a:lnTo>
                  <a:pt x="95" y="89"/>
                </a:lnTo>
                <a:lnTo>
                  <a:pt x="91" y="83"/>
                </a:lnTo>
                <a:lnTo>
                  <a:pt x="91" y="82"/>
                </a:lnTo>
                <a:lnTo>
                  <a:pt x="91" y="80"/>
                </a:lnTo>
                <a:lnTo>
                  <a:pt x="92" y="79"/>
                </a:lnTo>
                <a:lnTo>
                  <a:pt x="96" y="76"/>
                </a:lnTo>
                <a:lnTo>
                  <a:pt x="97" y="76"/>
                </a:lnTo>
                <a:close/>
                <a:moveTo>
                  <a:pt x="89" y="47"/>
                </a:moveTo>
                <a:lnTo>
                  <a:pt x="113" y="47"/>
                </a:lnTo>
                <a:lnTo>
                  <a:pt x="114" y="47"/>
                </a:lnTo>
                <a:lnTo>
                  <a:pt x="116" y="50"/>
                </a:lnTo>
                <a:lnTo>
                  <a:pt x="116" y="66"/>
                </a:lnTo>
                <a:lnTo>
                  <a:pt x="114" y="67"/>
                </a:lnTo>
                <a:lnTo>
                  <a:pt x="113" y="67"/>
                </a:lnTo>
                <a:lnTo>
                  <a:pt x="100" y="67"/>
                </a:lnTo>
                <a:lnTo>
                  <a:pt x="100" y="66"/>
                </a:lnTo>
                <a:lnTo>
                  <a:pt x="99" y="65"/>
                </a:lnTo>
                <a:lnTo>
                  <a:pt x="97" y="63"/>
                </a:lnTo>
                <a:lnTo>
                  <a:pt x="97" y="61"/>
                </a:lnTo>
                <a:lnTo>
                  <a:pt x="95" y="57"/>
                </a:lnTo>
                <a:lnTo>
                  <a:pt x="92" y="53"/>
                </a:lnTo>
                <a:lnTo>
                  <a:pt x="89" y="47"/>
                </a:lnTo>
                <a:close/>
                <a:moveTo>
                  <a:pt x="57" y="47"/>
                </a:moveTo>
                <a:lnTo>
                  <a:pt x="67" y="47"/>
                </a:lnTo>
                <a:lnTo>
                  <a:pt x="71" y="55"/>
                </a:lnTo>
                <a:lnTo>
                  <a:pt x="74" y="62"/>
                </a:lnTo>
                <a:lnTo>
                  <a:pt x="76" y="67"/>
                </a:lnTo>
                <a:lnTo>
                  <a:pt x="45" y="67"/>
                </a:lnTo>
                <a:lnTo>
                  <a:pt x="57" y="47"/>
                </a:lnTo>
                <a:close/>
                <a:moveTo>
                  <a:pt x="3" y="47"/>
                </a:moveTo>
                <a:lnTo>
                  <a:pt x="30" y="47"/>
                </a:lnTo>
                <a:lnTo>
                  <a:pt x="19" y="67"/>
                </a:lnTo>
                <a:lnTo>
                  <a:pt x="3" y="67"/>
                </a:lnTo>
                <a:lnTo>
                  <a:pt x="2" y="67"/>
                </a:lnTo>
                <a:lnTo>
                  <a:pt x="0" y="66"/>
                </a:lnTo>
                <a:lnTo>
                  <a:pt x="0" y="50"/>
                </a:lnTo>
                <a:lnTo>
                  <a:pt x="2" y="47"/>
                </a:lnTo>
                <a:lnTo>
                  <a:pt x="3" y="47"/>
                </a:lnTo>
                <a:close/>
                <a:moveTo>
                  <a:pt x="47" y="28"/>
                </a:moveTo>
                <a:lnTo>
                  <a:pt x="50" y="28"/>
                </a:lnTo>
                <a:lnTo>
                  <a:pt x="57" y="32"/>
                </a:lnTo>
                <a:lnTo>
                  <a:pt x="58" y="33"/>
                </a:lnTo>
                <a:lnTo>
                  <a:pt x="58" y="36"/>
                </a:lnTo>
                <a:lnTo>
                  <a:pt x="47" y="53"/>
                </a:lnTo>
                <a:lnTo>
                  <a:pt x="40" y="67"/>
                </a:lnTo>
                <a:lnTo>
                  <a:pt x="25" y="91"/>
                </a:lnTo>
                <a:lnTo>
                  <a:pt x="24" y="92"/>
                </a:lnTo>
                <a:lnTo>
                  <a:pt x="23" y="92"/>
                </a:lnTo>
                <a:lnTo>
                  <a:pt x="15" y="88"/>
                </a:lnTo>
                <a:lnTo>
                  <a:pt x="13" y="87"/>
                </a:lnTo>
                <a:lnTo>
                  <a:pt x="15" y="84"/>
                </a:lnTo>
                <a:lnTo>
                  <a:pt x="24" y="67"/>
                </a:lnTo>
                <a:lnTo>
                  <a:pt x="36" y="47"/>
                </a:lnTo>
                <a:lnTo>
                  <a:pt x="46" y="29"/>
                </a:lnTo>
                <a:lnTo>
                  <a:pt x="47" y="28"/>
                </a:lnTo>
                <a:close/>
                <a:moveTo>
                  <a:pt x="55" y="0"/>
                </a:moveTo>
                <a:lnTo>
                  <a:pt x="58" y="3"/>
                </a:lnTo>
                <a:lnTo>
                  <a:pt x="63" y="10"/>
                </a:lnTo>
                <a:lnTo>
                  <a:pt x="68" y="19"/>
                </a:lnTo>
                <a:lnTo>
                  <a:pt x="74" y="28"/>
                </a:lnTo>
                <a:lnTo>
                  <a:pt x="78" y="34"/>
                </a:lnTo>
                <a:lnTo>
                  <a:pt x="83" y="45"/>
                </a:lnTo>
                <a:lnTo>
                  <a:pt x="88" y="54"/>
                </a:lnTo>
                <a:lnTo>
                  <a:pt x="88" y="54"/>
                </a:lnTo>
                <a:lnTo>
                  <a:pt x="88" y="55"/>
                </a:lnTo>
                <a:lnTo>
                  <a:pt x="89" y="55"/>
                </a:lnTo>
                <a:lnTo>
                  <a:pt x="89" y="57"/>
                </a:lnTo>
                <a:lnTo>
                  <a:pt x="89" y="58"/>
                </a:lnTo>
                <a:lnTo>
                  <a:pt x="89" y="58"/>
                </a:lnTo>
                <a:lnTo>
                  <a:pt x="91" y="59"/>
                </a:lnTo>
                <a:lnTo>
                  <a:pt x="91" y="59"/>
                </a:lnTo>
                <a:lnTo>
                  <a:pt x="92" y="63"/>
                </a:lnTo>
                <a:lnTo>
                  <a:pt x="95" y="66"/>
                </a:lnTo>
                <a:lnTo>
                  <a:pt x="95" y="67"/>
                </a:lnTo>
                <a:lnTo>
                  <a:pt x="95" y="68"/>
                </a:lnTo>
                <a:lnTo>
                  <a:pt x="96" y="70"/>
                </a:lnTo>
                <a:lnTo>
                  <a:pt x="95" y="72"/>
                </a:lnTo>
                <a:lnTo>
                  <a:pt x="93" y="74"/>
                </a:lnTo>
                <a:lnTo>
                  <a:pt x="92" y="74"/>
                </a:lnTo>
                <a:lnTo>
                  <a:pt x="89" y="75"/>
                </a:lnTo>
                <a:lnTo>
                  <a:pt x="88" y="75"/>
                </a:lnTo>
                <a:lnTo>
                  <a:pt x="85" y="75"/>
                </a:lnTo>
                <a:lnTo>
                  <a:pt x="83" y="70"/>
                </a:lnTo>
                <a:lnTo>
                  <a:pt x="79" y="62"/>
                </a:lnTo>
                <a:lnTo>
                  <a:pt x="74" y="50"/>
                </a:lnTo>
                <a:lnTo>
                  <a:pt x="68" y="40"/>
                </a:lnTo>
                <a:lnTo>
                  <a:pt x="66" y="33"/>
                </a:lnTo>
                <a:lnTo>
                  <a:pt x="63" y="27"/>
                </a:lnTo>
                <a:lnTo>
                  <a:pt x="59" y="19"/>
                </a:lnTo>
                <a:lnTo>
                  <a:pt x="57" y="11"/>
                </a:lnTo>
                <a:lnTo>
                  <a:pt x="54" y="4"/>
                </a:lnTo>
                <a:lnTo>
                  <a:pt x="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2" name="Freeform 344"/>
          <p:cNvSpPr>
            <a:spLocks noChangeAspect="1" noEditPoints="1"/>
          </p:cNvSpPr>
          <p:nvPr/>
        </p:nvSpPr>
        <p:spPr bwMode="auto">
          <a:xfrm>
            <a:off x="4470674" y="2497571"/>
            <a:ext cx="253473" cy="297000"/>
          </a:xfrm>
          <a:custGeom>
            <a:avLst/>
            <a:gdLst>
              <a:gd name="T0" fmla="*/ 80 w 99"/>
              <a:gd name="T1" fmla="*/ 29 h 116"/>
              <a:gd name="T2" fmla="*/ 97 w 99"/>
              <a:gd name="T3" fmla="*/ 40 h 116"/>
              <a:gd name="T4" fmla="*/ 90 w 99"/>
              <a:gd name="T5" fmla="*/ 46 h 116"/>
              <a:gd name="T6" fmla="*/ 84 w 99"/>
              <a:gd name="T7" fmla="*/ 62 h 116"/>
              <a:gd name="T8" fmla="*/ 92 w 99"/>
              <a:gd name="T9" fmla="*/ 80 h 116"/>
              <a:gd name="T10" fmla="*/ 99 w 99"/>
              <a:gd name="T11" fmla="*/ 86 h 116"/>
              <a:gd name="T12" fmla="*/ 98 w 99"/>
              <a:gd name="T13" fmla="*/ 88 h 116"/>
              <a:gd name="T14" fmla="*/ 94 w 99"/>
              <a:gd name="T15" fmla="*/ 96 h 116"/>
              <a:gd name="T16" fmla="*/ 88 w 99"/>
              <a:gd name="T17" fmla="*/ 105 h 116"/>
              <a:gd name="T18" fmla="*/ 81 w 99"/>
              <a:gd name="T19" fmla="*/ 113 h 116"/>
              <a:gd name="T20" fmla="*/ 72 w 99"/>
              <a:gd name="T21" fmla="*/ 116 h 116"/>
              <a:gd name="T22" fmla="*/ 65 w 99"/>
              <a:gd name="T23" fmla="*/ 114 h 116"/>
              <a:gd name="T24" fmla="*/ 60 w 99"/>
              <a:gd name="T25" fmla="*/ 112 h 116"/>
              <a:gd name="T26" fmla="*/ 52 w 99"/>
              <a:gd name="T27" fmla="*/ 110 h 116"/>
              <a:gd name="T28" fmla="*/ 43 w 99"/>
              <a:gd name="T29" fmla="*/ 113 h 116"/>
              <a:gd name="T30" fmla="*/ 37 w 99"/>
              <a:gd name="T31" fmla="*/ 114 h 116"/>
              <a:gd name="T32" fmla="*/ 27 w 99"/>
              <a:gd name="T33" fmla="*/ 114 h 116"/>
              <a:gd name="T34" fmla="*/ 19 w 99"/>
              <a:gd name="T35" fmla="*/ 109 h 116"/>
              <a:gd name="T36" fmla="*/ 13 w 99"/>
              <a:gd name="T37" fmla="*/ 101 h 116"/>
              <a:gd name="T38" fmla="*/ 1 w 99"/>
              <a:gd name="T39" fmla="*/ 74 h 116"/>
              <a:gd name="T40" fmla="*/ 5 w 99"/>
              <a:gd name="T41" fmla="*/ 44 h 116"/>
              <a:gd name="T42" fmla="*/ 19 w 99"/>
              <a:gd name="T43" fmla="*/ 31 h 116"/>
              <a:gd name="T44" fmla="*/ 35 w 99"/>
              <a:gd name="T45" fmla="*/ 29 h 116"/>
              <a:gd name="T46" fmla="*/ 43 w 99"/>
              <a:gd name="T47" fmla="*/ 32 h 116"/>
              <a:gd name="T48" fmla="*/ 51 w 99"/>
              <a:gd name="T49" fmla="*/ 34 h 116"/>
              <a:gd name="T50" fmla="*/ 65 w 99"/>
              <a:gd name="T51" fmla="*/ 29 h 116"/>
              <a:gd name="T52" fmla="*/ 74 w 99"/>
              <a:gd name="T53" fmla="*/ 0 h 116"/>
              <a:gd name="T54" fmla="*/ 72 w 99"/>
              <a:gd name="T55" fmla="*/ 14 h 116"/>
              <a:gd name="T56" fmla="*/ 64 w 99"/>
              <a:gd name="T57" fmla="*/ 23 h 116"/>
              <a:gd name="T58" fmla="*/ 55 w 99"/>
              <a:gd name="T59" fmla="*/ 27 h 116"/>
              <a:gd name="T60" fmla="*/ 50 w 99"/>
              <a:gd name="T61" fmla="*/ 23 h 116"/>
              <a:gd name="T62" fmla="*/ 54 w 99"/>
              <a:gd name="T63" fmla="*/ 14 h 116"/>
              <a:gd name="T64" fmla="*/ 60 w 99"/>
              <a:gd name="T65" fmla="*/ 7 h 116"/>
              <a:gd name="T66" fmla="*/ 69 w 99"/>
              <a:gd name="T67" fmla="*/ 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" h="116">
                <a:moveTo>
                  <a:pt x="74" y="29"/>
                </a:moveTo>
                <a:lnTo>
                  <a:pt x="80" y="29"/>
                </a:lnTo>
                <a:lnTo>
                  <a:pt x="89" y="33"/>
                </a:lnTo>
                <a:lnTo>
                  <a:pt x="97" y="40"/>
                </a:lnTo>
                <a:lnTo>
                  <a:pt x="94" y="41"/>
                </a:lnTo>
                <a:lnTo>
                  <a:pt x="90" y="46"/>
                </a:lnTo>
                <a:lnTo>
                  <a:pt x="85" y="53"/>
                </a:lnTo>
                <a:lnTo>
                  <a:pt x="84" y="62"/>
                </a:lnTo>
                <a:lnTo>
                  <a:pt x="86" y="72"/>
                </a:lnTo>
                <a:lnTo>
                  <a:pt x="92" y="80"/>
                </a:lnTo>
                <a:lnTo>
                  <a:pt x="97" y="84"/>
                </a:lnTo>
                <a:lnTo>
                  <a:pt x="99" y="86"/>
                </a:lnTo>
                <a:lnTo>
                  <a:pt x="99" y="86"/>
                </a:lnTo>
                <a:lnTo>
                  <a:pt x="98" y="88"/>
                </a:lnTo>
                <a:lnTo>
                  <a:pt x="97" y="92"/>
                </a:lnTo>
                <a:lnTo>
                  <a:pt x="94" y="96"/>
                </a:lnTo>
                <a:lnTo>
                  <a:pt x="92" y="101"/>
                </a:lnTo>
                <a:lnTo>
                  <a:pt x="88" y="105"/>
                </a:lnTo>
                <a:lnTo>
                  <a:pt x="85" y="109"/>
                </a:lnTo>
                <a:lnTo>
                  <a:pt x="81" y="113"/>
                </a:lnTo>
                <a:lnTo>
                  <a:pt x="77" y="114"/>
                </a:lnTo>
                <a:lnTo>
                  <a:pt x="72" y="116"/>
                </a:lnTo>
                <a:lnTo>
                  <a:pt x="69" y="116"/>
                </a:lnTo>
                <a:lnTo>
                  <a:pt x="65" y="114"/>
                </a:lnTo>
                <a:lnTo>
                  <a:pt x="63" y="113"/>
                </a:lnTo>
                <a:lnTo>
                  <a:pt x="60" y="112"/>
                </a:lnTo>
                <a:lnTo>
                  <a:pt x="56" y="112"/>
                </a:lnTo>
                <a:lnTo>
                  <a:pt x="52" y="110"/>
                </a:lnTo>
                <a:lnTo>
                  <a:pt x="47" y="112"/>
                </a:lnTo>
                <a:lnTo>
                  <a:pt x="43" y="113"/>
                </a:lnTo>
                <a:lnTo>
                  <a:pt x="39" y="114"/>
                </a:lnTo>
                <a:lnTo>
                  <a:pt x="37" y="114"/>
                </a:lnTo>
                <a:lnTo>
                  <a:pt x="33" y="116"/>
                </a:lnTo>
                <a:lnTo>
                  <a:pt x="27" y="114"/>
                </a:lnTo>
                <a:lnTo>
                  <a:pt x="23" y="113"/>
                </a:lnTo>
                <a:lnTo>
                  <a:pt x="19" y="109"/>
                </a:lnTo>
                <a:lnTo>
                  <a:pt x="16" y="105"/>
                </a:lnTo>
                <a:lnTo>
                  <a:pt x="13" y="101"/>
                </a:lnTo>
                <a:lnTo>
                  <a:pt x="5" y="88"/>
                </a:lnTo>
                <a:lnTo>
                  <a:pt x="1" y="74"/>
                </a:lnTo>
                <a:lnTo>
                  <a:pt x="0" y="58"/>
                </a:lnTo>
                <a:lnTo>
                  <a:pt x="5" y="44"/>
                </a:lnTo>
                <a:lnTo>
                  <a:pt x="12" y="36"/>
                </a:lnTo>
                <a:lnTo>
                  <a:pt x="19" y="31"/>
                </a:lnTo>
                <a:lnTo>
                  <a:pt x="30" y="29"/>
                </a:lnTo>
                <a:lnTo>
                  <a:pt x="35" y="29"/>
                </a:lnTo>
                <a:lnTo>
                  <a:pt x="39" y="31"/>
                </a:lnTo>
                <a:lnTo>
                  <a:pt x="43" y="32"/>
                </a:lnTo>
                <a:lnTo>
                  <a:pt x="47" y="33"/>
                </a:lnTo>
                <a:lnTo>
                  <a:pt x="51" y="34"/>
                </a:lnTo>
                <a:lnTo>
                  <a:pt x="56" y="32"/>
                </a:lnTo>
                <a:lnTo>
                  <a:pt x="65" y="29"/>
                </a:lnTo>
                <a:lnTo>
                  <a:pt x="74" y="29"/>
                </a:lnTo>
                <a:close/>
                <a:moveTo>
                  <a:pt x="74" y="0"/>
                </a:moveTo>
                <a:lnTo>
                  <a:pt x="73" y="8"/>
                </a:lnTo>
                <a:lnTo>
                  <a:pt x="72" y="14"/>
                </a:lnTo>
                <a:lnTo>
                  <a:pt x="68" y="19"/>
                </a:lnTo>
                <a:lnTo>
                  <a:pt x="64" y="23"/>
                </a:lnTo>
                <a:lnTo>
                  <a:pt x="60" y="25"/>
                </a:lnTo>
                <a:lnTo>
                  <a:pt x="55" y="27"/>
                </a:lnTo>
                <a:lnTo>
                  <a:pt x="50" y="28"/>
                </a:lnTo>
                <a:lnTo>
                  <a:pt x="50" y="23"/>
                </a:lnTo>
                <a:lnTo>
                  <a:pt x="51" y="17"/>
                </a:lnTo>
                <a:lnTo>
                  <a:pt x="54" y="14"/>
                </a:lnTo>
                <a:lnTo>
                  <a:pt x="56" y="10"/>
                </a:lnTo>
                <a:lnTo>
                  <a:pt x="60" y="7"/>
                </a:lnTo>
                <a:lnTo>
                  <a:pt x="64" y="3"/>
                </a:lnTo>
                <a:lnTo>
                  <a:pt x="69" y="2"/>
                </a:lnTo>
                <a:lnTo>
                  <a:pt x="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Freeform 345"/>
          <p:cNvSpPr>
            <a:spLocks noChangeAspect="1" noEditPoints="1"/>
          </p:cNvSpPr>
          <p:nvPr/>
        </p:nvSpPr>
        <p:spPr bwMode="auto">
          <a:xfrm>
            <a:off x="4542223" y="3840489"/>
            <a:ext cx="244893" cy="297000"/>
          </a:xfrm>
          <a:custGeom>
            <a:avLst/>
            <a:gdLst>
              <a:gd name="T0" fmla="*/ 91 w 94"/>
              <a:gd name="T1" fmla="*/ 36 h 114"/>
              <a:gd name="T2" fmla="*/ 94 w 94"/>
              <a:gd name="T3" fmla="*/ 42 h 114"/>
              <a:gd name="T4" fmla="*/ 94 w 94"/>
              <a:gd name="T5" fmla="*/ 74 h 114"/>
              <a:gd name="T6" fmla="*/ 88 w 94"/>
              <a:gd name="T7" fmla="*/ 77 h 114"/>
              <a:gd name="T8" fmla="*/ 82 w 94"/>
              <a:gd name="T9" fmla="*/ 74 h 114"/>
              <a:gd name="T10" fmla="*/ 81 w 94"/>
              <a:gd name="T11" fmla="*/ 42 h 114"/>
              <a:gd name="T12" fmla="*/ 85 w 94"/>
              <a:gd name="T13" fmla="*/ 36 h 114"/>
              <a:gd name="T14" fmla="*/ 17 w 94"/>
              <a:gd name="T15" fmla="*/ 35 h 114"/>
              <a:gd name="T16" fmla="*/ 77 w 94"/>
              <a:gd name="T17" fmla="*/ 84 h 114"/>
              <a:gd name="T18" fmla="*/ 74 w 94"/>
              <a:gd name="T19" fmla="*/ 90 h 114"/>
              <a:gd name="T20" fmla="*/ 65 w 94"/>
              <a:gd name="T21" fmla="*/ 91 h 114"/>
              <a:gd name="T22" fmla="*/ 65 w 94"/>
              <a:gd name="T23" fmla="*/ 107 h 114"/>
              <a:gd name="T24" fmla="*/ 63 w 94"/>
              <a:gd name="T25" fmla="*/ 112 h 114"/>
              <a:gd name="T26" fmla="*/ 56 w 94"/>
              <a:gd name="T27" fmla="*/ 112 h 114"/>
              <a:gd name="T28" fmla="*/ 52 w 94"/>
              <a:gd name="T29" fmla="*/ 107 h 114"/>
              <a:gd name="T30" fmla="*/ 53 w 94"/>
              <a:gd name="T31" fmla="*/ 91 h 114"/>
              <a:gd name="T32" fmla="*/ 42 w 94"/>
              <a:gd name="T33" fmla="*/ 93 h 114"/>
              <a:gd name="T34" fmla="*/ 40 w 94"/>
              <a:gd name="T35" fmla="*/ 110 h 114"/>
              <a:gd name="T36" fmla="*/ 35 w 94"/>
              <a:gd name="T37" fmla="*/ 114 h 114"/>
              <a:gd name="T38" fmla="*/ 29 w 94"/>
              <a:gd name="T39" fmla="*/ 110 h 114"/>
              <a:gd name="T40" fmla="*/ 29 w 94"/>
              <a:gd name="T41" fmla="*/ 93 h 114"/>
              <a:gd name="T42" fmla="*/ 23 w 94"/>
              <a:gd name="T43" fmla="*/ 91 h 114"/>
              <a:gd name="T44" fmla="*/ 18 w 94"/>
              <a:gd name="T45" fmla="*/ 87 h 114"/>
              <a:gd name="T46" fmla="*/ 17 w 94"/>
              <a:gd name="T47" fmla="*/ 35 h 114"/>
              <a:gd name="T48" fmla="*/ 9 w 94"/>
              <a:gd name="T49" fmla="*/ 36 h 114"/>
              <a:gd name="T50" fmla="*/ 13 w 94"/>
              <a:gd name="T51" fmla="*/ 42 h 114"/>
              <a:gd name="T52" fmla="*/ 12 w 94"/>
              <a:gd name="T53" fmla="*/ 74 h 114"/>
              <a:gd name="T54" fmla="*/ 6 w 94"/>
              <a:gd name="T55" fmla="*/ 77 h 114"/>
              <a:gd name="T56" fmla="*/ 1 w 94"/>
              <a:gd name="T57" fmla="*/ 74 h 114"/>
              <a:gd name="T58" fmla="*/ 0 w 94"/>
              <a:gd name="T59" fmla="*/ 42 h 114"/>
              <a:gd name="T60" fmla="*/ 2 w 94"/>
              <a:gd name="T61" fmla="*/ 36 h 114"/>
              <a:gd name="T62" fmla="*/ 60 w 94"/>
              <a:gd name="T63" fmla="*/ 15 h 114"/>
              <a:gd name="T64" fmla="*/ 57 w 94"/>
              <a:gd name="T65" fmla="*/ 17 h 114"/>
              <a:gd name="T66" fmla="*/ 57 w 94"/>
              <a:gd name="T67" fmla="*/ 21 h 114"/>
              <a:gd name="T68" fmla="*/ 60 w 94"/>
              <a:gd name="T69" fmla="*/ 22 h 114"/>
              <a:gd name="T70" fmla="*/ 63 w 94"/>
              <a:gd name="T71" fmla="*/ 21 h 114"/>
              <a:gd name="T72" fmla="*/ 63 w 94"/>
              <a:gd name="T73" fmla="*/ 17 h 114"/>
              <a:gd name="T74" fmla="*/ 60 w 94"/>
              <a:gd name="T75" fmla="*/ 15 h 114"/>
              <a:gd name="T76" fmla="*/ 33 w 94"/>
              <a:gd name="T77" fmla="*/ 15 h 114"/>
              <a:gd name="T78" fmla="*/ 31 w 94"/>
              <a:gd name="T79" fmla="*/ 18 h 114"/>
              <a:gd name="T80" fmla="*/ 33 w 94"/>
              <a:gd name="T81" fmla="*/ 22 h 114"/>
              <a:gd name="T82" fmla="*/ 35 w 94"/>
              <a:gd name="T83" fmla="*/ 22 h 114"/>
              <a:gd name="T84" fmla="*/ 38 w 94"/>
              <a:gd name="T85" fmla="*/ 18 h 114"/>
              <a:gd name="T86" fmla="*/ 35 w 94"/>
              <a:gd name="T87" fmla="*/ 15 h 114"/>
              <a:gd name="T88" fmla="*/ 29 w 94"/>
              <a:gd name="T89" fmla="*/ 0 h 114"/>
              <a:gd name="T90" fmla="*/ 31 w 94"/>
              <a:gd name="T91" fmla="*/ 4 h 114"/>
              <a:gd name="T92" fmla="*/ 34 w 94"/>
              <a:gd name="T93" fmla="*/ 8 h 114"/>
              <a:gd name="T94" fmla="*/ 47 w 94"/>
              <a:gd name="T95" fmla="*/ 5 h 114"/>
              <a:gd name="T96" fmla="*/ 60 w 94"/>
              <a:gd name="T97" fmla="*/ 8 h 114"/>
              <a:gd name="T98" fmla="*/ 63 w 94"/>
              <a:gd name="T99" fmla="*/ 4 h 114"/>
              <a:gd name="T100" fmla="*/ 65 w 94"/>
              <a:gd name="T101" fmla="*/ 0 h 114"/>
              <a:gd name="T102" fmla="*/ 67 w 94"/>
              <a:gd name="T103" fmla="*/ 0 h 114"/>
              <a:gd name="T104" fmla="*/ 64 w 94"/>
              <a:gd name="T105" fmla="*/ 5 h 114"/>
              <a:gd name="T106" fmla="*/ 61 w 94"/>
              <a:gd name="T107" fmla="*/ 9 h 114"/>
              <a:gd name="T108" fmla="*/ 76 w 94"/>
              <a:gd name="T109" fmla="*/ 22 h 114"/>
              <a:gd name="T110" fmla="*/ 17 w 94"/>
              <a:gd name="T111" fmla="*/ 31 h 114"/>
              <a:gd name="T112" fmla="*/ 25 w 94"/>
              <a:gd name="T113" fmla="*/ 14 h 114"/>
              <a:gd name="T114" fmla="*/ 31 w 94"/>
              <a:gd name="T115" fmla="*/ 6 h 114"/>
              <a:gd name="T116" fmla="*/ 27 w 94"/>
              <a:gd name="T117" fmla="*/ 1 h 114"/>
              <a:gd name="T118" fmla="*/ 27 w 94"/>
              <a:gd name="T11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4" h="114">
                <a:moveTo>
                  <a:pt x="88" y="35"/>
                </a:moveTo>
                <a:lnTo>
                  <a:pt x="91" y="36"/>
                </a:lnTo>
                <a:lnTo>
                  <a:pt x="94" y="39"/>
                </a:lnTo>
                <a:lnTo>
                  <a:pt x="94" y="42"/>
                </a:lnTo>
                <a:lnTo>
                  <a:pt x="94" y="70"/>
                </a:lnTo>
                <a:lnTo>
                  <a:pt x="94" y="74"/>
                </a:lnTo>
                <a:lnTo>
                  <a:pt x="91" y="76"/>
                </a:lnTo>
                <a:lnTo>
                  <a:pt x="88" y="77"/>
                </a:lnTo>
                <a:lnTo>
                  <a:pt x="85" y="76"/>
                </a:lnTo>
                <a:lnTo>
                  <a:pt x="82" y="74"/>
                </a:lnTo>
                <a:lnTo>
                  <a:pt x="81" y="70"/>
                </a:lnTo>
                <a:lnTo>
                  <a:pt x="81" y="42"/>
                </a:lnTo>
                <a:lnTo>
                  <a:pt x="82" y="39"/>
                </a:lnTo>
                <a:lnTo>
                  <a:pt x="85" y="36"/>
                </a:lnTo>
                <a:lnTo>
                  <a:pt x="88" y="35"/>
                </a:lnTo>
                <a:close/>
                <a:moveTo>
                  <a:pt x="17" y="35"/>
                </a:moveTo>
                <a:lnTo>
                  <a:pt x="77" y="35"/>
                </a:lnTo>
                <a:lnTo>
                  <a:pt x="77" y="84"/>
                </a:lnTo>
                <a:lnTo>
                  <a:pt x="76" y="87"/>
                </a:lnTo>
                <a:lnTo>
                  <a:pt x="74" y="90"/>
                </a:lnTo>
                <a:lnTo>
                  <a:pt x="70" y="91"/>
                </a:lnTo>
                <a:lnTo>
                  <a:pt x="65" y="91"/>
                </a:lnTo>
                <a:lnTo>
                  <a:pt x="65" y="93"/>
                </a:lnTo>
                <a:lnTo>
                  <a:pt x="65" y="107"/>
                </a:lnTo>
                <a:lnTo>
                  <a:pt x="65" y="110"/>
                </a:lnTo>
                <a:lnTo>
                  <a:pt x="63" y="112"/>
                </a:lnTo>
                <a:lnTo>
                  <a:pt x="59" y="114"/>
                </a:lnTo>
                <a:lnTo>
                  <a:pt x="56" y="112"/>
                </a:lnTo>
                <a:lnTo>
                  <a:pt x="53" y="110"/>
                </a:lnTo>
                <a:lnTo>
                  <a:pt x="52" y="107"/>
                </a:lnTo>
                <a:lnTo>
                  <a:pt x="52" y="93"/>
                </a:lnTo>
                <a:lnTo>
                  <a:pt x="53" y="91"/>
                </a:lnTo>
                <a:lnTo>
                  <a:pt x="40" y="91"/>
                </a:lnTo>
                <a:lnTo>
                  <a:pt x="42" y="93"/>
                </a:lnTo>
                <a:lnTo>
                  <a:pt x="42" y="107"/>
                </a:lnTo>
                <a:lnTo>
                  <a:pt x="40" y="110"/>
                </a:lnTo>
                <a:lnTo>
                  <a:pt x="38" y="112"/>
                </a:lnTo>
                <a:lnTo>
                  <a:pt x="35" y="114"/>
                </a:lnTo>
                <a:lnTo>
                  <a:pt x="31" y="112"/>
                </a:lnTo>
                <a:lnTo>
                  <a:pt x="29" y="110"/>
                </a:lnTo>
                <a:lnTo>
                  <a:pt x="29" y="107"/>
                </a:lnTo>
                <a:lnTo>
                  <a:pt x="29" y="93"/>
                </a:lnTo>
                <a:lnTo>
                  <a:pt x="29" y="91"/>
                </a:lnTo>
                <a:lnTo>
                  <a:pt x="23" y="91"/>
                </a:lnTo>
                <a:lnTo>
                  <a:pt x="21" y="90"/>
                </a:lnTo>
                <a:lnTo>
                  <a:pt x="18" y="87"/>
                </a:lnTo>
                <a:lnTo>
                  <a:pt x="17" y="84"/>
                </a:lnTo>
                <a:lnTo>
                  <a:pt x="17" y="35"/>
                </a:lnTo>
                <a:close/>
                <a:moveTo>
                  <a:pt x="6" y="35"/>
                </a:moveTo>
                <a:lnTo>
                  <a:pt x="9" y="36"/>
                </a:lnTo>
                <a:lnTo>
                  <a:pt x="12" y="39"/>
                </a:lnTo>
                <a:lnTo>
                  <a:pt x="13" y="42"/>
                </a:lnTo>
                <a:lnTo>
                  <a:pt x="13" y="70"/>
                </a:lnTo>
                <a:lnTo>
                  <a:pt x="12" y="74"/>
                </a:lnTo>
                <a:lnTo>
                  <a:pt x="9" y="76"/>
                </a:lnTo>
                <a:lnTo>
                  <a:pt x="6" y="77"/>
                </a:lnTo>
                <a:lnTo>
                  <a:pt x="2" y="76"/>
                </a:lnTo>
                <a:lnTo>
                  <a:pt x="1" y="74"/>
                </a:lnTo>
                <a:lnTo>
                  <a:pt x="0" y="70"/>
                </a:lnTo>
                <a:lnTo>
                  <a:pt x="0" y="42"/>
                </a:lnTo>
                <a:lnTo>
                  <a:pt x="1" y="39"/>
                </a:lnTo>
                <a:lnTo>
                  <a:pt x="2" y="36"/>
                </a:lnTo>
                <a:lnTo>
                  <a:pt x="6" y="35"/>
                </a:lnTo>
                <a:close/>
                <a:moveTo>
                  <a:pt x="60" y="15"/>
                </a:moveTo>
                <a:lnTo>
                  <a:pt x="59" y="15"/>
                </a:lnTo>
                <a:lnTo>
                  <a:pt x="57" y="17"/>
                </a:lnTo>
                <a:lnTo>
                  <a:pt x="56" y="18"/>
                </a:lnTo>
                <a:lnTo>
                  <a:pt x="57" y="21"/>
                </a:lnTo>
                <a:lnTo>
                  <a:pt x="59" y="22"/>
                </a:lnTo>
                <a:lnTo>
                  <a:pt x="60" y="22"/>
                </a:lnTo>
                <a:lnTo>
                  <a:pt x="61" y="22"/>
                </a:lnTo>
                <a:lnTo>
                  <a:pt x="63" y="21"/>
                </a:lnTo>
                <a:lnTo>
                  <a:pt x="63" y="18"/>
                </a:lnTo>
                <a:lnTo>
                  <a:pt x="63" y="17"/>
                </a:lnTo>
                <a:lnTo>
                  <a:pt x="61" y="15"/>
                </a:lnTo>
                <a:lnTo>
                  <a:pt x="60" y="15"/>
                </a:lnTo>
                <a:close/>
                <a:moveTo>
                  <a:pt x="34" y="15"/>
                </a:moveTo>
                <a:lnTo>
                  <a:pt x="33" y="15"/>
                </a:lnTo>
                <a:lnTo>
                  <a:pt x="31" y="17"/>
                </a:lnTo>
                <a:lnTo>
                  <a:pt x="31" y="18"/>
                </a:lnTo>
                <a:lnTo>
                  <a:pt x="31" y="21"/>
                </a:lnTo>
                <a:lnTo>
                  <a:pt x="33" y="22"/>
                </a:lnTo>
                <a:lnTo>
                  <a:pt x="34" y="22"/>
                </a:lnTo>
                <a:lnTo>
                  <a:pt x="35" y="22"/>
                </a:lnTo>
                <a:lnTo>
                  <a:pt x="36" y="21"/>
                </a:lnTo>
                <a:lnTo>
                  <a:pt x="38" y="18"/>
                </a:lnTo>
                <a:lnTo>
                  <a:pt x="36" y="17"/>
                </a:lnTo>
                <a:lnTo>
                  <a:pt x="35" y="15"/>
                </a:lnTo>
                <a:lnTo>
                  <a:pt x="34" y="15"/>
                </a:lnTo>
                <a:close/>
                <a:moveTo>
                  <a:pt x="29" y="0"/>
                </a:moveTo>
                <a:lnTo>
                  <a:pt x="29" y="0"/>
                </a:lnTo>
                <a:lnTo>
                  <a:pt x="31" y="4"/>
                </a:lnTo>
                <a:lnTo>
                  <a:pt x="33" y="6"/>
                </a:lnTo>
                <a:lnTo>
                  <a:pt x="34" y="8"/>
                </a:lnTo>
                <a:lnTo>
                  <a:pt x="40" y="6"/>
                </a:lnTo>
                <a:lnTo>
                  <a:pt x="47" y="5"/>
                </a:lnTo>
                <a:lnTo>
                  <a:pt x="53" y="6"/>
                </a:lnTo>
                <a:lnTo>
                  <a:pt x="60" y="8"/>
                </a:lnTo>
                <a:lnTo>
                  <a:pt x="61" y="6"/>
                </a:lnTo>
                <a:lnTo>
                  <a:pt x="63" y="4"/>
                </a:lnTo>
                <a:lnTo>
                  <a:pt x="65" y="0"/>
                </a:lnTo>
                <a:lnTo>
                  <a:pt x="65" y="0"/>
                </a:lnTo>
                <a:lnTo>
                  <a:pt x="67" y="0"/>
                </a:lnTo>
                <a:lnTo>
                  <a:pt x="67" y="0"/>
                </a:lnTo>
                <a:lnTo>
                  <a:pt x="67" y="1"/>
                </a:lnTo>
                <a:lnTo>
                  <a:pt x="64" y="5"/>
                </a:lnTo>
                <a:lnTo>
                  <a:pt x="63" y="6"/>
                </a:lnTo>
                <a:lnTo>
                  <a:pt x="61" y="9"/>
                </a:lnTo>
                <a:lnTo>
                  <a:pt x="70" y="14"/>
                </a:lnTo>
                <a:lnTo>
                  <a:pt x="76" y="22"/>
                </a:lnTo>
                <a:lnTo>
                  <a:pt x="77" y="31"/>
                </a:lnTo>
                <a:lnTo>
                  <a:pt x="17" y="31"/>
                </a:lnTo>
                <a:lnTo>
                  <a:pt x="19" y="22"/>
                </a:lnTo>
                <a:lnTo>
                  <a:pt x="25" y="14"/>
                </a:lnTo>
                <a:lnTo>
                  <a:pt x="33" y="9"/>
                </a:lnTo>
                <a:lnTo>
                  <a:pt x="31" y="6"/>
                </a:lnTo>
                <a:lnTo>
                  <a:pt x="30" y="5"/>
                </a:lnTo>
                <a:lnTo>
                  <a:pt x="27" y="1"/>
                </a:lnTo>
                <a:lnTo>
                  <a:pt x="27" y="0"/>
                </a:lnTo>
                <a:lnTo>
                  <a:pt x="2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0" name="TextBox 17"/>
          <p:cNvSpPr txBox="1"/>
          <p:nvPr/>
        </p:nvSpPr>
        <p:spPr>
          <a:xfrm>
            <a:off x="624332" y="1823557"/>
            <a:ext cx="2108265" cy="323163"/>
          </a:xfrm>
          <a:prstGeom prst="rect">
            <a:avLst/>
          </a:prstGeom>
          <a:solidFill>
            <a:srgbClr val="0E8146"/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</a:rPr>
              <a:t>单击此添加文本关键字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487" y="2214743"/>
            <a:ext cx="27322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1B2831"/>
                </a:solidFill>
                <a:latin typeface="Helvetica" panose="020B0604020202020204" pitchFamily="34" charset="0"/>
              </a:rPr>
              <a:t>When tomorrow turns in today, yesterday, and someday that no more important in your memory, we suddenly realize that we are pushed forward by time. This is not a train in still in which you may feel forward when another train goes by. It is the truth that we've all grown up. And we become different. </a:t>
            </a:r>
            <a:endParaRPr lang="zh-CN" altLang="en-US" sz="1050" dirty="0">
              <a:solidFill>
                <a:srgbClr val="1B283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4756" y="1720934"/>
            <a:ext cx="3061949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矩形 23"/>
          <p:cNvSpPr/>
          <p:nvPr/>
        </p:nvSpPr>
        <p:spPr>
          <a:xfrm>
            <a:off x="5674756" y="2380616"/>
            <a:ext cx="3061949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5674756" y="3076267"/>
            <a:ext cx="3061949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 25"/>
          <p:cNvSpPr/>
          <p:nvPr/>
        </p:nvSpPr>
        <p:spPr>
          <a:xfrm>
            <a:off x="5674756" y="3723533"/>
            <a:ext cx="3061949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1"/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417881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等腰三角形 20"/>
          <p:cNvSpPr/>
          <p:nvPr/>
        </p:nvSpPr>
        <p:spPr>
          <a:xfrm rot="12838531">
            <a:off x="4811718" y="1817783"/>
            <a:ext cx="961031" cy="2069188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等腰三角形 20"/>
          <p:cNvSpPr/>
          <p:nvPr/>
        </p:nvSpPr>
        <p:spPr>
          <a:xfrm rot="14036466">
            <a:off x="5082136" y="2065574"/>
            <a:ext cx="961031" cy="2069188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等腰三角形 20"/>
          <p:cNvSpPr/>
          <p:nvPr/>
        </p:nvSpPr>
        <p:spPr>
          <a:xfrm rot="15360710">
            <a:off x="5244060" y="2422504"/>
            <a:ext cx="961031" cy="2069188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等腰三角形 20"/>
          <p:cNvSpPr/>
          <p:nvPr/>
        </p:nvSpPr>
        <p:spPr>
          <a:xfrm rot="8761469" flipH="1">
            <a:off x="3381736" y="1817783"/>
            <a:ext cx="961031" cy="2069188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等腰三角形 20"/>
          <p:cNvSpPr/>
          <p:nvPr/>
        </p:nvSpPr>
        <p:spPr>
          <a:xfrm rot="7563534" flipH="1">
            <a:off x="3111319" y="2065574"/>
            <a:ext cx="961031" cy="2069188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等腰三角形 20"/>
          <p:cNvSpPr/>
          <p:nvPr/>
        </p:nvSpPr>
        <p:spPr>
          <a:xfrm rot="6239290" flipH="1">
            <a:off x="2949394" y="2422504"/>
            <a:ext cx="961031" cy="2069188"/>
          </a:xfrm>
          <a:custGeom>
            <a:avLst/>
            <a:gdLst>
              <a:gd name="connsiteX0" fmla="*/ 0 w 1231900"/>
              <a:gd name="connsiteY0" fmla="*/ 2235200 h 2235200"/>
              <a:gd name="connsiteX1" fmla="*/ 615950 w 1231900"/>
              <a:gd name="connsiteY1" fmla="*/ 0 h 2235200"/>
              <a:gd name="connsiteX2" fmla="*/ 1231900 w 1231900"/>
              <a:gd name="connsiteY2" fmla="*/ 2235200 h 2235200"/>
              <a:gd name="connsiteX3" fmla="*/ 0 w 1231900"/>
              <a:gd name="connsiteY3" fmla="*/ 2235200 h 2235200"/>
              <a:gd name="connsiteX0" fmla="*/ 0 w 1231900"/>
              <a:gd name="connsiteY0" fmla="*/ 2235200 h 2546055"/>
              <a:gd name="connsiteX1" fmla="*/ 615950 w 1231900"/>
              <a:gd name="connsiteY1" fmla="*/ 0 h 2546055"/>
              <a:gd name="connsiteX2" fmla="*/ 1231900 w 1231900"/>
              <a:gd name="connsiteY2" fmla="*/ 2235200 h 2546055"/>
              <a:gd name="connsiteX3" fmla="*/ 0 w 1231900"/>
              <a:gd name="connsiteY3" fmla="*/ 2235200 h 2546055"/>
              <a:gd name="connsiteX0" fmla="*/ 0 w 1231900"/>
              <a:gd name="connsiteY0" fmla="*/ 2235200 h 2720599"/>
              <a:gd name="connsiteX1" fmla="*/ 615950 w 1231900"/>
              <a:gd name="connsiteY1" fmla="*/ 0 h 2720599"/>
              <a:gd name="connsiteX2" fmla="*/ 1231900 w 1231900"/>
              <a:gd name="connsiteY2" fmla="*/ 2235200 h 2720599"/>
              <a:gd name="connsiteX3" fmla="*/ 0 w 1231900"/>
              <a:gd name="connsiteY3" fmla="*/ 2235200 h 2720599"/>
              <a:gd name="connsiteX0" fmla="*/ 0 w 1231900"/>
              <a:gd name="connsiteY0" fmla="*/ 2235200 h 2763104"/>
              <a:gd name="connsiteX1" fmla="*/ 615950 w 1231900"/>
              <a:gd name="connsiteY1" fmla="*/ 0 h 2763104"/>
              <a:gd name="connsiteX2" fmla="*/ 1231900 w 1231900"/>
              <a:gd name="connsiteY2" fmla="*/ 2235200 h 2763104"/>
              <a:gd name="connsiteX3" fmla="*/ 0 w 1231900"/>
              <a:gd name="connsiteY3" fmla="*/ 2235200 h 2763104"/>
              <a:gd name="connsiteX0" fmla="*/ 0 w 1236254"/>
              <a:gd name="connsiteY0" fmla="*/ 2235200 h 2763104"/>
              <a:gd name="connsiteX1" fmla="*/ 615950 w 1236254"/>
              <a:gd name="connsiteY1" fmla="*/ 0 h 2763104"/>
              <a:gd name="connsiteX2" fmla="*/ 1231900 w 1236254"/>
              <a:gd name="connsiteY2" fmla="*/ 2235200 h 2763104"/>
              <a:gd name="connsiteX3" fmla="*/ 0 w 1236254"/>
              <a:gd name="connsiteY3" fmla="*/ 2235200 h 2763104"/>
              <a:gd name="connsiteX0" fmla="*/ 9573 w 1245827"/>
              <a:gd name="connsiteY0" fmla="*/ 2235200 h 2763104"/>
              <a:gd name="connsiteX1" fmla="*/ 625523 w 1245827"/>
              <a:gd name="connsiteY1" fmla="*/ 0 h 2763104"/>
              <a:gd name="connsiteX2" fmla="*/ 1241473 w 1245827"/>
              <a:gd name="connsiteY2" fmla="*/ 2235200 h 2763104"/>
              <a:gd name="connsiteX3" fmla="*/ 9573 w 1245827"/>
              <a:gd name="connsiteY3" fmla="*/ 2235200 h 2763104"/>
              <a:gd name="connsiteX0" fmla="*/ 7409 w 1243663"/>
              <a:gd name="connsiteY0" fmla="*/ 2235200 h 2763104"/>
              <a:gd name="connsiteX1" fmla="*/ 623359 w 1243663"/>
              <a:gd name="connsiteY1" fmla="*/ 0 h 2763104"/>
              <a:gd name="connsiteX2" fmla="*/ 1239309 w 1243663"/>
              <a:gd name="connsiteY2" fmla="*/ 2235200 h 2763104"/>
              <a:gd name="connsiteX3" fmla="*/ 7409 w 1243663"/>
              <a:gd name="connsiteY3" fmla="*/ 2235200 h 2763104"/>
              <a:gd name="connsiteX0" fmla="*/ 7409 w 1248612"/>
              <a:gd name="connsiteY0" fmla="*/ 2235200 h 2763104"/>
              <a:gd name="connsiteX1" fmla="*/ 623359 w 1248612"/>
              <a:gd name="connsiteY1" fmla="*/ 0 h 2763104"/>
              <a:gd name="connsiteX2" fmla="*/ 1239309 w 1248612"/>
              <a:gd name="connsiteY2" fmla="*/ 2235200 h 2763104"/>
              <a:gd name="connsiteX3" fmla="*/ 7409 w 1248612"/>
              <a:gd name="connsiteY3" fmla="*/ 2235200 h 2763104"/>
              <a:gd name="connsiteX0" fmla="*/ 7409 w 1248612"/>
              <a:gd name="connsiteY0" fmla="*/ 2235200 h 2743003"/>
              <a:gd name="connsiteX1" fmla="*/ 623359 w 1248612"/>
              <a:gd name="connsiteY1" fmla="*/ 0 h 2743003"/>
              <a:gd name="connsiteX2" fmla="*/ 1239309 w 1248612"/>
              <a:gd name="connsiteY2" fmla="*/ 2235200 h 2743003"/>
              <a:gd name="connsiteX3" fmla="*/ 7409 w 1248612"/>
              <a:gd name="connsiteY3" fmla="*/ 2235200 h 2743003"/>
              <a:gd name="connsiteX0" fmla="*/ 7409 w 1270577"/>
              <a:gd name="connsiteY0" fmla="*/ 2235200 h 2743003"/>
              <a:gd name="connsiteX1" fmla="*/ 623359 w 1270577"/>
              <a:gd name="connsiteY1" fmla="*/ 0 h 2743003"/>
              <a:gd name="connsiteX2" fmla="*/ 1239309 w 1270577"/>
              <a:gd name="connsiteY2" fmla="*/ 2235200 h 2743003"/>
              <a:gd name="connsiteX3" fmla="*/ 7409 w 1270577"/>
              <a:gd name="connsiteY3" fmla="*/ 2235200 h 2743003"/>
              <a:gd name="connsiteX0" fmla="*/ 3307 w 1266475"/>
              <a:gd name="connsiteY0" fmla="*/ 2235200 h 2743003"/>
              <a:gd name="connsiteX1" fmla="*/ 619257 w 1266475"/>
              <a:gd name="connsiteY1" fmla="*/ 0 h 2743003"/>
              <a:gd name="connsiteX2" fmla="*/ 1235207 w 1266475"/>
              <a:gd name="connsiteY2" fmla="*/ 2235200 h 2743003"/>
              <a:gd name="connsiteX3" fmla="*/ 3307 w 1266475"/>
              <a:gd name="connsiteY3" fmla="*/ 2235200 h 2743003"/>
              <a:gd name="connsiteX0" fmla="*/ 2757 w 1265925"/>
              <a:gd name="connsiteY0" fmla="*/ 2235200 h 2743003"/>
              <a:gd name="connsiteX1" fmla="*/ 618707 w 1265925"/>
              <a:gd name="connsiteY1" fmla="*/ 0 h 2743003"/>
              <a:gd name="connsiteX2" fmla="*/ 1234657 w 1265925"/>
              <a:gd name="connsiteY2" fmla="*/ 2235200 h 2743003"/>
              <a:gd name="connsiteX3" fmla="*/ 2757 w 1265925"/>
              <a:gd name="connsiteY3" fmla="*/ 2235200 h 2743003"/>
              <a:gd name="connsiteX0" fmla="*/ 2757 w 1281568"/>
              <a:gd name="connsiteY0" fmla="*/ 2235200 h 2743003"/>
              <a:gd name="connsiteX1" fmla="*/ 618707 w 1281568"/>
              <a:gd name="connsiteY1" fmla="*/ 0 h 2743003"/>
              <a:gd name="connsiteX2" fmla="*/ 1234657 w 1281568"/>
              <a:gd name="connsiteY2" fmla="*/ 2235200 h 2743003"/>
              <a:gd name="connsiteX3" fmla="*/ 2757 w 1281568"/>
              <a:gd name="connsiteY3" fmla="*/ 2235200 h 2743003"/>
              <a:gd name="connsiteX0" fmla="*/ 2757 w 1281568"/>
              <a:gd name="connsiteY0" fmla="*/ 2235200 h 2743360"/>
              <a:gd name="connsiteX1" fmla="*/ 618707 w 1281568"/>
              <a:gd name="connsiteY1" fmla="*/ 0 h 2743360"/>
              <a:gd name="connsiteX2" fmla="*/ 1234657 w 1281568"/>
              <a:gd name="connsiteY2" fmla="*/ 2235200 h 2743360"/>
              <a:gd name="connsiteX3" fmla="*/ 2757 w 1281568"/>
              <a:gd name="connsiteY3" fmla="*/ 2235200 h 2743360"/>
              <a:gd name="connsiteX0" fmla="*/ 2563 w 1281374"/>
              <a:gd name="connsiteY0" fmla="*/ 2235200 h 2743360"/>
              <a:gd name="connsiteX1" fmla="*/ 618513 w 1281374"/>
              <a:gd name="connsiteY1" fmla="*/ 0 h 2743360"/>
              <a:gd name="connsiteX2" fmla="*/ 1234463 w 1281374"/>
              <a:gd name="connsiteY2" fmla="*/ 2235200 h 2743360"/>
              <a:gd name="connsiteX3" fmla="*/ 2563 w 1281374"/>
              <a:gd name="connsiteY3" fmla="*/ 2235200 h 2743360"/>
              <a:gd name="connsiteX0" fmla="*/ 2563 w 1281374"/>
              <a:gd name="connsiteY0" fmla="*/ 2235200 h 2758917"/>
              <a:gd name="connsiteX1" fmla="*/ 618513 w 1281374"/>
              <a:gd name="connsiteY1" fmla="*/ 0 h 2758917"/>
              <a:gd name="connsiteX2" fmla="*/ 1234463 w 1281374"/>
              <a:gd name="connsiteY2" fmla="*/ 2235200 h 2758917"/>
              <a:gd name="connsiteX3" fmla="*/ 2563 w 1281374"/>
              <a:gd name="connsiteY3" fmla="*/ 2235200 h 275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374" h="2758917">
                <a:moveTo>
                  <a:pt x="2563" y="2235200"/>
                </a:moveTo>
                <a:cubicBezTo>
                  <a:pt x="-51773" y="1630983"/>
                  <a:pt x="777832" y="1560407"/>
                  <a:pt x="618513" y="0"/>
                </a:cubicBezTo>
                <a:cubicBezTo>
                  <a:pt x="1266298" y="957265"/>
                  <a:pt x="1357685" y="1729347"/>
                  <a:pt x="1234463" y="2235200"/>
                </a:cubicBezTo>
                <a:cubicBezTo>
                  <a:pt x="979346" y="2992535"/>
                  <a:pt x="122457" y="2871841"/>
                  <a:pt x="2563" y="2235200"/>
                </a:cubicBezTo>
                <a:close/>
              </a:path>
            </a:pathLst>
          </a:custGeom>
          <a:solidFill>
            <a:srgbClr val="0D7A4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Freeform 1519"/>
          <p:cNvSpPr>
            <a:spLocks noChangeAspect="1"/>
          </p:cNvSpPr>
          <p:nvPr/>
        </p:nvSpPr>
        <p:spPr bwMode="auto">
          <a:xfrm>
            <a:off x="3990737" y="1903500"/>
            <a:ext cx="1042105" cy="3240000"/>
          </a:xfrm>
          <a:custGeom>
            <a:avLst/>
            <a:gdLst>
              <a:gd name="T0" fmla="*/ 432 w 440"/>
              <a:gd name="T1" fmla="*/ 528 h 1368"/>
              <a:gd name="T2" fmla="*/ 412 w 440"/>
              <a:gd name="T3" fmla="*/ 388 h 1368"/>
              <a:gd name="T4" fmla="*/ 406 w 440"/>
              <a:gd name="T5" fmla="*/ 304 h 1368"/>
              <a:gd name="T6" fmla="*/ 318 w 440"/>
              <a:gd name="T7" fmla="*/ 238 h 1368"/>
              <a:gd name="T8" fmla="*/ 290 w 440"/>
              <a:gd name="T9" fmla="*/ 204 h 1368"/>
              <a:gd name="T10" fmla="*/ 290 w 440"/>
              <a:gd name="T11" fmla="*/ 164 h 1368"/>
              <a:gd name="T12" fmla="*/ 308 w 440"/>
              <a:gd name="T13" fmla="*/ 106 h 1368"/>
              <a:gd name="T14" fmla="*/ 300 w 440"/>
              <a:gd name="T15" fmla="*/ 46 h 1368"/>
              <a:gd name="T16" fmla="*/ 264 w 440"/>
              <a:gd name="T17" fmla="*/ 10 h 1368"/>
              <a:gd name="T18" fmla="*/ 222 w 440"/>
              <a:gd name="T19" fmla="*/ 6 h 1368"/>
              <a:gd name="T20" fmla="*/ 206 w 440"/>
              <a:gd name="T21" fmla="*/ 16 h 1368"/>
              <a:gd name="T22" fmla="*/ 174 w 440"/>
              <a:gd name="T23" fmla="*/ 30 h 1368"/>
              <a:gd name="T24" fmla="*/ 174 w 440"/>
              <a:gd name="T25" fmla="*/ 80 h 1368"/>
              <a:gd name="T26" fmla="*/ 168 w 440"/>
              <a:gd name="T27" fmla="*/ 110 h 1368"/>
              <a:gd name="T28" fmla="*/ 186 w 440"/>
              <a:gd name="T29" fmla="*/ 142 h 1368"/>
              <a:gd name="T30" fmla="*/ 194 w 440"/>
              <a:gd name="T31" fmla="*/ 194 h 1368"/>
              <a:gd name="T32" fmla="*/ 148 w 440"/>
              <a:gd name="T33" fmla="*/ 222 h 1368"/>
              <a:gd name="T34" fmla="*/ 78 w 440"/>
              <a:gd name="T35" fmla="*/ 224 h 1368"/>
              <a:gd name="T36" fmla="*/ 90 w 440"/>
              <a:gd name="T37" fmla="*/ 190 h 1368"/>
              <a:gd name="T38" fmla="*/ 78 w 440"/>
              <a:gd name="T39" fmla="*/ 150 h 1368"/>
              <a:gd name="T40" fmla="*/ 66 w 440"/>
              <a:gd name="T41" fmla="*/ 70 h 1368"/>
              <a:gd name="T42" fmla="*/ 52 w 440"/>
              <a:gd name="T43" fmla="*/ 74 h 1368"/>
              <a:gd name="T44" fmla="*/ 46 w 440"/>
              <a:gd name="T45" fmla="*/ 118 h 1368"/>
              <a:gd name="T46" fmla="*/ 34 w 440"/>
              <a:gd name="T47" fmla="*/ 130 h 1368"/>
              <a:gd name="T48" fmla="*/ 22 w 440"/>
              <a:gd name="T49" fmla="*/ 146 h 1368"/>
              <a:gd name="T50" fmla="*/ 8 w 440"/>
              <a:gd name="T51" fmla="*/ 154 h 1368"/>
              <a:gd name="T52" fmla="*/ 20 w 440"/>
              <a:gd name="T53" fmla="*/ 220 h 1368"/>
              <a:gd name="T54" fmla="*/ 2 w 440"/>
              <a:gd name="T55" fmla="*/ 272 h 1368"/>
              <a:gd name="T56" fmla="*/ 16 w 440"/>
              <a:gd name="T57" fmla="*/ 306 h 1368"/>
              <a:gd name="T58" fmla="*/ 76 w 440"/>
              <a:gd name="T59" fmla="*/ 350 h 1368"/>
              <a:gd name="T60" fmla="*/ 122 w 440"/>
              <a:gd name="T61" fmla="*/ 390 h 1368"/>
              <a:gd name="T62" fmla="*/ 142 w 440"/>
              <a:gd name="T63" fmla="*/ 506 h 1368"/>
              <a:gd name="T64" fmla="*/ 128 w 440"/>
              <a:gd name="T65" fmla="*/ 710 h 1368"/>
              <a:gd name="T66" fmla="*/ 98 w 440"/>
              <a:gd name="T67" fmla="*/ 1008 h 1368"/>
              <a:gd name="T68" fmla="*/ 58 w 440"/>
              <a:gd name="T69" fmla="*/ 1232 h 1368"/>
              <a:gd name="T70" fmla="*/ 72 w 440"/>
              <a:gd name="T71" fmla="*/ 1254 h 1368"/>
              <a:gd name="T72" fmla="*/ 46 w 440"/>
              <a:gd name="T73" fmla="*/ 1320 h 1368"/>
              <a:gd name="T74" fmla="*/ 32 w 440"/>
              <a:gd name="T75" fmla="*/ 1358 h 1368"/>
              <a:gd name="T76" fmla="*/ 84 w 440"/>
              <a:gd name="T77" fmla="*/ 1366 h 1368"/>
              <a:gd name="T78" fmla="*/ 116 w 440"/>
              <a:gd name="T79" fmla="*/ 1334 h 1368"/>
              <a:gd name="T80" fmla="*/ 144 w 440"/>
              <a:gd name="T81" fmla="*/ 1316 h 1368"/>
              <a:gd name="T82" fmla="*/ 166 w 440"/>
              <a:gd name="T83" fmla="*/ 1274 h 1368"/>
              <a:gd name="T84" fmla="*/ 168 w 440"/>
              <a:gd name="T85" fmla="*/ 1202 h 1368"/>
              <a:gd name="T86" fmla="*/ 214 w 440"/>
              <a:gd name="T87" fmla="*/ 988 h 1368"/>
              <a:gd name="T88" fmla="*/ 258 w 440"/>
              <a:gd name="T89" fmla="*/ 812 h 1368"/>
              <a:gd name="T90" fmla="*/ 280 w 440"/>
              <a:gd name="T91" fmla="*/ 814 h 1368"/>
              <a:gd name="T92" fmla="*/ 284 w 440"/>
              <a:gd name="T93" fmla="*/ 946 h 1368"/>
              <a:gd name="T94" fmla="*/ 298 w 440"/>
              <a:gd name="T95" fmla="*/ 1130 h 1368"/>
              <a:gd name="T96" fmla="*/ 292 w 440"/>
              <a:gd name="T97" fmla="*/ 1184 h 1368"/>
              <a:gd name="T98" fmla="*/ 282 w 440"/>
              <a:gd name="T99" fmla="*/ 1218 h 1368"/>
              <a:gd name="T100" fmla="*/ 292 w 440"/>
              <a:gd name="T101" fmla="*/ 1290 h 1368"/>
              <a:gd name="T102" fmla="*/ 304 w 440"/>
              <a:gd name="T103" fmla="*/ 1322 h 1368"/>
              <a:gd name="T104" fmla="*/ 344 w 440"/>
              <a:gd name="T105" fmla="*/ 1338 h 1368"/>
              <a:gd name="T106" fmla="*/ 402 w 440"/>
              <a:gd name="T107" fmla="*/ 1354 h 1368"/>
              <a:gd name="T108" fmla="*/ 434 w 440"/>
              <a:gd name="T109" fmla="*/ 1340 h 1368"/>
              <a:gd name="T110" fmla="*/ 388 w 440"/>
              <a:gd name="T111" fmla="*/ 1286 h 1368"/>
              <a:gd name="T112" fmla="*/ 382 w 440"/>
              <a:gd name="T113" fmla="*/ 1258 h 1368"/>
              <a:gd name="T114" fmla="*/ 390 w 440"/>
              <a:gd name="T115" fmla="*/ 1134 h 1368"/>
              <a:gd name="T116" fmla="*/ 406 w 440"/>
              <a:gd name="T117" fmla="*/ 838 h 1368"/>
              <a:gd name="T118" fmla="*/ 422 w 440"/>
              <a:gd name="T119" fmla="*/ 694 h 1368"/>
              <a:gd name="T120" fmla="*/ 434 w 440"/>
              <a:gd name="T121" fmla="*/ 632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0" h="1368">
                <a:moveTo>
                  <a:pt x="438" y="582"/>
                </a:moveTo>
                <a:lnTo>
                  <a:pt x="438" y="582"/>
                </a:lnTo>
                <a:lnTo>
                  <a:pt x="434" y="560"/>
                </a:lnTo>
                <a:lnTo>
                  <a:pt x="428" y="544"/>
                </a:lnTo>
                <a:lnTo>
                  <a:pt x="428" y="544"/>
                </a:lnTo>
                <a:lnTo>
                  <a:pt x="430" y="534"/>
                </a:lnTo>
                <a:lnTo>
                  <a:pt x="432" y="528"/>
                </a:lnTo>
                <a:lnTo>
                  <a:pt x="432" y="522"/>
                </a:lnTo>
                <a:lnTo>
                  <a:pt x="432" y="522"/>
                </a:lnTo>
                <a:lnTo>
                  <a:pt x="424" y="490"/>
                </a:lnTo>
                <a:lnTo>
                  <a:pt x="420" y="470"/>
                </a:lnTo>
                <a:lnTo>
                  <a:pt x="418" y="452"/>
                </a:lnTo>
                <a:lnTo>
                  <a:pt x="418" y="452"/>
                </a:lnTo>
                <a:lnTo>
                  <a:pt x="412" y="388"/>
                </a:lnTo>
                <a:lnTo>
                  <a:pt x="412" y="388"/>
                </a:lnTo>
                <a:lnTo>
                  <a:pt x="410" y="354"/>
                </a:lnTo>
                <a:lnTo>
                  <a:pt x="408" y="330"/>
                </a:lnTo>
                <a:lnTo>
                  <a:pt x="408" y="330"/>
                </a:lnTo>
                <a:lnTo>
                  <a:pt x="406" y="306"/>
                </a:lnTo>
                <a:lnTo>
                  <a:pt x="406" y="306"/>
                </a:lnTo>
                <a:lnTo>
                  <a:pt x="406" y="304"/>
                </a:lnTo>
                <a:lnTo>
                  <a:pt x="402" y="298"/>
                </a:lnTo>
                <a:lnTo>
                  <a:pt x="402" y="298"/>
                </a:lnTo>
                <a:lnTo>
                  <a:pt x="374" y="278"/>
                </a:lnTo>
                <a:lnTo>
                  <a:pt x="340" y="256"/>
                </a:lnTo>
                <a:lnTo>
                  <a:pt x="340" y="256"/>
                </a:lnTo>
                <a:lnTo>
                  <a:pt x="326" y="246"/>
                </a:lnTo>
                <a:lnTo>
                  <a:pt x="318" y="238"/>
                </a:lnTo>
                <a:lnTo>
                  <a:pt x="318" y="238"/>
                </a:lnTo>
                <a:lnTo>
                  <a:pt x="312" y="232"/>
                </a:lnTo>
                <a:lnTo>
                  <a:pt x="306" y="226"/>
                </a:lnTo>
                <a:lnTo>
                  <a:pt x="306" y="226"/>
                </a:lnTo>
                <a:lnTo>
                  <a:pt x="294" y="212"/>
                </a:lnTo>
                <a:lnTo>
                  <a:pt x="294" y="212"/>
                </a:lnTo>
                <a:lnTo>
                  <a:pt x="290" y="204"/>
                </a:lnTo>
                <a:lnTo>
                  <a:pt x="290" y="204"/>
                </a:lnTo>
                <a:lnTo>
                  <a:pt x="288" y="200"/>
                </a:lnTo>
                <a:lnTo>
                  <a:pt x="286" y="198"/>
                </a:lnTo>
                <a:lnTo>
                  <a:pt x="282" y="182"/>
                </a:lnTo>
                <a:lnTo>
                  <a:pt x="282" y="182"/>
                </a:lnTo>
                <a:lnTo>
                  <a:pt x="290" y="164"/>
                </a:lnTo>
                <a:lnTo>
                  <a:pt x="290" y="164"/>
                </a:lnTo>
                <a:lnTo>
                  <a:pt x="296" y="144"/>
                </a:lnTo>
                <a:lnTo>
                  <a:pt x="296" y="144"/>
                </a:lnTo>
                <a:lnTo>
                  <a:pt x="300" y="136"/>
                </a:lnTo>
                <a:lnTo>
                  <a:pt x="300" y="136"/>
                </a:lnTo>
                <a:lnTo>
                  <a:pt x="306" y="120"/>
                </a:lnTo>
                <a:lnTo>
                  <a:pt x="308" y="106"/>
                </a:lnTo>
                <a:lnTo>
                  <a:pt x="308" y="106"/>
                </a:lnTo>
                <a:lnTo>
                  <a:pt x="306" y="102"/>
                </a:lnTo>
                <a:lnTo>
                  <a:pt x="304" y="100"/>
                </a:lnTo>
                <a:lnTo>
                  <a:pt x="304" y="100"/>
                </a:lnTo>
                <a:lnTo>
                  <a:pt x="306" y="80"/>
                </a:lnTo>
                <a:lnTo>
                  <a:pt x="306" y="80"/>
                </a:lnTo>
                <a:lnTo>
                  <a:pt x="302" y="60"/>
                </a:lnTo>
                <a:lnTo>
                  <a:pt x="300" y="46"/>
                </a:lnTo>
                <a:lnTo>
                  <a:pt x="294" y="36"/>
                </a:lnTo>
                <a:lnTo>
                  <a:pt x="294" y="36"/>
                </a:lnTo>
                <a:lnTo>
                  <a:pt x="282" y="20"/>
                </a:lnTo>
                <a:lnTo>
                  <a:pt x="276" y="14"/>
                </a:lnTo>
                <a:lnTo>
                  <a:pt x="276" y="14"/>
                </a:lnTo>
                <a:lnTo>
                  <a:pt x="264" y="10"/>
                </a:lnTo>
                <a:lnTo>
                  <a:pt x="264" y="10"/>
                </a:lnTo>
                <a:lnTo>
                  <a:pt x="258" y="6"/>
                </a:lnTo>
                <a:lnTo>
                  <a:pt x="250" y="2"/>
                </a:lnTo>
                <a:lnTo>
                  <a:pt x="250" y="2"/>
                </a:lnTo>
                <a:lnTo>
                  <a:pt x="246" y="0"/>
                </a:lnTo>
                <a:lnTo>
                  <a:pt x="238" y="0"/>
                </a:lnTo>
                <a:lnTo>
                  <a:pt x="230" y="2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20" y="6"/>
                </a:lnTo>
                <a:lnTo>
                  <a:pt x="220" y="6"/>
                </a:lnTo>
                <a:lnTo>
                  <a:pt x="212" y="12"/>
                </a:lnTo>
                <a:lnTo>
                  <a:pt x="206" y="16"/>
                </a:lnTo>
                <a:lnTo>
                  <a:pt x="206" y="16"/>
                </a:lnTo>
                <a:lnTo>
                  <a:pt x="198" y="18"/>
                </a:lnTo>
                <a:lnTo>
                  <a:pt x="188" y="20"/>
                </a:lnTo>
                <a:lnTo>
                  <a:pt x="178" y="20"/>
                </a:lnTo>
                <a:lnTo>
                  <a:pt x="166" y="18"/>
                </a:lnTo>
                <a:lnTo>
                  <a:pt x="166" y="18"/>
                </a:lnTo>
                <a:lnTo>
                  <a:pt x="168" y="24"/>
                </a:lnTo>
                <a:lnTo>
                  <a:pt x="174" y="30"/>
                </a:lnTo>
                <a:lnTo>
                  <a:pt x="182" y="36"/>
                </a:lnTo>
                <a:lnTo>
                  <a:pt x="182" y="36"/>
                </a:lnTo>
                <a:lnTo>
                  <a:pt x="176" y="46"/>
                </a:lnTo>
                <a:lnTo>
                  <a:pt x="174" y="54"/>
                </a:lnTo>
                <a:lnTo>
                  <a:pt x="174" y="54"/>
                </a:lnTo>
                <a:lnTo>
                  <a:pt x="172" y="64"/>
                </a:lnTo>
                <a:lnTo>
                  <a:pt x="174" y="80"/>
                </a:lnTo>
                <a:lnTo>
                  <a:pt x="178" y="100"/>
                </a:lnTo>
                <a:lnTo>
                  <a:pt x="178" y="100"/>
                </a:lnTo>
                <a:lnTo>
                  <a:pt x="176" y="100"/>
                </a:lnTo>
                <a:lnTo>
                  <a:pt x="170" y="104"/>
                </a:lnTo>
                <a:lnTo>
                  <a:pt x="170" y="104"/>
                </a:lnTo>
                <a:lnTo>
                  <a:pt x="168" y="106"/>
                </a:lnTo>
                <a:lnTo>
                  <a:pt x="168" y="110"/>
                </a:lnTo>
                <a:lnTo>
                  <a:pt x="170" y="118"/>
                </a:lnTo>
                <a:lnTo>
                  <a:pt x="170" y="118"/>
                </a:lnTo>
                <a:lnTo>
                  <a:pt x="176" y="136"/>
                </a:lnTo>
                <a:lnTo>
                  <a:pt x="176" y="136"/>
                </a:lnTo>
                <a:lnTo>
                  <a:pt x="180" y="138"/>
                </a:lnTo>
                <a:lnTo>
                  <a:pt x="186" y="142"/>
                </a:lnTo>
                <a:lnTo>
                  <a:pt x="186" y="142"/>
                </a:lnTo>
                <a:lnTo>
                  <a:pt x="196" y="162"/>
                </a:lnTo>
                <a:lnTo>
                  <a:pt x="196" y="162"/>
                </a:lnTo>
                <a:lnTo>
                  <a:pt x="204" y="182"/>
                </a:lnTo>
                <a:lnTo>
                  <a:pt x="202" y="192"/>
                </a:lnTo>
                <a:lnTo>
                  <a:pt x="202" y="192"/>
                </a:lnTo>
                <a:lnTo>
                  <a:pt x="198" y="192"/>
                </a:lnTo>
                <a:lnTo>
                  <a:pt x="194" y="194"/>
                </a:lnTo>
                <a:lnTo>
                  <a:pt x="194" y="194"/>
                </a:lnTo>
                <a:lnTo>
                  <a:pt x="184" y="208"/>
                </a:lnTo>
                <a:lnTo>
                  <a:pt x="184" y="208"/>
                </a:lnTo>
                <a:lnTo>
                  <a:pt x="174" y="216"/>
                </a:lnTo>
                <a:lnTo>
                  <a:pt x="164" y="220"/>
                </a:lnTo>
                <a:lnTo>
                  <a:pt x="164" y="220"/>
                </a:lnTo>
                <a:lnTo>
                  <a:pt x="148" y="222"/>
                </a:lnTo>
                <a:lnTo>
                  <a:pt x="148" y="222"/>
                </a:lnTo>
                <a:lnTo>
                  <a:pt x="124" y="222"/>
                </a:lnTo>
                <a:lnTo>
                  <a:pt x="124" y="222"/>
                </a:lnTo>
                <a:lnTo>
                  <a:pt x="102" y="222"/>
                </a:lnTo>
                <a:lnTo>
                  <a:pt x="90" y="222"/>
                </a:lnTo>
                <a:lnTo>
                  <a:pt x="78" y="224"/>
                </a:lnTo>
                <a:lnTo>
                  <a:pt x="78" y="224"/>
                </a:lnTo>
                <a:lnTo>
                  <a:pt x="82" y="218"/>
                </a:lnTo>
                <a:lnTo>
                  <a:pt x="84" y="212"/>
                </a:lnTo>
                <a:lnTo>
                  <a:pt x="84" y="206"/>
                </a:lnTo>
                <a:lnTo>
                  <a:pt x="84" y="206"/>
                </a:lnTo>
                <a:lnTo>
                  <a:pt x="86" y="198"/>
                </a:lnTo>
                <a:lnTo>
                  <a:pt x="90" y="190"/>
                </a:lnTo>
                <a:lnTo>
                  <a:pt x="90" y="190"/>
                </a:lnTo>
                <a:lnTo>
                  <a:pt x="90" y="182"/>
                </a:lnTo>
                <a:lnTo>
                  <a:pt x="88" y="178"/>
                </a:lnTo>
                <a:lnTo>
                  <a:pt x="88" y="174"/>
                </a:lnTo>
                <a:lnTo>
                  <a:pt x="88" y="174"/>
                </a:lnTo>
                <a:lnTo>
                  <a:pt x="82" y="162"/>
                </a:lnTo>
                <a:lnTo>
                  <a:pt x="78" y="150"/>
                </a:lnTo>
                <a:lnTo>
                  <a:pt x="78" y="150"/>
                </a:lnTo>
                <a:lnTo>
                  <a:pt x="76" y="138"/>
                </a:lnTo>
                <a:lnTo>
                  <a:pt x="74" y="122"/>
                </a:lnTo>
                <a:lnTo>
                  <a:pt x="74" y="122"/>
                </a:lnTo>
                <a:lnTo>
                  <a:pt x="72" y="104"/>
                </a:lnTo>
                <a:lnTo>
                  <a:pt x="70" y="88"/>
                </a:lnTo>
                <a:lnTo>
                  <a:pt x="70" y="88"/>
                </a:lnTo>
                <a:lnTo>
                  <a:pt x="66" y="70"/>
                </a:lnTo>
                <a:lnTo>
                  <a:pt x="64" y="64"/>
                </a:lnTo>
                <a:lnTo>
                  <a:pt x="58" y="62"/>
                </a:lnTo>
                <a:lnTo>
                  <a:pt x="58" y="62"/>
                </a:lnTo>
                <a:lnTo>
                  <a:pt x="54" y="64"/>
                </a:lnTo>
                <a:lnTo>
                  <a:pt x="52" y="68"/>
                </a:lnTo>
                <a:lnTo>
                  <a:pt x="52" y="74"/>
                </a:lnTo>
                <a:lnTo>
                  <a:pt x="52" y="74"/>
                </a:lnTo>
                <a:lnTo>
                  <a:pt x="54" y="94"/>
                </a:lnTo>
                <a:lnTo>
                  <a:pt x="56" y="122"/>
                </a:lnTo>
                <a:lnTo>
                  <a:pt x="56" y="122"/>
                </a:lnTo>
                <a:lnTo>
                  <a:pt x="54" y="120"/>
                </a:lnTo>
                <a:lnTo>
                  <a:pt x="50" y="118"/>
                </a:lnTo>
                <a:lnTo>
                  <a:pt x="46" y="118"/>
                </a:lnTo>
                <a:lnTo>
                  <a:pt x="46" y="118"/>
                </a:lnTo>
                <a:lnTo>
                  <a:pt x="40" y="122"/>
                </a:lnTo>
                <a:lnTo>
                  <a:pt x="38" y="124"/>
                </a:lnTo>
                <a:lnTo>
                  <a:pt x="38" y="130"/>
                </a:lnTo>
                <a:lnTo>
                  <a:pt x="40" y="134"/>
                </a:lnTo>
                <a:lnTo>
                  <a:pt x="40" y="134"/>
                </a:lnTo>
                <a:lnTo>
                  <a:pt x="36" y="132"/>
                </a:lnTo>
                <a:lnTo>
                  <a:pt x="34" y="130"/>
                </a:lnTo>
                <a:lnTo>
                  <a:pt x="30" y="132"/>
                </a:lnTo>
                <a:lnTo>
                  <a:pt x="30" y="132"/>
                </a:lnTo>
                <a:lnTo>
                  <a:pt x="24" y="134"/>
                </a:lnTo>
                <a:lnTo>
                  <a:pt x="22" y="140"/>
                </a:lnTo>
                <a:lnTo>
                  <a:pt x="22" y="140"/>
                </a:lnTo>
                <a:lnTo>
                  <a:pt x="22" y="146"/>
                </a:lnTo>
                <a:lnTo>
                  <a:pt x="22" y="146"/>
                </a:lnTo>
                <a:lnTo>
                  <a:pt x="18" y="144"/>
                </a:lnTo>
                <a:lnTo>
                  <a:pt x="16" y="144"/>
                </a:lnTo>
                <a:lnTo>
                  <a:pt x="12" y="146"/>
                </a:lnTo>
                <a:lnTo>
                  <a:pt x="12" y="146"/>
                </a:lnTo>
                <a:lnTo>
                  <a:pt x="8" y="150"/>
                </a:lnTo>
                <a:lnTo>
                  <a:pt x="8" y="154"/>
                </a:lnTo>
                <a:lnTo>
                  <a:pt x="8" y="154"/>
                </a:lnTo>
                <a:lnTo>
                  <a:pt x="8" y="174"/>
                </a:lnTo>
                <a:lnTo>
                  <a:pt x="8" y="174"/>
                </a:lnTo>
                <a:lnTo>
                  <a:pt x="10" y="186"/>
                </a:lnTo>
                <a:lnTo>
                  <a:pt x="16" y="202"/>
                </a:lnTo>
                <a:lnTo>
                  <a:pt x="16" y="202"/>
                </a:lnTo>
                <a:lnTo>
                  <a:pt x="20" y="214"/>
                </a:lnTo>
                <a:lnTo>
                  <a:pt x="20" y="220"/>
                </a:lnTo>
                <a:lnTo>
                  <a:pt x="16" y="226"/>
                </a:lnTo>
                <a:lnTo>
                  <a:pt x="16" y="226"/>
                </a:lnTo>
                <a:lnTo>
                  <a:pt x="10" y="240"/>
                </a:lnTo>
                <a:lnTo>
                  <a:pt x="10" y="240"/>
                </a:lnTo>
                <a:lnTo>
                  <a:pt x="6" y="258"/>
                </a:lnTo>
                <a:lnTo>
                  <a:pt x="2" y="272"/>
                </a:lnTo>
                <a:lnTo>
                  <a:pt x="2" y="272"/>
                </a:lnTo>
                <a:lnTo>
                  <a:pt x="0" y="280"/>
                </a:lnTo>
                <a:lnTo>
                  <a:pt x="2" y="286"/>
                </a:lnTo>
                <a:lnTo>
                  <a:pt x="4" y="290"/>
                </a:lnTo>
                <a:lnTo>
                  <a:pt x="4" y="290"/>
                </a:lnTo>
                <a:lnTo>
                  <a:pt x="12" y="300"/>
                </a:lnTo>
                <a:lnTo>
                  <a:pt x="16" y="306"/>
                </a:lnTo>
                <a:lnTo>
                  <a:pt x="16" y="306"/>
                </a:lnTo>
                <a:lnTo>
                  <a:pt x="22" y="318"/>
                </a:lnTo>
                <a:lnTo>
                  <a:pt x="28" y="326"/>
                </a:lnTo>
                <a:lnTo>
                  <a:pt x="36" y="334"/>
                </a:lnTo>
                <a:lnTo>
                  <a:pt x="36" y="334"/>
                </a:lnTo>
                <a:lnTo>
                  <a:pt x="50" y="342"/>
                </a:lnTo>
                <a:lnTo>
                  <a:pt x="64" y="346"/>
                </a:lnTo>
                <a:lnTo>
                  <a:pt x="76" y="350"/>
                </a:lnTo>
                <a:lnTo>
                  <a:pt x="84" y="352"/>
                </a:lnTo>
                <a:lnTo>
                  <a:pt x="84" y="352"/>
                </a:lnTo>
                <a:lnTo>
                  <a:pt x="100" y="362"/>
                </a:lnTo>
                <a:lnTo>
                  <a:pt x="110" y="368"/>
                </a:lnTo>
                <a:lnTo>
                  <a:pt x="116" y="374"/>
                </a:lnTo>
                <a:lnTo>
                  <a:pt x="116" y="374"/>
                </a:lnTo>
                <a:lnTo>
                  <a:pt x="122" y="390"/>
                </a:lnTo>
                <a:lnTo>
                  <a:pt x="128" y="412"/>
                </a:lnTo>
                <a:lnTo>
                  <a:pt x="138" y="448"/>
                </a:lnTo>
                <a:lnTo>
                  <a:pt x="138" y="448"/>
                </a:lnTo>
                <a:lnTo>
                  <a:pt x="140" y="460"/>
                </a:lnTo>
                <a:lnTo>
                  <a:pt x="142" y="476"/>
                </a:lnTo>
                <a:lnTo>
                  <a:pt x="142" y="506"/>
                </a:lnTo>
                <a:lnTo>
                  <a:pt x="142" y="506"/>
                </a:lnTo>
                <a:lnTo>
                  <a:pt x="142" y="534"/>
                </a:lnTo>
                <a:lnTo>
                  <a:pt x="140" y="556"/>
                </a:lnTo>
                <a:lnTo>
                  <a:pt x="138" y="578"/>
                </a:lnTo>
                <a:lnTo>
                  <a:pt x="138" y="578"/>
                </a:lnTo>
                <a:lnTo>
                  <a:pt x="118" y="700"/>
                </a:lnTo>
                <a:lnTo>
                  <a:pt x="128" y="710"/>
                </a:lnTo>
                <a:lnTo>
                  <a:pt x="128" y="710"/>
                </a:lnTo>
                <a:lnTo>
                  <a:pt x="118" y="844"/>
                </a:lnTo>
                <a:lnTo>
                  <a:pt x="118" y="844"/>
                </a:lnTo>
                <a:lnTo>
                  <a:pt x="112" y="902"/>
                </a:lnTo>
                <a:lnTo>
                  <a:pt x="106" y="938"/>
                </a:lnTo>
                <a:lnTo>
                  <a:pt x="104" y="964"/>
                </a:lnTo>
                <a:lnTo>
                  <a:pt x="104" y="964"/>
                </a:lnTo>
                <a:lnTo>
                  <a:pt x="98" y="1008"/>
                </a:lnTo>
                <a:lnTo>
                  <a:pt x="82" y="1086"/>
                </a:lnTo>
                <a:lnTo>
                  <a:pt x="58" y="1200"/>
                </a:lnTo>
                <a:lnTo>
                  <a:pt x="58" y="1200"/>
                </a:lnTo>
                <a:lnTo>
                  <a:pt x="56" y="1208"/>
                </a:lnTo>
                <a:lnTo>
                  <a:pt x="56" y="1220"/>
                </a:lnTo>
                <a:lnTo>
                  <a:pt x="56" y="1228"/>
                </a:lnTo>
                <a:lnTo>
                  <a:pt x="58" y="1232"/>
                </a:lnTo>
                <a:lnTo>
                  <a:pt x="60" y="1236"/>
                </a:lnTo>
                <a:lnTo>
                  <a:pt x="60" y="1236"/>
                </a:lnTo>
                <a:lnTo>
                  <a:pt x="66" y="1240"/>
                </a:lnTo>
                <a:lnTo>
                  <a:pt x="70" y="1244"/>
                </a:lnTo>
                <a:lnTo>
                  <a:pt x="72" y="1248"/>
                </a:lnTo>
                <a:lnTo>
                  <a:pt x="72" y="1254"/>
                </a:lnTo>
                <a:lnTo>
                  <a:pt x="72" y="1254"/>
                </a:lnTo>
                <a:lnTo>
                  <a:pt x="68" y="1266"/>
                </a:lnTo>
                <a:lnTo>
                  <a:pt x="66" y="1276"/>
                </a:lnTo>
                <a:lnTo>
                  <a:pt x="66" y="1276"/>
                </a:lnTo>
                <a:lnTo>
                  <a:pt x="62" y="1292"/>
                </a:lnTo>
                <a:lnTo>
                  <a:pt x="56" y="1306"/>
                </a:lnTo>
                <a:lnTo>
                  <a:pt x="56" y="1306"/>
                </a:lnTo>
                <a:lnTo>
                  <a:pt x="46" y="1320"/>
                </a:lnTo>
                <a:lnTo>
                  <a:pt x="34" y="1334"/>
                </a:lnTo>
                <a:lnTo>
                  <a:pt x="34" y="1334"/>
                </a:lnTo>
                <a:lnTo>
                  <a:pt x="32" y="1336"/>
                </a:lnTo>
                <a:lnTo>
                  <a:pt x="32" y="1340"/>
                </a:lnTo>
                <a:lnTo>
                  <a:pt x="32" y="1340"/>
                </a:lnTo>
                <a:lnTo>
                  <a:pt x="32" y="1358"/>
                </a:lnTo>
                <a:lnTo>
                  <a:pt x="32" y="1358"/>
                </a:lnTo>
                <a:lnTo>
                  <a:pt x="34" y="1360"/>
                </a:lnTo>
                <a:lnTo>
                  <a:pt x="38" y="1364"/>
                </a:lnTo>
                <a:lnTo>
                  <a:pt x="38" y="1364"/>
                </a:lnTo>
                <a:lnTo>
                  <a:pt x="44" y="1366"/>
                </a:lnTo>
                <a:lnTo>
                  <a:pt x="58" y="1368"/>
                </a:lnTo>
                <a:lnTo>
                  <a:pt x="84" y="1366"/>
                </a:lnTo>
                <a:lnTo>
                  <a:pt x="84" y="1366"/>
                </a:lnTo>
                <a:lnTo>
                  <a:pt x="100" y="1360"/>
                </a:lnTo>
                <a:lnTo>
                  <a:pt x="108" y="1354"/>
                </a:lnTo>
                <a:lnTo>
                  <a:pt x="112" y="1352"/>
                </a:lnTo>
                <a:lnTo>
                  <a:pt x="112" y="1352"/>
                </a:lnTo>
                <a:lnTo>
                  <a:pt x="114" y="1342"/>
                </a:lnTo>
                <a:lnTo>
                  <a:pt x="114" y="1338"/>
                </a:lnTo>
                <a:lnTo>
                  <a:pt x="116" y="1334"/>
                </a:lnTo>
                <a:lnTo>
                  <a:pt x="116" y="1334"/>
                </a:lnTo>
                <a:lnTo>
                  <a:pt x="128" y="1330"/>
                </a:lnTo>
                <a:lnTo>
                  <a:pt x="140" y="1324"/>
                </a:lnTo>
                <a:lnTo>
                  <a:pt x="140" y="1324"/>
                </a:lnTo>
                <a:lnTo>
                  <a:pt x="142" y="1322"/>
                </a:lnTo>
                <a:lnTo>
                  <a:pt x="144" y="1316"/>
                </a:lnTo>
                <a:lnTo>
                  <a:pt x="144" y="1316"/>
                </a:lnTo>
                <a:lnTo>
                  <a:pt x="144" y="1308"/>
                </a:lnTo>
                <a:lnTo>
                  <a:pt x="148" y="1304"/>
                </a:lnTo>
                <a:lnTo>
                  <a:pt x="152" y="1296"/>
                </a:lnTo>
                <a:lnTo>
                  <a:pt x="152" y="1296"/>
                </a:lnTo>
                <a:lnTo>
                  <a:pt x="162" y="1282"/>
                </a:lnTo>
                <a:lnTo>
                  <a:pt x="166" y="1274"/>
                </a:lnTo>
                <a:lnTo>
                  <a:pt x="166" y="1274"/>
                </a:lnTo>
                <a:lnTo>
                  <a:pt x="166" y="1260"/>
                </a:lnTo>
                <a:lnTo>
                  <a:pt x="166" y="1238"/>
                </a:lnTo>
                <a:lnTo>
                  <a:pt x="166" y="1238"/>
                </a:lnTo>
                <a:lnTo>
                  <a:pt x="166" y="1222"/>
                </a:lnTo>
                <a:lnTo>
                  <a:pt x="166" y="1212"/>
                </a:lnTo>
                <a:lnTo>
                  <a:pt x="168" y="1202"/>
                </a:lnTo>
                <a:lnTo>
                  <a:pt x="168" y="1202"/>
                </a:lnTo>
                <a:lnTo>
                  <a:pt x="172" y="1188"/>
                </a:lnTo>
                <a:lnTo>
                  <a:pt x="172" y="1176"/>
                </a:lnTo>
                <a:lnTo>
                  <a:pt x="174" y="1164"/>
                </a:lnTo>
                <a:lnTo>
                  <a:pt x="178" y="1148"/>
                </a:lnTo>
                <a:lnTo>
                  <a:pt x="178" y="1148"/>
                </a:lnTo>
                <a:lnTo>
                  <a:pt x="214" y="988"/>
                </a:lnTo>
                <a:lnTo>
                  <a:pt x="214" y="988"/>
                </a:lnTo>
                <a:lnTo>
                  <a:pt x="218" y="968"/>
                </a:lnTo>
                <a:lnTo>
                  <a:pt x="226" y="946"/>
                </a:lnTo>
                <a:lnTo>
                  <a:pt x="232" y="922"/>
                </a:lnTo>
                <a:lnTo>
                  <a:pt x="238" y="896"/>
                </a:lnTo>
                <a:lnTo>
                  <a:pt x="238" y="896"/>
                </a:lnTo>
                <a:lnTo>
                  <a:pt x="246" y="858"/>
                </a:lnTo>
                <a:lnTo>
                  <a:pt x="258" y="812"/>
                </a:lnTo>
                <a:lnTo>
                  <a:pt x="272" y="760"/>
                </a:lnTo>
                <a:lnTo>
                  <a:pt x="274" y="766"/>
                </a:lnTo>
                <a:lnTo>
                  <a:pt x="274" y="766"/>
                </a:lnTo>
                <a:lnTo>
                  <a:pt x="278" y="784"/>
                </a:lnTo>
                <a:lnTo>
                  <a:pt x="280" y="800"/>
                </a:lnTo>
                <a:lnTo>
                  <a:pt x="280" y="814"/>
                </a:lnTo>
                <a:lnTo>
                  <a:pt x="280" y="814"/>
                </a:lnTo>
                <a:lnTo>
                  <a:pt x="280" y="842"/>
                </a:lnTo>
                <a:lnTo>
                  <a:pt x="280" y="866"/>
                </a:lnTo>
                <a:lnTo>
                  <a:pt x="280" y="866"/>
                </a:lnTo>
                <a:lnTo>
                  <a:pt x="282" y="902"/>
                </a:lnTo>
                <a:lnTo>
                  <a:pt x="282" y="928"/>
                </a:lnTo>
                <a:lnTo>
                  <a:pt x="284" y="946"/>
                </a:lnTo>
                <a:lnTo>
                  <a:pt x="284" y="946"/>
                </a:lnTo>
                <a:lnTo>
                  <a:pt x="288" y="996"/>
                </a:lnTo>
                <a:lnTo>
                  <a:pt x="292" y="1042"/>
                </a:lnTo>
                <a:lnTo>
                  <a:pt x="292" y="1042"/>
                </a:lnTo>
                <a:lnTo>
                  <a:pt x="292" y="1084"/>
                </a:lnTo>
                <a:lnTo>
                  <a:pt x="294" y="1112"/>
                </a:lnTo>
                <a:lnTo>
                  <a:pt x="298" y="1130"/>
                </a:lnTo>
                <a:lnTo>
                  <a:pt x="298" y="1130"/>
                </a:lnTo>
                <a:lnTo>
                  <a:pt x="300" y="1142"/>
                </a:lnTo>
                <a:lnTo>
                  <a:pt x="300" y="1154"/>
                </a:lnTo>
                <a:lnTo>
                  <a:pt x="300" y="1164"/>
                </a:lnTo>
                <a:lnTo>
                  <a:pt x="298" y="1170"/>
                </a:lnTo>
                <a:lnTo>
                  <a:pt x="298" y="1170"/>
                </a:lnTo>
                <a:lnTo>
                  <a:pt x="294" y="1178"/>
                </a:lnTo>
                <a:lnTo>
                  <a:pt x="292" y="1184"/>
                </a:lnTo>
                <a:lnTo>
                  <a:pt x="290" y="1190"/>
                </a:lnTo>
                <a:lnTo>
                  <a:pt x="290" y="1190"/>
                </a:lnTo>
                <a:lnTo>
                  <a:pt x="290" y="1202"/>
                </a:lnTo>
                <a:lnTo>
                  <a:pt x="290" y="1206"/>
                </a:lnTo>
                <a:lnTo>
                  <a:pt x="286" y="1212"/>
                </a:lnTo>
                <a:lnTo>
                  <a:pt x="286" y="1212"/>
                </a:lnTo>
                <a:lnTo>
                  <a:pt x="282" y="1218"/>
                </a:lnTo>
                <a:lnTo>
                  <a:pt x="278" y="1232"/>
                </a:lnTo>
                <a:lnTo>
                  <a:pt x="276" y="1240"/>
                </a:lnTo>
                <a:lnTo>
                  <a:pt x="276" y="1248"/>
                </a:lnTo>
                <a:lnTo>
                  <a:pt x="276" y="1256"/>
                </a:lnTo>
                <a:lnTo>
                  <a:pt x="280" y="1266"/>
                </a:lnTo>
                <a:lnTo>
                  <a:pt x="280" y="1266"/>
                </a:lnTo>
                <a:lnTo>
                  <a:pt x="292" y="1290"/>
                </a:lnTo>
                <a:lnTo>
                  <a:pt x="294" y="1300"/>
                </a:lnTo>
                <a:lnTo>
                  <a:pt x="294" y="1300"/>
                </a:lnTo>
                <a:lnTo>
                  <a:pt x="296" y="1312"/>
                </a:lnTo>
                <a:lnTo>
                  <a:pt x="296" y="1312"/>
                </a:lnTo>
                <a:lnTo>
                  <a:pt x="298" y="1316"/>
                </a:lnTo>
                <a:lnTo>
                  <a:pt x="300" y="1320"/>
                </a:lnTo>
                <a:lnTo>
                  <a:pt x="304" y="1322"/>
                </a:lnTo>
                <a:lnTo>
                  <a:pt x="304" y="1322"/>
                </a:lnTo>
                <a:lnTo>
                  <a:pt x="314" y="1326"/>
                </a:lnTo>
                <a:lnTo>
                  <a:pt x="324" y="1328"/>
                </a:lnTo>
                <a:lnTo>
                  <a:pt x="324" y="1328"/>
                </a:lnTo>
                <a:lnTo>
                  <a:pt x="334" y="1330"/>
                </a:lnTo>
                <a:lnTo>
                  <a:pt x="340" y="1334"/>
                </a:lnTo>
                <a:lnTo>
                  <a:pt x="344" y="1338"/>
                </a:lnTo>
                <a:lnTo>
                  <a:pt x="344" y="1338"/>
                </a:lnTo>
                <a:lnTo>
                  <a:pt x="350" y="1344"/>
                </a:lnTo>
                <a:lnTo>
                  <a:pt x="358" y="1348"/>
                </a:lnTo>
                <a:lnTo>
                  <a:pt x="374" y="1354"/>
                </a:lnTo>
                <a:lnTo>
                  <a:pt x="374" y="1354"/>
                </a:lnTo>
                <a:lnTo>
                  <a:pt x="384" y="1354"/>
                </a:lnTo>
                <a:lnTo>
                  <a:pt x="402" y="1354"/>
                </a:lnTo>
                <a:lnTo>
                  <a:pt x="420" y="1352"/>
                </a:lnTo>
                <a:lnTo>
                  <a:pt x="426" y="1348"/>
                </a:lnTo>
                <a:lnTo>
                  <a:pt x="432" y="1346"/>
                </a:lnTo>
                <a:lnTo>
                  <a:pt x="432" y="1346"/>
                </a:lnTo>
                <a:lnTo>
                  <a:pt x="434" y="1344"/>
                </a:lnTo>
                <a:lnTo>
                  <a:pt x="434" y="1340"/>
                </a:lnTo>
                <a:lnTo>
                  <a:pt x="434" y="1340"/>
                </a:lnTo>
                <a:lnTo>
                  <a:pt x="432" y="1336"/>
                </a:lnTo>
                <a:lnTo>
                  <a:pt x="430" y="1330"/>
                </a:lnTo>
                <a:lnTo>
                  <a:pt x="430" y="1330"/>
                </a:lnTo>
                <a:lnTo>
                  <a:pt x="406" y="1308"/>
                </a:lnTo>
                <a:lnTo>
                  <a:pt x="406" y="1308"/>
                </a:lnTo>
                <a:lnTo>
                  <a:pt x="396" y="1296"/>
                </a:lnTo>
                <a:lnTo>
                  <a:pt x="388" y="1286"/>
                </a:lnTo>
                <a:lnTo>
                  <a:pt x="388" y="1286"/>
                </a:lnTo>
                <a:lnTo>
                  <a:pt x="388" y="1278"/>
                </a:lnTo>
                <a:lnTo>
                  <a:pt x="388" y="1278"/>
                </a:lnTo>
                <a:lnTo>
                  <a:pt x="384" y="1274"/>
                </a:lnTo>
                <a:lnTo>
                  <a:pt x="382" y="1270"/>
                </a:lnTo>
                <a:lnTo>
                  <a:pt x="380" y="1266"/>
                </a:lnTo>
                <a:lnTo>
                  <a:pt x="382" y="1258"/>
                </a:lnTo>
                <a:lnTo>
                  <a:pt x="382" y="1258"/>
                </a:lnTo>
                <a:lnTo>
                  <a:pt x="386" y="1246"/>
                </a:lnTo>
                <a:lnTo>
                  <a:pt x="386" y="1232"/>
                </a:lnTo>
                <a:lnTo>
                  <a:pt x="386" y="1232"/>
                </a:lnTo>
                <a:lnTo>
                  <a:pt x="390" y="1168"/>
                </a:lnTo>
                <a:lnTo>
                  <a:pt x="390" y="1168"/>
                </a:lnTo>
                <a:lnTo>
                  <a:pt x="390" y="1134"/>
                </a:lnTo>
                <a:lnTo>
                  <a:pt x="390" y="1104"/>
                </a:lnTo>
                <a:lnTo>
                  <a:pt x="390" y="1104"/>
                </a:lnTo>
                <a:lnTo>
                  <a:pt x="392" y="1072"/>
                </a:lnTo>
                <a:lnTo>
                  <a:pt x="394" y="1034"/>
                </a:lnTo>
                <a:lnTo>
                  <a:pt x="394" y="1034"/>
                </a:lnTo>
                <a:lnTo>
                  <a:pt x="406" y="838"/>
                </a:lnTo>
                <a:lnTo>
                  <a:pt x="406" y="838"/>
                </a:lnTo>
                <a:lnTo>
                  <a:pt x="414" y="756"/>
                </a:lnTo>
                <a:lnTo>
                  <a:pt x="414" y="756"/>
                </a:lnTo>
                <a:lnTo>
                  <a:pt x="412" y="730"/>
                </a:lnTo>
                <a:lnTo>
                  <a:pt x="412" y="718"/>
                </a:lnTo>
                <a:lnTo>
                  <a:pt x="414" y="710"/>
                </a:lnTo>
                <a:lnTo>
                  <a:pt x="414" y="710"/>
                </a:lnTo>
                <a:lnTo>
                  <a:pt x="422" y="694"/>
                </a:lnTo>
                <a:lnTo>
                  <a:pt x="428" y="682"/>
                </a:lnTo>
                <a:lnTo>
                  <a:pt x="432" y="670"/>
                </a:lnTo>
                <a:lnTo>
                  <a:pt x="432" y="670"/>
                </a:lnTo>
                <a:lnTo>
                  <a:pt x="434" y="658"/>
                </a:lnTo>
                <a:lnTo>
                  <a:pt x="434" y="646"/>
                </a:lnTo>
                <a:lnTo>
                  <a:pt x="434" y="632"/>
                </a:lnTo>
                <a:lnTo>
                  <a:pt x="434" y="632"/>
                </a:lnTo>
                <a:lnTo>
                  <a:pt x="436" y="620"/>
                </a:lnTo>
                <a:lnTo>
                  <a:pt x="440" y="610"/>
                </a:lnTo>
                <a:lnTo>
                  <a:pt x="440" y="610"/>
                </a:lnTo>
                <a:lnTo>
                  <a:pt x="440" y="600"/>
                </a:lnTo>
                <a:lnTo>
                  <a:pt x="438" y="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5" name="Freeform 139"/>
          <p:cNvSpPr>
            <a:spLocks noEditPoints="1"/>
          </p:cNvSpPr>
          <p:nvPr/>
        </p:nvSpPr>
        <p:spPr bwMode="auto">
          <a:xfrm>
            <a:off x="2815761" y="3251673"/>
            <a:ext cx="238125" cy="188119"/>
          </a:xfrm>
          <a:custGeom>
            <a:avLst/>
            <a:gdLst>
              <a:gd name="T0" fmla="*/ 398 w 400"/>
              <a:gd name="T1" fmla="*/ 248 h 315"/>
              <a:gd name="T2" fmla="*/ 375 w 400"/>
              <a:gd name="T3" fmla="*/ 260 h 315"/>
              <a:gd name="T4" fmla="*/ 169 w 400"/>
              <a:gd name="T5" fmla="*/ 286 h 315"/>
              <a:gd name="T6" fmla="*/ 87 w 400"/>
              <a:gd name="T7" fmla="*/ 304 h 315"/>
              <a:gd name="T8" fmla="*/ 115 w 400"/>
              <a:gd name="T9" fmla="*/ 252 h 315"/>
              <a:gd name="T10" fmla="*/ 133 w 400"/>
              <a:gd name="T11" fmla="*/ 278 h 315"/>
              <a:gd name="T12" fmla="*/ 341 w 400"/>
              <a:gd name="T13" fmla="*/ 242 h 315"/>
              <a:gd name="T14" fmla="*/ 351 w 400"/>
              <a:gd name="T15" fmla="*/ 232 h 315"/>
              <a:gd name="T16" fmla="*/ 371 w 400"/>
              <a:gd name="T17" fmla="*/ 91 h 315"/>
              <a:gd name="T18" fmla="*/ 347 w 400"/>
              <a:gd name="T19" fmla="*/ 52 h 315"/>
              <a:gd name="T20" fmla="*/ 363 w 400"/>
              <a:gd name="T21" fmla="*/ 218 h 315"/>
              <a:gd name="T22" fmla="*/ 268 w 400"/>
              <a:gd name="T23" fmla="*/ 216 h 315"/>
              <a:gd name="T24" fmla="*/ 60 w 400"/>
              <a:gd name="T25" fmla="*/ 246 h 315"/>
              <a:gd name="T26" fmla="*/ 42 w 400"/>
              <a:gd name="T27" fmla="*/ 192 h 315"/>
              <a:gd name="T28" fmla="*/ 89 w 400"/>
              <a:gd name="T29" fmla="*/ 198 h 315"/>
              <a:gd name="T30" fmla="*/ 95 w 400"/>
              <a:gd name="T31" fmla="*/ 214 h 315"/>
              <a:gd name="T32" fmla="*/ 293 w 400"/>
              <a:gd name="T33" fmla="*/ 198 h 315"/>
              <a:gd name="T34" fmla="*/ 329 w 400"/>
              <a:gd name="T35" fmla="*/ 161 h 315"/>
              <a:gd name="T36" fmla="*/ 333 w 400"/>
              <a:gd name="T37" fmla="*/ 103 h 315"/>
              <a:gd name="T38" fmla="*/ 153 w 400"/>
              <a:gd name="T39" fmla="*/ 42 h 315"/>
              <a:gd name="T40" fmla="*/ 143 w 400"/>
              <a:gd name="T41" fmla="*/ 52 h 315"/>
              <a:gd name="T42" fmla="*/ 135 w 400"/>
              <a:gd name="T43" fmla="*/ 62 h 315"/>
              <a:gd name="T44" fmla="*/ 137 w 400"/>
              <a:gd name="T45" fmla="*/ 77 h 315"/>
              <a:gd name="T46" fmla="*/ 145 w 400"/>
              <a:gd name="T47" fmla="*/ 87 h 315"/>
              <a:gd name="T48" fmla="*/ 157 w 400"/>
              <a:gd name="T49" fmla="*/ 95 h 315"/>
              <a:gd name="T50" fmla="*/ 161 w 400"/>
              <a:gd name="T51" fmla="*/ 107 h 315"/>
              <a:gd name="T52" fmla="*/ 159 w 400"/>
              <a:gd name="T53" fmla="*/ 113 h 315"/>
              <a:gd name="T54" fmla="*/ 153 w 400"/>
              <a:gd name="T55" fmla="*/ 111 h 315"/>
              <a:gd name="T56" fmla="*/ 153 w 400"/>
              <a:gd name="T57" fmla="*/ 97 h 315"/>
              <a:gd name="T58" fmla="*/ 135 w 400"/>
              <a:gd name="T59" fmla="*/ 109 h 315"/>
              <a:gd name="T60" fmla="*/ 147 w 400"/>
              <a:gd name="T61" fmla="*/ 123 h 315"/>
              <a:gd name="T62" fmla="*/ 163 w 400"/>
              <a:gd name="T63" fmla="*/ 131 h 315"/>
              <a:gd name="T64" fmla="*/ 173 w 400"/>
              <a:gd name="T65" fmla="*/ 121 h 315"/>
              <a:gd name="T66" fmla="*/ 180 w 400"/>
              <a:gd name="T67" fmla="*/ 107 h 315"/>
              <a:gd name="T68" fmla="*/ 178 w 400"/>
              <a:gd name="T69" fmla="*/ 91 h 315"/>
              <a:gd name="T70" fmla="*/ 171 w 400"/>
              <a:gd name="T71" fmla="*/ 81 h 315"/>
              <a:gd name="T72" fmla="*/ 157 w 400"/>
              <a:gd name="T73" fmla="*/ 73 h 315"/>
              <a:gd name="T74" fmla="*/ 153 w 400"/>
              <a:gd name="T75" fmla="*/ 65 h 315"/>
              <a:gd name="T76" fmla="*/ 155 w 400"/>
              <a:gd name="T77" fmla="*/ 60 h 315"/>
              <a:gd name="T78" fmla="*/ 159 w 400"/>
              <a:gd name="T79" fmla="*/ 62 h 315"/>
              <a:gd name="T80" fmla="*/ 161 w 400"/>
              <a:gd name="T81" fmla="*/ 71 h 315"/>
              <a:gd name="T82" fmla="*/ 178 w 400"/>
              <a:gd name="T83" fmla="*/ 62 h 315"/>
              <a:gd name="T84" fmla="*/ 171 w 400"/>
              <a:gd name="T85" fmla="*/ 52 h 315"/>
              <a:gd name="T86" fmla="*/ 163 w 400"/>
              <a:gd name="T87" fmla="*/ 42 h 315"/>
              <a:gd name="T88" fmla="*/ 202 w 400"/>
              <a:gd name="T89" fmla="*/ 40 h 315"/>
              <a:gd name="T90" fmla="*/ 212 w 400"/>
              <a:gd name="T91" fmla="*/ 115 h 315"/>
              <a:gd name="T92" fmla="*/ 260 w 400"/>
              <a:gd name="T93" fmla="*/ 161 h 315"/>
              <a:gd name="T94" fmla="*/ 278 w 400"/>
              <a:gd name="T95" fmla="*/ 131 h 315"/>
              <a:gd name="T96" fmla="*/ 297 w 400"/>
              <a:gd name="T97" fmla="*/ 69 h 315"/>
              <a:gd name="T98" fmla="*/ 264 w 400"/>
              <a:gd name="T99" fmla="*/ 36 h 315"/>
              <a:gd name="T100" fmla="*/ 129 w 400"/>
              <a:gd name="T101" fmla="*/ 20 h 315"/>
              <a:gd name="T102" fmla="*/ 48 w 400"/>
              <a:gd name="T103" fmla="*/ 32 h 315"/>
              <a:gd name="T104" fmla="*/ 20 w 400"/>
              <a:gd name="T105" fmla="*/ 65 h 315"/>
              <a:gd name="T106" fmla="*/ 46 w 400"/>
              <a:gd name="T107" fmla="*/ 141 h 315"/>
              <a:gd name="T108" fmla="*/ 125 w 400"/>
              <a:gd name="T109" fmla="*/ 151 h 315"/>
              <a:gd name="T110" fmla="*/ 99 w 400"/>
              <a:gd name="T111" fmla="*/ 87 h 315"/>
              <a:gd name="T112" fmla="*/ 129 w 400"/>
              <a:gd name="T113" fmla="*/ 20 h 315"/>
              <a:gd name="T114" fmla="*/ 270 w 400"/>
              <a:gd name="T115" fmla="*/ 12 h 315"/>
              <a:gd name="T116" fmla="*/ 317 w 400"/>
              <a:gd name="T117" fmla="*/ 18 h 315"/>
              <a:gd name="T118" fmla="*/ 289 w 400"/>
              <a:gd name="T119" fmla="*/ 184 h 315"/>
              <a:gd name="T120" fmla="*/ 81 w 400"/>
              <a:gd name="T121" fmla="*/ 175 h 315"/>
              <a:gd name="T122" fmla="*/ 0 w 400"/>
              <a:gd name="T123" fmla="*/ 20 h 315"/>
              <a:gd name="T124" fmla="*/ 137 w 400"/>
              <a:gd name="T125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0" h="315">
                <a:moveTo>
                  <a:pt x="371" y="91"/>
                </a:moveTo>
                <a:lnTo>
                  <a:pt x="373" y="99"/>
                </a:lnTo>
                <a:lnTo>
                  <a:pt x="398" y="248"/>
                </a:lnTo>
                <a:lnTo>
                  <a:pt x="400" y="258"/>
                </a:lnTo>
                <a:lnTo>
                  <a:pt x="391" y="258"/>
                </a:lnTo>
                <a:lnTo>
                  <a:pt x="375" y="260"/>
                </a:lnTo>
                <a:lnTo>
                  <a:pt x="305" y="264"/>
                </a:lnTo>
                <a:lnTo>
                  <a:pt x="236" y="272"/>
                </a:lnTo>
                <a:lnTo>
                  <a:pt x="169" y="286"/>
                </a:lnTo>
                <a:lnTo>
                  <a:pt x="101" y="311"/>
                </a:lnTo>
                <a:lnTo>
                  <a:pt x="89" y="315"/>
                </a:lnTo>
                <a:lnTo>
                  <a:pt x="87" y="304"/>
                </a:lnTo>
                <a:lnTo>
                  <a:pt x="79" y="254"/>
                </a:lnTo>
                <a:lnTo>
                  <a:pt x="99" y="248"/>
                </a:lnTo>
                <a:lnTo>
                  <a:pt x="115" y="252"/>
                </a:lnTo>
                <a:lnTo>
                  <a:pt x="127" y="260"/>
                </a:lnTo>
                <a:lnTo>
                  <a:pt x="133" y="276"/>
                </a:lnTo>
                <a:lnTo>
                  <a:pt x="133" y="278"/>
                </a:lnTo>
                <a:lnTo>
                  <a:pt x="202" y="258"/>
                </a:lnTo>
                <a:lnTo>
                  <a:pt x="272" y="248"/>
                </a:lnTo>
                <a:lnTo>
                  <a:pt x="341" y="242"/>
                </a:lnTo>
                <a:lnTo>
                  <a:pt x="341" y="240"/>
                </a:lnTo>
                <a:lnTo>
                  <a:pt x="341" y="232"/>
                </a:lnTo>
                <a:lnTo>
                  <a:pt x="351" y="232"/>
                </a:lnTo>
                <a:lnTo>
                  <a:pt x="377" y="232"/>
                </a:lnTo>
                <a:lnTo>
                  <a:pt x="365" y="91"/>
                </a:lnTo>
                <a:lnTo>
                  <a:pt x="371" y="91"/>
                </a:lnTo>
                <a:close/>
                <a:moveTo>
                  <a:pt x="329" y="50"/>
                </a:moveTo>
                <a:lnTo>
                  <a:pt x="339" y="50"/>
                </a:lnTo>
                <a:lnTo>
                  <a:pt x="347" y="52"/>
                </a:lnTo>
                <a:lnTo>
                  <a:pt x="347" y="60"/>
                </a:lnTo>
                <a:lnTo>
                  <a:pt x="363" y="208"/>
                </a:lnTo>
                <a:lnTo>
                  <a:pt x="363" y="218"/>
                </a:lnTo>
                <a:lnTo>
                  <a:pt x="353" y="218"/>
                </a:lnTo>
                <a:lnTo>
                  <a:pt x="337" y="218"/>
                </a:lnTo>
                <a:lnTo>
                  <a:pt x="268" y="216"/>
                </a:lnTo>
                <a:lnTo>
                  <a:pt x="198" y="218"/>
                </a:lnTo>
                <a:lnTo>
                  <a:pt x="129" y="228"/>
                </a:lnTo>
                <a:lnTo>
                  <a:pt x="60" y="246"/>
                </a:lnTo>
                <a:lnTo>
                  <a:pt x="48" y="250"/>
                </a:lnTo>
                <a:lnTo>
                  <a:pt x="48" y="238"/>
                </a:lnTo>
                <a:lnTo>
                  <a:pt x="42" y="192"/>
                </a:lnTo>
                <a:lnTo>
                  <a:pt x="77" y="186"/>
                </a:lnTo>
                <a:lnTo>
                  <a:pt x="83" y="192"/>
                </a:lnTo>
                <a:lnTo>
                  <a:pt x="89" y="198"/>
                </a:lnTo>
                <a:lnTo>
                  <a:pt x="93" y="206"/>
                </a:lnTo>
                <a:lnTo>
                  <a:pt x="95" y="214"/>
                </a:lnTo>
                <a:lnTo>
                  <a:pt x="95" y="214"/>
                </a:lnTo>
                <a:lnTo>
                  <a:pt x="161" y="202"/>
                </a:lnTo>
                <a:lnTo>
                  <a:pt x="228" y="198"/>
                </a:lnTo>
                <a:lnTo>
                  <a:pt x="293" y="198"/>
                </a:lnTo>
                <a:lnTo>
                  <a:pt x="303" y="198"/>
                </a:lnTo>
                <a:lnTo>
                  <a:pt x="329" y="202"/>
                </a:lnTo>
                <a:lnTo>
                  <a:pt x="329" y="161"/>
                </a:lnTo>
                <a:lnTo>
                  <a:pt x="335" y="161"/>
                </a:lnTo>
                <a:lnTo>
                  <a:pt x="337" y="161"/>
                </a:lnTo>
                <a:lnTo>
                  <a:pt x="333" y="103"/>
                </a:lnTo>
                <a:lnTo>
                  <a:pt x="329" y="103"/>
                </a:lnTo>
                <a:lnTo>
                  <a:pt x="329" y="50"/>
                </a:lnTo>
                <a:close/>
                <a:moveTo>
                  <a:pt x="153" y="42"/>
                </a:moveTo>
                <a:lnTo>
                  <a:pt x="153" y="48"/>
                </a:lnTo>
                <a:lnTo>
                  <a:pt x="147" y="50"/>
                </a:lnTo>
                <a:lnTo>
                  <a:pt x="143" y="52"/>
                </a:lnTo>
                <a:lnTo>
                  <a:pt x="139" y="54"/>
                </a:lnTo>
                <a:lnTo>
                  <a:pt x="137" y="58"/>
                </a:lnTo>
                <a:lnTo>
                  <a:pt x="135" y="62"/>
                </a:lnTo>
                <a:lnTo>
                  <a:pt x="135" y="67"/>
                </a:lnTo>
                <a:lnTo>
                  <a:pt x="135" y="73"/>
                </a:lnTo>
                <a:lnTo>
                  <a:pt x="137" y="77"/>
                </a:lnTo>
                <a:lnTo>
                  <a:pt x="139" y="81"/>
                </a:lnTo>
                <a:lnTo>
                  <a:pt x="141" y="85"/>
                </a:lnTo>
                <a:lnTo>
                  <a:pt x="145" y="87"/>
                </a:lnTo>
                <a:lnTo>
                  <a:pt x="149" y="89"/>
                </a:lnTo>
                <a:lnTo>
                  <a:pt x="153" y="93"/>
                </a:lnTo>
                <a:lnTo>
                  <a:pt x="157" y="95"/>
                </a:lnTo>
                <a:lnTo>
                  <a:pt x="159" y="99"/>
                </a:lnTo>
                <a:lnTo>
                  <a:pt x="161" y="103"/>
                </a:lnTo>
                <a:lnTo>
                  <a:pt x="161" y="107"/>
                </a:lnTo>
                <a:lnTo>
                  <a:pt x="161" y="109"/>
                </a:lnTo>
                <a:lnTo>
                  <a:pt x="159" y="111"/>
                </a:lnTo>
                <a:lnTo>
                  <a:pt x="159" y="113"/>
                </a:lnTo>
                <a:lnTo>
                  <a:pt x="157" y="113"/>
                </a:lnTo>
                <a:lnTo>
                  <a:pt x="155" y="113"/>
                </a:lnTo>
                <a:lnTo>
                  <a:pt x="153" y="111"/>
                </a:lnTo>
                <a:lnTo>
                  <a:pt x="153" y="107"/>
                </a:lnTo>
                <a:lnTo>
                  <a:pt x="153" y="101"/>
                </a:lnTo>
                <a:lnTo>
                  <a:pt x="153" y="97"/>
                </a:lnTo>
                <a:lnTo>
                  <a:pt x="135" y="97"/>
                </a:lnTo>
                <a:lnTo>
                  <a:pt x="135" y="101"/>
                </a:lnTo>
                <a:lnTo>
                  <a:pt x="135" y="109"/>
                </a:lnTo>
                <a:lnTo>
                  <a:pt x="137" y="115"/>
                </a:lnTo>
                <a:lnTo>
                  <a:pt x="141" y="119"/>
                </a:lnTo>
                <a:lnTo>
                  <a:pt x="147" y="123"/>
                </a:lnTo>
                <a:lnTo>
                  <a:pt x="153" y="125"/>
                </a:lnTo>
                <a:lnTo>
                  <a:pt x="153" y="131"/>
                </a:lnTo>
                <a:lnTo>
                  <a:pt x="163" y="131"/>
                </a:lnTo>
                <a:lnTo>
                  <a:pt x="163" y="125"/>
                </a:lnTo>
                <a:lnTo>
                  <a:pt x="169" y="123"/>
                </a:lnTo>
                <a:lnTo>
                  <a:pt x="173" y="121"/>
                </a:lnTo>
                <a:lnTo>
                  <a:pt x="176" y="117"/>
                </a:lnTo>
                <a:lnTo>
                  <a:pt x="178" y="113"/>
                </a:lnTo>
                <a:lnTo>
                  <a:pt x="180" y="107"/>
                </a:lnTo>
                <a:lnTo>
                  <a:pt x="180" y="101"/>
                </a:lnTo>
                <a:lnTo>
                  <a:pt x="180" y="95"/>
                </a:lnTo>
                <a:lnTo>
                  <a:pt x="178" y="91"/>
                </a:lnTo>
                <a:lnTo>
                  <a:pt x="176" y="87"/>
                </a:lnTo>
                <a:lnTo>
                  <a:pt x="174" y="85"/>
                </a:lnTo>
                <a:lnTo>
                  <a:pt x="171" y="81"/>
                </a:lnTo>
                <a:lnTo>
                  <a:pt x="165" y="77"/>
                </a:lnTo>
                <a:lnTo>
                  <a:pt x="161" y="75"/>
                </a:lnTo>
                <a:lnTo>
                  <a:pt x="157" y="73"/>
                </a:lnTo>
                <a:lnTo>
                  <a:pt x="155" y="71"/>
                </a:lnTo>
                <a:lnTo>
                  <a:pt x="155" y="69"/>
                </a:lnTo>
                <a:lnTo>
                  <a:pt x="153" y="65"/>
                </a:lnTo>
                <a:lnTo>
                  <a:pt x="153" y="62"/>
                </a:lnTo>
                <a:lnTo>
                  <a:pt x="155" y="62"/>
                </a:lnTo>
                <a:lnTo>
                  <a:pt x="155" y="60"/>
                </a:lnTo>
                <a:lnTo>
                  <a:pt x="157" y="60"/>
                </a:lnTo>
                <a:lnTo>
                  <a:pt x="159" y="60"/>
                </a:lnTo>
                <a:lnTo>
                  <a:pt x="159" y="62"/>
                </a:lnTo>
                <a:lnTo>
                  <a:pt x="161" y="64"/>
                </a:lnTo>
                <a:lnTo>
                  <a:pt x="161" y="67"/>
                </a:lnTo>
                <a:lnTo>
                  <a:pt x="161" y="71"/>
                </a:lnTo>
                <a:lnTo>
                  <a:pt x="178" y="71"/>
                </a:lnTo>
                <a:lnTo>
                  <a:pt x="178" y="67"/>
                </a:lnTo>
                <a:lnTo>
                  <a:pt x="178" y="62"/>
                </a:lnTo>
                <a:lnTo>
                  <a:pt x="176" y="58"/>
                </a:lnTo>
                <a:lnTo>
                  <a:pt x="174" y="54"/>
                </a:lnTo>
                <a:lnTo>
                  <a:pt x="171" y="52"/>
                </a:lnTo>
                <a:lnTo>
                  <a:pt x="167" y="50"/>
                </a:lnTo>
                <a:lnTo>
                  <a:pt x="163" y="48"/>
                </a:lnTo>
                <a:lnTo>
                  <a:pt x="163" y="42"/>
                </a:lnTo>
                <a:lnTo>
                  <a:pt x="153" y="42"/>
                </a:lnTo>
                <a:close/>
                <a:moveTo>
                  <a:pt x="188" y="22"/>
                </a:moveTo>
                <a:lnTo>
                  <a:pt x="202" y="40"/>
                </a:lnTo>
                <a:lnTo>
                  <a:pt x="212" y="62"/>
                </a:lnTo>
                <a:lnTo>
                  <a:pt x="216" y="87"/>
                </a:lnTo>
                <a:lnTo>
                  <a:pt x="212" y="115"/>
                </a:lnTo>
                <a:lnTo>
                  <a:pt x="202" y="137"/>
                </a:lnTo>
                <a:lnTo>
                  <a:pt x="186" y="153"/>
                </a:lnTo>
                <a:lnTo>
                  <a:pt x="260" y="161"/>
                </a:lnTo>
                <a:lnTo>
                  <a:pt x="260" y="161"/>
                </a:lnTo>
                <a:lnTo>
                  <a:pt x="266" y="143"/>
                </a:lnTo>
                <a:lnTo>
                  <a:pt x="278" y="131"/>
                </a:lnTo>
                <a:lnTo>
                  <a:pt x="293" y="127"/>
                </a:lnTo>
                <a:lnTo>
                  <a:pt x="297" y="127"/>
                </a:lnTo>
                <a:lnTo>
                  <a:pt x="297" y="69"/>
                </a:lnTo>
                <a:lnTo>
                  <a:pt x="280" y="64"/>
                </a:lnTo>
                <a:lnTo>
                  <a:pt x="268" y="52"/>
                </a:lnTo>
                <a:lnTo>
                  <a:pt x="264" y="36"/>
                </a:lnTo>
                <a:lnTo>
                  <a:pt x="264" y="32"/>
                </a:lnTo>
                <a:lnTo>
                  <a:pt x="188" y="22"/>
                </a:lnTo>
                <a:close/>
                <a:moveTo>
                  <a:pt x="129" y="20"/>
                </a:moveTo>
                <a:lnTo>
                  <a:pt x="87" y="22"/>
                </a:lnTo>
                <a:lnTo>
                  <a:pt x="48" y="28"/>
                </a:lnTo>
                <a:lnTo>
                  <a:pt x="48" y="32"/>
                </a:lnTo>
                <a:lnTo>
                  <a:pt x="44" y="48"/>
                </a:lnTo>
                <a:lnTo>
                  <a:pt x="34" y="58"/>
                </a:lnTo>
                <a:lnTo>
                  <a:pt x="20" y="65"/>
                </a:lnTo>
                <a:lnTo>
                  <a:pt x="20" y="123"/>
                </a:lnTo>
                <a:lnTo>
                  <a:pt x="36" y="129"/>
                </a:lnTo>
                <a:lnTo>
                  <a:pt x="46" y="141"/>
                </a:lnTo>
                <a:lnTo>
                  <a:pt x="50" y="157"/>
                </a:lnTo>
                <a:lnTo>
                  <a:pt x="50" y="159"/>
                </a:lnTo>
                <a:lnTo>
                  <a:pt x="125" y="151"/>
                </a:lnTo>
                <a:lnTo>
                  <a:pt x="111" y="135"/>
                </a:lnTo>
                <a:lnTo>
                  <a:pt x="101" y="113"/>
                </a:lnTo>
                <a:lnTo>
                  <a:pt x="99" y="87"/>
                </a:lnTo>
                <a:lnTo>
                  <a:pt x="101" y="60"/>
                </a:lnTo>
                <a:lnTo>
                  <a:pt x="113" y="36"/>
                </a:lnTo>
                <a:lnTo>
                  <a:pt x="129" y="20"/>
                </a:lnTo>
                <a:close/>
                <a:moveTo>
                  <a:pt x="137" y="0"/>
                </a:moveTo>
                <a:lnTo>
                  <a:pt x="204" y="4"/>
                </a:lnTo>
                <a:lnTo>
                  <a:pt x="270" y="12"/>
                </a:lnTo>
                <a:lnTo>
                  <a:pt x="287" y="14"/>
                </a:lnTo>
                <a:lnTo>
                  <a:pt x="307" y="18"/>
                </a:lnTo>
                <a:lnTo>
                  <a:pt x="317" y="18"/>
                </a:lnTo>
                <a:lnTo>
                  <a:pt x="317" y="186"/>
                </a:lnTo>
                <a:lnTo>
                  <a:pt x="305" y="186"/>
                </a:lnTo>
                <a:lnTo>
                  <a:pt x="289" y="184"/>
                </a:lnTo>
                <a:lnTo>
                  <a:pt x="220" y="177"/>
                </a:lnTo>
                <a:lnTo>
                  <a:pt x="153" y="173"/>
                </a:lnTo>
                <a:lnTo>
                  <a:pt x="81" y="175"/>
                </a:lnTo>
                <a:lnTo>
                  <a:pt x="12" y="186"/>
                </a:lnTo>
                <a:lnTo>
                  <a:pt x="0" y="188"/>
                </a:lnTo>
                <a:lnTo>
                  <a:pt x="0" y="20"/>
                </a:lnTo>
                <a:lnTo>
                  <a:pt x="6" y="18"/>
                </a:lnTo>
                <a:lnTo>
                  <a:pt x="71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6" name="Freeform 121"/>
          <p:cNvSpPr>
            <a:spLocks noEditPoints="1"/>
          </p:cNvSpPr>
          <p:nvPr/>
        </p:nvSpPr>
        <p:spPr bwMode="auto">
          <a:xfrm>
            <a:off x="3060824" y="2528817"/>
            <a:ext cx="227410" cy="211931"/>
          </a:xfrm>
          <a:custGeom>
            <a:avLst/>
            <a:gdLst>
              <a:gd name="T0" fmla="*/ 281 w 380"/>
              <a:gd name="T1" fmla="*/ 323 h 355"/>
              <a:gd name="T2" fmla="*/ 283 w 380"/>
              <a:gd name="T3" fmla="*/ 335 h 355"/>
              <a:gd name="T4" fmla="*/ 289 w 380"/>
              <a:gd name="T5" fmla="*/ 333 h 355"/>
              <a:gd name="T6" fmla="*/ 251 w 380"/>
              <a:gd name="T7" fmla="*/ 333 h 355"/>
              <a:gd name="T8" fmla="*/ 257 w 380"/>
              <a:gd name="T9" fmla="*/ 323 h 355"/>
              <a:gd name="T10" fmla="*/ 249 w 380"/>
              <a:gd name="T11" fmla="*/ 321 h 355"/>
              <a:gd name="T12" fmla="*/ 311 w 380"/>
              <a:gd name="T13" fmla="*/ 313 h 355"/>
              <a:gd name="T14" fmla="*/ 311 w 380"/>
              <a:gd name="T15" fmla="*/ 325 h 355"/>
              <a:gd name="T16" fmla="*/ 317 w 380"/>
              <a:gd name="T17" fmla="*/ 321 h 355"/>
              <a:gd name="T18" fmla="*/ 218 w 380"/>
              <a:gd name="T19" fmla="*/ 319 h 355"/>
              <a:gd name="T20" fmla="*/ 226 w 380"/>
              <a:gd name="T21" fmla="*/ 323 h 355"/>
              <a:gd name="T22" fmla="*/ 226 w 380"/>
              <a:gd name="T23" fmla="*/ 311 h 355"/>
              <a:gd name="T24" fmla="*/ 335 w 380"/>
              <a:gd name="T25" fmla="*/ 293 h 355"/>
              <a:gd name="T26" fmla="*/ 329 w 380"/>
              <a:gd name="T27" fmla="*/ 297 h 355"/>
              <a:gd name="T28" fmla="*/ 341 w 380"/>
              <a:gd name="T29" fmla="*/ 301 h 355"/>
              <a:gd name="T30" fmla="*/ 194 w 380"/>
              <a:gd name="T31" fmla="*/ 293 h 355"/>
              <a:gd name="T32" fmla="*/ 198 w 380"/>
              <a:gd name="T33" fmla="*/ 299 h 355"/>
              <a:gd name="T34" fmla="*/ 206 w 380"/>
              <a:gd name="T35" fmla="*/ 293 h 355"/>
              <a:gd name="T36" fmla="*/ 202 w 380"/>
              <a:gd name="T37" fmla="*/ 287 h 355"/>
              <a:gd name="T38" fmla="*/ 347 w 380"/>
              <a:gd name="T39" fmla="*/ 269 h 355"/>
              <a:gd name="T40" fmla="*/ 354 w 380"/>
              <a:gd name="T41" fmla="*/ 275 h 355"/>
              <a:gd name="T42" fmla="*/ 356 w 380"/>
              <a:gd name="T43" fmla="*/ 269 h 355"/>
              <a:gd name="T44" fmla="*/ 182 w 380"/>
              <a:gd name="T45" fmla="*/ 267 h 355"/>
              <a:gd name="T46" fmla="*/ 194 w 380"/>
              <a:gd name="T47" fmla="*/ 269 h 355"/>
              <a:gd name="T48" fmla="*/ 192 w 380"/>
              <a:gd name="T49" fmla="*/ 263 h 355"/>
              <a:gd name="T50" fmla="*/ 350 w 380"/>
              <a:gd name="T51" fmla="*/ 238 h 355"/>
              <a:gd name="T52" fmla="*/ 360 w 380"/>
              <a:gd name="T53" fmla="*/ 244 h 355"/>
              <a:gd name="T54" fmla="*/ 360 w 380"/>
              <a:gd name="T55" fmla="*/ 236 h 355"/>
              <a:gd name="T56" fmla="*/ 180 w 380"/>
              <a:gd name="T57" fmla="*/ 238 h 355"/>
              <a:gd name="T58" fmla="*/ 190 w 380"/>
              <a:gd name="T59" fmla="*/ 238 h 355"/>
              <a:gd name="T60" fmla="*/ 180 w 380"/>
              <a:gd name="T61" fmla="*/ 230 h 355"/>
              <a:gd name="T62" fmla="*/ 345 w 380"/>
              <a:gd name="T63" fmla="*/ 214 h 355"/>
              <a:gd name="T64" fmla="*/ 354 w 380"/>
              <a:gd name="T65" fmla="*/ 210 h 355"/>
              <a:gd name="T66" fmla="*/ 350 w 380"/>
              <a:gd name="T67" fmla="*/ 204 h 355"/>
              <a:gd name="T68" fmla="*/ 190 w 380"/>
              <a:gd name="T69" fmla="*/ 204 h 355"/>
              <a:gd name="T70" fmla="*/ 198 w 380"/>
              <a:gd name="T71" fmla="*/ 212 h 355"/>
              <a:gd name="T72" fmla="*/ 200 w 380"/>
              <a:gd name="T73" fmla="*/ 204 h 355"/>
              <a:gd name="T74" fmla="*/ 247 w 380"/>
              <a:gd name="T75" fmla="*/ 240 h 355"/>
              <a:gd name="T76" fmla="*/ 267 w 380"/>
              <a:gd name="T77" fmla="*/ 279 h 355"/>
              <a:gd name="T78" fmla="*/ 265 w 380"/>
              <a:gd name="T79" fmla="*/ 307 h 355"/>
              <a:gd name="T80" fmla="*/ 289 w 380"/>
              <a:gd name="T81" fmla="*/ 238 h 355"/>
              <a:gd name="T82" fmla="*/ 275 w 380"/>
              <a:gd name="T83" fmla="*/ 220 h 355"/>
              <a:gd name="T84" fmla="*/ 323 w 380"/>
              <a:gd name="T85" fmla="*/ 184 h 355"/>
              <a:gd name="T86" fmla="*/ 329 w 380"/>
              <a:gd name="T87" fmla="*/ 190 h 355"/>
              <a:gd name="T88" fmla="*/ 335 w 380"/>
              <a:gd name="T89" fmla="*/ 182 h 355"/>
              <a:gd name="T90" fmla="*/ 158 w 380"/>
              <a:gd name="T91" fmla="*/ 174 h 355"/>
              <a:gd name="T92" fmla="*/ 14 w 380"/>
              <a:gd name="T93" fmla="*/ 279 h 355"/>
              <a:gd name="T94" fmla="*/ 35 w 380"/>
              <a:gd name="T95" fmla="*/ 190 h 355"/>
              <a:gd name="T96" fmla="*/ 210 w 380"/>
              <a:gd name="T97" fmla="*/ 176 h 355"/>
              <a:gd name="T98" fmla="*/ 214 w 380"/>
              <a:gd name="T99" fmla="*/ 188 h 355"/>
              <a:gd name="T100" fmla="*/ 218 w 380"/>
              <a:gd name="T101" fmla="*/ 184 h 355"/>
              <a:gd name="T102" fmla="*/ 301 w 380"/>
              <a:gd name="T103" fmla="*/ 170 h 355"/>
              <a:gd name="T104" fmla="*/ 307 w 380"/>
              <a:gd name="T105" fmla="*/ 174 h 355"/>
              <a:gd name="T106" fmla="*/ 307 w 380"/>
              <a:gd name="T107" fmla="*/ 162 h 355"/>
              <a:gd name="T108" fmla="*/ 239 w 380"/>
              <a:gd name="T109" fmla="*/ 158 h 355"/>
              <a:gd name="T110" fmla="*/ 232 w 380"/>
              <a:gd name="T111" fmla="*/ 162 h 355"/>
              <a:gd name="T112" fmla="*/ 241 w 380"/>
              <a:gd name="T113" fmla="*/ 170 h 355"/>
              <a:gd name="T114" fmla="*/ 271 w 380"/>
              <a:gd name="T115" fmla="*/ 166 h 355"/>
              <a:gd name="T116" fmla="*/ 269 w 380"/>
              <a:gd name="T117" fmla="*/ 355 h 355"/>
              <a:gd name="T118" fmla="*/ 222 w 380"/>
              <a:gd name="T119" fmla="*/ 8 h 355"/>
              <a:gd name="T120" fmla="*/ 206 w 380"/>
              <a:gd name="T121" fmla="*/ 97 h 355"/>
              <a:gd name="T122" fmla="*/ 0 w 380"/>
              <a:gd name="T123" fmla="*/ 148 h 355"/>
              <a:gd name="T124" fmla="*/ 21 w 380"/>
              <a:gd name="T125" fmla="*/ 2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0" h="355">
                <a:moveTo>
                  <a:pt x="287" y="323"/>
                </a:moveTo>
                <a:lnTo>
                  <a:pt x="287" y="323"/>
                </a:lnTo>
                <a:lnTo>
                  <a:pt x="287" y="323"/>
                </a:lnTo>
                <a:lnTo>
                  <a:pt x="285" y="323"/>
                </a:lnTo>
                <a:lnTo>
                  <a:pt x="285" y="323"/>
                </a:lnTo>
                <a:lnTo>
                  <a:pt x="285" y="323"/>
                </a:lnTo>
                <a:lnTo>
                  <a:pt x="283" y="323"/>
                </a:lnTo>
                <a:lnTo>
                  <a:pt x="283" y="323"/>
                </a:lnTo>
                <a:lnTo>
                  <a:pt x="283" y="323"/>
                </a:lnTo>
                <a:lnTo>
                  <a:pt x="283" y="323"/>
                </a:lnTo>
                <a:lnTo>
                  <a:pt x="281" y="323"/>
                </a:lnTo>
                <a:lnTo>
                  <a:pt x="281" y="323"/>
                </a:lnTo>
                <a:lnTo>
                  <a:pt x="281" y="323"/>
                </a:lnTo>
                <a:lnTo>
                  <a:pt x="281" y="323"/>
                </a:lnTo>
                <a:lnTo>
                  <a:pt x="279" y="323"/>
                </a:lnTo>
                <a:lnTo>
                  <a:pt x="279" y="323"/>
                </a:lnTo>
                <a:lnTo>
                  <a:pt x="279" y="323"/>
                </a:lnTo>
                <a:lnTo>
                  <a:pt x="279" y="325"/>
                </a:lnTo>
                <a:lnTo>
                  <a:pt x="277" y="325"/>
                </a:lnTo>
                <a:lnTo>
                  <a:pt x="277" y="325"/>
                </a:lnTo>
                <a:lnTo>
                  <a:pt x="279" y="335"/>
                </a:lnTo>
                <a:lnTo>
                  <a:pt x="279" y="335"/>
                </a:lnTo>
                <a:lnTo>
                  <a:pt x="279" y="335"/>
                </a:lnTo>
                <a:lnTo>
                  <a:pt x="279" y="335"/>
                </a:lnTo>
                <a:lnTo>
                  <a:pt x="281" y="335"/>
                </a:lnTo>
                <a:lnTo>
                  <a:pt x="281" y="335"/>
                </a:lnTo>
                <a:lnTo>
                  <a:pt x="281" y="335"/>
                </a:lnTo>
                <a:lnTo>
                  <a:pt x="283" y="335"/>
                </a:lnTo>
                <a:lnTo>
                  <a:pt x="283" y="335"/>
                </a:lnTo>
                <a:lnTo>
                  <a:pt x="283" y="333"/>
                </a:lnTo>
                <a:lnTo>
                  <a:pt x="283" y="333"/>
                </a:lnTo>
                <a:lnTo>
                  <a:pt x="285" y="333"/>
                </a:lnTo>
                <a:lnTo>
                  <a:pt x="285" y="333"/>
                </a:lnTo>
                <a:lnTo>
                  <a:pt x="285" y="333"/>
                </a:lnTo>
                <a:lnTo>
                  <a:pt x="285" y="333"/>
                </a:lnTo>
                <a:lnTo>
                  <a:pt x="287" y="333"/>
                </a:lnTo>
                <a:lnTo>
                  <a:pt x="287" y="333"/>
                </a:lnTo>
                <a:lnTo>
                  <a:pt x="287" y="333"/>
                </a:lnTo>
                <a:lnTo>
                  <a:pt x="289" y="333"/>
                </a:lnTo>
                <a:lnTo>
                  <a:pt x="289" y="333"/>
                </a:lnTo>
                <a:lnTo>
                  <a:pt x="289" y="333"/>
                </a:lnTo>
                <a:lnTo>
                  <a:pt x="289" y="333"/>
                </a:lnTo>
                <a:lnTo>
                  <a:pt x="287" y="323"/>
                </a:lnTo>
                <a:lnTo>
                  <a:pt x="287" y="323"/>
                </a:lnTo>
                <a:close/>
                <a:moveTo>
                  <a:pt x="249" y="321"/>
                </a:moveTo>
                <a:lnTo>
                  <a:pt x="245" y="331"/>
                </a:lnTo>
                <a:lnTo>
                  <a:pt x="245" y="331"/>
                </a:lnTo>
                <a:lnTo>
                  <a:pt x="245" y="331"/>
                </a:lnTo>
                <a:lnTo>
                  <a:pt x="247" y="331"/>
                </a:lnTo>
                <a:lnTo>
                  <a:pt x="247" y="333"/>
                </a:lnTo>
                <a:lnTo>
                  <a:pt x="247" y="333"/>
                </a:lnTo>
                <a:lnTo>
                  <a:pt x="249" y="333"/>
                </a:lnTo>
                <a:lnTo>
                  <a:pt x="249" y="333"/>
                </a:lnTo>
                <a:lnTo>
                  <a:pt x="249" y="333"/>
                </a:lnTo>
                <a:lnTo>
                  <a:pt x="249" y="333"/>
                </a:lnTo>
                <a:lnTo>
                  <a:pt x="251" y="333"/>
                </a:lnTo>
                <a:lnTo>
                  <a:pt x="251" y="333"/>
                </a:lnTo>
                <a:lnTo>
                  <a:pt x="251" y="333"/>
                </a:lnTo>
                <a:lnTo>
                  <a:pt x="253" y="333"/>
                </a:lnTo>
                <a:lnTo>
                  <a:pt x="253" y="333"/>
                </a:lnTo>
                <a:lnTo>
                  <a:pt x="253" y="333"/>
                </a:lnTo>
                <a:lnTo>
                  <a:pt x="253" y="333"/>
                </a:lnTo>
                <a:lnTo>
                  <a:pt x="255" y="333"/>
                </a:lnTo>
                <a:lnTo>
                  <a:pt x="255" y="333"/>
                </a:lnTo>
                <a:lnTo>
                  <a:pt x="255" y="333"/>
                </a:lnTo>
                <a:lnTo>
                  <a:pt x="257" y="333"/>
                </a:lnTo>
                <a:lnTo>
                  <a:pt x="257" y="323"/>
                </a:lnTo>
                <a:lnTo>
                  <a:pt x="257" y="323"/>
                </a:lnTo>
                <a:lnTo>
                  <a:pt x="257" y="323"/>
                </a:lnTo>
                <a:lnTo>
                  <a:pt x="257" y="323"/>
                </a:lnTo>
                <a:lnTo>
                  <a:pt x="257" y="323"/>
                </a:lnTo>
                <a:lnTo>
                  <a:pt x="255" y="323"/>
                </a:lnTo>
                <a:lnTo>
                  <a:pt x="255" y="323"/>
                </a:lnTo>
                <a:lnTo>
                  <a:pt x="255" y="323"/>
                </a:lnTo>
                <a:lnTo>
                  <a:pt x="255" y="323"/>
                </a:lnTo>
                <a:lnTo>
                  <a:pt x="253" y="323"/>
                </a:lnTo>
                <a:lnTo>
                  <a:pt x="253" y="323"/>
                </a:lnTo>
                <a:lnTo>
                  <a:pt x="253" y="323"/>
                </a:lnTo>
                <a:lnTo>
                  <a:pt x="253" y="323"/>
                </a:lnTo>
                <a:lnTo>
                  <a:pt x="251" y="323"/>
                </a:lnTo>
                <a:lnTo>
                  <a:pt x="251" y="323"/>
                </a:lnTo>
                <a:lnTo>
                  <a:pt x="251" y="323"/>
                </a:lnTo>
                <a:lnTo>
                  <a:pt x="251" y="321"/>
                </a:lnTo>
                <a:lnTo>
                  <a:pt x="249" y="321"/>
                </a:lnTo>
                <a:lnTo>
                  <a:pt x="249" y="321"/>
                </a:lnTo>
                <a:lnTo>
                  <a:pt x="249" y="321"/>
                </a:lnTo>
                <a:lnTo>
                  <a:pt x="249" y="321"/>
                </a:lnTo>
                <a:lnTo>
                  <a:pt x="249" y="321"/>
                </a:lnTo>
                <a:close/>
                <a:moveTo>
                  <a:pt x="315" y="311"/>
                </a:moveTo>
                <a:lnTo>
                  <a:pt x="313" y="311"/>
                </a:lnTo>
                <a:lnTo>
                  <a:pt x="313" y="311"/>
                </a:lnTo>
                <a:lnTo>
                  <a:pt x="313" y="311"/>
                </a:lnTo>
                <a:lnTo>
                  <a:pt x="313" y="313"/>
                </a:lnTo>
                <a:lnTo>
                  <a:pt x="313" y="313"/>
                </a:lnTo>
                <a:lnTo>
                  <a:pt x="311" y="313"/>
                </a:lnTo>
                <a:lnTo>
                  <a:pt x="311" y="313"/>
                </a:lnTo>
                <a:lnTo>
                  <a:pt x="311" y="313"/>
                </a:lnTo>
                <a:lnTo>
                  <a:pt x="311" y="313"/>
                </a:lnTo>
                <a:lnTo>
                  <a:pt x="311" y="313"/>
                </a:lnTo>
                <a:lnTo>
                  <a:pt x="309" y="313"/>
                </a:lnTo>
                <a:lnTo>
                  <a:pt x="309" y="315"/>
                </a:lnTo>
                <a:lnTo>
                  <a:pt x="309" y="315"/>
                </a:lnTo>
                <a:lnTo>
                  <a:pt x="309" y="315"/>
                </a:lnTo>
                <a:lnTo>
                  <a:pt x="307" y="315"/>
                </a:lnTo>
                <a:lnTo>
                  <a:pt x="307" y="315"/>
                </a:lnTo>
                <a:lnTo>
                  <a:pt x="307" y="315"/>
                </a:lnTo>
                <a:lnTo>
                  <a:pt x="307" y="315"/>
                </a:lnTo>
                <a:lnTo>
                  <a:pt x="307" y="315"/>
                </a:lnTo>
                <a:lnTo>
                  <a:pt x="305" y="317"/>
                </a:lnTo>
                <a:lnTo>
                  <a:pt x="305" y="317"/>
                </a:lnTo>
                <a:lnTo>
                  <a:pt x="311" y="325"/>
                </a:lnTo>
                <a:lnTo>
                  <a:pt x="311" y="325"/>
                </a:lnTo>
                <a:lnTo>
                  <a:pt x="311" y="325"/>
                </a:lnTo>
                <a:lnTo>
                  <a:pt x="311" y="325"/>
                </a:lnTo>
                <a:lnTo>
                  <a:pt x="311" y="325"/>
                </a:lnTo>
                <a:lnTo>
                  <a:pt x="313" y="325"/>
                </a:lnTo>
                <a:lnTo>
                  <a:pt x="313" y="325"/>
                </a:lnTo>
                <a:lnTo>
                  <a:pt x="313" y="323"/>
                </a:lnTo>
                <a:lnTo>
                  <a:pt x="313" y="323"/>
                </a:lnTo>
                <a:lnTo>
                  <a:pt x="315" y="323"/>
                </a:lnTo>
                <a:lnTo>
                  <a:pt x="315" y="323"/>
                </a:lnTo>
                <a:lnTo>
                  <a:pt x="315" y="323"/>
                </a:lnTo>
                <a:lnTo>
                  <a:pt x="315" y="323"/>
                </a:lnTo>
                <a:lnTo>
                  <a:pt x="317" y="323"/>
                </a:lnTo>
                <a:lnTo>
                  <a:pt x="317" y="321"/>
                </a:lnTo>
                <a:lnTo>
                  <a:pt x="317" y="321"/>
                </a:lnTo>
                <a:lnTo>
                  <a:pt x="317" y="321"/>
                </a:lnTo>
                <a:lnTo>
                  <a:pt x="319" y="321"/>
                </a:lnTo>
                <a:lnTo>
                  <a:pt x="319" y="321"/>
                </a:lnTo>
                <a:lnTo>
                  <a:pt x="319" y="321"/>
                </a:lnTo>
                <a:lnTo>
                  <a:pt x="319" y="321"/>
                </a:lnTo>
                <a:lnTo>
                  <a:pt x="319" y="319"/>
                </a:lnTo>
                <a:lnTo>
                  <a:pt x="315" y="311"/>
                </a:lnTo>
                <a:close/>
                <a:moveTo>
                  <a:pt x="222" y="309"/>
                </a:moveTo>
                <a:lnTo>
                  <a:pt x="216" y="317"/>
                </a:lnTo>
                <a:lnTo>
                  <a:pt x="216" y="317"/>
                </a:lnTo>
                <a:lnTo>
                  <a:pt x="218" y="317"/>
                </a:lnTo>
                <a:lnTo>
                  <a:pt x="218" y="317"/>
                </a:lnTo>
                <a:lnTo>
                  <a:pt x="218" y="319"/>
                </a:lnTo>
                <a:lnTo>
                  <a:pt x="218" y="319"/>
                </a:lnTo>
                <a:lnTo>
                  <a:pt x="218" y="319"/>
                </a:lnTo>
                <a:lnTo>
                  <a:pt x="220" y="319"/>
                </a:lnTo>
                <a:lnTo>
                  <a:pt x="220" y="319"/>
                </a:lnTo>
                <a:lnTo>
                  <a:pt x="220" y="319"/>
                </a:lnTo>
                <a:lnTo>
                  <a:pt x="220" y="319"/>
                </a:lnTo>
                <a:lnTo>
                  <a:pt x="222" y="321"/>
                </a:lnTo>
                <a:lnTo>
                  <a:pt x="222" y="321"/>
                </a:lnTo>
                <a:lnTo>
                  <a:pt x="222" y="321"/>
                </a:lnTo>
                <a:lnTo>
                  <a:pt x="222" y="321"/>
                </a:lnTo>
                <a:lnTo>
                  <a:pt x="224" y="321"/>
                </a:lnTo>
                <a:lnTo>
                  <a:pt x="224" y="321"/>
                </a:lnTo>
                <a:lnTo>
                  <a:pt x="224" y="323"/>
                </a:lnTo>
                <a:lnTo>
                  <a:pt x="224" y="323"/>
                </a:lnTo>
                <a:lnTo>
                  <a:pt x="226" y="323"/>
                </a:lnTo>
                <a:lnTo>
                  <a:pt x="226" y="32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30" y="313"/>
                </a:lnTo>
                <a:lnTo>
                  <a:pt x="228" y="313"/>
                </a:lnTo>
                <a:lnTo>
                  <a:pt x="228" y="313"/>
                </a:lnTo>
                <a:lnTo>
                  <a:pt x="228" y="311"/>
                </a:lnTo>
                <a:lnTo>
                  <a:pt x="228" y="311"/>
                </a:lnTo>
                <a:lnTo>
                  <a:pt x="226" y="311"/>
                </a:lnTo>
                <a:lnTo>
                  <a:pt x="226" y="311"/>
                </a:lnTo>
                <a:lnTo>
                  <a:pt x="226" y="311"/>
                </a:lnTo>
                <a:lnTo>
                  <a:pt x="226" y="311"/>
                </a:lnTo>
                <a:lnTo>
                  <a:pt x="226" y="311"/>
                </a:lnTo>
                <a:lnTo>
                  <a:pt x="224" y="311"/>
                </a:lnTo>
                <a:lnTo>
                  <a:pt x="224" y="309"/>
                </a:lnTo>
                <a:lnTo>
                  <a:pt x="224" y="309"/>
                </a:lnTo>
                <a:lnTo>
                  <a:pt x="224" y="309"/>
                </a:lnTo>
                <a:lnTo>
                  <a:pt x="224" y="309"/>
                </a:lnTo>
                <a:lnTo>
                  <a:pt x="222" y="309"/>
                </a:lnTo>
                <a:lnTo>
                  <a:pt x="222" y="309"/>
                </a:lnTo>
                <a:close/>
                <a:moveTo>
                  <a:pt x="335" y="291"/>
                </a:moveTo>
                <a:lnTo>
                  <a:pt x="335" y="291"/>
                </a:lnTo>
                <a:lnTo>
                  <a:pt x="335" y="291"/>
                </a:lnTo>
                <a:lnTo>
                  <a:pt x="335" y="291"/>
                </a:lnTo>
                <a:lnTo>
                  <a:pt x="335" y="293"/>
                </a:lnTo>
                <a:lnTo>
                  <a:pt x="333" y="293"/>
                </a:lnTo>
                <a:lnTo>
                  <a:pt x="333" y="293"/>
                </a:lnTo>
                <a:lnTo>
                  <a:pt x="333" y="293"/>
                </a:lnTo>
                <a:lnTo>
                  <a:pt x="333" y="293"/>
                </a:lnTo>
                <a:lnTo>
                  <a:pt x="333" y="295"/>
                </a:lnTo>
                <a:lnTo>
                  <a:pt x="333" y="295"/>
                </a:lnTo>
                <a:lnTo>
                  <a:pt x="333" y="295"/>
                </a:lnTo>
                <a:lnTo>
                  <a:pt x="331" y="295"/>
                </a:lnTo>
                <a:lnTo>
                  <a:pt x="331" y="295"/>
                </a:lnTo>
                <a:lnTo>
                  <a:pt x="331" y="297"/>
                </a:lnTo>
                <a:lnTo>
                  <a:pt x="331" y="297"/>
                </a:lnTo>
                <a:lnTo>
                  <a:pt x="331" y="297"/>
                </a:lnTo>
                <a:lnTo>
                  <a:pt x="331" y="297"/>
                </a:lnTo>
                <a:lnTo>
                  <a:pt x="329" y="297"/>
                </a:lnTo>
                <a:lnTo>
                  <a:pt x="329" y="297"/>
                </a:lnTo>
                <a:lnTo>
                  <a:pt x="329" y="299"/>
                </a:lnTo>
                <a:lnTo>
                  <a:pt x="329" y="299"/>
                </a:lnTo>
                <a:lnTo>
                  <a:pt x="337" y="305"/>
                </a:lnTo>
                <a:lnTo>
                  <a:pt x="337" y="305"/>
                </a:lnTo>
                <a:lnTo>
                  <a:pt x="337" y="305"/>
                </a:lnTo>
                <a:lnTo>
                  <a:pt x="337" y="305"/>
                </a:lnTo>
                <a:lnTo>
                  <a:pt x="339" y="305"/>
                </a:lnTo>
                <a:lnTo>
                  <a:pt x="339" y="303"/>
                </a:lnTo>
                <a:lnTo>
                  <a:pt x="339" y="303"/>
                </a:lnTo>
                <a:lnTo>
                  <a:pt x="339" y="303"/>
                </a:lnTo>
                <a:lnTo>
                  <a:pt x="339" y="303"/>
                </a:lnTo>
                <a:lnTo>
                  <a:pt x="339" y="303"/>
                </a:lnTo>
                <a:lnTo>
                  <a:pt x="341" y="301"/>
                </a:lnTo>
                <a:lnTo>
                  <a:pt x="341" y="301"/>
                </a:lnTo>
                <a:lnTo>
                  <a:pt x="341" y="301"/>
                </a:lnTo>
                <a:lnTo>
                  <a:pt x="341" y="301"/>
                </a:lnTo>
                <a:lnTo>
                  <a:pt x="341" y="301"/>
                </a:lnTo>
                <a:lnTo>
                  <a:pt x="341" y="299"/>
                </a:lnTo>
                <a:lnTo>
                  <a:pt x="343" y="299"/>
                </a:lnTo>
                <a:lnTo>
                  <a:pt x="343" y="299"/>
                </a:lnTo>
                <a:lnTo>
                  <a:pt x="343" y="299"/>
                </a:lnTo>
                <a:lnTo>
                  <a:pt x="343" y="297"/>
                </a:lnTo>
                <a:lnTo>
                  <a:pt x="343" y="297"/>
                </a:lnTo>
                <a:lnTo>
                  <a:pt x="343" y="297"/>
                </a:lnTo>
                <a:lnTo>
                  <a:pt x="335" y="291"/>
                </a:lnTo>
                <a:close/>
                <a:moveTo>
                  <a:pt x="202" y="287"/>
                </a:moveTo>
                <a:lnTo>
                  <a:pt x="194" y="293"/>
                </a:lnTo>
                <a:lnTo>
                  <a:pt x="194" y="293"/>
                </a:lnTo>
                <a:lnTo>
                  <a:pt x="194" y="293"/>
                </a:lnTo>
                <a:lnTo>
                  <a:pt x="194" y="293"/>
                </a:lnTo>
                <a:lnTo>
                  <a:pt x="194" y="295"/>
                </a:lnTo>
                <a:lnTo>
                  <a:pt x="196" y="295"/>
                </a:lnTo>
                <a:lnTo>
                  <a:pt x="196" y="295"/>
                </a:lnTo>
                <a:lnTo>
                  <a:pt x="196" y="295"/>
                </a:lnTo>
                <a:lnTo>
                  <a:pt x="196" y="297"/>
                </a:lnTo>
                <a:lnTo>
                  <a:pt x="196" y="297"/>
                </a:lnTo>
                <a:lnTo>
                  <a:pt x="196" y="297"/>
                </a:lnTo>
                <a:lnTo>
                  <a:pt x="198" y="297"/>
                </a:lnTo>
                <a:lnTo>
                  <a:pt x="198" y="297"/>
                </a:lnTo>
                <a:lnTo>
                  <a:pt x="198" y="299"/>
                </a:lnTo>
                <a:lnTo>
                  <a:pt x="198" y="299"/>
                </a:lnTo>
                <a:lnTo>
                  <a:pt x="198" y="299"/>
                </a:lnTo>
                <a:lnTo>
                  <a:pt x="198" y="299"/>
                </a:lnTo>
                <a:lnTo>
                  <a:pt x="200" y="301"/>
                </a:lnTo>
                <a:lnTo>
                  <a:pt x="200" y="301"/>
                </a:lnTo>
                <a:lnTo>
                  <a:pt x="200" y="301"/>
                </a:lnTo>
                <a:lnTo>
                  <a:pt x="200" y="301"/>
                </a:lnTo>
                <a:lnTo>
                  <a:pt x="200" y="301"/>
                </a:lnTo>
                <a:lnTo>
                  <a:pt x="208" y="295"/>
                </a:lnTo>
                <a:lnTo>
                  <a:pt x="208" y="295"/>
                </a:lnTo>
                <a:lnTo>
                  <a:pt x="208" y="295"/>
                </a:lnTo>
                <a:lnTo>
                  <a:pt x="208" y="293"/>
                </a:lnTo>
                <a:lnTo>
                  <a:pt x="208" y="293"/>
                </a:lnTo>
                <a:lnTo>
                  <a:pt x="208" y="293"/>
                </a:lnTo>
                <a:lnTo>
                  <a:pt x="206" y="293"/>
                </a:lnTo>
                <a:lnTo>
                  <a:pt x="206" y="293"/>
                </a:lnTo>
                <a:lnTo>
                  <a:pt x="206" y="291"/>
                </a:lnTo>
                <a:lnTo>
                  <a:pt x="206" y="291"/>
                </a:lnTo>
                <a:lnTo>
                  <a:pt x="206" y="291"/>
                </a:lnTo>
                <a:lnTo>
                  <a:pt x="206" y="291"/>
                </a:lnTo>
                <a:lnTo>
                  <a:pt x="206" y="291"/>
                </a:lnTo>
                <a:lnTo>
                  <a:pt x="204" y="291"/>
                </a:lnTo>
                <a:lnTo>
                  <a:pt x="204" y="289"/>
                </a:lnTo>
                <a:lnTo>
                  <a:pt x="204" y="289"/>
                </a:lnTo>
                <a:lnTo>
                  <a:pt x="204" y="289"/>
                </a:lnTo>
                <a:lnTo>
                  <a:pt x="204" y="289"/>
                </a:lnTo>
                <a:lnTo>
                  <a:pt x="204" y="289"/>
                </a:lnTo>
                <a:lnTo>
                  <a:pt x="204" y="287"/>
                </a:lnTo>
                <a:lnTo>
                  <a:pt x="202" y="287"/>
                </a:lnTo>
                <a:lnTo>
                  <a:pt x="202" y="287"/>
                </a:lnTo>
                <a:close/>
                <a:moveTo>
                  <a:pt x="347" y="265"/>
                </a:moveTo>
                <a:lnTo>
                  <a:pt x="347" y="265"/>
                </a:lnTo>
                <a:lnTo>
                  <a:pt x="347" y="265"/>
                </a:lnTo>
                <a:lnTo>
                  <a:pt x="347" y="265"/>
                </a:lnTo>
                <a:lnTo>
                  <a:pt x="347" y="265"/>
                </a:lnTo>
                <a:lnTo>
                  <a:pt x="347" y="267"/>
                </a:lnTo>
                <a:lnTo>
                  <a:pt x="347" y="267"/>
                </a:lnTo>
                <a:lnTo>
                  <a:pt x="347" y="267"/>
                </a:lnTo>
                <a:lnTo>
                  <a:pt x="347" y="267"/>
                </a:lnTo>
                <a:lnTo>
                  <a:pt x="347" y="269"/>
                </a:lnTo>
                <a:lnTo>
                  <a:pt x="347" y="269"/>
                </a:lnTo>
                <a:lnTo>
                  <a:pt x="347" y="269"/>
                </a:lnTo>
                <a:lnTo>
                  <a:pt x="347" y="269"/>
                </a:lnTo>
                <a:lnTo>
                  <a:pt x="347" y="271"/>
                </a:lnTo>
                <a:lnTo>
                  <a:pt x="347" y="271"/>
                </a:lnTo>
                <a:lnTo>
                  <a:pt x="345" y="271"/>
                </a:lnTo>
                <a:lnTo>
                  <a:pt x="345" y="271"/>
                </a:lnTo>
                <a:lnTo>
                  <a:pt x="345" y="271"/>
                </a:lnTo>
                <a:lnTo>
                  <a:pt x="345" y="273"/>
                </a:lnTo>
                <a:lnTo>
                  <a:pt x="345" y="273"/>
                </a:lnTo>
                <a:lnTo>
                  <a:pt x="345" y="273"/>
                </a:lnTo>
                <a:lnTo>
                  <a:pt x="345" y="273"/>
                </a:lnTo>
                <a:lnTo>
                  <a:pt x="354" y="277"/>
                </a:lnTo>
                <a:lnTo>
                  <a:pt x="354" y="277"/>
                </a:lnTo>
                <a:lnTo>
                  <a:pt x="354" y="277"/>
                </a:lnTo>
                <a:lnTo>
                  <a:pt x="354" y="277"/>
                </a:lnTo>
                <a:lnTo>
                  <a:pt x="354" y="275"/>
                </a:lnTo>
                <a:lnTo>
                  <a:pt x="354" y="275"/>
                </a:lnTo>
                <a:lnTo>
                  <a:pt x="354" y="275"/>
                </a:lnTo>
                <a:lnTo>
                  <a:pt x="354" y="275"/>
                </a:lnTo>
                <a:lnTo>
                  <a:pt x="356" y="273"/>
                </a:lnTo>
                <a:lnTo>
                  <a:pt x="356" y="273"/>
                </a:lnTo>
                <a:lnTo>
                  <a:pt x="356" y="273"/>
                </a:lnTo>
                <a:lnTo>
                  <a:pt x="356" y="271"/>
                </a:lnTo>
                <a:lnTo>
                  <a:pt x="356" y="271"/>
                </a:lnTo>
                <a:lnTo>
                  <a:pt x="356" y="271"/>
                </a:lnTo>
                <a:lnTo>
                  <a:pt x="356" y="271"/>
                </a:lnTo>
                <a:lnTo>
                  <a:pt x="356" y="269"/>
                </a:lnTo>
                <a:lnTo>
                  <a:pt x="356" y="269"/>
                </a:lnTo>
                <a:lnTo>
                  <a:pt x="356" y="269"/>
                </a:lnTo>
                <a:lnTo>
                  <a:pt x="356" y="269"/>
                </a:lnTo>
                <a:lnTo>
                  <a:pt x="356" y="267"/>
                </a:lnTo>
                <a:lnTo>
                  <a:pt x="358" y="267"/>
                </a:lnTo>
                <a:lnTo>
                  <a:pt x="358" y="267"/>
                </a:lnTo>
                <a:lnTo>
                  <a:pt x="347" y="265"/>
                </a:lnTo>
                <a:close/>
                <a:moveTo>
                  <a:pt x="192" y="260"/>
                </a:moveTo>
                <a:lnTo>
                  <a:pt x="182" y="262"/>
                </a:lnTo>
                <a:lnTo>
                  <a:pt x="182" y="263"/>
                </a:lnTo>
                <a:lnTo>
                  <a:pt x="182" y="263"/>
                </a:lnTo>
                <a:lnTo>
                  <a:pt x="182" y="263"/>
                </a:lnTo>
                <a:lnTo>
                  <a:pt x="182" y="265"/>
                </a:lnTo>
                <a:lnTo>
                  <a:pt x="182" y="265"/>
                </a:lnTo>
                <a:lnTo>
                  <a:pt x="182" y="265"/>
                </a:lnTo>
                <a:lnTo>
                  <a:pt x="182" y="265"/>
                </a:lnTo>
                <a:lnTo>
                  <a:pt x="182" y="267"/>
                </a:lnTo>
                <a:lnTo>
                  <a:pt x="182" y="267"/>
                </a:lnTo>
                <a:lnTo>
                  <a:pt x="182" y="267"/>
                </a:lnTo>
                <a:lnTo>
                  <a:pt x="182" y="269"/>
                </a:lnTo>
                <a:lnTo>
                  <a:pt x="184" y="269"/>
                </a:lnTo>
                <a:lnTo>
                  <a:pt x="184" y="269"/>
                </a:lnTo>
                <a:lnTo>
                  <a:pt x="184" y="269"/>
                </a:lnTo>
                <a:lnTo>
                  <a:pt x="184" y="271"/>
                </a:lnTo>
                <a:lnTo>
                  <a:pt x="184" y="271"/>
                </a:lnTo>
                <a:lnTo>
                  <a:pt x="184" y="271"/>
                </a:lnTo>
                <a:lnTo>
                  <a:pt x="184" y="271"/>
                </a:lnTo>
                <a:lnTo>
                  <a:pt x="184" y="273"/>
                </a:lnTo>
                <a:lnTo>
                  <a:pt x="184" y="273"/>
                </a:lnTo>
                <a:lnTo>
                  <a:pt x="194" y="269"/>
                </a:lnTo>
                <a:lnTo>
                  <a:pt x="194" y="269"/>
                </a:lnTo>
                <a:lnTo>
                  <a:pt x="194" y="269"/>
                </a:lnTo>
                <a:lnTo>
                  <a:pt x="194" y="269"/>
                </a:lnTo>
                <a:lnTo>
                  <a:pt x="194" y="267"/>
                </a:lnTo>
                <a:lnTo>
                  <a:pt x="194" y="267"/>
                </a:lnTo>
                <a:lnTo>
                  <a:pt x="194" y="267"/>
                </a:lnTo>
                <a:lnTo>
                  <a:pt x="194" y="267"/>
                </a:lnTo>
                <a:lnTo>
                  <a:pt x="194" y="265"/>
                </a:lnTo>
                <a:lnTo>
                  <a:pt x="194" y="265"/>
                </a:lnTo>
                <a:lnTo>
                  <a:pt x="192" y="265"/>
                </a:lnTo>
                <a:lnTo>
                  <a:pt x="192" y="265"/>
                </a:lnTo>
                <a:lnTo>
                  <a:pt x="192" y="263"/>
                </a:lnTo>
                <a:lnTo>
                  <a:pt x="192" y="263"/>
                </a:lnTo>
                <a:lnTo>
                  <a:pt x="192" y="263"/>
                </a:lnTo>
                <a:lnTo>
                  <a:pt x="192" y="263"/>
                </a:lnTo>
                <a:lnTo>
                  <a:pt x="192" y="262"/>
                </a:lnTo>
                <a:lnTo>
                  <a:pt x="192" y="262"/>
                </a:lnTo>
                <a:lnTo>
                  <a:pt x="192" y="262"/>
                </a:lnTo>
                <a:lnTo>
                  <a:pt x="192" y="262"/>
                </a:lnTo>
                <a:lnTo>
                  <a:pt x="192" y="260"/>
                </a:lnTo>
                <a:lnTo>
                  <a:pt x="192" y="260"/>
                </a:lnTo>
                <a:close/>
                <a:moveTo>
                  <a:pt x="360" y="234"/>
                </a:moveTo>
                <a:lnTo>
                  <a:pt x="350" y="236"/>
                </a:lnTo>
                <a:lnTo>
                  <a:pt x="350" y="236"/>
                </a:lnTo>
                <a:lnTo>
                  <a:pt x="350" y="236"/>
                </a:lnTo>
                <a:lnTo>
                  <a:pt x="350" y="238"/>
                </a:lnTo>
                <a:lnTo>
                  <a:pt x="350" y="238"/>
                </a:lnTo>
                <a:lnTo>
                  <a:pt x="350" y="238"/>
                </a:lnTo>
                <a:lnTo>
                  <a:pt x="350" y="238"/>
                </a:lnTo>
                <a:lnTo>
                  <a:pt x="350" y="240"/>
                </a:lnTo>
                <a:lnTo>
                  <a:pt x="350" y="240"/>
                </a:lnTo>
                <a:lnTo>
                  <a:pt x="350" y="240"/>
                </a:lnTo>
                <a:lnTo>
                  <a:pt x="350" y="242"/>
                </a:lnTo>
                <a:lnTo>
                  <a:pt x="350" y="242"/>
                </a:lnTo>
                <a:lnTo>
                  <a:pt x="350" y="242"/>
                </a:lnTo>
                <a:lnTo>
                  <a:pt x="350" y="242"/>
                </a:lnTo>
                <a:lnTo>
                  <a:pt x="350" y="244"/>
                </a:lnTo>
                <a:lnTo>
                  <a:pt x="350" y="246"/>
                </a:lnTo>
                <a:lnTo>
                  <a:pt x="360" y="246"/>
                </a:lnTo>
                <a:lnTo>
                  <a:pt x="360" y="246"/>
                </a:lnTo>
                <a:lnTo>
                  <a:pt x="360" y="246"/>
                </a:lnTo>
                <a:lnTo>
                  <a:pt x="360" y="244"/>
                </a:lnTo>
                <a:lnTo>
                  <a:pt x="360" y="244"/>
                </a:lnTo>
                <a:lnTo>
                  <a:pt x="360" y="242"/>
                </a:lnTo>
                <a:lnTo>
                  <a:pt x="360" y="242"/>
                </a:lnTo>
                <a:lnTo>
                  <a:pt x="360" y="242"/>
                </a:lnTo>
                <a:lnTo>
                  <a:pt x="360" y="242"/>
                </a:lnTo>
                <a:lnTo>
                  <a:pt x="360" y="240"/>
                </a:lnTo>
                <a:lnTo>
                  <a:pt x="360" y="240"/>
                </a:lnTo>
                <a:lnTo>
                  <a:pt x="360" y="240"/>
                </a:lnTo>
                <a:lnTo>
                  <a:pt x="360" y="238"/>
                </a:lnTo>
                <a:lnTo>
                  <a:pt x="360" y="238"/>
                </a:lnTo>
                <a:lnTo>
                  <a:pt x="360" y="238"/>
                </a:lnTo>
                <a:lnTo>
                  <a:pt x="360" y="238"/>
                </a:lnTo>
                <a:lnTo>
                  <a:pt x="360" y="236"/>
                </a:lnTo>
                <a:lnTo>
                  <a:pt x="360" y="236"/>
                </a:lnTo>
                <a:lnTo>
                  <a:pt x="360" y="236"/>
                </a:lnTo>
                <a:lnTo>
                  <a:pt x="360" y="234"/>
                </a:lnTo>
                <a:close/>
                <a:moveTo>
                  <a:pt x="180" y="230"/>
                </a:moveTo>
                <a:lnTo>
                  <a:pt x="180" y="230"/>
                </a:lnTo>
                <a:lnTo>
                  <a:pt x="180" y="230"/>
                </a:lnTo>
                <a:lnTo>
                  <a:pt x="180" y="232"/>
                </a:lnTo>
                <a:lnTo>
                  <a:pt x="180" y="232"/>
                </a:lnTo>
                <a:lnTo>
                  <a:pt x="180" y="232"/>
                </a:lnTo>
                <a:lnTo>
                  <a:pt x="180" y="234"/>
                </a:lnTo>
                <a:lnTo>
                  <a:pt x="180" y="234"/>
                </a:lnTo>
                <a:lnTo>
                  <a:pt x="180" y="234"/>
                </a:lnTo>
                <a:lnTo>
                  <a:pt x="180" y="236"/>
                </a:lnTo>
                <a:lnTo>
                  <a:pt x="180" y="236"/>
                </a:lnTo>
                <a:lnTo>
                  <a:pt x="180" y="236"/>
                </a:lnTo>
                <a:lnTo>
                  <a:pt x="180" y="238"/>
                </a:lnTo>
                <a:lnTo>
                  <a:pt x="180" y="238"/>
                </a:lnTo>
                <a:lnTo>
                  <a:pt x="180" y="238"/>
                </a:lnTo>
                <a:lnTo>
                  <a:pt x="180" y="238"/>
                </a:lnTo>
                <a:lnTo>
                  <a:pt x="180" y="240"/>
                </a:lnTo>
                <a:lnTo>
                  <a:pt x="180" y="240"/>
                </a:lnTo>
                <a:lnTo>
                  <a:pt x="180" y="240"/>
                </a:lnTo>
                <a:lnTo>
                  <a:pt x="180" y="240"/>
                </a:lnTo>
                <a:lnTo>
                  <a:pt x="190" y="242"/>
                </a:lnTo>
                <a:lnTo>
                  <a:pt x="190" y="242"/>
                </a:lnTo>
                <a:lnTo>
                  <a:pt x="190" y="240"/>
                </a:lnTo>
                <a:lnTo>
                  <a:pt x="190" y="240"/>
                </a:lnTo>
                <a:lnTo>
                  <a:pt x="190" y="240"/>
                </a:lnTo>
                <a:lnTo>
                  <a:pt x="190" y="238"/>
                </a:lnTo>
                <a:lnTo>
                  <a:pt x="190" y="238"/>
                </a:lnTo>
                <a:lnTo>
                  <a:pt x="190" y="238"/>
                </a:lnTo>
                <a:lnTo>
                  <a:pt x="190" y="238"/>
                </a:lnTo>
                <a:lnTo>
                  <a:pt x="190" y="236"/>
                </a:lnTo>
                <a:lnTo>
                  <a:pt x="190" y="236"/>
                </a:lnTo>
                <a:lnTo>
                  <a:pt x="190" y="236"/>
                </a:lnTo>
                <a:lnTo>
                  <a:pt x="190" y="236"/>
                </a:lnTo>
                <a:lnTo>
                  <a:pt x="190" y="234"/>
                </a:lnTo>
                <a:lnTo>
                  <a:pt x="190" y="234"/>
                </a:lnTo>
                <a:lnTo>
                  <a:pt x="190" y="234"/>
                </a:lnTo>
                <a:lnTo>
                  <a:pt x="190" y="232"/>
                </a:lnTo>
                <a:lnTo>
                  <a:pt x="192" y="232"/>
                </a:lnTo>
                <a:lnTo>
                  <a:pt x="192" y="232"/>
                </a:lnTo>
                <a:lnTo>
                  <a:pt x="192" y="232"/>
                </a:lnTo>
                <a:lnTo>
                  <a:pt x="180" y="230"/>
                </a:lnTo>
                <a:close/>
                <a:moveTo>
                  <a:pt x="350" y="204"/>
                </a:moveTo>
                <a:lnTo>
                  <a:pt x="341" y="208"/>
                </a:lnTo>
                <a:lnTo>
                  <a:pt x="341" y="208"/>
                </a:lnTo>
                <a:lnTo>
                  <a:pt x="341" y="208"/>
                </a:lnTo>
                <a:lnTo>
                  <a:pt x="343" y="208"/>
                </a:lnTo>
                <a:lnTo>
                  <a:pt x="343" y="210"/>
                </a:lnTo>
                <a:lnTo>
                  <a:pt x="343" y="210"/>
                </a:lnTo>
                <a:lnTo>
                  <a:pt x="343" y="210"/>
                </a:lnTo>
                <a:lnTo>
                  <a:pt x="343" y="210"/>
                </a:lnTo>
                <a:lnTo>
                  <a:pt x="343" y="212"/>
                </a:lnTo>
                <a:lnTo>
                  <a:pt x="343" y="212"/>
                </a:lnTo>
                <a:lnTo>
                  <a:pt x="343" y="212"/>
                </a:lnTo>
                <a:lnTo>
                  <a:pt x="345" y="212"/>
                </a:lnTo>
                <a:lnTo>
                  <a:pt x="345" y="214"/>
                </a:lnTo>
                <a:lnTo>
                  <a:pt x="345" y="214"/>
                </a:lnTo>
                <a:lnTo>
                  <a:pt x="345" y="214"/>
                </a:lnTo>
                <a:lnTo>
                  <a:pt x="345" y="214"/>
                </a:lnTo>
                <a:lnTo>
                  <a:pt x="345" y="216"/>
                </a:lnTo>
                <a:lnTo>
                  <a:pt x="345" y="216"/>
                </a:lnTo>
                <a:lnTo>
                  <a:pt x="345" y="216"/>
                </a:lnTo>
                <a:lnTo>
                  <a:pt x="345" y="216"/>
                </a:lnTo>
                <a:lnTo>
                  <a:pt x="345" y="216"/>
                </a:lnTo>
                <a:lnTo>
                  <a:pt x="354" y="214"/>
                </a:lnTo>
                <a:lnTo>
                  <a:pt x="354" y="212"/>
                </a:lnTo>
                <a:lnTo>
                  <a:pt x="354" y="212"/>
                </a:lnTo>
                <a:lnTo>
                  <a:pt x="354" y="212"/>
                </a:lnTo>
                <a:lnTo>
                  <a:pt x="354" y="212"/>
                </a:lnTo>
                <a:lnTo>
                  <a:pt x="354" y="210"/>
                </a:lnTo>
                <a:lnTo>
                  <a:pt x="354" y="210"/>
                </a:lnTo>
                <a:lnTo>
                  <a:pt x="354" y="210"/>
                </a:lnTo>
                <a:lnTo>
                  <a:pt x="352" y="210"/>
                </a:lnTo>
                <a:lnTo>
                  <a:pt x="352" y="208"/>
                </a:lnTo>
                <a:lnTo>
                  <a:pt x="352" y="208"/>
                </a:lnTo>
                <a:lnTo>
                  <a:pt x="352" y="208"/>
                </a:lnTo>
                <a:lnTo>
                  <a:pt x="352" y="208"/>
                </a:lnTo>
                <a:lnTo>
                  <a:pt x="352" y="206"/>
                </a:lnTo>
                <a:lnTo>
                  <a:pt x="352" y="206"/>
                </a:lnTo>
                <a:lnTo>
                  <a:pt x="352" y="206"/>
                </a:lnTo>
                <a:lnTo>
                  <a:pt x="352" y="206"/>
                </a:lnTo>
                <a:lnTo>
                  <a:pt x="350" y="204"/>
                </a:lnTo>
                <a:lnTo>
                  <a:pt x="350" y="204"/>
                </a:lnTo>
                <a:lnTo>
                  <a:pt x="350" y="204"/>
                </a:lnTo>
                <a:lnTo>
                  <a:pt x="350" y="204"/>
                </a:lnTo>
                <a:close/>
                <a:moveTo>
                  <a:pt x="192" y="198"/>
                </a:moveTo>
                <a:lnTo>
                  <a:pt x="192" y="198"/>
                </a:lnTo>
                <a:lnTo>
                  <a:pt x="192" y="200"/>
                </a:lnTo>
                <a:lnTo>
                  <a:pt x="192" y="200"/>
                </a:lnTo>
                <a:lnTo>
                  <a:pt x="192" y="200"/>
                </a:lnTo>
                <a:lnTo>
                  <a:pt x="190" y="200"/>
                </a:lnTo>
                <a:lnTo>
                  <a:pt x="190" y="202"/>
                </a:lnTo>
                <a:lnTo>
                  <a:pt x="190" y="202"/>
                </a:lnTo>
                <a:lnTo>
                  <a:pt x="190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lnTo>
                  <a:pt x="188" y="204"/>
                </a:lnTo>
                <a:lnTo>
                  <a:pt x="188" y="206"/>
                </a:lnTo>
                <a:lnTo>
                  <a:pt x="188" y="206"/>
                </a:lnTo>
                <a:lnTo>
                  <a:pt x="188" y="206"/>
                </a:lnTo>
                <a:lnTo>
                  <a:pt x="188" y="206"/>
                </a:lnTo>
                <a:lnTo>
                  <a:pt x="188" y="208"/>
                </a:lnTo>
                <a:lnTo>
                  <a:pt x="188" y="208"/>
                </a:lnTo>
                <a:lnTo>
                  <a:pt x="188" y="208"/>
                </a:lnTo>
                <a:lnTo>
                  <a:pt x="188" y="208"/>
                </a:lnTo>
                <a:lnTo>
                  <a:pt x="196" y="212"/>
                </a:lnTo>
                <a:lnTo>
                  <a:pt x="196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210"/>
                </a:lnTo>
                <a:lnTo>
                  <a:pt x="198" y="210"/>
                </a:lnTo>
                <a:lnTo>
                  <a:pt x="198" y="210"/>
                </a:lnTo>
                <a:lnTo>
                  <a:pt x="198" y="210"/>
                </a:lnTo>
                <a:lnTo>
                  <a:pt x="198" y="208"/>
                </a:lnTo>
                <a:lnTo>
                  <a:pt x="198" y="208"/>
                </a:lnTo>
                <a:lnTo>
                  <a:pt x="200" y="208"/>
                </a:lnTo>
                <a:lnTo>
                  <a:pt x="200" y="208"/>
                </a:lnTo>
                <a:lnTo>
                  <a:pt x="200" y="206"/>
                </a:lnTo>
                <a:lnTo>
                  <a:pt x="200" y="206"/>
                </a:lnTo>
                <a:lnTo>
                  <a:pt x="200" y="206"/>
                </a:lnTo>
                <a:lnTo>
                  <a:pt x="200" y="206"/>
                </a:lnTo>
                <a:lnTo>
                  <a:pt x="200" y="204"/>
                </a:lnTo>
                <a:lnTo>
                  <a:pt x="200" y="204"/>
                </a:lnTo>
                <a:lnTo>
                  <a:pt x="202" y="204"/>
                </a:lnTo>
                <a:lnTo>
                  <a:pt x="202" y="204"/>
                </a:lnTo>
                <a:lnTo>
                  <a:pt x="192" y="198"/>
                </a:lnTo>
                <a:close/>
                <a:moveTo>
                  <a:pt x="265" y="186"/>
                </a:moveTo>
                <a:lnTo>
                  <a:pt x="265" y="194"/>
                </a:lnTo>
                <a:lnTo>
                  <a:pt x="257" y="196"/>
                </a:lnTo>
                <a:lnTo>
                  <a:pt x="251" y="198"/>
                </a:lnTo>
                <a:lnTo>
                  <a:pt x="247" y="202"/>
                </a:lnTo>
                <a:lnTo>
                  <a:pt x="243" y="208"/>
                </a:lnTo>
                <a:lnTo>
                  <a:pt x="241" y="214"/>
                </a:lnTo>
                <a:lnTo>
                  <a:pt x="239" y="220"/>
                </a:lnTo>
                <a:lnTo>
                  <a:pt x="241" y="228"/>
                </a:lnTo>
                <a:lnTo>
                  <a:pt x="243" y="236"/>
                </a:lnTo>
                <a:lnTo>
                  <a:pt x="247" y="240"/>
                </a:lnTo>
                <a:lnTo>
                  <a:pt x="251" y="244"/>
                </a:lnTo>
                <a:lnTo>
                  <a:pt x="253" y="248"/>
                </a:lnTo>
                <a:lnTo>
                  <a:pt x="259" y="252"/>
                </a:lnTo>
                <a:lnTo>
                  <a:pt x="267" y="256"/>
                </a:lnTo>
                <a:lnTo>
                  <a:pt x="271" y="260"/>
                </a:lnTo>
                <a:lnTo>
                  <a:pt x="275" y="263"/>
                </a:lnTo>
                <a:lnTo>
                  <a:pt x="275" y="267"/>
                </a:lnTo>
                <a:lnTo>
                  <a:pt x="275" y="275"/>
                </a:lnTo>
                <a:lnTo>
                  <a:pt x="275" y="279"/>
                </a:lnTo>
                <a:lnTo>
                  <a:pt x="275" y="281"/>
                </a:lnTo>
                <a:lnTo>
                  <a:pt x="273" y="281"/>
                </a:lnTo>
                <a:lnTo>
                  <a:pt x="271" y="283"/>
                </a:lnTo>
                <a:lnTo>
                  <a:pt x="269" y="281"/>
                </a:lnTo>
                <a:lnTo>
                  <a:pt x="267" y="279"/>
                </a:lnTo>
                <a:lnTo>
                  <a:pt x="267" y="277"/>
                </a:lnTo>
                <a:lnTo>
                  <a:pt x="267" y="273"/>
                </a:lnTo>
                <a:lnTo>
                  <a:pt x="265" y="267"/>
                </a:lnTo>
                <a:lnTo>
                  <a:pt x="265" y="262"/>
                </a:lnTo>
                <a:lnTo>
                  <a:pt x="241" y="262"/>
                </a:lnTo>
                <a:lnTo>
                  <a:pt x="241" y="265"/>
                </a:lnTo>
                <a:lnTo>
                  <a:pt x="241" y="273"/>
                </a:lnTo>
                <a:lnTo>
                  <a:pt x="243" y="281"/>
                </a:lnTo>
                <a:lnTo>
                  <a:pt x="245" y="285"/>
                </a:lnTo>
                <a:lnTo>
                  <a:pt x="247" y="289"/>
                </a:lnTo>
                <a:lnTo>
                  <a:pt x="253" y="293"/>
                </a:lnTo>
                <a:lnTo>
                  <a:pt x="259" y="297"/>
                </a:lnTo>
                <a:lnTo>
                  <a:pt x="265" y="297"/>
                </a:lnTo>
                <a:lnTo>
                  <a:pt x="265" y="307"/>
                </a:lnTo>
                <a:lnTo>
                  <a:pt x="277" y="307"/>
                </a:lnTo>
                <a:lnTo>
                  <a:pt x="277" y="297"/>
                </a:lnTo>
                <a:lnTo>
                  <a:pt x="285" y="295"/>
                </a:lnTo>
                <a:lnTo>
                  <a:pt x="293" y="293"/>
                </a:lnTo>
                <a:lnTo>
                  <a:pt x="297" y="289"/>
                </a:lnTo>
                <a:lnTo>
                  <a:pt x="301" y="283"/>
                </a:lnTo>
                <a:lnTo>
                  <a:pt x="303" y="275"/>
                </a:lnTo>
                <a:lnTo>
                  <a:pt x="305" y="267"/>
                </a:lnTo>
                <a:lnTo>
                  <a:pt x="303" y="260"/>
                </a:lnTo>
                <a:lnTo>
                  <a:pt x="301" y="254"/>
                </a:lnTo>
                <a:lnTo>
                  <a:pt x="299" y="248"/>
                </a:lnTo>
                <a:lnTo>
                  <a:pt x="295" y="244"/>
                </a:lnTo>
                <a:lnTo>
                  <a:pt x="293" y="242"/>
                </a:lnTo>
                <a:lnTo>
                  <a:pt x="289" y="238"/>
                </a:lnTo>
                <a:lnTo>
                  <a:pt x="283" y="236"/>
                </a:lnTo>
                <a:lnTo>
                  <a:pt x="275" y="230"/>
                </a:lnTo>
                <a:lnTo>
                  <a:pt x="271" y="228"/>
                </a:lnTo>
                <a:lnTo>
                  <a:pt x="269" y="226"/>
                </a:lnTo>
                <a:lnTo>
                  <a:pt x="267" y="222"/>
                </a:lnTo>
                <a:lnTo>
                  <a:pt x="267" y="218"/>
                </a:lnTo>
                <a:lnTo>
                  <a:pt x="267" y="214"/>
                </a:lnTo>
                <a:lnTo>
                  <a:pt x="267" y="212"/>
                </a:lnTo>
                <a:lnTo>
                  <a:pt x="269" y="210"/>
                </a:lnTo>
                <a:lnTo>
                  <a:pt x="271" y="210"/>
                </a:lnTo>
                <a:lnTo>
                  <a:pt x="273" y="210"/>
                </a:lnTo>
                <a:lnTo>
                  <a:pt x="275" y="212"/>
                </a:lnTo>
                <a:lnTo>
                  <a:pt x="275" y="216"/>
                </a:lnTo>
                <a:lnTo>
                  <a:pt x="275" y="220"/>
                </a:lnTo>
                <a:lnTo>
                  <a:pt x="275" y="226"/>
                </a:lnTo>
                <a:lnTo>
                  <a:pt x="301" y="226"/>
                </a:lnTo>
                <a:lnTo>
                  <a:pt x="301" y="222"/>
                </a:lnTo>
                <a:lnTo>
                  <a:pt x="301" y="220"/>
                </a:lnTo>
                <a:lnTo>
                  <a:pt x="301" y="214"/>
                </a:lnTo>
                <a:lnTo>
                  <a:pt x="299" y="208"/>
                </a:lnTo>
                <a:lnTo>
                  <a:pt x="295" y="202"/>
                </a:lnTo>
                <a:lnTo>
                  <a:pt x="291" y="198"/>
                </a:lnTo>
                <a:lnTo>
                  <a:pt x="285" y="196"/>
                </a:lnTo>
                <a:lnTo>
                  <a:pt x="277" y="194"/>
                </a:lnTo>
                <a:lnTo>
                  <a:pt x="277" y="186"/>
                </a:lnTo>
                <a:lnTo>
                  <a:pt x="265" y="186"/>
                </a:lnTo>
                <a:close/>
                <a:moveTo>
                  <a:pt x="331" y="176"/>
                </a:moveTo>
                <a:lnTo>
                  <a:pt x="323" y="184"/>
                </a:lnTo>
                <a:lnTo>
                  <a:pt x="325" y="184"/>
                </a:lnTo>
                <a:lnTo>
                  <a:pt x="325" y="186"/>
                </a:lnTo>
                <a:lnTo>
                  <a:pt x="325" y="186"/>
                </a:lnTo>
                <a:lnTo>
                  <a:pt x="325" y="186"/>
                </a:lnTo>
                <a:lnTo>
                  <a:pt x="325" y="186"/>
                </a:lnTo>
                <a:lnTo>
                  <a:pt x="325" y="186"/>
                </a:lnTo>
                <a:lnTo>
                  <a:pt x="327" y="186"/>
                </a:lnTo>
                <a:lnTo>
                  <a:pt x="327" y="188"/>
                </a:lnTo>
                <a:lnTo>
                  <a:pt x="327" y="188"/>
                </a:lnTo>
                <a:lnTo>
                  <a:pt x="327" y="188"/>
                </a:lnTo>
                <a:lnTo>
                  <a:pt x="327" y="188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29" y="190"/>
                </a:lnTo>
                <a:lnTo>
                  <a:pt x="331" y="192"/>
                </a:lnTo>
                <a:lnTo>
                  <a:pt x="331" y="192"/>
                </a:lnTo>
                <a:lnTo>
                  <a:pt x="331" y="192"/>
                </a:lnTo>
                <a:lnTo>
                  <a:pt x="339" y="184"/>
                </a:lnTo>
                <a:lnTo>
                  <a:pt x="339" y="184"/>
                </a:lnTo>
                <a:lnTo>
                  <a:pt x="339" y="184"/>
                </a:lnTo>
                <a:lnTo>
                  <a:pt x="337" y="184"/>
                </a:lnTo>
                <a:lnTo>
                  <a:pt x="337" y="184"/>
                </a:lnTo>
                <a:lnTo>
                  <a:pt x="337" y="182"/>
                </a:lnTo>
                <a:lnTo>
                  <a:pt x="337" y="182"/>
                </a:lnTo>
                <a:lnTo>
                  <a:pt x="335" y="182"/>
                </a:lnTo>
                <a:lnTo>
                  <a:pt x="335" y="182"/>
                </a:lnTo>
                <a:lnTo>
                  <a:pt x="335" y="180"/>
                </a:lnTo>
                <a:lnTo>
                  <a:pt x="335" y="180"/>
                </a:lnTo>
                <a:lnTo>
                  <a:pt x="335" y="180"/>
                </a:lnTo>
                <a:lnTo>
                  <a:pt x="333" y="180"/>
                </a:lnTo>
                <a:lnTo>
                  <a:pt x="333" y="180"/>
                </a:lnTo>
                <a:lnTo>
                  <a:pt x="333" y="180"/>
                </a:lnTo>
                <a:lnTo>
                  <a:pt x="333" y="178"/>
                </a:lnTo>
                <a:lnTo>
                  <a:pt x="333" y="178"/>
                </a:lnTo>
                <a:lnTo>
                  <a:pt x="331" y="178"/>
                </a:lnTo>
                <a:lnTo>
                  <a:pt x="331" y="178"/>
                </a:lnTo>
                <a:lnTo>
                  <a:pt x="331" y="178"/>
                </a:lnTo>
                <a:lnTo>
                  <a:pt x="331" y="176"/>
                </a:lnTo>
                <a:close/>
                <a:moveTo>
                  <a:pt x="158" y="174"/>
                </a:moveTo>
                <a:lnTo>
                  <a:pt x="142" y="208"/>
                </a:lnTo>
                <a:lnTo>
                  <a:pt x="138" y="244"/>
                </a:lnTo>
                <a:lnTo>
                  <a:pt x="142" y="279"/>
                </a:lnTo>
                <a:lnTo>
                  <a:pt x="156" y="311"/>
                </a:lnTo>
                <a:lnTo>
                  <a:pt x="176" y="339"/>
                </a:lnTo>
                <a:lnTo>
                  <a:pt x="182" y="343"/>
                </a:lnTo>
                <a:lnTo>
                  <a:pt x="107" y="345"/>
                </a:lnTo>
                <a:lnTo>
                  <a:pt x="31" y="341"/>
                </a:lnTo>
                <a:lnTo>
                  <a:pt x="25" y="339"/>
                </a:lnTo>
                <a:lnTo>
                  <a:pt x="20" y="337"/>
                </a:lnTo>
                <a:lnTo>
                  <a:pt x="16" y="333"/>
                </a:lnTo>
                <a:lnTo>
                  <a:pt x="14" y="329"/>
                </a:lnTo>
                <a:lnTo>
                  <a:pt x="14" y="323"/>
                </a:lnTo>
                <a:lnTo>
                  <a:pt x="14" y="279"/>
                </a:lnTo>
                <a:lnTo>
                  <a:pt x="14" y="275"/>
                </a:lnTo>
                <a:lnTo>
                  <a:pt x="16" y="269"/>
                </a:lnTo>
                <a:lnTo>
                  <a:pt x="20" y="265"/>
                </a:lnTo>
                <a:lnTo>
                  <a:pt x="25" y="263"/>
                </a:lnTo>
                <a:lnTo>
                  <a:pt x="31" y="263"/>
                </a:lnTo>
                <a:lnTo>
                  <a:pt x="87" y="260"/>
                </a:lnTo>
                <a:lnTo>
                  <a:pt x="53" y="256"/>
                </a:lnTo>
                <a:lnTo>
                  <a:pt x="47" y="256"/>
                </a:lnTo>
                <a:lnTo>
                  <a:pt x="41" y="252"/>
                </a:lnTo>
                <a:lnTo>
                  <a:pt x="37" y="248"/>
                </a:lnTo>
                <a:lnTo>
                  <a:pt x="35" y="244"/>
                </a:lnTo>
                <a:lnTo>
                  <a:pt x="35" y="238"/>
                </a:lnTo>
                <a:lnTo>
                  <a:pt x="35" y="196"/>
                </a:lnTo>
                <a:lnTo>
                  <a:pt x="35" y="190"/>
                </a:lnTo>
                <a:lnTo>
                  <a:pt x="37" y="186"/>
                </a:lnTo>
                <a:lnTo>
                  <a:pt x="41" y="182"/>
                </a:lnTo>
                <a:lnTo>
                  <a:pt x="47" y="180"/>
                </a:lnTo>
                <a:lnTo>
                  <a:pt x="53" y="178"/>
                </a:lnTo>
                <a:lnTo>
                  <a:pt x="158" y="174"/>
                </a:lnTo>
                <a:close/>
                <a:moveTo>
                  <a:pt x="214" y="174"/>
                </a:moveTo>
                <a:lnTo>
                  <a:pt x="214" y="174"/>
                </a:lnTo>
                <a:lnTo>
                  <a:pt x="214" y="174"/>
                </a:lnTo>
                <a:lnTo>
                  <a:pt x="212" y="174"/>
                </a:lnTo>
                <a:lnTo>
                  <a:pt x="212" y="174"/>
                </a:lnTo>
                <a:lnTo>
                  <a:pt x="212" y="176"/>
                </a:lnTo>
                <a:lnTo>
                  <a:pt x="212" y="176"/>
                </a:lnTo>
                <a:lnTo>
                  <a:pt x="212" y="176"/>
                </a:lnTo>
                <a:lnTo>
                  <a:pt x="210" y="176"/>
                </a:lnTo>
                <a:lnTo>
                  <a:pt x="210" y="176"/>
                </a:lnTo>
                <a:lnTo>
                  <a:pt x="210" y="176"/>
                </a:lnTo>
                <a:lnTo>
                  <a:pt x="210" y="178"/>
                </a:lnTo>
                <a:lnTo>
                  <a:pt x="210" y="178"/>
                </a:lnTo>
                <a:lnTo>
                  <a:pt x="208" y="178"/>
                </a:lnTo>
                <a:lnTo>
                  <a:pt x="208" y="178"/>
                </a:lnTo>
                <a:lnTo>
                  <a:pt x="208" y="178"/>
                </a:lnTo>
                <a:lnTo>
                  <a:pt x="208" y="180"/>
                </a:lnTo>
                <a:lnTo>
                  <a:pt x="208" y="180"/>
                </a:lnTo>
                <a:lnTo>
                  <a:pt x="206" y="180"/>
                </a:lnTo>
                <a:lnTo>
                  <a:pt x="206" y="180"/>
                </a:lnTo>
                <a:lnTo>
                  <a:pt x="214" y="188"/>
                </a:lnTo>
                <a:lnTo>
                  <a:pt x="214" y="188"/>
                </a:lnTo>
                <a:lnTo>
                  <a:pt x="214" y="188"/>
                </a:lnTo>
                <a:lnTo>
                  <a:pt x="214" y="188"/>
                </a:lnTo>
                <a:lnTo>
                  <a:pt x="214" y="186"/>
                </a:lnTo>
                <a:lnTo>
                  <a:pt x="214" y="186"/>
                </a:lnTo>
                <a:lnTo>
                  <a:pt x="216" y="186"/>
                </a:lnTo>
                <a:lnTo>
                  <a:pt x="216" y="186"/>
                </a:lnTo>
                <a:lnTo>
                  <a:pt x="216" y="186"/>
                </a:lnTo>
                <a:lnTo>
                  <a:pt x="216" y="186"/>
                </a:lnTo>
                <a:lnTo>
                  <a:pt x="216" y="184"/>
                </a:lnTo>
                <a:lnTo>
                  <a:pt x="216" y="184"/>
                </a:lnTo>
                <a:lnTo>
                  <a:pt x="218" y="184"/>
                </a:lnTo>
                <a:lnTo>
                  <a:pt x="218" y="184"/>
                </a:lnTo>
                <a:lnTo>
                  <a:pt x="218" y="184"/>
                </a:lnTo>
                <a:lnTo>
                  <a:pt x="218" y="184"/>
                </a:lnTo>
                <a:lnTo>
                  <a:pt x="218" y="184"/>
                </a:lnTo>
                <a:lnTo>
                  <a:pt x="220" y="182"/>
                </a:lnTo>
                <a:lnTo>
                  <a:pt x="220" y="182"/>
                </a:lnTo>
                <a:lnTo>
                  <a:pt x="220" y="182"/>
                </a:lnTo>
                <a:lnTo>
                  <a:pt x="220" y="182"/>
                </a:lnTo>
                <a:lnTo>
                  <a:pt x="220" y="182"/>
                </a:lnTo>
                <a:lnTo>
                  <a:pt x="214" y="174"/>
                </a:lnTo>
                <a:close/>
                <a:moveTo>
                  <a:pt x="303" y="160"/>
                </a:moveTo>
                <a:lnTo>
                  <a:pt x="299" y="170"/>
                </a:lnTo>
                <a:lnTo>
                  <a:pt x="299" y="170"/>
                </a:lnTo>
                <a:lnTo>
                  <a:pt x="299" y="170"/>
                </a:lnTo>
                <a:lnTo>
                  <a:pt x="299" y="170"/>
                </a:lnTo>
                <a:lnTo>
                  <a:pt x="301" y="170"/>
                </a:lnTo>
                <a:lnTo>
                  <a:pt x="301" y="170"/>
                </a:lnTo>
                <a:lnTo>
                  <a:pt x="301" y="170"/>
                </a:lnTo>
                <a:lnTo>
                  <a:pt x="301" y="170"/>
                </a:lnTo>
                <a:lnTo>
                  <a:pt x="303" y="170"/>
                </a:lnTo>
                <a:lnTo>
                  <a:pt x="303" y="170"/>
                </a:lnTo>
                <a:lnTo>
                  <a:pt x="303" y="172"/>
                </a:lnTo>
                <a:lnTo>
                  <a:pt x="303" y="172"/>
                </a:lnTo>
                <a:lnTo>
                  <a:pt x="303" y="172"/>
                </a:lnTo>
                <a:lnTo>
                  <a:pt x="305" y="172"/>
                </a:lnTo>
                <a:lnTo>
                  <a:pt x="305" y="172"/>
                </a:lnTo>
                <a:lnTo>
                  <a:pt x="305" y="172"/>
                </a:lnTo>
                <a:lnTo>
                  <a:pt x="305" y="172"/>
                </a:lnTo>
                <a:lnTo>
                  <a:pt x="307" y="172"/>
                </a:lnTo>
                <a:lnTo>
                  <a:pt x="307" y="172"/>
                </a:lnTo>
                <a:lnTo>
                  <a:pt x="307" y="174"/>
                </a:lnTo>
                <a:lnTo>
                  <a:pt x="307" y="174"/>
                </a:lnTo>
                <a:lnTo>
                  <a:pt x="307" y="174"/>
                </a:lnTo>
                <a:lnTo>
                  <a:pt x="313" y="164"/>
                </a:lnTo>
                <a:lnTo>
                  <a:pt x="313" y="164"/>
                </a:lnTo>
                <a:lnTo>
                  <a:pt x="311" y="164"/>
                </a:lnTo>
                <a:lnTo>
                  <a:pt x="311" y="164"/>
                </a:lnTo>
                <a:lnTo>
                  <a:pt x="311" y="164"/>
                </a:lnTo>
                <a:lnTo>
                  <a:pt x="311" y="162"/>
                </a:lnTo>
                <a:lnTo>
                  <a:pt x="309" y="162"/>
                </a:lnTo>
                <a:lnTo>
                  <a:pt x="309" y="162"/>
                </a:lnTo>
                <a:lnTo>
                  <a:pt x="309" y="162"/>
                </a:lnTo>
                <a:lnTo>
                  <a:pt x="309" y="162"/>
                </a:lnTo>
                <a:lnTo>
                  <a:pt x="307" y="162"/>
                </a:lnTo>
                <a:lnTo>
                  <a:pt x="307" y="162"/>
                </a:lnTo>
                <a:lnTo>
                  <a:pt x="307" y="162"/>
                </a:lnTo>
                <a:lnTo>
                  <a:pt x="307" y="162"/>
                </a:lnTo>
                <a:lnTo>
                  <a:pt x="305" y="160"/>
                </a:lnTo>
                <a:lnTo>
                  <a:pt x="305" y="160"/>
                </a:lnTo>
                <a:lnTo>
                  <a:pt x="305" y="160"/>
                </a:lnTo>
                <a:lnTo>
                  <a:pt x="303" y="160"/>
                </a:lnTo>
                <a:lnTo>
                  <a:pt x="303" y="160"/>
                </a:lnTo>
                <a:lnTo>
                  <a:pt x="303" y="160"/>
                </a:lnTo>
                <a:lnTo>
                  <a:pt x="303" y="160"/>
                </a:lnTo>
                <a:close/>
                <a:moveTo>
                  <a:pt x="243" y="158"/>
                </a:moveTo>
                <a:lnTo>
                  <a:pt x="241" y="158"/>
                </a:lnTo>
                <a:lnTo>
                  <a:pt x="241" y="158"/>
                </a:lnTo>
                <a:lnTo>
                  <a:pt x="241" y="158"/>
                </a:lnTo>
                <a:lnTo>
                  <a:pt x="241" y="158"/>
                </a:lnTo>
                <a:lnTo>
                  <a:pt x="239" y="158"/>
                </a:lnTo>
                <a:lnTo>
                  <a:pt x="239" y="158"/>
                </a:lnTo>
                <a:lnTo>
                  <a:pt x="239" y="160"/>
                </a:lnTo>
                <a:lnTo>
                  <a:pt x="238" y="160"/>
                </a:lnTo>
                <a:lnTo>
                  <a:pt x="238" y="160"/>
                </a:lnTo>
                <a:lnTo>
                  <a:pt x="238" y="160"/>
                </a:lnTo>
                <a:lnTo>
                  <a:pt x="238" y="160"/>
                </a:lnTo>
                <a:lnTo>
                  <a:pt x="236" y="160"/>
                </a:lnTo>
                <a:lnTo>
                  <a:pt x="236" y="160"/>
                </a:lnTo>
                <a:lnTo>
                  <a:pt x="236" y="160"/>
                </a:lnTo>
                <a:lnTo>
                  <a:pt x="234" y="160"/>
                </a:lnTo>
                <a:lnTo>
                  <a:pt x="234" y="162"/>
                </a:lnTo>
                <a:lnTo>
                  <a:pt x="234" y="162"/>
                </a:lnTo>
                <a:lnTo>
                  <a:pt x="234" y="162"/>
                </a:lnTo>
                <a:lnTo>
                  <a:pt x="232" y="162"/>
                </a:lnTo>
                <a:lnTo>
                  <a:pt x="232" y="162"/>
                </a:lnTo>
                <a:lnTo>
                  <a:pt x="238" y="172"/>
                </a:lnTo>
                <a:lnTo>
                  <a:pt x="238" y="172"/>
                </a:lnTo>
                <a:lnTo>
                  <a:pt x="238" y="172"/>
                </a:lnTo>
                <a:lnTo>
                  <a:pt x="238" y="170"/>
                </a:lnTo>
                <a:lnTo>
                  <a:pt x="238" y="170"/>
                </a:lnTo>
                <a:lnTo>
                  <a:pt x="238" y="170"/>
                </a:lnTo>
                <a:lnTo>
                  <a:pt x="239" y="170"/>
                </a:lnTo>
                <a:lnTo>
                  <a:pt x="239" y="170"/>
                </a:lnTo>
                <a:lnTo>
                  <a:pt x="239" y="170"/>
                </a:lnTo>
                <a:lnTo>
                  <a:pt x="239" y="170"/>
                </a:lnTo>
                <a:lnTo>
                  <a:pt x="241" y="170"/>
                </a:lnTo>
                <a:lnTo>
                  <a:pt x="241" y="170"/>
                </a:lnTo>
                <a:lnTo>
                  <a:pt x="241" y="170"/>
                </a:lnTo>
                <a:lnTo>
                  <a:pt x="241" y="170"/>
                </a:lnTo>
                <a:lnTo>
                  <a:pt x="243" y="168"/>
                </a:lnTo>
                <a:lnTo>
                  <a:pt x="243" y="168"/>
                </a:lnTo>
                <a:lnTo>
                  <a:pt x="243" y="168"/>
                </a:lnTo>
                <a:lnTo>
                  <a:pt x="243" y="168"/>
                </a:lnTo>
                <a:lnTo>
                  <a:pt x="243" y="168"/>
                </a:lnTo>
                <a:lnTo>
                  <a:pt x="245" y="168"/>
                </a:lnTo>
                <a:lnTo>
                  <a:pt x="245" y="168"/>
                </a:lnTo>
                <a:lnTo>
                  <a:pt x="245" y="168"/>
                </a:lnTo>
                <a:lnTo>
                  <a:pt x="243" y="158"/>
                </a:lnTo>
                <a:close/>
                <a:moveTo>
                  <a:pt x="271" y="154"/>
                </a:moveTo>
                <a:lnTo>
                  <a:pt x="261" y="154"/>
                </a:lnTo>
                <a:lnTo>
                  <a:pt x="263" y="166"/>
                </a:lnTo>
                <a:lnTo>
                  <a:pt x="271" y="166"/>
                </a:lnTo>
                <a:lnTo>
                  <a:pt x="281" y="166"/>
                </a:lnTo>
                <a:lnTo>
                  <a:pt x="283" y="154"/>
                </a:lnTo>
                <a:lnTo>
                  <a:pt x="271" y="154"/>
                </a:lnTo>
                <a:close/>
                <a:moveTo>
                  <a:pt x="269" y="135"/>
                </a:moveTo>
                <a:lnTo>
                  <a:pt x="305" y="141"/>
                </a:lnTo>
                <a:lnTo>
                  <a:pt x="335" y="156"/>
                </a:lnTo>
                <a:lnTo>
                  <a:pt x="358" y="180"/>
                </a:lnTo>
                <a:lnTo>
                  <a:pt x="374" y="210"/>
                </a:lnTo>
                <a:lnTo>
                  <a:pt x="380" y="244"/>
                </a:lnTo>
                <a:lnTo>
                  <a:pt x="374" y="279"/>
                </a:lnTo>
                <a:lnTo>
                  <a:pt x="358" y="309"/>
                </a:lnTo>
                <a:lnTo>
                  <a:pt x="335" y="333"/>
                </a:lnTo>
                <a:lnTo>
                  <a:pt x="305" y="349"/>
                </a:lnTo>
                <a:lnTo>
                  <a:pt x="269" y="355"/>
                </a:lnTo>
                <a:lnTo>
                  <a:pt x="236" y="349"/>
                </a:lnTo>
                <a:lnTo>
                  <a:pt x="206" y="333"/>
                </a:lnTo>
                <a:lnTo>
                  <a:pt x="182" y="309"/>
                </a:lnTo>
                <a:lnTo>
                  <a:pt x="166" y="279"/>
                </a:lnTo>
                <a:lnTo>
                  <a:pt x="160" y="244"/>
                </a:lnTo>
                <a:lnTo>
                  <a:pt x="166" y="210"/>
                </a:lnTo>
                <a:lnTo>
                  <a:pt x="182" y="180"/>
                </a:lnTo>
                <a:lnTo>
                  <a:pt x="206" y="156"/>
                </a:lnTo>
                <a:lnTo>
                  <a:pt x="236" y="141"/>
                </a:lnTo>
                <a:lnTo>
                  <a:pt x="269" y="135"/>
                </a:lnTo>
                <a:close/>
                <a:moveTo>
                  <a:pt x="125" y="0"/>
                </a:moveTo>
                <a:lnTo>
                  <a:pt x="212" y="4"/>
                </a:lnTo>
                <a:lnTo>
                  <a:pt x="218" y="6"/>
                </a:lnTo>
                <a:lnTo>
                  <a:pt x="222" y="8"/>
                </a:lnTo>
                <a:lnTo>
                  <a:pt x="226" y="12"/>
                </a:lnTo>
                <a:lnTo>
                  <a:pt x="228" y="16"/>
                </a:lnTo>
                <a:lnTo>
                  <a:pt x="230" y="22"/>
                </a:lnTo>
                <a:lnTo>
                  <a:pt x="230" y="63"/>
                </a:lnTo>
                <a:lnTo>
                  <a:pt x="228" y="69"/>
                </a:lnTo>
                <a:lnTo>
                  <a:pt x="226" y="73"/>
                </a:lnTo>
                <a:lnTo>
                  <a:pt x="222" y="77"/>
                </a:lnTo>
                <a:lnTo>
                  <a:pt x="218" y="81"/>
                </a:lnTo>
                <a:lnTo>
                  <a:pt x="212" y="81"/>
                </a:lnTo>
                <a:lnTo>
                  <a:pt x="148" y="85"/>
                </a:lnTo>
                <a:lnTo>
                  <a:pt x="190" y="89"/>
                </a:lnTo>
                <a:lnTo>
                  <a:pt x="196" y="91"/>
                </a:lnTo>
                <a:lnTo>
                  <a:pt x="202" y="93"/>
                </a:lnTo>
                <a:lnTo>
                  <a:pt x="206" y="97"/>
                </a:lnTo>
                <a:lnTo>
                  <a:pt x="208" y="101"/>
                </a:lnTo>
                <a:lnTo>
                  <a:pt x="208" y="107"/>
                </a:lnTo>
                <a:lnTo>
                  <a:pt x="208" y="127"/>
                </a:lnTo>
                <a:lnTo>
                  <a:pt x="192" y="139"/>
                </a:lnTo>
                <a:lnTo>
                  <a:pt x="176" y="150"/>
                </a:lnTo>
                <a:lnTo>
                  <a:pt x="168" y="160"/>
                </a:lnTo>
                <a:lnTo>
                  <a:pt x="160" y="168"/>
                </a:lnTo>
                <a:lnTo>
                  <a:pt x="89" y="170"/>
                </a:lnTo>
                <a:lnTo>
                  <a:pt x="18" y="166"/>
                </a:lnTo>
                <a:lnTo>
                  <a:pt x="12" y="164"/>
                </a:lnTo>
                <a:lnTo>
                  <a:pt x="8" y="162"/>
                </a:lnTo>
                <a:lnTo>
                  <a:pt x="4" y="158"/>
                </a:lnTo>
                <a:lnTo>
                  <a:pt x="2" y="154"/>
                </a:lnTo>
                <a:lnTo>
                  <a:pt x="0" y="148"/>
                </a:lnTo>
                <a:lnTo>
                  <a:pt x="0" y="107"/>
                </a:lnTo>
                <a:lnTo>
                  <a:pt x="2" y="101"/>
                </a:lnTo>
                <a:lnTo>
                  <a:pt x="4" y="97"/>
                </a:lnTo>
                <a:lnTo>
                  <a:pt x="8" y="93"/>
                </a:lnTo>
                <a:lnTo>
                  <a:pt x="12" y="91"/>
                </a:lnTo>
                <a:lnTo>
                  <a:pt x="18" y="89"/>
                </a:lnTo>
                <a:lnTo>
                  <a:pt x="81" y="85"/>
                </a:lnTo>
                <a:lnTo>
                  <a:pt x="39" y="81"/>
                </a:lnTo>
                <a:lnTo>
                  <a:pt x="33" y="81"/>
                </a:lnTo>
                <a:lnTo>
                  <a:pt x="27" y="77"/>
                </a:lnTo>
                <a:lnTo>
                  <a:pt x="23" y="73"/>
                </a:lnTo>
                <a:lnTo>
                  <a:pt x="21" y="69"/>
                </a:lnTo>
                <a:lnTo>
                  <a:pt x="21" y="63"/>
                </a:lnTo>
                <a:lnTo>
                  <a:pt x="21" y="22"/>
                </a:lnTo>
                <a:lnTo>
                  <a:pt x="21" y="16"/>
                </a:lnTo>
                <a:lnTo>
                  <a:pt x="23" y="12"/>
                </a:lnTo>
                <a:lnTo>
                  <a:pt x="27" y="8"/>
                </a:lnTo>
                <a:lnTo>
                  <a:pt x="33" y="6"/>
                </a:lnTo>
                <a:lnTo>
                  <a:pt x="39" y="4"/>
                </a:lnTo>
                <a:lnTo>
                  <a:pt x="1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7" name="Freeform 208"/>
          <p:cNvSpPr>
            <a:spLocks noEditPoints="1"/>
          </p:cNvSpPr>
          <p:nvPr/>
        </p:nvSpPr>
        <p:spPr bwMode="auto">
          <a:xfrm>
            <a:off x="3373268" y="2028744"/>
            <a:ext cx="260747" cy="192881"/>
          </a:xfrm>
          <a:custGeom>
            <a:avLst/>
            <a:gdLst>
              <a:gd name="T0" fmla="*/ 260 w 438"/>
              <a:gd name="T1" fmla="*/ 222 h 323"/>
              <a:gd name="T2" fmla="*/ 410 w 438"/>
              <a:gd name="T3" fmla="*/ 222 h 323"/>
              <a:gd name="T4" fmla="*/ 438 w 438"/>
              <a:gd name="T5" fmla="*/ 323 h 323"/>
              <a:gd name="T6" fmla="*/ 234 w 438"/>
              <a:gd name="T7" fmla="*/ 323 h 323"/>
              <a:gd name="T8" fmla="*/ 260 w 438"/>
              <a:gd name="T9" fmla="*/ 222 h 323"/>
              <a:gd name="T10" fmla="*/ 28 w 438"/>
              <a:gd name="T11" fmla="*/ 222 h 323"/>
              <a:gd name="T12" fmla="*/ 178 w 438"/>
              <a:gd name="T13" fmla="*/ 222 h 323"/>
              <a:gd name="T14" fmla="*/ 204 w 438"/>
              <a:gd name="T15" fmla="*/ 323 h 323"/>
              <a:gd name="T16" fmla="*/ 0 w 438"/>
              <a:gd name="T17" fmla="*/ 323 h 323"/>
              <a:gd name="T18" fmla="*/ 28 w 438"/>
              <a:gd name="T19" fmla="*/ 222 h 323"/>
              <a:gd name="T20" fmla="*/ 363 w 438"/>
              <a:gd name="T21" fmla="*/ 135 h 323"/>
              <a:gd name="T22" fmla="*/ 371 w 438"/>
              <a:gd name="T23" fmla="*/ 170 h 323"/>
              <a:gd name="T24" fmla="*/ 406 w 438"/>
              <a:gd name="T25" fmla="*/ 176 h 323"/>
              <a:gd name="T26" fmla="*/ 371 w 438"/>
              <a:gd name="T27" fmla="*/ 182 h 323"/>
              <a:gd name="T28" fmla="*/ 363 w 438"/>
              <a:gd name="T29" fmla="*/ 218 h 323"/>
              <a:gd name="T30" fmla="*/ 357 w 438"/>
              <a:gd name="T31" fmla="*/ 182 h 323"/>
              <a:gd name="T32" fmla="*/ 321 w 438"/>
              <a:gd name="T33" fmla="*/ 176 h 323"/>
              <a:gd name="T34" fmla="*/ 357 w 438"/>
              <a:gd name="T35" fmla="*/ 170 h 323"/>
              <a:gd name="T36" fmla="*/ 363 w 438"/>
              <a:gd name="T37" fmla="*/ 135 h 323"/>
              <a:gd name="T38" fmla="*/ 133 w 438"/>
              <a:gd name="T39" fmla="*/ 99 h 323"/>
              <a:gd name="T40" fmla="*/ 283 w 438"/>
              <a:gd name="T41" fmla="*/ 99 h 323"/>
              <a:gd name="T42" fmla="*/ 311 w 438"/>
              <a:gd name="T43" fmla="*/ 200 h 323"/>
              <a:gd name="T44" fmla="*/ 107 w 438"/>
              <a:gd name="T45" fmla="*/ 200 h 323"/>
              <a:gd name="T46" fmla="*/ 133 w 438"/>
              <a:gd name="T47" fmla="*/ 99 h 323"/>
              <a:gd name="T48" fmla="*/ 119 w 438"/>
              <a:gd name="T49" fmla="*/ 29 h 323"/>
              <a:gd name="T50" fmla="*/ 125 w 438"/>
              <a:gd name="T51" fmla="*/ 65 h 323"/>
              <a:gd name="T52" fmla="*/ 161 w 438"/>
              <a:gd name="T53" fmla="*/ 71 h 323"/>
              <a:gd name="T54" fmla="*/ 125 w 438"/>
              <a:gd name="T55" fmla="*/ 79 h 323"/>
              <a:gd name="T56" fmla="*/ 119 w 438"/>
              <a:gd name="T57" fmla="*/ 115 h 323"/>
              <a:gd name="T58" fmla="*/ 113 w 438"/>
              <a:gd name="T59" fmla="*/ 79 h 323"/>
              <a:gd name="T60" fmla="*/ 77 w 438"/>
              <a:gd name="T61" fmla="*/ 71 h 323"/>
              <a:gd name="T62" fmla="*/ 111 w 438"/>
              <a:gd name="T63" fmla="*/ 65 h 323"/>
              <a:gd name="T64" fmla="*/ 119 w 438"/>
              <a:gd name="T65" fmla="*/ 29 h 323"/>
              <a:gd name="T66" fmla="*/ 313 w 438"/>
              <a:gd name="T67" fmla="*/ 0 h 323"/>
              <a:gd name="T68" fmla="*/ 319 w 438"/>
              <a:gd name="T69" fmla="*/ 35 h 323"/>
              <a:gd name="T70" fmla="*/ 355 w 438"/>
              <a:gd name="T71" fmla="*/ 41 h 323"/>
              <a:gd name="T72" fmla="*/ 321 w 438"/>
              <a:gd name="T73" fmla="*/ 47 h 323"/>
              <a:gd name="T74" fmla="*/ 313 w 438"/>
              <a:gd name="T75" fmla="*/ 83 h 323"/>
              <a:gd name="T76" fmla="*/ 307 w 438"/>
              <a:gd name="T77" fmla="*/ 47 h 323"/>
              <a:gd name="T78" fmla="*/ 271 w 438"/>
              <a:gd name="T79" fmla="*/ 41 h 323"/>
              <a:gd name="T80" fmla="*/ 307 w 438"/>
              <a:gd name="T81" fmla="*/ 35 h 323"/>
              <a:gd name="T82" fmla="*/ 313 w 438"/>
              <a:gd name="T8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8" h="323">
                <a:moveTo>
                  <a:pt x="260" y="222"/>
                </a:moveTo>
                <a:lnTo>
                  <a:pt x="410" y="222"/>
                </a:lnTo>
                <a:lnTo>
                  <a:pt x="438" y="323"/>
                </a:lnTo>
                <a:lnTo>
                  <a:pt x="234" y="323"/>
                </a:lnTo>
                <a:lnTo>
                  <a:pt x="260" y="222"/>
                </a:lnTo>
                <a:close/>
                <a:moveTo>
                  <a:pt x="28" y="222"/>
                </a:moveTo>
                <a:lnTo>
                  <a:pt x="178" y="222"/>
                </a:lnTo>
                <a:lnTo>
                  <a:pt x="204" y="323"/>
                </a:lnTo>
                <a:lnTo>
                  <a:pt x="0" y="323"/>
                </a:lnTo>
                <a:lnTo>
                  <a:pt x="28" y="222"/>
                </a:lnTo>
                <a:close/>
                <a:moveTo>
                  <a:pt x="363" y="135"/>
                </a:moveTo>
                <a:lnTo>
                  <a:pt x="371" y="170"/>
                </a:lnTo>
                <a:lnTo>
                  <a:pt x="406" y="176"/>
                </a:lnTo>
                <a:lnTo>
                  <a:pt x="371" y="182"/>
                </a:lnTo>
                <a:lnTo>
                  <a:pt x="363" y="218"/>
                </a:lnTo>
                <a:lnTo>
                  <a:pt x="357" y="182"/>
                </a:lnTo>
                <a:lnTo>
                  <a:pt x="321" y="176"/>
                </a:lnTo>
                <a:lnTo>
                  <a:pt x="357" y="170"/>
                </a:lnTo>
                <a:lnTo>
                  <a:pt x="363" y="135"/>
                </a:lnTo>
                <a:close/>
                <a:moveTo>
                  <a:pt x="133" y="99"/>
                </a:moveTo>
                <a:lnTo>
                  <a:pt x="283" y="99"/>
                </a:lnTo>
                <a:lnTo>
                  <a:pt x="311" y="200"/>
                </a:lnTo>
                <a:lnTo>
                  <a:pt x="107" y="200"/>
                </a:lnTo>
                <a:lnTo>
                  <a:pt x="133" y="99"/>
                </a:lnTo>
                <a:close/>
                <a:moveTo>
                  <a:pt x="119" y="29"/>
                </a:moveTo>
                <a:lnTo>
                  <a:pt x="125" y="65"/>
                </a:lnTo>
                <a:lnTo>
                  <a:pt x="161" y="71"/>
                </a:lnTo>
                <a:lnTo>
                  <a:pt x="125" y="79"/>
                </a:lnTo>
                <a:lnTo>
                  <a:pt x="119" y="115"/>
                </a:lnTo>
                <a:lnTo>
                  <a:pt x="113" y="79"/>
                </a:lnTo>
                <a:lnTo>
                  <a:pt x="77" y="71"/>
                </a:lnTo>
                <a:lnTo>
                  <a:pt x="111" y="65"/>
                </a:lnTo>
                <a:lnTo>
                  <a:pt x="119" y="29"/>
                </a:lnTo>
                <a:close/>
                <a:moveTo>
                  <a:pt x="313" y="0"/>
                </a:moveTo>
                <a:lnTo>
                  <a:pt x="319" y="35"/>
                </a:lnTo>
                <a:lnTo>
                  <a:pt x="355" y="41"/>
                </a:lnTo>
                <a:lnTo>
                  <a:pt x="321" y="47"/>
                </a:lnTo>
                <a:lnTo>
                  <a:pt x="313" y="83"/>
                </a:lnTo>
                <a:lnTo>
                  <a:pt x="307" y="47"/>
                </a:lnTo>
                <a:lnTo>
                  <a:pt x="271" y="41"/>
                </a:lnTo>
                <a:lnTo>
                  <a:pt x="307" y="35"/>
                </a:lnTo>
                <a:lnTo>
                  <a:pt x="3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8" name="Freeform 184"/>
          <p:cNvSpPr>
            <a:spLocks noEditPoints="1"/>
          </p:cNvSpPr>
          <p:nvPr/>
        </p:nvSpPr>
        <p:spPr bwMode="auto">
          <a:xfrm>
            <a:off x="6185535" y="3237385"/>
            <a:ext cx="152400" cy="202406"/>
          </a:xfrm>
          <a:custGeom>
            <a:avLst/>
            <a:gdLst>
              <a:gd name="T0" fmla="*/ 12 w 256"/>
              <a:gd name="T1" fmla="*/ 22 h 341"/>
              <a:gd name="T2" fmla="*/ 28 w 256"/>
              <a:gd name="T3" fmla="*/ 85 h 341"/>
              <a:gd name="T4" fmla="*/ 69 w 256"/>
              <a:gd name="T5" fmla="*/ 131 h 341"/>
              <a:gd name="T6" fmla="*/ 127 w 256"/>
              <a:gd name="T7" fmla="*/ 149 h 341"/>
              <a:gd name="T8" fmla="*/ 186 w 256"/>
              <a:gd name="T9" fmla="*/ 131 h 341"/>
              <a:gd name="T10" fmla="*/ 228 w 256"/>
              <a:gd name="T11" fmla="*/ 85 h 341"/>
              <a:gd name="T12" fmla="*/ 244 w 256"/>
              <a:gd name="T13" fmla="*/ 22 h 341"/>
              <a:gd name="T14" fmla="*/ 256 w 256"/>
              <a:gd name="T15" fmla="*/ 14 h 341"/>
              <a:gd name="T16" fmla="*/ 252 w 256"/>
              <a:gd name="T17" fmla="*/ 246 h 341"/>
              <a:gd name="T18" fmla="*/ 218 w 256"/>
              <a:gd name="T19" fmla="*/ 304 h 341"/>
              <a:gd name="T20" fmla="*/ 162 w 256"/>
              <a:gd name="T21" fmla="*/ 337 h 341"/>
              <a:gd name="T22" fmla="*/ 93 w 256"/>
              <a:gd name="T23" fmla="*/ 337 h 341"/>
              <a:gd name="T24" fmla="*/ 38 w 256"/>
              <a:gd name="T25" fmla="*/ 304 h 341"/>
              <a:gd name="T26" fmla="*/ 4 w 256"/>
              <a:gd name="T27" fmla="*/ 246 h 341"/>
              <a:gd name="T28" fmla="*/ 0 w 256"/>
              <a:gd name="T29" fmla="*/ 14 h 341"/>
              <a:gd name="T30" fmla="*/ 135 w 256"/>
              <a:gd name="T31" fmla="*/ 0 h 341"/>
              <a:gd name="T32" fmla="*/ 224 w 256"/>
              <a:gd name="T33" fmla="*/ 10 h 341"/>
              <a:gd name="T34" fmla="*/ 222 w 256"/>
              <a:gd name="T35" fmla="*/ 50 h 341"/>
              <a:gd name="T36" fmla="*/ 198 w 256"/>
              <a:gd name="T37" fmla="*/ 95 h 341"/>
              <a:gd name="T38" fmla="*/ 158 w 256"/>
              <a:gd name="T39" fmla="*/ 121 h 341"/>
              <a:gd name="T40" fmla="*/ 135 w 256"/>
              <a:gd name="T41" fmla="*/ 95 h 341"/>
              <a:gd name="T42" fmla="*/ 149 w 256"/>
              <a:gd name="T43" fmla="*/ 76 h 341"/>
              <a:gd name="T44" fmla="*/ 149 w 256"/>
              <a:gd name="T45" fmla="*/ 42 h 341"/>
              <a:gd name="T46" fmla="*/ 135 w 256"/>
              <a:gd name="T47" fmla="*/ 22 h 341"/>
              <a:gd name="T48" fmla="*/ 119 w 256"/>
              <a:gd name="T49" fmla="*/ 0 h 341"/>
              <a:gd name="T50" fmla="*/ 111 w 256"/>
              <a:gd name="T51" fmla="*/ 30 h 341"/>
              <a:gd name="T52" fmla="*/ 103 w 256"/>
              <a:gd name="T53" fmla="*/ 60 h 341"/>
              <a:gd name="T54" fmla="*/ 111 w 256"/>
              <a:gd name="T55" fmla="*/ 89 h 341"/>
              <a:gd name="T56" fmla="*/ 119 w 256"/>
              <a:gd name="T57" fmla="*/ 125 h 341"/>
              <a:gd name="T58" fmla="*/ 77 w 256"/>
              <a:gd name="T59" fmla="*/ 109 h 341"/>
              <a:gd name="T60" fmla="*/ 45 w 256"/>
              <a:gd name="T61" fmla="*/ 74 h 341"/>
              <a:gd name="T62" fmla="*/ 32 w 256"/>
              <a:gd name="T63" fmla="*/ 22 h 341"/>
              <a:gd name="T64" fmla="*/ 75 w 256"/>
              <a:gd name="T65" fmla="*/ 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341">
                <a:moveTo>
                  <a:pt x="12" y="12"/>
                </a:moveTo>
                <a:lnTo>
                  <a:pt x="12" y="22"/>
                </a:lnTo>
                <a:lnTo>
                  <a:pt x="16" y="56"/>
                </a:lnTo>
                <a:lnTo>
                  <a:pt x="28" y="85"/>
                </a:lnTo>
                <a:lnTo>
                  <a:pt x="45" y="111"/>
                </a:lnTo>
                <a:lnTo>
                  <a:pt x="69" y="131"/>
                </a:lnTo>
                <a:lnTo>
                  <a:pt x="97" y="145"/>
                </a:lnTo>
                <a:lnTo>
                  <a:pt x="127" y="149"/>
                </a:lnTo>
                <a:lnTo>
                  <a:pt x="158" y="145"/>
                </a:lnTo>
                <a:lnTo>
                  <a:pt x="186" y="131"/>
                </a:lnTo>
                <a:lnTo>
                  <a:pt x="210" y="111"/>
                </a:lnTo>
                <a:lnTo>
                  <a:pt x="228" y="85"/>
                </a:lnTo>
                <a:lnTo>
                  <a:pt x="240" y="56"/>
                </a:lnTo>
                <a:lnTo>
                  <a:pt x="244" y="22"/>
                </a:lnTo>
                <a:lnTo>
                  <a:pt x="244" y="12"/>
                </a:lnTo>
                <a:lnTo>
                  <a:pt x="256" y="14"/>
                </a:lnTo>
                <a:lnTo>
                  <a:pt x="256" y="212"/>
                </a:lnTo>
                <a:lnTo>
                  <a:pt x="252" y="246"/>
                </a:lnTo>
                <a:lnTo>
                  <a:pt x="238" y="278"/>
                </a:lnTo>
                <a:lnTo>
                  <a:pt x="218" y="304"/>
                </a:lnTo>
                <a:lnTo>
                  <a:pt x="192" y="323"/>
                </a:lnTo>
                <a:lnTo>
                  <a:pt x="162" y="337"/>
                </a:lnTo>
                <a:lnTo>
                  <a:pt x="127" y="341"/>
                </a:lnTo>
                <a:lnTo>
                  <a:pt x="93" y="337"/>
                </a:lnTo>
                <a:lnTo>
                  <a:pt x="63" y="323"/>
                </a:lnTo>
                <a:lnTo>
                  <a:pt x="38" y="304"/>
                </a:lnTo>
                <a:lnTo>
                  <a:pt x="18" y="278"/>
                </a:lnTo>
                <a:lnTo>
                  <a:pt x="4" y="246"/>
                </a:lnTo>
                <a:lnTo>
                  <a:pt x="0" y="212"/>
                </a:lnTo>
                <a:lnTo>
                  <a:pt x="0" y="14"/>
                </a:lnTo>
                <a:lnTo>
                  <a:pt x="12" y="12"/>
                </a:lnTo>
                <a:close/>
                <a:moveTo>
                  <a:pt x="135" y="0"/>
                </a:moveTo>
                <a:lnTo>
                  <a:pt x="180" y="2"/>
                </a:lnTo>
                <a:lnTo>
                  <a:pt x="224" y="10"/>
                </a:lnTo>
                <a:lnTo>
                  <a:pt x="226" y="22"/>
                </a:lnTo>
                <a:lnTo>
                  <a:pt x="222" y="50"/>
                </a:lnTo>
                <a:lnTo>
                  <a:pt x="212" y="74"/>
                </a:lnTo>
                <a:lnTo>
                  <a:pt x="198" y="95"/>
                </a:lnTo>
                <a:lnTo>
                  <a:pt x="178" y="111"/>
                </a:lnTo>
                <a:lnTo>
                  <a:pt x="158" y="121"/>
                </a:lnTo>
                <a:lnTo>
                  <a:pt x="135" y="125"/>
                </a:lnTo>
                <a:lnTo>
                  <a:pt x="135" y="95"/>
                </a:lnTo>
                <a:lnTo>
                  <a:pt x="143" y="87"/>
                </a:lnTo>
                <a:lnTo>
                  <a:pt x="149" y="76"/>
                </a:lnTo>
                <a:lnTo>
                  <a:pt x="151" y="60"/>
                </a:lnTo>
                <a:lnTo>
                  <a:pt x="149" y="42"/>
                </a:lnTo>
                <a:lnTo>
                  <a:pt x="143" y="30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19" y="0"/>
                </a:moveTo>
                <a:lnTo>
                  <a:pt x="119" y="22"/>
                </a:lnTo>
                <a:lnTo>
                  <a:pt x="111" y="30"/>
                </a:lnTo>
                <a:lnTo>
                  <a:pt x="105" y="42"/>
                </a:lnTo>
                <a:lnTo>
                  <a:pt x="103" y="60"/>
                </a:lnTo>
                <a:lnTo>
                  <a:pt x="105" y="76"/>
                </a:lnTo>
                <a:lnTo>
                  <a:pt x="111" y="89"/>
                </a:lnTo>
                <a:lnTo>
                  <a:pt x="119" y="95"/>
                </a:lnTo>
                <a:lnTo>
                  <a:pt x="119" y="125"/>
                </a:lnTo>
                <a:lnTo>
                  <a:pt x="97" y="119"/>
                </a:lnTo>
                <a:lnTo>
                  <a:pt x="77" y="109"/>
                </a:lnTo>
                <a:lnTo>
                  <a:pt x="59" y="95"/>
                </a:lnTo>
                <a:lnTo>
                  <a:pt x="45" y="74"/>
                </a:lnTo>
                <a:lnTo>
                  <a:pt x="36" y="50"/>
                </a:lnTo>
                <a:lnTo>
                  <a:pt x="32" y="22"/>
                </a:lnTo>
                <a:lnTo>
                  <a:pt x="32" y="8"/>
                </a:lnTo>
                <a:lnTo>
                  <a:pt x="75" y="2"/>
                </a:lnTo>
                <a:lnTo>
                  <a:pt x="11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9" name="Freeform 204"/>
          <p:cNvSpPr>
            <a:spLocks noEditPoints="1"/>
          </p:cNvSpPr>
          <p:nvPr/>
        </p:nvSpPr>
        <p:spPr bwMode="auto">
          <a:xfrm>
            <a:off x="5961765" y="2513671"/>
            <a:ext cx="176213" cy="216694"/>
          </a:xfrm>
          <a:custGeom>
            <a:avLst/>
            <a:gdLst>
              <a:gd name="T0" fmla="*/ 297 w 297"/>
              <a:gd name="T1" fmla="*/ 339 h 363"/>
              <a:gd name="T2" fmla="*/ 85 w 297"/>
              <a:gd name="T3" fmla="*/ 363 h 363"/>
              <a:gd name="T4" fmla="*/ 4 w 297"/>
              <a:gd name="T5" fmla="*/ 264 h 363"/>
              <a:gd name="T6" fmla="*/ 40 w 297"/>
              <a:gd name="T7" fmla="*/ 357 h 363"/>
              <a:gd name="T8" fmla="*/ 4 w 297"/>
              <a:gd name="T9" fmla="*/ 264 h 363"/>
              <a:gd name="T10" fmla="*/ 133 w 297"/>
              <a:gd name="T11" fmla="*/ 26 h 363"/>
              <a:gd name="T12" fmla="*/ 121 w 297"/>
              <a:gd name="T13" fmla="*/ 32 h 363"/>
              <a:gd name="T14" fmla="*/ 117 w 297"/>
              <a:gd name="T15" fmla="*/ 38 h 363"/>
              <a:gd name="T16" fmla="*/ 113 w 297"/>
              <a:gd name="T17" fmla="*/ 54 h 363"/>
              <a:gd name="T18" fmla="*/ 194 w 297"/>
              <a:gd name="T19" fmla="*/ 101 h 363"/>
              <a:gd name="T20" fmla="*/ 226 w 297"/>
              <a:gd name="T21" fmla="*/ 119 h 363"/>
              <a:gd name="T22" fmla="*/ 234 w 297"/>
              <a:gd name="T23" fmla="*/ 105 h 363"/>
              <a:gd name="T24" fmla="*/ 238 w 297"/>
              <a:gd name="T25" fmla="*/ 93 h 363"/>
              <a:gd name="T26" fmla="*/ 234 w 297"/>
              <a:gd name="T27" fmla="*/ 81 h 363"/>
              <a:gd name="T28" fmla="*/ 226 w 297"/>
              <a:gd name="T29" fmla="*/ 72 h 363"/>
              <a:gd name="T30" fmla="*/ 147 w 297"/>
              <a:gd name="T31" fmla="*/ 26 h 363"/>
              <a:gd name="T32" fmla="*/ 135 w 297"/>
              <a:gd name="T33" fmla="*/ 0 h 363"/>
              <a:gd name="T34" fmla="*/ 157 w 297"/>
              <a:gd name="T35" fmla="*/ 6 h 363"/>
              <a:gd name="T36" fmla="*/ 250 w 297"/>
              <a:gd name="T37" fmla="*/ 62 h 363"/>
              <a:gd name="T38" fmla="*/ 260 w 297"/>
              <a:gd name="T39" fmla="*/ 74 h 363"/>
              <a:gd name="T40" fmla="*/ 264 w 297"/>
              <a:gd name="T41" fmla="*/ 91 h 363"/>
              <a:gd name="T42" fmla="*/ 258 w 297"/>
              <a:gd name="T43" fmla="*/ 113 h 363"/>
              <a:gd name="T44" fmla="*/ 246 w 297"/>
              <a:gd name="T45" fmla="*/ 135 h 363"/>
              <a:gd name="T46" fmla="*/ 238 w 297"/>
              <a:gd name="T47" fmla="*/ 147 h 363"/>
              <a:gd name="T48" fmla="*/ 161 w 297"/>
              <a:gd name="T49" fmla="*/ 282 h 363"/>
              <a:gd name="T50" fmla="*/ 155 w 297"/>
              <a:gd name="T51" fmla="*/ 288 h 363"/>
              <a:gd name="T52" fmla="*/ 125 w 297"/>
              <a:gd name="T53" fmla="*/ 294 h 363"/>
              <a:gd name="T54" fmla="*/ 109 w 297"/>
              <a:gd name="T55" fmla="*/ 286 h 363"/>
              <a:gd name="T56" fmla="*/ 101 w 297"/>
              <a:gd name="T57" fmla="*/ 270 h 363"/>
              <a:gd name="T58" fmla="*/ 70 w 297"/>
              <a:gd name="T59" fmla="*/ 264 h 363"/>
              <a:gd name="T60" fmla="*/ 50 w 297"/>
              <a:gd name="T61" fmla="*/ 246 h 363"/>
              <a:gd name="T62" fmla="*/ 34 w 297"/>
              <a:gd name="T63" fmla="*/ 238 h 363"/>
              <a:gd name="T64" fmla="*/ 20 w 297"/>
              <a:gd name="T65" fmla="*/ 234 h 363"/>
              <a:gd name="T66" fmla="*/ 4 w 297"/>
              <a:gd name="T67" fmla="*/ 216 h 363"/>
              <a:gd name="T68" fmla="*/ 0 w 297"/>
              <a:gd name="T69" fmla="*/ 195 h 363"/>
              <a:gd name="T70" fmla="*/ 79 w 297"/>
              <a:gd name="T71" fmla="*/ 58 h 363"/>
              <a:gd name="T72" fmla="*/ 87 w 297"/>
              <a:gd name="T73" fmla="*/ 42 h 363"/>
              <a:gd name="T74" fmla="*/ 101 w 297"/>
              <a:gd name="T75" fmla="*/ 22 h 363"/>
              <a:gd name="T76" fmla="*/ 105 w 297"/>
              <a:gd name="T77" fmla="*/ 14 h 363"/>
              <a:gd name="T78" fmla="*/ 117 w 297"/>
              <a:gd name="T79" fmla="*/ 4 h 363"/>
              <a:gd name="T80" fmla="*/ 125 w 297"/>
              <a:gd name="T81" fmla="*/ 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7" h="363">
                <a:moveTo>
                  <a:pt x="137" y="339"/>
                </a:moveTo>
                <a:lnTo>
                  <a:pt x="297" y="339"/>
                </a:lnTo>
                <a:lnTo>
                  <a:pt x="297" y="363"/>
                </a:lnTo>
                <a:lnTo>
                  <a:pt x="85" y="363"/>
                </a:lnTo>
                <a:lnTo>
                  <a:pt x="137" y="339"/>
                </a:lnTo>
                <a:close/>
                <a:moveTo>
                  <a:pt x="4" y="264"/>
                </a:moveTo>
                <a:lnTo>
                  <a:pt x="105" y="321"/>
                </a:lnTo>
                <a:lnTo>
                  <a:pt x="40" y="357"/>
                </a:lnTo>
                <a:lnTo>
                  <a:pt x="6" y="337"/>
                </a:lnTo>
                <a:lnTo>
                  <a:pt x="4" y="264"/>
                </a:lnTo>
                <a:close/>
                <a:moveTo>
                  <a:pt x="139" y="26"/>
                </a:moveTo>
                <a:lnTo>
                  <a:pt x="133" y="26"/>
                </a:lnTo>
                <a:lnTo>
                  <a:pt x="127" y="28"/>
                </a:lnTo>
                <a:lnTo>
                  <a:pt x="121" y="32"/>
                </a:lnTo>
                <a:lnTo>
                  <a:pt x="117" y="38"/>
                </a:lnTo>
                <a:lnTo>
                  <a:pt x="117" y="38"/>
                </a:lnTo>
                <a:lnTo>
                  <a:pt x="109" y="52"/>
                </a:lnTo>
                <a:lnTo>
                  <a:pt x="113" y="54"/>
                </a:lnTo>
                <a:lnTo>
                  <a:pt x="141" y="70"/>
                </a:lnTo>
                <a:lnTo>
                  <a:pt x="194" y="101"/>
                </a:lnTo>
                <a:lnTo>
                  <a:pt x="224" y="117"/>
                </a:lnTo>
                <a:lnTo>
                  <a:pt x="226" y="119"/>
                </a:lnTo>
                <a:lnTo>
                  <a:pt x="234" y="105"/>
                </a:lnTo>
                <a:lnTo>
                  <a:pt x="234" y="105"/>
                </a:lnTo>
                <a:lnTo>
                  <a:pt x="238" y="99"/>
                </a:lnTo>
                <a:lnTo>
                  <a:pt x="238" y="93"/>
                </a:lnTo>
                <a:lnTo>
                  <a:pt x="238" y="87"/>
                </a:lnTo>
                <a:lnTo>
                  <a:pt x="234" y="81"/>
                </a:lnTo>
                <a:lnTo>
                  <a:pt x="230" y="76"/>
                </a:lnTo>
                <a:lnTo>
                  <a:pt x="226" y="72"/>
                </a:lnTo>
                <a:lnTo>
                  <a:pt x="153" y="28"/>
                </a:lnTo>
                <a:lnTo>
                  <a:pt x="147" y="26"/>
                </a:lnTo>
                <a:lnTo>
                  <a:pt x="139" y="26"/>
                </a:lnTo>
                <a:close/>
                <a:moveTo>
                  <a:pt x="135" y="0"/>
                </a:moveTo>
                <a:lnTo>
                  <a:pt x="147" y="2"/>
                </a:lnTo>
                <a:lnTo>
                  <a:pt x="157" y="6"/>
                </a:lnTo>
                <a:lnTo>
                  <a:pt x="244" y="56"/>
                </a:lnTo>
                <a:lnTo>
                  <a:pt x="250" y="62"/>
                </a:lnTo>
                <a:lnTo>
                  <a:pt x="256" y="68"/>
                </a:lnTo>
                <a:lnTo>
                  <a:pt x="260" y="74"/>
                </a:lnTo>
                <a:lnTo>
                  <a:pt x="264" y="81"/>
                </a:lnTo>
                <a:lnTo>
                  <a:pt x="264" y="91"/>
                </a:lnTo>
                <a:lnTo>
                  <a:pt x="264" y="103"/>
                </a:lnTo>
                <a:lnTo>
                  <a:pt x="258" y="113"/>
                </a:lnTo>
                <a:lnTo>
                  <a:pt x="258" y="113"/>
                </a:lnTo>
                <a:lnTo>
                  <a:pt x="246" y="135"/>
                </a:lnTo>
                <a:lnTo>
                  <a:pt x="240" y="143"/>
                </a:lnTo>
                <a:lnTo>
                  <a:pt x="238" y="147"/>
                </a:lnTo>
                <a:lnTo>
                  <a:pt x="238" y="149"/>
                </a:lnTo>
                <a:lnTo>
                  <a:pt x="161" y="282"/>
                </a:lnTo>
                <a:lnTo>
                  <a:pt x="159" y="286"/>
                </a:lnTo>
                <a:lnTo>
                  <a:pt x="155" y="288"/>
                </a:lnTo>
                <a:lnTo>
                  <a:pt x="139" y="294"/>
                </a:lnTo>
                <a:lnTo>
                  <a:pt x="125" y="294"/>
                </a:lnTo>
                <a:lnTo>
                  <a:pt x="115" y="290"/>
                </a:lnTo>
                <a:lnTo>
                  <a:pt x="109" y="286"/>
                </a:lnTo>
                <a:lnTo>
                  <a:pt x="105" y="278"/>
                </a:lnTo>
                <a:lnTo>
                  <a:pt x="101" y="270"/>
                </a:lnTo>
                <a:lnTo>
                  <a:pt x="83" y="270"/>
                </a:lnTo>
                <a:lnTo>
                  <a:pt x="70" y="264"/>
                </a:lnTo>
                <a:lnTo>
                  <a:pt x="60" y="256"/>
                </a:lnTo>
                <a:lnTo>
                  <a:pt x="50" y="246"/>
                </a:lnTo>
                <a:lnTo>
                  <a:pt x="42" y="236"/>
                </a:lnTo>
                <a:lnTo>
                  <a:pt x="34" y="238"/>
                </a:lnTo>
                <a:lnTo>
                  <a:pt x="26" y="236"/>
                </a:lnTo>
                <a:lnTo>
                  <a:pt x="20" y="234"/>
                </a:lnTo>
                <a:lnTo>
                  <a:pt x="10" y="228"/>
                </a:lnTo>
                <a:lnTo>
                  <a:pt x="4" y="216"/>
                </a:lnTo>
                <a:lnTo>
                  <a:pt x="0" y="199"/>
                </a:lnTo>
                <a:lnTo>
                  <a:pt x="0" y="195"/>
                </a:lnTo>
                <a:lnTo>
                  <a:pt x="2" y="191"/>
                </a:lnTo>
                <a:lnTo>
                  <a:pt x="79" y="58"/>
                </a:lnTo>
                <a:lnTo>
                  <a:pt x="83" y="52"/>
                </a:lnTo>
                <a:lnTo>
                  <a:pt x="87" y="42"/>
                </a:lnTo>
                <a:lnTo>
                  <a:pt x="87" y="42"/>
                </a:lnTo>
                <a:lnTo>
                  <a:pt x="101" y="22"/>
                </a:lnTo>
                <a:lnTo>
                  <a:pt x="101" y="22"/>
                </a:lnTo>
                <a:lnTo>
                  <a:pt x="105" y="14"/>
                </a:lnTo>
                <a:lnTo>
                  <a:pt x="111" y="8"/>
                </a:lnTo>
                <a:lnTo>
                  <a:pt x="117" y="4"/>
                </a:lnTo>
                <a:lnTo>
                  <a:pt x="125" y="2"/>
                </a:lnTo>
                <a:lnTo>
                  <a:pt x="125" y="2"/>
                </a:lnTo>
                <a:lnTo>
                  <a:pt x="1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0" name="Freeform 179"/>
          <p:cNvSpPr>
            <a:spLocks noEditPoints="1"/>
          </p:cNvSpPr>
          <p:nvPr/>
        </p:nvSpPr>
        <p:spPr bwMode="auto">
          <a:xfrm>
            <a:off x="5601966" y="2039635"/>
            <a:ext cx="170260" cy="225029"/>
          </a:xfrm>
          <a:custGeom>
            <a:avLst/>
            <a:gdLst>
              <a:gd name="T0" fmla="*/ 176 w 285"/>
              <a:gd name="T1" fmla="*/ 127 h 379"/>
              <a:gd name="T2" fmla="*/ 151 w 285"/>
              <a:gd name="T3" fmla="*/ 178 h 379"/>
              <a:gd name="T4" fmla="*/ 133 w 285"/>
              <a:gd name="T5" fmla="*/ 184 h 379"/>
              <a:gd name="T6" fmla="*/ 65 w 285"/>
              <a:gd name="T7" fmla="*/ 250 h 379"/>
              <a:gd name="T8" fmla="*/ 55 w 285"/>
              <a:gd name="T9" fmla="*/ 266 h 379"/>
              <a:gd name="T10" fmla="*/ 53 w 285"/>
              <a:gd name="T11" fmla="*/ 282 h 379"/>
              <a:gd name="T12" fmla="*/ 55 w 285"/>
              <a:gd name="T13" fmla="*/ 299 h 379"/>
              <a:gd name="T14" fmla="*/ 65 w 285"/>
              <a:gd name="T15" fmla="*/ 313 h 379"/>
              <a:gd name="T16" fmla="*/ 81 w 285"/>
              <a:gd name="T17" fmla="*/ 323 h 379"/>
              <a:gd name="T18" fmla="*/ 97 w 285"/>
              <a:gd name="T19" fmla="*/ 327 h 379"/>
              <a:gd name="T20" fmla="*/ 115 w 285"/>
              <a:gd name="T21" fmla="*/ 323 h 379"/>
              <a:gd name="T22" fmla="*/ 129 w 285"/>
              <a:gd name="T23" fmla="*/ 313 h 379"/>
              <a:gd name="T24" fmla="*/ 190 w 285"/>
              <a:gd name="T25" fmla="*/ 254 h 379"/>
              <a:gd name="T26" fmla="*/ 254 w 285"/>
              <a:gd name="T27" fmla="*/ 206 h 379"/>
              <a:gd name="T28" fmla="*/ 252 w 285"/>
              <a:gd name="T29" fmla="*/ 246 h 379"/>
              <a:gd name="T30" fmla="*/ 226 w 285"/>
              <a:gd name="T31" fmla="*/ 292 h 379"/>
              <a:gd name="T32" fmla="*/ 147 w 285"/>
              <a:gd name="T33" fmla="*/ 367 h 379"/>
              <a:gd name="T34" fmla="*/ 97 w 285"/>
              <a:gd name="T35" fmla="*/ 379 h 379"/>
              <a:gd name="T36" fmla="*/ 49 w 285"/>
              <a:gd name="T37" fmla="*/ 367 h 379"/>
              <a:gd name="T38" fmla="*/ 14 w 285"/>
              <a:gd name="T39" fmla="*/ 329 h 379"/>
              <a:gd name="T40" fmla="*/ 0 w 285"/>
              <a:gd name="T41" fmla="*/ 282 h 379"/>
              <a:gd name="T42" fmla="*/ 14 w 285"/>
              <a:gd name="T43" fmla="*/ 234 h 379"/>
              <a:gd name="T44" fmla="*/ 89 w 285"/>
              <a:gd name="T45" fmla="*/ 153 h 379"/>
              <a:gd name="T46" fmla="*/ 133 w 285"/>
              <a:gd name="T47" fmla="*/ 129 h 379"/>
              <a:gd name="T48" fmla="*/ 188 w 285"/>
              <a:gd name="T49" fmla="*/ 0 h 379"/>
              <a:gd name="T50" fmla="*/ 236 w 285"/>
              <a:gd name="T51" fmla="*/ 14 h 379"/>
              <a:gd name="T52" fmla="*/ 271 w 285"/>
              <a:gd name="T53" fmla="*/ 50 h 379"/>
              <a:gd name="T54" fmla="*/ 285 w 285"/>
              <a:gd name="T55" fmla="*/ 97 h 379"/>
              <a:gd name="T56" fmla="*/ 271 w 285"/>
              <a:gd name="T57" fmla="*/ 147 h 379"/>
              <a:gd name="T58" fmla="*/ 196 w 285"/>
              <a:gd name="T59" fmla="*/ 226 h 379"/>
              <a:gd name="T60" fmla="*/ 153 w 285"/>
              <a:gd name="T61" fmla="*/ 252 h 379"/>
              <a:gd name="T62" fmla="*/ 107 w 285"/>
              <a:gd name="T63" fmla="*/ 254 h 379"/>
              <a:gd name="T64" fmla="*/ 133 w 285"/>
              <a:gd name="T65" fmla="*/ 202 h 379"/>
              <a:gd name="T66" fmla="*/ 151 w 285"/>
              <a:gd name="T67" fmla="*/ 196 h 379"/>
              <a:gd name="T68" fmla="*/ 220 w 285"/>
              <a:gd name="T69" fmla="*/ 129 h 379"/>
              <a:gd name="T70" fmla="*/ 230 w 285"/>
              <a:gd name="T71" fmla="*/ 115 h 379"/>
              <a:gd name="T72" fmla="*/ 232 w 285"/>
              <a:gd name="T73" fmla="*/ 97 h 379"/>
              <a:gd name="T74" fmla="*/ 230 w 285"/>
              <a:gd name="T75" fmla="*/ 81 h 379"/>
              <a:gd name="T76" fmla="*/ 220 w 285"/>
              <a:gd name="T77" fmla="*/ 65 h 379"/>
              <a:gd name="T78" fmla="*/ 204 w 285"/>
              <a:gd name="T79" fmla="*/ 55 h 379"/>
              <a:gd name="T80" fmla="*/ 188 w 285"/>
              <a:gd name="T81" fmla="*/ 53 h 379"/>
              <a:gd name="T82" fmla="*/ 170 w 285"/>
              <a:gd name="T83" fmla="*/ 55 h 379"/>
              <a:gd name="T84" fmla="*/ 156 w 285"/>
              <a:gd name="T85" fmla="*/ 65 h 379"/>
              <a:gd name="T86" fmla="*/ 91 w 285"/>
              <a:gd name="T87" fmla="*/ 133 h 379"/>
              <a:gd name="T88" fmla="*/ 32 w 285"/>
              <a:gd name="T89" fmla="*/ 172 h 379"/>
              <a:gd name="T90" fmla="*/ 34 w 285"/>
              <a:gd name="T91" fmla="*/ 133 h 379"/>
              <a:gd name="T92" fmla="*/ 59 w 285"/>
              <a:gd name="T93" fmla="*/ 89 h 379"/>
              <a:gd name="T94" fmla="*/ 139 w 285"/>
              <a:gd name="T95" fmla="*/ 14 h 379"/>
              <a:gd name="T96" fmla="*/ 188 w 285"/>
              <a:gd name="T97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5" h="379">
                <a:moveTo>
                  <a:pt x="158" y="125"/>
                </a:moveTo>
                <a:lnTo>
                  <a:pt x="176" y="127"/>
                </a:lnTo>
                <a:lnTo>
                  <a:pt x="196" y="133"/>
                </a:lnTo>
                <a:lnTo>
                  <a:pt x="151" y="178"/>
                </a:lnTo>
                <a:lnTo>
                  <a:pt x="143" y="180"/>
                </a:lnTo>
                <a:lnTo>
                  <a:pt x="133" y="184"/>
                </a:lnTo>
                <a:lnTo>
                  <a:pt x="127" y="190"/>
                </a:lnTo>
                <a:lnTo>
                  <a:pt x="65" y="250"/>
                </a:lnTo>
                <a:lnTo>
                  <a:pt x="59" y="258"/>
                </a:lnTo>
                <a:lnTo>
                  <a:pt x="55" y="266"/>
                </a:lnTo>
                <a:lnTo>
                  <a:pt x="53" y="274"/>
                </a:lnTo>
                <a:lnTo>
                  <a:pt x="53" y="282"/>
                </a:lnTo>
                <a:lnTo>
                  <a:pt x="53" y="292"/>
                </a:lnTo>
                <a:lnTo>
                  <a:pt x="55" y="299"/>
                </a:lnTo>
                <a:lnTo>
                  <a:pt x="59" y="307"/>
                </a:lnTo>
                <a:lnTo>
                  <a:pt x="65" y="313"/>
                </a:lnTo>
                <a:lnTo>
                  <a:pt x="73" y="319"/>
                </a:lnTo>
                <a:lnTo>
                  <a:pt x="81" y="323"/>
                </a:lnTo>
                <a:lnTo>
                  <a:pt x="89" y="325"/>
                </a:lnTo>
                <a:lnTo>
                  <a:pt x="97" y="327"/>
                </a:lnTo>
                <a:lnTo>
                  <a:pt x="107" y="325"/>
                </a:lnTo>
                <a:lnTo>
                  <a:pt x="115" y="323"/>
                </a:lnTo>
                <a:lnTo>
                  <a:pt x="123" y="319"/>
                </a:lnTo>
                <a:lnTo>
                  <a:pt x="129" y="313"/>
                </a:lnTo>
                <a:lnTo>
                  <a:pt x="143" y="301"/>
                </a:lnTo>
                <a:lnTo>
                  <a:pt x="190" y="254"/>
                </a:lnTo>
                <a:lnTo>
                  <a:pt x="250" y="192"/>
                </a:lnTo>
                <a:lnTo>
                  <a:pt x="254" y="206"/>
                </a:lnTo>
                <a:lnTo>
                  <a:pt x="256" y="222"/>
                </a:lnTo>
                <a:lnTo>
                  <a:pt x="252" y="246"/>
                </a:lnTo>
                <a:lnTo>
                  <a:pt x="242" y="270"/>
                </a:lnTo>
                <a:lnTo>
                  <a:pt x="226" y="292"/>
                </a:lnTo>
                <a:lnTo>
                  <a:pt x="166" y="351"/>
                </a:lnTo>
                <a:lnTo>
                  <a:pt x="147" y="367"/>
                </a:lnTo>
                <a:lnTo>
                  <a:pt x="123" y="377"/>
                </a:lnTo>
                <a:lnTo>
                  <a:pt x="97" y="379"/>
                </a:lnTo>
                <a:lnTo>
                  <a:pt x="73" y="377"/>
                </a:lnTo>
                <a:lnTo>
                  <a:pt x="49" y="367"/>
                </a:lnTo>
                <a:lnTo>
                  <a:pt x="30" y="351"/>
                </a:lnTo>
                <a:lnTo>
                  <a:pt x="14" y="329"/>
                </a:lnTo>
                <a:lnTo>
                  <a:pt x="4" y="307"/>
                </a:lnTo>
                <a:lnTo>
                  <a:pt x="0" y="282"/>
                </a:lnTo>
                <a:lnTo>
                  <a:pt x="4" y="258"/>
                </a:lnTo>
                <a:lnTo>
                  <a:pt x="14" y="234"/>
                </a:lnTo>
                <a:lnTo>
                  <a:pt x="30" y="214"/>
                </a:lnTo>
                <a:lnTo>
                  <a:pt x="89" y="153"/>
                </a:lnTo>
                <a:lnTo>
                  <a:pt x="109" y="137"/>
                </a:lnTo>
                <a:lnTo>
                  <a:pt x="133" y="129"/>
                </a:lnTo>
                <a:lnTo>
                  <a:pt x="158" y="125"/>
                </a:lnTo>
                <a:close/>
                <a:moveTo>
                  <a:pt x="188" y="0"/>
                </a:moveTo>
                <a:lnTo>
                  <a:pt x="212" y="4"/>
                </a:lnTo>
                <a:lnTo>
                  <a:pt x="236" y="14"/>
                </a:lnTo>
                <a:lnTo>
                  <a:pt x="256" y="30"/>
                </a:lnTo>
                <a:lnTo>
                  <a:pt x="271" y="50"/>
                </a:lnTo>
                <a:lnTo>
                  <a:pt x="281" y="73"/>
                </a:lnTo>
                <a:lnTo>
                  <a:pt x="285" y="97"/>
                </a:lnTo>
                <a:lnTo>
                  <a:pt x="281" y="123"/>
                </a:lnTo>
                <a:lnTo>
                  <a:pt x="271" y="147"/>
                </a:lnTo>
                <a:lnTo>
                  <a:pt x="256" y="167"/>
                </a:lnTo>
                <a:lnTo>
                  <a:pt x="196" y="226"/>
                </a:lnTo>
                <a:lnTo>
                  <a:pt x="176" y="242"/>
                </a:lnTo>
                <a:lnTo>
                  <a:pt x="153" y="252"/>
                </a:lnTo>
                <a:lnTo>
                  <a:pt x="127" y="256"/>
                </a:lnTo>
                <a:lnTo>
                  <a:pt x="107" y="254"/>
                </a:lnTo>
                <a:lnTo>
                  <a:pt x="87" y="246"/>
                </a:lnTo>
                <a:lnTo>
                  <a:pt x="133" y="202"/>
                </a:lnTo>
                <a:lnTo>
                  <a:pt x="143" y="200"/>
                </a:lnTo>
                <a:lnTo>
                  <a:pt x="151" y="196"/>
                </a:lnTo>
                <a:lnTo>
                  <a:pt x="158" y="190"/>
                </a:lnTo>
                <a:lnTo>
                  <a:pt x="220" y="129"/>
                </a:lnTo>
                <a:lnTo>
                  <a:pt x="224" y="123"/>
                </a:lnTo>
                <a:lnTo>
                  <a:pt x="230" y="115"/>
                </a:lnTo>
                <a:lnTo>
                  <a:pt x="232" y="107"/>
                </a:lnTo>
                <a:lnTo>
                  <a:pt x="232" y="97"/>
                </a:lnTo>
                <a:lnTo>
                  <a:pt x="232" y="89"/>
                </a:lnTo>
                <a:lnTo>
                  <a:pt x="230" y="81"/>
                </a:lnTo>
                <a:lnTo>
                  <a:pt x="224" y="73"/>
                </a:lnTo>
                <a:lnTo>
                  <a:pt x="220" y="65"/>
                </a:lnTo>
                <a:lnTo>
                  <a:pt x="212" y="61"/>
                </a:lnTo>
                <a:lnTo>
                  <a:pt x="204" y="55"/>
                </a:lnTo>
                <a:lnTo>
                  <a:pt x="196" y="53"/>
                </a:lnTo>
                <a:lnTo>
                  <a:pt x="188" y="53"/>
                </a:lnTo>
                <a:lnTo>
                  <a:pt x="178" y="53"/>
                </a:lnTo>
                <a:lnTo>
                  <a:pt x="170" y="55"/>
                </a:lnTo>
                <a:lnTo>
                  <a:pt x="162" y="61"/>
                </a:lnTo>
                <a:lnTo>
                  <a:pt x="156" y="65"/>
                </a:lnTo>
                <a:lnTo>
                  <a:pt x="95" y="127"/>
                </a:lnTo>
                <a:lnTo>
                  <a:pt x="91" y="133"/>
                </a:lnTo>
                <a:lnTo>
                  <a:pt x="36" y="188"/>
                </a:lnTo>
                <a:lnTo>
                  <a:pt x="32" y="172"/>
                </a:lnTo>
                <a:lnTo>
                  <a:pt x="30" y="159"/>
                </a:lnTo>
                <a:lnTo>
                  <a:pt x="34" y="133"/>
                </a:lnTo>
                <a:lnTo>
                  <a:pt x="44" y="109"/>
                </a:lnTo>
                <a:lnTo>
                  <a:pt x="59" y="89"/>
                </a:lnTo>
                <a:lnTo>
                  <a:pt x="119" y="30"/>
                </a:lnTo>
                <a:lnTo>
                  <a:pt x="139" y="14"/>
                </a:lnTo>
                <a:lnTo>
                  <a:pt x="162" y="4"/>
                </a:lnTo>
                <a:lnTo>
                  <a:pt x="18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6261735" y="1760744"/>
            <a:ext cx="1901190" cy="4847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4" name="矩形 23"/>
          <p:cNvSpPr/>
          <p:nvPr/>
        </p:nvSpPr>
        <p:spPr>
          <a:xfrm>
            <a:off x="6593730" y="2398758"/>
            <a:ext cx="1901190" cy="4847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625" y="3163461"/>
            <a:ext cx="1901190" cy="4847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6" name="矩形 25"/>
          <p:cNvSpPr/>
          <p:nvPr/>
        </p:nvSpPr>
        <p:spPr>
          <a:xfrm>
            <a:off x="947366" y="1760744"/>
            <a:ext cx="1901190" cy="4847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7" name="矩形 26"/>
          <p:cNvSpPr/>
          <p:nvPr/>
        </p:nvSpPr>
        <p:spPr>
          <a:xfrm>
            <a:off x="536411" y="2398758"/>
            <a:ext cx="1901190" cy="4847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8" name="矩形 27"/>
          <p:cNvSpPr/>
          <p:nvPr/>
        </p:nvSpPr>
        <p:spPr>
          <a:xfrm>
            <a:off x="430456" y="3163461"/>
            <a:ext cx="1901190" cy="4847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359797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5344017" y="1769782"/>
            <a:ext cx="753573" cy="225000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2860680" y="1769782"/>
            <a:ext cx="753573" cy="225000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4748778" y="3220974"/>
            <a:ext cx="753573" cy="225001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3470204" y="3220974"/>
            <a:ext cx="753573" cy="225001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3001157" y="1540020"/>
            <a:ext cx="2954766" cy="2878576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685691">
                  <a:defRPr/>
                </a:pPr>
                <a:endParaRPr lang="en-US" sz="128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685691">
                  <a:defRPr/>
                </a:pPr>
                <a:endParaRPr lang="en-US" sz="128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685691">
                  <a:defRPr/>
                </a:pPr>
                <a:endParaRPr lang="en-US" sz="128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685691">
                  <a:defRPr/>
                </a:pPr>
                <a:endParaRPr lang="en-US" sz="128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685691">
                  <a:defRPr/>
                </a:pPr>
                <a:endParaRPr lang="en-US" sz="128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685691">
                  <a:defRPr/>
                </a:pPr>
                <a:endParaRPr lang="en-US" sz="128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8572" tIns="28572" rIns="28572" bIns="28572" anchor="ctr"/>
            <a:lstStyle/>
            <a:p>
              <a:endParaRPr lang="zh-CN" altLang="en-US" sz="1280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8572" tIns="28572" rIns="28572" bIns="28572" anchor="ctr"/>
            <a:lstStyle/>
            <a:p>
              <a:endParaRPr lang="zh-CN" altLang="en-US" sz="1280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8572" tIns="28572" rIns="28572" bIns="28572" anchor="ctr"/>
            <a:lstStyle/>
            <a:p>
              <a:endParaRPr lang="zh-CN" altLang="en-US" sz="1280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380121" y="1595621"/>
            <a:ext cx="1196770" cy="3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4" tIns="34283" rIns="68564" bIns="34283">
            <a:spAutoFit/>
          </a:bodyPr>
          <a:lstStyle/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987602" y="1898001"/>
            <a:ext cx="1589288" cy="5176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4" tIns="34283" rIns="68564" bIns="34283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6515906" y="1581041"/>
            <a:ext cx="1196770" cy="3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4" tIns="34283" rIns="68564" bIns="34283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6515905" y="1883421"/>
            <a:ext cx="1589288" cy="5176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4" tIns="34283" rIns="68564" bIns="3428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5865195" y="3395895"/>
            <a:ext cx="1196770" cy="3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4" tIns="34283" rIns="68564" bIns="34283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5865193" y="3698275"/>
            <a:ext cx="1589288" cy="5176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4" tIns="34283" rIns="68564" bIns="3428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997594" y="3441282"/>
            <a:ext cx="1196770" cy="3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4" tIns="34283" rIns="68564" bIns="34283">
            <a:spAutoFit/>
          </a:bodyPr>
          <a:lstStyle/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1605075" y="3743663"/>
            <a:ext cx="1589288" cy="5176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4" tIns="34283" rIns="68564" bIns="34283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435247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50" b="1" dirty="0"/>
              <a:t>添加标题内容文本</a:t>
            </a: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01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6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5"/>
          <p:cNvSpPr>
            <a:spLocks/>
          </p:cNvSpPr>
          <p:nvPr/>
        </p:nvSpPr>
        <p:spPr bwMode="auto">
          <a:xfrm>
            <a:off x="114935" y="1863428"/>
            <a:ext cx="587375" cy="347662"/>
          </a:xfrm>
          <a:custGeom>
            <a:avLst/>
            <a:gdLst>
              <a:gd name="T0" fmla="*/ 395 w 462"/>
              <a:gd name="T1" fmla="*/ 135 h 275"/>
              <a:gd name="T2" fmla="*/ 399 w 462"/>
              <a:gd name="T3" fmla="*/ 107 h 275"/>
              <a:gd name="T4" fmla="*/ 292 w 462"/>
              <a:gd name="T5" fmla="*/ 0 h 275"/>
              <a:gd name="T6" fmla="*/ 187 w 462"/>
              <a:gd name="T7" fmla="*/ 90 h 275"/>
              <a:gd name="T8" fmla="*/ 129 w 462"/>
              <a:gd name="T9" fmla="*/ 58 h 275"/>
              <a:gd name="T10" fmla="*/ 59 w 462"/>
              <a:gd name="T11" fmla="*/ 128 h 275"/>
              <a:gd name="T12" fmla="*/ 60 w 462"/>
              <a:gd name="T13" fmla="*/ 135 h 275"/>
              <a:gd name="T14" fmla="*/ 0 w 462"/>
              <a:gd name="T15" fmla="*/ 205 h 275"/>
              <a:gd name="T16" fmla="*/ 67 w 462"/>
              <a:gd name="T17" fmla="*/ 275 h 275"/>
              <a:gd name="T18" fmla="*/ 395 w 462"/>
              <a:gd name="T19" fmla="*/ 275 h 275"/>
              <a:gd name="T20" fmla="*/ 462 w 462"/>
              <a:gd name="T21" fmla="*/ 205 h 275"/>
              <a:gd name="T22" fmla="*/ 395 w 462"/>
              <a:gd name="T23" fmla="*/ 13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275">
                <a:moveTo>
                  <a:pt x="395" y="135"/>
                </a:moveTo>
                <a:cubicBezTo>
                  <a:pt x="398" y="126"/>
                  <a:pt x="399" y="116"/>
                  <a:pt x="399" y="107"/>
                </a:cubicBezTo>
                <a:cubicBezTo>
                  <a:pt x="399" y="47"/>
                  <a:pt x="351" y="0"/>
                  <a:pt x="292" y="0"/>
                </a:cubicBezTo>
                <a:cubicBezTo>
                  <a:pt x="239" y="0"/>
                  <a:pt x="195" y="39"/>
                  <a:pt x="187" y="90"/>
                </a:cubicBezTo>
                <a:cubicBezTo>
                  <a:pt x="174" y="71"/>
                  <a:pt x="153" y="58"/>
                  <a:pt x="129" y="58"/>
                </a:cubicBezTo>
                <a:cubicBezTo>
                  <a:pt x="90" y="58"/>
                  <a:pt x="59" y="90"/>
                  <a:pt x="59" y="128"/>
                </a:cubicBezTo>
                <a:cubicBezTo>
                  <a:pt x="59" y="130"/>
                  <a:pt x="59" y="133"/>
                  <a:pt x="60" y="135"/>
                </a:cubicBezTo>
                <a:cubicBezTo>
                  <a:pt x="26" y="139"/>
                  <a:pt x="0" y="170"/>
                  <a:pt x="0" y="205"/>
                </a:cubicBezTo>
                <a:cubicBezTo>
                  <a:pt x="0" y="242"/>
                  <a:pt x="30" y="275"/>
                  <a:pt x="67" y="275"/>
                </a:cubicBezTo>
                <a:cubicBezTo>
                  <a:pt x="395" y="275"/>
                  <a:pt x="395" y="275"/>
                  <a:pt x="395" y="275"/>
                </a:cubicBezTo>
                <a:cubicBezTo>
                  <a:pt x="432" y="275"/>
                  <a:pt x="462" y="242"/>
                  <a:pt x="462" y="205"/>
                </a:cubicBezTo>
                <a:cubicBezTo>
                  <a:pt x="462" y="168"/>
                  <a:pt x="432" y="135"/>
                  <a:pt x="395" y="135"/>
                </a:cubicBezTo>
                <a:close/>
              </a:path>
            </a:pathLst>
          </a:custGeom>
          <a:solidFill>
            <a:srgbClr val="202F3E">
              <a:alpha val="22000"/>
            </a:srgb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3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7" name="Freeform 5"/>
          <p:cNvSpPr>
            <a:spLocks/>
          </p:cNvSpPr>
          <p:nvPr/>
        </p:nvSpPr>
        <p:spPr bwMode="auto">
          <a:xfrm>
            <a:off x="3721483" y="716468"/>
            <a:ext cx="587375" cy="347662"/>
          </a:xfrm>
          <a:custGeom>
            <a:avLst/>
            <a:gdLst>
              <a:gd name="T0" fmla="*/ 395 w 462"/>
              <a:gd name="T1" fmla="*/ 135 h 275"/>
              <a:gd name="T2" fmla="*/ 399 w 462"/>
              <a:gd name="T3" fmla="*/ 107 h 275"/>
              <a:gd name="T4" fmla="*/ 292 w 462"/>
              <a:gd name="T5" fmla="*/ 0 h 275"/>
              <a:gd name="T6" fmla="*/ 187 w 462"/>
              <a:gd name="T7" fmla="*/ 90 h 275"/>
              <a:gd name="T8" fmla="*/ 129 w 462"/>
              <a:gd name="T9" fmla="*/ 58 h 275"/>
              <a:gd name="T10" fmla="*/ 59 w 462"/>
              <a:gd name="T11" fmla="*/ 128 h 275"/>
              <a:gd name="T12" fmla="*/ 60 w 462"/>
              <a:gd name="T13" fmla="*/ 135 h 275"/>
              <a:gd name="T14" fmla="*/ 0 w 462"/>
              <a:gd name="T15" fmla="*/ 205 h 275"/>
              <a:gd name="T16" fmla="*/ 67 w 462"/>
              <a:gd name="T17" fmla="*/ 275 h 275"/>
              <a:gd name="T18" fmla="*/ 395 w 462"/>
              <a:gd name="T19" fmla="*/ 275 h 275"/>
              <a:gd name="T20" fmla="*/ 462 w 462"/>
              <a:gd name="T21" fmla="*/ 205 h 275"/>
              <a:gd name="T22" fmla="*/ 395 w 462"/>
              <a:gd name="T23" fmla="*/ 13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275">
                <a:moveTo>
                  <a:pt x="395" y="135"/>
                </a:moveTo>
                <a:cubicBezTo>
                  <a:pt x="398" y="126"/>
                  <a:pt x="399" y="116"/>
                  <a:pt x="399" y="107"/>
                </a:cubicBezTo>
                <a:cubicBezTo>
                  <a:pt x="399" y="47"/>
                  <a:pt x="351" y="0"/>
                  <a:pt x="292" y="0"/>
                </a:cubicBezTo>
                <a:cubicBezTo>
                  <a:pt x="239" y="0"/>
                  <a:pt x="195" y="39"/>
                  <a:pt x="187" y="90"/>
                </a:cubicBezTo>
                <a:cubicBezTo>
                  <a:pt x="174" y="71"/>
                  <a:pt x="153" y="58"/>
                  <a:pt x="129" y="58"/>
                </a:cubicBezTo>
                <a:cubicBezTo>
                  <a:pt x="90" y="58"/>
                  <a:pt x="59" y="90"/>
                  <a:pt x="59" y="128"/>
                </a:cubicBezTo>
                <a:cubicBezTo>
                  <a:pt x="59" y="130"/>
                  <a:pt x="59" y="133"/>
                  <a:pt x="60" y="135"/>
                </a:cubicBezTo>
                <a:cubicBezTo>
                  <a:pt x="26" y="139"/>
                  <a:pt x="0" y="170"/>
                  <a:pt x="0" y="205"/>
                </a:cubicBezTo>
                <a:cubicBezTo>
                  <a:pt x="0" y="242"/>
                  <a:pt x="30" y="275"/>
                  <a:pt x="67" y="275"/>
                </a:cubicBezTo>
                <a:cubicBezTo>
                  <a:pt x="395" y="275"/>
                  <a:pt x="395" y="275"/>
                  <a:pt x="395" y="275"/>
                </a:cubicBezTo>
                <a:cubicBezTo>
                  <a:pt x="432" y="275"/>
                  <a:pt x="462" y="242"/>
                  <a:pt x="462" y="205"/>
                </a:cubicBezTo>
                <a:cubicBezTo>
                  <a:pt x="462" y="168"/>
                  <a:pt x="432" y="135"/>
                  <a:pt x="395" y="135"/>
                </a:cubicBezTo>
                <a:close/>
              </a:path>
            </a:pathLst>
          </a:custGeom>
          <a:solidFill>
            <a:srgbClr val="202F3E">
              <a:alpha val="22000"/>
            </a:srgb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3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8" name="矩形 259"/>
          <p:cNvSpPr>
            <a:spLocks noChangeArrowheads="1"/>
          </p:cNvSpPr>
          <p:nvPr/>
        </p:nvSpPr>
        <p:spPr bwMode="auto">
          <a:xfrm>
            <a:off x="1479382" y="248295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商务计划总结通用动态</a:t>
            </a:r>
            <a:r>
              <a:rPr lang="en-US" altLang="zh-CN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矩形 259"/>
          <p:cNvSpPr>
            <a:spLocks noChangeArrowheads="1"/>
          </p:cNvSpPr>
          <p:nvPr/>
        </p:nvSpPr>
        <p:spPr bwMode="auto">
          <a:xfrm>
            <a:off x="1522926" y="3080303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201X New Year plan summary of a business plan PPT</a:t>
            </a:r>
          </a:p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0" name="矩形 259"/>
          <p:cNvSpPr>
            <a:spLocks noChangeArrowheads="1"/>
          </p:cNvSpPr>
          <p:nvPr/>
        </p:nvSpPr>
        <p:spPr bwMode="auto">
          <a:xfrm>
            <a:off x="1708928" y="3701091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矩形 259"/>
          <p:cNvSpPr>
            <a:spLocks noChangeArrowheads="1"/>
          </p:cNvSpPr>
          <p:nvPr/>
        </p:nvSpPr>
        <p:spPr bwMode="auto">
          <a:xfrm>
            <a:off x="2758832" y="1227128"/>
            <a:ext cx="345530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cap="all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201X</a:t>
            </a:r>
            <a:endParaRPr lang="zh-CN" altLang="en-US" sz="8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232" name="Group 29"/>
          <p:cNvGrpSpPr/>
          <p:nvPr/>
        </p:nvGrpSpPr>
        <p:grpSpPr>
          <a:xfrm>
            <a:off x="5787931" y="4164366"/>
            <a:ext cx="387212" cy="536241"/>
            <a:chOff x="1371598" y="1962150"/>
            <a:chExt cx="915449" cy="2351874"/>
          </a:xfrm>
          <a:solidFill>
            <a:schemeClr val="accent2">
              <a:lumMod val="50000"/>
            </a:schemeClr>
          </a:solidFill>
        </p:grpSpPr>
        <p:sp>
          <p:nvSpPr>
            <p:cNvPr id="233" name="Isosceles Triangle 30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Can 31"/>
            <p:cNvSpPr/>
            <p:nvPr/>
          </p:nvSpPr>
          <p:spPr>
            <a:xfrm>
              <a:off x="1371598" y="1962150"/>
              <a:ext cx="108083" cy="2351874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5" name="Group 33"/>
          <p:cNvGrpSpPr/>
          <p:nvPr/>
        </p:nvGrpSpPr>
        <p:grpSpPr>
          <a:xfrm>
            <a:off x="740719" y="4479191"/>
            <a:ext cx="387212" cy="575032"/>
            <a:chOff x="1371598" y="1962150"/>
            <a:chExt cx="915449" cy="2522008"/>
          </a:xfrm>
          <a:solidFill>
            <a:schemeClr val="accent2">
              <a:lumMod val="50000"/>
            </a:schemeClr>
          </a:solidFill>
        </p:grpSpPr>
        <p:sp>
          <p:nvSpPr>
            <p:cNvPr id="236" name="Isosceles Triangle 34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Can 35"/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8" name="Group 25"/>
          <p:cNvGrpSpPr/>
          <p:nvPr/>
        </p:nvGrpSpPr>
        <p:grpSpPr>
          <a:xfrm>
            <a:off x="3698695" y="3928603"/>
            <a:ext cx="387212" cy="507697"/>
            <a:chOff x="1371598" y="1962150"/>
            <a:chExt cx="915449" cy="2226686"/>
          </a:xfrm>
          <a:solidFill>
            <a:schemeClr val="accent2"/>
          </a:solidFill>
        </p:grpSpPr>
        <p:sp>
          <p:nvSpPr>
            <p:cNvPr id="239" name="Isosceles Triangle 26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Can 27"/>
            <p:cNvSpPr/>
            <p:nvPr/>
          </p:nvSpPr>
          <p:spPr>
            <a:xfrm>
              <a:off x="1371598" y="1962150"/>
              <a:ext cx="108083" cy="2226686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1" name="Group 24"/>
          <p:cNvGrpSpPr/>
          <p:nvPr/>
        </p:nvGrpSpPr>
        <p:grpSpPr>
          <a:xfrm>
            <a:off x="-109840" y="4348572"/>
            <a:ext cx="9333164" cy="1025532"/>
            <a:chOff x="0" y="1885950"/>
            <a:chExt cx="9144000" cy="2849307"/>
          </a:xfrm>
        </p:grpSpPr>
        <p:sp>
          <p:nvSpPr>
            <p:cNvPr id="24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2849307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rgbClr val="9BBB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Freeform 7"/>
            <p:cNvSpPr>
              <a:spLocks/>
            </p:cNvSpPr>
            <p:nvPr/>
          </p:nvSpPr>
          <p:spPr bwMode="auto">
            <a:xfrm>
              <a:off x="0" y="1885950"/>
              <a:ext cx="9144000" cy="2849307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8" name="Group 21"/>
          <p:cNvGrpSpPr/>
          <p:nvPr/>
        </p:nvGrpSpPr>
        <p:grpSpPr>
          <a:xfrm>
            <a:off x="-86272" y="4701843"/>
            <a:ext cx="9451528" cy="697067"/>
            <a:chOff x="0" y="3378148"/>
            <a:chExt cx="9144000" cy="1765352"/>
          </a:xfrm>
        </p:grpSpPr>
        <p:sp>
          <p:nvSpPr>
            <p:cNvPr id="249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8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5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7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95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4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8" grpId="1"/>
      <p:bldP spid="229" grpId="0"/>
      <p:bldP spid="229" grpId="1"/>
      <p:bldP spid="230" grpId="0"/>
      <p:bldP spid="231" grpId="0"/>
      <p:bldP spid="2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6200000">
            <a:off x="3213513" y="1787116"/>
            <a:ext cx="1057275" cy="884391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4050" dirty="0">
                <a:solidFill>
                  <a:schemeClr val="bg1"/>
                </a:solidFill>
              </a:rPr>
              <a:t>01</a:t>
            </a:r>
            <a:endParaRPr lang="zh-CN" altLang="en-US" sz="405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4573681" y="1787114"/>
            <a:ext cx="1057275" cy="884391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4050" dirty="0">
                <a:solidFill>
                  <a:schemeClr val="bg1"/>
                </a:solidFill>
              </a:rPr>
              <a:t>02</a:t>
            </a:r>
            <a:endParaRPr lang="zh-CN" altLang="en-US" sz="4050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6200000">
            <a:off x="3199225" y="3072990"/>
            <a:ext cx="1057275" cy="884392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4050" dirty="0">
                <a:solidFill>
                  <a:schemeClr val="bg1"/>
                </a:solidFill>
              </a:rPr>
              <a:t>03</a:t>
            </a:r>
            <a:endParaRPr lang="zh-CN" altLang="en-US" sz="4050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4559393" y="3072989"/>
            <a:ext cx="1057275" cy="884391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4050" dirty="0">
                <a:solidFill>
                  <a:schemeClr val="bg1"/>
                </a:solidFill>
              </a:rPr>
              <a:t>04</a:t>
            </a:r>
            <a:endParaRPr lang="zh-CN" altLang="en-US" sz="405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90166" y="1700671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1" name="矩形 10"/>
          <p:cNvSpPr/>
          <p:nvPr/>
        </p:nvSpPr>
        <p:spPr>
          <a:xfrm>
            <a:off x="5690166" y="2983906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18" y="1700671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05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18" y="2983906"/>
            <a:ext cx="2489821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105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73001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2773790">
            <a:off x="2255313" y="2349184"/>
            <a:ext cx="935821" cy="887129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圆角矩形 25"/>
          <p:cNvSpPr/>
          <p:nvPr/>
        </p:nvSpPr>
        <p:spPr>
          <a:xfrm rot="2773790">
            <a:off x="2973426" y="3131801"/>
            <a:ext cx="994036" cy="887128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圆角矩形 25"/>
          <p:cNvSpPr/>
          <p:nvPr/>
        </p:nvSpPr>
        <p:spPr>
          <a:xfrm rot="18826210" flipV="1">
            <a:off x="3750575" y="2342525"/>
            <a:ext cx="952065" cy="963505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圆角矩形 25"/>
          <p:cNvSpPr/>
          <p:nvPr/>
        </p:nvSpPr>
        <p:spPr>
          <a:xfrm rot="18826210" flipH="1">
            <a:off x="4522967" y="3093612"/>
            <a:ext cx="952065" cy="963505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/>
        </p:nvSpPr>
        <p:spPr>
          <a:xfrm rot="2761155">
            <a:off x="5209346" y="1595422"/>
            <a:ext cx="1761471" cy="1848917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989149" y="1526369"/>
            <a:ext cx="1366956" cy="66941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3586012" y="1526369"/>
            <a:ext cx="1366956" cy="66941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4321813" y="4185164"/>
            <a:ext cx="1366956" cy="66941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4" name="矩形 13"/>
          <p:cNvSpPr/>
          <p:nvPr/>
        </p:nvSpPr>
        <p:spPr>
          <a:xfrm>
            <a:off x="2861237" y="4185164"/>
            <a:ext cx="1366956" cy="66941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ct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2472761" y="2601758"/>
            <a:ext cx="444736" cy="405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3280292" y="3304422"/>
            <a:ext cx="425948" cy="405000"/>
            <a:chOff x="3441701" y="1069975"/>
            <a:chExt cx="387351" cy="368301"/>
          </a:xfrm>
          <a:solidFill>
            <a:schemeClr val="bg1"/>
          </a:solidFill>
        </p:grpSpPr>
        <p:sp>
          <p:nvSpPr>
            <p:cNvPr id="26" name="Freeform 287"/>
            <p:cNvSpPr>
              <a:spLocks/>
            </p:cNvSpPr>
            <p:nvPr/>
          </p:nvSpPr>
          <p:spPr bwMode="auto">
            <a:xfrm>
              <a:off x="3441701" y="1171575"/>
              <a:ext cx="131763" cy="228600"/>
            </a:xfrm>
            <a:custGeom>
              <a:avLst/>
              <a:gdLst>
                <a:gd name="T0" fmla="*/ 30 w 35"/>
                <a:gd name="T1" fmla="*/ 17 h 61"/>
                <a:gd name="T2" fmla="*/ 35 w 35"/>
                <a:gd name="T3" fmla="*/ 0 h 61"/>
                <a:gd name="T4" fmla="*/ 34 w 35"/>
                <a:gd name="T5" fmla="*/ 0 h 61"/>
                <a:gd name="T6" fmla="*/ 17 w 35"/>
                <a:gd name="T7" fmla="*/ 0 h 61"/>
                <a:gd name="T8" fmla="*/ 11 w 35"/>
                <a:gd name="T9" fmla="*/ 4 h 61"/>
                <a:gd name="T10" fmla="*/ 6 w 35"/>
                <a:gd name="T11" fmla="*/ 8 h 61"/>
                <a:gd name="T12" fmla="*/ 6 w 35"/>
                <a:gd name="T13" fmla="*/ 8 h 61"/>
                <a:gd name="T14" fmla="*/ 1 w 35"/>
                <a:gd name="T15" fmla="*/ 14 h 61"/>
                <a:gd name="T16" fmla="*/ 4 w 35"/>
                <a:gd name="T17" fmla="*/ 61 h 61"/>
                <a:gd name="T18" fmla="*/ 19 w 35"/>
                <a:gd name="T19" fmla="*/ 24 h 61"/>
                <a:gd name="T20" fmla="*/ 30 w 35"/>
                <a:gd name="T2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61">
                  <a:moveTo>
                    <a:pt x="30" y="17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2"/>
                    <a:pt x="11" y="4"/>
                  </a:cubicBezTo>
                  <a:cubicBezTo>
                    <a:pt x="12" y="6"/>
                    <a:pt x="9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1" y="1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1" y="20"/>
                    <a:pt x="25" y="17"/>
                    <a:pt x="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88"/>
            <p:cNvSpPr>
              <a:spLocks/>
            </p:cNvSpPr>
            <p:nvPr/>
          </p:nvSpPr>
          <p:spPr bwMode="auto">
            <a:xfrm>
              <a:off x="3460751" y="1246188"/>
              <a:ext cx="368300" cy="192088"/>
            </a:xfrm>
            <a:custGeom>
              <a:avLst/>
              <a:gdLst>
                <a:gd name="T0" fmla="*/ 94 w 98"/>
                <a:gd name="T1" fmla="*/ 0 h 51"/>
                <a:gd name="T2" fmla="*/ 25 w 98"/>
                <a:gd name="T3" fmla="*/ 0 h 51"/>
                <a:gd name="T4" fmla="*/ 18 w 98"/>
                <a:gd name="T5" fmla="*/ 6 h 51"/>
                <a:gd name="T6" fmla="*/ 2 w 98"/>
                <a:gd name="T7" fmla="*/ 46 h 51"/>
                <a:gd name="T8" fmla="*/ 5 w 98"/>
                <a:gd name="T9" fmla="*/ 51 h 51"/>
                <a:gd name="T10" fmla="*/ 73 w 98"/>
                <a:gd name="T11" fmla="*/ 51 h 51"/>
                <a:gd name="T12" fmla="*/ 81 w 98"/>
                <a:gd name="T13" fmla="*/ 46 h 51"/>
                <a:gd name="T14" fmla="*/ 97 w 98"/>
                <a:gd name="T15" fmla="*/ 5 h 51"/>
                <a:gd name="T16" fmla="*/ 94 w 9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6" y="51"/>
                    <a:pt x="80" y="49"/>
                    <a:pt x="81" y="46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8" y="3"/>
                    <a:pt x="97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89"/>
            <p:cNvSpPr>
              <a:spLocks/>
            </p:cNvSpPr>
            <p:nvPr/>
          </p:nvSpPr>
          <p:spPr bwMode="auto">
            <a:xfrm>
              <a:off x="3570289" y="1069975"/>
              <a:ext cx="258763" cy="161925"/>
            </a:xfrm>
            <a:custGeom>
              <a:avLst/>
              <a:gdLst>
                <a:gd name="T0" fmla="*/ 6 w 69"/>
                <a:gd name="T1" fmla="*/ 43 h 43"/>
                <a:gd name="T2" fmla="*/ 15 w 69"/>
                <a:gd name="T3" fmla="*/ 11 h 43"/>
                <a:gd name="T4" fmla="*/ 22 w 69"/>
                <a:gd name="T5" fmla="*/ 6 h 43"/>
                <a:gd name="T6" fmla="*/ 45 w 69"/>
                <a:gd name="T7" fmla="*/ 6 h 43"/>
                <a:gd name="T8" fmla="*/ 48 w 69"/>
                <a:gd name="T9" fmla="*/ 10 h 43"/>
                <a:gd name="T10" fmla="*/ 45 w 69"/>
                <a:gd name="T11" fmla="*/ 20 h 43"/>
                <a:gd name="T12" fmla="*/ 49 w 69"/>
                <a:gd name="T13" fmla="*/ 26 h 43"/>
                <a:gd name="T14" fmla="*/ 59 w 69"/>
                <a:gd name="T15" fmla="*/ 26 h 43"/>
                <a:gd name="T16" fmla="*/ 62 w 69"/>
                <a:gd name="T17" fmla="*/ 30 h 43"/>
                <a:gd name="T18" fmla="*/ 58 w 69"/>
                <a:gd name="T19" fmla="*/ 43 h 43"/>
                <a:gd name="T20" fmla="*/ 64 w 69"/>
                <a:gd name="T21" fmla="*/ 43 h 43"/>
                <a:gd name="T22" fmla="*/ 68 w 69"/>
                <a:gd name="T23" fmla="*/ 30 h 43"/>
                <a:gd name="T24" fmla="*/ 66 w 69"/>
                <a:gd name="T25" fmla="*/ 19 h 43"/>
                <a:gd name="T26" fmla="*/ 54 w 69"/>
                <a:gd name="T27" fmla="*/ 3 h 43"/>
                <a:gd name="T28" fmla="*/ 48 w 69"/>
                <a:gd name="T29" fmla="*/ 0 h 43"/>
                <a:gd name="T30" fmla="*/ 19 w 69"/>
                <a:gd name="T31" fmla="*/ 0 h 43"/>
                <a:gd name="T32" fmla="*/ 11 w 69"/>
                <a:gd name="T33" fmla="*/ 6 h 43"/>
                <a:gd name="T34" fmla="*/ 0 w 69"/>
                <a:gd name="T35" fmla="*/ 43 h 43"/>
                <a:gd name="T36" fmla="*/ 6 w 69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43">
                  <a:moveTo>
                    <a:pt x="6" y="43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8"/>
                    <a:pt x="19" y="6"/>
                    <a:pt x="2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6"/>
                    <a:pt x="48" y="7"/>
                    <a:pt x="48" y="1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3"/>
                    <a:pt x="46" y="26"/>
                    <a:pt x="4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1" y="26"/>
                    <a:pt x="63" y="28"/>
                    <a:pt x="62" y="30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27"/>
                    <a:pt x="68" y="22"/>
                    <a:pt x="66" y="1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1"/>
                    <a:pt x="50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2" y="3"/>
                    <a:pt x="11" y="6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90"/>
            <p:cNvSpPr>
              <a:spLocks/>
            </p:cNvSpPr>
            <p:nvPr/>
          </p:nvSpPr>
          <p:spPr bwMode="auto">
            <a:xfrm>
              <a:off x="3641726" y="1144588"/>
              <a:ext cx="82550" cy="22225"/>
            </a:xfrm>
            <a:custGeom>
              <a:avLst/>
              <a:gdLst>
                <a:gd name="T0" fmla="*/ 19 w 22"/>
                <a:gd name="T1" fmla="*/ 6 h 6"/>
                <a:gd name="T2" fmla="*/ 21 w 22"/>
                <a:gd name="T3" fmla="*/ 3 h 6"/>
                <a:gd name="T4" fmla="*/ 21 w 22"/>
                <a:gd name="T5" fmla="*/ 0 h 6"/>
                <a:gd name="T6" fmla="*/ 2 w 22"/>
                <a:gd name="T7" fmla="*/ 0 h 6"/>
                <a:gd name="T8" fmla="*/ 0 w 22"/>
                <a:gd name="T9" fmla="*/ 3 h 6"/>
                <a:gd name="T10" fmla="*/ 1 w 22"/>
                <a:gd name="T11" fmla="*/ 6 h 6"/>
                <a:gd name="T12" fmla="*/ 19 w 2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">
                  <a:moveTo>
                    <a:pt x="19" y="6"/>
                  </a:moveTo>
                  <a:cubicBezTo>
                    <a:pt x="20" y="6"/>
                    <a:pt x="21" y="5"/>
                    <a:pt x="21" y="3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1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91"/>
            <p:cNvSpPr>
              <a:spLocks/>
            </p:cNvSpPr>
            <p:nvPr/>
          </p:nvSpPr>
          <p:spPr bwMode="auto">
            <a:xfrm>
              <a:off x="3622676" y="1201738"/>
              <a:ext cx="146050" cy="22225"/>
            </a:xfrm>
            <a:custGeom>
              <a:avLst/>
              <a:gdLst>
                <a:gd name="T0" fmla="*/ 1 w 39"/>
                <a:gd name="T1" fmla="*/ 3 h 6"/>
                <a:gd name="T2" fmla="*/ 2 w 39"/>
                <a:gd name="T3" fmla="*/ 6 h 6"/>
                <a:gd name="T4" fmla="*/ 35 w 39"/>
                <a:gd name="T5" fmla="*/ 6 h 6"/>
                <a:gd name="T6" fmla="*/ 38 w 39"/>
                <a:gd name="T7" fmla="*/ 3 h 6"/>
                <a:gd name="T8" fmla="*/ 37 w 39"/>
                <a:gd name="T9" fmla="*/ 0 h 6"/>
                <a:gd name="T10" fmla="*/ 4 w 39"/>
                <a:gd name="T11" fmla="*/ 0 h 6"/>
                <a:gd name="T12" fmla="*/ 1 w 3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">
                  <a:moveTo>
                    <a:pt x="1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8" y="5"/>
                    <a:pt x="38" y="3"/>
                  </a:cubicBezTo>
                  <a:cubicBezTo>
                    <a:pt x="39" y="2"/>
                    <a:pt x="38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4013737" y="2669768"/>
            <a:ext cx="463095" cy="405000"/>
            <a:chOff x="10188576" y="6029325"/>
            <a:chExt cx="442913" cy="387350"/>
          </a:xfrm>
          <a:solidFill>
            <a:schemeClr val="bg1"/>
          </a:solidFill>
        </p:grpSpPr>
        <p:sp>
          <p:nvSpPr>
            <p:cNvPr id="32" name="Freeform 433"/>
            <p:cNvSpPr>
              <a:spLocks/>
            </p:cNvSpPr>
            <p:nvPr/>
          </p:nvSpPr>
          <p:spPr bwMode="auto">
            <a:xfrm>
              <a:off x="10307638" y="6149975"/>
              <a:ext cx="200025" cy="201613"/>
            </a:xfrm>
            <a:custGeom>
              <a:avLst/>
              <a:gdLst>
                <a:gd name="T0" fmla="*/ 10 w 53"/>
                <a:gd name="T1" fmla="*/ 10 h 54"/>
                <a:gd name="T2" fmla="*/ 10 w 53"/>
                <a:gd name="T3" fmla="*/ 44 h 54"/>
                <a:gd name="T4" fmla="*/ 44 w 53"/>
                <a:gd name="T5" fmla="*/ 44 h 54"/>
                <a:gd name="T6" fmla="*/ 44 w 53"/>
                <a:gd name="T7" fmla="*/ 10 h 54"/>
                <a:gd name="T8" fmla="*/ 10 w 53"/>
                <a:gd name="T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10" y="10"/>
                  </a:moveTo>
                  <a:cubicBezTo>
                    <a:pt x="0" y="19"/>
                    <a:pt x="0" y="35"/>
                    <a:pt x="10" y="44"/>
                  </a:cubicBezTo>
                  <a:cubicBezTo>
                    <a:pt x="19" y="54"/>
                    <a:pt x="34" y="54"/>
                    <a:pt x="44" y="44"/>
                  </a:cubicBezTo>
                  <a:cubicBezTo>
                    <a:pt x="53" y="35"/>
                    <a:pt x="53" y="19"/>
                    <a:pt x="44" y="10"/>
                  </a:cubicBezTo>
                  <a:cubicBezTo>
                    <a:pt x="34" y="0"/>
                    <a:pt x="19" y="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434"/>
            <p:cNvSpPr>
              <a:spLocks noEditPoints="1"/>
            </p:cNvSpPr>
            <p:nvPr/>
          </p:nvSpPr>
          <p:spPr bwMode="auto">
            <a:xfrm>
              <a:off x="10188576" y="6029325"/>
              <a:ext cx="442913" cy="387350"/>
            </a:xfrm>
            <a:custGeom>
              <a:avLst/>
              <a:gdLst>
                <a:gd name="T0" fmla="*/ 104 w 118"/>
                <a:gd name="T1" fmla="*/ 16 h 103"/>
                <a:gd name="T2" fmla="*/ 88 w 118"/>
                <a:gd name="T3" fmla="*/ 14 h 103"/>
                <a:gd name="T4" fmla="*/ 83 w 118"/>
                <a:gd name="T5" fmla="*/ 8 h 103"/>
                <a:gd name="T6" fmla="*/ 70 w 118"/>
                <a:gd name="T7" fmla="*/ 0 h 103"/>
                <a:gd name="T8" fmla="*/ 59 w 118"/>
                <a:gd name="T9" fmla="*/ 0 h 103"/>
                <a:gd name="T10" fmla="*/ 48 w 118"/>
                <a:gd name="T11" fmla="*/ 0 h 103"/>
                <a:gd name="T12" fmla="*/ 35 w 118"/>
                <a:gd name="T13" fmla="*/ 8 h 103"/>
                <a:gd name="T14" fmla="*/ 29 w 118"/>
                <a:gd name="T15" fmla="*/ 14 h 103"/>
                <a:gd name="T16" fmla="*/ 14 w 118"/>
                <a:gd name="T17" fmla="*/ 16 h 103"/>
                <a:gd name="T18" fmla="*/ 0 w 118"/>
                <a:gd name="T19" fmla="*/ 31 h 103"/>
                <a:gd name="T20" fmla="*/ 0 w 118"/>
                <a:gd name="T21" fmla="*/ 89 h 103"/>
                <a:gd name="T22" fmla="*/ 14 w 118"/>
                <a:gd name="T23" fmla="*/ 103 h 103"/>
                <a:gd name="T24" fmla="*/ 59 w 118"/>
                <a:gd name="T25" fmla="*/ 103 h 103"/>
                <a:gd name="T26" fmla="*/ 104 w 118"/>
                <a:gd name="T27" fmla="*/ 103 h 103"/>
                <a:gd name="T28" fmla="*/ 118 w 118"/>
                <a:gd name="T29" fmla="*/ 89 h 103"/>
                <a:gd name="T30" fmla="*/ 118 w 118"/>
                <a:gd name="T31" fmla="*/ 31 h 103"/>
                <a:gd name="T32" fmla="*/ 104 w 118"/>
                <a:gd name="T33" fmla="*/ 16 h 103"/>
                <a:gd name="T34" fmla="*/ 58 w 118"/>
                <a:gd name="T35" fmla="*/ 4 h 103"/>
                <a:gd name="T36" fmla="*/ 65 w 118"/>
                <a:gd name="T37" fmla="*/ 11 h 103"/>
                <a:gd name="T38" fmla="*/ 58 w 118"/>
                <a:gd name="T39" fmla="*/ 17 h 103"/>
                <a:gd name="T40" fmla="*/ 52 w 118"/>
                <a:gd name="T41" fmla="*/ 11 h 103"/>
                <a:gd name="T42" fmla="*/ 58 w 118"/>
                <a:gd name="T43" fmla="*/ 4 h 103"/>
                <a:gd name="T44" fmla="*/ 85 w 118"/>
                <a:gd name="T45" fmla="*/ 85 h 103"/>
                <a:gd name="T46" fmla="*/ 33 w 118"/>
                <a:gd name="T47" fmla="*/ 85 h 103"/>
                <a:gd name="T48" fmla="*/ 33 w 118"/>
                <a:gd name="T49" fmla="*/ 33 h 103"/>
                <a:gd name="T50" fmla="*/ 85 w 118"/>
                <a:gd name="T51" fmla="*/ 33 h 103"/>
                <a:gd name="T52" fmla="*/ 85 w 118"/>
                <a:gd name="T53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03">
                  <a:moveTo>
                    <a:pt x="104" y="16"/>
                  </a:moveTo>
                  <a:cubicBezTo>
                    <a:pt x="104" y="16"/>
                    <a:pt x="94" y="17"/>
                    <a:pt x="88" y="14"/>
                  </a:cubicBezTo>
                  <a:cubicBezTo>
                    <a:pt x="84" y="13"/>
                    <a:pt x="83" y="9"/>
                    <a:pt x="83" y="8"/>
                  </a:cubicBezTo>
                  <a:cubicBezTo>
                    <a:pt x="80" y="3"/>
                    <a:pt x="76" y="0"/>
                    <a:pt x="7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3"/>
                    <a:pt x="35" y="8"/>
                  </a:cubicBezTo>
                  <a:cubicBezTo>
                    <a:pt x="35" y="9"/>
                    <a:pt x="34" y="13"/>
                    <a:pt x="29" y="14"/>
                  </a:cubicBezTo>
                  <a:cubicBezTo>
                    <a:pt x="24" y="17"/>
                    <a:pt x="14" y="16"/>
                    <a:pt x="14" y="16"/>
                  </a:cubicBezTo>
                  <a:cubicBezTo>
                    <a:pt x="6" y="17"/>
                    <a:pt x="0" y="24"/>
                    <a:pt x="0" y="3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6" y="103"/>
                    <a:pt x="14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1" y="103"/>
                    <a:pt x="118" y="97"/>
                    <a:pt x="118" y="89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8" y="24"/>
                    <a:pt x="111" y="17"/>
                    <a:pt x="104" y="16"/>
                  </a:cubicBezTo>
                  <a:close/>
                  <a:moveTo>
                    <a:pt x="58" y="4"/>
                  </a:moveTo>
                  <a:cubicBezTo>
                    <a:pt x="62" y="4"/>
                    <a:pt x="65" y="7"/>
                    <a:pt x="65" y="11"/>
                  </a:cubicBezTo>
                  <a:cubicBezTo>
                    <a:pt x="65" y="14"/>
                    <a:pt x="62" y="17"/>
                    <a:pt x="58" y="17"/>
                  </a:cubicBezTo>
                  <a:cubicBezTo>
                    <a:pt x="55" y="17"/>
                    <a:pt x="52" y="14"/>
                    <a:pt x="52" y="11"/>
                  </a:cubicBezTo>
                  <a:cubicBezTo>
                    <a:pt x="52" y="7"/>
                    <a:pt x="55" y="4"/>
                    <a:pt x="58" y="4"/>
                  </a:cubicBezTo>
                  <a:close/>
                  <a:moveTo>
                    <a:pt x="85" y="85"/>
                  </a:moveTo>
                  <a:cubicBezTo>
                    <a:pt x="71" y="100"/>
                    <a:pt x="47" y="100"/>
                    <a:pt x="33" y="85"/>
                  </a:cubicBezTo>
                  <a:cubicBezTo>
                    <a:pt x="18" y="71"/>
                    <a:pt x="18" y="47"/>
                    <a:pt x="33" y="33"/>
                  </a:cubicBezTo>
                  <a:cubicBezTo>
                    <a:pt x="47" y="18"/>
                    <a:pt x="71" y="18"/>
                    <a:pt x="85" y="33"/>
                  </a:cubicBezTo>
                  <a:cubicBezTo>
                    <a:pt x="100" y="47"/>
                    <a:pt x="100" y="71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813270" y="3304422"/>
            <a:ext cx="412433" cy="405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9" name="Freeform 810"/>
          <p:cNvSpPr>
            <a:spLocks noEditPoints="1"/>
          </p:cNvSpPr>
          <p:nvPr/>
        </p:nvSpPr>
        <p:spPr bwMode="auto">
          <a:xfrm>
            <a:off x="5914588" y="2262120"/>
            <a:ext cx="489347" cy="365522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0" name="矩形 39"/>
          <p:cNvSpPr/>
          <p:nvPr/>
        </p:nvSpPr>
        <p:spPr>
          <a:xfrm>
            <a:off x="6799568" y="2070847"/>
            <a:ext cx="1831175" cy="75020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19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3480626" y="1342814"/>
            <a:ext cx="2144616" cy="1148710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8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3480626" y="2746797"/>
            <a:ext cx="2144616" cy="1148710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8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616032" y="1504810"/>
            <a:ext cx="2072914" cy="849266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16032" y="2923517"/>
            <a:ext cx="2072914" cy="849266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60040" y="1421363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34178" y="2840071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449985" y="1482010"/>
            <a:ext cx="2072914" cy="849266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49985" y="2900717"/>
            <a:ext cx="2072914" cy="849266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870489" y="1421363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844627" y="2840071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856255" y="1720809"/>
            <a:ext cx="1852277" cy="375579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99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99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56255" y="3113441"/>
            <a:ext cx="1852277" cy="375579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99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99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04976" y="1651921"/>
            <a:ext cx="1862993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40311" y="1651921"/>
            <a:ext cx="1862993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04976" y="3078704"/>
            <a:ext cx="1862993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40311" y="3078704"/>
            <a:ext cx="1862993" cy="517606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3794319" y="1493632"/>
            <a:ext cx="664999" cy="649127"/>
          </a:xfrm>
          <a:custGeom>
            <a:avLst/>
            <a:gdLst>
              <a:gd name="T0" fmla="*/ 158 w 524"/>
              <a:gd name="T1" fmla="*/ 0 h 423"/>
              <a:gd name="T2" fmla="*/ 365 w 524"/>
              <a:gd name="T3" fmla="*/ 0 h 423"/>
              <a:gd name="T4" fmla="*/ 366 w 524"/>
              <a:gd name="T5" fmla="*/ 0 h 423"/>
              <a:gd name="T6" fmla="*/ 366 w 524"/>
              <a:gd name="T7" fmla="*/ 0 h 423"/>
              <a:gd name="T8" fmla="*/ 523 w 524"/>
              <a:gd name="T9" fmla="*/ 157 h 423"/>
              <a:gd name="T10" fmla="*/ 524 w 524"/>
              <a:gd name="T11" fmla="*/ 423 h 423"/>
              <a:gd name="T12" fmla="*/ 388 w 524"/>
              <a:gd name="T13" fmla="*/ 321 h 423"/>
              <a:gd name="T14" fmla="*/ 158 w 524"/>
              <a:gd name="T15" fmla="*/ 316 h 423"/>
              <a:gd name="T16" fmla="*/ 0 w 524"/>
              <a:gd name="T17" fmla="*/ 158 h 423"/>
              <a:gd name="T18" fmla="*/ 158 w 524"/>
              <a:gd name="T1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423">
                <a:moveTo>
                  <a:pt x="158" y="0"/>
                </a:move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53" y="0"/>
                  <a:pt x="523" y="71"/>
                  <a:pt x="523" y="157"/>
                </a:cubicBezTo>
                <a:cubicBezTo>
                  <a:pt x="523" y="244"/>
                  <a:pt x="524" y="423"/>
                  <a:pt x="524" y="423"/>
                </a:cubicBezTo>
                <a:cubicBezTo>
                  <a:pt x="524" y="423"/>
                  <a:pt x="484" y="335"/>
                  <a:pt x="388" y="321"/>
                </a:cubicBezTo>
                <a:cubicBezTo>
                  <a:pt x="376" y="319"/>
                  <a:pt x="158" y="316"/>
                  <a:pt x="158" y="316"/>
                </a:cubicBezTo>
                <a:cubicBezTo>
                  <a:pt x="70" y="316"/>
                  <a:pt x="0" y="246"/>
                  <a:pt x="0" y="158"/>
                </a:cubicBezTo>
                <a:cubicBezTo>
                  <a:pt x="0" y="71"/>
                  <a:pt x="70" y="0"/>
                  <a:pt x="158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1100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3300728" y="2061818"/>
            <a:ext cx="1158590" cy="1128433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1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3300728" y="3018844"/>
            <a:ext cx="1158590" cy="1128434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5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4481538" y="3020429"/>
            <a:ext cx="1460140" cy="1420461"/>
          </a:xfrm>
          <a:custGeom>
            <a:avLst/>
            <a:gdLst>
              <a:gd name="T0" fmla="*/ 1020384 w 1151"/>
              <a:gd name="T1" fmla="*/ 0 h 926"/>
              <a:gd name="T2" fmla="*/ 442928 w 1151"/>
              <a:gd name="T3" fmla="*/ 0 h 926"/>
              <a:gd name="T4" fmla="*/ 441659 w 1151"/>
              <a:gd name="T5" fmla="*/ 0 h 926"/>
              <a:gd name="T6" fmla="*/ 440390 w 1151"/>
              <a:gd name="T7" fmla="*/ 0 h 926"/>
              <a:gd name="T8" fmla="*/ 3807 w 1151"/>
              <a:gd name="T9" fmla="*/ 529890 h 926"/>
              <a:gd name="T10" fmla="*/ 0 w 1151"/>
              <a:gd name="T11" fmla="*/ 1422256 h 926"/>
              <a:gd name="T12" fmla="*/ 378202 w 1151"/>
              <a:gd name="T13" fmla="*/ 1079747 h 926"/>
              <a:gd name="T14" fmla="*/ 1020384 w 1151"/>
              <a:gd name="T15" fmla="*/ 1064388 h 926"/>
              <a:gd name="T16" fmla="*/ 1460774 w 1151"/>
              <a:gd name="T17" fmla="*/ 532962 h 926"/>
              <a:gd name="T18" fmla="*/ 1020384 w 1151"/>
              <a:gd name="T19" fmla="*/ 0 h 9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926"/>
              <a:gd name="T32" fmla="*/ 1151 w 1151"/>
              <a:gd name="T33" fmla="*/ 926 h 9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926">
                <a:moveTo>
                  <a:pt x="80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8" y="0"/>
                  <a:pt x="348" y="0"/>
                </a:cubicBezTo>
                <a:cubicBezTo>
                  <a:pt x="348" y="0"/>
                  <a:pt x="347" y="0"/>
                  <a:pt x="347" y="0"/>
                </a:cubicBezTo>
                <a:cubicBezTo>
                  <a:pt x="157" y="0"/>
                  <a:pt x="3" y="154"/>
                  <a:pt x="3" y="345"/>
                </a:cubicBezTo>
                <a:cubicBezTo>
                  <a:pt x="3" y="535"/>
                  <a:pt x="0" y="926"/>
                  <a:pt x="0" y="926"/>
                </a:cubicBezTo>
                <a:cubicBezTo>
                  <a:pt x="0" y="926"/>
                  <a:pt x="88" y="734"/>
                  <a:pt x="298" y="703"/>
                </a:cubicBezTo>
                <a:cubicBezTo>
                  <a:pt x="325" y="699"/>
                  <a:pt x="804" y="693"/>
                  <a:pt x="804" y="693"/>
                </a:cubicBezTo>
                <a:cubicBezTo>
                  <a:pt x="996" y="693"/>
                  <a:pt x="1151" y="538"/>
                  <a:pt x="1151" y="347"/>
                </a:cubicBezTo>
                <a:cubicBezTo>
                  <a:pt x="1151" y="155"/>
                  <a:pt x="996" y="0"/>
                  <a:pt x="80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  <a:ex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9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481537" y="1250803"/>
            <a:ext cx="969723" cy="944330"/>
          </a:xfrm>
          <a:custGeom>
            <a:avLst/>
            <a:gdLst>
              <a:gd name="T0" fmla="*/ 534 w 764"/>
              <a:gd name="T1" fmla="*/ 0 h 615"/>
              <a:gd name="T2" fmla="*/ 232 w 764"/>
              <a:gd name="T3" fmla="*/ 0 h 615"/>
              <a:gd name="T4" fmla="*/ 231 w 764"/>
              <a:gd name="T5" fmla="*/ 0 h 615"/>
              <a:gd name="T6" fmla="*/ 230 w 764"/>
              <a:gd name="T7" fmla="*/ 0 h 615"/>
              <a:gd name="T8" fmla="*/ 2 w 764"/>
              <a:gd name="T9" fmla="*/ 229 h 615"/>
              <a:gd name="T10" fmla="*/ 0 w 764"/>
              <a:gd name="T11" fmla="*/ 615 h 615"/>
              <a:gd name="T12" fmla="*/ 198 w 764"/>
              <a:gd name="T13" fmla="*/ 466 h 615"/>
              <a:gd name="T14" fmla="*/ 534 w 764"/>
              <a:gd name="T15" fmla="*/ 460 h 615"/>
              <a:gd name="T16" fmla="*/ 764 w 764"/>
              <a:gd name="T17" fmla="*/ 230 h 615"/>
              <a:gd name="T18" fmla="*/ 534 w 764"/>
              <a:gd name="T1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615">
                <a:moveTo>
                  <a:pt x="534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1" y="0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104" y="0"/>
                  <a:pt x="2" y="102"/>
                  <a:pt x="2" y="229"/>
                </a:cubicBezTo>
                <a:cubicBezTo>
                  <a:pt x="2" y="355"/>
                  <a:pt x="0" y="615"/>
                  <a:pt x="0" y="615"/>
                </a:cubicBezTo>
                <a:cubicBezTo>
                  <a:pt x="0" y="615"/>
                  <a:pt x="58" y="487"/>
                  <a:pt x="198" y="466"/>
                </a:cubicBezTo>
                <a:cubicBezTo>
                  <a:pt x="216" y="464"/>
                  <a:pt x="534" y="460"/>
                  <a:pt x="534" y="460"/>
                </a:cubicBezTo>
                <a:cubicBezTo>
                  <a:pt x="661" y="460"/>
                  <a:pt x="764" y="357"/>
                  <a:pt x="764" y="230"/>
                </a:cubicBezTo>
                <a:cubicBezTo>
                  <a:pt x="764" y="103"/>
                  <a:pt x="661" y="0"/>
                  <a:pt x="53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1500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481536" y="2061818"/>
            <a:ext cx="1160176" cy="1128433"/>
          </a:xfrm>
          <a:custGeom>
            <a:avLst/>
            <a:gdLst>
              <a:gd name="T0" fmla="*/ 639 w 914"/>
              <a:gd name="T1" fmla="*/ 0 h 735"/>
              <a:gd name="T2" fmla="*/ 277 w 914"/>
              <a:gd name="T3" fmla="*/ 0 h 735"/>
              <a:gd name="T4" fmla="*/ 276 w 914"/>
              <a:gd name="T5" fmla="*/ 0 h 735"/>
              <a:gd name="T6" fmla="*/ 275 w 914"/>
              <a:gd name="T7" fmla="*/ 0 h 735"/>
              <a:gd name="T8" fmla="*/ 2 w 914"/>
              <a:gd name="T9" fmla="*/ 273 h 735"/>
              <a:gd name="T10" fmla="*/ 0 w 914"/>
              <a:gd name="T11" fmla="*/ 735 h 735"/>
              <a:gd name="T12" fmla="*/ 237 w 914"/>
              <a:gd name="T13" fmla="*/ 557 h 735"/>
              <a:gd name="T14" fmla="*/ 639 w 914"/>
              <a:gd name="T15" fmla="*/ 550 h 735"/>
              <a:gd name="T16" fmla="*/ 914 w 914"/>
              <a:gd name="T17" fmla="*/ 275 h 735"/>
              <a:gd name="T18" fmla="*/ 639 w 914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735">
                <a:moveTo>
                  <a:pt x="639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7" y="0"/>
                  <a:pt x="277" y="0"/>
                  <a:pt x="276" y="0"/>
                </a:cubicBezTo>
                <a:cubicBezTo>
                  <a:pt x="276" y="0"/>
                  <a:pt x="276" y="0"/>
                  <a:pt x="275" y="0"/>
                </a:cubicBezTo>
                <a:cubicBezTo>
                  <a:pt x="125" y="0"/>
                  <a:pt x="2" y="122"/>
                  <a:pt x="2" y="273"/>
                </a:cubicBezTo>
                <a:cubicBezTo>
                  <a:pt x="2" y="424"/>
                  <a:pt x="0" y="735"/>
                  <a:pt x="0" y="735"/>
                </a:cubicBezTo>
                <a:cubicBezTo>
                  <a:pt x="0" y="735"/>
                  <a:pt x="70" y="582"/>
                  <a:pt x="237" y="557"/>
                </a:cubicBezTo>
                <a:cubicBezTo>
                  <a:pt x="258" y="554"/>
                  <a:pt x="639" y="550"/>
                  <a:pt x="639" y="550"/>
                </a:cubicBezTo>
                <a:cubicBezTo>
                  <a:pt x="790" y="550"/>
                  <a:pt x="914" y="427"/>
                  <a:pt x="914" y="275"/>
                </a:cubicBezTo>
                <a:cubicBezTo>
                  <a:pt x="914" y="123"/>
                  <a:pt x="790" y="0"/>
                  <a:pt x="639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1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829749" y="1367770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829749" y="2336313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829749" y="3179489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82135" y="1367770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182135" y="2336313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182135" y="3179489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6564681" y="3500563"/>
            <a:ext cx="2030942" cy="509899"/>
          </a:xfrm>
          <a:prstGeom prst="rect">
            <a:avLst/>
          </a:prstGeom>
          <a:noFill/>
        </p:spPr>
        <p:txBody>
          <a:bodyPr wrap="square" lIns="60911" tIns="30456" rIns="60911" bIns="3045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170"/>
          <p:cNvSpPr txBox="1"/>
          <p:nvPr/>
        </p:nvSpPr>
        <p:spPr>
          <a:xfrm>
            <a:off x="6564682" y="3124958"/>
            <a:ext cx="1727948" cy="33174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608884" y="3500563"/>
            <a:ext cx="2030942" cy="509899"/>
          </a:xfrm>
          <a:prstGeom prst="rect">
            <a:avLst/>
          </a:prstGeom>
          <a:noFill/>
        </p:spPr>
        <p:txBody>
          <a:bodyPr wrap="square" lIns="60911" tIns="30456" rIns="60911" bIns="3045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/>
          <p:cNvSpPr txBox="1"/>
          <p:nvPr/>
        </p:nvSpPr>
        <p:spPr>
          <a:xfrm>
            <a:off x="855295" y="3124958"/>
            <a:ext cx="1727948" cy="33174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6564681" y="2606593"/>
            <a:ext cx="2030942" cy="509899"/>
          </a:xfrm>
          <a:prstGeom prst="rect">
            <a:avLst/>
          </a:prstGeom>
          <a:noFill/>
        </p:spPr>
        <p:txBody>
          <a:bodyPr wrap="square" lIns="60911" tIns="30456" rIns="60911" bIns="3045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/>
          <p:cNvSpPr txBox="1"/>
          <p:nvPr/>
        </p:nvSpPr>
        <p:spPr>
          <a:xfrm>
            <a:off x="6564682" y="2230989"/>
            <a:ext cx="1727948" cy="33174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41"/>
          <p:cNvSpPr txBox="1"/>
          <p:nvPr/>
        </p:nvSpPr>
        <p:spPr>
          <a:xfrm>
            <a:off x="608884" y="2606593"/>
            <a:ext cx="2030942" cy="509899"/>
          </a:xfrm>
          <a:prstGeom prst="rect">
            <a:avLst/>
          </a:prstGeom>
          <a:noFill/>
        </p:spPr>
        <p:txBody>
          <a:bodyPr wrap="square" lIns="60911" tIns="30456" rIns="60911" bIns="3045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855295" y="2230989"/>
            <a:ext cx="1727948" cy="33174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6564681" y="1681434"/>
            <a:ext cx="2030942" cy="509899"/>
          </a:xfrm>
          <a:prstGeom prst="rect">
            <a:avLst/>
          </a:prstGeom>
          <a:noFill/>
        </p:spPr>
        <p:txBody>
          <a:bodyPr wrap="square" lIns="60911" tIns="30456" rIns="60911" bIns="3045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564682" y="1305830"/>
            <a:ext cx="1727948" cy="33174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608884" y="1681434"/>
            <a:ext cx="2030942" cy="509899"/>
          </a:xfrm>
          <a:prstGeom prst="rect">
            <a:avLst/>
          </a:prstGeom>
          <a:noFill/>
        </p:spPr>
        <p:txBody>
          <a:bodyPr wrap="square" lIns="60911" tIns="30456" rIns="60911" bIns="3045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4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747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855295" y="1305830"/>
            <a:ext cx="1727948" cy="33174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r">
              <a:defRPr/>
            </a:pPr>
            <a:r>
              <a:rPr lang="en-US" altLang="zh-CN" sz="1706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1706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21" grpId="0"/>
      <p:bldP spid="23" grpId="0"/>
      <p:bldP spid="24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标题内容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2443" y="459655"/>
            <a:ext cx="818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LOGO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850630" y="1478419"/>
            <a:ext cx="1620000" cy="1620000"/>
            <a:chOff x="11219608" y="1032668"/>
            <a:chExt cx="3313113" cy="3313114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741896" y="1032669"/>
              <a:ext cx="2790825" cy="3313113"/>
            </a:xfrm>
            <a:custGeom>
              <a:avLst/>
              <a:gdLst>
                <a:gd name="T0" fmla="*/ 0 w 3515"/>
                <a:gd name="T1" fmla="*/ 3609 h 4173"/>
                <a:gd name="T2" fmla="*/ 163 w 3515"/>
                <a:gd name="T3" fmla="*/ 3747 h 4173"/>
                <a:gd name="T4" fmla="*/ 336 w 3515"/>
                <a:gd name="T5" fmla="*/ 3866 h 4173"/>
                <a:gd name="T6" fmla="*/ 516 w 3515"/>
                <a:gd name="T7" fmla="*/ 3966 h 4173"/>
                <a:gd name="T8" fmla="*/ 704 w 3515"/>
                <a:gd name="T9" fmla="*/ 4045 h 4173"/>
                <a:gd name="T10" fmla="*/ 898 w 3515"/>
                <a:gd name="T11" fmla="*/ 4106 h 4173"/>
                <a:gd name="T12" fmla="*/ 1094 w 3515"/>
                <a:gd name="T13" fmla="*/ 4148 h 4173"/>
                <a:gd name="T14" fmla="*/ 1294 w 3515"/>
                <a:gd name="T15" fmla="*/ 4170 h 4173"/>
                <a:gd name="T16" fmla="*/ 1493 w 3515"/>
                <a:gd name="T17" fmla="*/ 4173 h 4173"/>
                <a:gd name="T18" fmla="*/ 1693 w 3515"/>
                <a:gd name="T19" fmla="*/ 4158 h 4173"/>
                <a:gd name="T20" fmla="*/ 1891 w 3515"/>
                <a:gd name="T21" fmla="*/ 4123 h 4173"/>
                <a:gd name="T22" fmla="*/ 2085 w 3515"/>
                <a:gd name="T23" fmla="*/ 4070 h 4173"/>
                <a:gd name="T24" fmla="*/ 2275 w 3515"/>
                <a:gd name="T25" fmla="*/ 3997 h 4173"/>
                <a:gd name="T26" fmla="*/ 2457 w 3515"/>
                <a:gd name="T27" fmla="*/ 3905 h 4173"/>
                <a:gd name="T28" fmla="*/ 2632 w 3515"/>
                <a:gd name="T29" fmla="*/ 3793 h 4173"/>
                <a:gd name="T30" fmla="*/ 2797 w 3515"/>
                <a:gd name="T31" fmla="*/ 3665 h 4173"/>
                <a:gd name="T32" fmla="*/ 2951 w 3515"/>
                <a:gd name="T33" fmla="*/ 3517 h 4173"/>
                <a:gd name="T34" fmla="*/ 3089 w 3515"/>
                <a:gd name="T35" fmla="*/ 3354 h 4173"/>
                <a:gd name="T36" fmla="*/ 3208 w 3515"/>
                <a:gd name="T37" fmla="*/ 3181 h 4173"/>
                <a:gd name="T38" fmla="*/ 3306 w 3515"/>
                <a:gd name="T39" fmla="*/ 3000 h 4173"/>
                <a:gd name="T40" fmla="*/ 3386 w 3515"/>
                <a:gd name="T41" fmla="*/ 2812 h 4173"/>
                <a:gd name="T42" fmla="*/ 3448 w 3515"/>
                <a:gd name="T43" fmla="*/ 2618 h 4173"/>
                <a:gd name="T44" fmla="*/ 3488 w 3515"/>
                <a:gd name="T45" fmla="*/ 2421 h 4173"/>
                <a:gd name="T46" fmla="*/ 3511 w 3515"/>
                <a:gd name="T47" fmla="*/ 2223 h 4173"/>
                <a:gd name="T48" fmla="*/ 3515 w 3515"/>
                <a:gd name="T49" fmla="*/ 2021 h 4173"/>
                <a:gd name="T50" fmla="*/ 3500 w 3515"/>
                <a:gd name="T51" fmla="*/ 1822 h 4173"/>
                <a:gd name="T52" fmla="*/ 3463 w 3515"/>
                <a:gd name="T53" fmla="*/ 1624 h 4173"/>
                <a:gd name="T54" fmla="*/ 3409 w 3515"/>
                <a:gd name="T55" fmla="*/ 1430 h 4173"/>
                <a:gd name="T56" fmla="*/ 3337 w 3515"/>
                <a:gd name="T57" fmla="*/ 1242 h 4173"/>
                <a:gd name="T58" fmla="*/ 3246 w 3515"/>
                <a:gd name="T59" fmla="*/ 1060 h 4173"/>
                <a:gd name="T60" fmla="*/ 3135 w 3515"/>
                <a:gd name="T61" fmla="*/ 885 h 4173"/>
                <a:gd name="T62" fmla="*/ 3006 w 3515"/>
                <a:gd name="T63" fmla="*/ 720 h 4173"/>
                <a:gd name="T64" fmla="*/ 2857 w 3515"/>
                <a:gd name="T65" fmla="*/ 566 h 4173"/>
                <a:gd name="T66" fmla="*/ 2707 w 3515"/>
                <a:gd name="T67" fmla="*/ 438 h 4173"/>
                <a:gd name="T68" fmla="*/ 2545 w 3515"/>
                <a:gd name="T69" fmla="*/ 324 h 4173"/>
                <a:gd name="T70" fmla="*/ 2375 w 3515"/>
                <a:gd name="T71" fmla="*/ 228 h 4173"/>
                <a:gd name="T72" fmla="*/ 2196 w 3515"/>
                <a:gd name="T73" fmla="*/ 148 h 4173"/>
                <a:gd name="T74" fmla="*/ 2012 w 3515"/>
                <a:gd name="T75" fmla="*/ 84 h 4173"/>
                <a:gd name="T76" fmla="*/ 1822 w 3515"/>
                <a:gd name="T77" fmla="*/ 38 h 4173"/>
                <a:gd name="T78" fmla="*/ 1626 w 3515"/>
                <a:gd name="T79" fmla="*/ 9 h 4173"/>
                <a:gd name="T80" fmla="*/ 1428 w 3515"/>
                <a:gd name="T81" fmla="*/ 0 h 4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15" h="4173">
                  <a:moveTo>
                    <a:pt x="1428" y="2087"/>
                  </a:moveTo>
                  <a:lnTo>
                    <a:pt x="0" y="3609"/>
                  </a:lnTo>
                  <a:lnTo>
                    <a:pt x="80" y="3680"/>
                  </a:lnTo>
                  <a:lnTo>
                    <a:pt x="163" y="3747"/>
                  </a:lnTo>
                  <a:lnTo>
                    <a:pt x="247" y="3809"/>
                  </a:lnTo>
                  <a:lnTo>
                    <a:pt x="336" y="3866"/>
                  </a:lnTo>
                  <a:lnTo>
                    <a:pt x="426" y="3918"/>
                  </a:lnTo>
                  <a:lnTo>
                    <a:pt x="516" y="3966"/>
                  </a:lnTo>
                  <a:lnTo>
                    <a:pt x="610" y="4008"/>
                  </a:lnTo>
                  <a:lnTo>
                    <a:pt x="704" y="4045"/>
                  </a:lnTo>
                  <a:lnTo>
                    <a:pt x="800" y="4077"/>
                  </a:lnTo>
                  <a:lnTo>
                    <a:pt x="898" y="4106"/>
                  </a:lnTo>
                  <a:lnTo>
                    <a:pt x="996" y="4129"/>
                  </a:lnTo>
                  <a:lnTo>
                    <a:pt x="1094" y="4148"/>
                  </a:lnTo>
                  <a:lnTo>
                    <a:pt x="1194" y="4162"/>
                  </a:lnTo>
                  <a:lnTo>
                    <a:pt x="1294" y="4170"/>
                  </a:lnTo>
                  <a:lnTo>
                    <a:pt x="1393" y="4173"/>
                  </a:lnTo>
                  <a:lnTo>
                    <a:pt x="1493" y="4173"/>
                  </a:lnTo>
                  <a:lnTo>
                    <a:pt x="1593" y="4168"/>
                  </a:lnTo>
                  <a:lnTo>
                    <a:pt x="1693" y="4158"/>
                  </a:lnTo>
                  <a:lnTo>
                    <a:pt x="1793" y="4143"/>
                  </a:lnTo>
                  <a:lnTo>
                    <a:pt x="1891" y="4123"/>
                  </a:lnTo>
                  <a:lnTo>
                    <a:pt x="1989" y="4099"/>
                  </a:lnTo>
                  <a:lnTo>
                    <a:pt x="2085" y="4070"/>
                  </a:lnTo>
                  <a:lnTo>
                    <a:pt x="2181" y="4035"/>
                  </a:lnTo>
                  <a:lnTo>
                    <a:pt x="2275" y="3997"/>
                  </a:lnTo>
                  <a:lnTo>
                    <a:pt x="2367" y="3953"/>
                  </a:lnTo>
                  <a:lnTo>
                    <a:pt x="2457" y="3905"/>
                  </a:lnTo>
                  <a:lnTo>
                    <a:pt x="2545" y="3851"/>
                  </a:lnTo>
                  <a:lnTo>
                    <a:pt x="2632" y="3793"/>
                  </a:lnTo>
                  <a:lnTo>
                    <a:pt x="2714" y="3732"/>
                  </a:lnTo>
                  <a:lnTo>
                    <a:pt x="2797" y="3665"/>
                  </a:lnTo>
                  <a:lnTo>
                    <a:pt x="2874" y="3594"/>
                  </a:lnTo>
                  <a:lnTo>
                    <a:pt x="2951" y="3517"/>
                  </a:lnTo>
                  <a:lnTo>
                    <a:pt x="3022" y="3436"/>
                  </a:lnTo>
                  <a:lnTo>
                    <a:pt x="3089" y="3354"/>
                  </a:lnTo>
                  <a:lnTo>
                    <a:pt x="3150" y="3267"/>
                  </a:lnTo>
                  <a:lnTo>
                    <a:pt x="3208" y="3181"/>
                  </a:lnTo>
                  <a:lnTo>
                    <a:pt x="3260" y="3091"/>
                  </a:lnTo>
                  <a:lnTo>
                    <a:pt x="3306" y="3000"/>
                  </a:lnTo>
                  <a:lnTo>
                    <a:pt x="3350" y="2906"/>
                  </a:lnTo>
                  <a:lnTo>
                    <a:pt x="3386" y="2812"/>
                  </a:lnTo>
                  <a:lnTo>
                    <a:pt x="3419" y="2716"/>
                  </a:lnTo>
                  <a:lnTo>
                    <a:pt x="3448" y="2618"/>
                  </a:lnTo>
                  <a:lnTo>
                    <a:pt x="3471" y="2520"/>
                  </a:lnTo>
                  <a:lnTo>
                    <a:pt x="3488" y="2421"/>
                  </a:lnTo>
                  <a:lnTo>
                    <a:pt x="3504" y="2323"/>
                  </a:lnTo>
                  <a:lnTo>
                    <a:pt x="3511" y="2223"/>
                  </a:lnTo>
                  <a:lnTo>
                    <a:pt x="3515" y="2121"/>
                  </a:lnTo>
                  <a:lnTo>
                    <a:pt x="3515" y="2021"/>
                  </a:lnTo>
                  <a:lnTo>
                    <a:pt x="3509" y="1922"/>
                  </a:lnTo>
                  <a:lnTo>
                    <a:pt x="3500" y="1822"/>
                  </a:lnTo>
                  <a:lnTo>
                    <a:pt x="3484" y="1724"/>
                  </a:lnTo>
                  <a:lnTo>
                    <a:pt x="3463" y="1624"/>
                  </a:lnTo>
                  <a:lnTo>
                    <a:pt x="3440" y="1528"/>
                  </a:lnTo>
                  <a:lnTo>
                    <a:pt x="3409" y="1430"/>
                  </a:lnTo>
                  <a:lnTo>
                    <a:pt x="3377" y="1336"/>
                  </a:lnTo>
                  <a:lnTo>
                    <a:pt x="3337" y="1242"/>
                  </a:lnTo>
                  <a:lnTo>
                    <a:pt x="3294" y="1150"/>
                  </a:lnTo>
                  <a:lnTo>
                    <a:pt x="3246" y="1060"/>
                  </a:lnTo>
                  <a:lnTo>
                    <a:pt x="3193" y="971"/>
                  </a:lnTo>
                  <a:lnTo>
                    <a:pt x="3135" y="885"/>
                  </a:lnTo>
                  <a:lnTo>
                    <a:pt x="3073" y="800"/>
                  </a:lnTo>
                  <a:lnTo>
                    <a:pt x="3006" y="720"/>
                  </a:lnTo>
                  <a:lnTo>
                    <a:pt x="2933" y="641"/>
                  </a:lnTo>
                  <a:lnTo>
                    <a:pt x="2857" y="566"/>
                  </a:lnTo>
                  <a:lnTo>
                    <a:pt x="2784" y="499"/>
                  </a:lnTo>
                  <a:lnTo>
                    <a:pt x="2707" y="438"/>
                  </a:lnTo>
                  <a:lnTo>
                    <a:pt x="2628" y="380"/>
                  </a:lnTo>
                  <a:lnTo>
                    <a:pt x="2545" y="324"/>
                  </a:lnTo>
                  <a:lnTo>
                    <a:pt x="2461" y="274"/>
                  </a:lnTo>
                  <a:lnTo>
                    <a:pt x="2375" y="228"/>
                  </a:lnTo>
                  <a:lnTo>
                    <a:pt x="2286" y="186"/>
                  </a:lnTo>
                  <a:lnTo>
                    <a:pt x="2196" y="148"/>
                  </a:lnTo>
                  <a:lnTo>
                    <a:pt x="2106" y="113"/>
                  </a:lnTo>
                  <a:lnTo>
                    <a:pt x="2012" y="84"/>
                  </a:lnTo>
                  <a:lnTo>
                    <a:pt x="1918" y="59"/>
                  </a:lnTo>
                  <a:lnTo>
                    <a:pt x="1822" y="38"/>
                  </a:lnTo>
                  <a:lnTo>
                    <a:pt x="1724" y="21"/>
                  </a:lnTo>
                  <a:lnTo>
                    <a:pt x="1626" y="9"/>
                  </a:lnTo>
                  <a:lnTo>
                    <a:pt x="1528" y="4"/>
                  </a:lnTo>
                  <a:lnTo>
                    <a:pt x="1428" y="0"/>
                  </a:lnTo>
                  <a:lnTo>
                    <a:pt x="1428" y="2087"/>
                  </a:lnTo>
                  <a:close/>
                </a:path>
              </a:pathLst>
            </a:custGeom>
            <a:solidFill>
              <a:srgbClr val="0E8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219FD2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1219608" y="1032668"/>
              <a:ext cx="1655763" cy="2863850"/>
            </a:xfrm>
            <a:custGeom>
              <a:avLst/>
              <a:gdLst>
                <a:gd name="T0" fmla="*/ 2087 w 2087"/>
                <a:gd name="T1" fmla="*/ 2087 h 3609"/>
                <a:gd name="T2" fmla="*/ 2087 w 2087"/>
                <a:gd name="T3" fmla="*/ 0 h 3609"/>
                <a:gd name="T4" fmla="*/ 1980 w 2087"/>
                <a:gd name="T5" fmla="*/ 4 h 3609"/>
                <a:gd name="T6" fmla="*/ 1874 w 2087"/>
                <a:gd name="T7" fmla="*/ 11 h 3609"/>
                <a:gd name="T8" fmla="*/ 1770 w 2087"/>
                <a:gd name="T9" fmla="*/ 25 h 3609"/>
                <a:gd name="T10" fmla="*/ 1667 w 2087"/>
                <a:gd name="T11" fmla="*/ 42 h 3609"/>
                <a:gd name="T12" fmla="*/ 1567 w 2087"/>
                <a:gd name="T13" fmla="*/ 67 h 3609"/>
                <a:gd name="T14" fmla="*/ 1467 w 2087"/>
                <a:gd name="T15" fmla="*/ 94 h 3609"/>
                <a:gd name="T16" fmla="*/ 1369 w 2087"/>
                <a:gd name="T17" fmla="*/ 127 h 3609"/>
                <a:gd name="T18" fmla="*/ 1275 w 2087"/>
                <a:gd name="T19" fmla="*/ 165 h 3609"/>
                <a:gd name="T20" fmla="*/ 1183 w 2087"/>
                <a:gd name="T21" fmla="*/ 207 h 3609"/>
                <a:gd name="T22" fmla="*/ 1092 w 2087"/>
                <a:gd name="T23" fmla="*/ 253 h 3609"/>
                <a:gd name="T24" fmla="*/ 1006 w 2087"/>
                <a:gd name="T25" fmla="*/ 303 h 3609"/>
                <a:gd name="T26" fmla="*/ 920 w 2087"/>
                <a:gd name="T27" fmla="*/ 357 h 3609"/>
                <a:gd name="T28" fmla="*/ 839 w 2087"/>
                <a:gd name="T29" fmla="*/ 415 h 3609"/>
                <a:gd name="T30" fmla="*/ 760 w 2087"/>
                <a:gd name="T31" fmla="*/ 478 h 3609"/>
                <a:gd name="T32" fmla="*/ 684 w 2087"/>
                <a:gd name="T33" fmla="*/ 543 h 3609"/>
                <a:gd name="T34" fmla="*/ 613 w 2087"/>
                <a:gd name="T35" fmla="*/ 612 h 3609"/>
                <a:gd name="T36" fmla="*/ 543 w 2087"/>
                <a:gd name="T37" fmla="*/ 685 h 3609"/>
                <a:gd name="T38" fmla="*/ 476 w 2087"/>
                <a:gd name="T39" fmla="*/ 760 h 3609"/>
                <a:gd name="T40" fmla="*/ 415 w 2087"/>
                <a:gd name="T41" fmla="*/ 839 h 3609"/>
                <a:gd name="T42" fmla="*/ 357 w 2087"/>
                <a:gd name="T43" fmla="*/ 921 h 3609"/>
                <a:gd name="T44" fmla="*/ 301 w 2087"/>
                <a:gd name="T45" fmla="*/ 1006 h 3609"/>
                <a:gd name="T46" fmla="*/ 252 w 2087"/>
                <a:gd name="T47" fmla="*/ 1092 h 3609"/>
                <a:gd name="T48" fmla="*/ 205 w 2087"/>
                <a:gd name="T49" fmla="*/ 1182 h 3609"/>
                <a:gd name="T50" fmla="*/ 165 w 2087"/>
                <a:gd name="T51" fmla="*/ 1275 h 3609"/>
                <a:gd name="T52" fmla="*/ 127 w 2087"/>
                <a:gd name="T53" fmla="*/ 1371 h 3609"/>
                <a:gd name="T54" fmla="*/ 94 w 2087"/>
                <a:gd name="T55" fmla="*/ 1467 h 3609"/>
                <a:gd name="T56" fmla="*/ 65 w 2087"/>
                <a:gd name="T57" fmla="*/ 1566 h 3609"/>
                <a:gd name="T58" fmla="*/ 42 w 2087"/>
                <a:gd name="T59" fmla="*/ 1666 h 3609"/>
                <a:gd name="T60" fmla="*/ 25 w 2087"/>
                <a:gd name="T61" fmla="*/ 1770 h 3609"/>
                <a:gd name="T62" fmla="*/ 12 w 2087"/>
                <a:gd name="T63" fmla="*/ 1874 h 3609"/>
                <a:gd name="T64" fmla="*/ 4 w 2087"/>
                <a:gd name="T65" fmla="*/ 1981 h 3609"/>
                <a:gd name="T66" fmla="*/ 0 w 2087"/>
                <a:gd name="T67" fmla="*/ 2087 h 3609"/>
                <a:gd name="T68" fmla="*/ 4 w 2087"/>
                <a:gd name="T69" fmla="*/ 2196 h 3609"/>
                <a:gd name="T70" fmla="*/ 12 w 2087"/>
                <a:gd name="T71" fmla="*/ 2302 h 3609"/>
                <a:gd name="T72" fmla="*/ 25 w 2087"/>
                <a:gd name="T73" fmla="*/ 2407 h 3609"/>
                <a:gd name="T74" fmla="*/ 44 w 2087"/>
                <a:gd name="T75" fmla="*/ 2513 h 3609"/>
                <a:gd name="T76" fmla="*/ 69 w 2087"/>
                <a:gd name="T77" fmla="*/ 2616 h 3609"/>
                <a:gd name="T78" fmla="*/ 98 w 2087"/>
                <a:gd name="T79" fmla="*/ 2718 h 3609"/>
                <a:gd name="T80" fmla="*/ 133 w 2087"/>
                <a:gd name="T81" fmla="*/ 2818 h 3609"/>
                <a:gd name="T82" fmla="*/ 173 w 2087"/>
                <a:gd name="T83" fmla="*/ 2916 h 3609"/>
                <a:gd name="T84" fmla="*/ 217 w 2087"/>
                <a:gd name="T85" fmla="*/ 3012 h 3609"/>
                <a:gd name="T86" fmla="*/ 265 w 2087"/>
                <a:gd name="T87" fmla="*/ 3106 h 3609"/>
                <a:gd name="T88" fmla="*/ 321 w 2087"/>
                <a:gd name="T89" fmla="*/ 3198 h 3609"/>
                <a:gd name="T90" fmla="*/ 378 w 2087"/>
                <a:gd name="T91" fmla="*/ 3286 h 3609"/>
                <a:gd name="T92" fmla="*/ 442 w 2087"/>
                <a:gd name="T93" fmla="*/ 3371 h 3609"/>
                <a:gd name="T94" fmla="*/ 511 w 2087"/>
                <a:gd name="T95" fmla="*/ 3453 h 3609"/>
                <a:gd name="T96" fmla="*/ 582 w 2087"/>
                <a:gd name="T97" fmla="*/ 3534 h 3609"/>
                <a:gd name="T98" fmla="*/ 659 w 2087"/>
                <a:gd name="T99" fmla="*/ 3609 h 3609"/>
                <a:gd name="T100" fmla="*/ 2087 w 2087"/>
                <a:gd name="T101" fmla="*/ 2087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7" h="3609">
                  <a:moveTo>
                    <a:pt x="2087" y="2087"/>
                  </a:moveTo>
                  <a:lnTo>
                    <a:pt x="2087" y="0"/>
                  </a:lnTo>
                  <a:lnTo>
                    <a:pt x="1980" y="4"/>
                  </a:lnTo>
                  <a:lnTo>
                    <a:pt x="1874" y="11"/>
                  </a:lnTo>
                  <a:lnTo>
                    <a:pt x="1770" y="25"/>
                  </a:lnTo>
                  <a:lnTo>
                    <a:pt x="1667" y="42"/>
                  </a:lnTo>
                  <a:lnTo>
                    <a:pt x="1567" y="67"/>
                  </a:lnTo>
                  <a:lnTo>
                    <a:pt x="1467" y="94"/>
                  </a:lnTo>
                  <a:lnTo>
                    <a:pt x="1369" y="127"/>
                  </a:lnTo>
                  <a:lnTo>
                    <a:pt x="1275" y="165"/>
                  </a:lnTo>
                  <a:lnTo>
                    <a:pt x="1183" y="207"/>
                  </a:lnTo>
                  <a:lnTo>
                    <a:pt x="1092" y="253"/>
                  </a:lnTo>
                  <a:lnTo>
                    <a:pt x="1006" y="303"/>
                  </a:lnTo>
                  <a:lnTo>
                    <a:pt x="920" y="357"/>
                  </a:lnTo>
                  <a:lnTo>
                    <a:pt x="839" y="415"/>
                  </a:lnTo>
                  <a:lnTo>
                    <a:pt x="760" y="478"/>
                  </a:lnTo>
                  <a:lnTo>
                    <a:pt x="684" y="543"/>
                  </a:lnTo>
                  <a:lnTo>
                    <a:pt x="613" y="612"/>
                  </a:lnTo>
                  <a:lnTo>
                    <a:pt x="543" y="685"/>
                  </a:lnTo>
                  <a:lnTo>
                    <a:pt x="476" y="760"/>
                  </a:lnTo>
                  <a:lnTo>
                    <a:pt x="415" y="839"/>
                  </a:lnTo>
                  <a:lnTo>
                    <a:pt x="357" y="921"/>
                  </a:lnTo>
                  <a:lnTo>
                    <a:pt x="301" y="1006"/>
                  </a:lnTo>
                  <a:lnTo>
                    <a:pt x="252" y="1092"/>
                  </a:lnTo>
                  <a:lnTo>
                    <a:pt x="205" y="1182"/>
                  </a:lnTo>
                  <a:lnTo>
                    <a:pt x="165" y="1275"/>
                  </a:lnTo>
                  <a:lnTo>
                    <a:pt x="127" y="1371"/>
                  </a:lnTo>
                  <a:lnTo>
                    <a:pt x="94" y="1467"/>
                  </a:lnTo>
                  <a:lnTo>
                    <a:pt x="65" y="1566"/>
                  </a:lnTo>
                  <a:lnTo>
                    <a:pt x="42" y="1666"/>
                  </a:lnTo>
                  <a:lnTo>
                    <a:pt x="25" y="1770"/>
                  </a:lnTo>
                  <a:lnTo>
                    <a:pt x="12" y="1874"/>
                  </a:lnTo>
                  <a:lnTo>
                    <a:pt x="4" y="1981"/>
                  </a:lnTo>
                  <a:lnTo>
                    <a:pt x="0" y="2087"/>
                  </a:lnTo>
                  <a:lnTo>
                    <a:pt x="4" y="2196"/>
                  </a:lnTo>
                  <a:lnTo>
                    <a:pt x="12" y="2302"/>
                  </a:lnTo>
                  <a:lnTo>
                    <a:pt x="25" y="2407"/>
                  </a:lnTo>
                  <a:lnTo>
                    <a:pt x="44" y="2513"/>
                  </a:lnTo>
                  <a:lnTo>
                    <a:pt x="69" y="2616"/>
                  </a:lnTo>
                  <a:lnTo>
                    <a:pt x="98" y="2718"/>
                  </a:lnTo>
                  <a:lnTo>
                    <a:pt x="133" y="2818"/>
                  </a:lnTo>
                  <a:lnTo>
                    <a:pt x="173" y="2916"/>
                  </a:lnTo>
                  <a:lnTo>
                    <a:pt x="217" y="3012"/>
                  </a:lnTo>
                  <a:lnTo>
                    <a:pt x="265" y="3106"/>
                  </a:lnTo>
                  <a:lnTo>
                    <a:pt x="321" y="3198"/>
                  </a:lnTo>
                  <a:lnTo>
                    <a:pt x="378" y="3286"/>
                  </a:lnTo>
                  <a:lnTo>
                    <a:pt x="442" y="3371"/>
                  </a:lnTo>
                  <a:lnTo>
                    <a:pt x="511" y="3453"/>
                  </a:lnTo>
                  <a:lnTo>
                    <a:pt x="582" y="3534"/>
                  </a:lnTo>
                  <a:lnTo>
                    <a:pt x="659" y="3609"/>
                  </a:lnTo>
                  <a:lnTo>
                    <a:pt x="2087" y="2087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219FD2"/>
                </a:solidFill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850631" y="3242470"/>
            <a:ext cx="7857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rgbClr val="0E8146"/>
                </a:solidFill>
              </a:rPr>
              <a:t>62%</a:t>
            </a:r>
            <a:endParaRPr lang="zh-CN" altLang="en-US" sz="2700" b="1" dirty="0">
              <a:solidFill>
                <a:srgbClr val="0E8146"/>
              </a:solidFill>
            </a:endParaRPr>
          </a:p>
        </p:txBody>
      </p:sp>
      <p:sp>
        <p:nvSpPr>
          <p:cNvPr id="73" name="TextBox 89"/>
          <p:cNvSpPr txBox="1"/>
          <p:nvPr/>
        </p:nvSpPr>
        <p:spPr>
          <a:xfrm>
            <a:off x="1692570" y="2178871"/>
            <a:ext cx="518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62%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74" name="TextBox 90"/>
          <p:cNvSpPr txBox="1"/>
          <p:nvPr/>
        </p:nvSpPr>
        <p:spPr>
          <a:xfrm>
            <a:off x="962169" y="1984905"/>
            <a:ext cx="518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38%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75" name="TextBox 91"/>
          <p:cNvSpPr txBox="1"/>
          <p:nvPr/>
        </p:nvSpPr>
        <p:spPr>
          <a:xfrm>
            <a:off x="3442696" y="3242470"/>
            <a:ext cx="7857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rgbClr val="0E8146"/>
                </a:solidFill>
              </a:rPr>
              <a:t>20%</a:t>
            </a:r>
            <a:endParaRPr lang="zh-CN" altLang="en-US" sz="2700" b="1" dirty="0">
              <a:solidFill>
                <a:srgbClr val="0E8146"/>
              </a:solidFill>
            </a:endParaRPr>
          </a:p>
        </p:txBody>
      </p:sp>
      <p:sp>
        <p:nvSpPr>
          <p:cNvPr id="76" name="TextBox 92"/>
          <p:cNvSpPr txBox="1"/>
          <p:nvPr/>
        </p:nvSpPr>
        <p:spPr>
          <a:xfrm>
            <a:off x="6366972" y="3242470"/>
            <a:ext cx="7857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rgbClr val="0E8146"/>
                </a:solidFill>
              </a:rPr>
              <a:t>64%</a:t>
            </a:r>
            <a:endParaRPr lang="zh-CN" altLang="en-US" sz="2700" b="1" dirty="0">
              <a:solidFill>
                <a:srgbClr val="0E8146"/>
              </a:solidFill>
            </a:endParaRPr>
          </a:p>
        </p:txBody>
      </p:sp>
      <p:sp>
        <p:nvSpPr>
          <p:cNvPr id="81" name="Freeform 148"/>
          <p:cNvSpPr>
            <a:spLocks noEditPoints="1"/>
          </p:cNvSpPr>
          <p:nvPr/>
        </p:nvSpPr>
        <p:spPr bwMode="auto">
          <a:xfrm>
            <a:off x="4165185" y="1643565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2" name="Freeform 148"/>
          <p:cNvSpPr>
            <a:spLocks noEditPoints="1"/>
          </p:cNvSpPr>
          <p:nvPr/>
        </p:nvSpPr>
        <p:spPr bwMode="auto">
          <a:xfrm>
            <a:off x="4538676" y="1643565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3" name="Freeform 148"/>
          <p:cNvSpPr>
            <a:spLocks noEditPoints="1"/>
          </p:cNvSpPr>
          <p:nvPr/>
        </p:nvSpPr>
        <p:spPr bwMode="auto">
          <a:xfrm>
            <a:off x="4912165" y="1643565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5285656" y="1643565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6" name="Freeform 148"/>
          <p:cNvSpPr>
            <a:spLocks noEditPoints="1"/>
          </p:cNvSpPr>
          <p:nvPr/>
        </p:nvSpPr>
        <p:spPr bwMode="auto">
          <a:xfrm>
            <a:off x="4165185" y="2390548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7" name="Freeform 148"/>
          <p:cNvSpPr>
            <a:spLocks noEditPoints="1"/>
          </p:cNvSpPr>
          <p:nvPr/>
        </p:nvSpPr>
        <p:spPr bwMode="auto">
          <a:xfrm>
            <a:off x="4538676" y="2390548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8" name="Freeform 148"/>
          <p:cNvSpPr>
            <a:spLocks noEditPoints="1"/>
          </p:cNvSpPr>
          <p:nvPr/>
        </p:nvSpPr>
        <p:spPr bwMode="auto">
          <a:xfrm>
            <a:off x="4912165" y="2390548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89" name="Freeform 148"/>
          <p:cNvSpPr>
            <a:spLocks noEditPoints="1"/>
          </p:cNvSpPr>
          <p:nvPr/>
        </p:nvSpPr>
        <p:spPr bwMode="auto">
          <a:xfrm>
            <a:off x="5285656" y="2390548"/>
            <a:ext cx="296077" cy="603017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95C53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04" name="Freeform 148"/>
          <p:cNvSpPr>
            <a:spLocks noChangeAspect="1" noEditPoints="1"/>
          </p:cNvSpPr>
          <p:nvPr/>
        </p:nvSpPr>
        <p:spPr bwMode="auto">
          <a:xfrm>
            <a:off x="3442696" y="1643564"/>
            <a:ext cx="662840" cy="1350000"/>
          </a:xfrm>
          <a:custGeom>
            <a:avLst/>
            <a:gdLst>
              <a:gd name="T0" fmla="*/ 99 w 218"/>
              <a:gd name="T1" fmla="*/ 394 h 444"/>
              <a:gd name="T2" fmla="*/ 97 w 218"/>
              <a:gd name="T3" fmla="*/ 444 h 444"/>
              <a:gd name="T4" fmla="*/ 150 w 218"/>
              <a:gd name="T5" fmla="*/ 305 h 444"/>
              <a:gd name="T6" fmla="*/ 134 w 218"/>
              <a:gd name="T7" fmla="*/ 315 h 444"/>
              <a:gd name="T8" fmla="*/ 136 w 218"/>
              <a:gd name="T9" fmla="*/ 331 h 444"/>
              <a:gd name="T10" fmla="*/ 144 w 218"/>
              <a:gd name="T11" fmla="*/ 339 h 444"/>
              <a:gd name="T12" fmla="*/ 154 w 218"/>
              <a:gd name="T13" fmla="*/ 349 h 444"/>
              <a:gd name="T14" fmla="*/ 154 w 218"/>
              <a:gd name="T15" fmla="*/ 359 h 444"/>
              <a:gd name="T16" fmla="*/ 150 w 218"/>
              <a:gd name="T17" fmla="*/ 359 h 444"/>
              <a:gd name="T18" fmla="*/ 150 w 218"/>
              <a:gd name="T19" fmla="*/ 347 h 444"/>
              <a:gd name="T20" fmla="*/ 134 w 218"/>
              <a:gd name="T21" fmla="*/ 357 h 444"/>
              <a:gd name="T22" fmla="*/ 144 w 218"/>
              <a:gd name="T23" fmla="*/ 369 h 444"/>
              <a:gd name="T24" fmla="*/ 156 w 218"/>
              <a:gd name="T25" fmla="*/ 377 h 444"/>
              <a:gd name="T26" fmla="*/ 170 w 218"/>
              <a:gd name="T27" fmla="*/ 365 h 444"/>
              <a:gd name="T28" fmla="*/ 172 w 218"/>
              <a:gd name="T29" fmla="*/ 345 h 444"/>
              <a:gd name="T30" fmla="*/ 168 w 218"/>
              <a:gd name="T31" fmla="*/ 337 h 444"/>
              <a:gd name="T32" fmla="*/ 156 w 218"/>
              <a:gd name="T33" fmla="*/ 329 h 444"/>
              <a:gd name="T34" fmla="*/ 150 w 218"/>
              <a:gd name="T35" fmla="*/ 323 h 444"/>
              <a:gd name="T36" fmla="*/ 152 w 218"/>
              <a:gd name="T37" fmla="*/ 315 h 444"/>
              <a:gd name="T38" fmla="*/ 154 w 218"/>
              <a:gd name="T39" fmla="*/ 317 h 444"/>
              <a:gd name="T40" fmla="*/ 156 w 218"/>
              <a:gd name="T41" fmla="*/ 325 h 444"/>
              <a:gd name="T42" fmla="*/ 170 w 218"/>
              <a:gd name="T43" fmla="*/ 315 h 444"/>
              <a:gd name="T44" fmla="*/ 156 w 218"/>
              <a:gd name="T45" fmla="*/ 305 h 444"/>
              <a:gd name="T46" fmla="*/ 49 w 218"/>
              <a:gd name="T47" fmla="*/ 117 h 444"/>
              <a:gd name="T48" fmla="*/ 146 w 218"/>
              <a:gd name="T49" fmla="*/ 131 h 444"/>
              <a:gd name="T50" fmla="*/ 162 w 218"/>
              <a:gd name="T51" fmla="*/ 246 h 444"/>
              <a:gd name="T52" fmla="*/ 206 w 218"/>
              <a:gd name="T53" fmla="*/ 291 h 444"/>
              <a:gd name="T54" fmla="*/ 216 w 218"/>
              <a:gd name="T55" fmla="*/ 299 h 444"/>
              <a:gd name="T56" fmla="*/ 216 w 218"/>
              <a:gd name="T57" fmla="*/ 379 h 444"/>
              <a:gd name="T58" fmla="*/ 206 w 218"/>
              <a:gd name="T59" fmla="*/ 386 h 444"/>
              <a:gd name="T60" fmla="*/ 91 w 218"/>
              <a:gd name="T61" fmla="*/ 382 h 444"/>
              <a:gd name="T62" fmla="*/ 89 w 218"/>
              <a:gd name="T63" fmla="*/ 303 h 444"/>
              <a:gd name="T64" fmla="*/ 95 w 218"/>
              <a:gd name="T65" fmla="*/ 291 h 444"/>
              <a:gd name="T66" fmla="*/ 144 w 218"/>
              <a:gd name="T67" fmla="*/ 281 h 444"/>
              <a:gd name="T68" fmla="*/ 87 w 218"/>
              <a:gd name="T69" fmla="*/ 285 h 444"/>
              <a:gd name="T70" fmla="*/ 79 w 218"/>
              <a:gd name="T71" fmla="*/ 303 h 444"/>
              <a:gd name="T72" fmla="*/ 27 w 218"/>
              <a:gd name="T73" fmla="*/ 444 h 444"/>
              <a:gd name="T74" fmla="*/ 4 w 218"/>
              <a:gd name="T75" fmla="*/ 263 h 444"/>
              <a:gd name="T76" fmla="*/ 4 w 218"/>
              <a:gd name="T77" fmla="*/ 146 h 444"/>
              <a:gd name="T78" fmla="*/ 49 w 218"/>
              <a:gd name="T79" fmla="*/ 117 h 444"/>
              <a:gd name="T80" fmla="*/ 121 w 218"/>
              <a:gd name="T81" fmla="*/ 16 h 444"/>
              <a:gd name="T82" fmla="*/ 130 w 218"/>
              <a:gd name="T83" fmla="*/ 73 h 444"/>
              <a:gd name="T84" fmla="*/ 83 w 218"/>
              <a:gd name="T85" fmla="*/ 107 h 444"/>
              <a:gd name="T86" fmla="*/ 33 w 218"/>
              <a:gd name="T87" fmla="*/ 73 h 444"/>
              <a:gd name="T88" fmla="*/ 45 w 218"/>
              <a:gd name="T89" fmla="*/ 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8" h="444">
                <a:moveTo>
                  <a:pt x="89" y="392"/>
                </a:moveTo>
                <a:lnTo>
                  <a:pt x="95" y="394"/>
                </a:lnTo>
                <a:lnTo>
                  <a:pt x="99" y="394"/>
                </a:lnTo>
                <a:lnTo>
                  <a:pt x="134" y="394"/>
                </a:lnTo>
                <a:lnTo>
                  <a:pt x="134" y="444"/>
                </a:lnTo>
                <a:lnTo>
                  <a:pt x="97" y="444"/>
                </a:lnTo>
                <a:lnTo>
                  <a:pt x="89" y="392"/>
                </a:lnTo>
                <a:close/>
                <a:moveTo>
                  <a:pt x="150" y="301"/>
                </a:moveTo>
                <a:lnTo>
                  <a:pt x="150" y="305"/>
                </a:lnTo>
                <a:lnTo>
                  <a:pt x="142" y="307"/>
                </a:lnTo>
                <a:lnTo>
                  <a:pt x="138" y="311"/>
                </a:lnTo>
                <a:lnTo>
                  <a:pt x="134" y="315"/>
                </a:lnTo>
                <a:lnTo>
                  <a:pt x="134" y="321"/>
                </a:lnTo>
                <a:lnTo>
                  <a:pt x="134" y="327"/>
                </a:lnTo>
                <a:lnTo>
                  <a:pt x="136" y="331"/>
                </a:lnTo>
                <a:lnTo>
                  <a:pt x="138" y="333"/>
                </a:lnTo>
                <a:lnTo>
                  <a:pt x="140" y="337"/>
                </a:lnTo>
                <a:lnTo>
                  <a:pt x="144" y="339"/>
                </a:lnTo>
                <a:lnTo>
                  <a:pt x="150" y="343"/>
                </a:lnTo>
                <a:lnTo>
                  <a:pt x="154" y="345"/>
                </a:lnTo>
                <a:lnTo>
                  <a:pt x="154" y="349"/>
                </a:lnTo>
                <a:lnTo>
                  <a:pt x="156" y="351"/>
                </a:lnTo>
                <a:lnTo>
                  <a:pt x="156" y="357"/>
                </a:lnTo>
                <a:lnTo>
                  <a:pt x="154" y="359"/>
                </a:lnTo>
                <a:lnTo>
                  <a:pt x="152" y="361"/>
                </a:lnTo>
                <a:lnTo>
                  <a:pt x="150" y="361"/>
                </a:lnTo>
                <a:lnTo>
                  <a:pt x="150" y="359"/>
                </a:lnTo>
                <a:lnTo>
                  <a:pt x="150" y="357"/>
                </a:lnTo>
                <a:lnTo>
                  <a:pt x="150" y="351"/>
                </a:lnTo>
                <a:lnTo>
                  <a:pt x="150" y="347"/>
                </a:lnTo>
                <a:lnTo>
                  <a:pt x="134" y="347"/>
                </a:lnTo>
                <a:lnTo>
                  <a:pt x="134" y="351"/>
                </a:lnTo>
                <a:lnTo>
                  <a:pt x="134" y="357"/>
                </a:lnTo>
                <a:lnTo>
                  <a:pt x="136" y="361"/>
                </a:lnTo>
                <a:lnTo>
                  <a:pt x="138" y="365"/>
                </a:lnTo>
                <a:lnTo>
                  <a:pt x="144" y="369"/>
                </a:lnTo>
                <a:lnTo>
                  <a:pt x="150" y="369"/>
                </a:lnTo>
                <a:lnTo>
                  <a:pt x="150" y="377"/>
                </a:lnTo>
                <a:lnTo>
                  <a:pt x="156" y="377"/>
                </a:lnTo>
                <a:lnTo>
                  <a:pt x="156" y="371"/>
                </a:lnTo>
                <a:lnTo>
                  <a:pt x="164" y="369"/>
                </a:lnTo>
                <a:lnTo>
                  <a:pt x="170" y="365"/>
                </a:lnTo>
                <a:lnTo>
                  <a:pt x="172" y="359"/>
                </a:lnTo>
                <a:lnTo>
                  <a:pt x="174" y="351"/>
                </a:lnTo>
                <a:lnTo>
                  <a:pt x="172" y="345"/>
                </a:lnTo>
                <a:lnTo>
                  <a:pt x="172" y="341"/>
                </a:lnTo>
                <a:lnTo>
                  <a:pt x="170" y="339"/>
                </a:lnTo>
                <a:lnTo>
                  <a:pt x="168" y="337"/>
                </a:lnTo>
                <a:lnTo>
                  <a:pt x="164" y="333"/>
                </a:lnTo>
                <a:lnTo>
                  <a:pt x="160" y="331"/>
                </a:lnTo>
                <a:lnTo>
                  <a:pt x="156" y="329"/>
                </a:lnTo>
                <a:lnTo>
                  <a:pt x="152" y="327"/>
                </a:lnTo>
                <a:lnTo>
                  <a:pt x="152" y="325"/>
                </a:lnTo>
                <a:lnTo>
                  <a:pt x="150" y="323"/>
                </a:lnTo>
                <a:lnTo>
                  <a:pt x="150" y="319"/>
                </a:lnTo>
                <a:lnTo>
                  <a:pt x="150" y="317"/>
                </a:lnTo>
                <a:lnTo>
                  <a:pt x="152" y="315"/>
                </a:lnTo>
                <a:lnTo>
                  <a:pt x="152" y="315"/>
                </a:lnTo>
                <a:lnTo>
                  <a:pt x="154" y="315"/>
                </a:lnTo>
                <a:lnTo>
                  <a:pt x="154" y="317"/>
                </a:lnTo>
                <a:lnTo>
                  <a:pt x="156" y="319"/>
                </a:lnTo>
                <a:lnTo>
                  <a:pt x="156" y="321"/>
                </a:lnTo>
                <a:lnTo>
                  <a:pt x="156" y="325"/>
                </a:lnTo>
                <a:lnTo>
                  <a:pt x="172" y="325"/>
                </a:lnTo>
                <a:lnTo>
                  <a:pt x="172" y="321"/>
                </a:lnTo>
                <a:lnTo>
                  <a:pt x="170" y="315"/>
                </a:lnTo>
                <a:lnTo>
                  <a:pt x="168" y="311"/>
                </a:lnTo>
                <a:lnTo>
                  <a:pt x="164" y="307"/>
                </a:lnTo>
                <a:lnTo>
                  <a:pt x="156" y="305"/>
                </a:lnTo>
                <a:lnTo>
                  <a:pt x="156" y="301"/>
                </a:lnTo>
                <a:lnTo>
                  <a:pt x="150" y="301"/>
                </a:lnTo>
                <a:close/>
                <a:moveTo>
                  <a:pt x="49" y="117"/>
                </a:moveTo>
                <a:lnTo>
                  <a:pt x="113" y="117"/>
                </a:lnTo>
                <a:lnTo>
                  <a:pt x="130" y="121"/>
                </a:lnTo>
                <a:lnTo>
                  <a:pt x="146" y="131"/>
                </a:lnTo>
                <a:lnTo>
                  <a:pt x="158" y="146"/>
                </a:lnTo>
                <a:lnTo>
                  <a:pt x="162" y="166"/>
                </a:lnTo>
                <a:lnTo>
                  <a:pt x="162" y="246"/>
                </a:lnTo>
                <a:lnTo>
                  <a:pt x="162" y="252"/>
                </a:lnTo>
                <a:lnTo>
                  <a:pt x="162" y="291"/>
                </a:lnTo>
                <a:lnTo>
                  <a:pt x="206" y="291"/>
                </a:lnTo>
                <a:lnTo>
                  <a:pt x="210" y="291"/>
                </a:lnTo>
                <a:lnTo>
                  <a:pt x="214" y="295"/>
                </a:lnTo>
                <a:lnTo>
                  <a:pt x="216" y="299"/>
                </a:lnTo>
                <a:lnTo>
                  <a:pt x="218" y="303"/>
                </a:lnTo>
                <a:lnTo>
                  <a:pt x="218" y="375"/>
                </a:lnTo>
                <a:lnTo>
                  <a:pt x="216" y="379"/>
                </a:lnTo>
                <a:lnTo>
                  <a:pt x="214" y="382"/>
                </a:lnTo>
                <a:lnTo>
                  <a:pt x="210" y="384"/>
                </a:lnTo>
                <a:lnTo>
                  <a:pt x="206" y="386"/>
                </a:lnTo>
                <a:lnTo>
                  <a:pt x="99" y="386"/>
                </a:lnTo>
                <a:lnTo>
                  <a:pt x="95" y="384"/>
                </a:lnTo>
                <a:lnTo>
                  <a:pt x="91" y="382"/>
                </a:lnTo>
                <a:lnTo>
                  <a:pt x="89" y="379"/>
                </a:lnTo>
                <a:lnTo>
                  <a:pt x="89" y="375"/>
                </a:lnTo>
                <a:lnTo>
                  <a:pt x="89" y="303"/>
                </a:lnTo>
                <a:lnTo>
                  <a:pt x="89" y="299"/>
                </a:lnTo>
                <a:lnTo>
                  <a:pt x="91" y="295"/>
                </a:lnTo>
                <a:lnTo>
                  <a:pt x="95" y="291"/>
                </a:lnTo>
                <a:lnTo>
                  <a:pt x="99" y="291"/>
                </a:lnTo>
                <a:lnTo>
                  <a:pt x="144" y="291"/>
                </a:lnTo>
                <a:lnTo>
                  <a:pt x="144" y="281"/>
                </a:lnTo>
                <a:lnTo>
                  <a:pt x="99" y="281"/>
                </a:lnTo>
                <a:lnTo>
                  <a:pt x="93" y="283"/>
                </a:lnTo>
                <a:lnTo>
                  <a:pt x="87" y="285"/>
                </a:lnTo>
                <a:lnTo>
                  <a:pt x="83" y="291"/>
                </a:lnTo>
                <a:lnTo>
                  <a:pt x="79" y="295"/>
                </a:lnTo>
                <a:lnTo>
                  <a:pt x="79" y="303"/>
                </a:lnTo>
                <a:lnTo>
                  <a:pt x="79" y="373"/>
                </a:lnTo>
                <a:lnTo>
                  <a:pt x="67" y="444"/>
                </a:lnTo>
                <a:lnTo>
                  <a:pt x="27" y="444"/>
                </a:lnTo>
                <a:lnTo>
                  <a:pt x="27" y="289"/>
                </a:lnTo>
                <a:lnTo>
                  <a:pt x="14" y="279"/>
                </a:lnTo>
                <a:lnTo>
                  <a:pt x="4" y="263"/>
                </a:lnTo>
                <a:lnTo>
                  <a:pt x="0" y="246"/>
                </a:lnTo>
                <a:lnTo>
                  <a:pt x="0" y="166"/>
                </a:lnTo>
                <a:lnTo>
                  <a:pt x="4" y="146"/>
                </a:lnTo>
                <a:lnTo>
                  <a:pt x="16" y="131"/>
                </a:lnTo>
                <a:lnTo>
                  <a:pt x="31" y="121"/>
                </a:lnTo>
                <a:lnTo>
                  <a:pt x="49" y="117"/>
                </a:lnTo>
                <a:close/>
                <a:moveTo>
                  <a:pt x="83" y="0"/>
                </a:moveTo>
                <a:lnTo>
                  <a:pt x="103" y="6"/>
                </a:lnTo>
                <a:lnTo>
                  <a:pt x="121" y="16"/>
                </a:lnTo>
                <a:lnTo>
                  <a:pt x="130" y="33"/>
                </a:lnTo>
                <a:lnTo>
                  <a:pt x="134" y="53"/>
                </a:lnTo>
                <a:lnTo>
                  <a:pt x="130" y="73"/>
                </a:lnTo>
                <a:lnTo>
                  <a:pt x="121" y="91"/>
                </a:lnTo>
                <a:lnTo>
                  <a:pt x="103" y="103"/>
                </a:lnTo>
                <a:lnTo>
                  <a:pt x="83" y="107"/>
                </a:lnTo>
                <a:lnTo>
                  <a:pt x="61" y="103"/>
                </a:lnTo>
                <a:lnTo>
                  <a:pt x="45" y="91"/>
                </a:lnTo>
                <a:lnTo>
                  <a:pt x="33" y="73"/>
                </a:lnTo>
                <a:lnTo>
                  <a:pt x="29" y="53"/>
                </a:lnTo>
                <a:lnTo>
                  <a:pt x="33" y="33"/>
                </a:lnTo>
                <a:lnTo>
                  <a:pt x="45" y="16"/>
                </a:lnTo>
                <a:lnTo>
                  <a:pt x="61" y="6"/>
                </a:lnTo>
                <a:lnTo>
                  <a:pt x="83" y="0"/>
                </a:lnTo>
                <a:close/>
              </a:path>
            </a:pathLst>
          </a:custGeom>
          <a:solidFill>
            <a:srgbClr val="0E814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420722" y="168996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553904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687958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822011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956065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090119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224173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7358227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492280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626335" y="1688654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419850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6553904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687958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822011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6956065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090119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224173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358227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492280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626335" y="18250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419850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553904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687958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822011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956065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090119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7224173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358227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492280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7626335" y="19615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419850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553904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687958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22011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6956065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090119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7224173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7358227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7492280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7626335" y="2097953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6419850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6553904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6687958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6822011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6956065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90119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7224173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7358227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7492280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7626335" y="2234387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6419850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6553904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6687958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6822011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956065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090119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7224173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358227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7492280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7626335" y="2370821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6419850" y="2507255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553904" y="2507255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687958" y="2507255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6822011" y="2507255"/>
            <a:ext cx="108000" cy="108000"/>
          </a:xfrm>
          <a:prstGeom prst="ellipse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6956065" y="2507255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7090119" y="2507255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7224173" y="2507255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7358227" y="2507255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7492280" y="2507255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7626335" y="2507255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6419850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6553904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687958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6822011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6956065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7090119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7224173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7358227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7492280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7626335" y="2643687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6419850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6553904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6687958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6822011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6956065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7090119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7224173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7358227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7492280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7626335" y="2780121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6419850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6553904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6687958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6822011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956065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7090119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7224173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7358227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7492280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7626335" y="2916554"/>
            <a:ext cx="108000" cy="108000"/>
          </a:xfrm>
          <a:prstGeom prst="ellipse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219FD2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850631" y="3716157"/>
            <a:ext cx="2164713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1" name="矩形 230"/>
          <p:cNvSpPr/>
          <p:nvPr/>
        </p:nvSpPr>
        <p:spPr>
          <a:xfrm>
            <a:off x="3442696" y="3716157"/>
            <a:ext cx="2164713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2" name="矩形 231"/>
          <p:cNvSpPr/>
          <p:nvPr/>
        </p:nvSpPr>
        <p:spPr>
          <a:xfrm>
            <a:off x="6409924" y="3727218"/>
            <a:ext cx="2164713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在此添加关键字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2602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435247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50" b="1" dirty="0"/>
              <a:t>添加标题内容文本</a:t>
            </a: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02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77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68d20491f2f62e6d1b0edc4f0ac815f4a129"/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2611</Words>
  <Application>Microsoft Office PowerPoint</Application>
  <PresentationFormat>全屏显示(16:9)</PresentationFormat>
  <Paragraphs>302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Open Sans</vt:lpstr>
      <vt:lpstr>Roboto Bold</vt:lpstr>
      <vt:lpstr>方正苏新诗柳楷简体</vt:lpstr>
      <vt:lpstr>宋体</vt:lpstr>
      <vt:lpstr>微软雅黑</vt:lpstr>
      <vt:lpstr>Arial</vt:lpstr>
      <vt:lpstr>Calibri</vt:lpstr>
      <vt:lpstr>Franklin Gothic Book</vt:lpstr>
      <vt:lpstr>Helvetica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绿色简洁</dc:title>
  <dc:creator>第一PPT</dc:creator>
  <cp:keywords>www.1ppt.com</cp:keywords>
  <cp:lastModifiedBy>Alan Yuan</cp:lastModifiedBy>
  <cp:revision>54</cp:revision>
  <dcterms:created xsi:type="dcterms:W3CDTF">2015-08-29T03:10:12Z</dcterms:created>
  <dcterms:modified xsi:type="dcterms:W3CDTF">2018-12-23T02:40:11Z</dcterms:modified>
</cp:coreProperties>
</file>