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8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24"/>
  </p:notesMasterIdLst>
  <p:handoutMasterIdLst>
    <p:handoutMasterId r:id="rId25"/>
  </p:handoutMasterIdLst>
  <p:sldIdLst>
    <p:sldId id="3297" r:id="rId2"/>
    <p:sldId id="3290" r:id="rId3"/>
    <p:sldId id="3291" r:id="rId4"/>
    <p:sldId id="3178" r:id="rId5"/>
    <p:sldId id="3192" r:id="rId6"/>
    <p:sldId id="3176" r:id="rId7"/>
    <p:sldId id="3175" r:id="rId8"/>
    <p:sldId id="3302" r:id="rId9"/>
    <p:sldId id="3174" r:id="rId10"/>
    <p:sldId id="3169" r:id="rId11"/>
    <p:sldId id="3191" r:id="rId12"/>
    <p:sldId id="3172" r:id="rId13"/>
    <p:sldId id="3303" r:id="rId14"/>
    <p:sldId id="3190" r:id="rId15"/>
    <p:sldId id="3173" r:id="rId16"/>
    <p:sldId id="3177" r:id="rId17"/>
    <p:sldId id="3170" r:id="rId18"/>
    <p:sldId id="3304" r:id="rId19"/>
    <p:sldId id="3193" r:id="rId20"/>
    <p:sldId id="3179" r:id="rId21"/>
    <p:sldId id="3171" r:id="rId22"/>
    <p:sldId id="3301" r:id="rId23"/>
  </p:sldIdLst>
  <p:sldSz cx="12858750" cy="7232650"/>
  <p:notesSz cx="6858000" cy="9144000"/>
  <p:custDataLst>
    <p:tags r:id="rId2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8769"/>
    <a:srgbClr val="F16904"/>
    <a:srgbClr val="223D5E"/>
    <a:srgbClr val="EC206C"/>
    <a:srgbClr val="BC148E"/>
    <a:srgbClr val="0A1A3B"/>
    <a:srgbClr val="CE000D"/>
    <a:srgbClr val="FE67BE"/>
    <a:srgbClr val="84004C"/>
    <a:srgbClr val="8B2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49" autoAdjust="0"/>
    <p:restoredTop sz="92986" autoAdjust="0"/>
  </p:normalViewPr>
  <p:slideViewPr>
    <p:cSldViewPr>
      <p:cViewPr varScale="1">
        <p:scale>
          <a:sx n="82" d="100"/>
          <a:sy n="82" d="100"/>
        </p:scale>
        <p:origin x="763" y="62"/>
      </p:cViewPr>
      <p:guideLst>
        <p:guide orient="horz" pos="328"/>
        <p:guide pos="4050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118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150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465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138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077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219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8933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1680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944490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279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512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477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840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0877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47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251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673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AECE9-5176-4E57-B4C4-570EB4C2C33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14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122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777111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161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872946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70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1994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0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259"/>
          <p:cNvSpPr>
            <a:spLocks noChangeArrowheads="1"/>
          </p:cNvSpPr>
          <p:nvPr/>
        </p:nvSpPr>
        <p:spPr bwMode="auto">
          <a:xfrm>
            <a:off x="2468935" y="3904357"/>
            <a:ext cx="753743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6600" spc="600" dirty="0">
                <a:solidFill>
                  <a:schemeClr val="accent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cs typeface="Arial" panose="020B0604020202020204" pitchFamily="34" charset="0"/>
              </a:rPr>
              <a:t>述职报告</a:t>
            </a:r>
          </a:p>
        </p:txBody>
      </p:sp>
      <p:sp>
        <p:nvSpPr>
          <p:cNvPr id="74" name="矩形 259"/>
          <p:cNvSpPr>
            <a:spLocks noChangeArrowheads="1"/>
          </p:cNvSpPr>
          <p:nvPr/>
        </p:nvSpPr>
        <p:spPr bwMode="auto">
          <a:xfrm>
            <a:off x="2661551" y="4840461"/>
            <a:ext cx="72728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400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框架完整适用于工作总结、工作汇报、工作安排</a:t>
            </a:r>
          </a:p>
        </p:txBody>
      </p:sp>
      <p:sp>
        <p:nvSpPr>
          <p:cNvPr id="75" name="矩形 259"/>
          <p:cNvSpPr>
            <a:spLocks noChangeArrowheads="1"/>
          </p:cNvSpPr>
          <p:nvPr/>
        </p:nvSpPr>
        <p:spPr bwMode="auto">
          <a:xfrm>
            <a:off x="2877575" y="5488533"/>
            <a:ext cx="69847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 is applicable to complete work summary report, work, work </a:t>
            </a:r>
            <a:r>
              <a:rPr lang="en-US" altLang="zh-CN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arrangementsFramework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applicable to complete work summary report, work, work arrangements</a:t>
            </a:r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902911" y="1278389"/>
            <a:ext cx="1299902" cy="1902851"/>
            <a:chOff x="5948797" y="2324705"/>
            <a:chExt cx="1064902" cy="1558848"/>
          </a:xfrm>
          <a:effectLst>
            <a:outerShdw blurRad="317500" dist="190500" dir="1500000" algn="ctr" rotWithShape="0">
              <a:srgbClr val="000000">
                <a:alpha val="40000"/>
              </a:srgbClr>
            </a:outerShdw>
          </a:effectLst>
        </p:grpSpPr>
        <p:sp>
          <p:nvSpPr>
            <p:cNvPr id="3" name="圆角矩形 2"/>
            <p:cNvSpPr/>
            <p:nvPr/>
          </p:nvSpPr>
          <p:spPr>
            <a:xfrm rot="2700000">
              <a:off x="5948797" y="2324705"/>
              <a:ext cx="1064902" cy="1064902"/>
            </a:xfrm>
            <a:prstGeom prst="roundRect">
              <a:avLst/>
            </a:prstGeom>
            <a:solidFill>
              <a:schemeClr val="accent1"/>
            </a:solidFill>
            <a:ln w="285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5948797" y="2818651"/>
              <a:ext cx="1064902" cy="1064902"/>
              <a:chOff x="5709096" y="3409197"/>
              <a:chExt cx="1009740" cy="1009740"/>
            </a:xfrm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8" name="圆角矩形 47"/>
              <p:cNvSpPr/>
              <p:nvPr/>
            </p:nvSpPr>
            <p:spPr>
              <a:xfrm rot="2700000">
                <a:off x="5709096" y="3409197"/>
                <a:ext cx="1009740" cy="1009740"/>
              </a:xfrm>
              <a:prstGeom prst="roundRect">
                <a:avLst/>
              </a:prstGeom>
              <a:gradFill flip="none" rotWithShape="1">
                <a:gsLst>
                  <a:gs pos="86000">
                    <a:schemeClr val="bg1">
                      <a:lumMod val="75000"/>
                    </a:schemeClr>
                  </a:gs>
                  <a:gs pos="29000">
                    <a:schemeClr val="bg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2700000">
                <a:off x="5709096" y="3409197"/>
                <a:ext cx="1009740" cy="100974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4793934" y="1881339"/>
            <a:ext cx="1299902" cy="1806994"/>
            <a:chOff x="4221087" y="2818651"/>
            <a:chExt cx="1064902" cy="1480321"/>
          </a:xfrm>
          <a:effectLst>
            <a:outerShdw blurRad="317500" dist="190500" dir="1500000" algn="ctr" rotWithShape="0">
              <a:srgbClr val="000000">
                <a:alpha val="40000"/>
              </a:srgbClr>
            </a:outerShdw>
          </a:effectLst>
        </p:grpSpPr>
        <p:sp>
          <p:nvSpPr>
            <p:cNvPr id="4" name="圆角矩形 3"/>
            <p:cNvSpPr/>
            <p:nvPr/>
          </p:nvSpPr>
          <p:spPr>
            <a:xfrm rot="2700000">
              <a:off x="4221087" y="3234070"/>
              <a:ext cx="1064902" cy="1064902"/>
            </a:xfrm>
            <a:prstGeom prst="roundRect">
              <a:avLst/>
            </a:prstGeom>
            <a:solidFill>
              <a:schemeClr val="accent2"/>
            </a:solidFill>
            <a:ln w="2857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4221087" y="2818651"/>
              <a:ext cx="1064902" cy="1064902"/>
              <a:chOff x="4070881" y="3409197"/>
              <a:chExt cx="1009740" cy="1009740"/>
            </a:xfrm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圆角矩形 56"/>
              <p:cNvSpPr/>
              <p:nvPr/>
            </p:nvSpPr>
            <p:spPr>
              <a:xfrm rot="2700000">
                <a:off x="4070881" y="3409197"/>
                <a:ext cx="1009740" cy="1009740"/>
              </a:xfrm>
              <a:prstGeom prst="roundRect">
                <a:avLst/>
              </a:prstGeom>
              <a:gradFill flip="none" rotWithShape="1">
                <a:gsLst>
                  <a:gs pos="86000">
                    <a:schemeClr val="bg1">
                      <a:lumMod val="75000"/>
                    </a:schemeClr>
                  </a:gs>
                  <a:gs pos="29000">
                    <a:schemeClr val="bg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>
              <a:xfrm rot="2700000">
                <a:off x="4070881" y="3409197"/>
                <a:ext cx="1009740" cy="100974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9011889" y="1881340"/>
            <a:ext cx="1299902" cy="1806993"/>
            <a:chOff x="7676508" y="2818651"/>
            <a:chExt cx="1064902" cy="1480320"/>
          </a:xfrm>
          <a:effectLst>
            <a:outerShdw blurRad="317500" dist="190500" dir="1500000" algn="ctr" rotWithShape="0">
              <a:srgbClr val="000000">
                <a:alpha val="40000"/>
              </a:srgbClr>
            </a:outerShdw>
          </a:effectLst>
        </p:grpSpPr>
        <p:sp>
          <p:nvSpPr>
            <p:cNvPr id="5" name="圆角矩形 4"/>
            <p:cNvSpPr/>
            <p:nvPr/>
          </p:nvSpPr>
          <p:spPr>
            <a:xfrm rot="2700000">
              <a:off x="7676508" y="3234069"/>
              <a:ext cx="1064902" cy="1064902"/>
            </a:xfrm>
            <a:prstGeom prst="roundRect">
              <a:avLst/>
            </a:prstGeom>
            <a:solidFill>
              <a:schemeClr val="accent2"/>
            </a:solidFill>
            <a:ln w="285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676508" y="2818651"/>
              <a:ext cx="1064902" cy="1064902"/>
              <a:chOff x="7347311" y="3409197"/>
              <a:chExt cx="1009740" cy="1009740"/>
            </a:xfrm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0" name="圆角矩形 59"/>
              <p:cNvSpPr/>
              <p:nvPr/>
            </p:nvSpPr>
            <p:spPr>
              <a:xfrm rot="2700000">
                <a:off x="7347311" y="3409197"/>
                <a:ext cx="1009740" cy="1009740"/>
              </a:xfrm>
              <a:prstGeom prst="roundRect">
                <a:avLst/>
              </a:prstGeom>
              <a:gradFill flip="none" rotWithShape="1">
                <a:gsLst>
                  <a:gs pos="86000">
                    <a:schemeClr val="bg1">
                      <a:lumMod val="75000"/>
                    </a:schemeClr>
                  </a:gs>
                  <a:gs pos="29000">
                    <a:schemeClr val="bg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3" name="圆角矩形 62"/>
              <p:cNvSpPr/>
              <p:nvPr/>
            </p:nvSpPr>
            <p:spPr>
              <a:xfrm rot="2700000">
                <a:off x="7347311" y="3409197"/>
                <a:ext cx="1009740" cy="100974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2684959" y="1278395"/>
            <a:ext cx="1299902" cy="1902847"/>
            <a:chOff x="2493377" y="2324708"/>
            <a:chExt cx="1064902" cy="1558845"/>
          </a:xfrm>
          <a:effectLst>
            <a:outerShdw blurRad="317500" dist="190500" dir="1500000" algn="ctr" rotWithShape="0">
              <a:srgbClr val="000000">
                <a:alpha val="40000"/>
              </a:srgbClr>
            </a:outerShdw>
          </a:effectLst>
        </p:grpSpPr>
        <p:sp>
          <p:nvSpPr>
            <p:cNvPr id="2" name="圆角矩形 1"/>
            <p:cNvSpPr/>
            <p:nvPr/>
          </p:nvSpPr>
          <p:spPr>
            <a:xfrm rot="2700000">
              <a:off x="2493377" y="2324708"/>
              <a:ext cx="1064902" cy="1064902"/>
            </a:xfrm>
            <a:prstGeom prst="roundRect">
              <a:avLst/>
            </a:prstGeom>
            <a:solidFill>
              <a:schemeClr val="accent1"/>
            </a:solidFill>
            <a:ln w="285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493377" y="2818651"/>
              <a:ext cx="1064902" cy="1064902"/>
              <a:chOff x="2432666" y="3409197"/>
              <a:chExt cx="1009740" cy="1009740"/>
            </a:xfrm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4" name="圆角矩形 53"/>
              <p:cNvSpPr/>
              <p:nvPr/>
            </p:nvSpPr>
            <p:spPr>
              <a:xfrm rot="2700000">
                <a:off x="2432666" y="3409197"/>
                <a:ext cx="1009740" cy="1009740"/>
              </a:xfrm>
              <a:prstGeom prst="roundRect">
                <a:avLst/>
              </a:prstGeom>
              <a:gradFill flip="none" rotWithShape="1">
                <a:gsLst>
                  <a:gs pos="86000">
                    <a:schemeClr val="bg1">
                      <a:lumMod val="75000"/>
                    </a:schemeClr>
                  </a:gs>
                  <a:gs pos="29000">
                    <a:schemeClr val="bg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2700000">
                <a:off x="2432666" y="3409197"/>
                <a:ext cx="1009740" cy="100974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6" name="MH_Others_1"/>
          <p:cNvSpPr txBox="1"/>
          <p:nvPr>
            <p:custDataLst>
              <p:tags r:id="rId1"/>
            </p:custDataLst>
          </p:nvPr>
        </p:nvSpPr>
        <p:spPr>
          <a:xfrm rot="16200000">
            <a:off x="2575648" y="1791569"/>
            <a:ext cx="1502969" cy="1239458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8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MH_Others_1"/>
          <p:cNvSpPr txBox="1"/>
          <p:nvPr>
            <p:custDataLst>
              <p:tags r:id="rId2"/>
            </p:custDataLst>
          </p:nvPr>
        </p:nvSpPr>
        <p:spPr>
          <a:xfrm rot="16200000">
            <a:off x="4718090" y="1791569"/>
            <a:ext cx="1502969" cy="1239458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</a:t>
            </a:r>
            <a:endParaRPr lang="zh-CN" altLang="en-US" sz="8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MH_Others_1"/>
          <p:cNvSpPr txBox="1"/>
          <p:nvPr>
            <p:custDataLst>
              <p:tags r:id="rId3"/>
            </p:custDataLst>
          </p:nvPr>
        </p:nvSpPr>
        <p:spPr>
          <a:xfrm rot="16200000">
            <a:off x="6815427" y="1791569"/>
            <a:ext cx="1502969" cy="1239458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8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MH_Others_1"/>
          <p:cNvSpPr txBox="1"/>
          <p:nvPr>
            <p:custDataLst>
              <p:tags r:id="rId4"/>
            </p:custDataLst>
          </p:nvPr>
        </p:nvSpPr>
        <p:spPr>
          <a:xfrm rot="16200000">
            <a:off x="8946594" y="1791569"/>
            <a:ext cx="1502969" cy="1239458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</a:t>
            </a:r>
            <a:endParaRPr lang="zh-CN" altLang="en-US" sz="8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57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5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3" grpId="1"/>
      <p:bldP spid="74" grpId="0"/>
      <p:bldP spid="74" grpId="1"/>
      <p:bldP spid="7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042720" y="3368509"/>
            <a:ext cx="2762008" cy="2496581"/>
            <a:chOff x="3471863" y="2343150"/>
            <a:chExt cx="2197101" cy="1985963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476626" y="2381250"/>
              <a:ext cx="2192338" cy="1495425"/>
            </a:xfrm>
            <a:custGeom>
              <a:avLst/>
              <a:gdLst/>
              <a:ahLst/>
              <a:cxnLst>
                <a:cxn ang="0">
                  <a:pos x="1202" y="800"/>
                </a:cxn>
                <a:cxn ang="0">
                  <a:pos x="1182" y="820"/>
                </a:cxn>
                <a:cxn ang="0">
                  <a:pos x="20" y="820"/>
                </a:cxn>
                <a:cxn ang="0">
                  <a:pos x="0" y="800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1182" y="0"/>
                </a:cxn>
                <a:cxn ang="0">
                  <a:pos x="1202" y="20"/>
                </a:cxn>
                <a:cxn ang="0">
                  <a:pos x="1202" y="800"/>
                </a:cxn>
              </a:cxnLst>
              <a:rect l="0" t="0" r="r" b="b"/>
              <a:pathLst>
                <a:path w="1202" h="820">
                  <a:moveTo>
                    <a:pt x="1202" y="800"/>
                  </a:moveTo>
                  <a:cubicBezTo>
                    <a:pt x="1202" y="811"/>
                    <a:pt x="1193" y="820"/>
                    <a:pt x="1182" y="820"/>
                  </a:cubicBezTo>
                  <a:cubicBezTo>
                    <a:pt x="20" y="820"/>
                    <a:pt x="20" y="820"/>
                    <a:pt x="20" y="820"/>
                  </a:cubicBezTo>
                  <a:cubicBezTo>
                    <a:pt x="9" y="820"/>
                    <a:pt x="0" y="811"/>
                    <a:pt x="0" y="80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182" y="0"/>
                    <a:pt x="1182" y="0"/>
                    <a:pt x="1182" y="0"/>
                  </a:cubicBezTo>
                  <a:cubicBezTo>
                    <a:pt x="1193" y="0"/>
                    <a:pt x="1202" y="9"/>
                    <a:pt x="1202" y="20"/>
                  </a:cubicBezTo>
                  <a:lnTo>
                    <a:pt x="1202" y="80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563938" y="3713163"/>
              <a:ext cx="2019300" cy="904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4573587" y="2343150"/>
              <a:ext cx="1009650" cy="1460500"/>
            </a:xfrm>
            <a:custGeom>
              <a:avLst/>
              <a:gdLst/>
              <a:ahLst/>
              <a:cxnLst>
                <a:cxn ang="0">
                  <a:pos x="0" y="801"/>
                </a:cxn>
                <a:cxn ang="0">
                  <a:pos x="0" y="73"/>
                </a:cxn>
                <a:cxn ang="0">
                  <a:pos x="1" y="71"/>
                </a:cxn>
                <a:cxn ang="0">
                  <a:pos x="1" y="65"/>
                </a:cxn>
                <a:cxn ang="0">
                  <a:pos x="70" y="0"/>
                </a:cxn>
                <a:cxn ang="0">
                  <a:pos x="554" y="0"/>
                </a:cxn>
                <a:cxn ang="0">
                  <a:pos x="554" y="758"/>
                </a:cxn>
                <a:cxn ang="0">
                  <a:pos x="70" y="758"/>
                </a:cxn>
                <a:cxn ang="0">
                  <a:pos x="0" y="801"/>
                </a:cxn>
              </a:cxnLst>
              <a:rect l="0" t="0" r="r" b="b"/>
              <a:pathLst>
                <a:path w="554" h="801">
                  <a:moveTo>
                    <a:pt x="0" y="801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1" y="72"/>
                    <a:pt x="1" y="71"/>
                    <a:pt x="1" y="71"/>
                  </a:cubicBezTo>
                  <a:cubicBezTo>
                    <a:pt x="1" y="69"/>
                    <a:pt x="1" y="67"/>
                    <a:pt x="1" y="65"/>
                  </a:cubicBezTo>
                  <a:cubicBezTo>
                    <a:pt x="4" y="29"/>
                    <a:pt x="34" y="0"/>
                    <a:pt x="70" y="0"/>
                  </a:cubicBezTo>
                  <a:cubicBezTo>
                    <a:pt x="554" y="0"/>
                    <a:pt x="554" y="0"/>
                    <a:pt x="554" y="0"/>
                  </a:cubicBezTo>
                  <a:cubicBezTo>
                    <a:pt x="554" y="758"/>
                    <a:pt x="554" y="758"/>
                    <a:pt x="554" y="758"/>
                  </a:cubicBezTo>
                  <a:cubicBezTo>
                    <a:pt x="70" y="758"/>
                    <a:pt x="70" y="758"/>
                    <a:pt x="70" y="758"/>
                  </a:cubicBezTo>
                  <a:cubicBezTo>
                    <a:pt x="40" y="758"/>
                    <a:pt x="13" y="775"/>
                    <a:pt x="0" y="80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563938" y="2343150"/>
              <a:ext cx="1011238" cy="1460500"/>
            </a:xfrm>
            <a:custGeom>
              <a:avLst/>
              <a:gdLst/>
              <a:ahLst/>
              <a:cxnLst>
                <a:cxn ang="0">
                  <a:pos x="554" y="801"/>
                </a:cxn>
                <a:cxn ang="0">
                  <a:pos x="554" y="73"/>
                </a:cxn>
                <a:cxn ang="0">
                  <a:pos x="553" y="71"/>
                </a:cxn>
                <a:cxn ang="0">
                  <a:pos x="553" y="65"/>
                </a:cxn>
                <a:cxn ang="0">
                  <a:pos x="483" y="0"/>
                </a:cxn>
                <a:cxn ang="0">
                  <a:pos x="0" y="0"/>
                </a:cxn>
                <a:cxn ang="0">
                  <a:pos x="0" y="758"/>
                </a:cxn>
                <a:cxn ang="0">
                  <a:pos x="483" y="758"/>
                </a:cxn>
                <a:cxn ang="0">
                  <a:pos x="554" y="801"/>
                </a:cxn>
              </a:cxnLst>
              <a:rect l="0" t="0" r="r" b="b"/>
              <a:pathLst>
                <a:path w="554" h="801">
                  <a:moveTo>
                    <a:pt x="554" y="801"/>
                  </a:moveTo>
                  <a:cubicBezTo>
                    <a:pt x="554" y="73"/>
                    <a:pt x="554" y="73"/>
                    <a:pt x="554" y="73"/>
                  </a:cubicBezTo>
                  <a:cubicBezTo>
                    <a:pt x="553" y="72"/>
                    <a:pt x="553" y="71"/>
                    <a:pt x="553" y="71"/>
                  </a:cubicBezTo>
                  <a:cubicBezTo>
                    <a:pt x="553" y="69"/>
                    <a:pt x="553" y="67"/>
                    <a:pt x="553" y="65"/>
                  </a:cubicBezTo>
                  <a:cubicBezTo>
                    <a:pt x="550" y="29"/>
                    <a:pt x="520" y="0"/>
                    <a:pt x="4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8"/>
                    <a:pt x="0" y="758"/>
                    <a:pt x="0" y="758"/>
                  </a:cubicBezTo>
                  <a:cubicBezTo>
                    <a:pt x="483" y="758"/>
                    <a:pt x="483" y="758"/>
                    <a:pt x="483" y="758"/>
                  </a:cubicBezTo>
                  <a:cubicBezTo>
                    <a:pt x="514" y="758"/>
                    <a:pt x="540" y="775"/>
                    <a:pt x="554" y="80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4502151" y="2357438"/>
              <a:ext cx="73025" cy="1446213"/>
            </a:xfrm>
            <a:custGeom>
              <a:avLst/>
              <a:gdLst/>
              <a:ahLst/>
              <a:cxnLst>
                <a:cxn ang="0">
                  <a:pos x="39" y="57"/>
                </a:cxn>
                <a:cxn ang="0">
                  <a:pos x="0" y="0"/>
                </a:cxn>
                <a:cxn ang="0">
                  <a:pos x="0" y="756"/>
                </a:cxn>
                <a:cxn ang="0">
                  <a:pos x="40" y="793"/>
                </a:cxn>
                <a:cxn ang="0">
                  <a:pos x="40" y="65"/>
                </a:cxn>
                <a:cxn ang="0">
                  <a:pos x="39" y="63"/>
                </a:cxn>
                <a:cxn ang="0">
                  <a:pos x="39" y="57"/>
                </a:cxn>
              </a:cxnLst>
              <a:rect l="0" t="0" r="r" b="b"/>
              <a:pathLst>
                <a:path w="40" h="793">
                  <a:moveTo>
                    <a:pt x="39" y="57"/>
                  </a:moveTo>
                  <a:cubicBezTo>
                    <a:pt x="37" y="32"/>
                    <a:pt x="22" y="10"/>
                    <a:pt x="0" y="0"/>
                  </a:cubicBezTo>
                  <a:cubicBezTo>
                    <a:pt x="0" y="756"/>
                    <a:pt x="0" y="756"/>
                    <a:pt x="0" y="756"/>
                  </a:cubicBezTo>
                  <a:cubicBezTo>
                    <a:pt x="17" y="764"/>
                    <a:pt x="31" y="776"/>
                    <a:pt x="40" y="793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9" y="64"/>
                    <a:pt x="39" y="63"/>
                    <a:pt x="39" y="63"/>
                  </a:cubicBezTo>
                  <a:cubicBezTo>
                    <a:pt x="39" y="61"/>
                    <a:pt x="39" y="59"/>
                    <a:pt x="39" y="5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700588" y="2586038"/>
              <a:ext cx="746125" cy="47625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700588" y="2759075"/>
              <a:ext cx="746125" cy="47625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700588" y="2932113"/>
              <a:ext cx="746125" cy="49213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700588" y="3105150"/>
              <a:ext cx="746125" cy="49213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700588" y="3279775"/>
              <a:ext cx="746125" cy="49213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700588" y="3452813"/>
              <a:ext cx="746125" cy="49213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692526" y="2586038"/>
              <a:ext cx="746125" cy="47625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692526" y="2759075"/>
              <a:ext cx="746125" cy="47625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692526" y="2932113"/>
              <a:ext cx="746125" cy="49213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692526" y="3105150"/>
              <a:ext cx="746125" cy="49213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692526" y="3279775"/>
              <a:ext cx="746125" cy="49213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692526" y="3452813"/>
              <a:ext cx="746125" cy="49213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3548063" y="3338513"/>
              <a:ext cx="928688" cy="917575"/>
            </a:xfrm>
            <a:custGeom>
              <a:avLst/>
              <a:gdLst/>
              <a:ahLst/>
              <a:cxnLst>
                <a:cxn ang="0">
                  <a:pos x="32" y="500"/>
                </a:cxn>
                <a:cxn ang="0">
                  <a:pos x="14" y="489"/>
                </a:cxn>
                <a:cxn ang="0">
                  <a:pos x="15" y="436"/>
                </a:cxn>
                <a:cxn ang="0">
                  <a:pos x="441" y="15"/>
                </a:cxn>
                <a:cxn ang="0">
                  <a:pos x="495" y="15"/>
                </a:cxn>
                <a:cxn ang="0">
                  <a:pos x="494" y="69"/>
                </a:cxn>
                <a:cxn ang="0">
                  <a:pos x="68" y="490"/>
                </a:cxn>
                <a:cxn ang="0">
                  <a:pos x="32" y="500"/>
                </a:cxn>
              </a:cxnLst>
              <a:rect l="0" t="0" r="r" b="b"/>
              <a:pathLst>
                <a:path w="509" h="503">
                  <a:moveTo>
                    <a:pt x="32" y="500"/>
                  </a:moveTo>
                  <a:cubicBezTo>
                    <a:pt x="26" y="498"/>
                    <a:pt x="19" y="495"/>
                    <a:pt x="14" y="489"/>
                  </a:cubicBezTo>
                  <a:cubicBezTo>
                    <a:pt x="0" y="475"/>
                    <a:pt x="0" y="450"/>
                    <a:pt x="15" y="436"/>
                  </a:cubicBezTo>
                  <a:cubicBezTo>
                    <a:pt x="441" y="15"/>
                    <a:pt x="441" y="15"/>
                    <a:pt x="441" y="15"/>
                  </a:cubicBezTo>
                  <a:cubicBezTo>
                    <a:pt x="456" y="0"/>
                    <a:pt x="480" y="0"/>
                    <a:pt x="495" y="15"/>
                  </a:cubicBezTo>
                  <a:cubicBezTo>
                    <a:pt x="509" y="30"/>
                    <a:pt x="509" y="54"/>
                    <a:pt x="494" y="69"/>
                  </a:cubicBezTo>
                  <a:cubicBezTo>
                    <a:pt x="68" y="490"/>
                    <a:pt x="68" y="490"/>
                    <a:pt x="68" y="490"/>
                  </a:cubicBezTo>
                  <a:cubicBezTo>
                    <a:pt x="58" y="499"/>
                    <a:pt x="44" y="503"/>
                    <a:pt x="32" y="5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471863" y="3467100"/>
              <a:ext cx="874713" cy="862013"/>
            </a:xfrm>
            <a:custGeom>
              <a:avLst/>
              <a:gdLst/>
              <a:ahLst/>
              <a:cxnLst>
                <a:cxn ang="0">
                  <a:pos x="65" y="466"/>
                </a:cxn>
                <a:cxn ang="0">
                  <a:pos x="29" y="446"/>
                </a:cxn>
                <a:cxn ang="0">
                  <a:pos x="30" y="339"/>
                </a:cxn>
                <a:cxn ang="0">
                  <a:pos x="343" y="29"/>
                </a:cxn>
                <a:cxn ang="0">
                  <a:pos x="451" y="30"/>
                </a:cxn>
                <a:cxn ang="0">
                  <a:pos x="450" y="137"/>
                </a:cxn>
                <a:cxn ang="0">
                  <a:pos x="137" y="447"/>
                </a:cxn>
                <a:cxn ang="0">
                  <a:pos x="65" y="466"/>
                </a:cxn>
              </a:cxnLst>
              <a:rect l="0" t="0" r="r" b="b"/>
              <a:pathLst>
                <a:path w="480" h="473">
                  <a:moveTo>
                    <a:pt x="65" y="466"/>
                  </a:moveTo>
                  <a:cubicBezTo>
                    <a:pt x="52" y="463"/>
                    <a:pt x="39" y="456"/>
                    <a:pt x="29" y="446"/>
                  </a:cubicBezTo>
                  <a:cubicBezTo>
                    <a:pt x="0" y="416"/>
                    <a:pt x="0" y="368"/>
                    <a:pt x="30" y="339"/>
                  </a:cubicBezTo>
                  <a:cubicBezTo>
                    <a:pt x="343" y="29"/>
                    <a:pt x="343" y="29"/>
                    <a:pt x="343" y="29"/>
                  </a:cubicBezTo>
                  <a:cubicBezTo>
                    <a:pt x="373" y="0"/>
                    <a:pt x="421" y="0"/>
                    <a:pt x="451" y="30"/>
                  </a:cubicBezTo>
                  <a:cubicBezTo>
                    <a:pt x="480" y="60"/>
                    <a:pt x="480" y="108"/>
                    <a:pt x="450" y="137"/>
                  </a:cubicBezTo>
                  <a:cubicBezTo>
                    <a:pt x="137" y="447"/>
                    <a:pt x="137" y="447"/>
                    <a:pt x="137" y="447"/>
                  </a:cubicBezTo>
                  <a:cubicBezTo>
                    <a:pt x="117" y="466"/>
                    <a:pt x="90" y="473"/>
                    <a:pt x="65" y="46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4195763" y="2540000"/>
              <a:ext cx="1084263" cy="1084263"/>
            </a:xfrm>
            <a:custGeom>
              <a:avLst/>
              <a:gdLst/>
              <a:ahLst/>
              <a:cxnLst>
                <a:cxn ang="0">
                  <a:pos x="595" y="299"/>
                </a:cxn>
                <a:cxn ang="0">
                  <a:pos x="370" y="9"/>
                </a:cxn>
                <a:cxn ang="0">
                  <a:pos x="300" y="0"/>
                </a:cxn>
                <a:cxn ang="0">
                  <a:pos x="89" y="86"/>
                </a:cxn>
                <a:cxn ang="0">
                  <a:pos x="1" y="295"/>
                </a:cxn>
                <a:cxn ang="0">
                  <a:pos x="225" y="585"/>
                </a:cxn>
                <a:cxn ang="0">
                  <a:pos x="296" y="594"/>
                </a:cxn>
                <a:cxn ang="0">
                  <a:pos x="506" y="508"/>
                </a:cxn>
                <a:cxn ang="0">
                  <a:pos x="595" y="299"/>
                </a:cxn>
                <a:cxn ang="0">
                  <a:pos x="453" y="454"/>
                </a:cxn>
                <a:cxn ang="0">
                  <a:pos x="296" y="518"/>
                </a:cxn>
                <a:cxn ang="0">
                  <a:pos x="244" y="511"/>
                </a:cxn>
                <a:cxn ang="0">
                  <a:pos x="77" y="296"/>
                </a:cxn>
                <a:cxn ang="0">
                  <a:pos x="143" y="140"/>
                </a:cxn>
                <a:cxn ang="0">
                  <a:pos x="299" y="76"/>
                </a:cxn>
                <a:cxn ang="0">
                  <a:pos x="352" y="83"/>
                </a:cxn>
                <a:cxn ang="0">
                  <a:pos x="519" y="298"/>
                </a:cxn>
                <a:cxn ang="0">
                  <a:pos x="453" y="454"/>
                </a:cxn>
              </a:cxnLst>
              <a:rect l="0" t="0" r="r" b="b"/>
              <a:pathLst>
                <a:path w="595" h="594">
                  <a:moveTo>
                    <a:pt x="595" y="299"/>
                  </a:moveTo>
                  <a:cubicBezTo>
                    <a:pt x="595" y="162"/>
                    <a:pt x="503" y="43"/>
                    <a:pt x="370" y="9"/>
                  </a:cubicBezTo>
                  <a:cubicBezTo>
                    <a:pt x="347" y="3"/>
                    <a:pt x="323" y="0"/>
                    <a:pt x="300" y="0"/>
                  </a:cubicBezTo>
                  <a:cubicBezTo>
                    <a:pt x="220" y="0"/>
                    <a:pt x="146" y="30"/>
                    <a:pt x="89" y="86"/>
                  </a:cubicBezTo>
                  <a:cubicBezTo>
                    <a:pt x="33" y="142"/>
                    <a:pt x="1" y="216"/>
                    <a:pt x="1" y="295"/>
                  </a:cubicBezTo>
                  <a:cubicBezTo>
                    <a:pt x="0" y="432"/>
                    <a:pt x="92" y="552"/>
                    <a:pt x="225" y="585"/>
                  </a:cubicBezTo>
                  <a:cubicBezTo>
                    <a:pt x="248" y="591"/>
                    <a:pt x="272" y="594"/>
                    <a:pt x="296" y="594"/>
                  </a:cubicBezTo>
                  <a:cubicBezTo>
                    <a:pt x="375" y="594"/>
                    <a:pt x="450" y="564"/>
                    <a:pt x="506" y="508"/>
                  </a:cubicBezTo>
                  <a:cubicBezTo>
                    <a:pt x="563" y="452"/>
                    <a:pt x="594" y="378"/>
                    <a:pt x="595" y="299"/>
                  </a:cubicBezTo>
                  <a:close/>
                  <a:moveTo>
                    <a:pt x="453" y="454"/>
                  </a:moveTo>
                  <a:cubicBezTo>
                    <a:pt x="411" y="496"/>
                    <a:pt x="355" y="518"/>
                    <a:pt x="296" y="518"/>
                  </a:cubicBezTo>
                  <a:cubicBezTo>
                    <a:pt x="279" y="518"/>
                    <a:pt x="261" y="516"/>
                    <a:pt x="244" y="511"/>
                  </a:cubicBezTo>
                  <a:cubicBezTo>
                    <a:pt x="145" y="486"/>
                    <a:pt x="76" y="398"/>
                    <a:pt x="77" y="296"/>
                  </a:cubicBezTo>
                  <a:cubicBezTo>
                    <a:pt x="77" y="237"/>
                    <a:pt x="101" y="181"/>
                    <a:pt x="143" y="140"/>
                  </a:cubicBezTo>
                  <a:cubicBezTo>
                    <a:pt x="185" y="98"/>
                    <a:pt x="240" y="76"/>
                    <a:pt x="299" y="76"/>
                  </a:cubicBezTo>
                  <a:cubicBezTo>
                    <a:pt x="317" y="76"/>
                    <a:pt x="335" y="79"/>
                    <a:pt x="352" y="83"/>
                  </a:cubicBezTo>
                  <a:cubicBezTo>
                    <a:pt x="451" y="108"/>
                    <a:pt x="519" y="196"/>
                    <a:pt x="519" y="298"/>
                  </a:cubicBezTo>
                  <a:cubicBezTo>
                    <a:pt x="518" y="357"/>
                    <a:pt x="495" y="413"/>
                    <a:pt x="453" y="454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6" name="Group 130"/>
          <p:cNvGrpSpPr/>
          <p:nvPr/>
        </p:nvGrpSpPr>
        <p:grpSpPr>
          <a:xfrm>
            <a:off x="9189262" y="2383391"/>
            <a:ext cx="2169031" cy="686214"/>
            <a:chOff x="1762139" y="1304396"/>
            <a:chExt cx="1542507" cy="488001"/>
          </a:xfrm>
        </p:grpSpPr>
        <p:sp>
          <p:nvSpPr>
            <p:cNvPr id="27" name="TextBox 26"/>
            <p:cNvSpPr txBox="1"/>
            <p:nvPr/>
          </p:nvSpPr>
          <p:spPr>
            <a:xfrm>
              <a:off x="1762140" y="1304396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762139" y="1477217"/>
              <a:ext cx="1542507" cy="3151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</p:grpSp>
      <p:grpSp>
        <p:nvGrpSpPr>
          <p:cNvPr id="29" name="Group 131"/>
          <p:cNvGrpSpPr/>
          <p:nvPr/>
        </p:nvGrpSpPr>
        <p:grpSpPr>
          <a:xfrm>
            <a:off x="9189262" y="3471950"/>
            <a:ext cx="2169031" cy="740218"/>
            <a:chOff x="1762139" y="2072489"/>
            <a:chExt cx="1542507" cy="526406"/>
          </a:xfrm>
        </p:grpSpPr>
        <p:sp>
          <p:nvSpPr>
            <p:cNvPr id="30" name="TextBox 29"/>
            <p:cNvSpPr txBox="1"/>
            <p:nvPr/>
          </p:nvSpPr>
          <p:spPr>
            <a:xfrm>
              <a:off x="1762140" y="2072489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accent6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62139" y="2283715"/>
              <a:ext cx="1542507" cy="3151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</p:grpSp>
      <p:grpSp>
        <p:nvGrpSpPr>
          <p:cNvPr id="32" name="Group 144"/>
          <p:cNvGrpSpPr/>
          <p:nvPr/>
        </p:nvGrpSpPr>
        <p:grpSpPr>
          <a:xfrm>
            <a:off x="9189262" y="4614508"/>
            <a:ext cx="2169031" cy="713217"/>
            <a:chOff x="1762139" y="2840582"/>
            <a:chExt cx="1542507" cy="507204"/>
          </a:xfrm>
        </p:grpSpPr>
        <p:sp>
          <p:nvSpPr>
            <p:cNvPr id="33" name="TextBox 32"/>
            <p:cNvSpPr txBox="1"/>
            <p:nvPr/>
          </p:nvSpPr>
          <p:spPr>
            <a:xfrm>
              <a:off x="1762140" y="2840582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62139" y="3032606"/>
              <a:ext cx="1542507" cy="3151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</p:grpSp>
      <p:grpSp>
        <p:nvGrpSpPr>
          <p:cNvPr id="35" name="Group 145"/>
          <p:cNvGrpSpPr/>
          <p:nvPr/>
        </p:nvGrpSpPr>
        <p:grpSpPr>
          <a:xfrm>
            <a:off x="9189262" y="5730060"/>
            <a:ext cx="2169031" cy="686214"/>
            <a:chOff x="1762139" y="3608676"/>
            <a:chExt cx="1542507" cy="488001"/>
          </a:xfrm>
        </p:grpSpPr>
        <p:sp>
          <p:nvSpPr>
            <p:cNvPr id="36" name="TextBox 35"/>
            <p:cNvSpPr txBox="1"/>
            <p:nvPr/>
          </p:nvSpPr>
          <p:spPr>
            <a:xfrm>
              <a:off x="1762140" y="3608676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762139" y="3781497"/>
              <a:ext cx="1542507" cy="3151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</p:grpSp>
      <p:grpSp>
        <p:nvGrpSpPr>
          <p:cNvPr id="38" name="Group 113"/>
          <p:cNvGrpSpPr/>
          <p:nvPr/>
        </p:nvGrpSpPr>
        <p:grpSpPr>
          <a:xfrm>
            <a:off x="1500459" y="2365595"/>
            <a:ext cx="2169031" cy="721811"/>
            <a:chOff x="5839354" y="1336688"/>
            <a:chExt cx="1542507" cy="513316"/>
          </a:xfrm>
        </p:grpSpPr>
        <p:sp>
          <p:nvSpPr>
            <p:cNvPr id="39" name="TextBox 38"/>
            <p:cNvSpPr txBox="1"/>
            <p:nvPr/>
          </p:nvSpPr>
          <p:spPr>
            <a:xfrm>
              <a:off x="5839355" y="1336688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839354" y="1534824"/>
              <a:ext cx="1542507" cy="3151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</p:grpSp>
      <p:grpSp>
        <p:nvGrpSpPr>
          <p:cNvPr id="41" name="Group 117"/>
          <p:cNvGrpSpPr/>
          <p:nvPr/>
        </p:nvGrpSpPr>
        <p:grpSpPr>
          <a:xfrm>
            <a:off x="1534265" y="3467504"/>
            <a:ext cx="2169031" cy="730909"/>
            <a:chOff x="5863395" y="2079109"/>
            <a:chExt cx="1542507" cy="519786"/>
          </a:xfrm>
        </p:grpSpPr>
        <p:sp>
          <p:nvSpPr>
            <p:cNvPr id="42" name="TextBox 41"/>
            <p:cNvSpPr txBox="1"/>
            <p:nvPr/>
          </p:nvSpPr>
          <p:spPr>
            <a:xfrm>
              <a:off x="5863396" y="2079109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3395" y="2283715"/>
              <a:ext cx="1542507" cy="3151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</p:grpSp>
      <p:grpSp>
        <p:nvGrpSpPr>
          <p:cNvPr id="44" name="Group 118"/>
          <p:cNvGrpSpPr/>
          <p:nvPr/>
        </p:nvGrpSpPr>
        <p:grpSpPr>
          <a:xfrm>
            <a:off x="1534265" y="4578511"/>
            <a:ext cx="2169031" cy="740007"/>
            <a:chOff x="5863395" y="2821530"/>
            <a:chExt cx="1542507" cy="526256"/>
          </a:xfrm>
        </p:grpSpPr>
        <p:sp>
          <p:nvSpPr>
            <p:cNvPr id="45" name="TextBox 44"/>
            <p:cNvSpPr txBox="1"/>
            <p:nvPr/>
          </p:nvSpPr>
          <p:spPr>
            <a:xfrm>
              <a:off x="5863396" y="2821530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accent3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863395" y="3032606"/>
              <a:ext cx="1542507" cy="3151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</p:grpSp>
      <p:grpSp>
        <p:nvGrpSpPr>
          <p:cNvPr id="47" name="Group 119"/>
          <p:cNvGrpSpPr/>
          <p:nvPr/>
        </p:nvGrpSpPr>
        <p:grpSpPr>
          <a:xfrm>
            <a:off x="1534265" y="5698616"/>
            <a:ext cx="2169031" cy="749108"/>
            <a:chOff x="5863395" y="3563950"/>
            <a:chExt cx="1542507" cy="532728"/>
          </a:xfrm>
        </p:grpSpPr>
        <p:sp>
          <p:nvSpPr>
            <p:cNvPr id="48" name="TextBox 47"/>
            <p:cNvSpPr txBox="1"/>
            <p:nvPr/>
          </p:nvSpPr>
          <p:spPr>
            <a:xfrm>
              <a:off x="5863396" y="3563950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accent4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863395" y="3781498"/>
              <a:ext cx="1542507" cy="3151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</p:grpSp>
      <p:grpSp>
        <p:nvGrpSpPr>
          <p:cNvPr id="50" name="Group 108"/>
          <p:cNvGrpSpPr/>
          <p:nvPr/>
        </p:nvGrpSpPr>
        <p:grpSpPr>
          <a:xfrm>
            <a:off x="3871160" y="4632085"/>
            <a:ext cx="659525" cy="640643"/>
            <a:chOff x="6299532" y="3384456"/>
            <a:chExt cx="469021" cy="455593"/>
          </a:xfrm>
        </p:grpSpPr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6299532" y="3384456"/>
              <a:ext cx="469021" cy="45559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Freeform 36"/>
            <p:cNvSpPr>
              <a:spLocks noEditPoints="1"/>
            </p:cNvSpPr>
            <p:nvPr/>
          </p:nvSpPr>
          <p:spPr bwMode="auto">
            <a:xfrm>
              <a:off x="6435895" y="3505670"/>
              <a:ext cx="196295" cy="213164"/>
            </a:xfrm>
            <a:custGeom>
              <a:avLst/>
              <a:gdLst/>
              <a:ahLst/>
              <a:cxnLst>
                <a:cxn ang="0">
                  <a:pos x="55" y="64"/>
                </a:cxn>
                <a:cxn ang="0">
                  <a:pos x="0" y="59"/>
                </a:cxn>
                <a:cxn ang="0">
                  <a:pos x="4" y="9"/>
                </a:cxn>
                <a:cxn ang="0">
                  <a:pos x="9" y="5"/>
                </a:cxn>
                <a:cxn ang="0">
                  <a:pos x="17" y="0"/>
                </a:cxn>
                <a:cxn ang="0">
                  <a:pos x="23" y="9"/>
                </a:cxn>
                <a:cxn ang="0">
                  <a:pos x="36" y="5"/>
                </a:cxn>
                <a:cxn ang="0">
                  <a:pos x="44" y="0"/>
                </a:cxn>
                <a:cxn ang="0">
                  <a:pos x="50" y="9"/>
                </a:cxn>
                <a:cxn ang="0">
                  <a:pos x="59" y="13"/>
                </a:cxn>
                <a:cxn ang="0">
                  <a:pos x="15" y="33"/>
                </a:cxn>
                <a:cxn ang="0">
                  <a:pos x="4" y="23"/>
                </a:cxn>
                <a:cxn ang="0">
                  <a:pos x="15" y="33"/>
                </a:cxn>
                <a:cxn ang="0">
                  <a:pos x="15" y="35"/>
                </a:cxn>
                <a:cxn ang="0">
                  <a:pos x="4" y="47"/>
                </a:cxn>
                <a:cxn ang="0">
                  <a:pos x="15" y="59"/>
                </a:cxn>
                <a:cxn ang="0">
                  <a:pos x="4" y="49"/>
                </a:cxn>
                <a:cxn ang="0">
                  <a:pos x="15" y="59"/>
                </a:cxn>
                <a:cxn ang="0">
                  <a:pos x="17" y="4"/>
                </a:cxn>
                <a:cxn ang="0">
                  <a:pos x="13" y="5"/>
                </a:cxn>
                <a:cxn ang="0">
                  <a:pos x="15" y="17"/>
                </a:cxn>
                <a:cxn ang="0">
                  <a:pos x="18" y="16"/>
                </a:cxn>
                <a:cxn ang="0">
                  <a:pos x="28" y="33"/>
                </a:cxn>
                <a:cxn ang="0">
                  <a:pos x="17" y="23"/>
                </a:cxn>
                <a:cxn ang="0">
                  <a:pos x="28" y="33"/>
                </a:cxn>
                <a:cxn ang="0">
                  <a:pos x="28" y="35"/>
                </a:cxn>
                <a:cxn ang="0">
                  <a:pos x="17" y="47"/>
                </a:cxn>
                <a:cxn ang="0">
                  <a:pos x="28" y="59"/>
                </a:cxn>
                <a:cxn ang="0">
                  <a:pos x="17" y="49"/>
                </a:cxn>
                <a:cxn ang="0">
                  <a:pos x="28" y="59"/>
                </a:cxn>
                <a:cxn ang="0">
                  <a:pos x="42" y="23"/>
                </a:cxn>
                <a:cxn ang="0">
                  <a:pos x="31" y="33"/>
                </a:cxn>
                <a:cxn ang="0">
                  <a:pos x="42" y="47"/>
                </a:cxn>
                <a:cxn ang="0">
                  <a:pos x="31" y="35"/>
                </a:cxn>
                <a:cxn ang="0">
                  <a:pos x="42" y="47"/>
                </a:cxn>
                <a:cxn ang="0">
                  <a:pos x="42" y="49"/>
                </a:cxn>
                <a:cxn ang="0">
                  <a:pos x="31" y="59"/>
                </a:cxn>
                <a:cxn ang="0">
                  <a:pos x="45" y="5"/>
                </a:cxn>
                <a:cxn ang="0">
                  <a:pos x="42" y="4"/>
                </a:cxn>
                <a:cxn ang="0">
                  <a:pos x="41" y="16"/>
                </a:cxn>
                <a:cxn ang="0">
                  <a:pos x="44" y="17"/>
                </a:cxn>
                <a:cxn ang="0">
                  <a:pos x="45" y="5"/>
                </a:cxn>
                <a:cxn ang="0">
                  <a:pos x="55" y="23"/>
                </a:cxn>
                <a:cxn ang="0">
                  <a:pos x="44" y="33"/>
                </a:cxn>
                <a:cxn ang="0">
                  <a:pos x="55" y="47"/>
                </a:cxn>
                <a:cxn ang="0">
                  <a:pos x="44" y="35"/>
                </a:cxn>
                <a:cxn ang="0">
                  <a:pos x="55" y="47"/>
                </a:cxn>
                <a:cxn ang="0">
                  <a:pos x="55" y="49"/>
                </a:cxn>
                <a:cxn ang="0">
                  <a:pos x="44" y="59"/>
                </a:cxn>
              </a:cxnLst>
              <a:rect l="0" t="0" r="r" b="b"/>
              <a:pathLst>
                <a:path w="59" h="64">
                  <a:moveTo>
                    <a:pt x="59" y="59"/>
                  </a:moveTo>
                  <a:cubicBezTo>
                    <a:pt x="59" y="62"/>
                    <a:pt x="57" y="64"/>
                    <a:pt x="55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2" y="9"/>
                    <a:pt x="4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11" y="0"/>
                    <a:pt x="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3" y="2"/>
                    <a:pt x="23" y="5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2"/>
                    <a:pt x="39" y="0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2"/>
                    <a:pt x="50" y="5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9"/>
                    <a:pt x="59" y="11"/>
                    <a:pt x="59" y="13"/>
                  </a:cubicBezTo>
                  <a:lnTo>
                    <a:pt x="59" y="59"/>
                  </a:lnTo>
                  <a:close/>
                  <a:moveTo>
                    <a:pt x="15" y="3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3"/>
                    <a:pt x="4" y="33"/>
                    <a:pt x="4" y="33"/>
                  </a:cubicBezTo>
                  <a:lnTo>
                    <a:pt x="15" y="33"/>
                  </a:lnTo>
                  <a:close/>
                  <a:moveTo>
                    <a:pt x="15" y="47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47"/>
                    <a:pt x="4" y="47"/>
                    <a:pt x="4" y="47"/>
                  </a:cubicBezTo>
                  <a:lnTo>
                    <a:pt x="15" y="47"/>
                  </a:lnTo>
                  <a:close/>
                  <a:moveTo>
                    <a:pt x="15" y="59"/>
                  </a:moveTo>
                  <a:cubicBezTo>
                    <a:pt x="15" y="49"/>
                    <a:pt x="15" y="49"/>
                    <a:pt x="15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59"/>
                    <a:pt x="4" y="59"/>
                    <a:pt x="4" y="59"/>
                  </a:cubicBezTo>
                  <a:lnTo>
                    <a:pt x="15" y="59"/>
                  </a:lnTo>
                  <a:close/>
                  <a:moveTo>
                    <a:pt x="18" y="5"/>
                  </a:moveTo>
                  <a:cubicBezTo>
                    <a:pt x="18" y="5"/>
                    <a:pt x="18" y="4"/>
                    <a:pt x="17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3" y="5"/>
                    <a:pt x="13" y="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7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6"/>
                    <a:pt x="18" y="16"/>
                  </a:cubicBezTo>
                  <a:lnTo>
                    <a:pt x="18" y="5"/>
                  </a:lnTo>
                  <a:close/>
                  <a:moveTo>
                    <a:pt x="28" y="33"/>
                  </a:moveTo>
                  <a:cubicBezTo>
                    <a:pt x="28" y="23"/>
                    <a:pt x="28" y="23"/>
                    <a:pt x="2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33"/>
                    <a:pt x="17" y="33"/>
                    <a:pt x="17" y="33"/>
                  </a:cubicBezTo>
                  <a:lnTo>
                    <a:pt x="28" y="33"/>
                  </a:lnTo>
                  <a:close/>
                  <a:moveTo>
                    <a:pt x="28" y="47"/>
                  </a:moveTo>
                  <a:cubicBezTo>
                    <a:pt x="28" y="35"/>
                    <a:pt x="28" y="35"/>
                    <a:pt x="28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28" y="47"/>
                  </a:lnTo>
                  <a:close/>
                  <a:moveTo>
                    <a:pt x="28" y="59"/>
                  </a:moveTo>
                  <a:cubicBezTo>
                    <a:pt x="28" y="49"/>
                    <a:pt x="28" y="49"/>
                    <a:pt x="28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9"/>
                    <a:pt x="17" y="59"/>
                    <a:pt x="17" y="59"/>
                  </a:cubicBezTo>
                  <a:lnTo>
                    <a:pt x="28" y="59"/>
                  </a:lnTo>
                  <a:close/>
                  <a:moveTo>
                    <a:pt x="42" y="3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33"/>
                    <a:pt x="31" y="33"/>
                    <a:pt x="31" y="33"/>
                  </a:cubicBezTo>
                  <a:lnTo>
                    <a:pt x="42" y="33"/>
                  </a:lnTo>
                  <a:close/>
                  <a:moveTo>
                    <a:pt x="42" y="47"/>
                  </a:moveTo>
                  <a:cubicBezTo>
                    <a:pt x="42" y="35"/>
                    <a:pt x="42" y="35"/>
                    <a:pt x="42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47"/>
                    <a:pt x="31" y="47"/>
                    <a:pt x="31" y="47"/>
                  </a:cubicBezTo>
                  <a:lnTo>
                    <a:pt x="42" y="47"/>
                  </a:lnTo>
                  <a:close/>
                  <a:moveTo>
                    <a:pt x="42" y="59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9"/>
                    <a:pt x="31" y="59"/>
                    <a:pt x="31" y="59"/>
                  </a:cubicBezTo>
                  <a:lnTo>
                    <a:pt x="42" y="59"/>
                  </a:lnTo>
                  <a:close/>
                  <a:moveTo>
                    <a:pt x="45" y="5"/>
                  </a:moveTo>
                  <a:cubicBezTo>
                    <a:pt x="45" y="5"/>
                    <a:pt x="45" y="4"/>
                    <a:pt x="44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4"/>
                    <a:pt x="41" y="5"/>
                    <a:pt x="41" y="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7"/>
                    <a:pt x="42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6"/>
                    <a:pt x="45" y="16"/>
                  </a:cubicBezTo>
                  <a:lnTo>
                    <a:pt x="45" y="5"/>
                  </a:lnTo>
                  <a:close/>
                  <a:moveTo>
                    <a:pt x="55" y="33"/>
                  </a:moveTo>
                  <a:cubicBezTo>
                    <a:pt x="55" y="23"/>
                    <a:pt x="55" y="23"/>
                    <a:pt x="55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33"/>
                    <a:pt x="44" y="33"/>
                    <a:pt x="44" y="33"/>
                  </a:cubicBezTo>
                  <a:lnTo>
                    <a:pt x="55" y="33"/>
                  </a:lnTo>
                  <a:close/>
                  <a:moveTo>
                    <a:pt x="55" y="47"/>
                  </a:moveTo>
                  <a:cubicBezTo>
                    <a:pt x="55" y="35"/>
                    <a:pt x="55" y="35"/>
                    <a:pt x="55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47"/>
                    <a:pt x="44" y="47"/>
                    <a:pt x="44" y="47"/>
                  </a:cubicBezTo>
                  <a:lnTo>
                    <a:pt x="55" y="47"/>
                  </a:lnTo>
                  <a:close/>
                  <a:moveTo>
                    <a:pt x="55" y="5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59"/>
                    <a:pt x="44" y="59"/>
                    <a:pt x="44" y="59"/>
                  </a:cubicBezTo>
                  <a:lnTo>
                    <a:pt x="55" y="5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3" name="Group 111"/>
          <p:cNvGrpSpPr/>
          <p:nvPr/>
        </p:nvGrpSpPr>
        <p:grpSpPr>
          <a:xfrm>
            <a:off x="3871160" y="5747641"/>
            <a:ext cx="659525" cy="640643"/>
            <a:chOff x="630683" y="4190009"/>
            <a:chExt cx="469021" cy="455593"/>
          </a:xfrm>
        </p:grpSpPr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630683" y="4190009"/>
              <a:ext cx="469021" cy="4555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Freeform 103"/>
            <p:cNvSpPr>
              <a:spLocks noEditPoints="1"/>
            </p:cNvSpPr>
            <p:nvPr/>
          </p:nvSpPr>
          <p:spPr bwMode="auto">
            <a:xfrm>
              <a:off x="765181" y="4270535"/>
              <a:ext cx="200025" cy="294541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31" y="41"/>
                </a:cxn>
                <a:cxn ang="0">
                  <a:pos x="33" y="44"/>
                </a:cxn>
                <a:cxn ang="0">
                  <a:pos x="32" y="47"/>
                </a:cxn>
                <a:cxn ang="0">
                  <a:pos x="33" y="49"/>
                </a:cxn>
                <a:cxn ang="0">
                  <a:pos x="31" y="53"/>
                </a:cxn>
                <a:cxn ang="0">
                  <a:pos x="31" y="54"/>
                </a:cxn>
                <a:cxn ang="0">
                  <a:pos x="27" y="58"/>
                </a:cxn>
                <a:cxn ang="0">
                  <a:pos x="21" y="62"/>
                </a:cxn>
                <a:cxn ang="0">
                  <a:pos x="15" y="58"/>
                </a:cxn>
                <a:cxn ang="0">
                  <a:pos x="11" y="54"/>
                </a:cxn>
                <a:cxn ang="0">
                  <a:pos x="11" y="53"/>
                </a:cxn>
                <a:cxn ang="0">
                  <a:pos x="9" y="49"/>
                </a:cxn>
                <a:cxn ang="0">
                  <a:pos x="10" y="47"/>
                </a:cxn>
                <a:cxn ang="0">
                  <a:pos x="9" y="44"/>
                </a:cxn>
                <a:cxn ang="0">
                  <a:pos x="11" y="41"/>
                </a:cxn>
                <a:cxn ang="0">
                  <a:pos x="5" y="29"/>
                </a:cxn>
                <a:cxn ang="0">
                  <a:pos x="0" y="18"/>
                </a:cxn>
                <a:cxn ang="0">
                  <a:pos x="21" y="0"/>
                </a:cxn>
                <a:cxn ang="0">
                  <a:pos x="42" y="18"/>
                </a:cxn>
                <a:cxn ang="0">
                  <a:pos x="37" y="29"/>
                </a:cxn>
                <a:cxn ang="0">
                  <a:pos x="21" y="6"/>
                </a:cxn>
                <a:cxn ang="0">
                  <a:pos x="6" y="18"/>
                </a:cxn>
                <a:cxn ang="0">
                  <a:pos x="8" y="26"/>
                </a:cxn>
                <a:cxn ang="0">
                  <a:pos x="11" y="28"/>
                </a:cxn>
                <a:cxn ang="0">
                  <a:pos x="16" y="40"/>
                </a:cxn>
                <a:cxn ang="0">
                  <a:pos x="26" y="40"/>
                </a:cxn>
                <a:cxn ang="0">
                  <a:pos x="31" y="28"/>
                </a:cxn>
                <a:cxn ang="0">
                  <a:pos x="34" y="26"/>
                </a:cxn>
                <a:cxn ang="0">
                  <a:pos x="36" y="18"/>
                </a:cxn>
                <a:cxn ang="0">
                  <a:pos x="21" y="6"/>
                </a:cxn>
                <a:cxn ang="0">
                  <a:pos x="29" y="20"/>
                </a:cxn>
                <a:cxn ang="0">
                  <a:pos x="27" y="18"/>
                </a:cxn>
                <a:cxn ang="0">
                  <a:pos x="21" y="15"/>
                </a:cxn>
                <a:cxn ang="0">
                  <a:pos x="20" y="13"/>
                </a:cxn>
                <a:cxn ang="0">
                  <a:pos x="21" y="12"/>
                </a:cxn>
                <a:cxn ang="0">
                  <a:pos x="30" y="18"/>
                </a:cxn>
                <a:cxn ang="0">
                  <a:pos x="29" y="20"/>
                </a:cxn>
              </a:cxnLst>
              <a:rect l="0" t="0" r="r" b="b"/>
              <a:pathLst>
                <a:path w="42" h="62">
                  <a:moveTo>
                    <a:pt x="37" y="29"/>
                  </a:moveTo>
                  <a:cubicBezTo>
                    <a:pt x="35" y="32"/>
                    <a:pt x="31" y="37"/>
                    <a:pt x="31" y="41"/>
                  </a:cubicBezTo>
                  <a:cubicBezTo>
                    <a:pt x="32" y="42"/>
                    <a:pt x="33" y="43"/>
                    <a:pt x="33" y="44"/>
                  </a:cubicBezTo>
                  <a:cubicBezTo>
                    <a:pt x="33" y="45"/>
                    <a:pt x="32" y="46"/>
                    <a:pt x="32" y="47"/>
                  </a:cubicBezTo>
                  <a:cubicBezTo>
                    <a:pt x="32" y="47"/>
                    <a:pt x="33" y="48"/>
                    <a:pt x="33" y="49"/>
                  </a:cubicBezTo>
                  <a:cubicBezTo>
                    <a:pt x="33" y="51"/>
                    <a:pt x="32" y="52"/>
                    <a:pt x="31" y="53"/>
                  </a:cubicBezTo>
                  <a:cubicBezTo>
                    <a:pt x="31" y="53"/>
                    <a:pt x="31" y="54"/>
                    <a:pt x="31" y="54"/>
                  </a:cubicBezTo>
                  <a:cubicBezTo>
                    <a:pt x="31" y="57"/>
                    <a:pt x="29" y="58"/>
                    <a:pt x="27" y="58"/>
                  </a:cubicBezTo>
                  <a:cubicBezTo>
                    <a:pt x="26" y="61"/>
                    <a:pt x="24" y="62"/>
                    <a:pt x="21" y="62"/>
                  </a:cubicBezTo>
                  <a:cubicBezTo>
                    <a:pt x="19" y="62"/>
                    <a:pt x="16" y="61"/>
                    <a:pt x="15" y="58"/>
                  </a:cubicBezTo>
                  <a:cubicBezTo>
                    <a:pt x="13" y="58"/>
                    <a:pt x="11" y="57"/>
                    <a:pt x="11" y="54"/>
                  </a:cubicBezTo>
                  <a:cubicBezTo>
                    <a:pt x="11" y="54"/>
                    <a:pt x="11" y="53"/>
                    <a:pt x="11" y="53"/>
                  </a:cubicBezTo>
                  <a:cubicBezTo>
                    <a:pt x="10" y="52"/>
                    <a:pt x="9" y="51"/>
                    <a:pt x="9" y="49"/>
                  </a:cubicBezTo>
                  <a:cubicBezTo>
                    <a:pt x="9" y="48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3"/>
                    <a:pt x="10" y="42"/>
                    <a:pt x="11" y="41"/>
                  </a:cubicBezTo>
                  <a:cubicBezTo>
                    <a:pt x="11" y="37"/>
                    <a:pt x="7" y="32"/>
                    <a:pt x="5" y="29"/>
                  </a:cubicBezTo>
                  <a:cubicBezTo>
                    <a:pt x="2" y="26"/>
                    <a:pt x="0" y="23"/>
                    <a:pt x="0" y="18"/>
                  </a:cubicBezTo>
                  <a:cubicBezTo>
                    <a:pt x="0" y="8"/>
                    <a:pt x="11" y="0"/>
                    <a:pt x="21" y="0"/>
                  </a:cubicBezTo>
                  <a:cubicBezTo>
                    <a:pt x="31" y="0"/>
                    <a:pt x="42" y="8"/>
                    <a:pt x="42" y="18"/>
                  </a:cubicBezTo>
                  <a:cubicBezTo>
                    <a:pt x="42" y="23"/>
                    <a:pt x="40" y="26"/>
                    <a:pt x="37" y="29"/>
                  </a:cubicBezTo>
                  <a:close/>
                  <a:moveTo>
                    <a:pt x="21" y="6"/>
                  </a:moveTo>
                  <a:cubicBezTo>
                    <a:pt x="14" y="6"/>
                    <a:pt x="6" y="10"/>
                    <a:pt x="6" y="18"/>
                  </a:cubicBezTo>
                  <a:cubicBezTo>
                    <a:pt x="6" y="21"/>
                    <a:pt x="7" y="24"/>
                    <a:pt x="8" y="26"/>
                  </a:cubicBezTo>
                  <a:cubicBezTo>
                    <a:pt x="9" y="27"/>
                    <a:pt x="10" y="27"/>
                    <a:pt x="11" y="28"/>
                  </a:cubicBezTo>
                  <a:cubicBezTo>
                    <a:pt x="14" y="32"/>
                    <a:pt x="16" y="36"/>
                    <a:pt x="1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6"/>
                    <a:pt x="28" y="32"/>
                    <a:pt x="31" y="28"/>
                  </a:cubicBezTo>
                  <a:cubicBezTo>
                    <a:pt x="32" y="27"/>
                    <a:pt x="33" y="27"/>
                    <a:pt x="34" y="26"/>
                  </a:cubicBezTo>
                  <a:cubicBezTo>
                    <a:pt x="35" y="24"/>
                    <a:pt x="36" y="21"/>
                    <a:pt x="36" y="18"/>
                  </a:cubicBezTo>
                  <a:cubicBezTo>
                    <a:pt x="36" y="10"/>
                    <a:pt x="28" y="6"/>
                    <a:pt x="21" y="6"/>
                  </a:cubicBezTo>
                  <a:close/>
                  <a:moveTo>
                    <a:pt x="29" y="20"/>
                  </a:moveTo>
                  <a:cubicBezTo>
                    <a:pt x="28" y="20"/>
                    <a:pt x="27" y="19"/>
                    <a:pt x="27" y="18"/>
                  </a:cubicBezTo>
                  <a:cubicBezTo>
                    <a:pt x="27" y="16"/>
                    <a:pt x="23" y="15"/>
                    <a:pt x="21" y="15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3"/>
                    <a:pt x="20" y="12"/>
                    <a:pt x="21" y="12"/>
                  </a:cubicBezTo>
                  <a:cubicBezTo>
                    <a:pt x="25" y="12"/>
                    <a:pt x="30" y="14"/>
                    <a:pt x="30" y="18"/>
                  </a:cubicBezTo>
                  <a:cubicBezTo>
                    <a:pt x="30" y="19"/>
                    <a:pt x="29" y="20"/>
                    <a:pt x="29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6" name="Group 114"/>
          <p:cNvGrpSpPr/>
          <p:nvPr/>
        </p:nvGrpSpPr>
        <p:grpSpPr>
          <a:xfrm>
            <a:off x="3871160" y="3516530"/>
            <a:ext cx="659525" cy="640643"/>
            <a:chOff x="3425803" y="3384456"/>
            <a:chExt cx="469021" cy="455593"/>
          </a:xfrm>
        </p:grpSpPr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3425803" y="3384456"/>
              <a:ext cx="469021" cy="45559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Freeform 5"/>
            <p:cNvSpPr>
              <a:spLocks noEditPoints="1"/>
            </p:cNvSpPr>
            <p:nvPr/>
          </p:nvSpPr>
          <p:spPr bwMode="auto">
            <a:xfrm>
              <a:off x="3520613" y="3471340"/>
              <a:ext cx="279400" cy="279400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255" y="135"/>
                </a:cxn>
                <a:cxn ang="0">
                  <a:pos x="277" y="122"/>
                </a:cxn>
                <a:cxn ang="0">
                  <a:pos x="303" y="116"/>
                </a:cxn>
                <a:cxn ang="0">
                  <a:pos x="296" y="105"/>
                </a:cxn>
                <a:cxn ang="0">
                  <a:pos x="278" y="89"/>
                </a:cxn>
                <a:cxn ang="0">
                  <a:pos x="265" y="90"/>
                </a:cxn>
                <a:cxn ang="0">
                  <a:pos x="256" y="82"/>
                </a:cxn>
                <a:cxn ang="0">
                  <a:pos x="231" y="73"/>
                </a:cxn>
                <a:cxn ang="0">
                  <a:pos x="234" y="98"/>
                </a:cxn>
                <a:cxn ang="0">
                  <a:pos x="224" y="118"/>
                </a:cxn>
                <a:cxn ang="0">
                  <a:pos x="205" y="103"/>
                </a:cxn>
                <a:cxn ang="0">
                  <a:pos x="175" y="89"/>
                </a:cxn>
                <a:cxn ang="0">
                  <a:pos x="183" y="68"/>
                </a:cxn>
                <a:cxn ang="0">
                  <a:pos x="212" y="58"/>
                </a:cxn>
                <a:cxn ang="0">
                  <a:pos x="207" y="47"/>
                </a:cxn>
                <a:cxn ang="0">
                  <a:pos x="188" y="50"/>
                </a:cxn>
                <a:cxn ang="0">
                  <a:pos x="168" y="37"/>
                </a:cxn>
                <a:cxn ang="0">
                  <a:pos x="171" y="52"/>
                </a:cxn>
                <a:cxn ang="0">
                  <a:pos x="157" y="52"/>
                </a:cxn>
                <a:cxn ang="0">
                  <a:pos x="141" y="40"/>
                </a:cxn>
                <a:cxn ang="0">
                  <a:pos x="126" y="47"/>
                </a:cxn>
                <a:cxn ang="0">
                  <a:pos x="143" y="51"/>
                </a:cxn>
                <a:cxn ang="0">
                  <a:pos x="131" y="58"/>
                </a:cxn>
                <a:cxn ang="0">
                  <a:pos x="56" y="107"/>
                </a:cxn>
                <a:cxn ang="0">
                  <a:pos x="65" y="118"/>
                </a:cxn>
                <a:cxn ang="0">
                  <a:pos x="79" y="135"/>
                </a:cxn>
                <a:cxn ang="0">
                  <a:pos x="74" y="158"/>
                </a:cxn>
                <a:cxn ang="0">
                  <a:pos x="88" y="185"/>
                </a:cxn>
                <a:cxn ang="0">
                  <a:pos x="108" y="214"/>
                </a:cxn>
                <a:cxn ang="0">
                  <a:pos x="118" y="227"/>
                </a:cxn>
                <a:cxn ang="0">
                  <a:pos x="105" y="197"/>
                </a:cxn>
                <a:cxn ang="0">
                  <a:pos x="125" y="225"/>
                </a:cxn>
                <a:cxn ang="0">
                  <a:pos x="150" y="255"/>
                </a:cxn>
                <a:cxn ang="0">
                  <a:pos x="184" y="269"/>
                </a:cxn>
                <a:cxn ang="0">
                  <a:pos x="213" y="290"/>
                </a:cxn>
                <a:cxn ang="0">
                  <a:pos x="224" y="288"/>
                </a:cxn>
                <a:cxn ang="0">
                  <a:pos x="212" y="268"/>
                </a:cxn>
                <a:cxn ang="0">
                  <a:pos x="197" y="262"/>
                </a:cxn>
                <a:cxn ang="0">
                  <a:pos x="194" y="239"/>
                </a:cxn>
                <a:cxn ang="0">
                  <a:pos x="171" y="250"/>
                </a:cxn>
                <a:cxn ang="0">
                  <a:pos x="168" y="210"/>
                </a:cxn>
                <a:cxn ang="0">
                  <a:pos x="184" y="206"/>
                </a:cxn>
                <a:cxn ang="0">
                  <a:pos x="196" y="202"/>
                </a:cxn>
                <a:cxn ang="0">
                  <a:pos x="214" y="211"/>
                </a:cxn>
                <a:cxn ang="0">
                  <a:pos x="221" y="205"/>
                </a:cxn>
                <a:cxn ang="0">
                  <a:pos x="234" y="179"/>
                </a:cxn>
                <a:cxn ang="0">
                  <a:pos x="233" y="171"/>
                </a:cxn>
                <a:cxn ang="0">
                  <a:pos x="252" y="157"/>
                </a:cxn>
                <a:cxn ang="0">
                  <a:pos x="266" y="143"/>
                </a:cxn>
                <a:cxn ang="0">
                  <a:pos x="273" y="131"/>
                </a:cxn>
                <a:cxn ang="0">
                  <a:pos x="255" y="135"/>
                </a:cxn>
                <a:cxn ang="0">
                  <a:pos x="295" y="298"/>
                </a:cxn>
                <a:cxn ang="0">
                  <a:pos x="272" y="288"/>
                </a:cxn>
                <a:cxn ang="0">
                  <a:pos x="251" y="288"/>
                </a:cxn>
                <a:cxn ang="0">
                  <a:pos x="236" y="286"/>
                </a:cxn>
                <a:cxn ang="0">
                  <a:pos x="230" y="307"/>
                </a:cxn>
                <a:cxn ang="0">
                  <a:pos x="223" y="335"/>
                </a:cxn>
                <a:cxn ang="0">
                  <a:pos x="308" y="302"/>
                </a:cxn>
              </a:cxnLst>
              <a:rect l="0" t="0" r="r" b="b"/>
              <a:pathLst>
                <a:path w="384" h="384">
                  <a:moveTo>
                    <a:pt x="384" y="192"/>
                  </a:moveTo>
                  <a:cubicBezTo>
                    <a:pt x="384" y="298"/>
                    <a:pt x="298" y="384"/>
                    <a:pt x="192" y="384"/>
                  </a:cubicBezTo>
                  <a:cubicBezTo>
                    <a:pt x="86" y="384"/>
                    <a:pt x="0" y="298"/>
                    <a:pt x="0" y="192"/>
                  </a:cubicBezTo>
                  <a:cubicBezTo>
                    <a:pt x="0" y="86"/>
                    <a:pt x="86" y="0"/>
                    <a:pt x="192" y="0"/>
                  </a:cubicBezTo>
                  <a:cubicBezTo>
                    <a:pt x="298" y="0"/>
                    <a:pt x="384" y="86"/>
                    <a:pt x="384" y="192"/>
                  </a:cubicBezTo>
                  <a:close/>
                  <a:moveTo>
                    <a:pt x="255" y="135"/>
                  </a:moveTo>
                  <a:cubicBezTo>
                    <a:pt x="256" y="135"/>
                    <a:pt x="257" y="130"/>
                    <a:pt x="258" y="129"/>
                  </a:cubicBezTo>
                  <a:cubicBezTo>
                    <a:pt x="260" y="127"/>
                    <a:pt x="262" y="126"/>
                    <a:pt x="264" y="125"/>
                  </a:cubicBezTo>
                  <a:cubicBezTo>
                    <a:pt x="268" y="124"/>
                    <a:pt x="272" y="123"/>
                    <a:pt x="277" y="122"/>
                  </a:cubicBezTo>
                  <a:cubicBezTo>
                    <a:pt x="281" y="121"/>
                    <a:pt x="286" y="121"/>
                    <a:pt x="289" y="125"/>
                  </a:cubicBezTo>
                  <a:cubicBezTo>
                    <a:pt x="289" y="124"/>
                    <a:pt x="295" y="119"/>
                    <a:pt x="295" y="119"/>
                  </a:cubicBezTo>
                  <a:cubicBezTo>
                    <a:pt x="298" y="118"/>
                    <a:pt x="301" y="118"/>
                    <a:pt x="303" y="116"/>
                  </a:cubicBezTo>
                  <a:cubicBezTo>
                    <a:pt x="303" y="115"/>
                    <a:pt x="303" y="110"/>
                    <a:pt x="303" y="110"/>
                  </a:cubicBezTo>
                  <a:cubicBezTo>
                    <a:pt x="299" y="111"/>
                    <a:pt x="298" y="107"/>
                    <a:pt x="297" y="103"/>
                  </a:cubicBezTo>
                  <a:cubicBezTo>
                    <a:pt x="297" y="104"/>
                    <a:pt x="297" y="104"/>
                    <a:pt x="296" y="105"/>
                  </a:cubicBezTo>
                  <a:cubicBezTo>
                    <a:pt x="296" y="102"/>
                    <a:pt x="291" y="104"/>
                    <a:pt x="290" y="104"/>
                  </a:cubicBezTo>
                  <a:cubicBezTo>
                    <a:pt x="284" y="102"/>
                    <a:pt x="285" y="98"/>
                    <a:pt x="283" y="94"/>
                  </a:cubicBezTo>
                  <a:cubicBezTo>
                    <a:pt x="282" y="92"/>
                    <a:pt x="279" y="91"/>
                    <a:pt x="278" y="89"/>
                  </a:cubicBezTo>
                  <a:cubicBezTo>
                    <a:pt x="277" y="87"/>
                    <a:pt x="277" y="84"/>
                    <a:pt x="274" y="84"/>
                  </a:cubicBezTo>
                  <a:cubicBezTo>
                    <a:pt x="273" y="84"/>
                    <a:pt x="270" y="89"/>
                    <a:pt x="270" y="89"/>
                  </a:cubicBezTo>
                  <a:cubicBezTo>
                    <a:pt x="267" y="88"/>
                    <a:pt x="266" y="89"/>
                    <a:pt x="265" y="90"/>
                  </a:cubicBezTo>
                  <a:cubicBezTo>
                    <a:pt x="263" y="91"/>
                    <a:pt x="262" y="91"/>
                    <a:pt x="260" y="92"/>
                  </a:cubicBezTo>
                  <a:cubicBezTo>
                    <a:pt x="265" y="90"/>
                    <a:pt x="258" y="88"/>
                    <a:pt x="256" y="88"/>
                  </a:cubicBezTo>
                  <a:cubicBezTo>
                    <a:pt x="260" y="87"/>
                    <a:pt x="258" y="83"/>
                    <a:pt x="256" y="82"/>
                  </a:cubicBezTo>
                  <a:cubicBezTo>
                    <a:pt x="256" y="82"/>
                    <a:pt x="257" y="82"/>
                    <a:pt x="257" y="82"/>
                  </a:cubicBezTo>
                  <a:cubicBezTo>
                    <a:pt x="257" y="79"/>
                    <a:pt x="250" y="77"/>
                    <a:pt x="247" y="76"/>
                  </a:cubicBezTo>
                  <a:cubicBezTo>
                    <a:pt x="245" y="74"/>
                    <a:pt x="233" y="72"/>
                    <a:pt x="231" y="73"/>
                  </a:cubicBezTo>
                  <a:cubicBezTo>
                    <a:pt x="228" y="75"/>
                    <a:pt x="231" y="80"/>
                    <a:pt x="231" y="83"/>
                  </a:cubicBezTo>
                  <a:cubicBezTo>
                    <a:pt x="232" y="86"/>
                    <a:pt x="228" y="86"/>
                    <a:pt x="228" y="89"/>
                  </a:cubicBezTo>
                  <a:cubicBezTo>
                    <a:pt x="228" y="93"/>
                    <a:pt x="236" y="92"/>
                    <a:pt x="234" y="98"/>
                  </a:cubicBezTo>
                  <a:cubicBezTo>
                    <a:pt x="233" y="102"/>
                    <a:pt x="228" y="102"/>
                    <a:pt x="226" y="105"/>
                  </a:cubicBezTo>
                  <a:cubicBezTo>
                    <a:pt x="224" y="108"/>
                    <a:pt x="227" y="112"/>
                    <a:pt x="229" y="114"/>
                  </a:cubicBezTo>
                  <a:cubicBezTo>
                    <a:pt x="231" y="115"/>
                    <a:pt x="225" y="118"/>
                    <a:pt x="224" y="118"/>
                  </a:cubicBezTo>
                  <a:cubicBezTo>
                    <a:pt x="220" y="120"/>
                    <a:pt x="217" y="114"/>
                    <a:pt x="216" y="110"/>
                  </a:cubicBezTo>
                  <a:cubicBezTo>
                    <a:pt x="215" y="108"/>
                    <a:pt x="215" y="104"/>
                    <a:pt x="212" y="103"/>
                  </a:cubicBezTo>
                  <a:cubicBezTo>
                    <a:pt x="210" y="102"/>
                    <a:pt x="206" y="102"/>
                    <a:pt x="205" y="103"/>
                  </a:cubicBezTo>
                  <a:cubicBezTo>
                    <a:pt x="203" y="99"/>
                    <a:pt x="198" y="98"/>
                    <a:pt x="194" y="97"/>
                  </a:cubicBezTo>
                  <a:cubicBezTo>
                    <a:pt x="189" y="95"/>
                    <a:pt x="185" y="95"/>
                    <a:pt x="180" y="96"/>
                  </a:cubicBezTo>
                  <a:cubicBezTo>
                    <a:pt x="181" y="95"/>
                    <a:pt x="179" y="88"/>
                    <a:pt x="175" y="89"/>
                  </a:cubicBezTo>
                  <a:cubicBezTo>
                    <a:pt x="176" y="86"/>
                    <a:pt x="176" y="84"/>
                    <a:pt x="176" y="81"/>
                  </a:cubicBezTo>
                  <a:cubicBezTo>
                    <a:pt x="177" y="79"/>
                    <a:pt x="178" y="77"/>
                    <a:pt x="179" y="75"/>
                  </a:cubicBezTo>
                  <a:cubicBezTo>
                    <a:pt x="180" y="74"/>
                    <a:pt x="185" y="69"/>
                    <a:pt x="183" y="68"/>
                  </a:cubicBezTo>
                  <a:cubicBezTo>
                    <a:pt x="188" y="69"/>
                    <a:pt x="193" y="69"/>
                    <a:pt x="196" y="66"/>
                  </a:cubicBezTo>
                  <a:cubicBezTo>
                    <a:pt x="198" y="63"/>
                    <a:pt x="199" y="60"/>
                    <a:pt x="202" y="57"/>
                  </a:cubicBezTo>
                  <a:cubicBezTo>
                    <a:pt x="205" y="53"/>
                    <a:pt x="209" y="58"/>
                    <a:pt x="212" y="58"/>
                  </a:cubicBezTo>
                  <a:cubicBezTo>
                    <a:pt x="217" y="59"/>
                    <a:pt x="217" y="53"/>
                    <a:pt x="214" y="51"/>
                  </a:cubicBezTo>
                  <a:cubicBezTo>
                    <a:pt x="218" y="51"/>
                    <a:pt x="215" y="45"/>
                    <a:pt x="213" y="44"/>
                  </a:cubicBezTo>
                  <a:cubicBezTo>
                    <a:pt x="211" y="43"/>
                    <a:pt x="202" y="46"/>
                    <a:pt x="207" y="47"/>
                  </a:cubicBezTo>
                  <a:cubicBezTo>
                    <a:pt x="206" y="47"/>
                    <a:pt x="200" y="59"/>
                    <a:pt x="196" y="53"/>
                  </a:cubicBezTo>
                  <a:cubicBezTo>
                    <a:pt x="195" y="52"/>
                    <a:pt x="195" y="47"/>
                    <a:pt x="193" y="46"/>
                  </a:cubicBezTo>
                  <a:cubicBezTo>
                    <a:pt x="190" y="46"/>
                    <a:pt x="189" y="49"/>
                    <a:pt x="188" y="50"/>
                  </a:cubicBezTo>
                  <a:cubicBezTo>
                    <a:pt x="190" y="47"/>
                    <a:pt x="181" y="45"/>
                    <a:pt x="180" y="44"/>
                  </a:cubicBezTo>
                  <a:cubicBezTo>
                    <a:pt x="183" y="42"/>
                    <a:pt x="180" y="39"/>
                    <a:pt x="178" y="38"/>
                  </a:cubicBezTo>
                  <a:cubicBezTo>
                    <a:pt x="176" y="36"/>
                    <a:pt x="169" y="35"/>
                    <a:pt x="168" y="37"/>
                  </a:cubicBezTo>
                  <a:cubicBezTo>
                    <a:pt x="163" y="43"/>
                    <a:pt x="173" y="44"/>
                    <a:pt x="175" y="45"/>
                  </a:cubicBezTo>
                  <a:cubicBezTo>
                    <a:pt x="176" y="46"/>
                    <a:pt x="179" y="48"/>
                    <a:pt x="177" y="49"/>
                  </a:cubicBezTo>
                  <a:cubicBezTo>
                    <a:pt x="176" y="50"/>
                    <a:pt x="171" y="51"/>
                    <a:pt x="171" y="52"/>
                  </a:cubicBezTo>
                  <a:cubicBezTo>
                    <a:pt x="169" y="54"/>
                    <a:pt x="172" y="57"/>
                    <a:pt x="170" y="59"/>
                  </a:cubicBezTo>
                  <a:cubicBezTo>
                    <a:pt x="168" y="57"/>
                    <a:pt x="168" y="53"/>
                    <a:pt x="166" y="50"/>
                  </a:cubicBezTo>
                  <a:cubicBezTo>
                    <a:pt x="168" y="53"/>
                    <a:pt x="157" y="52"/>
                    <a:pt x="157" y="52"/>
                  </a:cubicBezTo>
                  <a:cubicBezTo>
                    <a:pt x="154" y="52"/>
                    <a:pt x="148" y="54"/>
                    <a:pt x="145" y="50"/>
                  </a:cubicBezTo>
                  <a:cubicBezTo>
                    <a:pt x="144" y="49"/>
                    <a:pt x="144" y="44"/>
                    <a:pt x="146" y="45"/>
                  </a:cubicBezTo>
                  <a:cubicBezTo>
                    <a:pt x="144" y="43"/>
                    <a:pt x="142" y="41"/>
                    <a:pt x="141" y="40"/>
                  </a:cubicBezTo>
                  <a:cubicBezTo>
                    <a:pt x="132" y="43"/>
                    <a:pt x="125" y="47"/>
                    <a:pt x="117" y="51"/>
                  </a:cubicBezTo>
                  <a:cubicBezTo>
                    <a:pt x="118" y="51"/>
                    <a:pt x="119" y="51"/>
                    <a:pt x="120" y="50"/>
                  </a:cubicBezTo>
                  <a:cubicBezTo>
                    <a:pt x="122" y="50"/>
                    <a:pt x="124" y="48"/>
                    <a:pt x="126" y="47"/>
                  </a:cubicBezTo>
                  <a:cubicBezTo>
                    <a:pt x="128" y="46"/>
                    <a:pt x="134" y="43"/>
                    <a:pt x="136" y="46"/>
                  </a:cubicBezTo>
                  <a:cubicBezTo>
                    <a:pt x="137" y="45"/>
                    <a:pt x="137" y="45"/>
                    <a:pt x="138" y="44"/>
                  </a:cubicBezTo>
                  <a:cubicBezTo>
                    <a:pt x="139" y="46"/>
                    <a:pt x="141" y="48"/>
                    <a:pt x="143" y="51"/>
                  </a:cubicBezTo>
                  <a:cubicBezTo>
                    <a:pt x="141" y="50"/>
                    <a:pt x="137" y="50"/>
                    <a:pt x="135" y="50"/>
                  </a:cubicBezTo>
                  <a:cubicBezTo>
                    <a:pt x="133" y="51"/>
                    <a:pt x="130" y="51"/>
                    <a:pt x="130" y="53"/>
                  </a:cubicBezTo>
                  <a:cubicBezTo>
                    <a:pt x="130" y="55"/>
                    <a:pt x="131" y="57"/>
                    <a:pt x="131" y="58"/>
                  </a:cubicBezTo>
                  <a:cubicBezTo>
                    <a:pt x="128" y="56"/>
                    <a:pt x="125" y="52"/>
                    <a:pt x="121" y="51"/>
                  </a:cubicBezTo>
                  <a:cubicBezTo>
                    <a:pt x="119" y="51"/>
                    <a:pt x="117" y="51"/>
                    <a:pt x="115" y="52"/>
                  </a:cubicBezTo>
                  <a:cubicBezTo>
                    <a:pt x="91" y="65"/>
                    <a:pt x="71" y="84"/>
                    <a:pt x="56" y="107"/>
                  </a:cubicBezTo>
                  <a:cubicBezTo>
                    <a:pt x="57" y="108"/>
                    <a:pt x="58" y="109"/>
                    <a:pt x="59" y="109"/>
                  </a:cubicBezTo>
                  <a:cubicBezTo>
                    <a:pt x="62" y="110"/>
                    <a:pt x="59" y="117"/>
                    <a:pt x="64" y="113"/>
                  </a:cubicBezTo>
                  <a:cubicBezTo>
                    <a:pt x="66" y="115"/>
                    <a:pt x="66" y="116"/>
                    <a:pt x="65" y="118"/>
                  </a:cubicBezTo>
                  <a:cubicBezTo>
                    <a:pt x="65" y="118"/>
                    <a:pt x="75" y="124"/>
                    <a:pt x="76" y="125"/>
                  </a:cubicBezTo>
                  <a:cubicBezTo>
                    <a:pt x="78" y="126"/>
                    <a:pt x="80" y="128"/>
                    <a:pt x="81" y="130"/>
                  </a:cubicBezTo>
                  <a:cubicBezTo>
                    <a:pt x="82" y="132"/>
                    <a:pt x="80" y="134"/>
                    <a:pt x="79" y="135"/>
                  </a:cubicBezTo>
                  <a:cubicBezTo>
                    <a:pt x="78" y="134"/>
                    <a:pt x="75" y="130"/>
                    <a:pt x="74" y="131"/>
                  </a:cubicBezTo>
                  <a:cubicBezTo>
                    <a:pt x="73" y="133"/>
                    <a:pt x="74" y="139"/>
                    <a:pt x="77" y="139"/>
                  </a:cubicBezTo>
                  <a:cubicBezTo>
                    <a:pt x="73" y="139"/>
                    <a:pt x="75" y="155"/>
                    <a:pt x="74" y="158"/>
                  </a:cubicBezTo>
                  <a:cubicBezTo>
                    <a:pt x="74" y="158"/>
                    <a:pt x="74" y="158"/>
                    <a:pt x="74" y="158"/>
                  </a:cubicBezTo>
                  <a:cubicBezTo>
                    <a:pt x="73" y="161"/>
                    <a:pt x="76" y="173"/>
                    <a:pt x="81" y="172"/>
                  </a:cubicBezTo>
                  <a:cubicBezTo>
                    <a:pt x="78" y="172"/>
                    <a:pt x="87" y="184"/>
                    <a:pt x="88" y="185"/>
                  </a:cubicBezTo>
                  <a:cubicBezTo>
                    <a:pt x="91" y="187"/>
                    <a:pt x="95" y="188"/>
                    <a:pt x="97" y="192"/>
                  </a:cubicBezTo>
                  <a:cubicBezTo>
                    <a:pt x="100" y="195"/>
                    <a:pt x="100" y="201"/>
                    <a:pt x="103" y="203"/>
                  </a:cubicBezTo>
                  <a:cubicBezTo>
                    <a:pt x="102" y="206"/>
                    <a:pt x="108" y="210"/>
                    <a:pt x="108" y="214"/>
                  </a:cubicBezTo>
                  <a:cubicBezTo>
                    <a:pt x="108" y="214"/>
                    <a:pt x="107" y="214"/>
                    <a:pt x="107" y="215"/>
                  </a:cubicBezTo>
                  <a:cubicBezTo>
                    <a:pt x="108" y="218"/>
                    <a:pt x="113" y="218"/>
                    <a:pt x="115" y="221"/>
                  </a:cubicBezTo>
                  <a:cubicBezTo>
                    <a:pt x="116" y="223"/>
                    <a:pt x="115" y="228"/>
                    <a:pt x="118" y="227"/>
                  </a:cubicBezTo>
                  <a:cubicBezTo>
                    <a:pt x="118" y="222"/>
                    <a:pt x="115" y="216"/>
                    <a:pt x="112" y="212"/>
                  </a:cubicBezTo>
                  <a:cubicBezTo>
                    <a:pt x="110" y="209"/>
                    <a:pt x="109" y="207"/>
                    <a:pt x="108" y="204"/>
                  </a:cubicBezTo>
                  <a:cubicBezTo>
                    <a:pt x="106" y="202"/>
                    <a:pt x="106" y="199"/>
                    <a:pt x="105" y="197"/>
                  </a:cubicBezTo>
                  <a:cubicBezTo>
                    <a:pt x="106" y="197"/>
                    <a:pt x="112" y="199"/>
                    <a:pt x="111" y="200"/>
                  </a:cubicBezTo>
                  <a:cubicBezTo>
                    <a:pt x="109" y="205"/>
                    <a:pt x="119" y="214"/>
                    <a:pt x="122" y="217"/>
                  </a:cubicBezTo>
                  <a:cubicBezTo>
                    <a:pt x="123" y="218"/>
                    <a:pt x="128" y="225"/>
                    <a:pt x="125" y="225"/>
                  </a:cubicBezTo>
                  <a:cubicBezTo>
                    <a:pt x="129" y="225"/>
                    <a:pt x="133" y="230"/>
                    <a:pt x="135" y="233"/>
                  </a:cubicBezTo>
                  <a:cubicBezTo>
                    <a:pt x="137" y="236"/>
                    <a:pt x="136" y="241"/>
                    <a:pt x="138" y="245"/>
                  </a:cubicBezTo>
                  <a:cubicBezTo>
                    <a:pt x="139" y="250"/>
                    <a:pt x="146" y="252"/>
                    <a:pt x="150" y="255"/>
                  </a:cubicBezTo>
                  <a:cubicBezTo>
                    <a:pt x="154" y="256"/>
                    <a:pt x="157" y="259"/>
                    <a:pt x="160" y="260"/>
                  </a:cubicBezTo>
                  <a:cubicBezTo>
                    <a:pt x="166" y="262"/>
                    <a:pt x="167" y="260"/>
                    <a:pt x="171" y="260"/>
                  </a:cubicBezTo>
                  <a:cubicBezTo>
                    <a:pt x="178" y="259"/>
                    <a:pt x="179" y="266"/>
                    <a:pt x="184" y="269"/>
                  </a:cubicBezTo>
                  <a:cubicBezTo>
                    <a:pt x="187" y="270"/>
                    <a:pt x="194" y="273"/>
                    <a:pt x="198" y="271"/>
                  </a:cubicBezTo>
                  <a:cubicBezTo>
                    <a:pt x="196" y="272"/>
                    <a:pt x="203" y="282"/>
                    <a:pt x="204" y="283"/>
                  </a:cubicBezTo>
                  <a:cubicBezTo>
                    <a:pt x="206" y="286"/>
                    <a:pt x="210" y="287"/>
                    <a:pt x="213" y="290"/>
                  </a:cubicBezTo>
                  <a:cubicBezTo>
                    <a:pt x="213" y="290"/>
                    <a:pt x="214" y="289"/>
                    <a:pt x="214" y="288"/>
                  </a:cubicBezTo>
                  <a:cubicBezTo>
                    <a:pt x="213" y="291"/>
                    <a:pt x="218" y="296"/>
                    <a:pt x="221" y="296"/>
                  </a:cubicBezTo>
                  <a:cubicBezTo>
                    <a:pt x="223" y="295"/>
                    <a:pt x="224" y="290"/>
                    <a:pt x="224" y="288"/>
                  </a:cubicBezTo>
                  <a:cubicBezTo>
                    <a:pt x="219" y="290"/>
                    <a:pt x="215" y="288"/>
                    <a:pt x="212" y="283"/>
                  </a:cubicBezTo>
                  <a:cubicBezTo>
                    <a:pt x="211" y="282"/>
                    <a:pt x="207" y="275"/>
                    <a:pt x="211" y="275"/>
                  </a:cubicBezTo>
                  <a:cubicBezTo>
                    <a:pt x="216" y="275"/>
                    <a:pt x="212" y="271"/>
                    <a:pt x="212" y="268"/>
                  </a:cubicBezTo>
                  <a:cubicBezTo>
                    <a:pt x="211" y="264"/>
                    <a:pt x="208" y="262"/>
                    <a:pt x="206" y="259"/>
                  </a:cubicBezTo>
                  <a:cubicBezTo>
                    <a:pt x="205" y="262"/>
                    <a:pt x="200" y="261"/>
                    <a:pt x="198" y="259"/>
                  </a:cubicBezTo>
                  <a:cubicBezTo>
                    <a:pt x="198" y="259"/>
                    <a:pt x="197" y="261"/>
                    <a:pt x="197" y="262"/>
                  </a:cubicBezTo>
                  <a:cubicBezTo>
                    <a:pt x="196" y="262"/>
                    <a:pt x="195" y="262"/>
                    <a:pt x="194" y="261"/>
                  </a:cubicBezTo>
                  <a:cubicBezTo>
                    <a:pt x="194" y="258"/>
                    <a:pt x="194" y="255"/>
                    <a:pt x="195" y="251"/>
                  </a:cubicBezTo>
                  <a:cubicBezTo>
                    <a:pt x="196" y="247"/>
                    <a:pt x="205" y="238"/>
                    <a:pt x="194" y="239"/>
                  </a:cubicBezTo>
                  <a:cubicBezTo>
                    <a:pt x="190" y="239"/>
                    <a:pt x="188" y="240"/>
                    <a:pt x="187" y="244"/>
                  </a:cubicBezTo>
                  <a:cubicBezTo>
                    <a:pt x="186" y="247"/>
                    <a:pt x="186" y="249"/>
                    <a:pt x="183" y="251"/>
                  </a:cubicBezTo>
                  <a:cubicBezTo>
                    <a:pt x="181" y="252"/>
                    <a:pt x="173" y="251"/>
                    <a:pt x="171" y="250"/>
                  </a:cubicBezTo>
                  <a:cubicBezTo>
                    <a:pt x="166" y="247"/>
                    <a:pt x="163" y="239"/>
                    <a:pt x="163" y="234"/>
                  </a:cubicBezTo>
                  <a:cubicBezTo>
                    <a:pt x="163" y="227"/>
                    <a:pt x="166" y="221"/>
                    <a:pt x="163" y="215"/>
                  </a:cubicBezTo>
                  <a:cubicBezTo>
                    <a:pt x="164" y="213"/>
                    <a:pt x="166" y="211"/>
                    <a:pt x="168" y="210"/>
                  </a:cubicBezTo>
                  <a:cubicBezTo>
                    <a:pt x="169" y="209"/>
                    <a:pt x="171" y="210"/>
                    <a:pt x="172" y="207"/>
                  </a:cubicBezTo>
                  <a:cubicBezTo>
                    <a:pt x="171" y="207"/>
                    <a:pt x="170" y="206"/>
                    <a:pt x="170" y="206"/>
                  </a:cubicBezTo>
                  <a:cubicBezTo>
                    <a:pt x="173" y="208"/>
                    <a:pt x="180" y="203"/>
                    <a:pt x="184" y="206"/>
                  </a:cubicBezTo>
                  <a:cubicBezTo>
                    <a:pt x="186" y="207"/>
                    <a:pt x="188" y="208"/>
                    <a:pt x="189" y="205"/>
                  </a:cubicBezTo>
                  <a:cubicBezTo>
                    <a:pt x="189" y="205"/>
                    <a:pt x="187" y="202"/>
                    <a:pt x="188" y="200"/>
                  </a:cubicBezTo>
                  <a:cubicBezTo>
                    <a:pt x="189" y="204"/>
                    <a:pt x="192" y="205"/>
                    <a:pt x="196" y="202"/>
                  </a:cubicBezTo>
                  <a:cubicBezTo>
                    <a:pt x="197" y="203"/>
                    <a:pt x="201" y="203"/>
                    <a:pt x="204" y="204"/>
                  </a:cubicBezTo>
                  <a:cubicBezTo>
                    <a:pt x="207" y="206"/>
                    <a:pt x="207" y="209"/>
                    <a:pt x="211" y="205"/>
                  </a:cubicBezTo>
                  <a:cubicBezTo>
                    <a:pt x="213" y="208"/>
                    <a:pt x="213" y="208"/>
                    <a:pt x="214" y="211"/>
                  </a:cubicBezTo>
                  <a:cubicBezTo>
                    <a:pt x="214" y="214"/>
                    <a:pt x="216" y="221"/>
                    <a:pt x="218" y="222"/>
                  </a:cubicBezTo>
                  <a:cubicBezTo>
                    <a:pt x="224" y="225"/>
                    <a:pt x="222" y="217"/>
                    <a:pt x="222" y="214"/>
                  </a:cubicBezTo>
                  <a:cubicBezTo>
                    <a:pt x="222" y="213"/>
                    <a:pt x="222" y="205"/>
                    <a:pt x="221" y="205"/>
                  </a:cubicBezTo>
                  <a:cubicBezTo>
                    <a:pt x="213" y="203"/>
                    <a:pt x="216" y="197"/>
                    <a:pt x="221" y="193"/>
                  </a:cubicBezTo>
                  <a:cubicBezTo>
                    <a:pt x="222" y="192"/>
                    <a:pt x="227" y="190"/>
                    <a:pt x="230" y="188"/>
                  </a:cubicBezTo>
                  <a:cubicBezTo>
                    <a:pt x="232" y="186"/>
                    <a:pt x="235" y="183"/>
                    <a:pt x="234" y="179"/>
                  </a:cubicBezTo>
                  <a:cubicBezTo>
                    <a:pt x="235" y="179"/>
                    <a:pt x="236" y="178"/>
                    <a:pt x="236" y="177"/>
                  </a:cubicBezTo>
                  <a:cubicBezTo>
                    <a:pt x="236" y="177"/>
                    <a:pt x="233" y="174"/>
                    <a:pt x="232" y="175"/>
                  </a:cubicBezTo>
                  <a:cubicBezTo>
                    <a:pt x="234" y="174"/>
                    <a:pt x="234" y="172"/>
                    <a:pt x="233" y="171"/>
                  </a:cubicBezTo>
                  <a:cubicBezTo>
                    <a:pt x="235" y="169"/>
                    <a:pt x="234" y="166"/>
                    <a:pt x="236" y="165"/>
                  </a:cubicBezTo>
                  <a:cubicBezTo>
                    <a:pt x="239" y="169"/>
                    <a:pt x="245" y="165"/>
                    <a:pt x="242" y="162"/>
                  </a:cubicBezTo>
                  <a:cubicBezTo>
                    <a:pt x="244" y="158"/>
                    <a:pt x="250" y="160"/>
                    <a:pt x="252" y="157"/>
                  </a:cubicBezTo>
                  <a:cubicBezTo>
                    <a:pt x="255" y="158"/>
                    <a:pt x="253" y="153"/>
                    <a:pt x="255" y="150"/>
                  </a:cubicBezTo>
                  <a:cubicBezTo>
                    <a:pt x="256" y="148"/>
                    <a:pt x="259" y="148"/>
                    <a:pt x="262" y="147"/>
                  </a:cubicBezTo>
                  <a:cubicBezTo>
                    <a:pt x="262" y="147"/>
                    <a:pt x="268" y="143"/>
                    <a:pt x="266" y="143"/>
                  </a:cubicBezTo>
                  <a:cubicBezTo>
                    <a:pt x="270" y="144"/>
                    <a:pt x="279" y="139"/>
                    <a:pt x="272" y="135"/>
                  </a:cubicBezTo>
                  <a:cubicBezTo>
                    <a:pt x="273" y="133"/>
                    <a:pt x="270" y="132"/>
                    <a:pt x="268" y="132"/>
                  </a:cubicBezTo>
                  <a:cubicBezTo>
                    <a:pt x="269" y="131"/>
                    <a:pt x="272" y="132"/>
                    <a:pt x="273" y="131"/>
                  </a:cubicBezTo>
                  <a:cubicBezTo>
                    <a:pt x="276" y="129"/>
                    <a:pt x="274" y="128"/>
                    <a:pt x="271" y="127"/>
                  </a:cubicBezTo>
                  <a:cubicBezTo>
                    <a:pt x="268" y="126"/>
                    <a:pt x="263" y="128"/>
                    <a:pt x="261" y="130"/>
                  </a:cubicBezTo>
                  <a:cubicBezTo>
                    <a:pt x="259" y="132"/>
                    <a:pt x="257" y="134"/>
                    <a:pt x="255" y="135"/>
                  </a:cubicBezTo>
                  <a:close/>
                  <a:moveTo>
                    <a:pt x="308" y="302"/>
                  </a:moveTo>
                  <a:cubicBezTo>
                    <a:pt x="306" y="301"/>
                    <a:pt x="303" y="301"/>
                    <a:pt x="301" y="300"/>
                  </a:cubicBezTo>
                  <a:cubicBezTo>
                    <a:pt x="299" y="300"/>
                    <a:pt x="298" y="299"/>
                    <a:pt x="295" y="298"/>
                  </a:cubicBezTo>
                  <a:cubicBezTo>
                    <a:pt x="296" y="293"/>
                    <a:pt x="290" y="292"/>
                    <a:pt x="287" y="289"/>
                  </a:cubicBezTo>
                  <a:cubicBezTo>
                    <a:pt x="284" y="287"/>
                    <a:pt x="282" y="284"/>
                    <a:pt x="277" y="285"/>
                  </a:cubicBezTo>
                  <a:cubicBezTo>
                    <a:pt x="276" y="285"/>
                    <a:pt x="271" y="287"/>
                    <a:pt x="272" y="288"/>
                  </a:cubicBezTo>
                  <a:cubicBezTo>
                    <a:pt x="269" y="285"/>
                    <a:pt x="268" y="284"/>
                    <a:pt x="263" y="282"/>
                  </a:cubicBezTo>
                  <a:cubicBezTo>
                    <a:pt x="259" y="281"/>
                    <a:pt x="257" y="276"/>
                    <a:pt x="253" y="281"/>
                  </a:cubicBezTo>
                  <a:cubicBezTo>
                    <a:pt x="251" y="283"/>
                    <a:pt x="252" y="286"/>
                    <a:pt x="251" y="288"/>
                  </a:cubicBezTo>
                  <a:cubicBezTo>
                    <a:pt x="247" y="285"/>
                    <a:pt x="254" y="282"/>
                    <a:pt x="251" y="279"/>
                  </a:cubicBezTo>
                  <a:cubicBezTo>
                    <a:pt x="248" y="275"/>
                    <a:pt x="243" y="281"/>
                    <a:pt x="240" y="282"/>
                  </a:cubicBezTo>
                  <a:cubicBezTo>
                    <a:pt x="239" y="284"/>
                    <a:pt x="237" y="284"/>
                    <a:pt x="236" y="286"/>
                  </a:cubicBezTo>
                  <a:cubicBezTo>
                    <a:pt x="235" y="287"/>
                    <a:pt x="234" y="290"/>
                    <a:pt x="233" y="291"/>
                  </a:cubicBezTo>
                  <a:cubicBezTo>
                    <a:pt x="233" y="289"/>
                    <a:pt x="228" y="290"/>
                    <a:pt x="228" y="288"/>
                  </a:cubicBezTo>
                  <a:cubicBezTo>
                    <a:pt x="229" y="294"/>
                    <a:pt x="229" y="301"/>
                    <a:pt x="230" y="307"/>
                  </a:cubicBezTo>
                  <a:cubicBezTo>
                    <a:pt x="231" y="310"/>
                    <a:pt x="230" y="316"/>
                    <a:pt x="227" y="319"/>
                  </a:cubicBezTo>
                  <a:cubicBezTo>
                    <a:pt x="224" y="321"/>
                    <a:pt x="221" y="324"/>
                    <a:pt x="220" y="329"/>
                  </a:cubicBezTo>
                  <a:cubicBezTo>
                    <a:pt x="220" y="332"/>
                    <a:pt x="220" y="334"/>
                    <a:pt x="223" y="335"/>
                  </a:cubicBezTo>
                  <a:cubicBezTo>
                    <a:pt x="223" y="339"/>
                    <a:pt x="219" y="342"/>
                    <a:pt x="219" y="346"/>
                  </a:cubicBezTo>
                  <a:cubicBezTo>
                    <a:pt x="219" y="346"/>
                    <a:pt x="220" y="348"/>
                    <a:pt x="220" y="350"/>
                  </a:cubicBezTo>
                  <a:cubicBezTo>
                    <a:pt x="254" y="344"/>
                    <a:pt x="285" y="327"/>
                    <a:pt x="308" y="30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9" name="Group 117"/>
          <p:cNvGrpSpPr/>
          <p:nvPr/>
        </p:nvGrpSpPr>
        <p:grpSpPr>
          <a:xfrm>
            <a:off x="3871160" y="2400975"/>
            <a:ext cx="659525" cy="640643"/>
            <a:chOff x="630683" y="3383511"/>
            <a:chExt cx="469021" cy="455593"/>
          </a:xfrm>
        </p:grpSpPr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630683" y="3383511"/>
              <a:ext cx="469021" cy="4555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Freeform 117"/>
            <p:cNvSpPr>
              <a:spLocks/>
            </p:cNvSpPr>
            <p:nvPr/>
          </p:nvSpPr>
          <p:spPr bwMode="auto">
            <a:xfrm>
              <a:off x="730012" y="3476126"/>
              <a:ext cx="270363" cy="270363"/>
            </a:xfrm>
            <a:custGeom>
              <a:avLst/>
              <a:gdLst/>
              <a:ahLst/>
              <a:cxnLst>
                <a:cxn ang="0">
                  <a:pos x="56" y="51"/>
                </a:cxn>
                <a:cxn ang="0">
                  <a:pos x="51" y="55"/>
                </a:cxn>
                <a:cxn ang="0">
                  <a:pos x="43" y="57"/>
                </a:cxn>
                <a:cxn ang="0">
                  <a:pos x="33" y="54"/>
                </a:cxn>
                <a:cxn ang="0">
                  <a:pos x="26" y="51"/>
                </a:cxn>
                <a:cxn ang="0">
                  <a:pos x="7" y="32"/>
                </a:cxn>
                <a:cxn ang="0">
                  <a:pos x="3" y="25"/>
                </a:cxn>
                <a:cxn ang="0">
                  <a:pos x="0" y="14"/>
                </a:cxn>
                <a:cxn ang="0">
                  <a:pos x="3" y="7"/>
                </a:cxn>
                <a:cxn ang="0">
                  <a:pos x="7" y="2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5" y="4"/>
                </a:cxn>
                <a:cxn ang="0">
                  <a:pos x="19" y="10"/>
                </a:cxn>
                <a:cxn ang="0">
                  <a:pos x="21" y="14"/>
                </a:cxn>
                <a:cxn ang="0">
                  <a:pos x="14" y="22"/>
                </a:cxn>
                <a:cxn ang="0">
                  <a:pos x="15" y="26"/>
                </a:cxn>
                <a:cxn ang="0">
                  <a:pos x="32" y="42"/>
                </a:cxn>
                <a:cxn ang="0">
                  <a:pos x="35" y="44"/>
                </a:cxn>
                <a:cxn ang="0">
                  <a:pos x="43" y="36"/>
                </a:cxn>
                <a:cxn ang="0">
                  <a:pos x="47" y="38"/>
                </a:cxn>
                <a:cxn ang="0">
                  <a:pos x="54" y="42"/>
                </a:cxn>
                <a:cxn ang="0">
                  <a:pos x="57" y="44"/>
                </a:cxn>
                <a:cxn ang="0">
                  <a:pos x="57" y="45"/>
                </a:cxn>
                <a:cxn ang="0">
                  <a:pos x="56" y="51"/>
                </a:cxn>
              </a:cxnLst>
              <a:rect l="0" t="0" r="r" b="b"/>
              <a:pathLst>
                <a:path w="57" h="57">
                  <a:moveTo>
                    <a:pt x="56" y="51"/>
                  </a:moveTo>
                  <a:cubicBezTo>
                    <a:pt x="55" y="53"/>
                    <a:pt x="53" y="54"/>
                    <a:pt x="51" y="55"/>
                  </a:cubicBezTo>
                  <a:cubicBezTo>
                    <a:pt x="49" y="56"/>
                    <a:pt x="46" y="57"/>
                    <a:pt x="43" y="57"/>
                  </a:cubicBezTo>
                  <a:cubicBezTo>
                    <a:pt x="40" y="57"/>
                    <a:pt x="36" y="55"/>
                    <a:pt x="33" y="54"/>
                  </a:cubicBezTo>
                  <a:cubicBezTo>
                    <a:pt x="30" y="53"/>
                    <a:pt x="28" y="52"/>
                    <a:pt x="26" y="51"/>
                  </a:cubicBezTo>
                  <a:cubicBezTo>
                    <a:pt x="19" y="47"/>
                    <a:pt x="11" y="38"/>
                    <a:pt x="7" y="32"/>
                  </a:cubicBezTo>
                  <a:cubicBezTo>
                    <a:pt x="5" y="29"/>
                    <a:pt x="4" y="27"/>
                    <a:pt x="3" y="25"/>
                  </a:cubicBezTo>
                  <a:cubicBezTo>
                    <a:pt x="2" y="21"/>
                    <a:pt x="0" y="18"/>
                    <a:pt x="0" y="14"/>
                  </a:cubicBezTo>
                  <a:cubicBezTo>
                    <a:pt x="0" y="11"/>
                    <a:pt x="1" y="9"/>
                    <a:pt x="3" y="7"/>
                  </a:cubicBezTo>
                  <a:cubicBezTo>
                    <a:pt x="4" y="5"/>
                    <a:pt x="5" y="3"/>
                    <a:pt x="7" y="2"/>
                  </a:cubicBezTo>
                  <a:cubicBezTo>
                    <a:pt x="8" y="1"/>
                    <a:pt x="11" y="0"/>
                    <a:pt x="12" y="0"/>
                  </a:cubicBezTo>
                  <a:cubicBezTo>
                    <a:pt x="13" y="0"/>
                    <a:pt x="13" y="0"/>
                    <a:pt x="13" y="1"/>
                  </a:cubicBezTo>
                  <a:cubicBezTo>
                    <a:pt x="14" y="1"/>
                    <a:pt x="15" y="3"/>
                    <a:pt x="15" y="4"/>
                  </a:cubicBezTo>
                  <a:cubicBezTo>
                    <a:pt x="17" y="6"/>
                    <a:pt x="18" y="8"/>
                    <a:pt x="19" y="10"/>
                  </a:cubicBezTo>
                  <a:cubicBezTo>
                    <a:pt x="20" y="12"/>
                    <a:pt x="21" y="13"/>
                    <a:pt x="21" y="14"/>
                  </a:cubicBezTo>
                  <a:cubicBezTo>
                    <a:pt x="21" y="17"/>
                    <a:pt x="14" y="20"/>
                    <a:pt x="14" y="22"/>
                  </a:cubicBezTo>
                  <a:cubicBezTo>
                    <a:pt x="14" y="23"/>
                    <a:pt x="15" y="25"/>
                    <a:pt x="15" y="26"/>
                  </a:cubicBezTo>
                  <a:cubicBezTo>
                    <a:pt x="19" y="33"/>
                    <a:pt x="24" y="38"/>
                    <a:pt x="32" y="42"/>
                  </a:cubicBezTo>
                  <a:cubicBezTo>
                    <a:pt x="33" y="43"/>
                    <a:pt x="34" y="44"/>
                    <a:pt x="35" y="44"/>
                  </a:cubicBezTo>
                  <a:cubicBezTo>
                    <a:pt x="37" y="44"/>
                    <a:pt x="41" y="36"/>
                    <a:pt x="43" y="36"/>
                  </a:cubicBezTo>
                  <a:cubicBezTo>
                    <a:pt x="45" y="36"/>
                    <a:pt x="46" y="38"/>
                    <a:pt x="47" y="38"/>
                  </a:cubicBezTo>
                  <a:cubicBezTo>
                    <a:pt x="49" y="40"/>
                    <a:pt x="52" y="41"/>
                    <a:pt x="54" y="42"/>
                  </a:cubicBezTo>
                  <a:cubicBezTo>
                    <a:pt x="55" y="43"/>
                    <a:pt x="57" y="43"/>
                    <a:pt x="57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7"/>
                    <a:pt x="56" y="49"/>
                    <a:pt x="56" y="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2" name="Group 120"/>
          <p:cNvGrpSpPr/>
          <p:nvPr/>
        </p:nvGrpSpPr>
        <p:grpSpPr>
          <a:xfrm>
            <a:off x="8345071" y="2400975"/>
            <a:ext cx="659525" cy="640643"/>
            <a:chOff x="3428938" y="4190009"/>
            <a:chExt cx="469021" cy="455593"/>
          </a:xfrm>
        </p:grpSpPr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3428938" y="4190009"/>
              <a:ext cx="469021" cy="45559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4" name="Freeform 83"/>
            <p:cNvSpPr>
              <a:spLocks noEditPoints="1"/>
            </p:cNvSpPr>
            <p:nvPr/>
          </p:nvSpPr>
          <p:spPr bwMode="auto">
            <a:xfrm>
              <a:off x="3571129" y="4279327"/>
              <a:ext cx="184638" cy="276957"/>
            </a:xfrm>
            <a:custGeom>
              <a:avLst/>
              <a:gdLst/>
              <a:ahLst/>
              <a:cxnLst>
                <a:cxn ang="0">
                  <a:pos x="38" y="26"/>
                </a:cxn>
                <a:cxn ang="0">
                  <a:pos x="24" y="55"/>
                </a:cxn>
                <a:cxn ang="0">
                  <a:pos x="20" y="58"/>
                </a:cxn>
                <a:cxn ang="0">
                  <a:pos x="16" y="55"/>
                </a:cxn>
                <a:cxn ang="0">
                  <a:pos x="2" y="26"/>
                </a:cxn>
                <a:cxn ang="0">
                  <a:pos x="0" y="19"/>
                </a:cxn>
                <a:cxn ang="0">
                  <a:pos x="20" y="0"/>
                </a:cxn>
                <a:cxn ang="0">
                  <a:pos x="39" y="19"/>
                </a:cxn>
                <a:cxn ang="0">
                  <a:pos x="38" y="26"/>
                </a:cxn>
                <a:cxn ang="0">
                  <a:pos x="20" y="9"/>
                </a:cxn>
                <a:cxn ang="0">
                  <a:pos x="10" y="19"/>
                </a:cxn>
                <a:cxn ang="0">
                  <a:pos x="20" y="29"/>
                </a:cxn>
                <a:cxn ang="0">
                  <a:pos x="30" y="19"/>
                </a:cxn>
                <a:cxn ang="0">
                  <a:pos x="20" y="9"/>
                </a:cxn>
              </a:cxnLst>
              <a:rect l="0" t="0" r="r" b="b"/>
              <a:pathLst>
                <a:path w="39" h="58">
                  <a:moveTo>
                    <a:pt x="38" y="26"/>
                  </a:moveTo>
                  <a:cubicBezTo>
                    <a:pt x="24" y="55"/>
                    <a:pt x="24" y="55"/>
                    <a:pt x="24" y="55"/>
                  </a:cubicBezTo>
                  <a:cubicBezTo>
                    <a:pt x="23" y="57"/>
                    <a:pt x="22" y="58"/>
                    <a:pt x="20" y="58"/>
                  </a:cubicBezTo>
                  <a:cubicBezTo>
                    <a:pt x="18" y="58"/>
                    <a:pt x="16" y="57"/>
                    <a:pt x="16" y="5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4"/>
                    <a:pt x="0" y="21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1" y="0"/>
                    <a:pt x="39" y="8"/>
                    <a:pt x="39" y="19"/>
                  </a:cubicBezTo>
                  <a:cubicBezTo>
                    <a:pt x="39" y="21"/>
                    <a:pt x="39" y="24"/>
                    <a:pt x="38" y="26"/>
                  </a:cubicBezTo>
                  <a:close/>
                  <a:moveTo>
                    <a:pt x="20" y="9"/>
                  </a:moveTo>
                  <a:cubicBezTo>
                    <a:pt x="15" y="9"/>
                    <a:pt x="10" y="14"/>
                    <a:pt x="10" y="19"/>
                  </a:cubicBezTo>
                  <a:cubicBezTo>
                    <a:pt x="10" y="24"/>
                    <a:pt x="15" y="29"/>
                    <a:pt x="20" y="29"/>
                  </a:cubicBezTo>
                  <a:cubicBezTo>
                    <a:pt x="25" y="29"/>
                    <a:pt x="30" y="24"/>
                    <a:pt x="30" y="19"/>
                  </a:cubicBezTo>
                  <a:cubicBezTo>
                    <a:pt x="30" y="14"/>
                    <a:pt x="25" y="9"/>
                    <a:pt x="20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5" name="Group 123"/>
          <p:cNvGrpSpPr/>
          <p:nvPr/>
        </p:nvGrpSpPr>
        <p:grpSpPr>
          <a:xfrm>
            <a:off x="8345071" y="3516530"/>
            <a:ext cx="659525" cy="640643"/>
            <a:chOff x="6299532" y="4190009"/>
            <a:chExt cx="469021" cy="455593"/>
          </a:xfrm>
        </p:grpSpPr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6299532" y="4190009"/>
              <a:ext cx="469021" cy="45559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7" name="Freeform 63"/>
            <p:cNvSpPr>
              <a:spLocks noEditPoints="1"/>
            </p:cNvSpPr>
            <p:nvPr/>
          </p:nvSpPr>
          <p:spPr bwMode="auto">
            <a:xfrm>
              <a:off x="6386874" y="4310694"/>
              <a:ext cx="294337" cy="214222"/>
            </a:xfrm>
            <a:custGeom>
              <a:avLst/>
              <a:gdLst/>
              <a:ahLst/>
              <a:cxnLst>
                <a:cxn ang="0">
                  <a:pos x="62" y="57"/>
                </a:cxn>
                <a:cxn ang="0">
                  <a:pos x="18" y="57"/>
                </a:cxn>
                <a:cxn ang="0">
                  <a:pos x="0" y="39"/>
                </a:cxn>
                <a:cxn ang="0">
                  <a:pos x="11" y="23"/>
                </a:cxn>
                <a:cxn ang="0">
                  <a:pos x="11" y="21"/>
                </a:cxn>
                <a:cxn ang="0">
                  <a:pos x="31" y="0"/>
                </a:cxn>
                <a:cxn ang="0">
                  <a:pos x="50" y="13"/>
                </a:cxn>
                <a:cxn ang="0">
                  <a:pos x="57" y="11"/>
                </a:cxn>
                <a:cxn ang="0">
                  <a:pos x="67" y="21"/>
                </a:cxn>
                <a:cxn ang="0">
                  <a:pos x="66" y="27"/>
                </a:cxn>
                <a:cxn ang="0">
                  <a:pos x="78" y="42"/>
                </a:cxn>
                <a:cxn ang="0">
                  <a:pos x="62" y="57"/>
                </a:cxn>
                <a:cxn ang="0">
                  <a:pos x="51" y="31"/>
                </a:cxn>
                <a:cxn ang="0">
                  <a:pos x="42" y="31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3" y="16"/>
                </a:cxn>
                <a:cxn ang="0">
                  <a:pos x="31" y="17"/>
                </a:cxn>
                <a:cxn ang="0">
                  <a:pos x="31" y="31"/>
                </a:cxn>
                <a:cxn ang="0">
                  <a:pos x="22" y="31"/>
                </a:cxn>
                <a:cxn ang="0">
                  <a:pos x="21" y="33"/>
                </a:cxn>
                <a:cxn ang="0">
                  <a:pos x="21" y="34"/>
                </a:cxn>
                <a:cxn ang="0">
                  <a:pos x="36" y="48"/>
                </a:cxn>
                <a:cxn ang="0">
                  <a:pos x="36" y="48"/>
                </a:cxn>
                <a:cxn ang="0">
                  <a:pos x="37" y="48"/>
                </a:cxn>
                <a:cxn ang="0">
                  <a:pos x="51" y="34"/>
                </a:cxn>
                <a:cxn ang="0">
                  <a:pos x="52" y="33"/>
                </a:cxn>
                <a:cxn ang="0">
                  <a:pos x="51" y="31"/>
                </a:cxn>
              </a:cxnLst>
              <a:rect l="0" t="0" r="r" b="b"/>
              <a:pathLst>
                <a:path w="78" h="57">
                  <a:moveTo>
                    <a:pt x="62" y="57"/>
                  </a:moveTo>
                  <a:cubicBezTo>
                    <a:pt x="18" y="57"/>
                    <a:pt x="18" y="57"/>
                    <a:pt x="18" y="57"/>
                  </a:cubicBezTo>
                  <a:cubicBezTo>
                    <a:pt x="9" y="57"/>
                    <a:pt x="0" y="49"/>
                    <a:pt x="0" y="39"/>
                  </a:cubicBezTo>
                  <a:cubicBezTo>
                    <a:pt x="0" y="32"/>
                    <a:pt x="5" y="26"/>
                    <a:pt x="11" y="23"/>
                  </a:cubicBezTo>
                  <a:cubicBezTo>
                    <a:pt x="11" y="22"/>
                    <a:pt x="11" y="22"/>
                    <a:pt x="11" y="21"/>
                  </a:cubicBezTo>
                  <a:cubicBezTo>
                    <a:pt x="11" y="10"/>
                    <a:pt x="20" y="0"/>
                    <a:pt x="31" y="0"/>
                  </a:cubicBezTo>
                  <a:cubicBezTo>
                    <a:pt x="40" y="0"/>
                    <a:pt x="47" y="6"/>
                    <a:pt x="50" y="13"/>
                  </a:cubicBezTo>
                  <a:cubicBezTo>
                    <a:pt x="52" y="12"/>
                    <a:pt x="55" y="11"/>
                    <a:pt x="57" y="11"/>
                  </a:cubicBezTo>
                  <a:cubicBezTo>
                    <a:pt x="63" y="11"/>
                    <a:pt x="67" y="15"/>
                    <a:pt x="67" y="21"/>
                  </a:cubicBezTo>
                  <a:cubicBezTo>
                    <a:pt x="67" y="23"/>
                    <a:pt x="67" y="25"/>
                    <a:pt x="66" y="27"/>
                  </a:cubicBezTo>
                  <a:cubicBezTo>
                    <a:pt x="73" y="28"/>
                    <a:pt x="78" y="34"/>
                    <a:pt x="78" y="42"/>
                  </a:cubicBezTo>
                  <a:cubicBezTo>
                    <a:pt x="78" y="50"/>
                    <a:pt x="71" y="57"/>
                    <a:pt x="62" y="57"/>
                  </a:cubicBezTo>
                  <a:close/>
                  <a:moveTo>
                    <a:pt x="51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6"/>
                    <a:pt x="41" y="16"/>
                    <a:pt x="40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2" y="16"/>
                    <a:pt x="31" y="16"/>
                    <a:pt x="31" y="17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1" y="32"/>
                    <a:pt x="21" y="33"/>
                  </a:cubicBezTo>
                  <a:cubicBezTo>
                    <a:pt x="21" y="33"/>
                    <a:pt x="21" y="33"/>
                    <a:pt x="21" y="34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2" y="32"/>
                    <a:pt x="51" y="31"/>
                    <a:pt x="51" y="3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8" name="Group 126"/>
          <p:cNvGrpSpPr/>
          <p:nvPr/>
        </p:nvGrpSpPr>
        <p:grpSpPr>
          <a:xfrm>
            <a:off x="8345071" y="5747641"/>
            <a:ext cx="659525" cy="640643"/>
            <a:chOff x="7501792" y="3621100"/>
            <a:chExt cx="469021" cy="455593"/>
          </a:xfrm>
        </p:grpSpPr>
        <p:sp>
          <p:nvSpPr>
            <p:cNvPr id="69" name="Oval 68"/>
            <p:cNvSpPr>
              <a:spLocks noChangeAspect="1"/>
            </p:cNvSpPr>
            <p:nvPr/>
          </p:nvSpPr>
          <p:spPr>
            <a:xfrm>
              <a:off x="7501792" y="3621100"/>
              <a:ext cx="469021" cy="45559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" name="Freeform 135"/>
            <p:cNvSpPr>
              <a:spLocks noEditPoints="1"/>
            </p:cNvSpPr>
            <p:nvPr/>
          </p:nvSpPr>
          <p:spPr bwMode="auto">
            <a:xfrm>
              <a:off x="7610890" y="3731421"/>
              <a:ext cx="250825" cy="234950"/>
            </a:xfrm>
            <a:custGeom>
              <a:avLst/>
              <a:gdLst/>
              <a:ahLst/>
              <a:cxnLst>
                <a:cxn ang="0">
                  <a:pos x="13" y="39"/>
                </a:cxn>
                <a:cxn ang="0">
                  <a:pos x="8" y="39"/>
                </a:cxn>
                <a:cxn ang="0">
                  <a:pos x="0" y="33"/>
                </a:cxn>
                <a:cxn ang="0">
                  <a:pos x="5" y="19"/>
                </a:cxn>
                <a:cxn ang="0">
                  <a:pos x="15" y="22"/>
                </a:cxn>
                <a:cxn ang="0">
                  <a:pos x="20" y="21"/>
                </a:cxn>
                <a:cxn ang="0">
                  <a:pos x="20" y="24"/>
                </a:cxn>
                <a:cxn ang="0">
                  <a:pos x="23" y="34"/>
                </a:cxn>
                <a:cxn ang="0">
                  <a:pos x="13" y="39"/>
                </a:cxn>
                <a:cxn ang="0">
                  <a:pos x="15" y="19"/>
                </a:cxn>
                <a:cxn ang="0">
                  <a:pos x="5" y="9"/>
                </a:cxn>
                <a:cxn ang="0">
                  <a:pos x="15" y="0"/>
                </a:cxn>
                <a:cxn ang="0">
                  <a:pos x="25" y="9"/>
                </a:cxn>
                <a:cxn ang="0">
                  <a:pos x="15" y="19"/>
                </a:cxn>
                <a:cxn ang="0">
                  <a:pos x="53" y="68"/>
                </a:cxn>
                <a:cxn ang="0">
                  <a:pos x="20" y="68"/>
                </a:cxn>
                <a:cxn ang="0">
                  <a:pos x="10" y="58"/>
                </a:cxn>
                <a:cxn ang="0">
                  <a:pos x="23" y="36"/>
                </a:cxn>
                <a:cxn ang="0">
                  <a:pos x="37" y="41"/>
                </a:cxn>
                <a:cxn ang="0">
                  <a:pos x="50" y="36"/>
                </a:cxn>
                <a:cxn ang="0">
                  <a:pos x="64" y="58"/>
                </a:cxn>
                <a:cxn ang="0">
                  <a:pos x="53" y="68"/>
                </a:cxn>
                <a:cxn ang="0">
                  <a:pos x="37" y="39"/>
                </a:cxn>
                <a:cxn ang="0">
                  <a:pos x="22" y="24"/>
                </a:cxn>
                <a:cxn ang="0">
                  <a:pos x="37" y="9"/>
                </a:cxn>
                <a:cxn ang="0">
                  <a:pos x="51" y="24"/>
                </a:cxn>
                <a:cxn ang="0">
                  <a:pos x="37" y="39"/>
                </a:cxn>
                <a:cxn ang="0">
                  <a:pos x="59" y="19"/>
                </a:cxn>
                <a:cxn ang="0">
                  <a:pos x="49" y="9"/>
                </a:cxn>
                <a:cxn ang="0">
                  <a:pos x="59" y="0"/>
                </a:cxn>
                <a:cxn ang="0">
                  <a:pos x="68" y="9"/>
                </a:cxn>
                <a:cxn ang="0">
                  <a:pos x="59" y="19"/>
                </a:cxn>
                <a:cxn ang="0">
                  <a:pos x="66" y="39"/>
                </a:cxn>
                <a:cxn ang="0">
                  <a:pos x="61" y="39"/>
                </a:cxn>
                <a:cxn ang="0">
                  <a:pos x="51" y="34"/>
                </a:cxn>
                <a:cxn ang="0">
                  <a:pos x="54" y="24"/>
                </a:cxn>
                <a:cxn ang="0">
                  <a:pos x="54" y="21"/>
                </a:cxn>
                <a:cxn ang="0">
                  <a:pos x="59" y="22"/>
                </a:cxn>
                <a:cxn ang="0">
                  <a:pos x="69" y="19"/>
                </a:cxn>
                <a:cxn ang="0">
                  <a:pos x="73" y="33"/>
                </a:cxn>
                <a:cxn ang="0">
                  <a:pos x="66" y="39"/>
                </a:cxn>
              </a:cxnLst>
              <a:rect l="0" t="0" r="r" b="b"/>
              <a:pathLst>
                <a:path w="73" h="68">
                  <a:moveTo>
                    <a:pt x="13" y="39"/>
                  </a:move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7"/>
                    <a:pt x="0" y="33"/>
                  </a:cubicBezTo>
                  <a:cubicBezTo>
                    <a:pt x="0" y="29"/>
                    <a:pt x="0" y="19"/>
                    <a:pt x="5" y="19"/>
                  </a:cubicBezTo>
                  <a:cubicBezTo>
                    <a:pt x="6" y="19"/>
                    <a:pt x="10" y="22"/>
                    <a:pt x="15" y="22"/>
                  </a:cubicBezTo>
                  <a:cubicBezTo>
                    <a:pt x="17" y="22"/>
                    <a:pt x="18" y="22"/>
                    <a:pt x="20" y="21"/>
                  </a:cubicBezTo>
                  <a:cubicBezTo>
                    <a:pt x="20" y="22"/>
                    <a:pt x="20" y="23"/>
                    <a:pt x="20" y="24"/>
                  </a:cubicBezTo>
                  <a:cubicBezTo>
                    <a:pt x="20" y="27"/>
                    <a:pt x="21" y="31"/>
                    <a:pt x="23" y="34"/>
                  </a:cubicBezTo>
                  <a:cubicBezTo>
                    <a:pt x="19" y="34"/>
                    <a:pt x="15" y="36"/>
                    <a:pt x="13" y="39"/>
                  </a:cubicBezTo>
                  <a:close/>
                  <a:moveTo>
                    <a:pt x="15" y="19"/>
                  </a:moveTo>
                  <a:cubicBezTo>
                    <a:pt x="10" y="19"/>
                    <a:pt x="5" y="15"/>
                    <a:pt x="5" y="9"/>
                  </a:cubicBezTo>
                  <a:cubicBezTo>
                    <a:pt x="5" y="4"/>
                    <a:pt x="10" y="0"/>
                    <a:pt x="15" y="0"/>
                  </a:cubicBezTo>
                  <a:cubicBezTo>
                    <a:pt x="20" y="0"/>
                    <a:pt x="25" y="4"/>
                    <a:pt x="25" y="9"/>
                  </a:cubicBezTo>
                  <a:cubicBezTo>
                    <a:pt x="25" y="15"/>
                    <a:pt x="20" y="19"/>
                    <a:pt x="15" y="19"/>
                  </a:cubicBezTo>
                  <a:close/>
                  <a:moveTo>
                    <a:pt x="53" y="68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68"/>
                    <a:pt x="10" y="64"/>
                    <a:pt x="10" y="58"/>
                  </a:cubicBezTo>
                  <a:cubicBezTo>
                    <a:pt x="10" y="49"/>
                    <a:pt x="12" y="36"/>
                    <a:pt x="23" y="36"/>
                  </a:cubicBezTo>
                  <a:cubicBezTo>
                    <a:pt x="25" y="36"/>
                    <a:pt x="29" y="41"/>
                    <a:pt x="37" y="41"/>
                  </a:cubicBezTo>
                  <a:cubicBezTo>
                    <a:pt x="44" y="41"/>
                    <a:pt x="49" y="36"/>
                    <a:pt x="50" y="36"/>
                  </a:cubicBezTo>
                  <a:cubicBezTo>
                    <a:pt x="62" y="36"/>
                    <a:pt x="64" y="49"/>
                    <a:pt x="64" y="58"/>
                  </a:cubicBezTo>
                  <a:cubicBezTo>
                    <a:pt x="64" y="64"/>
                    <a:pt x="60" y="68"/>
                    <a:pt x="53" y="68"/>
                  </a:cubicBezTo>
                  <a:close/>
                  <a:moveTo>
                    <a:pt x="37" y="39"/>
                  </a:moveTo>
                  <a:cubicBezTo>
                    <a:pt x="29" y="39"/>
                    <a:pt x="22" y="32"/>
                    <a:pt x="22" y="24"/>
                  </a:cubicBezTo>
                  <a:cubicBezTo>
                    <a:pt x="22" y="16"/>
                    <a:pt x="29" y="9"/>
                    <a:pt x="37" y="9"/>
                  </a:cubicBezTo>
                  <a:cubicBezTo>
                    <a:pt x="45" y="9"/>
                    <a:pt x="51" y="16"/>
                    <a:pt x="51" y="24"/>
                  </a:cubicBezTo>
                  <a:cubicBezTo>
                    <a:pt x="51" y="32"/>
                    <a:pt x="45" y="39"/>
                    <a:pt x="37" y="39"/>
                  </a:cubicBezTo>
                  <a:close/>
                  <a:moveTo>
                    <a:pt x="59" y="19"/>
                  </a:moveTo>
                  <a:cubicBezTo>
                    <a:pt x="53" y="19"/>
                    <a:pt x="49" y="15"/>
                    <a:pt x="49" y="9"/>
                  </a:cubicBezTo>
                  <a:cubicBezTo>
                    <a:pt x="49" y="4"/>
                    <a:pt x="53" y="0"/>
                    <a:pt x="59" y="0"/>
                  </a:cubicBezTo>
                  <a:cubicBezTo>
                    <a:pt x="64" y="0"/>
                    <a:pt x="68" y="4"/>
                    <a:pt x="68" y="9"/>
                  </a:cubicBezTo>
                  <a:cubicBezTo>
                    <a:pt x="68" y="15"/>
                    <a:pt x="64" y="19"/>
                    <a:pt x="59" y="19"/>
                  </a:cubicBezTo>
                  <a:close/>
                  <a:moveTo>
                    <a:pt x="66" y="39"/>
                  </a:moveTo>
                  <a:cubicBezTo>
                    <a:pt x="61" y="39"/>
                    <a:pt x="61" y="39"/>
                    <a:pt x="61" y="39"/>
                  </a:cubicBezTo>
                  <a:cubicBezTo>
                    <a:pt x="58" y="36"/>
                    <a:pt x="55" y="34"/>
                    <a:pt x="51" y="34"/>
                  </a:cubicBezTo>
                  <a:cubicBezTo>
                    <a:pt x="53" y="31"/>
                    <a:pt x="54" y="27"/>
                    <a:pt x="54" y="24"/>
                  </a:cubicBezTo>
                  <a:cubicBezTo>
                    <a:pt x="54" y="23"/>
                    <a:pt x="54" y="22"/>
                    <a:pt x="54" y="21"/>
                  </a:cubicBezTo>
                  <a:cubicBezTo>
                    <a:pt x="55" y="22"/>
                    <a:pt x="57" y="22"/>
                    <a:pt x="59" y="22"/>
                  </a:cubicBezTo>
                  <a:cubicBezTo>
                    <a:pt x="64" y="22"/>
                    <a:pt x="68" y="19"/>
                    <a:pt x="69" y="19"/>
                  </a:cubicBezTo>
                  <a:cubicBezTo>
                    <a:pt x="73" y="19"/>
                    <a:pt x="73" y="29"/>
                    <a:pt x="73" y="33"/>
                  </a:cubicBezTo>
                  <a:cubicBezTo>
                    <a:pt x="73" y="37"/>
                    <a:pt x="70" y="39"/>
                    <a:pt x="66" y="3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1" name="Group 129"/>
          <p:cNvGrpSpPr/>
          <p:nvPr/>
        </p:nvGrpSpPr>
        <p:grpSpPr>
          <a:xfrm>
            <a:off x="8345071" y="4632085"/>
            <a:ext cx="659525" cy="640643"/>
            <a:chOff x="7501792" y="2878680"/>
            <a:chExt cx="469021" cy="455593"/>
          </a:xfrm>
        </p:grpSpPr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7501792" y="2878680"/>
              <a:ext cx="469021" cy="4555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" name="Freeform 53"/>
            <p:cNvSpPr>
              <a:spLocks/>
            </p:cNvSpPr>
            <p:nvPr/>
          </p:nvSpPr>
          <p:spPr bwMode="auto">
            <a:xfrm>
              <a:off x="7580281" y="2990787"/>
              <a:ext cx="312043" cy="231379"/>
            </a:xfrm>
            <a:custGeom>
              <a:avLst/>
              <a:gdLst/>
              <a:ahLst/>
              <a:cxnLst>
                <a:cxn ang="0">
                  <a:pos x="55" y="50"/>
                </a:cxn>
                <a:cxn ang="0">
                  <a:pos x="16" y="50"/>
                </a:cxn>
                <a:cxn ang="0">
                  <a:pos x="0" y="34"/>
                </a:cxn>
                <a:cxn ang="0">
                  <a:pos x="9" y="20"/>
                </a:cxn>
                <a:cxn ang="0">
                  <a:pos x="9" y="18"/>
                </a:cxn>
                <a:cxn ang="0">
                  <a:pos x="27" y="0"/>
                </a:cxn>
                <a:cxn ang="0">
                  <a:pos x="44" y="11"/>
                </a:cxn>
                <a:cxn ang="0">
                  <a:pos x="50" y="9"/>
                </a:cxn>
                <a:cxn ang="0">
                  <a:pos x="59" y="18"/>
                </a:cxn>
                <a:cxn ang="0">
                  <a:pos x="58" y="23"/>
                </a:cxn>
                <a:cxn ang="0">
                  <a:pos x="68" y="36"/>
                </a:cxn>
                <a:cxn ang="0">
                  <a:pos x="55" y="50"/>
                </a:cxn>
              </a:cxnLst>
              <a:rect l="0" t="0" r="r" b="b"/>
              <a:pathLst>
                <a:path w="68" h="50">
                  <a:moveTo>
                    <a:pt x="55" y="50"/>
                  </a:moveTo>
                  <a:cubicBezTo>
                    <a:pt x="16" y="50"/>
                    <a:pt x="16" y="50"/>
                    <a:pt x="16" y="50"/>
                  </a:cubicBezTo>
                  <a:cubicBezTo>
                    <a:pt x="7" y="50"/>
                    <a:pt x="0" y="43"/>
                    <a:pt x="0" y="34"/>
                  </a:cubicBezTo>
                  <a:cubicBezTo>
                    <a:pt x="0" y="28"/>
                    <a:pt x="4" y="22"/>
                    <a:pt x="9" y="20"/>
                  </a:cubicBezTo>
                  <a:cubicBezTo>
                    <a:pt x="9" y="19"/>
                    <a:pt x="9" y="19"/>
                    <a:pt x="9" y="18"/>
                  </a:cubicBezTo>
                  <a:cubicBezTo>
                    <a:pt x="9" y="8"/>
                    <a:pt x="17" y="0"/>
                    <a:pt x="27" y="0"/>
                  </a:cubicBezTo>
                  <a:cubicBezTo>
                    <a:pt x="35" y="0"/>
                    <a:pt x="41" y="5"/>
                    <a:pt x="44" y="11"/>
                  </a:cubicBezTo>
                  <a:cubicBezTo>
                    <a:pt x="46" y="10"/>
                    <a:pt x="48" y="9"/>
                    <a:pt x="50" y="9"/>
                  </a:cubicBezTo>
                  <a:cubicBezTo>
                    <a:pt x="55" y="9"/>
                    <a:pt x="59" y="13"/>
                    <a:pt x="59" y="18"/>
                  </a:cubicBezTo>
                  <a:cubicBezTo>
                    <a:pt x="59" y="20"/>
                    <a:pt x="59" y="22"/>
                    <a:pt x="58" y="23"/>
                  </a:cubicBezTo>
                  <a:cubicBezTo>
                    <a:pt x="64" y="25"/>
                    <a:pt x="68" y="30"/>
                    <a:pt x="68" y="36"/>
                  </a:cubicBezTo>
                  <a:cubicBezTo>
                    <a:pt x="68" y="44"/>
                    <a:pt x="62" y="50"/>
                    <a:pt x="55" y="5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4" name="TextBox 23"/>
          <p:cNvSpPr txBox="1"/>
          <p:nvPr/>
        </p:nvSpPr>
        <p:spPr>
          <a:xfrm>
            <a:off x="309489" y="43967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887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0"/>
                            </p:stCondLst>
                            <p:childTnLst>
                              <p:par>
                                <p:cTn id="8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000"/>
                            </p:stCondLst>
                            <p:childTnLst>
                              <p:par>
                                <p:cTn id="94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AutoShape 1"/>
          <p:cNvSpPr>
            <a:spLocks/>
          </p:cNvSpPr>
          <p:nvPr/>
        </p:nvSpPr>
        <p:spPr bwMode="auto">
          <a:xfrm>
            <a:off x="1674578" y="1834366"/>
            <a:ext cx="4815070" cy="287520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s-ES" sz="2669">
              <a:cs typeface="Calibri" charset="0"/>
            </a:endParaRPr>
          </a:p>
        </p:txBody>
      </p:sp>
      <p:sp>
        <p:nvSpPr>
          <p:cNvPr id="12290" name="AutoShape 2"/>
          <p:cNvSpPr>
            <a:spLocks/>
          </p:cNvSpPr>
          <p:nvPr/>
        </p:nvSpPr>
        <p:spPr bwMode="auto">
          <a:xfrm>
            <a:off x="6462861" y="1829902"/>
            <a:ext cx="4701223" cy="287297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s-ES" sz="2669">
              <a:cs typeface="Calibri" charset="0"/>
            </a:endParaRPr>
          </a:p>
        </p:txBody>
      </p:sp>
      <p:sp>
        <p:nvSpPr>
          <p:cNvPr id="12293" name="AutoShape 5" descr="image4.png"/>
          <p:cNvSpPr>
            <a:spLocks/>
          </p:cNvSpPr>
          <p:nvPr/>
        </p:nvSpPr>
        <p:spPr bwMode="auto">
          <a:xfrm>
            <a:off x="5176928" y="1456085"/>
            <a:ext cx="2634994" cy="55754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blipFill dpi="0" rotWithShape="0">
            <a:blip r:embed="rId3"/>
            <a:srcRect/>
            <a:stretch>
              <a:fillRect/>
            </a:stretch>
          </a:blip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s-ES" sz="2669">
              <a:cs typeface="Calibr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93271" y="2536205"/>
            <a:ext cx="1944216" cy="3456384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99" name="AutoShape 11"/>
          <p:cNvSpPr>
            <a:spLocks/>
          </p:cNvSpPr>
          <p:nvPr/>
        </p:nvSpPr>
        <p:spPr bwMode="auto">
          <a:xfrm>
            <a:off x="7835724" y="5442346"/>
            <a:ext cx="375026" cy="37725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356" y="18801"/>
                </a:moveTo>
                <a:cubicBezTo>
                  <a:pt x="21517" y="18964"/>
                  <a:pt x="21599" y="19177"/>
                  <a:pt x="21599" y="19437"/>
                </a:cubicBezTo>
                <a:cubicBezTo>
                  <a:pt x="21599" y="19581"/>
                  <a:pt x="21517" y="19776"/>
                  <a:pt x="21356" y="20019"/>
                </a:cubicBezTo>
                <a:cubicBezTo>
                  <a:pt x="21192" y="20261"/>
                  <a:pt x="20989" y="20504"/>
                  <a:pt x="20746" y="20741"/>
                </a:cubicBezTo>
                <a:cubicBezTo>
                  <a:pt x="20503" y="20979"/>
                  <a:pt x="20260" y="21184"/>
                  <a:pt x="20022" y="21348"/>
                </a:cubicBezTo>
                <a:cubicBezTo>
                  <a:pt x="19782" y="21517"/>
                  <a:pt x="19593" y="21599"/>
                  <a:pt x="19446" y="21599"/>
                </a:cubicBezTo>
                <a:cubicBezTo>
                  <a:pt x="19189" y="21599"/>
                  <a:pt x="18974" y="21514"/>
                  <a:pt x="18810" y="21342"/>
                </a:cubicBezTo>
                <a:lnTo>
                  <a:pt x="13956" y="16503"/>
                </a:lnTo>
                <a:cubicBezTo>
                  <a:pt x="13216" y="16979"/>
                  <a:pt x="12429" y="17349"/>
                  <a:pt x="11589" y="17603"/>
                </a:cubicBezTo>
                <a:cubicBezTo>
                  <a:pt x="10750" y="17863"/>
                  <a:pt x="9891" y="17990"/>
                  <a:pt x="9007" y="17990"/>
                </a:cubicBezTo>
                <a:cubicBezTo>
                  <a:pt x="7770" y="17990"/>
                  <a:pt x="6608" y="17759"/>
                  <a:pt x="5518" y="17290"/>
                </a:cubicBezTo>
                <a:cubicBezTo>
                  <a:pt x="4427" y="16822"/>
                  <a:pt x="3470" y="16175"/>
                  <a:pt x="2645" y="15353"/>
                </a:cubicBezTo>
                <a:cubicBezTo>
                  <a:pt x="1817" y="14535"/>
                  <a:pt x="1173" y="13579"/>
                  <a:pt x="701" y="12487"/>
                </a:cubicBezTo>
                <a:cubicBezTo>
                  <a:pt x="232" y="11399"/>
                  <a:pt x="0" y="10237"/>
                  <a:pt x="0" y="8999"/>
                </a:cubicBezTo>
                <a:cubicBezTo>
                  <a:pt x="0" y="7768"/>
                  <a:pt x="232" y="6602"/>
                  <a:pt x="701" y="5515"/>
                </a:cubicBezTo>
                <a:cubicBezTo>
                  <a:pt x="1170" y="4422"/>
                  <a:pt x="1817" y="3468"/>
                  <a:pt x="2645" y="2646"/>
                </a:cubicBezTo>
                <a:cubicBezTo>
                  <a:pt x="3470" y="1827"/>
                  <a:pt x="4425" y="1180"/>
                  <a:pt x="5512" y="709"/>
                </a:cubicBezTo>
                <a:cubicBezTo>
                  <a:pt x="6600" y="237"/>
                  <a:pt x="7764" y="0"/>
                  <a:pt x="9007" y="0"/>
                </a:cubicBezTo>
                <a:cubicBezTo>
                  <a:pt x="10245" y="0"/>
                  <a:pt x="11402" y="237"/>
                  <a:pt x="12487" y="709"/>
                </a:cubicBezTo>
                <a:cubicBezTo>
                  <a:pt x="13572" y="1180"/>
                  <a:pt x="14530" y="1827"/>
                  <a:pt x="15358" y="2646"/>
                </a:cubicBezTo>
                <a:cubicBezTo>
                  <a:pt x="16183" y="3468"/>
                  <a:pt x="16830" y="4422"/>
                  <a:pt x="17299" y="5515"/>
                </a:cubicBezTo>
                <a:cubicBezTo>
                  <a:pt x="17768" y="6602"/>
                  <a:pt x="18002" y="7768"/>
                  <a:pt x="18002" y="8999"/>
                </a:cubicBezTo>
                <a:cubicBezTo>
                  <a:pt x="18002" y="9887"/>
                  <a:pt x="17872" y="10748"/>
                  <a:pt x="17615" y="11588"/>
                </a:cubicBezTo>
                <a:cubicBezTo>
                  <a:pt x="17358" y="12434"/>
                  <a:pt x="16991" y="13218"/>
                  <a:pt x="16513" y="13947"/>
                </a:cubicBezTo>
                <a:lnTo>
                  <a:pt x="21356" y="18801"/>
                </a:lnTo>
                <a:close/>
                <a:moveTo>
                  <a:pt x="3597" y="8999"/>
                </a:moveTo>
                <a:cubicBezTo>
                  <a:pt x="3597" y="9759"/>
                  <a:pt x="3741" y="10465"/>
                  <a:pt x="4029" y="11117"/>
                </a:cubicBezTo>
                <a:cubicBezTo>
                  <a:pt x="4317" y="11770"/>
                  <a:pt x="4707" y="12338"/>
                  <a:pt x="5193" y="12821"/>
                </a:cubicBezTo>
                <a:cubicBezTo>
                  <a:pt x="5679" y="13300"/>
                  <a:pt x="6253" y="13684"/>
                  <a:pt x="6908" y="13970"/>
                </a:cubicBezTo>
                <a:cubicBezTo>
                  <a:pt x="7566" y="14252"/>
                  <a:pt x="8264" y="14394"/>
                  <a:pt x="9004" y="14394"/>
                </a:cubicBezTo>
                <a:cubicBezTo>
                  <a:pt x="9745" y="14394"/>
                  <a:pt x="10439" y="14252"/>
                  <a:pt x="11091" y="13970"/>
                </a:cubicBezTo>
                <a:cubicBezTo>
                  <a:pt x="11744" y="13684"/>
                  <a:pt x="12318" y="13300"/>
                  <a:pt x="12801" y="12821"/>
                </a:cubicBezTo>
                <a:cubicBezTo>
                  <a:pt x="13290" y="12338"/>
                  <a:pt x="13677" y="11770"/>
                  <a:pt x="13965" y="11117"/>
                </a:cubicBezTo>
                <a:cubicBezTo>
                  <a:pt x="14253" y="10465"/>
                  <a:pt x="14397" y="9759"/>
                  <a:pt x="14397" y="8999"/>
                </a:cubicBezTo>
                <a:cubicBezTo>
                  <a:pt x="14397" y="8260"/>
                  <a:pt x="14253" y="7565"/>
                  <a:pt x="13965" y="6913"/>
                </a:cubicBezTo>
                <a:cubicBezTo>
                  <a:pt x="13674" y="6258"/>
                  <a:pt x="13290" y="5683"/>
                  <a:pt x="12801" y="5193"/>
                </a:cubicBezTo>
                <a:cubicBezTo>
                  <a:pt x="12316" y="4703"/>
                  <a:pt x="11744" y="4317"/>
                  <a:pt x="11091" y="4032"/>
                </a:cubicBezTo>
                <a:cubicBezTo>
                  <a:pt x="10439" y="3750"/>
                  <a:pt x="9741" y="3606"/>
                  <a:pt x="9004" y="3606"/>
                </a:cubicBezTo>
                <a:cubicBezTo>
                  <a:pt x="8267" y="3606"/>
                  <a:pt x="7566" y="3750"/>
                  <a:pt x="6908" y="4032"/>
                </a:cubicBezTo>
                <a:cubicBezTo>
                  <a:pt x="6253" y="4317"/>
                  <a:pt x="5676" y="4703"/>
                  <a:pt x="5193" y="5193"/>
                </a:cubicBezTo>
                <a:cubicBezTo>
                  <a:pt x="4707" y="5683"/>
                  <a:pt x="4317" y="6258"/>
                  <a:pt x="4029" y="6913"/>
                </a:cubicBezTo>
                <a:cubicBezTo>
                  <a:pt x="3741" y="7565"/>
                  <a:pt x="3597" y="8257"/>
                  <a:pt x="3597" y="8999"/>
                </a:cubicBezTo>
                <a:moveTo>
                  <a:pt x="9007" y="5591"/>
                </a:moveTo>
                <a:cubicBezTo>
                  <a:pt x="9184" y="5591"/>
                  <a:pt x="9344" y="5656"/>
                  <a:pt x="9472" y="5785"/>
                </a:cubicBezTo>
                <a:cubicBezTo>
                  <a:pt x="9602" y="5919"/>
                  <a:pt x="9668" y="6082"/>
                  <a:pt x="9668" y="6280"/>
                </a:cubicBezTo>
                <a:cubicBezTo>
                  <a:pt x="9668" y="6461"/>
                  <a:pt x="9602" y="6616"/>
                  <a:pt x="9472" y="6745"/>
                </a:cubicBezTo>
                <a:cubicBezTo>
                  <a:pt x="9344" y="6878"/>
                  <a:pt x="9184" y="6944"/>
                  <a:pt x="9007" y="6944"/>
                </a:cubicBezTo>
                <a:cubicBezTo>
                  <a:pt x="8439" y="6944"/>
                  <a:pt x="7953" y="7144"/>
                  <a:pt x="7552" y="7537"/>
                </a:cubicBezTo>
                <a:cubicBezTo>
                  <a:pt x="7151" y="7934"/>
                  <a:pt x="6950" y="8423"/>
                  <a:pt x="6950" y="8996"/>
                </a:cubicBezTo>
                <a:cubicBezTo>
                  <a:pt x="6950" y="9179"/>
                  <a:pt x="6884" y="9332"/>
                  <a:pt x="6755" y="9465"/>
                </a:cubicBezTo>
                <a:cubicBezTo>
                  <a:pt x="6623" y="9596"/>
                  <a:pt x="6467" y="9658"/>
                  <a:pt x="6288" y="9658"/>
                </a:cubicBezTo>
                <a:cubicBezTo>
                  <a:pt x="6080" y="9658"/>
                  <a:pt x="5914" y="9596"/>
                  <a:pt x="5786" y="9465"/>
                </a:cubicBezTo>
                <a:cubicBezTo>
                  <a:pt x="5659" y="9332"/>
                  <a:pt x="5600" y="9179"/>
                  <a:pt x="5600" y="8996"/>
                </a:cubicBezTo>
                <a:cubicBezTo>
                  <a:pt x="5600" y="8539"/>
                  <a:pt x="5685" y="8104"/>
                  <a:pt x="5863" y="7686"/>
                </a:cubicBezTo>
                <a:cubicBezTo>
                  <a:pt x="6037" y="7271"/>
                  <a:pt x="6281" y="6907"/>
                  <a:pt x="6597" y="6591"/>
                </a:cubicBezTo>
                <a:cubicBezTo>
                  <a:pt x="6905" y="6277"/>
                  <a:pt x="7264" y="6029"/>
                  <a:pt x="7677" y="5857"/>
                </a:cubicBezTo>
                <a:cubicBezTo>
                  <a:pt x="8086" y="5680"/>
                  <a:pt x="8530" y="5591"/>
                  <a:pt x="9007" y="559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s-ES" sz="2669">
              <a:cs typeface="Calibri" charset="0"/>
            </a:endParaRPr>
          </a:p>
        </p:txBody>
      </p:sp>
      <p:sp>
        <p:nvSpPr>
          <p:cNvPr id="12301" name="AutoShape 13"/>
          <p:cNvSpPr>
            <a:spLocks/>
          </p:cNvSpPr>
          <p:nvPr/>
        </p:nvSpPr>
        <p:spPr bwMode="auto">
          <a:xfrm>
            <a:off x="4842211" y="5489226"/>
            <a:ext cx="377258" cy="3147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63" y="3223"/>
                </a:moveTo>
                <a:cubicBezTo>
                  <a:pt x="20632" y="3223"/>
                  <a:pt x="20946" y="3384"/>
                  <a:pt x="21208" y="3713"/>
                </a:cubicBezTo>
                <a:cubicBezTo>
                  <a:pt x="21469" y="4043"/>
                  <a:pt x="21599" y="4427"/>
                  <a:pt x="21599" y="4864"/>
                </a:cubicBezTo>
                <a:lnTo>
                  <a:pt x="21599" y="19984"/>
                </a:lnTo>
                <a:cubicBezTo>
                  <a:pt x="21599" y="20421"/>
                  <a:pt x="21469" y="20804"/>
                  <a:pt x="21208" y="21120"/>
                </a:cubicBezTo>
                <a:cubicBezTo>
                  <a:pt x="20946" y="21441"/>
                  <a:pt x="20632" y="21599"/>
                  <a:pt x="20263" y="21599"/>
                </a:cubicBezTo>
                <a:lnTo>
                  <a:pt x="1348" y="21599"/>
                </a:lnTo>
                <a:cubicBezTo>
                  <a:pt x="982" y="21599"/>
                  <a:pt x="662" y="21441"/>
                  <a:pt x="399" y="21120"/>
                </a:cubicBezTo>
                <a:cubicBezTo>
                  <a:pt x="135" y="20804"/>
                  <a:pt x="0" y="20421"/>
                  <a:pt x="0" y="19984"/>
                </a:cubicBezTo>
                <a:lnTo>
                  <a:pt x="0" y="4864"/>
                </a:lnTo>
                <a:cubicBezTo>
                  <a:pt x="0" y="4427"/>
                  <a:pt x="135" y="4043"/>
                  <a:pt x="399" y="3713"/>
                </a:cubicBezTo>
                <a:cubicBezTo>
                  <a:pt x="662" y="3384"/>
                  <a:pt x="982" y="3223"/>
                  <a:pt x="1348" y="3223"/>
                </a:cubicBezTo>
                <a:lnTo>
                  <a:pt x="5637" y="3223"/>
                </a:lnTo>
                <a:lnTo>
                  <a:pt x="6318" y="1459"/>
                </a:lnTo>
                <a:cubicBezTo>
                  <a:pt x="6457" y="1058"/>
                  <a:pt x="6718" y="713"/>
                  <a:pt x="7090" y="426"/>
                </a:cubicBezTo>
                <a:cubicBezTo>
                  <a:pt x="7467" y="143"/>
                  <a:pt x="7839" y="0"/>
                  <a:pt x="8203" y="0"/>
                </a:cubicBezTo>
                <a:lnTo>
                  <a:pt x="13396" y="0"/>
                </a:lnTo>
                <a:cubicBezTo>
                  <a:pt x="13763" y="0"/>
                  <a:pt x="14135" y="143"/>
                  <a:pt x="14509" y="426"/>
                </a:cubicBezTo>
                <a:cubicBezTo>
                  <a:pt x="14885" y="713"/>
                  <a:pt x="15146" y="1058"/>
                  <a:pt x="15293" y="1459"/>
                </a:cubicBezTo>
                <a:lnTo>
                  <a:pt x="15962" y="3223"/>
                </a:lnTo>
                <a:lnTo>
                  <a:pt x="20263" y="3223"/>
                </a:lnTo>
                <a:close/>
                <a:moveTo>
                  <a:pt x="10805" y="19185"/>
                </a:moveTo>
                <a:cubicBezTo>
                  <a:pt x="11572" y="19185"/>
                  <a:pt x="12299" y="19002"/>
                  <a:pt x="12987" y="18650"/>
                </a:cubicBezTo>
                <a:cubicBezTo>
                  <a:pt x="13673" y="18294"/>
                  <a:pt x="14270" y="17810"/>
                  <a:pt x="14775" y="17196"/>
                </a:cubicBezTo>
                <a:cubicBezTo>
                  <a:pt x="15279" y="16582"/>
                  <a:pt x="15678" y="15862"/>
                  <a:pt x="15973" y="15047"/>
                </a:cubicBezTo>
                <a:cubicBezTo>
                  <a:pt x="16270" y="14234"/>
                  <a:pt x="16419" y="13355"/>
                  <a:pt x="16419" y="12422"/>
                </a:cubicBezTo>
                <a:cubicBezTo>
                  <a:pt x="16419" y="11498"/>
                  <a:pt x="16270" y="10623"/>
                  <a:pt x="15973" y="9794"/>
                </a:cubicBezTo>
                <a:cubicBezTo>
                  <a:pt x="15678" y="8966"/>
                  <a:pt x="15279" y="8250"/>
                  <a:pt x="14775" y="7645"/>
                </a:cubicBezTo>
                <a:cubicBezTo>
                  <a:pt x="14270" y="7035"/>
                  <a:pt x="13673" y="6557"/>
                  <a:pt x="12987" y="6199"/>
                </a:cubicBezTo>
                <a:cubicBezTo>
                  <a:pt x="12299" y="5843"/>
                  <a:pt x="11572" y="5666"/>
                  <a:pt x="10805" y="5666"/>
                </a:cubicBezTo>
                <a:cubicBezTo>
                  <a:pt x="10040" y="5666"/>
                  <a:pt x="9313" y="5846"/>
                  <a:pt x="8619" y="6199"/>
                </a:cubicBezTo>
                <a:cubicBezTo>
                  <a:pt x="7930" y="6557"/>
                  <a:pt x="7332" y="7035"/>
                  <a:pt x="6828" y="7645"/>
                </a:cubicBezTo>
                <a:cubicBezTo>
                  <a:pt x="6324" y="8250"/>
                  <a:pt x="5922" y="8963"/>
                  <a:pt x="5626" y="9788"/>
                </a:cubicBezTo>
                <a:cubicBezTo>
                  <a:pt x="5330" y="10611"/>
                  <a:pt x="5180" y="11491"/>
                  <a:pt x="5180" y="12422"/>
                </a:cubicBezTo>
                <a:cubicBezTo>
                  <a:pt x="5180" y="13355"/>
                  <a:pt x="5330" y="14234"/>
                  <a:pt x="5626" y="15047"/>
                </a:cubicBezTo>
                <a:cubicBezTo>
                  <a:pt x="5922" y="15862"/>
                  <a:pt x="6324" y="16582"/>
                  <a:pt x="6828" y="17196"/>
                </a:cubicBezTo>
                <a:cubicBezTo>
                  <a:pt x="7332" y="17810"/>
                  <a:pt x="7930" y="18294"/>
                  <a:pt x="8619" y="18650"/>
                </a:cubicBezTo>
                <a:cubicBezTo>
                  <a:pt x="9313" y="19005"/>
                  <a:pt x="10040" y="19185"/>
                  <a:pt x="10805" y="19185"/>
                </a:cubicBezTo>
                <a:moveTo>
                  <a:pt x="10805" y="7833"/>
                </a:moveTo>
                <a:cubicBezTo>
                  <a:pt x="11337" y="7833"/>
                  <a:pt x="11833" y="7952"/>
                  <a:pt x="12295" y="8190"/>
                </a:cubicBezTo>
                <a:cubicBezTo>
                  <a:pt x="12755" y="8432"/>
                  <a:pt x="13158" y="8754"/>
                  <a:pt x="13501" y="9168"/>
                </a:cubicBezTo>
                <a:cubicBezTo>
                  <a:pt x="13846" y="9583"/>
                  <a:pt x="14118" y="10068"/>
                  <a:pt x="14316" y="10623"/>
                </a:cubicBezTo>
                <a:cubicBezTo>
                  <a:pt x="14515" y="11185"/>
                  <a:pt x="14615" y="11781"/>
                  <a:pt x="14615" y="12422"/>
                </a:cubicBezTo>
                <a:cubicBezTo>
                  <a:pt x="14615" y="13055"/>
                  <a:pt x="14515" y="13650"/>
                  <a:pt x="14316" y="14204"/>
                </a:cubicBezTo>
                <a:cubicBezTo>
                  <a:pt x="14118" y="14757"/>
                  <a:pt x="13846" y="15245"/>
                  <a:pt x="13501" y="15667"/>
                </a:cubicBezTo>
                <a:cubicBezTo>
                  <a:pt x="13158" y="16091"/>
                  <a:pt x="12752" y="16419"/>
                  <a:pt x="12289" y="16660"/>
                </a:cubicBezTo>
                <a:cubicBezTo>
                  <a:pt x="11825" y="16898"/>
                  <a:pt x="11329" y="17016"/>
                  <a:pt x="10805" y="17016"/>
                </a:cubicBezTo>
                <a:cubicBezTo>
                  <a:pt x="10275" y="17016"/>
                  <a:pt x="9777" y="16898"/>
                  <a:pt x="9313" y="16660"/>
                </a:cubicBezTo>
                <a:cubicBezTo>
                  <a:pt x="8848" y="16419"/>
                  <a:pt x="8444" y="16091"/>
                  <a:pt x="8101" y="15667"/>
                </a:cubicBezTo>
                <a:cubicBezTo>
                  <a:pt x="7755" y="15245"/>
                  <a:pt x="7484" y="14755"/>
                  <a:pt x="7285" y="14198"/>
                </a:cubicBezTo>
                <a:cubicBezTo>
                  <a:pt x="7084" y="13641"/>
                  <a:pt x="6985" y="13045"/>
                  <a:pt x="6985" y="12422"/>
                </a:cubicBezTo>
                <a:cubicBezTo>
                  <a:pt x="6985" y="11781"/>
                  <a:pt x="7084" y="11185"/>
                  <a:pt x="7285" y="10623"/>
                </a:cubicBezTo>
                <a:cubicBezTo>
                  <a:pt x="7484" y="10068"/>
                  <a:pt x="7755" y="9583"/>
                  <a:pt x="8101" y="9168"/>
                </a:cubicBezTo>
                <a:cubicBezTo>
                  <a:pt x="8444" y="8754"/>
                  <a:pt x="8848" y="8432"/>
                  <a:pt x="9313" y="8190"/>
                </a:cubicBezTo>
                <a:cubicBezTo>
                  <a:pt x="9777" y="7952"/>
                  <a:pt x="10275" y="7833"/>
                  <a:pt x="10805" y="78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s-ES" sz="2669">
              <a:cs typeface="Calibri" charset="0"/>
            </a:endParaRPr>
          </a:p>
        </p:txBody>
      </p:sp>
      <p:sp>
        <p:nvSpPr>
          <p:cNvPr id="31" name="TextBox 15"/>
          <p:cNvSpPr txBox="1"/>
          <p:nvPr/>
        </p:nvSpPr>
        <p:spPr>
          <a:xfrm>
            <a:off x="2099044" y="5619801"/>
            <a:ext cx="2709932" cy="838853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32" name="TextBox 16"/>
          <p:cNvSpPr txBox="1"/>
          <p:nvPr/>
        </p:nvSpPr>
        <p:spPr>
          <a:xfrm>
            <a:off x="2992771" y="5299070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33" name="TextBox 15"/>
          <p:cNvSpPr txBox="1"/>
          <p:nvPr/>
        </p:nvSpPr>
        <p:spPr>
          <a:xfrm>
            <a:off x="8347444" y="5619801"/>
            <a:ext cx="2709932" cy="838853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34" name="TextBox 16"/>
          <p:cNvSpPr txBox="1"/>
          <p:nvPr/>
        </p:nvSpPr>
        <p:spPr>
          <a:xfrm>
            <a:off x="8347444" y="5299070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35" name="TextBox 15"/>
          <p:cNvSpPr txBox="1"/>
          <p:nvPr/>
        </p:nvSpPr>
        <p:spPr>
          <a:xfrm>
            <a:off x="2099044" y="3133776"/>
            <a:ext cx="2709932" cy="838853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36" name="TextBox 16"/>
          <p:cNvSpPr txBox="1"/>
          <p:nvPr/>
        </p:nvSpPr>
        <p:spPr>
          <a:xfrm>
            <a:off x="2992771" y="2813045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37" name="TextBox 15"/>
          <p:cNvSpPr txBox="1"/>
          <p:nvPr/>
        </p:nvSpPr>
        <p:spPr>
          <a:xfrm>
            <a:off x="8347444" y="3133776"/>
            <a:ext cx="2709932" cy="838853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38" name="TextBox 16"/>
          <p:cNvSpPr txBox="1"/>
          <p:nvPr/>
        </p:nvSpPr>
        <p:spPr>
          <a:xfrm>
            <a:off x="8347444" y="2813045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17" name="TextBox 23"/>
          <p:cNvSpPr txBox="1"/>
          <p:nvPr/>
        </p:nvSpPr>
        <p:spPr>
          <a:xfrm>
            <a:off x="309489" y="43967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324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5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50"/>
                            </p:stCondLst>
                            <p:childTnLst>
                              <p:par>
                                <p:cTn id="4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6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100"/>
                            </p:stCondLst>
                            <p:childTnLst>
                              <p:par>
                                <p:cTn id="5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15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650"/>
                            </p:stCondLst>
                            <p:childTnLst>
                              <p:par>
                                <p:cTn id="6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7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299" grpId="0" animBg="1"/>
      <p:bldP spid="12301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56356" y="3620153"/>
            <a:ext cx="761300" cy="17793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056356" y="5018893"/>
            <a:ext cx="761300" cy="7613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86908" y="2496332"/>
            <a:ext cx="761300" cy="29032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986908" y="5018893"/>
            <a:ext cx="761300" cy="76130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17464" y="2943444"/>
            <a:ext cx="761300" cy="2456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917464" y="5018893"/>
            <a:ext cx="761300" cy="7613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48019" y="4115605"/>
            <a:ext cx="761300" cy="12839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48019" y="5018893"/>
            <a:ext cx="761300" cy="7613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78573" y="3620153"/>
            <a:ext cx="761300" cy="17793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778573" y="5018893"/>
            <a:ext cx="761300" cy="7613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0243704" y="5202609"/>
            <a:ext cx="386598" cy="387259"/>
            <a:chOff x="9145588" y="4435475"/>
            <a:chExt cx="464344" cy="465138"/>
          </a:xfrm>
          <a:solidFill>
            <a:schemeClr val="bg1"/>
          </a:solidFill>
        </p:grpSpPr>
        <p:sp>
          <p:nvSpPr>
            <p:cNvPr id="15" name="AutoShape 7"/>
            <p:cNvSpPr>
              <a:spLocks/>
            </p:cNvSpPr>
            <p:nvPr/>
          </p:nvSpPr>
          <p:spPr bwMode="auto">
            <a:xfrm>
              <a:off x="9145588" y="4435475"/>
              <a:ext cx="464344" cy="465138"/>
            </a:xfrm>
            <a:custGeom>
              <a:avLst/>
              <a:gdLst>
                <a:gd name="T0" fmla="+- 0 10800 1271"/>
                <a:gd name="T1" fmla="*/ T0 w 19058"/>
                <a:gd name="T2" fmla="+- 0 10799 1270"/>
                <a:gd name="T3" fmla="*/ 10799 h 19059"/>
                <a:gd name="T4" fmla="+- 0 10800 1271"/>
                <a:gd name="T5" fmla="*/ T4 w 19058"/>
                <a:gd name="T6" fmla="+- 0 10799 1270"/>
                <a:gd name="T7" fmla="*/ 10799 h 19059"/>
                <a:gd name="T8" fmla="+- 0 10800 1271"/>
                <a:gd name="T9" fmla="*/ T8 w 19058"/>
                <a:gd name="T10" fmla="+- 0 10799 1270"/>
                <a:gd name="T11" fmla="*/ 10799 h 19059"/>
                <a:gd name="T12" fmla="+- 0 10800 1271"/>
                <a:gd name="T13" fmla="*/ T12 w 19058"/>
                <a:gd name="T14" fmla="+- 0 10799 1270"/>
                <a:gd name="T15" fmla="*/ 10799 h 190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8" h="19059">
                  <a:moveTo>
                    <a:pt x="6430" y="17268"/>
                  </a:moveTo>
                  <a:cubicBezTo>
                    <a:pt x="2162" y="15559"/>
                    <a:pt x="82" y="10698"/>
                    <a:pt x="1790" y="6431"/>
                  </a:cubicBezTo>
                  <a:cubicBezTo>
                    <a:pt x="3499" y="2164"/>
                    <a:pt x="8360" y="81"/>
                    <a:pt x="12627" y="1791"/>
                  </a:cubicBezTo>
                  <a:cubicBezTo>
                    <a:pt x="16894" y="3499"/>
                    <a:pt x="18975" y="8361"/>
                    <a:pt x="17267" y="12628"/>
                  </a:cubicBezTo>
                  <a:cubicBezTo>
                    <a:pt x="15558" y="16895"/>
                    <a:pt x="10696" y="18976"/>
                    <a:pt x="6430" y="17268"/>
                  </a:cubicBezTo>
                  <a:moveTo>
                    <a:pt x="13070" y="685"/>
                  </a:moveTo>
                  <a:cubicBezTo>
                    <a:pt x="8186" y="-1270"/>
                    <a:pt x="2641" y="1103"/>
                    <a:pt x="685" y="5987"/>
                  </a:cubicBezTo>
                  <a:cubicBezTo>
                    <a:pt x="-1271" y="10872"/>
                    <a:pt x="1103" y="16418"/>
                    <a:pt x="5987" y="18373"/>
                  </a:cubicBezTo>
                  <a:cubicBezTo>
                    <a:pt x="10871" y="20330"/>
                    <a:pt x="16416" y="17955"/>
                    <a:pt x="18373" y="13071"/>
                  </a:cubicBezTo>
                  <a:cubicBezTo>
                    <a:pt x="20329" y="8186"/>
                    <a:pt x="17954" y="2641"/>
                    <a:pt x="13070" y="68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AutoShape 8"/>
            <p:cNvSpPr>
              <a:spLocks/>
            </p:cNvSpPr>
            <p:nvPr/>
          </p:nvSpPr>
          <p:spPr bwMode="auto">
            <a:xfrm>
              <a:off x="9348788" y="4638675"/>
              <a:ext cx="57944" cy="57944"/>
            </a:xfrm>
            <a:custGeom>
              <a:avLst/>
              <a:gdLst>
                <a:gd name="T0" fmla="+- 0 10801 1272"/>
                <a:gd name="T1" fmla="*/ T0 w 19059"/>
                <a:gd name="T2" fmla="+- 0 10800 1272"/>
                <a:gd name="T3" fmla="*/ 10800 h 19056"/>
                <a:gd name="T4" fmla="+- 0 10801 1272"/>
                <a:gd name="T5" fmla="*/ T4 w 19059"/>
                <a:gd name="T6" fmla="+- 0 10800 1272"/>
                <a:gd name="T7" fmla="*/ 10800 h 19056"/>
                <a:gd name="T8" fmla="+- 0 10801 1272"/>
                <a:gd name="T9" fmla="*/ T8 w 19059"/>
                <a:gd name="T10" fmla="+- 0 10800 1272"/>
                <a:gd name="T11" fmla="*/ 10800 h 19056"/>
                <a:gd name="T12" fmla="+- 0 10801 1272"/>
                <a:gd name="T13" fmla="*/ T12 w 19059"/>
                <a:gd name="T14" fmla="+- 0 10800 1272"/>
                <a:gd name="T15" fmla="*/ 10800 h 190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6">
                  <a:moveTo>
                    <a:pt x="7753" y="13951"/>
                  </a:moveTo>
                  <a:cubicBezTo>
                    <a:pt x="5315" y="12969"/>
                    <a:pt x="4129" y="10197"/>
                    <a:pt x="5101" y="7755"/>
                  </a:cubicBezTo>
                  <a:cubicBezTo>
                    <a:pt x="6083" y="5323"/>
                    <a:pt x="8860" y="4132"/>
                    <a:pt x="11298" y="5104"/>
                  </a:cubicBezTo>
                  <a:cubicBezTo>
                    <a:pt x="13735" y="6081"/>
                    <a:pt x="14926" y="8858"/>
                    <a:pt x="13949" y="11300"/>
                  </a:cubicBezTo>
                  <a:cubicBezTo>
                    <a:pt x="12972" y="13737"/>
                    <a:pt x="10195" y="14923"/>
                    <a:pt x="7753" y="13951"/>
                  </a:cubicBezTo>
                  <a:moveTo>
                    <a:pt x="13070" y="686"/>
                  </a:moveTo>
                  <a:cubicBezTo>
                    <a:pt x="8190" y="-1272"/>
                    <a:pt x="2640" y="1104"/>
                    <a:pt x="686" y="5988"/>
                  </a:cubicBezTo>
                  <a:cubicBezTo>
                    <a:pt x="-1272" y="10872"/>
                    <a:pt x="1105" y="16416"/>
                    <a:pt x="5985" y="18369"/>
                  </a:cubicBezTo>
                  <a:cubicBezTo>
                    <a:pt x="10870" y="20328"/>
                    <a:pt x="16415" y="17951"/>
                    <a:pt x="18374" y="13072"/>
                  </a:cubicBezTo>
                  <a:cubicBezTo>
                    <a:pt x="20328" y="8188"/>
                    <a:pt x="17960" y="2644"/>
                    <a:pt x="13070" y="68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AutoShape 9"/>
            <p:cNvSpPr>
              <a:spLocks/>
            </p:cNvSpPr>
            <p:nvPr/>
          </p:nvSpPr>
          <p:spPr bwMode="auto">
            <a:xfrm>
              <a:off x="9290050" y="4580732"/>
              <a:ext cx="174625" cy="174625"/>
            </a:xfrm>
            <a:custGeom>
              <a:avLst/>
              <a:gdLst>
                <a:gd name="T0" fmla="+- 0 10800 1271"/>
                <a:gd name="T1" fmla="*/ T0 w 19059"/>
                <a:gd name="T2" fmla="+- 0 10800 1271"/>
                <a:gd name="T3" fmla="*/ 10800 h 19058"/>
                <a:gd name="T4" fmla="+- 0 10800 1271"/>
                <a:gd name="T5" fmla="*/ T4 w 19059"/>
                <a:gd name="T6" fmla="+- 0 10800 1271"/>
                <a:gd name="T7" fmla="*/ 10800 h 19058"/>
                <a:gd name="T8" fmla="+- 0 10800 1271"/>
                <a:gd name="T9" fmla="*/ T8 w 19059"/>
                <a:gd name="T10" fmla="+- 0 10800 1271"/>
                <a:gd name="T11" fmla="*/ 10800 h 19058"/>
                <a:gd name="T12" fmla="+- 0 10800 1271"/>
                <a:gd name="T13" fmla="*/ T12 w 19059"/>
                <a:gd name="T14" fmla="+- 0 10800 1271"/>
                <a:gd name="T15" fmla="*/ 10800 h 1905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8">
                  <a:moveTo>
                    <a:pt x="7169" y="15424"/>
                  </a:moveTo>
                  <a:cubicBezTo>
                    <a:pt x="3916" y="14123"/>
                    <a:pt x="2331" y="10417"/>
                    <a:pt x="3632" y="7167"/>
                  </a:cubicBezTo>
                  <a:cubicBezTo>
                    <a:pt x="4934" y="3917"/>
                    <a:pt x="8638" y="2331"/>
                    <a:pt x="11889" y="3632"/>
                  </a:cubicBezTo>
                  <a:cubicBezTo>
                    <a:pt x="15141" y="4934"/>
                    <a:pt x="16728" y="8640"/>
                    <a:pt x="15425" y="11890"/>
                  </a:cubicBezTo>
                  <a:cubicBezTo>
                    <a:pt x="14124" y="15140"/>
                    <a:pt x="10419" y="16728"/>
                    <a:pt x="7169" y="15424"/>
                  </a:cubicBezTo>
                  <a:moveTo>
                    <a:pt x="13071" y="685"/>
                  </a:moveTo>
                  <a:cubicBezTo>
                    <a:pt x="8186" y="-1271"/>
                    <a:pt x="2639" y="1104"/>
                    <a:pt x="686" y="5987"/>
                  </a:cubicBezTo>
                  <a:cubicBezTo>
                    <a:pt x="-1271" y="10871"/>
                    <a:pt x="1104" y="16416"/>
                    <a:pt x="5987" y="18372"/>
                  </a:cubicBezTo>
                  <a:cubicBezTo>
                    <a:pt x="10874" y="20329"/>
                    <a:pt x="16418" y="17955"/>
                    <a:pt x="18375" y="13070"/>
                  </a:cubicBezTo>
                  <a:cubicBezTo>
                    <a:pt x="20328" y="8186"/>
                    <a:pt x="17956" y="2641"/>
                    <a:pt x="13071" y="68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AutoShape 10"/>
            <p:cNvSpPr>
              <a:spLocks/>
            </p:cNvSpPr>
            <p:nvPr/>
          </p:nvSpPr>
          <p:spPr bwMode="auto">
            <a:xfrm>
              <a:off x="9406732" y="4696619"/>
              <a:ext cx="72231" cy="74613"/>
            </a:xfrm>
            <a:custGeom>
              <a:avLst/>
              <a:gdLst>
                <a:gd name="T0" fmla="+- 0 10804 288"/>
                <a:gd name="T1" fmla="*/ T0 w 21033"/>
                <a:gd name="T2" fmla="+- 0 10798 277"/>
                <a:gd name="T3" fmla="*/ 10798 h 21043"/>
                <a:gd name="T4" fmla="+- 0 10804 288"/>
                <a:gd name="T5" fmla="*/ T4 w 21033"/>
                <a:gd name="T6" fmla="+- 0 10798 277"/>
                <a:gd name="T7" fmla="*/ 10798 h 21043"/>
                <a:gd name="T8" fmla="+- 0 10804 288"/>
                <a:gd name="T9" fmla="*/ T8 w 21033"/>
                <a:gd name="T10" fmla="+- 0 10798 277"/>
                <a:gd name="T11" fmla="*/ 10798 h 21043"/>
                <a:gd name="T12" fmla="+- 0 10804 288"/>
                <a:gd name="T13" fmla="*/ T12 w 21033"/>
                <a:gd name="T14" fmla="+- 0 10798 277"/>
                <a:gd name="T15" fmla="*/ 10798 h 2104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3" h="21043">
                  <a:moveTo>
                    <a:pt x="20881" y="2825"/>
                  </a:moveTo>
                  <a:cubicBezTo>
                    <a:pt x="21312" y="1771"/>
                    <a:pt x="20787" y="572"/>
                    <a:pt x="19713" y="149"/>
                  </a:cubicBezTo>
                  <a:cubicBezTo>
                    <a:pt x="18636" y="-277"/>
                    <a:pt x="17414" y="238"/>
                    <a:pt x="16984" y="1296"/>
                  </a:cubicBezTo>
                  <a:lnTo>
                    <a:pt x="16980" y="1292"/>
                  </a:lnTo>
                  <a:cubicBezTo>
                    <a:pt x="13964" y="8692"/>
                    <a:pt x="8182" y="14184"/>
                    <a:pt x="1269" y="17089"/>
                  </a:cubicBezTo>
                  <a:cubicBezTo>
                    <a:pt x="207" y="17536"/>
                    <a:pt x="-288" y="18747"/>
                    <a:pt x="170" y="19789"/>
                  </a:cubicBezTo>
                  <a:cubicBezTo>
                    <a:pt x="629" y="20840"/>
                    <a:pt x="1863" y="21323"/>
                    <a:pt x="2924" y="20876"/>
                  </a:cubicBezTo>
                  <a:cubicBezTo>
                    <a:pt x="2961" y="20860"/>
                    <a:pt x="2982" y="20828"/>
                    <a:pt x="3014" y="20815"/>
                  </a:cubicBezTo>
                  <a:cubicBezTo>
                    <a:pt x="10874" y="17480"/>
                    <a:pt x="17451" y="11227"/>
                    <a:pt x="20877" y="2825"/>
                  </a:cubicBezTo>
                  <a:cubicBezTo>
                    <a:pt x="20877" y="2825"/>
                    <a:pt x="20881" y="2825"/>
                    <a:pt x="20881" y="282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AutoShape 11"/>
            <p:cNvSpPr>
              <a:spLocks/>
            </p:cNvSpPr>
            <p:nvPr/>
          </p:nvSpPr>
          <p:spPr bwMode="auto">
            <a:xfrm>
              <a:off x="9435307" y="4725988"/>
              <a:ext cx="103981" cy="106363"/>
            </a:xfrm>
            <a:custGeom>
              <a:avLst/>
              <a:gdLst>
                <a:gd name="T0" fmla="+- 0 10803 203"/>
                <a:gd name="T1" fmla="*/ T0 w 21201"/>
                <a:gd name="T2" fmla="+- 0 10798 194"/>
                <a:gd name="T3" fmla="*/ 10798 h 21209"/>
                <a:gd name="T4" fmla="+- 0 10803 203"/>
                <a:gd name="T5" fmla="*/ T4 w 21201"/>
                <a:gd name="T6" fmla="+- 0 10798 194"/>
                <a:gd name="T7" fmla="*/ 10798 h 21209"/>
                <a:gd name="T8" fmla="+- 0 10803 203"/>
                <a:gd name="T9" fmla="*/ T8 w 21201"/>
                <a:gd name="T10" fmla="+- 0 10798 194"/>
                <a:gd name="T11" fmla="*/ 10798 h 21209"/>
                <a:gd name="T12" fmla="+- 0 10803 203"/>
                <a:gd name="T13" fmla="*/ T12 w 21201"/>
                <a:gd name="T14" fmla="+- 0 10798 194"/>
                <a:gd name="T15" fmla="*/ 10798 h 2120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201" h="21209">
                  <a:moveTo>
                    <a:pt x="20267" y="104"/>
                  </a:moveTo>
                  <a:cubicBezTo>
                    <a:pt x="19508" y="-194"/>
                    <a:pt x="18645" y="169"/>
                    <a:pt x="18339" y="912"/>
                  </a:cubicBezTo>
                  <a:cubicBezTo>
                    <a:pt x="14991" y="9110"/>
                    <a:pt x="8568" y="15198"/>
                    <a:pt x="894" y="18420"/>
                  </a:cubicBezTo>
                  <a:cubicBezTo>
                    <a:pt x="144" y="18735"/>
                    <a:pt x="-203" y="19589"/>
                    <a:pt x="121" y="20327"/>
                  </a:cubicBezTo>
                  <a:cubicBezTo>
                    <a:pt x="442" y="21068"/>
                    <a:pt x="1314" y="21406"/>
                    <a:pt x="2067" y="21090"/>
                  </a:cubicBezTo>
                  <a:cubicBezTo>
                    <a:pt x="2102" y="21073"/>
                    <a:pt x="2125" y="21042"/>
                    <a:pt x="2159" y="21025"/>
                  </a:cubicBezTo>
                  <a:cubicBezTo>
                    <a:pt x="10491" y="17500"/>
                    <a:pt x="17461" y="10881"/>
                    <a:pt x="21095" y="1994"/>
                  </a:cubicBezTo>
                  <a:cubicBezTo>
                    <a:pt x="21397" y="1250"/>
                    <a:pt x="21026" y="404"/>
                    <a:pt x="20267" y="1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AutoShape 12"/>
            <p:cNvSpPr>
              <a:spLocks/>
            </p:cNvSpPr>
            <p:nvPr/>
          </p:nvSpPr>
          <p:spPr bwMode="auto">
            <a:xfrm>
              <a:off x="9421019" y="4711700"/>
              <a:ext cx="88106" cy="89694"/>
            </a:xfrm>
            <a:custGeom>
              <a:avLst/>
              <a:gdLst>
                <a:gd name="T0" fmla="+- 0 10802 238"/>
                <a:gd name="T1" fmla="*/ T0 w 21128"/>
                <a:gd name="T2" fmla="+- 0 10797 227"/>
                <a:gd name="T3" fmla="*/ 10797 h 21141"/>
                <a:gd name="T4" fmla="+- 0 10802 238"/>
                <a:gd name="T5" fmla="*/ T4 w 21128"/>
                <a:gd name="T6" fmla="+- 0 10797 227"/>
                <a:gd name="T7" fmla="*/ 10797 h 21141"/>
                <a:gd name="T8" fmla="+- 0 10802 238"/>
                <a:gd name="T9" fmla="*/ T8 w 21128"/>
                <a:gd name="T10" fmla="+- 0 10797 227"/>
                <a:gd name="T11" fmla="*/ 10797 h 21141"/>
                <a:gd name="T12" fmla="+- 0 10802 238"/>
                <a:gd name="T13" fmla="*/ T12 w 21128"/>
                <a:gd name="T14" fmla="+- 0 10797 227"/>
                <a:gd name="T15" fmla="*/ 10797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8" h="21141">
                  <a:moveTo>
                    <a:pt x="20035" y="122"/>
                  </a:moveTo>
                  <a:cubicBezTo>
                    <a:pt x="19142" y="-227"/>
                    <a:pt x="18134" y="195"/>
                    <a:pt x="17778" y="1071"/>
                  </a:cubicBezTo>
                  <a:cubicBezTo>
                    <a:pt x="14571" y="8936"/>
                    <a:pt x="8412" y="14778"/>
                    <a:pt x="1051" y="17867"/>
                  </a:cubicBezTo>
                  <a:lnTo>
                    <a:pt x="1054" y="17867"/>
                  </a:lnTo>
                  <a:cubicBezTo>
                    <a:pt x="172" y="18240"/>
                    <a:pt x="-238" y="19242"/>
                    <a:pt x="142" y="20108"/>
                  </a:cubicBezTo>
                  <a:cubicBezTo>
                    <a:pt x="522" y="20973"/>
                    <a:pt x="1543" y="21372"/>
                    <a:pt x="2425" y="21003"/>
                  </a:cubicBezTo>
                  <a:cubicBezTo>
                    <a:pt x="2459" y="20986"/>
                    <a:pt x="2476" y="20956"/>
                    <a:pt x="2514" y="20936"/>
                  </a:cubicBezTo>
                  <a:cubicBezTo>
                    <a:pt x="10651" y="17491"/>
                    <a:pt x="17459" y="11027"/>
                    <a:pt x="21002" y="2339"/>
                  </a:cubicBezTo>
                  <a:cubicBezTo>
                    <a:pt x="21361" y="1463"/>
                    <a:pt x="20927" y="472"/>
                    <a:pt x="20035" y="12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AutoShape 13"/>
            <p:cNvSpPr>
              <a:spLocks/>
            </p:cNvSpPr>
            <p:nvPr/>
          </p:nvSpPr>
          <p:spPr bwMode="auto">
            <a:xfrm>
              <a:off x="9275763" y="4566444"/>
              <a:ext cx="73025" cy="73819"/>
            </a:xfrm>
            <a:custGeom>
              <a:avLst/>
              <a:gdLst>
                <a:gd name="T0" fmla="+- 0 10797 278"/>
                <a:gd name="T1" fmla="*/ T0 w 21039"/>
                <a:gd name="T2" fmla="+- 0 10803 281"/>
                <a:gd name="T3" fmla="*/ 10803 h 21044"/>
                <a:gd name="T4" fmla="+- 0 10797 278"/>
                <a:gd name="T5" fmla="*/ T4 w 21039"/>
                <a:gd name="T6" fmla="+- 0 10803 281"/>
                <a:gd name="T7" fmla="*/ 10803 h 21044"/>
                <a:gd name="T8" fmla="+- 0 10797 278"/>
                <a:gd name="T9" fmla="*/ T8 w 21039"/>
                <a:gd name="T10" fmla="+- 0 10803 281"/>
                <a:gd name="T11" fmla="*/ 10803 h 21044"/>
                <a:gd name="T12" fmla="+- 0 10797 278"/>
                <a:gd name="T13" fmla="*/ T12 w 21039"/>
                <a:gd name="T14" fmla="+- 0 10803 281"/>
                <a:gd name="T15" fmla="*/ 10803 h 210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9" h="21044">
                  <a:moveTo>
                    <a:pt x="20871" y="1248"/>
                  </a:moveTo>
                  <a:cubicBezTo>
                    <a:pt x="20411" y="197"/>
                    <a:pt x="19177" y="-281"/>
                    <a:pt x="18112" y="169"/>
                  </a:cubicBezTo>
                  <a:cubicBezTo>
                    <a:pt x="18075" y="181"/>
                    <a:pt x="18050" y="214"/>
                    <a:pt x="18021" y="226"/>
                  </a:cubicBezTo>
                  <a:cubicBezTo>
                    <a:pt x="10159" y="3562"/>
                    <a:pt x="3583" y="9820"/>
                    <a:pt x="152" y="18220"/>
                  </a:cubicBezTo>
                  <a:lnTo>
                    <a:pt x="148" y="18220"/>
                  </a:lnTo>
                  <a:cubicBezTo>
                    <a:pt x="-278" y="19278"/>
                    <a:pt x="242" y="20473"/>
                    <a:pt x="1320" y="20896"/>
                  </a:cubicBezTo>
                  <a:cubicBezTo>
                    <a:pt x="2398" y="21318"/>
                    <a:pt x="3620" y="20803"/>
                    <a:pt x="4046" y="19749"/>
                  </a:cubicBezTo>
                  <a:lnTo>
                    <a:pt x="4051" y="19749"/>
                  </a:lnTo>
                  <a:cubicBezTo>
                    <a:pt x="7068" y="12356"/>
                    <a:pt x="12856" y="6858"/>
                    <a:pt x="19764" y="3956"/>
                  </a:cubicBezTo>
                  <a:cubicBezTo>
                    <a:pt x="20830" y="3506"/>
                    <a:pt x="21322" y="2298"/>
                    <a:pt x="20871" y="124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AutoShape 14"/>
            <p:cNvSpPr>
              <a:spLocks/>
            </p:cNvSpPr>
            <p:nvPr/>
          </p:nvSpPr>
          <p:spPr bwMode="auto">
            <a:xfrm>
              <a:off x="9217819" y="4508500"/>
              <a:ext cx="103981" cy="105569"/>
            </a:xfrm>
            <a:custGeom>
              <a:avLst/>
              <a:gdLst>
                <a:gd name="T0" fmla="+- 0 10797 198"/>
                <a:gd name="T1" fmla="*/ T0 w 21199"/>
                <a:gd name="T2" fmla="+- 0 10802 198"/>
                <a:gd name="T3" fmla="*/ 10802 h 21208"/>
                <a:gd name="T4" fmla="+- 0 10797 198"/>
                <a:gd name="T5" fmla="*/ T4 w 21199"/>
                <a:gd name="T6" fmla="+- 0 10802 198"/>
                <a:gd name="T7" fmla="*/ 10802 h 21208"/>
                <a:gd name="T8" fmla="+- 0 10797 198"/>
                <a:gd name="T9" fmla="*/ T8 w 21199"/>
                <a:gd name="T10" fmla="+- 0 10802 198"/>
                <a:gd name="T11" fmla="*/ 10802 h 21208"/>
                <a:gd name="T12" fmla="+- 0 10797 198"/>
                <a:gd name="T13" fmla="*/ T12 w 21199"/>
                <a:gd name="T14" fmla="+- 0 10802 198"/>
                <a:gd name="T15" fmla="*/ 10802 h 212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99" h="21208">
                  <a:moveTo>
                    <a:pt x="21077" y="880"/>
                  </a:moveTo>
                  <a:cubicBezTo>
                    <a:pt x="20753" y="142"/>
                    <a:pt x="19881" y="-198"/>
                    <a:pt x="19129" y="117"/>
                  </a:cubicBezTo>
                  <a:cubicBezTo>
                    <a:pt x="19097" y="131"/>
                    <a:pt x="19071" y="162"/>
                    <a:pt x="19039" y="179"/>
                  </a:cubicBezTo>
                  <a:cubicBezTo>
                    <a:pt x="10706" y="3707"/>
                    <a:pt x="3739" y="10322"/>
                    <a:pt x="106" y="19208"/>
                  </a:cubicBezTo>
                  <a:cubicBezTo>
                    <a:pt x="-198" y="19957"/>
                    <a:pt x="172" y="20803"/>
                    <a:pt x="934" y="21101"/>
                  </a:cubicBezTo>
                  <a:cubicBezTo>
                    <a:pt x="1689" y="21401"/>
                    <a:pt x="2552" y="21041"/>
                    <a:pt x="2859" y="20292"/>
                  </a:cubicBezTo>
                  <a:cubicBezTo>
                    <a:pt x="6206" y="12096"/>
                    <a:pt x="12625" y="6008"/>
                    <a:pt x="20301" y="2787"/>
                  </a:cubicBezTo>
                  <a:cubicBezTo>
                    <a:pt x="21051" y="2469"/>
                    <a:pt x="21402" y="1618"/>
                    <a:pt x="21077" y="8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AutoShape 15"/>
            <p:cNvSpPr>
              <a:spLocks/>
            </p:cNvSpPr>
            <p:nvPr/>
          </p:nvSpPr>
          <p:spPr bwMode="auto">
            <a:xfrm>
              <a:off x="9247188" y="4537075"/>
              <a:ext cx="88107" cy="90488"/>
            </a:xfrm>
            <a:custGeom>
              <a:avLst/>
              <a:gdLst>
                <a:gd name="T0" fmla="+- 0 10796 232"/>
                <a:gd name="T1" fmla="*/ T0 w 21129"/>
                <a:gd name="T2" fmla="+- 0 10804 234"/>
                <a:gd name="T3" fmla="*/ 10804 h 21141"/>
                <a:gd name="T4" fmla="+- 0 10796 232"/>
                <a:gd name="T5" fmla="*/ T4 w 21129"/>
                <a:gd name="T6" fmla="+- 0 10804 234"/>
                <a:gd name="T7" fmla="*/ 10804 h 21141"/>
                <a:gd name="T8" fmla="+- 0 10796 232"/>
                <a:gd name="T9" fmla="*/ T8 w 21129"/>
                <a:gd name="T10" fmla="+- 0 10804 234"/>
                <a:gd name="T11" fmla="*/ 10804 h 21141"/>
                <a:gd name="T12" fmla="+- 0 10796 232"/>
                <a:gd name="T13" fmla="*/ T12 w 21129"/>
                <a:gd name="T14" fmla="+- 0 10804 234"/>
                <a:gd name="T15" fmla="*/ 10804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9" h="21141">
                  <a:moveTo>
                    <a:pt x="20075" y="3267"/>
                  </a:moveTo>
                  <a:cubicBezTo>
                    <a:pt x="20953" y="2898"/>
                    <a:pt x="21368" y="1899"/>
                    <a:pt x="20987" y="1030"/>
                  </a:cubicBezTo>
                  <a:cubicBezTo>
                    <a:pt x="20611" y="168"/>
                    <a:pt x="19589" y="-234"/>
                    <a:pt x="18707" y="138"/>
                  </a:cubicBezTo>
                  <a:cubicBezTo>
                    <a:pt x="18670" y="152"/>
                    <a:pt x="18649" y="185"/>
                    <a:pt x="18615" y="198"/>
                  </a:cubicBezTo>
                  <a:cubicBezTo>
                    <a:pt x="10481" y="3647"/>
                    <a:pt x="3673" y="10118"/>
                    <a:pt x="124" y="18802"/>
                  </a:cubicBezTo>
                  <a:cubicBezTo>
                    <a:pt x="-232" y="19678"/>
                    <a:pt x="205" y="20666"/>
                    <a:pt x="1094" y="21019"/>
                  </a:cubicBezTo>
                  <a:cubicBezTo>
                    <a:pt x="1983" y="21366"/>
                    <a:pt x="2991" y="20946"/>
                    <a:pt x="3354" y="20071"/>
                  </a:cubicBezTo>
                  <a:cubicBezTo>
                    <a:pt x="6561" y="12205"/>
                    <a:pt x="12717" y="6360"/>
                    <a:pt x="20075" y="3274"/>
                  </a:cubicBezTo>
                  <a:cubicBezTo>
                    <a:pt x="20075" y="3274"/>
                    <a:pt x="20075" y="3267"/>
                    <a:pt x="20075" y="326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186484" y="5199066"/>
            <a:ext cx="362146" cy="386598"/>
            <a:chOff x="9159875" y="1647825"/>
            <a:chExt cx="434975" cy="464344"/>
          </a:xfrm>
          <a:solidFill>
            <a:schemeClr val="bg1"/>
          </a:solidFill>
        </p:grpSpPr>
        <p:sp>
          <p:nvSpPr>
            <p:cNvPr id="25" name="AutoShape 78"/>
            <p:cNvSpPr>
              <a:spLocks/>
            </p:cNvSpPr>
            <p:nvPr/>
          </p:nvSpPr>
          <p:spPr bwMode="auto">
            <a:xfrm>
              <a:off x="9159875" y="1647825"/>
              <a:ext cx="434975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18900"/>
                  </a:moveTo>
                  <a:cubicBezTo>
                    <a:pt x="20160" y="19643"/>
                    <a:pt x="19513" y="20249"/>
                    <a:pt x="18720" y="20249"/>
                  </a:cubicBezTo>
                  <a:lnTo>
                    <a:pt x="2880" y="20249"/>
                  </a:lnTo>
                  <a:cubicBezTo>
                    <a:pt x="2086" y="20249"/>
                    <a:pt x="1440" y="19643"/>
                    <a:pt x="1440" y="18900"/>
                  </a:cubicBezTo>
                  <a:lnTo>
                    <a:pt x="1440" y="2700"/>
                  </a:lnTo>
                  <a:cubicBezTo>
                    <a:pt x="1440" y="1955"/>
                    <a:pt x="2086" y="1350"/>
                    <a:pt x="2880" y="1350"/>
                  </a:cubicBezTo>
                  <a:lnTo>
                    <a:pt x="18720" y="1350"/>
                  </a:lnTo>
                  <a:cubicBezTo>
                    <a:pt x="19513" y="1350"/>
                    <a:pt x="20160" y="1955"/>
                    <a:pt x="20160" y="2700"/>
                  </a:cubicBezTo>
                  <a:cubicBezTo>
                    <a:pt x="20160" y="2700"/>
                    <a:pt x="20160" y="18900"/>
                    <a:pt x="20160" y="18900"/>
                  </a:cubicBezTo>
                  <a:close/>
                  <a:moveTo>
                    <a:pt x="18720" y="0"/>
                  </a:moveTo>
                  <a:lnTo>
                    <a:pt x="2880" y="0"/>
                  </a:lnTo>
                  <a:cubicBezTo>
                    <a:pt x="1289" y="0"/>
                    <a:pt x="0" y="1208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1289" y="21599"/>
                    <a:pt x="2880" y="21599"/>
                  </a:cubicBezTo>
                  <a:lnTo>
                    <a:pt x="18720" y="21599"/>
                  </a:lnTo>
                  <a:cubicBezTo>
                    <a:pt x="20310" y="21599"/>
                    <a:pt x="21599" y="20391"/>
                    <a:pt x="21599" y="18900"/>
                  </a:cubicBezTo>
                  <a:lnTo>
                    <a:pt x="21599" y="2700"/>
                  </a:lnTo>
                  <a:cubicBezTo>
                    <a:pt x="21599" y="1208"/>
                    <a:pt x="20310" y="0"/>
                    <a:pt x="1872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AutoShape 79"/>
            <p:cNvSpPr>
              <a:spLocks/>
            </p:cNvSpPr>
            <p:nvPr/>
          </p:nvSpPr>
          <p:spPr bwMode="auto">
            <a:xfrm>
              <a:off x="9217819" y="1705769"/>
              <a:ext cx="319088" cy="2905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18" y="20519"/>
                  </a:moveTo>
                  <a:lnTo>
                    <a:pt x="14053" y="16248"/>
                  </a:lnTo>
                  <a:lnTo>
                    <a:pt x="16690" y="12959"/>
                  </a:lnTo>
                  <a:lnTo>
                    <a:pt x="20618" y="17689"/>
                  </a:lnTo>
                  <a:lnTo>
                    <a:pt x="20618" y="20519"/>
                  </a:lnTo>
                  <a:cubicBezTo>
                    <a:pt x="20618" y="20519"/>
                    <a:pt x="17418" y="20519"/>
                    <a:pt x="17418" y="20519"/>
                  </a:cubicBezTo>
                  <a:close/>
                  <a:moveTo>
                    <a:pt x="981" y="11446"/>
                  </a:moveTo>
                  <a:lnTo>
                    <a:pt x="4909" y="6479"/>
                  </a:lnTo>
                  <a:lnTo>
                    <a:pt x="12828" y="16353"/>
                  </a:lnTo>
                  <a:lnTo>
                    <a:pt x="13398" y="17064"/>
                  </a:lnTo>
                  <a:lnTo>
                    <a:pt x="16109" y="20519"/>
                  </a:lnTo>
                  <a:lnTo>
                    <a:pt x="981" y="20519"/>
                  </a:lnTo>
                  <a:cubicBezTo>
                    <a:pt x="981" y="20519"/>
                    <a:pt x="981" y="11446"/>
                    <a:pt x="981" y="11446"/>
                  </a:cubicBezTo>
                  <a:close/>
                  <a:moveTo>
                    <a:pt x="20618" y="1080"/>
                  </a:moveTo>
                  <a:lnTo>
                    <a:pt x="20618" y="16058"/>
                  </a:lnTo>
                  <a:lnTo>
                    <a:pt x="17427" y="12244"/>
                  </a:lnTo>
                  <a:cubicBezTo>
                    <a:pt x="17240" y="12012"/>
                    <a:pt x="16972" y="11879"/>
                    <a:pt x="16690" y="11879"/>
                  </a:cubicBezTo>
                  <a:cubicBezTo>
                    <a:pt x="16409" y="11879"/>
                    <a:pt x="16141" y="12012"/>
                    <a:pt x="15954" y="12244"/>
                  </a:cubicBezTo>
                  <a:lnTo>
                    <a:pt x="13399" y="15432"/>
                  </a:lnTo>
                  <a:lnTo>
                    <a:pt x="5645" y="5764"/>
                  </a:lnTo>
                  <a:cubicBezTo>
                    <a:pt x="5458" y="5532"/>
                    <a:pt x="5190" y="5400"/>
                    <a:pt x="4909" y="5400"/>
                  </a:cubicBezTo>
                  <a:cubicBezTo>
                    <a:pt x="4627" y="5400"/>
                    <a:pt x="4359" y="5532"/>
                    <a:pt x="4172" y="5764"/>
                  </a:cubicBezTo>
                  <a:lnTo>
                    <a:pt x="981" y="9812"/>
                  </a:lnTo>
                  <a:lnTo>
                    <a:pt x="981" y="1080"/>
                  </a:lnTo>
                  <a:cubicBezTo>
                    <a:pt x="981" y="1080"/>
                    <a:pt x="20618" y="1080"/>
                    <a:pt x="20618" y="1080"/>
                  </a:cubicBezTo>
                  <a:close/>
                  <a:moveTo>
                    <a:pt x="20618" y="0"/>
                  </a:moveTo>
                  <a:lnTo>
                    <a:pt x="981" y="0"/>
                  </a:lnTo>
                  <a:cubicBezTo>
                    <a:pt x="439" y="0"/>
                    <a:pt x="0" y="483"/>
                    <a:pt x="0" y="1080"/>
                  </a:cubicBezTo>
                  <a:lnTo>
                    <a:pt x="0" y="20519"/>
                  </a:lnTo>
                  <a:cubicBezTo>
                    <a:pt x="0" y="21116"/>
                    <a:pt x="439" y="21599"/>
                    <a:pt x="981" y="21599"/>
                  </a:cubicBezTo>
                  <a:lnTo>
                    <a:pt x="20618" y="21599"/>
                  </a:lnTo>
                  <a:cubicBezTo>
                    <a:pt x="21160" y="21599"/>
                    <a:pt x="21600" y="21116"/>
                    <a:pt x="21600" y="20519"/>
                  </a:cubicBezTo>
                  <a:lnTo>
                    <a:pt x="21600" y="1080"/>
                  </a:lnTo>
                  <a:cubicBezTo>
                    <a:pt x="21600" y="483"/>
                    <a:pt x="21160" y="0"/>
                    <a:pt x="2061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AutoShape 80"/>
            <p:cNvSpPr>
              <a:spLocks/>
            </p:cNvSpPr>
            <p:nvPr/>
          </p:nvSpPr>
          <p:spPr bwMode="auto">
            <a:xfrm>
              <a:off x="9391650" y="1749425"/>
              <a:ext cx="87313" cy="873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3600"/>
                  </a:moveTo>
                  <a:cubicBezTo>
                    <a:pt x="14769" y="3600"/>
                    <a:pt x="17999" y="6827"/>
                    <a:pt x="17999" y="10800"/>
                  </a:cubicBezTo>
                  <a:cubicBezTo>
                    <a:pt x="17999" y="14769"/>
                    <a:pt x="14769" y="18000"/>
                    <a:pt x="10800" y="18000"/>
                  </a:cubicBezTo>
                  <a:cubicBezTo>
                    <a:pt x="6830" y="18000"/>
                    <a:pt x="3600" y="14769"/>
                    <a:pt x="3600" y="10800"/>
                  </a:cubicBezTo>
                  <a:cubicBezTo>
                    <a:pt x="3600" y="6827"/>
                    <a:pt x="6830" y="3600"/>
                    <a:pt x="10800" y="3600"/>
                  </a:cubicBezTo>
                  <a:moveTo>
                    <a:pt x="10800" y="21599"/>
                  </a:moveTo>
                  <a:cubicBezTo>
                    <a:pt x="16766" y="21599"/>
                    <a:pt x="21600" y="16762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  <a:cubicBezTo>
                    <a:pt x="4833" y="0"/>
                    <a:pt x="0" y="4833"/>
                    <a:pt x="0" y="10800"/>
                  </a:cubicBezTo>
                  <a:cubicBezTo>
                    <a:pt x="0" y="16762"/>
                    <a:pt x="4833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103492" y="5236642"/>
            <a:ext cx="387259" cy="325800"/>
            <a:chOff x="5368132" y="2625725"/>
            <a:chExt cx="465138" cy="391319"/>
          </a:xfrm>
          <a:solidFill>
            <a:schemeClr val="bg1"/>
          </a:solidFill>
        </p:grpSpPr>
        <p:sp>
          <p:nvSpPr>
            <p:cNvPr id="29" name="AutoShape 120"/>
            <p:cNvSpPr>
              <a:spLocks/>
            </p:cNvSpPr>
            <p:nvPr/>
          </p:nvSpPr>
          <p:spPr bwMode="auto">
            <a:xfrm>
              <a:off x="5484813" y="272732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AutoShape 121"/>
            <p:cNvSpPr>
              <a:spLocks/>
            </p:cNvSpPr>
            <p:nvPr/>
          </p:nvSpPr>
          <p:spPr bwMode="auto">
            <a:xfrm>
              <a:off x="5542757" y="278526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AutoShape 122"/>
            <p:cNvSpPr>
              <a:spLocks/>
            </p:cNvSpPr>
            <p:nvPr/>
          </p:nvSpPr>
          <p:spPr bwMode="auto">
            <a:xfrm>
              <a:off x="5368132" y="262572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035037" y="5206241"/>
            <a:ext cx="386598" cy="386598"/>
            <a:chOff x="4439444" y="1652588"/>
            <a:chExt cx="464344" cy="464344"/>
          </a:xfrm>
          <a:solidFill>
            <a:schemeClr val="bg1"/>
          </a:solidFill>
        </p:grpSpPr>
        <p:sp>
          <p:nvSpPr>
            <p:cNvPr id="33" name="AutoShape 136"/>
            <p:cNvSpPr>
              <a:spLocks/>
            </p:cNvSpPr>
            <p:nvPr/>
          </p:nvSpPr>
          <p:spPr bwMode="auto">
            <a:xfrm>
              <a:off x="4686300" y="1710532"/>
              <a:ext cx="152400" cy="152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538" y="20579"/>
                  </a:moveTo>
                  <a:lnTo>
                    <a:pt x="19542" y="20579"/>
                  </a:lnTo>
                  <a:cubicBezTo>
                    <a:pt x="19546" y="21142"/>
                    <a:pt x="20004" y="21600"/>
                    <a:pt x="20571" y="21600"/>
                  </a:cubicBezTo>
                  <a:cubicBezTo>
                    <a:pt x="21137" y="21600"/>
                    <a:pt x="21599" y="21138"/>
                    <a:pt x="21599" y="20571"/>
                  </a:cubicBezTo>
                  <a:cubicBezTo>
                    <a:pt x="21599" y="20565"/>
                    <a:pt x="21595" y="20561"/>
                    <a:pt x="21595" y="20555"/>
                  </a:cubicBezTo>
                  <a:cubicBezTo>
                    <a:pt x="21583" y="9221"/>
                    <a:pt x="12411" y="41"/>
                    <a:pt x="1080" y="12"/>
                  </a:cubicBezTo>
                  <a:cubicBezTo>
                    <a:pt x="1064" y="10"/>
                    <a:pt x="1048" y="0"/>
                    <a:pt x="1028" y="0"/>
                  </a:cubicBezTo>
                  <a:cubicBezTo>
                    <a:pt x="458" y="0"/>
                    <a:pt x="0" y="461"/>
                    <a:pt x="0" y="1028"/>
                  </a:cubicBezTo>
                  <a:cubicBezTo>
                    <a:pt x="0" y="1594"/>
                    <a:pt x="458" y="2055"/>
                    <a:pt x="1024" y="2057"/>
                  </a:cubicBezTo>
                  <a:lnTo>
                    <a:pt x="1024" y="2065"/>
                  </a:lnTo>
                  <a:cubicBezTo>
                    <a:pt x="11233" y="2065"/>
                    <a:pt x="19538" y="10370"/>
                    <a:pt x="19538" y="205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AutoShape 137"/>
            <p:cNvSpPr>
              <a:spLocks/>
            </p:cNvSpPr>
            <p:nvPr/>
          </p:nvSpPr>
          <p:spPr bwMode="auto">
            <a:xfrm>
              <a:off x="4439444" y="1652588"/>
              <a:ext cx="464344" cy="464344"/>
            </a:xfrm>
            <a:custGeom>
              <a:avLst/>
              <a:gdLst>
                <a:gd name="T0" fmla="+- 0 10819 195"/>
                <a:gd name="T1" fmla="*/ T0 w 21248"/>
                <a:gd name="T2" fmla="*/ 10800 h 21600"/>
                <a:gd name="T3" fmla="+- 0 10819 195"/>
                <a:gd name="T4" fmla="*/ T3 w 21248"/>
                <a:gd name="T5" fmla="*/ 10800 h 21600"/>
                <a:gd name="T6" fmla="+- 0 10819 195"/>
                <a:gd name="T7" fmla="*/ T6 w 21248"/>
                <a:gd name="T8" fmla="*/ 10800 h 21600"/>
                <a:gd name="T9" fmla="+- 0 10819 195"/>
                <a:gd name="T10" fmla="*/ T9 w 212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48" h="21600">
                  <a:moveTo>
                    <a:pt x="19868" y="17133"/>
                  </a:moveTo>
                  <a:cubicBezTo>
                    <a:pt x="19766" y="17386"/>
                    <a:pt x="19525" y="17549"/>
                    <a:pt x="19255" y="17549"/>
                  </a:cubicBezTo>
                  <a:lnTo>
                    <a:pt x="19058" y="17549"/>
                  </a:lnTo>
                  <a:lnTo>
                    <a:pt x="3983" y="2226"/>
                  </a:lnTo>
                  <a:lnTo>
                    <a:pt x="3983" y="2025"/>
                  </a:lnTo>
                  <a:cubicBezTo>
                    <a:pt x="3983" y="1750"/>
                    <a:pt x="4144" y="1506"/>
                    <a:pt x="4393" y="1401"/>
                  </a:cubicBezTo>
                  <a:cubicBezTo>
                    <a:pt x="4475" y="1367"/>
                    <a:pt x="4560" y="1350"/>
                    <a:pt x="4647" y="1350"/>
                  </a:cubicBezTo>
                  <a:cubicBezTo>
                    <a:pt x="4824" y="1350"/>
                    <a:pt x="4991" y="1420"/>
                    <a:pt x="5116" y="1547"/>
                  </a:cubicBezTo>
                  <a:lnTo>
                    <a:pt x="19724" y="16397"/>
                  </a:lnTo>
                  <a:cubicBezTo>
                    <a:pt x="19915" y="16591"/>
                    <a:pt x="19972" y="16880"/>
                    <a:pt x="19868" y="17133"/>
                  </a:cubicBezTo>
                  <a:moveTo>
                    <a:pt x="10121" y="17549"/>
                  </a:moveTo>
                  <a:cubicBezTo>
                    <a:pt x="10017" y="17549"/>
                    <a:pt x="9922" y="17586"/>
                    <a:pt x="9824" y="17609"/>
                  </a:cubicBezTo>
                  <a:lnTo>
                    <a:pt x="3923" y="11612"/>
                  </a:lnTo>
                  <a:cubicBezTo>
                    <a:pt x="3946" y="11512"/>
                    <a:pt x="3982" y="11415"/>
                    <a:pt x="3982" y="11311"/>
                  </a:cubicBezTo>
                  <a:lnTo>
                    <a:pt x="3983" y="3180"/>
                  </a:lnTo>
                  <a:lnTo>
                    <a:pt x="18119" y="17549"/>
                  </a:lnTo>
                  <a:cubicBezTo>
                    <a:pt x="18119" y="17549"/>
                    <a:pt x="10121" y="17549"/>
                    <a:pt x="10121" y="17549"/>
                  </a:cubicBezTo>
                  <a:close/>
                  <a:moveTo>
                    <a:pt x="9182" y="17945"/>
                  </a:moveTo>
                  <a:lnTo>
                    <a:pt x="7109" y="20052"/>
                  </a:lnTo>
                  <a:cubicBezTo>
                    <a:pt x="6939" y="20224"/>
                    <a:pt x="6742" y="20249"/>
                    <a:pt x="6640" y="20249"/>
                  </a:cubicBezTo>
                  <a:cubicBezTo>
                    <a:pt x="6537" y="20249"/>
                    <a:pt x="6339" y="20224"/>
                    <a:pt x="6170" y="20052"/>
                  </a:cubicBezTo>
                  <a:lnTo>
                    <a:pt x="1522" y="15327"/>
                  </a:lnTo>
                  <a:cubicBezTo>
                    <a:pt x="1352" y="15154"/>
                    <a:pt x="1327" y="14953"/>
                    <a:pt x="1327" y="14850"/>
                  </a:cubicBezTo>
                  <a:cubicBezTo>
                    <a:pt x="1327" y="14745"/>
                    <a:pt x="1352" y="14544"/>
                    <a:pt x="1522" y="14373"/>
                  </a:cubicBezTo>
                  <a:lnTo>
                    <a:pt x="3593" y="12266"/>
                  </a:lnTo>
                  <a:cubicBezTo>
                    <a:pt x="3599" y="12260"/>
                    <a:pt x="3601" y="12251"/>
                    <a:pt x="3607" y="12245"/>
                  </a:cubicBezTo>
                  <a:lnTo>
                    <a:pt x="9202" y="17932"/>
                  </a:lnTo>
                  <a:cubicBezTo>
                    <a:pt x="9196" y="17937"/>
                    <a:pt x="9187" y="17939"/>
                    <a:pt x="9182" y="17945"/>
                  </a:cubicBezTo>
                  <a:moveTo>
                    <a:pt x="6056" y="593"/>
                  </a:moveTo>
                  <a:cubicBezTo>
                    <a:pt x="5675" y="205"/>
                    <a:pt x="5165" y="0"/>
                    <a:pt x="4647" y="0"/>
                  </a:cubicBezTo>
                  <a:cubicBezTo>
                    <a:pt x="4390" y="0"/>
                    <a:pt x="4132" y="49"/>
                    <a:pt x="3885" y="154"/>
                  </a:cubicBezTo>
                  <a:cubicBezTo>
                    <a:pt x="3141" y="467"/>
                    <a:pt x="2655" y="1205"/>
                    <a:pt x="2655" y="2025"/>
                  </a:cubicBezTo>
                  <a:lnTo>
                    <a:pt x="2654" y="11311"/>
                  </a:lnTo>
                  <a:lnTo>
                    <a:pt x="583" y="13418"/>
                  </a:lnTo>
                  <a:cubicBezTo>
                    <a:pt x="-195" y="14208"/>
                    <a:pt x="-195" y="15491"/>
                    <a:pt x="583" y="16281"/>
                  </a:cubicBezTo>
                  <a:lnTo>
                    <a:pt x="5231" y="21006"/>
                  </a:lnTo>
                  <a:cubicBezTo>
                    <a:pt x="5620" y="21402"/>
                    <a:pt x="6131" y="21599"/>
                    <a:pt x="6640" y="21599"/>
                  </a:cubicBezTo>
                  <a:cubicBezTo>
                    <a:pt x="7150" y="21599"/>
                    <a:pt x="7659" y="21402"/>
                    <a:pt x="8048" y="21006"/>
                  </a:cubicBezTo>
                  <a:lnTo>
                    <a:pt x="10121" y="18900"/>
                  </a:lnTo>
                  <a:lnTo>
                    <a:pt x="19255" y="18900"/>
                  </a:lnTo>
                  <a:cubicBezTo>
                    <a:pt x="20062" y="18900"/>
                    <a:pt x="20788" y="18407"/>
                    <a:pt x="21095" y="17650"/>
                  </a:cubicBezTo>
                  <a:cubicBezTo>
                    <a:pt x="21405" y="16893"/>
                    <a:pt x="21234" y="16022"/>
                    <a:pt x="20663" y="15443"/>
                  </a:cubicBezTo>
                  <a:cubicBezTo>
                    <a:pt x="20663" y="15443"/>
                    <a:pt x="6056" y="593"/>
                    <a:pt x="6056" y="59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AutoShape 138"/>
            <p:cNvSpPr>
              <a:spLocks/>
            </p:cNvSpPr>
            <p:nvPr/>
          </p:nvSpPr>
          <p:spPr bwMode="auto">
            <a:xfrm>
              <a:off x="4686300" y="1652588"/>
              <a:ext cx="217488" cy="2174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37" y="2880"/>
                  </a:moveTo>
                  <a:lnTo>
                    <a:pt x="1437" y="2885"/>
                  </a:lnTo>
                  <a:cubicBezTo>
                    <a:pt x="10965" y="2885"/>
                    <a:pt x="18717" y="10637"/>
                    <a:pt x="18717" y="20165"/>
                  </a:cubicBezTo>
                  <a:lnTo>
                    <a:pt x="18720" y="20165"/>
                  </a:lnTo>
                  <a:cubicBezTo>
                    <a:pt x="18722" y="20959"/>
                    <a:pt x="19366" y="21600"/>
                    <a:pt x="20160" y="21600"/>
                  </a:cubicBezTo>
                  <a:cubicBezTo>
                    <a:pt x="20955" y="21600"/>
                    <a:pt x="21599" y="20956"/>
                    <a:pt x="21599" y="20160"/>
                  </a:cubicBezTo>
                  <a:cubicBezTo>
                    <a:pt x="21599" y="20155"/>
                    <a:pt x="21597" y="20152"/>
                    <a:pt x="21597" y="20148"/>
                  </a:cubicBezTo>
                  <a:cubicBezTo>
                    <a:pt x="21588" y="9034"/>
                    <a:pt x="12588" y="28"/>
                    <a:pt x="1476" y="8"/>
                  </a:cubicBezTo>
                  <a:cubicBezTo>
                    <a:pt x="1465" y="7"/>
                    <a:pt x="1454" y="0"/>
                    <a:pt x="1440" y="0"/>
                  </a:cubicBezTo>
                  <a:cubicBezTo>
                    <a:pt x="644" y="0"/>
                    <a:pt x="0" y="644"/>
                    <a:pt x="0" y="1440"/>
                  </a:cubicBezTo>
                  <a:cubicBezTo>
                    <a:pt x="0" y="2234"/>
                    <a:pt x="644" y="2878"/>
                    <a:pt x="1437" y="28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965922" y="5260340"/>
            <a:ext cx="386598" cy="302009"/>
            <a:chOff x="2581275" y="1710532"/>
            <a:chExt cx="464344" cy="362744"/>
          </a:xfrm>
          <a:solidFill>
            <a:schemeClr val="bg1"/>
          </a:solidFill>
        </p:grpSpPr>
        <p:sp>
          <p:nvSpPr>
            <p:cNvPr id="37" name="AutoShape 140"/>
            <p:cNvSpPr>
              <a:spLocks/>
            </p:cNvSpPr>
            <p:nvPr/>
          </p:nvSpPr>
          <p:spPr bwMode="auto">
            <a:xfrm>
              <a:off x="2639219" y="1768475"/>
              <a:ext cx="290513" cy="235744"/>
            </a:xfrm>
            <a:custGeom>
              <a:avLst/>
              <a:gdLst>
                <a:gd name="T0" fmla="+- 0 10800 376"/>
                <a:gd name="T1" fmla="*/ T0 w 20848"/>
                <a:gd name="T2" fmla="*/ 10800 h 21600"/>
                <a:gd name="T3" fmla="+- 0 10800 376"/>
                <a:gd name="T4" fmla="*/ T3 w 20848"/>
                <a:gd name="T5" fmla="*/ 10800 h 21600"/>
                <a:gd name="T6" fmla="+- 0 10800 376"/>
                <a:gd name="T7" fmla="*/ T6 w 20848"/>
                <a:gd name="T8" fmla="*/ 10800 h 21600"/>
                <a:gd name="T9" fmla="+- 0 10800 376"/>
                <a:gd name="T10" fmla="*/ T9 w 208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848" h="21600">
                  <a:moveTo>
                    <a:pt x="18728" y="19178"/>
                  </a:moveTo>
                  <a:cubicBezTo>
                    <a:pt x="13191" y="20631"/>
                    <a:pt x="7654" y="20631"/>
                    <a:pt x="2118" y="19178"/>
                  </a:cubicBezTo>
                  <a:cubicBezTo>
                    <a:pt x="678" y="13592"/>
                    <a:pt x="678" y="8008"/>
                    <a:pt x="2118" y="2421"/>
                  </a:cubicBezTo>
                  <a:cubicBezTo>
                    <a:pt x="7654" y="968"/>
                    <a:pt x="13191" y="968"/>
                    <a:pt x="18728" y="2421"/>
                  </a:cubicBezTo>
                  <a:cubicBezTo>
                    <a:pt x="20168" y="8008"/>
                    <a:pt x="20168" y="13592"/>
                    <a:pt x="18728" y="19178"/>
                  </a:cubicBezTo>
                  <a:moveTo>
                    <a:pt x="18938" y="1116"/>
                  </a:moveTo>
                  <a:cubicBezTo>
                    <a:pt x="16114" y="375"/>
                    <a:pt x="13249" y="0"/>
                    <a:pt x="10423" y="0"/>
                  </a:cubicBezTo>
                  <a:cubicBezTo>
                    <a:pt x="7597" y="0"/>
                    <a:pt x="4732" y="375"/>
                    <a:pt x="1908" y="1116"/>
                  </a:cubicBezTo>
                  <a:cubicBezTo>
                    <a:pt x="1543" y="1213"/>
                    <a:pt x="1244" y="1552"/>
                    <a:pt x="1127" y="2004"/>
                  </a:cubicBezTo>
                  <a:cubicBezTo>
                    <a:pt x="-376" y="7841"/>
                    <a:pt x="-376" y="13759"/>
                    <a:pt x="1127" y="19593"/>
                  </a:cubicBezTo>
                  <a:cubicBezTo>
                    <a:pt x="1244" y="20047"/>
                    <a:pt x="1543" y="20386"/>
                    <a:pt x="1908" y="20482"/>
                  </a:cubicBezTo>
                  <a:cubicBezTo>
                    <a:pt x="4732" y="21224"/>
                    <a:pt x="7597" y="21600"/>
                    <a:pt x="10423" y="21600"/>
                  </a:cubicBezTo>
                  <a:cubicBezTo>
                    <a:pt x="13249" y="21600"/>
                    <a:pt x="16114" y="21224"/>
                    <a:pt x="18938" y="20482"/>
                  </a:cubicBezTo>
                  <a:cubicBezTo>
                    <a:pt x="19303" y="20386"/>
                    <a:pt x="19602" y="20047"/>
                    <a:pt x="19719" y="19593"/>
                  </a:cubicBezTo>
                  <a:cubicBezTo>
                    <a:pt x="21223" y="13759"/>
                    <a:pt x="21223" y="7841"/>
                    <a:pt x="19719" y="2004"/>
                  </a:cubicBezTo>
                  <a:cubicBezTo>
                    <a:pt x="19602" y="1552"/>
                    <a:pt x="19303" y="1213"/>
                    <a:pt x="18938" y="11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AutoShape 141"/>
            <p:cNvSpPr>
              <a:spLocks/>
            </p:cNvSpPr>
            <p:nvPr/>
          </p:nvSpPr>
          <p:spPr bwMode="auto">
            <a:xfrm>
              <a:off x="2581275" y="1710532"/>
              <a:ext cx="464344" cy="362744"/>
            </a:xfrm>
            <a:custGeom>
              <a:avLst/>
              <a:gdLst>
                <a:gd name="T0" fmla="+- 0 10800 252"/>
                <a:gd name="T1" fmla="*/ T0 w 21096"/>
                <a:gd name="T2" fmla="*/ 10800 h 21600"/>
                <a:gd name="T3" fmla="+- 0 10800 252"/>
                <a:gd name="T4" fmla="*/ T3 w 21096"/>
                <a:gd name="T5" fmla="*/ 10800 h 21600"/>
                <a:gd name="T6" fmla="+- 0 10800 252"/>
                <a:gd name="T7" fmla="*/ T6 w 21096"/>
                <a:gd name="T8" fmla="*/ 10800 h 21600"/>
                <a:gd name="T9" fmla="+- 0 10800 252"/>
                <a:gd name="T10" fmla="*/ T9 w 210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096" h="21600">
                  <a:moveTo>
                    <a:pt x="19056" y="18331"/>
                  </a:moveTo>
                  <a:cubicBezTo>
                    <a:pt x="13383" y="19233"/>
                    <a:pt x="7711" y="19233"/>
                    <a:pt x="2038" y="18331"/>
                  </a:cubicBezTo>
                  <a:cubicBezTo>
                    <a:pt x="1074" y="13022"/>
                    <a:pt x="1074" y="7713"/>
                    <a:pt x="2038" y="2404"/>
                  </a:cubicBezTo>
                  <a:cubicBezTo>
                    <a:pt x="7711" y="1502"/>
                    <a:pt x="13383" y="1502"/>
                    <a:pt x="19056" y="2404"/>
                  </a:cubicBezTo>
                  <a:cubicBezTo>
                    <a:pt x="20021" y="7713"/>
                    <a:pt x="20021" y="13022"/>
                    <a:pt x="19056" y="18331"/>
                  </a:cubicBezTo>
                  <a:moveTo>
                    <a:pt x="20338" y="2005"/>
                  </a:moveTo>
                  <a:cubicBezTo>
                    <a:pt x="20211" y="1301"/>
                    <a:pt x="19762" y="776"/>
                    <a:pt x="19215" y="689"/>
                  </a:cubicBezTo>
                  <a:cubicBezTo>
                    <a:pt x="16339" y="232"/>
                    <a:pt x="13423" y="0"/>
                    <a:pt x="10547" y="0"/>
                  </a:cubicBezTo>
                  <a:cubicBezTo>
                    <a:pt x="7671" y="0"/>
                    <a:pt x="4755" y="232"/>
                    <a:pt x="1879" y="689"/>
                  </a:cubicBezTo>
                  <a:cubicBezTo>
                    <a:pt x="1332" y="776"/>
                    <a:pt x="883" y="1301"/>
                    <a:pt x="756" y="2005"/>
                  </a:cubicBezTo>
                  <a:cubicBezTo>
                    <a:pt x="-252" y="7553"/>
                    <a:pt x="-252" y="13181"/>
                    <a:pt x="756" y="18731"/>
                  </a:cubicBezTo>
                  <a:cubicBezTo>
                    <a:pt x="883" y="19434"/>
                    <a:pt x="1332" y="19959"/>
                    <a:pt x="1879" y="20046"/>
                  </a:cubicBezTo>
                  <a:cubicBezTo>
                    <a:pt x="3265" y="20266"/>
                    <a:pt x="4660" y="20429"/>
                    <a:pt x="6055" y="20544"/>
                  </a:cubicBezTo>
                  <a:cubicBezTo>
                    <a:pt x="5979" y="20606"/>
                    <a:pt x="5931" y="20670"/>
                    <a:pt x="5931" y="20735"/>
                  </a:cubicBezTo>
                  <a:cubicBezTo>
                    <a:pt x="5931" y="21213"/>
                    <a:pt x="7997" y="21599"/>
                    <a:pt x="10547" y="21599"/>
                  </a:cubicBezTo>
                  <a:cubicBezTo>
                    <a:pt x="13097" y="21599"/>
                    <a:pt x="15164" y="21213"/>
                    <a:pt x="15164" y="20735"/>
                  </a:cubicBezTo>
                  <a:cubicBezTo>
                    <a:pt x="15164" y="20670"/>
                    <a:pt x="15115" y="20606"/>
                    <a:pt x="15040" y="20544"/>
                  </a:cubicBezTo>
                  <a:cubicBezTo>
                    <a:pt x="16434" y="20429"/>
                    <a:pt x="17830" y="20266"/>
                    <a:pt x="19215" y="20046"/>
                  </a:cubicBezTo>
                  <a:cubicBezTo>
                    <a:pt x="19762" y="19959"/>
                    <a:pt x="20211" y="19434"/>
                    <a:pt x="20338" y="18731"/>
                  </a:cubicBezTo>
                  <a:cubicBezTo>
                    <a:pt x="21347" y="13181"/>
                    <a:pt x="21347" y="7553"/>
                    <a:pt x="20338" y="200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AutoShape 142"/>
            <p:cNvSpPr>
              <a:spLocks/>
            </p:cNvSpPr>
            <p:nvPr/>
          </p:nvSpPr>
          <p:spPr bwMode="auto">
            <a:xfrm>
              <a:off x="2944019" y="1783557"/>
              <a:ext cx="43656" cy="428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200"/>
                  </a:moveTo>
                  <a:cubicBezTo>
                    <a:pt x="12779" y="7200"/>
                    <a:pt x="14399" y="8820"/>
                    <a:pt x="14399" y="10800"/>
                  </a:cubicBezTo>
                  <a:cubicBezTo>
                    <a:pt x="14399" y="12779"/>
                    <a:pt x="12779" y="14400"/>
                    <a:pt x="10800" y="14400"/>
                  </a:cubicBezTo>
                  <a:cubicBezTo>
                    <a:pt x="8820" y="14400"/>
                    <a:pt x="7199" y="12779"/>
                    <a:pt x="7199" y="10800"/>
                  </a:cubicBezTo>
                  <a:cubicBezTo>
                    <a:pt x="7199" y="8820"/>
                    <a:pt x="8820" y="7200"/>
                    <a:pt x="10800" y="7200"/>
                  </a:cubicBezTo>
                  <a:moveTo>
                    <a:pt x="10800" y="21599"/>
                  </a:move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AutoShape 143"/>
            <p:cNvSpPr>
              <a:spLocks/>
            </p:cNvSpPr>
            <p:nvPr/>
          </p:nvSpPr>
          <p:spPr bwMode="auto">
            <a:xfrm>
              <a:off x="2929732" y="1971675"/>
              <a:ext cx="57944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AutoShape 144"/>
            <p:cNvSpPr>
              <a:spLocks/>
            </p:cNvSpPr>
            <p:nvPr/>
          </p:nvSpPr>
          <p:spPr bwMode="auto">
            <a:xfrm>
              <a:off x="2944019" y="1928019"/>
              <a:ext cx="58738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AutoShape 145"/>
            <p:cNvSpPr>
              <a:spLocks/>
            </p:cNvSpPr>
            <p:nvPr/>
          </p:nvSpPr>
          <p:spPr bwMode="auto">
            <a:xfrm>
              <a:off x="2944019" y="1885157"/>
              <a:ext cx="58738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AutoShape 146"/>
            <p:cNvSpPr>
              <a:spLocks/>
            </p:cNvSpPr>
            <p:nvPr/>
          </p:nvSpPr>
          <p:spPr bwMode="auto">
            <a:xfrm>
              <a:off x="2697957" y="1826419"/>
              <a:ext cx="86519" cy="61119"/>
            </a:xfrm>
            <a:custGeom>
              <a:avLst/>
              <a:gdLst>
                <a:gd name="T0" fmla="+- 0 10822 44"/>
                <a:gd name="T1" fmla="*/ T0 w 21556"/>
                <a:gd name="T2" fmla="+- 0 10826 53"/>
                <a:gd name="T3" fmla="*/ 10826 h 21547"/>
                <a:gd name="T4" fmla="+- 0 10822 44"/>
                <a:gd name="T5" fmla="*/ T4 w 21556"/>
                <a:gd name="T6" fmla="+- 0 10826 53"/>
                <a:gd name="T7" fmla="*/ 10826 h 21547"/>
                <a:gd name="T8" fmla="+- 0 10822 44"/>
                <a:gd name="T9" fmla="*/ T8 w 21556"/>
                <a:gd name="T10" fmla="+- 0 10826 53"/>
                <a:gd name="T11" fmla="*/ 10826 h 21547"/>
                <a:gd name="T12" fmla="+- 0 10822 44"/>
                <a:gd name="T13" fmla="*/ T12 w 21556"/>
                <a:gd name="T14" fmla="+- 0 10826 53"/>
                <a:gd name="T15" fmla="*/ 10826 h 2154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56" h="21547">
                  <a:moveTo>
                    <a:pt x="19751" y="2"/>
                  </a:moveTo>
                  <a:lnTo>
                    <a:pt x="3200" y="1845"/>
                  </a:lnTo>
                  <a:cubicBezTo>
                    <a:pt x="2215" y="2010"/>
                    <a:pt x="1272" y="3284"/>
                    <a:pt x="1106" y="4676"/>
                  </a:cubicBezTo>
                  <a:lnTo>
                    <a:pt x="1" y="18986"/>
                  </a:lnTo>
                  <a:cubicBezTo>
                    <a:pt x="-44" y="20398"/>
                    <a:pt x="724" y="21547"/>
                    <a:pt x="1712" y="21547"/>
                  </a:cubicBezTo>
                  <a:cubicBezTo>
                    <a:pt x="2698" y="21547"/>
                    <a:pt x="3542" y="20398"/>
                    <a:pt x="3582" y="18978"/>
                  </a:cubicBezTo>
                  <a:lnTo>
                    <a:pt x="4185" y="9251"/>
                  </a:lnTo>
                  <a:cubicBezTo>
                    <a:pt x="4319" y="7849"/>
                    <a:pt x="5235" y="6592"/>
                    <a:pt x="6220" y="6447"/>
                  </a:cubicBezTo>
                  <a:lnTo>
                    <a:pt x="19751" y="5128"/>
                  </a:lnTo>
                  <a:cubicBezTo>
                    <a:pt x="20743" y="5078"/>
                    <a:pt x="21556" y="3884"/>
                    <a:pt x="21556" y="2467"/>
                  </a:cubicBezTo>
                  <a:cubicBezTo>
                    <a:pt x="21556" y="1055"/>
                    <a:pt x="20743" y="-53"/>
                    <a:pt x="19751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800147" y="5858408"/>
            <a:ext cx="718145" cy="1477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69265" y="5858407"/>
            <a:ext cx="718145" cy="1477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43995" y="5858407"/>
            <a:ext cx="718145" cy="1477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077597" y="5854862"/>
            <a:ext cx="718145" cy="1477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008483" y="5855290"/>
            <a:ext cx="718145" cy="1477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188020" y="2084768"/>
            <a:ext cx="359073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96%</a:t>
            </a:r>
            <a:endParaRPr lang="en-GB" sz="14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79684" y="3211997"/>
            <a:ext cx="359073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50%</a:t>
            </a:r>
            <a:endParaRPr lang="en-GB" sz="14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047937" y="3744885"/>
            <a:ext cx="359073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35%</a:t>
            </a:r>
            <a:endParaRPr lang="en-GB" sz="14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255329" y="3269140"/>
            <a:ext cx="359073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46%</a:t>
            </a:r>
            <a:endParaRPr lang="en-GB" sz="14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096438" y="2586094"/>
            <a:ext cx="359073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82%</a:t>
            </a:r>
            <a:endParaRPr lang="en-GB" sz="14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962595" y="3342273"/>
            <a:ext cx="1256754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962489" y="4083785"/>
            <a:ext cx="51296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85%</a:t>
            </a:r>
            <a:endParaRPr lang="en-GB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958204" y="3587254"/>
            <a:ext cx="3510358" cy="281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484057" y="4137242"/>
            <a:ext cx="1694091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958203" y="4409488"/>
            <a:ext cx="3510360" cy="281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2033099" y="4889858"/>
            <a:ext cx="3424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2108270" y="5195081"/>
            <a:ext cx="425258" cy="425258"/>
            <a:chOff x="3510757" y="2582069"/>
            <a:chExt cx="464344" cy="464344"/>
          </a:xfrm>
          <a:solidFill>
            <a:schemeClr val="accent4"/>
          </a:solidFill>
        </p:grpSpPr>
        <p:sp>
          <p:nvSpPr>
            <p:cNvPr id="61" name="AutoShape 126"/>
            <p:cNvSpPr>
              <a:spLocks/>
            </p:cNvSpPr>
            <p:nvPr/>
          </p:nvSpPr>
          <p:spPr bwMode="auto">
            <a:xfrm>
              <a:off x="3510757" y="258206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AutoShape 127"/>
            <p:cNvSpPr>
              <a:spLocks/>
            </p:cNvSpPr>
            <p:nvPr/>
          </p:nvSpPr>
          <p:spPr bwMode="auto">
            <a:xfrm>
              <a:off x="3698875" y="2654300"/>
              <a:ext cx="109538" cy="1087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3" name="Rectangle 62"/>
          <p:cNvSpPr/>
          <p:nvPr/>
        </p:nvSpPr>
        <p:spPr>
          <a:xfrm>
            <a:off x="2641735" y="5169346"/>
            <a:ext cx="2777089" cy="281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967997" y="5737139"/>
            <a:ext cx="3450827" cy="281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5" name="TextBox 23"/>
          <p:cNvSpPr txBox="1"/>
          <p:nvPr/>
        </p:nvSpPr>
        <p:spPr>
          <a:xfrm>
            <a:off x="309489" y="43967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88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0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50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63" grpId="0"/>
      <p:bldP spid="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>
            <a:spLocks/>
          </p:cNvSpPr>
          <p:nvPr/>
        </p:nvSpPr>
        <p:spPr bwMode="auto">
          <a:xfrm>
            <a:off x="-28207" y="1485813"/>
            <a:ext cx="5095364" cy="4261026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10677613" y="1485813"/>
            <a:ext cx="2201063" cy="4261026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150169" y="2698157"/>
            <a:ext cx="1826109" cy="1826108"/>
          </a:xfrm>
          <a:prstGeom prst="ellipse">
            <a:avLst/>
          </a:prstGeom>
          <a:gradFill flip="none" rotWithShape="1">
            <a:gsLst>
              <a:gs pos="25000">
                <a:schemeClr val="bg1">
                  <a:shade val="67500"/>
                  <a:satMod val="115000"/>
                </a:schemeClr>
              </a:gs>
              <a:gs pos="62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bg1"/>
            </a:solidFill>
          </a:ln>
          <a:effectLst>
            <a:outerShdw blurRad="254000" dist="1270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MH_Others_1"/>
          <p:cNvSpPr txBox="1"/>
          <p:nvPr>
            <p:custDataLst>
              <p:tags r:id="rId1"/>
            </p:custDataLst>
          </p:nvPr>
        </p:nvSpPr>
        <p:spPr>
          <a:xfrm>
            <a:off x="4306517" y="3088054"/>
            <a:ext cx="1513416" cy="104631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4799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CHAPTER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35197" y="2944303"/>
            <a:ext cx="3184233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工作体会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465351" y="3677848"/>
            <a:ext cx="1486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41" lvl="1" indent="-171441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77850" y="3677848"/>
            <a:ext cx="1486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41" lvl="1" indent="-171441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6465351" y="3950664"/>
            <a:ext cx="1486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41" lvl="1" indent="-171441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8177850" y="3950664"/>
            <a:ext cx="1486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41" lvl="1" indent="-171441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92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45" grpId="0" animBg="1"/>
      <p:bldP spid="46" grpId="0"/>
      <p:bldP spid="10" grpId="0"/>
      <p:bldP spid="11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Hexagon 43"/>
          <p:cNvSpPr/>
          <p:nvPr/>
        </p:nvSpPr>
        <p:spPr>
          <a:xfrm>
            <a:off x="180455" y="1775091"/>
            <a:ext cx="3711509" cy="3199579"/>
          </a:xfrm>
          <a:prstGeom prst="hexagon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580" tIns="64290" rIns="128580" bIns="6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6" name="Hexagon 35"/>
          <p:cNvSpPr/>
          <p:nvPr/>
        </p:nvSpPr>
        <p:spPr>
          <a:xfrm>
            <a:off x="3120632" y="1775091"/>
            <a:ext cx="3711509" cy="3199579"/>
          </a:xfrm>
          <a:prstGeom prst="hexagon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580" tIns="64290" rIns="128580" bIns="6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40" name="Hexagon 39"/>
          <p:cNvSpPr/>
          <p:nvPr/>
        </p:nvSpPr>
        <p:spPr>
          <a:xfrm>
            <a:off x="6060809" y="1775091"/>
            <a:ext cx="3711509" cy="3199579"/>
          </a:xfrm>
          <a:prstGeom prst="hexagon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580" tIns="64290" rIns="128580" bIns="6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41" name="Hexagon 40"/>
          <p:cNvSpPr/>
          <p:nvPr/>
        </p:nvSpPr>
        <p:spPr>
          <a:xfrm>
            <a:off x="9000984" y="1775091"/>
            <a:ext cx="3711509" cy="3199579"/>
          </a:xfrm>
          <a:prstGeom prst="hexagon">
            <a:avLst/>
          </a:prstGeom>
          <a:blipFill dpi="0"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580" tIns="64290" rIns="128580" bIns="6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2800" y="5421688"/>
            <a:ext cx="1133383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7" name="TextBox 23"/>
          <p:cNvSpPr txBox="1"/>
          <p:nvPr/>
        </p:nvSpPr>
        <p:spPr>
          <a:xfrm>
            <a:off x="309489" y="43967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277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6" grpId="0" animBg="1"/>
      <p:bldP spid="40" grpId="0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4920966" y="5286062"/>
            <a:ext cx="559550" cy="558194"/>
            <a:chOff x="4448949" y="5252205"/>
            <a:chExt cx="610979" cy="609498"/>
          </a:xfrm>
          <a:solidFill>
            <a:schemeClr val="accent3"/>
          </a:solidFill>
        </p:grpSpPr>
        <p:sp>
          <p:nvSpPr>
            <p:cNvPr id="20" name="Freeform 505"/>
            <p:cNvSpPr>
              <a:spLocks noEditPoints="1"/>
            </p:cNvSpPr>
            <p:nvPr/>
          </p:nvSpPr>
          <p:spPr bwMode="auto">
            <a:xfrm>
              <a:off x="4625207" y="5403284"/>
              <a:ext cx="259203" cy="404357"/>
            </a:xfrm>
            <a:custGeom>
              <a:avLst/>
              <a:gdLst>
                <a:gd name="T0" fmla="*/ 72 w 148"/>
                <a:gd name="T1" fmla="*/ 231 h 231"/>
                <a:gd name="T2" fmla="*/ 43 w 148"/>
                <a:gd name="T3" fmla="*/ 226 h 231"/>
                <a:gd name="T4" fmla="*/ 36 w 148"/>
                <a:gd name="T5" fmla="*/ 207 h 231"/>
                <a:gd name="T6" fmla="*/ 31 w 148"/>
                <a:gd name="T7" fmla="*/ 158 h 231"/>
                <a:gd name="T8" fmla="*/ 23 w 148"/>
                <a:gd name="T9" fmla="*/ 135 h 231"/>
                <a:gd name="T10" fmla="*/ 10 w 148"/>
                <a:gd name="T11" fmla="*/ 112 h 231"/>
                <a:gd name="T12" fmla="*/ 2 w 148"/>
                <a:gd name="T13" fmla="*/ 63 h 231"/>
                <a:gd name="T14" fmla="*/ 73 w 148"/>
                <a:gd name="T15" fmla="*/ 0 h 231"/>
                <a:gd name="T16" fmla="*/ 74 w 148"/>
                <a:gd name="T17" fmla="*/ 0 h 231"/>
                <a:gd name="T18" fmla="*/ 146 w 148"/>
                <a:gd name="T19" fmla="*/ 63 h 231"/>
                <a:gd name="T20" fmla="*/ 138 w 148"/>
                <a:gd name="T21" fmla="*/ 112 h 231"/>
                <a:gd name="T22" fmla="*/ 125 w 148"/>
                <a:gd name="T23" fmla="*/ 135 h 231"/>
                <a:gd name="T24" fmla="*/ 116 w 148"/>
                <a:gd name="T25" fmla="*/ 158 h 231"/>
                <a:gd name="T26" fmla="*/ 111 w 148"/>
                <a:gd name="T27" fmla="*/ 207 h 231"/>
                <a:gd name="T28" fmla="*/ 104 w 148"/>
                <a:gd name="T29" fmla="*/ 226 h 231"/>
                <a:gd name="T30" fmla="*/ 72 w 148"/>
                <a:gd name="T31" fmla="*/ 231 h 231"/>
                <a:gd name="T32" fmla="*/ 72 w 148"/>
                <a:gd name="T33" fmla="*/ 214 h 231"/>
                <a:gd name="T34" fmla="*/ 96 w 148"/>
                <a:gd name="T35" fmla="*/ 170 h 231"/>
                <a:gd name="T36" fmla="*/ 98 w 148"/>
                <a:gd name="T37" fmla="*/ 165 h 231"/>
                <a:gd name="T38" fmla="*/ 99 w 148"/>
                <a:gd name="T39" fmla="*/ 157 h 231"/>
                <a:gd name="T40" fmla="*/ 102 w 148"/>
                <a:gd name="T41" fmla="*/ 146 h 231"/>
                <a:gd name="T42" fmla="*/ 130 w 148"/>
                <a:gd name="T43" fmla="*/ 66 h 231"/>
                <a:gd name="T44" fmla="*/ 119 w 148"/>
                <a:gd name="T45" fmla="*/ 41 h 231"/>
                <a:gd name="T46" fmla="*/ 74 w 148"/>
                <a:gd name="T47" fmla="*/ 17 h 231"/>
                <a:gd name="T48" fmla="*/ 74 w 148"/>
                <a:gd name="T49" fmla="*/ 17 h 231"/>
                <a:gd name="T50" fmla="*/ 29 w 148"/>
                <a:gd name="T51" fmla="*/ 41 h 231"/>
                <a:gd name="T52" fmla="*/ 18 w 148"/>
                <a:gd name="T53" fmla="*/ 66 h 231"/>
                <a:gd name="T54" fmla="*/ 25 w 148"/>
                <a:gd name="T55" fmla="*/ 105 h 231"/>
                <a:gd name="T56" fmla="*/ 46 w 148"/>
                <a:gd name="T57" fmla="*/ 146 h 231"/>
                <a:gd name="T58" fmla="*/ 48 w 148"/>
                <a:gd name="T59" fmla="*/ 157 h 231"/>
                <a:gd name="T60" fmla="*/ 50 w 148"/>
                <a:gd name="T61" fmla="*/ 165 h 231"/>
                <a:gd name="T62" fmla="*/ 52 w 148"/>
                <a:gd name="T63" fmla="*/ 17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8" h="231">
                  <a:moveTo>
                    <a:pt x="72" y="231"/>
                  </a:moveTo>
                  <a:cubicBezTo>
                    <a:pt x="72" y="231"/>
                    <a:pt x="72" y="231"/>
                    <a:pt x="72" y="231"/>
                  </a:cubicBezTo>
                  <a:cubicBezTo>
                    <a:pt x="59" y="231"/>
                    <a:pt x="50" y="228"/>
                    <a:pt x="46" y="226"/>
                  </a:cubicBezTo>
                  <a:cubicBezTo>
                    <a:pt x="43" y="226"/>
                    <a:pt x="43" y="226"/>
                    <a:pt x="43" y="226"/>
                  </a:cubicBezTo>
                  <a:cubicBezTo>
                    <a:pt x="42" y="224"/>
                    <a:pt x="42" y="224"/>
                    <a:pt x="42" y="224"/>
                  </a:cubicBezTo>
                  <a:cubicBezTo>
                    <a:pt x="39" y="220"/>
                    <a:pt x="37" y="214"/>
                    <a:pt x="36" y="207"/>
                  </a:cubicBezTo>
                  <a:cubicBezTo>
                    <a:pt x="35" y="198"/>
                    <a:pt x="34" y="186"/>
                    <a:pt x="35" y="172"/>
                  </a:cubicBezTo>
                  <a:cubicBezTo>
                    <a:pt x="33" y="169"/>
                    <a:pt x="31" y="164"/>
                    <a:pt x="31" y="158"/>
                  </a:cubicBezTo>
                  <a:cubicBezTo>
                    <a:pt x="31" y="153"/>
                    <a:pt x="29" y="142"/>
                    <a:pt x="23" y="135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22" y="134"/>
                    <a:pt x="16" y="125"/>
                    <a:pt x="10" y="112"/>
                  </a:cubicBezTo>
                  <a:cubicBezTo>
                    <a:pt x="6" y="104"/>
                    <a:pt x="4" y="96"/>
                    <a:pt x="2" y="89"/>
                  </a:cubicBezTo>
                  <a:cubicBezTo>
                    <a:pt x="0" y="79"/>
                    <a:pt x="0" y="71"/>
                    <a:pt x="2" y="63"/>
                  </a:cubicBezTo>
                  <a:cubicBezTo>
                    <a:pt x="2" y="61"/>
                    <a:pt x="5" y="47"/>
                    <a:pt x="14" y="32"/>
                  </a:cubicBezTo>
                  <a:cubicBezTo>
                    <a:pt x="24" y="17"/>
                    <a:pt x="41" y="0"/>
                    <a:pt x="73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07" y="0"/>
                    <a:pt x="124" y="18"/>
                    <a:pt x="134" y="32"/>
                  </a:cubicBezTo>
                  <a:cubicBezTo>
                    <a:pt x="143" y="47"/>
                    <a:pt x="146" y="61"/>
                    <a:pt x="146" y="63"/>
                  </a:cubicBezTo>
                  <a:cubicBezTo>
                    <a:pt x="148" y="71"/>
                    <a:pt x="147" y="80"/>
                    <a:pt x="145" y="89"/>
                  </a:cubicBezTo>
                  <a:cubicBezTo>
                    <a:pt x="144" y="96"/>
                    <a:pt x="141" y="104"/>
                    <a:pt x="138" y="112"/>
                  </a:cubicBezTo>
                  <a:cubicBezTo>
                    <a:pt x="132" y="125"/>
                    <a:pt x="125" y="135"/>
                    <a:pt x="125" y="135"/>
                  </a:cubicBezTo>
                  <a:cubicBezTo>
                    <a:pt x="125" y="135"/>
                    <a:pt x="125" y="135"/>
                    <a:pt x="125" y="135"/>
                  </a:cubicBezTo>
                  <a:cubicBezTo>
                    <a:pt x="125" y="135"/>
                    <a:pt x="125" y="135"/>
                    <a:pt x="125" y="135"/>
                  </a:cubicBezTo>
                  <a:cubicBezTo>
                    <a:pt x="119" y="142"/>
                    <a:pt x="117" y="153"/>
                    <a:pt x="116" y="158"/>
                  </a:cubicBezTo>
                  <a:cubicBezTo>
                    <a:pt x="117" y="164"/>
                    <a:pt x="114" y="169"/>
                    <a:pt x="113" y="172"/>
                  </a:cubicBezTo>
                  <a:cubicBezTo>
                    <a:pt x="113" y="186"/>
                    <a:pt x="113" y="198"/>
                    <a:pt x="111" y="207"/>
                  </a:cubicBezTo>
                  <a:cubicBezTo>
                    <a:pt x="110" y="214"/>
                    <a:pt x="108" y="220"/>
                    <a:pt x="106" y="223"/>
                  </a:cubicBezTo>
                  <a:cubicBezTo>
                    <a:pt x="104" y="226"/>
                    <a:pt x="104" y="226"/>
                    <a:pt x="104" y="226"/>
                  </a:cubicBezTo>
                  <a:cubicBezTo>
                    <a:pt x="101" y="227"/>
                    <a:pt x="101" y="227"/>
                    <a:pt x="101" y="227"/>
                  </a:cubicBezTo>
                  <a:cubicBezTo>
                    <a:pt x="91" y="230"/>
                    <a:pt x="81" y="231"/>
                    <a:pt x="72" y="231"/>
                  </a:cubicBezTo>
                  <a:close/>
                  <a:moveTo>
                    <a:pt x="55" y="212"/>
                  </a:moveTo>
                  <a:cubicBezTo>
                    <a:pt x="58" y="213"/>
                    <a:pt x="64" y="214"/>
                    <a:pt x="72" y="214"/>
                  </a:cubicBezTo>
                  <a:cubicBezTo>
                    <a:pt x="79" y="214"/>
                    <a:pt x="86" y="213"/>
                    <a:pt x="93" y="211"/>
                  </a:cubicBezTo>
                  <a:cubicBezTo>
                    <a:pt x="95" y="207"/>
                    <a:pt x="97" y="196"/>
                    <a:pt x="96" y="170"/>
                  </a:cubicBezTo>
                  <a:cubicBezTo>
                    <a:pt x="95" y="167"/>
                    <a:pt x="95" y="167"/>
                    <a:pt x="95" y="167"/>
                  </a:cubicBezTo>
                  <a:cubicBezTo>
                    <a:pt x="98" y="165"/>
                    <a:pt x="98" y="165"/>
                    <a:pt x="98" y="165"/>
                  </a:cubicBezTo>
                  <a:cubicBezTo>
                    <a:pt x="98" y="164"/>
                    <a:pt x="100" y="161"/>
                    <a:pt x="100" y="158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0" y="157"/>
                    <a:pt x="100" y="157"/>
                  </a:cubicBezTo>
                  <a:cubicBezTo>
                    <a:pt x="100" y="156"/>
                    <a:pt x="100" y="152"/>
                    <a:pt x="102" y="146"/>
                  </a:cubicBezTo>
                  <a:cubicBezTo>
                    <a:pt x="104" y="137"/>
                    <a:pt x="107" y="130"/>
                    <a:pt x="111" y="125"/>
                  </a:cubicBezTo>
                  <a:cubicBezTo>
                    <a:pt x="113" y="122"/>
                    <a:pt x="134" y="91"/>
                    <a:pt x="130" y="66"/>
                  </a:cubicBezTo>
                  <a:cubicBezTo>
                    <a:pt x="130" y="66"/>
                    <a:pt x="130" y="66"/>
                    <a:pt x="130" y="66"/>
                  </a:cubicBezTo>
                  <a:cubicBezTo>
                    <a:pt x="129" y="65"/>
                    <a:pt x="127" y="53"/>
                    <a:pt x="119" y="41"/>
                  </a:cubicBezTo>
                  <a:cubicBezTo>
                    <a:pt x="109" y="25"/>
                    <a:pt x="94" y="17"/>
                    <a:pt x="74" y="17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4" y="17"/>
                    <a:pt x="74" y="17"/>
                    <a:pt x="73" y="17"/>
                  </a:cubicBezTo>
                  <a:cubicBezTo>
                    <a:pt x="54" y="17"/>
                    <a:pt x="39" y="25"/>
                    <a:pt x="29" y="41"/>
                  </a:cubicBezTo>
                  <a:cubicBezTo>
                    <a:pt x="21" y="53"/>
                    <a:pt x="18" y="65"/>
                    <a:pt x="18" y="66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79"/>
                    <a:pt x="21" y="94"/>
                    <a:pt x="25" y="105"/>
                  </a:cubicBezTo>
                  <a:cubicBezTo>
                    <a:pt x="30" y="116"/>
                    <a:pt x="35" y="124"/>
                    <a:pt x="36" y="125"/>
                  </a:cubicBezTo>
                  <a:cubicBezTo>
                    <a:pt x="41" y="130"/>
                    <a:pt x="44" y="137"/>
                    <a:pt x="46" y="146"/>
                  </a:cubicBezTo>
                  <a:cubicBezTo>
                    <a:pt x="48" y="152"/>
                    <a:pt x="48" y="156"/>
                    <a:pt x="48" y="157"/>
                  </a:cubicBezTo>
                  <a:cubicBezTo>
                    <a:pt x="48" y="157"/>
                    <a:pt x="48" y="157"/>
                    <a:pt x="48" y="157"/>
                  </a:cubicBezTo>
                  <a:cubicBezTo>
                    <a:pt x="48" y="158"/>
                    <a:pt x="48" y="158"/>
                    <a:pt x="48" y="158"/>
                  </a:cubicBezTo>
                  <a:cubicBezTo>
                    <a:pt x="48" y="162"/>
                    <a:pt x="50" y="165"/>
                    <a:pt x="50" y="165"/>
                  </a:cubicBezTo>
                  <a:cubicBezTo>
                    <a:pt x="52" y="167"/>
                    <a:pt x="52" y="167"/>
                    <a:pt x="52" y="167"/>
                  </a:cubicBezTo>
                  <a:cubicBezTo>
                    <a:pt x="52" y="170"/>
                    <a:pt x="52" y="170"/>
                    <a:pt x="52" y="170"/>
                  </a:cubicBezTo>
                  <a:cubicBezTo>
                    <a:pt x="51" y="197"/>
                    <a:pt x="53" y="208"/>
                    <a:pt x="55" y="21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506"/>
            <p:cNvSpPr>
              <a:spLocks/>
            </p:cNvSpPr>
            <p:nvPr/>
          </p:nvSpPr>
          <p:spPr bwMode="auto">
            <a:xfrm>
              <a:off x="4704449" y="5692110"/>
              <a:ext cx="99978" cy="101460"/>
            </a:xfrm>
            <a:custGeom>
              <a:avLst/>
              <a:gdLst>
                <a:gd name="T0" fmla="*/ 1 w 57"/>
                <a:gd name="T1" fmla="*/ 1 h 58"/>
                <a:gd name="T2" fmla="*/ 57 w 57"/>
                <a:gd name="T3" fmla="*/ 0 h 58"/>
                <a:gd name="T4" fmla="*/ 52 w 57"/>
                <a:gd name="T5" fmla="*/ 48 h 58"/>
                <a:gd name="T6" fmla="*/ 26 w 57"/>
                <a:gd name="T7" fmla="*/ 58 h 58"/>
                <a:gd name="T8" fmla="*/ 0 w 57"/>
                <a:gd name="T9" fmla="*/ 45 h 58"/>
                <a:gd name="T10" fmla="*/ 1 w 57"/>
                <a:gd name="T11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8">
                  <a:moveTo>
                    <a:pt x="1" y="1"/>
                  </a:moveTo>
                  <a:cubicBezTo>
                    <a:pt x="1" y="1"/>
                    <a:pt x="22" y="12"/>
                    <a:pt x="57" y="0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0" y="45"/>
                    <a:pt x="0" y="45"/>
                    <a:pt x="0" y="4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507"/>
            <p:cNvSpPr>
              <a:spLocks/>
            </p:cNvSpPr>
            <p:nvPr/>
          </p:nvSpPr>
          <p:spPr bwMode="auto">
            <a:xfrm>
              <a:off x="4740737" y="5620274"/>
              <a:ext cx="28142" cy="128120"/>
            </a:xfrm>
            <a:custGeom>
              <a:avLst/>
              <a:gdLst>
                <a:gd name="T0" fmla="*/ 16 w 16"/>
                <a:gd name="T1" fmla="*/ 65 h 73"/>
                <a:gd name="T2" fmla="*/ 8 w 16"/>
                <a:gd name="T3" fmla="*/ 73 h 73"/>
                <a:gd name="T4" fmla="*/ 8 w 16"/>
                <a:gd name="T5" fmla="*/ 73 h 73"/>
                <a:gd name="T6" fmla="*/ 1 w 16"/>
                <a:gd name="T7" fmla="*/ 65 h 73"/>
                <a:gd name="T8" fmla="*/ 0 w 16"/>
                <a:gd name="T9" fmla="*/ 8 h 73"/>
                <a:gd name="T10" fmla="*/ 7 w 16"/>
                <a:gd name="T11" fmla="*/ 0 h 73"/>
                <a:gd name="T12" fmla="*/ 7 w 16"/>
                <a:gd name="T13" fmla="*/ 0 h 73"/>
                <a:gd name="T14" fmla="*/ 15 w 16"/>
                <a:gd name="T15" fmla="*/ 8 h 73"/>
                <a:gd name="T16" fmla="*/ 16 w 16"/>
                <a:gd name="T17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73">
                  <a:moveTo>
                    <a:pt x="16" y="65"/>
                  </a:moveTo>
                  <a:cubicBezTo>
                    <a:pt x="16" y="69"/>
                    <a:pt x="12" y="73"/>
                    <a:pt x="8" y="73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4" y="73"/>
                    <a:pt x="1" y="69"/>
                    <a:pt x="1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5" y="4"/>
                    <a:pt x="15" y="8"/>
                  </a:cubicBezTo>
                  <a:lnTo>
                    <a:pt x="16" y="6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508"/>
            <p:cNvSpPr>
              <a:spLocks/>
            </p:cNvSpPr>
            <p:nvPr/>
          </p:nvSpPr>
          <p:spPr bwMode="auto">
            <a:xfrm>
              <a:off x="4699265" y="5511408"/>
              <a:ext cx="102941" cy="143673"/>
            </a:xfrm>
            <a:custGeom>
              <a:avLst/>
              <a:gdLst>
                <a:gd name="T0" fmla="*/ 75 w 139"/>
                <a:gd name="T1" fmla="*/ 194 h 194"/>
                <a:gd name="T2" fmla="*/ 0 w 139"/>
                <a:gd name="T3" fmla="*/ 12 h 194"/>
                <a:gd name="T4" fmla="*/ 14 w 139"/>
                <a:gd name="T5" fmla="*/ 7 h 194"/>
                <a:gd name="T6" fmla="*/ 73 w 139"/>
                <a:gd name="T7" fmla="*/ 147 h 194"/>
                <a:gd name="T8" fmla="*/ 123 w 139"/>
                <a:gd name="T9" fmla="*/ 0 h 194"/>
                <a:gd name="T10" fmla="*/ 139 w 139"/>
                <a:gd name="T11" fmla="*/ 5 h 194"/>
                <a:gd name="T12" fmla="*/ 75 w 139"/>
                <a:gd name="T13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94">
                  <a:moveTo>
                    <a:pt x="75" y="194"/>
                  </a:moveTo>
                  <a:lnTo>
                    <a:pt x="0" y="12"/>
                  </a:lnTo>
                  <a:lnTo>
                    <a:pt x="14" y="7"/>
                  </a:lnTo>
                  <a:lnTo>
                    <a:pt x="73" y="147"/>
                  </a:lnTo>
                  <a:lnTo>
                    <a:pt x="123" y="0"/>
                  </a:lnTo>
                  <a:lnTo>
                    <a:pt x="139" y="5"/>
                  </a:lnTo>
                  <a:lnTo>
                    <a:pt x="75" y="19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509"/>
            <p:cNvSpPr>
              <a:spLocks/>
            </p:cNvSpPr>
            <p:nvPr/>
          </p:nvSpPr>
          <p:spPr bwMode="auto">
            <a:xfrm>
              <a:off x="4704449" y="5494375"/>
              <a:ext cx="92573" cy="31104"/>
            </a:xfrm>
            <a:custGeom>
              <a:avLst/>
              <a:gdLst>
                <a:gd name="T0" fmla="*/ 0 w 53"/>
                <a:gd name="T1" fmla="*/ 15 h 18"/>
                <a:gd name="T2" fmla="*/ 6 w 53"/>
                <a:gd name="T3" fmla="*/ 9 h 18"/>
                <a:gd name="T4" fmla="*/ 7 w 53"/>
                <a:gd name="T5" fmla="*/ 17 h 18"/>
                <a:gd name="T6" fmla="*/ 9 w 53"/>
                <a:gd name="T7" fmla="*/ 9 h 18"/>
                <a:gd name="T8" fmla="*/ 17 w 53"/>
                <a:gd name="T9" fmla="*/ 14 h 18"/>
                <a:gd name="T10" fmla="*/ 13 w 53"/>
                <a:gd name="T11" fmla="*/ 15 h 18"/>
                <a:gd name="T12" fmla="*/ 16 w 53"/>
                <a:gd name="T13" fmla="*/ 9 h 18"/>
                <a:gd name="T14" fmla="*/ 24 w 53"/>
                <a:gd name="T15" fmla="*/ 7 h 18"/>
                <a:gd name="T16" fmla="*/ 24 w 53"/>
                <a:gd name="T17" fmla="*/ 15 h 18"/>
                <a:gd name="T18" fmla="*/ 21 w 53"/>
                <a:gd name="T19" fmla="*/ 11 h 18"/>
                <a:gd name="T20" fmla="*/ 36 w 53"/>
                <a:gd name="T21" fmla="*/ 12 h 18"/>
                <a:gd name="T22" fmla="*/ 30 w 53"/>
                <a:gd name="T23" fmla="*/ 14 h 18"/>
                <a:gd name="T24" fmla="*/ 36 w 53"/>
                <a:gd name="T25" fmla="*/ 6 h 18"/>
                <a:gd name="T26" fmla="*/ 40 w 53"/>
                <a:gd name="T27" fmla="*/ 16 h 18"/>
                <a:gd name="T28" fmla="*/ 41 w 53"/>
                <a:gd name="T29" fmla="*/ 9 h 18"/>
                <a:gd name="T30" fmla="*/ 51 w 53"/>
                <a:gd name="T31" fmla="*/ 8 h 18"/>
                <a:gd name="T32" fmla="*/ 50 w 53"/>
                <a:gd name="T33" fmla="*/ 16 h 18"/>
                <a:gd name="T34" fmla="*/ 48 w 53"/>
                <a:gd name="T35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" h="18">
                  <a:moveTo>
                    <a:pt x="0" y="15"/>
                  </a:moveTo>
                  <a:cubicBezTo>
                    <a:pt x="0" y="12"/>
                    <a:pt x="2" y="7"/>
                    <a:pt x="6" y="9"/>
                  </a:cubicBezTo>
                  <a:cubicBezTo>
                    <a:pt x="8" y="10"/>
                    <a:pt x="11" y="16"/>
                    <a:pt x="7" y="17"/>
                  </a:cubicBezTo>
                  <a:cubicBezTo>
                    <a:pt x="4" y="17"/>
                    <a:pt x="8" y="9"/>
                    <a:pt x="9" y="9"/>
                  </a:cubicBezTo>
                  <a:cubicBezTo>
                    <a:pt x="13" y="7"/>
                    <a:pt x="18" y="10"/>
                    <a:pt x="17" y="14"/>
                  </a:cubicBezTo>
                  <a:cubicBezTo>
                    <a:pt x="16" y="16"/>
                    <a:pt x="14" y="17"/>
                    <a:pt x="13" y="15"/>
                  </a:cubicBezTo>
                  <a:cubicBezTo>
                    <a:pt x="12" y="13"/>
                    <a:pt x="15" y="10"/>
                    <a:pt x="16" y="9"/>
                  </a:cubicBezTo>
                  <a:cubicBezTo>
                    <a:pt x="18" y="7"/>
                    <a:pt x="20" y="5"/>
                    <a:pt x="24" y="7"/>
                  </a:cubicBezTo>
                  <a:cubicBezTo>
                    <a:pt x="26" y="9"/>
                    <a:pt x="27" y="14"/>
                    <a:pt x="24" y="15"/>
                  </a:cubicBezTo>
                  <a:cubicBezTo>
                    <a:pt x="22" y="16"/>
                    <a:pt x="19" y="13"/>
                    <a:pt x="21" y="11"/>
                  </a:cubicBezTo>
                  <a:cubicBezTo>
                    <a:pt x="23" y="6"/>
                    <a:pt x="37" y="5"/>
                    <a:pt x="36" y="12"/>
                  </a:cubicBezTo>
                  <a:cubicBezTo>
                    <a:pt x="36" y="16"/>
                    <a:pt x="32" y="18"/>
                    <a:pt x="30" y="14"/>
                  </a:cubicBezTo>
                  <a:cubicBezTo>
                    <a:pt x="29" y="11"/>
                    <a:pt x="34" y="7"/>
                    <a:pt x="36" y="6"/>
                  </a:cubicBezTo>
                  <a:cubicBezTo>
                    <a:pt x="46" y="0"/>
                    <a:pt x="45" y="18"/>
                    <a:pt x="40" y="16"/>
                  </a:cubicBezTo>
                  <a:cubicBezTo>
                    <a:pt x="35" y="15"/>
                    <a:pt x="38" y="10"/>
                    <a:pt x="41" y="9"/>
                  </a:cubicBezTo>
                  <a:cubicBezTo>
                    <a:pt x="43" y="8"/>
                    <a:pt x="49" y="7"/>
                    <a:pt x="51" y="8"/>
                  </a:cubicBezTo>
                  <a:cubicBezTo>
                    <a:pt x="53" y="9"/>
                    <a:pt x="53" y="15"/>
                    <a:pt x="50" y="16"/>
                  </a:cubicBezTo>
                  <a:cubicBezTo>
                    <a:pt x="46" y="18"/>
                    <a:pt x="44" y="13"/>
                    <a:pt x="48" y="10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510"/>
            <p:cNvSpPr>
              <a:spLocks/>
            </p:cNvSpPr>
            <p:nvPr/>
          </p:nvSpPr>
          <p:spPr bwMode="auto">
            <a:xfrm>
              <a:off x="4564479" y="5643232"/>
              <a:ext cx="85167" cy="85907"/>
            </a:xfrm>
            <a:custGeom>
              <a:avLst/>
              <a:gdLst>
                <a:gd name="T0" fmla="*/ 40 w 49"/>
                <a:gd name="T1" fmla="*/ 2 h 49"/>
                <a:gd name="T2" fmla="*/ 47 w 49"/>
                <a:gd name="T3" fmla="*/ 2 h 49"/>
                <a:gd name="T4" fmla="*/ 47 w 49"/>
                <a:gd name="T5" fmla="*/ 2 h 49"/>
                <a:gd name="T6" fmla="*/ 47 w 49"/>
                <a:gd name="T7" fmla="*/ 8 h 49"/>
                <a:gd name="T8" fmla="*/ 9 w 49"/>
                <a:gd name="T9" fmla="*/ 47 h 49"/>
                <a:gd name="T10" fmla="*/ 2 w 49"/>
                <a:gd name="T11" fmla="*/ 47 h 49"/>
                <a:gd name="T12" fmla="*/ 2 w 49"/>
                <a:gd name="T13" fmla="*/ 47 h 49"/>
                <a:gd name="T14" fmla="*/ 2 w 49"/>
                <a:gd name="T15" fmla="*/ 40 h 49"/>
                <a:gd name="T16" fmla="*/ 40 w 49"/>
                <a:gd name="T17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49">
                  <a:moveTo>
                    <a:pt x="40" y="2"/>
                  </a:moveTo>
                  <a:cubicBezTo>
                    <a:pt x="42" y="0"/>
                    <a:pt x="45" y="0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3"/>
                    <a:pt x="49" y="6"/>
                    <a:pt x="47" y="8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7" y="49"/>
                    <a:pt x="4" y="49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0" y="45"/>
                    <a:pt x="0" y="42"/>
                    <a:pt x="2" y="40"/>
                  </a:cubicBez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511"/>
            <p:cNvSpPr>
              <a:spLocks/>
            </p:cNvSpPr>
            <p:nvPr/>
          </p:nvSpPr>
          <p:spPr bwMode="auto">
            <a:xfrm>
              <a:off x="4862193" y="5340334"/>
              <a:ext cx="85907" cy="85907"/>
            </a:xfrm>
            <a:custGeom>
              <a:avLst/>
              <a:gdLst>
                <a:gd name="T0" fmla="*/ 40 w 49"/>
                <a:gd name="T1" fmla="*/ 2 h 49"/>
                <a:gd name="T2" fmla="*/ 47 w 49"/>
                <a:gd name="T3" fmla="*/ 2 h 49"/>
                <a:gd name="T4" fmla="*/ 47 w 49"/>
                <a:gd name="T5" fmla="*/ 2 h 49"/>
                <a:gd name="T6" fmla="*/ 47 w 49"/>
                <a:gd name="T7" fmla="*/ 9 h 49"/>
                <a:gd name="T8" fmla="*/ 9 w 49"/>
                <a:gd name="T9" fmla="*/ 47 h 49"/>
                <a:gd name="T10" fmla="*/ 2 w 49"/>
                <a:gd name="T11" fmla="*/ 47 h 49"/>
                <a:gd name="T12" fmla="*/ 2 w 49"/>
                <a:gd name="T13" fmla="*/ 47 h 49"/>
                <a:gd name="T14" fmla="*/ 2 w 49"/>
                <a:gd name="T15" fmla="*/ 41 h 49"/>
                <a:gd name="T16" fmla="*/ 40 w 49"/>
                <a:gd name="T17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49">
                  <a:moveTo>
                    <a:pt x="40" y="2"/>
                  </a:moveTo>
                  <a:cubicBezTo>
                    <a:pt x="42" y="0"/>
                    <a:pt x="45" y="0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4"/>
                    <a:pt x="49" y="7"/>
                    <a:pt x="47" y="9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7" y="49"/>
                    <a:pt x="4" y="49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0" y="45"/>
                    <a:pt x="0" y="42"/>
                    <a:pt x="2" y="41"/>
                  </a:cubicBez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512"/>
            <p:cNvSpPr>
              <a:spLocks/>
            </p:cNvSpPr>
            <p:nvPr/>
          </p:nvSpPr>
          <p:spPr bwMode="auto">
            <a:xfrm>
              <a:off x="4555592" y="5350702"/>
              <a:ext cx="87388" cy="82204"/>
            </a:xfrm>
            <a:custGeom>
              <a:avLst/>
              <a:gdLst>
                <a:gd name="T0" fmla="*/ 48 w 50"/>
                <a:gd name="T1" fmla="*/ 38 h 47"/>
                <a:gd name="T2" fmla="*/ 49 w 50"/>
                <a:gd name="T3" fmla="*/ 45 h 47"/>
                <a:gd name="T4" fmla="*/ 49 w 50"/>
                <a:gd name="T5" fmla="*/ 45 h 47"/>
                <a:gd name="T6" fmla="*/ 42 w 50"/>
                <a:gd name="T7" fmla="*/ 45 h 47"/>
                <a:gd name="T8" fmla="*/ 2 w 50"/>
                <a:gd name="T9" fmla="*/ 9 h 47"/>
                <a:gd name="T10" fmla="*/ 2 w 50"/>
                <a:gd name="T11" fmla="*/ 2 h 47"/>
                <a:gd name="T12" fmla="*/ 2 w 50"/>
                <a:gd name="T13" fmla="*/ 2 h 47"/>
                <a:gd name="T14" fmla="*/ 8 w 50"/>
                <a:gd name="T15" fmla="*/ 1 h 47"/>
                <a:gd name="T16" fmla="*/ 48 w 50"/>
                <a:gd name="T17" fmla="*/ 3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47">
                  <a:moveTo>
                    <a:pt x="48" y="38"/>
                  </a:moveTo>
                  <a:cubicBezTo>
                    <a:pt x="50" y="40"/>
                    <a:pt x="50" y="43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7" y="47"/>
                    <a:pt x="44" y="47"/>
                    <a:pt x="42" y="4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lnTo>
                    <a:pt x="48" y="3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513"/>
            <p:cNvSpPr>
              <a:spLocks/>
            </p:cNvSpPr>
            <p:nvPr/>
          </p:nvSpPr>
          <p:spPr bwMode="auto">
            <a:xfrm>
              <a:off x="4868858" y="5635826"/>
              <a:ext cx="87388" cy="82204"/>
            </a:xfrm>
            <a:custGeom>
              <a:avLst/>
              <a:gdLst>
                <a:gd name="T0" fmla="*/ 48 w 50"/>
                <a:gd name="T1" fmla="*/ 38 h 47"/>
                <a:gd name="T2" fmla="*/ 48 w 50"/>
                <a:gd name="T3" fmla="*/ 45 h 47"/>
                <a:gd name="T4" fmla="*/ 48 w 50"/>
                <a:gd name="T5" fmla="*/ 45 h 47"/>
                <a:gd name="T6" fmla="*/ 42 w 50"/>
                <a:gd name="T7" fmla="*/ 45 h 47"/>
                <a:gd name="T8" fmla="*/ 2 w 50"/>
                <a:gd name="T9" fmla="*/ 9 h 47"/>
                <a:gd name="T10" fmla="*/ 2 w 50"/>
                <a:gd name="T11" fmla="*/ 2 h 47"/>
                <a:gd name="T12" fmla="*/ 2 w 50"/>
                <a:gd name="T13" fmla="*/ 2 h 47"/>
                <a:gd name="T14" fmla="*/ 8 w 50"/>
                <a:gd name="T15" fmla="*/ 2 h 47"/>
                <a:gd name="T16" fmla="*/ 48 w 50"/>
                <a:gd name="T17" fmla="*/ 3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47">
                  <a:moveTo>
                    <a:pt x="48" y="38"/>
                  </a:moveTo>
                  <a:cubicBezTo>
                    <a:pt x="50" y="40"/>
                    <a:pt x="50" y="43"/>
                    <a:pt x="48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7" y="47"/>
                    <a:pt x="44" y="47"/>
                    <a:pt x="42" y="4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lnTo>
                    <a:pt x="48" y="3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Freeform 514"/>
            <p:cNvSpPr>
              <a:spLocks/>
            </p:cNvSpPr>
            <p:nvPr/>
          </p:nvSpPr>
          <p:spPr bwMode="auto">
            <a:xfrm>
              <a:off x="4488940" y="5525479"/>
              <a:ext cx="110346" cy="17774"/>
            </a:xfrm>
            <a:custGeom>
              <a:avLst/>
              <a:gdLst>
                <a:gd name="T0" fmla="*/ 58 w 63"/>
                <a:gd name="T1" fmla="*/ 0 h 10"/>
                <a:gd name="T2" fmla="*/ 63 w 63"/>
                <a:gd name="T3" fmla="*/ 5 h 10"/>
                <a:gd name="T4" fmla="*/ 63 w 63"/>
                <a:gd name="T5" fmla="*/ 5 h 10"/>
                <a:gd name="T6" fmla="*/ 58 w 63"/>
                <a:gd name="T7" fmla="*/ 10 h 10"/>
                <a:gd name="T8" fmla="*/ 4 w 63"/>
                <a:gd name="T9" fmla="*/ 10 h 10"/>
                <a:gd name="T10" fmla="*/ 0 w 63"/>
                <a:gd name="T11" fmla="*/ 5 h 10"/>
                <a:gd name="T12" fmla="*/ 0 w 63"/>
                <a:gd name="T13" fmla="*/ 5 h 10"/>
                <a:gd name="T14" fmla="*/ 4 w 63"/>
                <a:gd name="T15" fmla="*/ 0 h 10"/>
                <a:gd name="T16" fmla="*/ 58 w 63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10">
                  <a:moveTo>
                    <a:pt x="58" y="0"/>
                  </a:moveTo>
                  <a:cubicBezTo>
                    <a:pt x="61" y="0"/>
                    <a:pt x="63" y="2"/>
                    <a:pt x="63" y="5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8"/>
                    <a:pt x="61" y="10"/>
                    <a:pt x="58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Freeform 515"/>
            <p:cNvSpPr>
              <a:spLocks/>
            </p:cNvSpPr>
            <p:nvPr/>
          </p:nvSpPr>
          <p:spPr bwMode="auto">
            <a:xfrm>
              <a:off x="4912552" y="5525479"/>
              <a:ext cx="110346" cy="17774"/>
            </a:xfrm>
            <a:custGeom>
              <a:avLst/>
              <a:gdLst>
                <a:gd name="T0" fmla="*/ 59 w 63"/>
                <a:gd name="T1" fmla="*/ 0 h 10"/>
                <a:gd name="T2" fmla="*/ 63 w 63"/>
                <a:gd name="T3" fmla="*/ 5 h 10"/>
                <a:gd name="T4" fmla="*/ 63 w 63"/>
                <a:gd name="T5" fmla="*/ 5 h 10"/>
                <a:gd name="T6" fmla="*/ 59 w 63"/>
                <a:gd name="T7" fmla="*/ 10 h 10"/>
                <a:gd name="T8" fmla="*/ 5 w 63"/>
                <a:gd name="T9" fmla="*/ 10 h 10"/>
                <a:gd name="T10" fmla="*/ 0 w 63"/>
                <a:gd name="T11" fmla="*/ 5 h 10"/>
                <a:gd name="T12" fmla="*/ 0 w 63"/>
                <a:gd name="T13" fmla="*/ 5 h 10"/>
                <a:gd name="T14" fmla="*/ 5 w 63"/>
                <a:gd name="T15" fmla="*/ 0 h 10"/>
                <a:gd name="T16" fmla="*/ 59 w 63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10">
                  <a:moveTo>
                    <a:pt x="59" y="0"/>
                  </a:moveTo>
                  <a:cubicBezTo>
                    <a:pt x="61" y="0"/>
                    <a:pt x="63" y="2"/>
                    <a:pt x="63" y="5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8"/>
                    <a:pt x="61" y="10"/>
                    <a:pt x="59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lnTo>
                    <a:pt x="59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Freeform 516"/>
            <p:cNvSpPr>
              <a:spLocks/>
            </p:cNvSpPr>
            <p:nvPr/>
          </p:nvSpPr>
          <p:spPr bwMode="auto">
            <a:xfrm>
              <a:off x="4748143" y="5289234"/>
              <a:ext cx="15552" cy="94794"/>
            </a:xfrm>
            <a:custGeom>
              <a:avLst/>
              <a:gdLst>
                <a:gd name="T0" fmla="*/ 9 w 9"/>
                <a:gd name="T1" fmla="*/ 50 h 54"/>
                <a:gd name="T2" fmla="*/ 4 w 9"/>
                <a:gd name="T3" fmla="*/ 54 h 54"/>
                <a:gd name="T4" fmla="*/ 4 w 9"/>
                <a:gd name="T5" fmla="*/ 54 h 54"/>
                <a:gd name="T6" fmla="*/ 0 w 9"/>
                <a:gd name="T7" fmla="*/ 50 h 54"/>
                <a:gd name="T8" fmla="*/ 0 w 9"/>
                <a:gd name="T9" fmla="*/ 4 h 54"/>
                <a:gd name="T10" fmla="*/ 4 w 9"/>
                <a:gd name="T11" fmla="*/ 0 h 54"/>
                <a:gd name="T12" fmla="*/ 4 w 9"/>
                <a:gd name="T13" fmla="*/ 0 h 54"/>
                <a:gd name="T14" fmla="*/ 9 w 9"/>
                <a:gd name="T15" fmla="*/ 4 h 54"/>
                <a:gd name="T16" fmla="*/ 9 w 9"/>
                <a:gd name="T17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54">
                  <a:moveTo>
                    <a:pt x="9" y="50"/>
                  </a:moveTo>
                  <a:cubicBezTo>
                    <a:pt x="9" y="52"/>
                    <a:pt x="7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2" y="54"/>
                    <a:pt x="0" y="52"/>
                    <a:pt x="0" y="5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0"/>
                    <a:pt x="9" y="1"/>
                    <a:pt x="9" y="4"/>
                  </a:cubicBezTo>
                  <a:lnTo>
                    <a:pt x="9" y="5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Freeform 517"/>
            <p:cNvSpPr>
              <a:spLocks/>
            </p:cNvSpPr>
            <p:nvPr/>
          </p:nvSpPr>
          <p:spPr bwMode="auto">
            <a:xfrm>
              <a:off x="4448949" y="5252205"/>
              <a:ext cx="610979" cy="609498"/>
            </a:xfrm>
            <a:custGeom>
              <a:avLst/>
              <a:gdLst>
                <a:gd name="T0" fmla="*/ 349 w 349"/>
                <a:gd name="T1" fmla="*/ 281 h 348"/>
                <a:gd name="T2" fmla="*/ 282 w 349"/>
                <a:gd name="T3" fmla="*/ 348 h 348"/>
                <a:gd name="T4" fmla="*/ 68 w 349"/>
                <a:gd name="T5" fmla="*/ 348 h 348"/>
                <a:gd name="T6" fmla="*/ 0 w 349"/>
                <a:gd name="T7" fmla="*/ 281 h 348"/>
                <a:gd name="T8" fmla="*/ 0 w 349"/>
                <a:gd name="T9" fmla="*/ 67 h 348"/>
                <a:gd name="T10" fmla="*/ 68 w 349"/>
                <a:gd name="T11" fmla="*/ 0 h 348"/>
                <a:gd name="T12" fmla="*/ 282 w 349"/>
                <a:gd name="T13" fmla="*/ 0 h 348"/>
                <a:gd name="T14" fmla="*/ 349 w 349"/>
                <a:gd name="T15" fmla="*/ 67 h 348"/>
                <a:gd name="T16" fmla="*/ 349 w 349"/>
                <a:gd name="T17" fmla="*/ 281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8">
                  <a:moveTo>
                    <a:pt x="349" y="281"/>
                  </a:moveTo>
                  <a:cubicBezTo>
                    <a:pt x="349" y="318"/>
                    <a:pt x="319" y="348"/>
                    <a:pt x="282" y="348"/>
                  </a:cubicBezTo>
                  <a:cubicBezTo>
                    <a:pt x="68" y="348"/>
                    <a:pt x="68" y="348"/>
                    <a:pt x="68" y="348"/>
                  </a:cubicBezTo>
                  <a:cubicBezTo>
                    <a:pt x="31" y="348"/>
                    <a:pt x="0" y="318"/>
                    <a:pt x="0" y="281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319" y="0"/>
                    <a:pt x="349" y="30"/>
                    <a:pt x="349" y="67"/>
                  </a:cubicBezTo>
                  <a:lnTo>
                    <a:pt x="349" y="281"/>
                  </a:lnTo>
                  <a:close/>
                </a:path>
              </a:pathLst>
            </a:custGeom>
            <a:noFill/>
            <a:ln w="68263" cap="flat">
              <a:solidFill>
                <a:schemeClr val="accent3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104769" y="2479768"/>
            <a:ext cx="1515473" cy="1515473"/>
            <a:chOff x="4247511" y="1566336"/>
            <a:chExt cx="2152126" cy="2152127"/>
          </a:xfrm>
        </p:grpSpPr>
        <p:sp>
          <p:nvSpPr>
            <p:cNvPr id="5" name="Freeform 490"/>
            <p:cNvSpPr>
              <a:spLocks noEditPoints="1"/>
            </p:cNvSpPr>
            <p:nvPr/>
          </p:nvSpPr>
          <p:spPr bwMode="auto">
            <a:xfrm>
              <a:off x="4247511" y="1566336"/>
              <a:ext cx="2152126" cy="2152127"/>
            </a:xfrm>
            <a:custGeom>
              <a:avLst/>
              <a:gdLst>
                <a:gd name="T0" fmla="*/ 1225 w 1229"/>
                <a:gd name="T1" fmla="*/ 665 h 1229"/>
                <a:gd name="T2" fmla="*/ 1201 w 1229"/>
                <a:gd name="T3" fmla="*/ 629 h 1229"/>
                <a:gd name="T4" fmla="*/ 1101 w 1229"/>
                <a:gd name="T5" fmla="*/ 598 h 1229"/>
                <a:gd name="T6" fmla="*/ 1039 w 1229"/>
                <a:gd name="T7" fmla="*/ 535 h 1229"/>
                <a:gd name="T8" fmla="*/ 1046 w 1229"/>
                <a:gd name="T9" fmla="*/ 447 h 1229"/>
                <a:gd name="T10" fmla="*/ 1146 w 1229"/>
                <a:gd name="T11" fmla="*/ 354 h 1229"/>
                <a:gd name="T12" fmla="*/ 1152 w 1229"/>
                <a:gd name="T13" fmla="*/ 314 h 1229"/>
                <a:gd name="T14" fmla="*/ 1082 w 1229"/>
                <a:gd name="T15" fmla="*/ 216 h 1229"/>
                <a:gd name="T16" fmla="*/ 1031 w 1229"/>
                <a:gd name="T17" fmla="*/ 209 h 1229"/>
                <a:gd name="T18" fmla="*/ 920 w 1229"/>
                <a:gd name="T19" fmla="*/ 266 h 1229"/>
                <a:gd name="T20" fmla="*/ 848 w 1229"/>
                <a:gd name="T21" fmla="*/ 253 h 1229"/>
                <a:gd name="T22" fmla="*/ 802 w 1229"/>
                <a:gd name="T23" fmla="*/ 206 h 1229"/>
                <a:gd name="T24" fmla="*/ 806 w 1229"/>
                <a:gd name="T25" fmla="*/ 53 h 1229"/>
                <a:gd name="T26" fmla="*/ 782 w 1229"/>
                <a:gd name="T27" fmla="*/ 24 h 1229"/>
                <a:gd name="T28" fmla="*/ 663 w 1229"/>
                <a:gd name="T29" fmla="*/ 4 h 1229"/>
                <a:gd name="T30" fmla="*/ 628 w 1229"/>
                <a:gd name="T31" fmla="*/ 29 h 1229"/>
                <a:gd name="T32" fmla="*/ 586 w 1229"/>
                <a:gd name="T33" fmla="*/ 164 h 1229"/>
                <a:gd name="T34" fmla="*/ 535 w 1229"/>
                <a:gd name="T35" fmla="*/ 192 h 1229"/>
                <a:gd name="T36" fmla="*/ 457 w 1229"/>
                <a:gd name="T37" fmla="*/ 192 h 1229"/>
                <a:gd name="T38" fmla="*/ 363 w 1229"/>
                <a:gd name="T39" fmla="*/ 90 h 1229"/>
                <a:gd name="T40" fmla="*/ 325 w 1229"/>
                <a:gd name="T41" fmla="*/ 79 h 1229"/>
                <a:gd name="T42" fmla="*/ 218 w 1229"/>
                <a:gd name="T43" fmla="*/ 152 h 1229"/>
                <a:gd name="T44" fmla="*/ 210 w 1229"/>
                <a:gd name="T45" fmla="*/ 202 h 1229"/>
                <a:gd name="T46" fmla="*/ 264 w 1229"/>
                <a:gd name="T47" fmla="*/ 309 h 1229"/>
                <a:gd name="T48" fmla="*/ 253 w 1229"/>
                <a:gd name="T49" fmla="*/ 389 h 1229"/>
                <a:gd name="T50" fmla="*/ 195 w 1229"/>
                <a:gd name="T51" fmla="*/ 431 h 1229"/>
                <a:gd name="T52" fmla="*/ 73 w 1229"/>
                <a:gd name="T53" fmla="*/ 421 h 1229"/>
                <a:gd name="T54" fmla="*/ 25 w 1229"/>
                <a:gd name="T55" fmla="*/ 459 h 1229"/>
                <a:gd name="T56" fmla="*/ 6 w 1229"/>
                <a:gd name="T57" fmla="*/ 563 h 1229"/>
                <a:gd name="T58" fmla="*/ 36 w 1229"/>
                <a:gd name="T59" fmla="*/ 607 h 1229"/>
                <a:gd name="T60" fmla="*/ 148 w 1229"/>
                <a:gd name="T61" fmla="*/ 644 h 1229"/>
                <a:gd name="T62" fmla="*/ 195 w 1229"/>
                <a:gd name="T63" fmla="*/ 714 h 1229"/>
                <a:gd name="T64" fmla="*/ 183 w 1229"/>
                <a:gd name="T65" fmla="*/ 783 h 1229"/>
                <a:gd name="T66" fmla="*/ 97 w 1229"/>
                <a:gd name="T67" fmla="*/ 865 h 1229"/>
                <a:gd name="T68" fmla="*/ 87 w 1229"/>
                <a:gd name="T69" fmla="*/ 920 h 1229"/>
                <a:gd name="T70" fmla="*/ 149 w 1229"/>
                <a:gd name="T71" fmla="*/ 1008 h 1229"/>
                <a:gd name="T72" fmla="*/ 201 w 1229"/>
                <a:gd name="T73" fmla="*/ 1021 h 1229"/>
                <a:gd name="T74" fmla="*/ 315 w 1229"/>
                <a:gd name="T75" fmla="*/ 963 h 1229"/>
                <a:gd name="T76" fmla="*/ 400 w 1229"/>
                <a:gd name="T77" fmla="*/ 987 h 1229"/>
                <a:gd name="T78" fmla="*/ 430 w 1229"/>
                <a:gd name="T79" fmla="*/ 1046 h 1229"/>
                <a:gd name="T80" fmla="*/ 425 w 1229"/>
                <a:gd name="T81" fmla="*/ 1163 h 1229"/>
                <a:gd name="T82" fmla="*/ 455 w 1229"/>
                <a:gd name="T83" fmla="*/ 1202 h 1229"/>
                <a:gd name="T84" fmla="*/ 566 w 1229"/>
                <a:gd name="T85" fmla="*/ 1221 h 1229"/>
                <a:gd name="T86" fmla="*/ 610 w 1229"/>
                <a:gd name="T87" fmla="*/ 1199 h 1229"/>
                <a:gd name="T88" fmla="*/ 649 w 1229"/>
                <a:gd name="T89" fmla="*/ 1075 h 1229"/>
                <a:gd name="T90" fmla="*/ 716 w 1229"/>
                <a:gd name="T91" fmla="*/ 1034 h 1229"/>
                <a:gd name="T92" fmla="*/ 794 w 1229"/>
                <a:gd name="T93" fmla="*/ 1054 h 1229"/>
                <a:gd name="T94" fmla="*/ 866 w 1229"/>
                <a:gd name="T95" fmla="*/ 1133 h 1229"/>
                <a:gd name="T96" fmla="*/ 911 w 1229"/>
                <a:gd name="T97" fmla="*/ 1147 h 1229"/>
                <a:gd name="T98" fmla="*/ 1015 w 1229"/>
                <a:gd name="T99" fmla="*/ 1076 h 1229"/>
                <a:gd name="T100" fmla="*/ 1024 w 1229"/>
                <a:gd name="T101" fmla="*/ 1032 h 1229"/>
                <a:gd name="T102" fmla="*/ 961 w 1229"/>
                <a:gd name="T103" fmla="*/ 895 h 1229"/>
                <a:gd name="T104" fmla="*/ 989 w 1229"/>
                <a:gd name="T105" fmla="*/ 831 h 1229"/>
                <a:gd name="T106" fmla="*/ 1045 w 1229"/>
                <a:gd name="T107" fmla="*/ 798 h 1229"/>
                <a:gd name="T108" fmla="*/ 1154 w 1229"/>
                <a:gd name="T109" fmla="*/ 801 h 1229"/>
                <a:gd name="T110" fmla="*/ 1197 w 1229"/>
                <a:gd name="T111" fmla="*/ 785 h 1229"/>
                <a:gd name="T112" fmla="*/ 1225 w 1229"/>
                <a:gd name="T113" fmla="*/ 665 h 1229"/>
                <a:gd name="T114" fmla="*/ 596 w 1229"/>
                <a:gd name="T115" fmla="*/ 729 h 1229"/>
                <a:gd name="T116" fmla="*/ 499 w 1229"/>
                <a:gd name="T117" fmla="*/ 592 h 1229"/>
                <a:gd name="T118" fmla="*/ 636 w 1229"/>
                <a:gd name="T119" fmla="*/ 495 h 1229"/>
                <a:gd name="T120" fmla="*/ 733 w 1229"/>
                <a:gd name="T121" fmla="*/ 632 h 1229"/>
                <a:gd name="T122" fmla="*/ 596 w 1229"/>
                <a:gd name="T123" fmla="*/ 729 h 1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9" h="1229">
                  <a:moveTo>
                    <a:pt x="1225" y="665"/>
                  </a:moveTo>
                  <a:cubicBezTo>
                    <a:pt x="1229" y="635"/>
                    <a:pt x="1201" y="629"/>
                    <a:pt x="1201" y="629"/>
                  </a:cubicBezTo>
                  <a:cubicBezTo>
                    <a:pt x="1201" y="629"/>
                    <a:pt x="1154" y="612"/>
                    <a:pt x="1101" y="598"/>
                  </a:cubicBezTo>
                  <a:cubicBezTo>
                    <a:pt x="1048" y="583"/>
                    <a:pt x="1039" y="535"/>
                    <a:pt x="1039" y="535"/>
                  </a:cubicBezTo>
                  <a:cubicBezTo>
                    <a:pt x="1013" y="473"/>
                    <a:pt x="1046" y="447"/>
                    <a:pt x="1046" y="447"/>
                  </a:cubicBezTo>
                  <a:cubicBezTo>
                    <a:pt x="1146" y="354"/>
                    <a:pt x="1146" y="354"/>
                    <a:pt x="1146" y="354"/>
                  </a:cubicBezTo>
                  <a:cubicBezTo>
                    <a:pt x="1166" y="334"/>
                    <a:pt x="1152" y="314"/>
                    <a:pt x="1152" y="314"/>
                  </a:cubicBezTo>
                  <a:cubicBezTo>
                    <a:pt x="1082" y="216"/>
                    <a:pt x="1082" y="216"/>
                    <a:pt x="1082" y="216"/>
                  </a:cubicBezTo>
                  <a:cubicBezTo>
                    <a:pt x="1062" y="189"/>
                    <a:pt x="1031" y="209"/>
                    <a:pt x="1031" y="209"/>
                  </a:cubicBezTo>
                  <a:cubicBezTo>
                    <a:pt x="920" y="266"/>
                    <a:pt x="920" y="266"/>
                    <a:pt x="920" y="266"/>
                  </a:cubicBezTo>
                  <a:cubicBezTo>
                    <a:pt x="899" y="275"/>
                    <a:pt x="848" y="253"/>
                    <a:pt x="848" y="253"/>
                  </a:cubicBezTo>
                  <a:cubicBezTo>
                    <a:pt x="818" y="239"/>
                    <a:pt x="802" y="206"/>
                    <a:pt x="802" y="206"/>
                  </a:cubicBezTo>
                  <a:cubicBezTo>
                    <a:pt x="806" y="53"/>
                    <a:pt x="806" y="53"/>
                    <a:pt x="806" y="53"/>
                  </a:cubicBezTo>
                  <a:cubicBezTo>
                    <a:pt x="807" y="32"/>
                    <a:pt x="782" y="24"/>
                    <a:pt x="782" y="24"/>
                  </a:cubicBezTo>
                  <a:cubicBezTo>
                    <a:pt x="663" y="4"/>
                    <a:pt x="663" y="4"/>
                    <a:pt x="663" y="4"/>
                  </a:cubicBezTo>
                  <a:cubicBezTo>
                    <a:pt x="635" y="0"/>
                    <a:pt x="628" y="29"/>
                    <a:pt x="628" y="29"/>
                  </a:cubicBezTo>
                  <a:cubicBezTo>
                    <a:pt x="626" y="35"/>
                    <a:pt x="586" y="164"/>
                    <a:pt x="586" y="164"/>
                  </a:cubicBezTo>
                  <a:cubicBezTo>
                    <a:pt x="578" y="177"/>
                    <a:pt x="535" y="192"/>
                    <a:pt x="535" y="192"/>
                  </a:cubicBezTo>
                  <a:cubicBezTo>
                    <a:pt x="494" y="211"/>
                    <a:pt x="457" y="192"/>
                    <a:pt x="457" y="192"/>
                  </a:cubicBezTo>
                  <a:cubicBezTo>
                    <a:pt x="363" y="90"/>
                    <a:pt x="363" y="90"/>
                    <a:pt x="363" y="90"/>
                  </a:cubicBezTo>
                  <a:cubicBezTo>
                    <a:pt x="350" y="72"/>
                    <a:pt x="325" y="79"/>
                    <a:pt x="325" y="79"/>
                  </a:cubicBezTo>
                  <a:cubicBezTo>
                    <a:pt x="218" y="152"/>
                    <a:pt x="218" y="152"/>
                    <a:pt x="218" y="152"/>
                  </a:cubicBezTo>
                  <a:cubicBezTo>
                    <a:pt x="196" y="170"/>
                    <a:pt x="210" y="202"/>
                    <a:pt x="210" y="202"/>
                  </a:cubicBezTo>
                  <a:cubicBezTo>
                    <a:pt x="264" y="309"/>
                    <a:pt x="264" y="309"/>
                    <a:pt x="264" y="309"/>
                  </a:cubicBezTo>
                  <a:cubicBezTo>
                    <a:pt x="284" y="340"/>
                    <a:pt x="253" y="389"/>
                    <a:pt x="253" y="389"/>
                  </a:cubicBezTo>
                  <a:cubicBezTo>
                    <a:pt x="235" y="421"/>
                    <a:pt x="195" y="431"/>
                    <a:pt x="195" y="431"/>
                  </a:cubicBezTo>
                  <a:cubicBezTo>
                    <a:pt x="73" y="421"/>
                    <a:pt x="73" y="421"/>
                    <a:pt x="73" y="421"/>
                  </a:cubicBezTo>
                  <a:cubicBezTo>
                    <a:pt x="30" y="419"/>
                    <a:pt x="25" y="459"/>
                    <a:pt x="25" y="459"/>
                  </a:cubicBezTo>
                  <a:cubicBezTo>
                    <a:pt x="6" y="563"/>
                    <a:pt x="6" y="563"/>
                    <a:pt x="6" y="563"/>
                  </a:cubicBezTo>
                  <a:cubicBezTo>
                    <a:pt x="0" y="600"/>
                    <a:pt x="36" y="607"/>
                    <a:pt x="36" y="607"/>
                  </a:cubicBezTo>
                  <a:cubicBezTo>
                    <a:pt x="148" y="644"/>
                    <a:pt x="148" y="644"/>
                    <a:pt x="148" y="644"/>
                  </a:cubicBezTo>
                  <a:cubicBezTo>
                    <a:pt x="189" y="655"/>
                    <a:pt x="195" y="714"/>
                    <a:pt x="195" y="714"/>
                  </a:cubicBezTo>
                  <a:cubicBezTo>
                    <a:pt x="208" y="764"/>
                    <a:pt x="183" y="783"/>
                    <a:pt x="183" y="783"/>
                  </a:cubicBezTo>
                  <a:cubicBezTo>
                    <a:pt x="97" y="865"/>
                    <a:pt x="97" y="865"/>
                    <a:pt x="97" y="865"/>
                  </a:cubicBezTo>
                  <a:cubicBezTo>
                    <a:pt x="67" y="888"/>
                    <a:pt x="87" y="920"/>
                    <a:pt x="87" y="920"/>
                  </a:cubicBezTo>
                  <a:cubicBezTo>
                    <a:pt x="149" y="1008"/>
                    <a:pt x="149" y="1008"/>
                    <a:pt x="149" y="1008"/>
                  </a:cubicBezTo>
                  <a:cubicBezTo>
                    <a:pt x="179" y="1038"/>
                    <a:pt x="201" y="1021"/>
                    <a:pt x="201" y="1021"/>
                  </a:cubicBezTo>
                  <a:cubicBezTo>
                    <a:pt x="315" y="963"/>
                    <a:pt x="315" y="963"/>
                    <a:pt x="315" y="963"/>
                  </a:cubicBezTo>
                  <a:cubicBezTo>
                    <a:pt x="356" y="943"/>
                    <a:pt x="400" y="987"/>
                    <a:pt x="400" y="987"/>
                  </a:cubicBezTo>
                  <a:cubicBezTo>
                    <a:pt x="437" y="1013"/>
                    <a:pt x="430" y="1046"/>
                    <a:pt x="430" y="1046"/>
                  </a:cubicBezTo>
                  <a:cubicBezTo>
                    <a:pt x="425" y="1163"/>
                    <a:pt x="425" y="1163"/>
                    <a:pt x="425" y="1163"/>
                  </a:cubicBezTo>
                  <a:cubicBezTo>
                    <a:pt x="422" y="1190"/>
                    <a:pt x="455" y="1202"/>
                    <a:pt x="455" y="1202"/>
                  </a:cubicBezTo>
                  <a:cubicBezTo>
                    <a:pt x="566" y="1221"/>
                    <a:pt x="566" y="1221"/>
                    <a:pt x="566" y="1221"/>
                  </a:cubicBezTo>
                  <a:cubicBezTo>
                    <a:pt x="605" y="1229"/>
                    <a:pt x="610" y="1199"/>
                    <a:pt x="610" y="1199"/>
                  </a:cubicBezTo>
                  <a:cubicBezTo>
                    <a:pt x="649" y="1075"/>
                    <a:pt x="649" y="1075"/>
                    <a:pt x="649" y="1075"/>
                  </a:cubicBezTo>
                  <a:cubicBezTo>
                    <a:pt x="661" y="1042"/>
                    <a:pt x="716" y="1034"/>
                    <a:pt x="716" y="1034"/>
                  </a:cubicBezTo>
                  <a:cubicBezTo>
                    <a:pt x="769" y="1019"/>
                    <a:pt x="794" y="1054"/>
                    <a:pt x="794" y="1054"/>
                  </a:cubicBezTo>
                  <a:cubicBezTo>
                    <a:pt x="866" y="1133"/>
                    <a:pt x="866" y="1133"/>
                    <a:pt x="866" y="1133"/>
                  </a:cubicBezTo>
                  <a:cubicBezTo>
                    <a:pt x="880" y="1157"/>
                    <a:pt x="911" y="1147"/>
                    <a:pt x="911" y="1147"/>
                  </a:cubicBezTo>
                  <a:cubicBezTo>
                    <a:pt x="1015" y="1076"/>
                    <a:pt x="1015" y="1076"/>
                    <a:pt x="1015" y="1076"/>
                  </a:cubicBezTo>
                  <a:cubicBezTo>
                    <a:pt x="1039" y="1054"/>
                    <a:pt x="1024" y="1032"/>
                    <a:pt x="1024" y="1032"/>
                  </a:cubicBezTo>
                  <a:cubicBezTo>
                    <a:pt x="961" y="895"/>
                    <a:pt x="961" y="895"/>
                    <a:pt x="961" y="895"/>
                  </a:cubicBezTo>
                  <a:cubicBezTo>
                    <a:pt x="952" y="871"/>
                    <a:pt x="989" y="831"/>
                    <a:pt x="989" y="831"/>
                  </a:cubicBezTo>
                  <a:cubicBezTo>
                    <a:pt x="1014" y="796"/>
                    <a:pt x="1045" y="798"/>
                    <a:pt x="1045" y="798"/>
                  </a:cubicBezTo>
                  <a:cubicBezTo>
                    <a:pt x="1154" y="801"/>
                    <a:pt x="1154" y="801"/>
                    <a:pt x="1154" y="801"/>
                  </a:cubicBezTo>
                  <a:cubicBezTo>
                    <a:pt x="1194" y="807"/>
                    <a:pt x="1197" y="785"/>
                    <a:pt x="1197" y="785"/>
                  </a:cubicBezTo>
                  <a:cubicBezTo>
                    <a:pt x="1197" y="785"/>
                    <a:pt x="1220" y="696"/>
                    <a:pt x="1225" y="665"/>
                  </a:cubicBezTo>
                  <a:close/>
                  <a:moveTo>
                    <a:pt x="596" y="729"/>
                  </a:moveTo>
                  <a:cubicBezTo>
                    <a:pt x="531" y="718"/>
                    <a:pt x="488" y="657"/>
                    <a:pt x="499" y="592"/>
                  </a:cubicBezTo>
                  <a:cubicBezTo>
                    <a:pt x="510" y="528"/>
                    <a:pt x="571" y="484"/>
                    <a:pt x="636" y="495"/>
                  </a:cubicBezTo>
                  <a:cubicBezTo>
                    <a:pt x="701" y="507"/>
                    <a:pt x="744" y="568"/>
                    <a:pt x="733" y="632"/>
                  </a:cubicBezTo>
                  <a:cubicBezTo>
                    <a:pt x="722" y="697"/>
                    <a:pt x="660" y="740"/>
                    <a:pt x="596" y="7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492"/>
            <p:cNvSpPr>
              <a:spLocks noEditPoints="1"/>
            </p:cNvSpPr>
            <p:nvPr/>
          </p:nvSpPr>
          <p:spPr bwMode="auto">
            <a:xfrm>
              <a:off x="4893297" y="2041048"/>
              <a:ext cx="288826" cy="294010"/>
            </a:xfrm>
            <a:custGeom>
              <a:avLst/>
              <a:gdLst>
                <a:gd name="T0" fmla="*/ 128 w 165"/>
                <a:gd name="T1" fmla="*/ 26 h 168"/>
                <a:gd name="T2" fmla="*/ 25 w 165"/>
                <a:gd name="T3" fmla="*/ 37 h 168"/>
                <a:gd name="T4" fmla="*/ 36 w 165"/>
                <a:gd name="T5" fmla="*/ 142 h 168"/>
                <a:gd name="T6" fmla="*/ 140 w 165"/>
                <a:gd name="T7" fmla="*/ 130 h 168"/>
                <a:gd name="T8" fmla="*/ 128 w 165"/>
                <a:gd name="T9" fmla="*/ 26 h 168"/>
                <a:gd name="T10" fmla="*/ 50 w 165"/>
                <a:gd name="T11" fmla="*/ 124 h 168"/>
                <a:gd name="T12" fmla="*/ 42 w 165"/>
                <a:gd name="T13" fmla="*/ 51 h 168"/>
                <a:gd name="T14" fmla="*/ 114 w 165"/>
                <a:gd name="T15" fmla="*/ 43 h 168"/>
                <a:gd name="T16" fmla="*/ 122 w 165"/>
                <a:gd name="T17" fmla="*/ 116 h 168"/>
                <a:gd name="T18" fmla="*/ 50 w 165"/>
                <a:gd name="T19" fmla="*/ 1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" h="168">
                  <a:moveTo>
                    <a:pt x="128" y="26"/>
                  </a:moveTo>
                  <a:cubicBezTo>
                    <a:pt x="97" y="0"/>
                    <a:pt x="50" y="5"/>
                    <a:pt x="25" y="37"/>
                  </a:cubicBezTo>
                  <a:cubicBezTo>
                    <a:pt x="0" y="69"/>
                    <a:pt x="5" y="116"/>
                    <a:pt x="36" y="142"/>
                  </a:cubicBezTo>
                  <a:cubicBezTo>
                    <a:pt x="68" y="168"/>
                    <a:pt x="114" y="163"/>
                    <a:pt x="140" y="130"/>
                  </a:cubicBezTo>
                  <a:cubicBezTo>
                    <a:pt x="165" y="98"/>
                    <a:pt x="160" y="51"/>
                    <a:pt x="128" y="26"/>
                  </a:cubicBezTo>
                  <a:close/>
                  <a:moveTo>
                    <a:pt x="50" y="124"/>
                  </a:moveTo>
                  <a:cubicBezTo>
                    <a:pt x="28" y="107"/>
                    <a:pt x="25" y="74"/>
                    <a:pt x="42" y="51"/>
                  </a:cubicBezTo>
                  <a:cubicBezTo>
                    <a:pt x="60" y="29"/>
                    <a:pt x="92" y="25"/>
                    <a:pt x="114" y="43"/>
                  </a:cubicBezTo>
                  <a:cubicBezTo>
                    <a:pt x="136" y="61"/>
                    <a:pt x="140" y="94"/>
                    <a:pt x="122" y="116"/>
                  </a:cubicBezTo>
                  <a:cubicBezTo>
                    <a:pt x="105" y="139"/>
                    <a:pt x="72" y="142"/>
                    <a:pt x="50" y="1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493"/>
            <p:cNvSpPr>
              <a:spLocks/>
            </p:cNvSpPr>
            <p:nvPr/>
          </p:nvSpPr>
          <p:spPr bwMode="auto">
            <a:xfrm>
              <a:off x="4888113" y="2272109"/>
              <a:ext cx="91091" cy="108865"/>
            </a:xfrm>
            <a:custGeom>
              <a:avLst/>
              <a:gdLst>
                <a:gd name="T0" fmla="*/ 20 w 52"/>
                <a:gd name="T1" fmla="*/ 56 h 62"/>
                <a:gd name="T2" fmla="*/ 5 w 52"/>
                <a:gd name="T3" fmla="*/ 58 h 62"/>
                <a:gd name="T4" fmla="*/ 5 w 52"/>
                <a:gd name="T5" fmla="*/ 58 h 62"/>
                <a:gd name="T6" fmla="*/ 3 w 52"/>
                <a:gd name="T7" fmla="*/ 43 h 62"/>
                <a:gd name="T8" fmla="*/ 31 w 52"/>
                <a:gd name="T9" fmla="*/ 6 h 62"/>
                <a:gd name="T10" fmla="*/ 46 w 52"/>
                <a:gd name="T11" fmla="*/ 4 h 62"/>
                <a:gd name="T12" fmla="*/ 46 w 52"/>
                <a:gd name="T13" fmla="*/ 4 h 62"/>
                <a:gd name="T14" fmla="*/ 48 w 52"/>
                <a:gd name="T15" fmla="*/ 20 h 62"/>
                <a:gd name="T16" fmla="*/ 20 w 52"/>
                <a:gd name="T17" fmla="*/ 5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2">
                  <a:moveTo>
                    <a:pt x="20" y="56"/>
                  </a:moveTo>
                  <a:cubicBezTo>
                    <a:pt x="17" y="61"/>
                    <a:pt x="10" y="62"/>
                    <a:pt x="5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0" y="54"/>
                    <a:pt x="0" y="47"/>
                    <a:pt x="3" y="43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5" y="1"/>
                    <a:pt x="42" y="0"/>
                    <a:pt x="46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51" y="8"/>
                    <a:pt x="52" y="15"/>
                    <a:pt x="48" y="20"/>
                  </a:cubicBezTo>
                  <a:lnTo>
                    <a:pt x="20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Freeform 494"/>
            <p:cNvSpPr>
              <a:spLocks/>
            </p:cNvSpPr>
            <p:nvPr/>
          </p:nvSpPr>
          <p:spPr bwMode="auto">
            <a:xfrm>
              <a:off x="4975501" y="2106219"/>
              <a:ext cx="70355" cy="47397"/>
            </a:xfrm>
            <a:custGeom>
              <a:avLst/>
              <a:gdLst>
                <a:gd name="T0" fmla="*/ 8 w 40"/>
                <a:gd name="T1" fmla="*/ 26 h 27"/>
                <a:gd name="T2" fmla="*/ 9 w 40"/>
                <a:gd name="T3" fmla="*/ 25 h 27"/>
                <a:gd name="T4" fmla="*/ 34 w 40"/>
                <a:gd name="T5" fmla="*/ 10 h 27"/>
                <a:gd name="T6" fmla="*/ 32 w 40"/>
                <a:gd name="T7" fmla="*/ 1 h 27"/>
                <a:gd name="T8" fmla="*/ 32 w 40"/>
                <a:gd name="T9" fmla="*/ 0 h 27"/>
                <a:gd name="T10" fmla="*/ 2 w 40"/>
                <a:gd name="T11" fmla="*/ 19 h 27"/>
                <a:gd name="T12" fmla="*/ 1 w 40"/>
                <a:gd name="T13" fmla="*/ 19 h 27"/>
                <a:gd name="T14" fmla="*/ 8 w 40"/>
                <a:gd name="T15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27">
                  <a:moveTo>
                    <a:pt x="8" y="26"/>
                  </a:moveTo>
                  <a:cubicBezTo>
                    <a:pt x="9" y="26"/>
                    <a:pt x="9" y="25"/>
                    <a:pt x="9" y="25"/>
                  </a:cubicBezTo>
                  <a:cubicBezTo>
                    <a:pt x="16" y="17"/>
                    <a:pt x="25" y="12"/>
                    <a:pt x="34" y="10"/>
                  </a:cubicBezTo>
                  <a:cubicBezTo>
                    <a:pt x="40" y="4"/>
                    <a:pt x="32" y="1"/>
                    <a:pt x="32" y="1"/>
                  </a:cubicBezTo>
                  <a:cubicBezTo>
                    <a:pt x="32" y="1"/>
                    <a:pt x="32" y="1"/>
                    <a:pt x="32" y="0"/>
                  </a:cubicBezTo>
                  <a:cubicBezTo>
                    <a:pt x="21" y="3"/>
                    <a:pt x="10" y="9"/>
                    <a:pt x="2" y="19"/>
                  </a:cubicBezTo>
                  <a:cubicBezTo>
                    <a:pt x="2" y="19"/>
                    <a:pt x="1" y="19"/>
                    <a:pt x="1" y="19"/>
                  </a:cubicBezTo>
                  <a:cubicBezTo>
                    <a:pt x="0" y="27"/>
                    <a:pt x="8" y="26"/>
                    <a:pt x="8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Freeform 522"/>
            <p:cNvSpPr>
              <a:spLocks/>
            </p:cNvSpPr>
            <p:nvPr/>
          </p:nvSpPr>
          <p:spPr bwMode="auto">
            <a:xfrm>
              <a:off x="5487242" y="2869758"/>
              <a:ext cx="251797" cy="174777"/>
            </a:xfrm>
            <a:custGeom>
              <a:avLst/>
              <a:gdLst>
                <a:gd name="T0" fmla="*/ 296 w 340"/>
                <a:gd name="T1" fmla="*/ 96 h 236"/>
                <a:gd name="T2" fmla="*/ 319 w 340"/>
                <a:gd name="T3" fmla="*/ 52 h 236"/>
                <a:gd name="T4" fmla="*/ 340 w 340"/>
                <a:gd name="T5" fmla="*/ 4 h 236"/>
                <a:gd name="T6" fmla="*/ 286 w 340"/>
                <a:gd name="T7" fmla="*/ 2 h 236"/>
                <a:gd name="T8" fmla="*/ 232 w 340"/>
                <a:gd name="T9" fmla="*/ 0 h 236"/>
                <a:gd name="T10" fmla="*/ 253 w 340"/>
                <a:gd name="T11" fmla="*/ 26 h 236"/>
                <a:gd name="T12" fmla="*/ 2 w 340"/>
                <a:gd name="T13" fmla="*/ 175 h 236"/>
                <a:gd name="T14" fmla="*/ 0 w 340"/>
                <a:gd name="T15" fmla="*/ 236 h 236"/>
                <a:gd name="T16" fmla="*/ 272 w 340"/>
                <a:gd name="T17" fmla="*/ 66 h 236"/>
                <a:gd name="T18" fmla="*/ 296 w 340"/>
                <a:gd name="T19" fmla="*/ 9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236">
                  <a:moveTo>
                    <a:pt x="296" y="96"/>
                  </a:moveTo>
                  <a:lnTo>
                    <a:pt x="319" y="52"/>
                  </a:lnTo>
                  <a:lnTo>
                    <a:pt x="340" y="4"/>
                  </a:lnTo>
                  <a:lnTo>
                    <a:pt x="286" y="2"/>
                  </a:lnTo>
                  <a:lnTo>
                    <a:pt x="232" y="0"/>
                  </a:lnTo>
                  <a:lnTo>
                    <a:pt x="253" y="26"/>
                  </a:lnTo>
                  <a:lnTo>
                    <a:pt x="2" y="175"/>
                  </a:lnTo>
                  <a:lnTo>
                    <a:pt x="0" y="236"/>
                  </a:lnTo>
                  <a:lnTo>
                    <a:pt x="272" y="66"/>
                  </a:lnTo>
                  <a:lnTo>
                    <a:pt x="296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Freeform 523"/>
            <p:cNvSpPr>
              <a:spLocks/>
            </p:cNvSpPr>
            <p:nvPr/>
          </p:nvSpPr>
          <p:spPr bwMode="auto">
            <a:xfrm>
              <a:off x="5669425" y="2953443"/>
              <a:ext cx="68133" cy="239948"/>
            </a:xfrm>
            <a:custGeom>
              <a:avLst/>
              <a:gdLst>
                <a:gd name="T0" fmla="*/ 39 w 39"/>
                <a:gd name="T1" fmla="*/ 125 h 137"/>
                <a:gd name="T2" fmla="*/ 26 w 39"/>
                <a:gd name="T3" fmla="*/ 137 h 137"/>
                <a:gd name="T4" fmla="*/ 13 w 39"/>
                <a:gd name="T5" fmla="*/ 137 h 137"/>
                <a:gd name="T6" fmla="*/ 0 w 39"/>
                <a:gd name="T7" fmla="*/ 125 h 137"/>
                <a:gd name="T8" fmla="*/ 0 w 39"/>
                <a:gd name="T9" fmla="*/ 13 h 137"/>
                <a:gd name="T10" fmla="*/ 13 w 39"/>
                <a:gd name="T11" fmla="*/ 0 h 137"/>
                <a:gd name="T12" fmla="*/ 26 w 39"/>
                <a:gd name="T13" fmla="*/ 0 h 137"/>
                <a:gd name="T14" fmla="*/ 39 w 39"/>
                <a:gd name="T15" fmla="*/ 13 h 137"/>
                <a:gd name="T16" fmla="*/ 39 w 39"/>
                <a:gd name="T17" fmla="*/ 12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137">
                  <a:moveTo>
                    <a:pt x="39" y="125"/>
                  </a:moveTo>
                  <a:cubicBezTo>
                    <a:pt x="39" y="132"/>
                    <a:pt x="33" y="137"/>
                    <a:pt x="26" y="137"/>
                  </a:cubicBezTo>
                  <a:cubicBezTo>
                    <a:pt x="13" y="137"/>
                    <a:pt x="13" y="137"/>
                    <a:pt x="13" y="137"/>
                  </a:cubicBezTo>
                  <a:cubicBezTo>
                    <a:pt x="6" y="137"/>
                    <a:pt x="0" y="132"/>
                    <a:pt x="0" y="12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3" y="0"/>
                    <a:pt x="39" y="6"/>
                    <a:pt x="39" y="13"/>
                  </a:cubicBezTo>
                  <a:lnTo>
                    <a:pt x="39" y="1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524"/>
            <p:cNvSpPr>
              <a:spLocks/>
            </p:cNvSpPr>
            <p:nvPr/>
          </p:nvSpPr>
          <p:spPr bwMode="auto">
            <a:xfrm>
              <a:off x="5579815" y="3004543"/>
              <a:ext cx="66652" cy="188848"/>
            </a:xfrm>
            <a:custGeom>
              <a:avLst/>
              <a:gdLst>
                <a:gd name="T0" fmla="*/ 38 w 38"/>
                <a:gd name="T1" fmla="*/ 96 h 108"/>
                <a:gd name="T2" fmla="*/ 26 w 38"/>
                <a:gd name="T3" fmla="*/ 108 h 108"/>
                <a:gd name="T4" fmla="*/ 13 w 38"/>
                <a:gd name="T5" fmla="*/ 108 h 108"/>
                <a:gd name="T6" fmla="*/ 0 w 38"/>
                <a:gd name="T7" fmla="*/ 96 h 108"/>
                <a:gd name="T8" fmla="*/ 0 w 38"/>
                <a:gd name="T9" fmla="*/ 12 h 108"/>
                <a:gd name="T10" fmla="*/ 13 w 38"/>
                <a:gd name="T11" fmla="*/ 0 h 108"/>
                <a:gd name="T12" fmla="*/ 26 w 38"/>
                <a:gd name="T13" fmla="*/ 0 h 108"/>
                <a:gd name="T14" fmla="*/ 38 w 38"/>
                <a:gd name="T15" fmla="*/ 12 h 108"/>
                <a:gd name="T16" fmla="*/ 38 w 38"/>
                <a:gd name="T1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108">
                  <a:moveTo>
                    <a:pt x="38" y="96"/>
                  </a:moveTo>
                  <a:cubicBezTo>
                    <a:pt x="38" y="103"/>
                    <a:pt x="33" y="108"/>
                    <a:pt x="26" y="108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6" y="108"/>
                    <a:pt x="0" y="103"/>
                    <a:pt x="0" y="9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3" y="0"/>
                    <a:pt x="38" y="6"/>
                    <a:pt x="38" y="12"/>
                  </a:cubicBezTo>
                  <a:lnTo>
                    <a:pt x="38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525"/>
            <p:cNvSpPr>
              <a:spLocks/>
            </p:cNvSpPr>
            <p:nvPr/>
          </p:nvSpPr>
          <p:spPr bwMode="auto">
            <a:xfrm>
              <a:off x="5483540" y="3051200"/>
              <a:ext cx="79242" cy="148857"/>
            </a:xfrm>
            <a:custGeom>
              <a:avLst/>
              <a:gdLst>
                <a:gd name="T0" fmla="*/ 29 w 45"/>
                <a:gd name="T1" fmla="*/ 85 h 85"/>
                <a:gd name="T2" fmla="*/ 15 w 45"/>
                <a:gd name="T3" fmla="*/ 85 h 85"/>
                <a:gd name="T4" fmla="*/ 0 w 45"/>
                <a:gd name="T5" fmla="*/ 69 h 85"/>
                <a:gd name="T6" fmla="*/ 0 w 45"/>
                <a:gd name="T7" fmla="*/ 16 h 85"/>
                <a:gd name="T8" fmla="*/ 15 w 45"/>
                <a:gd name="T9" fmla="*/ 0 h 85"/>
                <a:gd name="T10" fmla="*/ 29 w 45"/>
                <a:gd name="T11" fmla="*/ 0 h 85"/>
                <a:gd name="T12" fmla="*/ 45 w 45"/>
                <a:gd name="T13" fmla="*/ 16 h 85"/>
                <a:gd name="T14" fmla="*/ 45 w 45"/>
                <a:gd name="T15" fmla="*/ 69 h 85"/>
                <a:gd name="T16" fmla="*/ 29 w 45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85">
                  <a:moveTo>
                    <a:pt x="29" y="85"/>
                  </a:moveTo>
                  <a:cubicBezTo>
                    <a:pt x="15" y="85"/>
                    <a:pt x="15" y="85"/>
                    <a:pt x="15" y="85"/>
                  </a:cubicBezTo>
                  <a:cubicBezTo>
                    <a:pt x="7" y="85"/>
                    <a:pt x="0" y="78"/>
                    <a:pt x="0" y="6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7" y="0"/>
                    <a:pt x="45" y="7"/>
                    <a:pt x="45" y="1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78"/>
                    <a:pt x="37" y="85"/>
                    <a:pt x="29" y="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526"/>
            <p:cNvSpPr>
              <a:spLocks/>
            </p:cNvSpPr>
            <p:nvPr/>
          </p:nvSpPr>
          <p:spPr bwMode="auto">
            <a:xfrm>
              <a:off x="5722006" y="2144729"/>
              <a:ext cx="138489" cy="134786"/>
            </a:xfrm>
            <a:custGeom>
              <a:avLst/>
              <a:gdLst>
                <a:gd name="T0" fmla="*/ 41 w 79"/>
                <a:gd name="T1" fmla="*/ 76 h 77"/>
                <a:gd name="T2" fmla="*/ 78 w 79"/>
                <a:gd name="T3" fmla="*/ 37 h 77"/>
                <a:gd name="T4" fmla="*/ 38 w 79"/>
                <a:gd name="T5" fmla="*/ 0 h 77"/>
                <a:gd name="T6" fmla="*/ 1 w 79"/>
                <a:gd name="T7" fmla="*/ 40 h 77"/>
                <a:gd name="T8" fmla="*/ 41 w 79"/>
                <a:gd name="T9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7">
                  <a:moveTo>
                    <a:pt x="41" y="76"/>
                  </a:moveTo>
                  <a:cubicBezTo>
                    <a:pt x="62" y="76"/>
                    <a:pt x="79" y="58"/>
                    <a:pt x="78" y="37"/>
                  </a:cubicBezTo>
                  <a:cubicBezTo>
                    <a:pt x="78" y="16"/>
                    <a:pt x="60" y="0"/>
                    <a:pt x="38" y="0"/>
                  </a:cubicBezTo>
                  <a:cubicBezTo>
                    <a:pt x="17" y="1"/>
                    <a:pt x="0" y="19"/>
                    <a:pt x="1" y="40"/>
                  </a:cubicBezTo>
                  <a:cubicBezTo>
                    <a:pt x="2" y="61"/>
                    <a:pt x="20" y="77"/>
                    <a:pt x="41" y="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527"/>
            <p:cNvSpPr>
              <a:spLocks/>
            </p:cNvSpPr>
            <p:nvPr/>
          </p:nvSpPr>
          <p:spPr bwMode="auto">
            <a:xfrm>
              <a:off x="5655354" y="2288402"/>
              <a:ext cx="273274" cy="197735"/>
            </a:xfrm>
            <a:custGeom>
              <a:avLst/>
              <a:gdLst>
                <a:gd name="T0" fmla="*/ 119 w 156"/>
                <a:gd name="T1" fmla="*/ 0 h 113"/>
                <a:gd name="T2" fmla="*/ 80 w 156"/>
                <a:gd name="T3" fmla="*/ 46 h 113"/>
                <a:gd name="T4" fmla="*/ 37 w 156"/>
                <a:gd name="T5" fmla="*/ 1 h 113"/>
                <a:gd name="T6" fmla="*/ 1 w 156"/>
                <a:gd name="T7" fmla="*/ 50 h 113"/>
                <a:gd name="T8" fmla="*/ 3 w 156"/>
                <a:gd name="T9" fmla="*/ 113 h 113"/>
                <a:gd name="T10" fmla="*/ 156 w 156"/>
                <a:gd name="T11" fmla="*/ 113 h 113"/>
                <a:gd name="T12" fmla="*/ 154 w 156"/>
                <a:gd name="T13" fmla="*/ 45 h 113"/>
                <a:gd name="T14" fmla="*/ 119 w 156"/>
                <a:gd name="T1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113">
                  <a:moveTo>
                    <a:pt x="119" y="0"/>
                  </a:moveTo>
                  <a:cubicBezTo>
                    <a:pt x="80" y="46"/>
                    <a:pt x="80" y="46"/>
                    <a:pt x="80" y="46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11" y="11"/>
                    <a:pt x="0" y="26"/>
                    <a:pt x="1" y="50"/>
                  </a:cubicBezTo>
                  <a:cubicBezTo>
                    <a:pt x="3" y="113"/>
                    <a:pt x="3" y="113"/>
                    <a:pt x="3" y="113"/>
                  </a:cubicBezTo>
                  <a:cubicBezTo>
                    <a:pt x="156" y="113"/>
                    <a:pt x="156" y="113"/>
                    <a:pt x="156" y="113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3" y="23"/>
                    <a:pt x="144" y="9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Freeform 534"/>
            <p:cNvSpPr>
              <a:spLocks noEditPoints="1"/>
            </p:cNvSpPr>
            <p:nvPr/>
          </p:nvSpPr>
          <p:spPr bwMode="auto">
            <a:xfrm>
              <a:off x="4751846" y="2769779"/>
              <a:ext cx="159225" cy="268090"/>
            </a:xfrm>
            <a:custGeom>
              <a:avLst/>
              <a:gdLst>
                <a:gd name="T0" fmla="*/ 54 w 91"/>
                <a:gd name="T1" fmla="*/ 71 h 153"/>
                <a:gd name="T2" fmla="*/ 91 w 91"/>
                <a:gd name="T3" fmla="*/ 25 h 153"/>
                <a:gd name="T4" fmla="*/ 91 w 91"/>
                <a:gd name="T5" fmla="*/ 25 h 153"/>
                <a:gd name="T6" fmla="*/ 91 w 91"/>
                <a:gd name="T7" fmla="*/ 0 h 153"/>
                <a:gd name="T8" fmla="*/ 46 w 91"/>
                <a:gd name="T9" fmla="*/ 0 h 153"/>
                <a:gd name="T10" fmla="*/ 45 w 91"/>
                <a:gd name="T11" fmla="*/ 0 h 153"/>
                <a:gd name="T12" fmla="*/ 0 w 91"/>
                <a:gd name="T13" fmla="*/ 0 h 153"/>
                <a:gd name="T14" fmla="*/ 0 w 91"/>
                <a:gd name="T15" fmla="*/ 25 h 153"/>
                <a:gd name="T16" fmla="*/ 0 w 91"/>
                <a:gd name="T17" fmla="*/ 25 h 153"/>
                <a:gd name="T18" fmla="*/ 37 w 91"/>
                <a:gd name="T19" fmla="*/ 71 h 153"/>
                <a:gd name="T20" fmla="*/ 42 w 91"/>
                <a:gd name="T21" fmla="*/ 77 h 153"/>
                <a:gd name="T22" fmla="*/ 40 w 91"/>
                <a:gd name="T23" fmla="*/ 82 h 153"/>
                <a:gd name="T24" fmla="*/ 0 w 91"/>
                <a:gd name="T25" fmla="*/ 128 h 153"/>
                <a:gd name="T26" fmla="*/ 0 w 91"/>
                <a:gd name="T27" fmla="*/ 128 h 153"/>
                <a:gd name="T28" fmla="*/ 0 w 91"/>
                <a:gd name="T29" fmla="*/ 153 h 153"/>
                <a:gd name="T30" fmla="*/ 45 w 91"/>
                <a:gd name="T31" fmla="*/ 153 h 153"/>
                <a:gd name="T32" fmla="*/ 46 w 91"/>
                <a:gd name="T33" fmla="*/ 153 h 153"/>
                <a:gd name="T34" fmla="*/ 91 w 91"/>
                <a:gd name="T35" fmla="*/ 153 h 153"/>
                <a:gd name="T36" fmla="*/ 91 w 91"/>
                <a:gd name="T37" fmla="*/ 128 h 153"/>
                <a:gd name="T38" fmla="*/ 91 w 91"/>
                <a:gd name="T39" fmla="*/ 128 h 153"/>
                <a:gd name="T40" fmla="*/ 51 w 91"/>
                <a:gd name="T41" fmla="*/ 82 h 153"/>
                <a:gd name="T42" fmla="*/ 49 w 91"/>
                <a:gd name="T43" fmla="*/ 77 h 153"/>
                <a:gd name="T44" fmla="*/ 54 w 91"/>
                <a:gd name="T45" fmla="*/ 71 h 153"/>
                <a:gd name="T46" fmla="*/ 14 w 91"/>
                <a:gd name="T47" fmla="*/ 127 h 153"/>
                <a:gd name="T48" fmla="*/ 14 w 91"/>
                <a:gd name="T49" fmla="*/ 124 h 153"/>
                <a:gd name="T50" fmla="*/ 14 w 91"/>
                <a:gd name="T51" fmla="*/ 124 h 153"/>
                <a:gd name="T52" fmla="*/ 42 w 91"/>
                <a:gd name="T53" fmla="*/ 92 h 153"/>
                <a:gd name="T54" fmla="*/ 14 w 91"/>
                <a:gd name="T55" fmla="*/ 127 h 153"/>
                <a:gd name="T56" fmla="*/ 80 w 91"/>
                <a:gd name="T57" fmla="*/ 124 h 153"/>
                <a:gd name="T58" fmla="*/ 80 w 91"/>
                <a:gd name="T59" fmla="*/ 126 h 153"/>
                <a:gd name="T60" fmla="*/ 52 w 91"/>
                <a:gd name="T61" fmla="*/ 92 h 153"/>
                <a:gd name="T62" fmla="*/ 80 w 91"/>
                <a:gd name="T63" fmla="*/ 124 h 153"/>
                <a:gd name="T64" fmla="*/ 42 w 91"/>
                <a:gd name="T65" fmla="*/ 41 h 153"/>
                <a:gd name="T66" fmla="*/ 18 w 91"/>
                <a:gd name="T67" fmla="*/ 45 h 153"/>
                <a:gd name="T68" fmla="*/ 14 w 91"/>
                <a:gd name="T69" fmla="*/ 28 h 153"/>
                <a:gd name="T70" fmla="*/ 14 w 91"/>
                <a:gd name="T71" fmla="*/ 28 h 153"/>
                <a:gd name="T72" fmla="*/ 14 w 91"/>
                <a:gd name="T73" fmla="*/ 11 h 153"/>
                <a:gd name="T74" fmla="*/ 19 w 91"/>
                <a:gd name="T75" fmla="*/ 11 h 153"/>
                <a:gd name="T76" fmla="*/ 75 w 91"/>
                <a:gd name="T77" fmla="*/ 11 h 153"/>
                <a:gd name="T78" fmla="*/ 80 w 91"/>
                <a:gd name="T79" fmla="*/ 11 h 153"/>
                <a:gd name="T80" fmla="*/ 80 w 91"/>
                <a:gd name="T81" fmla="*/ 28 h 153"/>
                <a:gd name="T82" fmla="*/ 79 w 91"/>
                <a:gd name="T83" fmla="*/ 37 h 153"/>
                <a:gd name="T84" fmla="*/ 60 w 91"/>
                <a:gd name="T85" fmla="*/ 43 h 153"/>
                <a:gd name="T86" fmla="*/ 42 w 91"/>
                <a:gd name="T87" fmla="*/ 4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1" h="153">
                  <a:moveTo>
                    <a:pt x="54" y="71"/>
                  </a:moveTo>
                  <a:cubicBezTo>
                    <a:pt x="75" y="66"/>
                    <a:pt x="91" y="48"/>
                    <a:pt x="91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48"/>
                    <a:pt x="16" y="66"/>
                    <a:pt x="37" y="71"/>
                  </a:cubicBezTo>
                  <a:cubicBezTo>
                    <a:pt x="39" y="72"/>
                    <a:pt x="41" y="75"/>
                    <a:pt x="42" y="77"/>
                  </a:cubicBezTo>
                  <a:cubicBezTo>
                    <a:pt x="42" y="79"/>
                    <a:pt x="41" y="80"/>
                    <a:pt x="40" y="82"/>
                  </a:cubicBezTo>
                  <a:cubicBezTo>
                    <a:pt x="17" y="85"/>
                    <a:pt x="0" y="104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45" y="153"/>
                    <a:pt x="45" y="153"/>
                    <a:pt x="45" y="153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1" y="128"/>
                    <a:pt x="91" y="128"/>
                    <a:pt x="91" y="128"/>
                  </a:cubicBezTo>
                  <a:cubicBezTo>
                    <a:pt x="91" y="128"/>
                    <a:pt x="91" y="128"/>
                    <a:pt x="91" y="128"/>
                  </a:cubicBezTo>
                  <a:cubicBezTo>
                    <a:pt x="91" y="104"/>
                    <a:pt x="74" y="85"/>
                    <a:pt x="51" y="82"/>
                  </a:cubicBezTo>
                  <a:cubicBezTo>
                    <a:pt x="50" y="80"/>
                    <a:pt x="49" y="79"/>
                    <a:pt x="49" y="77"/>
                  </a:cubicBezTo>
                  <a:cubicBezTo>
                    <a:pt x="50" y="75"/>
                    <a:pt x="51" y="72"/>
                    <a:pt x="54" y="71"/>
                  </a:cubicBezTo>
                  <a:close/>
                  <a:moveTo>
                    <a:pt x="14" y="127"/>
                  </a:moveTo>
                  <a:cubicBezTo>
                    <a:pt x="14" y="124"/>
                    <a:pt x="14" y="124"/>
                    <a:pt x="14" y="124"/>
                  </a:cubicBezTo>
                  <a:cubicBezTo>
                    <a:pt x="14" y="124"/>
                    <a:pt x="14" y="124"/>
                    <a:pt x="14" y="124"/>
                  </a:cubicBezTo>
                  <a:cubicBezTo>
                    <a:pt x="14" y="108"/>
                    <a:pt x="26" y="95"/>
                    <a:pt x="42" y="92"/>
                  </a:cubicBezTo>
                  <a:cubicBezTo>
                    <a:pt x="41" y="98"/>
                    <a:pt x="38" y="114"/>
                    <a:pt x="14" y="127"/>
                  </a:cubicBezTo>
                  <a:close/>
                  <a:moveTo>
                    <a:pt x="80" y="124"/>
                  </a:moveTo>
                  <a:cubicBezTo>
                    <a:pt x="80" y="126"/>
                    <a:pt x="80" y="126"/>
                    <a:pt x="80" y="126"/>
                  </a:cubicBezTo>
                  <a:cubicBezTo>
                    <a:pt x="70" y="120"/>
                    <a:pt x="51" y="106"/>
                    <a:pt x="52" y="92"/>
                  </a:cubicBezTo>
                  <a:cubicBezTo>
                    <a:pt x="67" y="94"/>
                    <a:pt x="80" y="108"/>
                    <a:pt x="80" y="124"/>
                  </a:cubicBezTo>
                  <a:close/>
                  <a:moveTo>
                    <a:pt x="42" y="41"/>
                  </a:moveTo>
                  <a:cubicBezTo>
                    <a:pt x="32" y="37"/>
                    <a:pt x="23" y="42"/>
                    <a:pt x="18" y="45"/>
                  </a:cubicBezTo>
                  <a:cubicBezTo>
                    <a:pt x="16" y="40"/>
                    <a:pt x="14" y="34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31"/>
                    <a:pt x="79" y="34"/>
                    <a:pt x="79" y="37"/>
                  </a:cubicBezTo>
                  <a:cubicBezTo>
                    <a:pt x="73" y="37"/>
                    <a:pt x="63" y="41"/>
                    <a:pt x="60" y="43"/>
                  </a:cubicBezTo>
                  <a:cubicBezTo>
                    <a:pt x="55" y="45"/>
                    <a:pt x="55" y="47"/>
                    <a:pt x="42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Freeform 535"/>
            <p:cNvSpPr>
              <a:spLocks/>
            </p:cNvSpPr>
            <p:nvPr/>
          </p:nvSpPr>
          <p:spPr bwMode="auto">
            <a:xfrm>
              <a:off x="4735553" y="3046016"/>
              <a:ext cx="194773" cy="35548"/>
            </a:xfrm>
            <a:custGeom>
              <a:avLst/>
              <a:gdLst>
                <a:gd name="T0" fmla="*/ 103 w 111"/>
                <a:gd name="T1" fmla="*/ 0 h 20"/>
                <a:gd name="T2" fmla="*/ 7 w 111"/>
                <a:gd name="T3" fmla="*/ 0 h 20"/>
                <a:gd name="T4" fmla="*/ 0 w 111"/>
                <a:gd name="T5" fmla="*/ 10 h 20"/>
                <a:gd name="T6" fmla="*/ 7 w 111"/>
                <a:gd name="T7" fmla="*/ 20 h 20"/>
                <a:gd name="T8" fmla="*/ 103 w 111"/>
                <a:gd name="T9" fmla="*/ 20 h 20"/>
                <a:gd name="T10" fmla="*/ 111 w 111"/>
                <a:gd name="T11" fmla="*/ 10 h 20"/>
                <a:gd name="T12" fmla="*/ 103 w 111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20">
                  <a:moveTo>
                    <a:pt x="10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5"/>
                    <a:pt x="0" y="10"/>
                  </a:cubicBezTo>
                  <a:cubicBezTo>
                    <a:pt x="0" y="16"/>
                    <a:pt x="3" y="20"/>
                    <a:pt x="7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7" y="20"/>
                    <a:pt x="111" y="16"/>
                    <a:pt x="111" y="10"/>
                  </a:cubicBezTo>
                  <a:cubicBezTo>
                    <a:pt x="111" y="5"/>
                    <a:pt x="107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536"/>
            <p:cNvSpPr>
              <a:spLocks/>
            </p:cNvSpPr>
            <p:nvPr/>
          </p:nvSpPr>
          <p:spPr bwMode="auto">
            <a:xfrm>
              <a:off x="4735553" y="2723863"/>
              <a:ext cx="194773" cy="35548"/>
            </a:xfrm>
            <a:custGeom>
              <a:avLst/>
              <a:gdLst>
                <a:gd name="T0" fmla="*/ 7 w 111"/>
                <a:gd name="T1" fmla="*/ 20 h 20"/>
                <a:gd name="T2" fmla="*/ 103 w 111"/>
                <a:gd name="T3" fmla="*/ 20 h 20"/>
                <a:gd name="T4" fmla="*/ 111 w 111"/>
                <a:gd name="T5" fmla="*/ 10 h 20"/>
                <a:gd name="T6" fmla="*/ 103 w 111"/>
                <a:gd name="T7" fmla="*/ 0 h 20"/>
                <a:gd name="T8" fmla="*/ 7 w 111"/>
                <a:gd name="T9" fmla="*/ 0 h 20"/>
                <a:gd name="T10" fmla="*/ 0 w 111"/>
                <a:gd name="T11" fmla="*/ 10 h 20"/>
                <a:gd name="T12" fmla="*/ 7 w 111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20">
                  <a:moveTo>
                    <a:pt x="7" y="20"/>
                  </a:moveTo>
                  <a:cubicBezTo>
                    <a:pt x="103" y="20"/>
                    <a:pt x="103" y="20"/>
                    <a:pt x="103" y="20"/>
                  </a:cubicBezTo>
                  <a:cubicBezTo>
                    <a:pt x="107" y="20"/>
                    <a:pt x="111" y="16"/>
                    <a:pt x="111" y="10"/>
                  </a:cubicBezTo>
                  <a:cubicBezTo>
                    <a:pt x="111" y="5"/>
                    <a:pt x="107" y="0"/>
                    <a:pt x="10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5"/>
                    <a:pt x="0" y="10"/>
                  </a:cubicBezTo>
                  <a:cubicBezTo>
                    <a:pt x="0" y="16"/>
                    <a:pt x="3" y="20"/>
                    <a:pt x="7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Freeform 537"/>
            <p:cNvSpPr>
              <a:spLocks noEditPoints="1"/>
            </p:cNvSpPr>
            <p:nvPr/>
          </p:nvSpPr>
          <p:spPr bwMode="auto">
            <a:xfrm>
              <a:off x="4893297" y="2823842"/>
              <a:ext cx="225877" cy="224396"/>
            </a:xfrm>
            <a:custGeom>
              <a:avLst/>
              <a:gdLst>
                <a:gd name="T0" fmla="*/ 65 w 129"/>
                <a:gd name="T1" fmla="*/ 0 h 128"/>
                <a:gd name="T2" fmla="*/ 0 w 129"/>
                <a:gd name="T3" fmla="*/ 64 h 128"/>
                <a:gd name="T4" fmla="*/ 65 w 129"/>
                <a:gd name="T5" fmla="*/ 128 h 128"/>
                <a:gd name="T6" fmla="*/ 129 w 129"/>
                <a:gd name="T7" fmla="*/ 64 h 128"/>
                <a:gd name="T8" fmla="*/ 65 w 129"/>
                <a:gd name="T9" fmla="*/ 0 h 128"/>
                <a:gd name="T10" fmla="*/ 65 w 129"/>
                <a:gd name="T11" fmla="*/ 114 h 128"/>
                <a:gd name="T12" fmla="*/ 14 w 129"/>
                <a:gd name="T13" fmla="*/ 64 h 128"/>
                <a:gd name="T14" fmla="*/ 65 w 129"/>
                <a:gd name="T15" fmla="*/ 13 h 128"/>
                <a:gd name="T16" fmla="*/ 115 w 129"/>
                <a:gd name="T17" fmla="*/ 64 h 128"/>
                <a:gd name="T18" fmla="*/ 65 w 129"/>
                <a:gd name="T19" fmla="*/ 11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128">
                  <a:moveTo>
                    <a:pt x="65" y="0"/>
                  </a:moveTo>
                  <a:cubicBezTo>
                    <a:pt x="29" y="0"/>
                    <a:pt x="0" y="28"/>
                    <a:pt x="0" y="64"/>
                  </a:cubicBezTo>
                  <a:cubicBezTo>
                    <a:pt x="0" y="99"/>
                    <a:pt x="29" y="128"/>
                    <a:pt x="65" y="128"/>
                  </a:cubicBezTo>
                  <a:cubicBezTo>
                    <a:pt x="100" y="128"/>
                    <a:pt x="129" y="99"/>
                    <a:pt x="129" y="64"/>
                  </a:cubicBezTo>
                  <a:cubicBezTo>
                    <a:pt x="129" y="28"/>
                    <a:pt x="100" y="0"/>
                    <a:pt x="65" y="0"/>
                  </a:cubicBezTo>
                  <a:close/>
                  <a:moveTo>
                    <a:pt x="65" y="114"/>
                  </a:moveTo>
                  <a:cubicBezTo>
                    <a:pt x="37" y="114"/>
                    <a:pt x="14" y="92"/>
                    <a:pt x="14" y="64"/>
                  </a:cubicBezTo>
                  <a:cubicBezTo>
                    <a:pt x="14" y="36"/>
                    <a:pt x="37" y="13"/>
                    <a:pt x="65" y="13"/>
                  </a:cubicBezTo>
                  <a:cubicBezTo>
                    <a:pt x="92" y="13"/>
                    <a:pt x="115" y="36"/>
                    <a:pt x="115" y="64"/>
                  </a:cubicBezTo>
                  <a:cubicBezTo>
                    <a:pt x="115" y="92"/>
                    <a:pt x="92" y="114"/>
                    <a:pt x="65" y="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Freeform 538"/>
            <p:cNvSpPr>
              <a:spLocks noEditPoints="1"/>
            </p:cNvSpPr>
            <p:nvPr/>
          </p:nvSpPr>
          <p:spPr bwMode="auto">
            <a:xfrm>
              <a:off x="4972539" y="2869758"/>
              <a:ext cx="69615" cy="132564"/>
            </a:xfrm>
            <a:custGeom>
              <a:avLst/>
              <a:gdLst>
                <a:gd name="T0" fmla="*/ 18 w 40"/>
                <a:gd name="T1" fmla="*/ 76 h 76"/>
                <a:gd name="T2" fmla="*/ 18 w 40"/>
                <a:gd name="T3" fmla="*/ 69 h 76"/>
                <a:gd name="T4" fmla="*/ 9 w 40"/>
                <a:gd name="T5" fmla="*/ 66 h 76"/>
                <a:gd name="T6" fmla="*/ 3 w 40"/>
                <a:gd name="T7" fmla="*/ 60 h 76"/>
                <a:gd name="T8" fmla="*/ 0 w 40"/>
                <a:gd name="T9" fmla="*/ 51 h 76"/>
                <a:gd name="T10" fmla="*/ 7 w 40"/>
                <a:gd name="T11" fmla="*/ 49 h 76"/>
                <a:gd name="T12" fmla="*/ 10 w 40"/>
                <a:gd name="T13" fmla="*/ 58 h 76"/>
                <a:gd name="T14" fmla="*/ 18 w 40"/>
                <a:gd name="T15" fmla="*/ 63 h 76"/>
                <a:gd name="T16" fmla="*/ 18 w 40"/>
                <a:gd name="T17" fmla="*/ 39 h 76"/>
                <a:gd name="T18" fmla="*/ 8 w 40"/>
                <a:gd name="T19" fmla="*/ 35 h 76"/>
                <a:gd name="T20" fmla="*/ 3 w 40"/>
                <a:gd name="T21" fmla="*/ 29 h 76"/>
                <a:gd name="T22" fmla="*/ 1 w 40"/>
                <a:gd name="T23" fmla="*/ 21 h 76"/>
                <a:gd name="T24" fmla="*/ 7 w 40"/>
                <a:gd name="T25" fmla="*/ 8 h 76"/>
                <a:gd name="T26" fmla="*/ 18 w 40"/>
                <a:gd name="T27" fmla="*/ 4 h 76"/>
                <a:gd name="T28" fmla="*/ 18 w 40"/>
                <a:gd name="T29" fmla="*/ 0 h 76"/>
                <a:gd name="T30" fmla="*/ 22 w 40"/>
                <a:gd name="T31" fmla="*/ 0 h 76"/>
                <a:gd name="T32" fmla="*/ 22 w 40"/>
                <a:gd name="T33" fmla="*/ 4 h 76"/>
                <a:gd name="T34" fmla="*/ 33 w 40"/>
                <a:gd name="T35" fmla="*/ 8 h 76"/>
                <a:gd name="T36" fmla="*/ 39 w 40"/>
                <a:gd name="T37" fmla="*/ 19 h 76"/>
                <a:gd name="T38" fmla="*/ 31 w 40"/>
                <a:gd name="T39" fmla="*/ 20 h 76"/>
                <a:gd name="T40" fmla="*/ 28 w 40"/>
                <a:gd name="T41" fmla="*/ 14 h 76"/>
                <a:gd name="T42" fmla="*/ 22 w 40"/>
                <a:gd name="T43" fmla="*/ 10 h 76"/>
                <a:gd name="T44" fmla="*/ 22 w 40"/>
                <a:gd name="T45" fmla="*/ 32 h 76"/>
                <a:gd name="T46" fmla="*/ 30 w 40"/>
                <a:gd name="T47" fmla="*/ 34 h 76"/>
                <a:gd name="T48" fmla="*/ 36 w 40"/>
                <a:gd name="T49" fmla="*/ 38 h 76"/>
                <a:gd name="T50" fmla="*/ 39 w 40"/>
                <a:gd name="T51" fmla="*/ 43 h 76"/>
                <a:gd name="T52" fmla="*/ 40 w 40"/>
                <a:gd name="T53" fmla="*/ 50 h 76"/>
                <a:gd name="T54" fmla="*/ 35 w 40"/>
                <a:gd name="T55" fmla="*/ 63 h 76"/>
                <a:gd name="T56" fmla="*/ 22 w 40"/>
                <a:gd name="T57" fmla="*/ 69 h 76"/>
                <a:gd name="T58" fmla="*/ 22 w 40"/>
                <a:gd name="T59" fmla="*/ 76 h 76"/>
                <a:gd name="T60" fmla="*/ 18 w 40"/>
                <a:gd name="T61" fmla="*/ 76 h 76"/>
                <a:gd name="T62" fmla="*/ 18 w 40"/>
                <a:gd name="T63" fmla="*/ 10 h 76"/>
                <a:gd name="T64" fmla="*/ 11 w 40"/>
                <a:gd name="T65" fmla="*/ 14 h 76"/>
                <a:gd name="T66" fmla="*/ 9 w 40"/>
                <a:gd name="T67" fmla="*/ 21 h 76"/>
                <a:gd name="T68" fmla="*/ 11 w 40"/>
                <a:gd name="T69" fmla="*/ 27 h 76"/>
                <a:gd name="T70" fmla="*/ 18 w 40"/>
                <a:gd name="T71" fmla="*/ 31 h 76"/>
                <a:gd name="T72" fmla="*/ 18 w 40"/>
                <a:gd name="T73" fmla="*/ 10 h 76"/>
                <a:gd name="T74" fmla="*/ 22 w 40"/>
                <a:gd name="T75" fmla="*/ 63 h 76"/>
                <a:gd name="T76" fmla="*/ 30 w 40"/>
                <a:gd name="T77" fmla="*/ 59 h 76"/>
                <a:gd name="T78" fmla="*/ 33 w 40"/>
                <a:gd name="T79" fmla="*/ 51 h 76"/>
                <a:gd name="T80" fmla="*/ 31 w 40"/>
                <a:gd name="T81" fmla="*/ 44 h 76"/>
                <a:gd name="T82" fmla="*/ 22 w 40"/>
                <a:gd name="T83" fmla="*/ 40 h 76"/>
                <a:gd name="T84" fmla="*/ 22 w 40"/>
                <a:gd name="T85" fmla="*/ 6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" h="76">
                  <a:moveTo>
                    <a:pt x="18" y="76"/>
                  </a:moveTo>
                  <a:cubicBezTo>
                    <a:pt x="18" y="69"/>
                    <a:pt x="18" y="69"/>
                    <a:pt x="18" y="69"/>
                  </a:cubicBezTo>
                  <a:cubicBezTo>
                    <a:pt x="14" y="68"/>
                    <a:pt x="11" y="68"/>
                    <a:pt x="9" y="66"/>
                  </a:cubicBezTo>
                  <a:cubicBezTo>
                    <a:pt x="6" y="65"/>
                    <a:pt x="4" y="63"/>
                    <a:pt x="3" y="60"/>
                  </a:cubicBezTo>
                  <a:cubicBezTo>
                    <a:pt x="1" y="58"/>
                    <a:pt x="0" y="54"/>
                    <a:pt x="0" y="51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53"/>
                    <a:pt x="9" y="56"/>
                    <a:pt x="10" y="58"/>
                  </a:cubicBezTo>
                  <a:cubicBezTo>
                    <a:pt x="12" y="61"/>
                    <a:pt x="15" y="62"/>
                    <a:pt x="18" y="63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5" y="38"/>
                    <a:pt x="12" y="37"/>
                    <a:pt x="8" y="35"/>
                  </a:cubicBezTo>
                  <a:cubicBezTo>
                    <a:pt x="6" y="34"/>
                    <a:pt x="4" y="32"/>
                    <a:pt x="3" y="29"/>
                  </a:cubicBezTo>
                  <a:cubicBezTo>
                    <a:pt x="2" y="27"/>
                    <a:pt x="1" y="24"/>
                    <a:pt x="1" y="21"/>
                  </a:cubicBezTo>
                  <a:cubicBezTo>
                    <a:pt x="1" y="16"/>
                    <a:pt x="3" y="12"/>
                    <a:pt x="7" y="8"/>
                  </a:cubicBezTo>
                  <a:cubicBezTo>
                    <a:pt x="9" y="6"/>
                    <a:pt x="13" y="5"/>
                    <a:pt x="18" y="4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7" y="5"/>
                    <a:pt x="30" y="6"/>
                    <a:pt x="33" y="8"/>
                  </a:cubicBezTo>
                  <a:cubicBezTo>
                    <a:pt x="36" y="11"/>
                    <a:pt x="38" y="14"/>
                    <a:pt x="39" y="19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17"/>
                    <a:pt x="30" y="15"/>
                    <a:pt x="28" y="14"/>
                  </a:cubicBezTo>
                  <a:cubicBezTo>
                    <a:pt x="27" y="12"/>
                    <a:pt x="25" y="11"/>
                    <a:pt x="22" y="10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6" y="33"/>
                    <a:pt x="29" y="34"/>
                    <a:pt x="30" y="34"/>
                  </a:cubicBezTo>
                  <a:cubicBezTo>
                    <a:pt x="32" y="35"/>
                    <a:pt x="34" y="37"/>
                    <a:pt x="36" y="38"/>
                  </a:cubicBezTo>
                  <a:cubicBezTo>
                    <a:pt x="37" y="40"/>
                    <a:pt x="38" y="41"/>
                    <a:pt x="39" y="43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0" y="55"/>
                    <a:pt x="39" y="60"/>
                    <a:pt x="35" y="63"/>
                  </a:cubicBezTo>
                  <a:cubicBezTo>
                    <a:pt x="32" y="67"/>
                    <a:pt x="28" y="69"/>
                    <a:pt x="22" y="69"/>
                  </a:cubicBezTo>
                  <a:cubicBezTo>
                    <a:pt x="22" y="76"/>
                    <a:pt x="22" y="76"/>
                    <a:pt x="22" y="76"/>
                  </a:cubicBezTo>
                  <a:lnTo>
                    <a:pt x="18" y="76"/>
                  </a:lnTo>
                  <a:close/>
                  <a:moveTo>
                    <a:pt x="18" y="10"/>
                  </a:moveTo>
                  <a:cubicBezTo>
                    <a:pt x="15" y="11"/>
                    <a:pt x="13" y="12"/>
                    <a:pt x="11" y="14"/>
                  </a:cubicBezTo>
                  <a:cubicBezTo>
                    <a:pt x="9" y="16"/>
                    <a:pt x="9" y="18"/>
                    <a:pt x="9" y="21"/>
                  </a:cubicBezTo>
                  <a:cubicBezTo>
                    <a:pt x="9" y="23"/>
                    <a:pt x="9" y="25"/>
                    <a:pt x="11" y="27"/>
                  </a:cubicBezTo>
                  <a:cubicBezTo>
                    <a:pt x="12" y="29"/>
                    <a:pt x="15" y="30"/>
                    <a:pt x="18" y="31"/>
                  </a:cubicBezTo>
                  <a:lnTo>
                    <a:pt x="18" y="10"/>
                  </a:lnTo>
                  <a:close/>
                  <a:moveTo>
                    <a:pt x="22" y="63"/>
                  </a:moveTo>
                  <a:cubicBezTo>
                    <a:pt x="25" y="62"/>
                    <a:pt x="28" y="61"/>
                    <a:pt x="30" y="59"/>
                  </a:cubicBezTo>
                  <a:cubicBezTo>
                    <a:pt x="32" y="57"/>
                    <a:pt x="33" y="54"/>
                    <a:pt x="33" y="51"/>
                  </a:cubicBezTo>
                  <a:cubicBezTo>
                    <a:pt x="33" y="48"/>
                    <a:pt x="32" y="46"/>
                    <a:pt x="31" y="44"/>
                  </a:cubicBezTo>
                  <a:cubicBezTo>
                    <a:pt x="29" y="42"/>
                    <a:pt x="26" y="41"/>
                    <a:pt x="22" y="40"/>
                  </a:cubicBezTo>
                  <a:lnTo>
                    <a:pt x="22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703593" y="3841239"/>
            <a:ext cx="2102678" cy="2111024"/>
            <a:chOff x="4958468" y="3328177"/>
            <a:chExt cx="2986020" cy="2997870"/>
          </a:xfrm>
        </p:grpSpPr>
        <p:sp>
          <p:nvSpPr>
            <p:cNvPr id="6" name="Freeform 491"/>
            <p:cNvSpPr>
              <a:spLocks noEditPoints="1"/>
            </p:cNvSpPr>
            <p:nvPr/>
          </p:nvSpPr>
          <p:spPr bwMode="auto">
            <a:xfrm>
              <a:off x="4958468" y="3328177"/>
              <a:ext cx="2986020" cy="2997870"/>
            </a:xfrm>
            <a:custGeom>
              <a:avLst/>
              <a:gdLst>
                <a:gd name="T0" fmla="*/ 1407 w 1705"/>
                <a:gd name="T1" fmla="*/ 204 h 1712"/>
                <a:gd name="T2" fmla="*/ 1345 w 1705"/>
                <a:gd name="T3" fmla="*/ 201 h 1712"/>
                <a:gd name="T4" fmla="*/ 1229 w 1705"/>
                <a:gd name="T5" fmla="*/ 290 h 1712"/>
                <a:gd name="T6" fmla="*/ 1107 w 1705"/>
                <a:gd name="T7" fmla="*/ 310 h 1712"/>
                <a:gd name="T8" fmla="*/ 1012 w 1705"/>
                <a:gd name="T9" fmla="*/ 230 h 1712"/>
                <a:gd name="T10" fmla="*/ 986 w 1705"/>
                <a:gd name="T11" fmla="*/ 40 h 1712"/>
                <a:gd name="T12" fmla="*/ 946 w 1705"/>
                <a:gd name="T13" fmla="*/ 0 h 1712"/>
                <a:gd name="T14" fmla="*/ 777 w 1705"/>
                <a:gd name="T15" fmla="*/ 0 h 1712"/>
                <a:gd name="T16" fmla="*/ 728 w 1705"/>
                <a:gd name="T17" fmla="*/ 54 h 1712"/>
                <a:gd name="T18" fmla="*/ 702 w 1705"/>
                <a:gd name="T19" fmla="*/ 227 h 1712"/>
                <a:gd name="T20" fmla="*/ 628 w 1705"/>
                <a:gd name="T21" fmla="*/ 299 h 1712"/>
                <a:gd name="T22" fmla="*/ 537 w 1705"/>
                <a:gd name="T23" fmla="*/ 313 h 1712"/>
                <a:gd name="T24" fmla="*/ 365 w 1705"/>
                <a:gd name="T25" fmla="*/ 184 h 1712"/>
                <a:gd name="T26" fmla="*/ 312 w 1705"/>
                <a:gd name="T27" fmla="*/ 187 h 1712"/>
                <a:gd name="T28" fmla="*/ 193 w 1705"/>
                <a:gd name="T29" fmla="*/ 307 h 1712"/>
                <a:gd name="T30" fmla="*/ 193 w 1705"/>
                <a:gd name="T31" fmla="*/ 367 h 1712"/>
                <a:gd name="T32" fmla="*/ 314 w 1705"/>
                <a:gd name="T33" fmla="*/ 525 h 1712"/>
                <a:gd name="T34" fmla="*/ 304 w 1705"/>
                <a:gd name="T35" fmla="*/ 607 h 1712"/>
                <a:gd name="T36" fmla="*/ 241 w 1705"/>
                <a:gd name="T37" fmla="*/ 696 h 1712"/>
                <a:gd name="T38" fmla="*/ 46 w 1705"/>
                <a:gd name="T39" fmla="*/ 720 h 1712"/>
                <a:gd name="T40" fmla="*/ 4 w 1705"/>
                <a:gd name="T41" fmla="*/ 755 h 1712"/>
                <a:gd name="T42" fmla="*/ 0 w 1705"/>
                <a:gd name="T43" fmla="*/ 936 h 1712"/>
                <a:gd name="T44" fmla="*/ 51 w 1705"/>
                <a:gd name="T45" fmla="*/ 986 h 1712"/>
                <a:gd name="T46" fmla="*/ 217 w 1705"/>
                <a:gd name="T47" fmla="*/ 1012 h 1712"/>
                <a:gd name="T48" fmla="*/ 298 w 1705"/>
                <a:gd name="T49" fmla="*/ 1089 h 1712"/>
                <a:gd name="T50" fmla="*/ 300 w 1705"/>
                <a:gd name="T51" fmla="*/ 1189 h 1712"/>
                <a:gd name="T52" fmla="*/ 190 w 1705"/>
                <a:gd name="T53" fmla="*/ 1322 h 1712"/>
                <a:gd name="T54" fmla="*/ 194 w 1705"/>
                <a:gd name="T55" fmla="*/ 1407 h 1712"/>
                <a:gd name="T56" fmla="*/ 297 w 1705"/>
                <a:gd name="T57" fmla="*/ 1514 h 1712"/>
                <a:gd name="T58" fmla="*/ 372 w 1705"/>
                <a:gd name="T59" fmla="*/ 1515 h 1712"/>
                <a:gd name="T60" fmla="*/ 505 w 1705"/>
                <a:gd name="T61" fmla="*/ 1417 h 1712"/>
                <a:gd name="T62" fmla="*/ 623 w 1705"/>
                <a:gd name="T63" fmla="*/ 1421 h 1712"/>
                <a:gd name="T64" fmla="*/ 693 w 1705"/>
                <a:gd name="T65" fmla="*/ 1490 h 1712"/>
                <a:gd name="T66" fmla="*/ 716 w 1705"/>
                <a:gd name="T67" fmla="*/ 1655 h 1712"/>
                <a:gd name="T68" fmla="*/ 771 w 1705"/>
                <a:gd name="T69" fmla="*/ 1712 h 1712"/>
                <a:gd name="T70" fmla="*/ 922 w 1705"/>
                <a:gd name="T71" fmla="*/ 1712 h 1712"/>
                <a:gd name="T72" fmla="*/ 980 w 1705"/>
                <a:gd name="T73" fmla="*/ 1663 h 1712"/>
                <a:gd name="T74" fmla="*/ 1007 w 1705"/>
                <a:gd name="T75" fmla="*/ 1486 h 1712"/>
                <a:gd name="T76" fmla="*/ 1103 w 1705"/>
                <a:gd name="T77" fmla="*/ 1408 h 1712"/>
                <a:gd name="T78" fmla="*/ 1194 w 1705"/>
                <a:gd name="T79" fmla="*/ 1422 h 1712"/>
                <a:gd name="T80" fmla="*/ 1324 w 1705"/>
                <a:gd name="T81" fmla="*/ 1523 h 1712"/>
                <a:gd name="T82" fmla="*/ 1393 w 1705"/>
                <a:gd name="T83" fmla="*/ 1521 h 1712"/>
                <a:gd name="T84" fmla="*/ 1505 w 1705"/>
                <a:gd name="T85" fmla="*/ 1410 h 1712"/>
                <a:gd name="T86" fmla="*/ 1516 w 1705"/>
                <a:gd name="T87" fmla="*/ 1341 h 1712"/>
                <a:gd name="T88" fmla="*/ 1406 w 1705"/>
                <a:gd name="T89" fmla="*/ 1195 h 1712"/>
                <a:gd name="T90" fmla="*/ 1414 w 1705"/>
                <a:gd name="T91" fmla="*/ 1085 h 1712"/>
                <a:gd name="T92" fmla="*/ 1501 w 1705"/>
                <a:gd name="T93" fmla="*/ 1012 h 1712"/>
                <a:gd name="T94" fmla="*/ 1649 w 1705"/>
                <a:gd name="T95" fmla="*/ 995 h 1712"/>
                <a:gd name="T96" fmla="*/ 1701 w 1705"/>
                <a:gd name="T97" fmla="*/ 954 h 1712"/>
                <a:gd name="T98" fmla="*/ 1705 w 1705"/>
                <a:gd name="T99" fmla="*/ 778 h 1712"/>
                <a:gd name="T100" fmla="*/ 1662 w 1705"/>
                <a:gd name="T101" fmla="*/ 732 h 1712"/>
                <a:gd name="T102" fmla="*/ 1455 w 1705"/>
                <a:gd name="T103" fmla="*/ 692 h 1712"/>
                <a:gd name="T104" fmla="*/ 1404 w 1705"/>
                <a:gd name="T105" fmla="*/ 608 h 1712"/>
                <a:gd name="T106" fmla="*/ 1412 w 1705"/>
                <a:gd name="T107" fmla="*/ 517 h 1712"/>
                <a:gd name="T108" fmla="*/ 1504 w 1705"/>
                <a:gd name="T109" fmla="*/ 396 h 1712"/>
                <a:gd name="T110" fmla="*/ 1521 w 1705"/>
                <a:gd name="T111" fmla="*/ 332 h 1712"/>
                <a:gd name="T112" fmla="*/ 1407 w 1705"/>
                <a:gd name="T113" fmla="*/ 204 h 1712"/>
                <a:gd name="T114" fmla="*/ 996 w 1705"/>
                <a:gd name="T115" fmla="*/ 1003 h 1712"/>
                <a:gd name="T116" fmla="*/ 703 w 1705"/>
                <a:gd name="T117" fmla="*/ 1002 h 1712"/>
                <a:gd name="T118" fmla="*/ 705 w 1705"/>
                <a:gd name="T119" fmla="*/ 710 h 1712"/>
                <a:gd name="T120" fmla="*/ 997 w 1705"/>
                <a:gd name="T121" fmla="*/ 711 h 1712"/>
                <a:gd name="T122" fmla="*/ 996 w 1705"/>
                <a:gd name="T123" fmla="*/ 1003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5" h="1712">
                  <a:moveTo>
                    <a:pt x="1407" y="204"/>
                  </a:moveTo>
                  <a:cubicBezTo>
                    <a:pt x="1376" y="174"/>
                    <a:pt x="1345" y="201"/>
                    <a:pt x="1345" y="201"/>
                  </a:cubicBezTo>
                  <a:cubicBezTo>
                    <a:pt x="1345" y="201"/>
                    <a:pt x="1289" y="241"/>
                    <a:pt x="1229" y="290"/>
                  </a:cubicBezTo>
                  <a:cubicBezTo>
                    <a:pt x="1169" y="338"/>
                    <a:pt x="1107" y="310"/>
                    <a:pt x="1107" y="310"/>
                  </a:cubicBezTo>
                  <a:cubicBezTo>
                    <a:pt x="1015" y="289"/>
                    <a:pt x="1012" y="230"/>
                    <a:pt x="1012" y="230"/>
                  </a:cubicBezTo>
                  <a:cubicBezTo>
                    <a:pt x="986" y="40"/>
                    <a:pt x="986" y="40"/>
                    <a:pt x="986" y="40"/>
                  </a:cubicBezTo>
                  <a:cubicBezTo>
                    <a:pt x="980" y="1"/>
                    <a:pt x="946" y="0"/>
                    <a:pt x="946" y="0"/>
                  </a:cubicBezTo>
                  <a:cubicBezTo>
                    <a:pt x="777" y="0"/>
                    <a:pt x="777" y="0"/>
                    <a:pt x="777" y="0"/>
                  </a:cubicBezTo>
                  <a:cubicBezTo>
                    <a:pt x="730" y="2"/>
                    <a:pt x="728" y="54"/>
                    <a:pt x="728" y="54"/>
                  </a:cubicBezTo>
                  <a:cubicBezTo>
                    <a:pt x="702" y="227"/>
                    <a:pt x="702" y="227"/>
                    <a:pt x="702" y="227"/>
                  </a:cubicBezTo>
                  <a:cubicBezTo>
                    <a:pt x="696" y="258"/>
                    <a:pt x="628" y="299"/>
                    <a:pt x="628" y="299"/>
                  </a:cubicBezTo>
                  <a:cubicBezTo>
                    <a:pt x="589" y="322"/>
                    <a:pt x="537" y="313"/>
                    <a:pt x="537" y="313"/>
                  </a:cubicBezTo>
                  <a:cubicBezTo>
                    <a:pt x="365" y="184"/>
                    <a:pt x="365" y="184"/>
                    <a:pt x="365" y="184"/>
                  </a:cubicBezTo>
                  <a:cubicBezTo>
                    <a:pt x="342" y="166"/>
                    <a:pt x="312" y="187"/>
                    <a:pt x="312" y="187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65" y="336"/>
                    <a:pt x="193" y="367"/>
                    <a:pt x="193" y="367"/>
                  </a:cubicBezTo>
                  <a:cubicBezTo>
                    <a:pt x="199" y="374"/>
                    <a:pt x="314" y="525"/>
                    <a:pt x="314" y="525"/>
                  </a:cubicBezTo>
                  <a:cubicBezTo>
                    <a:pt x="322" y="545"/>
                    <a:pt x="304" y="607"/>
                    <a:pt x="304" y="607"/>
                  </a:cubicBezTo>
                  <a:cubicBezTo>
                    <a:pt x="292" y="669"/>
                    <a:pt x="241" y="696"/>
                    <a:pt x="241" y="696"/>
                  </a:cubicBezTo>
                  <a:cubicBezTo>
                    <a:pt x="46" y="720"/>
                    <a:pt x="46" y="720"/>
                    <a:pt x="46" y="720"/>
                  </a:cubicBezTo>
                  <a:cubicBezTo>
                    <a:pt x="16" y="720"/>
                    <a:pt x="4" y="755"/>
                    <a:pt x="4" y="755"/>
                  </a:cubicBezTo>
                  <a:cubicBezTo>
                    <a:pt x="0" y="936"/>
                    <a:pt x="0" y="936"/>
                    <a:pt x="0" y="936"/>
                  </a:cubicBezTo>
                  <a:cubicBezTo>
                    <a:pt x="2" y="977"/>
                    <a:pt x="51" y="986"/>
                    <a:pt x="51" y="986"/>
                  </a:cubicBezTo>
                  <a:cubicBezTo>
                    <a:pt x="217" y="1012"/>
                    <a:pt x="217" y="1012"/>
                    <a:pt x="217" y="1012"/>
                  </a:cubicBezTo>
                  <a:cubicBezTo>
                    <a:pt x="268" y="1014"/>
                    <a:pt x="298" y="1089"/>
                    <a:pt x="298" y="1089"/>
                  </a:cubicBezTo>
                  <a:cubicBezTo>
                    <a:pt x="321" y="1136"/>
                    <a:pt x="300" y="1189"/>
                    <a:pt x="300" y="1189"/>
                  </a:cubicBezTo>
                  <a:cubicBezTo>
                    <a:pt x="190" y="1322"/>
                    <a:pt x="190" y="1322"/>
                    <a:pt x="190" y="1322"/>
                  </a:cubicBezTo>
                  <a:cubicBezTo>
                    <a:pt x="152" y="1368"/>
                    <a:pt x="194" y="1407"/>
                    <a:pt x="194" y="1407"/>
                  </a:cubicBezTo>
                  <a:cubicBezTo>
                    <a:pt x="297" y="1514"/>
                    <a:pt x="297" y="1514"/>
                    <a:pt x="297" y="1514"/>
                  </a:cubicBezTo>
                  <a:cubicBezTo>
                    <a:pt x="335" y="1550"/>
                    <a:pt x="372" y="1515"/>
                    <a:pt x="372" y="1515"/>
                  </a:cubicBezTo>
                  <a:cubicBezTo>
                    <a:pt x="505" y="1417"/>
                    <a:pt x="505" y="1417"/>
                    <a:pt x="505" y="1417"/>
                  </a:cubicBezTo>
                  <a:cubicBezTo>
                    <a:pt x="551" y="1380"/>
                    <a:pt x="623" y="1421"/>
                    <a:pt x="623" y="1421"/>
                  </a:cubicBezTo>
                  <a:cubicBezTo>
                    <a:pt x="691" y="1446"/>
                    <a:pt x="693" y="1490"/>
                    <a:pt x="693" y="1490"/>
                  </a:cubicBezTo>
                  <a:cubicBezTo>
                    <a:pt x="716" y="1655"/>
                    <a:pt x="716" y="1655"/>
                    <a:pt x="716" y="1655"/>
                  </a:cubicBezTo>
                  <a:cubicBezTo>
                    <a:pt x="718" y="1709"/>
                    <a:pt x="771" y="1712"/>
                    <a:pt x="771" y="1712"/>
                  </a:cubicBezTo>
                  <a:cubicBezTo>
                    <a:pt x="922" y="1712"/>
                    <a:pt x="922" y="1712"/>
                    <a:pt x="922" y="1712"/>
                  </a:cubicBezTo>
                  <a:cubicBezTo>
                    <a:pt x="981" y="1703"/>
                    <a:pt x="980" y="1663"/>
                    <a:pt x="980" y="1663"/>
                  </a:cubicBezTo>
                  <a:cubicBezTo>
                    <a:pt x="1007" y="1486"/>
                    <a:pt x="1007" y="1486"/>
                    <a:pt x="1007" y="1486"/>
                  </a:cubicBezTo>
                  <a:cubicBezTo>
                    <a:pt x="1016" y="1422"/>
                    <a:pt x="1103" y="1408"/>
                    <a:pt x="1103" y="1408"/>
                  </a:cubicBezTo>
                  <a:cubicBezTo>
                    <a:pt x="1163" y="1387"/>
                    <a:pt x="1194" y="1422"/>
                    <a:pt x="1194" y="1422"/>
                  </a:cubicBezTo>
                  <a:cubicBezTo>
                    <a:pt x="1324" y="1523"/>
                    <a:pt x="1324" y="1523"/>
                    <a:pt x="1324" y="1523"/>
                  </a:cubicBezTo>
                  <a:cubicBezTo>
                    <a:pt x="1353" y="1549"/>
                    <a:pt x="1393" y="1521"/>
                    <a:pt x="1393" y="1521"/>
                  </a:cubicBezTo>
                  <a:cubicBezTo>
                    <a:pt x="1505" y="1410"/>
                    <a:pt x="1505" y="1410"/>
                    <a:pt x="1505" y="1410"/>
                  </a:cubicBezTo>
                  <a:cubicBezTo>
                    <a:pt x="1546" y="1372"/>
                    <a:pt x="1516" y="1341"/>
                    <a:pt x="1516" y="1341"/>
                  </a:cubicBezTo>
                  <a:cubicBezTo>
                    <a:pt x="1406" y="1195"/>
                    <a:pt x="1406" y="1195"/>
                    <a:pt x="1406" y="1195"/>
                  </a:cubicBezTo>
                  <a:cubicBezTo>
                    <a:pt x="1378" y="1154"/>
                    <a:pt x="1414" y="1085"/>
                    <a:pt x="1414" y="1085"/>
                  </a:cubicBezTo>
                  <a:cubicBezTo>
                    <a:pt x="1439" y="1013"/>
                    <a:pt x="1501" y="1012"/>
                    <a:pt x="1501" y="1012"/>
                  </a:cubicBezTo>
                  <a:cubicBezTo>
                    <a:pt x="1649" y="995"/>
                    <a:pt x="1649" y="995"/>
                    <a:pt x="1649" y="995"/>
                  </a:cubicBezTo>
                  <a:cubicBezTo>
                    <a:pt x="1688" y="998"/>
                    <a:pt x="1701" y="954"/>
                    <a:pt x="1701" y="954"/>
                  </a:cubicBezTo>
                  <a:cubicBezTo>
                    <a:pt x="1705" y="778"/>
                    <a:pt x="1705" y="778"/>
                    <a:pt x="1705" y="778"/>
                  </a:cubicBezTo>
                  <a:cubicBezTo>
                    <a:pt x="1700" y="733"/>
                    <a:pt x="1662" y="732"/>
                    <a:pt x="1662" y="732"/>
                  </a:cubicBezTo>
                  <a:cubicBezTo>
                    <a:pt x="1455" y="692"/>
                    <a:pt x="1455" y="692"/>
                    <a:pt x="1455" y="692"/>
                  </a:cubicBezTo>
                  <a:cubicBezTo>
                    <a:pt x="1420" y="683"/>
                    <a:pt x="1404" y="608"/>
                    <a:pt x="1404" y="608"/>
                  </a:cubicBezTo>
                  <a:cubicBezTo>
                    <a:pt x="1384" y="551"/>
                    <a:pt x="1412" y="517"/>
                    <a:pt x="1412" y="517"/>
                  </a:cubicBezTo>
                  <a:cubicBezTo>
                    <a:pt x="1504" y="396"/>
                    <a:pt x="1504" y="396"/>
                    <a:pt x="1504" y="396"/>
                  </a:cubicBezTo>
                  <a:cubicBezTo>
                    <a:pt x="1544" y="354"/>
                    <a:pt x="1521" y="332"/>
                    <a:pt x="1521" y="332"/>
                  </a:cubicBezTo>
                  <a:cubicBezTo>
                    <a:pt x="1521" y="332"/>
                    <a:pt x="1438" y="234"/>
                    <a:pt x="1407" y="204"/>
                  </a:cubicBezTo>
                  <a:close/>
                  <a:moveTo>
                    <a:pt x="996" y="1003"/>
                  </a:moveTo>
                  <a:cubicBezTo>
                    <a:pt x="915" y="1084"/>
                    <a:pt x="784" y="1083"/>
                    <a:pt x="703" y="1002"/>
                  </a:cubicBezTo>
                  <a:cubicBezTo>
                    <a:pt x="623" y="921"/>
                    <a:pt x="624" y="790"/>
                    <a:pt x="705" y="710"/>
                  </a:cubicBezTo>
                  <a:cubicBezTo>
                    <a:pt x="786" y="629"/>
                    <a:pt x="917" y="630"/>
                    <a:pt x="997" y="711"/>
                  </a:cubicBezTo>
                  <a:cubicBezTo>
                    <a:pt x="1077" y="792"/>
                    <a:pt x="1077" y="923"/>
                    <a:pt x="996" y="10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495"/>
            <p:cNvSpPr>
              <a:spLocks/>
            </p:cNvSpPr>
            <p:nvPr/>
          </p:nvSpPr>
          <p:spPr bwMode="auto">
            <a:xfrm>
              <a:off x="5791621" y="5558806"/>
              <a:ext cx="124417" cy="14071"/>
            </a:xfrm>
            <a:custGeom>
              <a:avLst/>
              <a:gdLst>
                <a:gd name="T0" fmla="*/ 68 w 71"/>
                <a:gd name="T1" fmla="*/ 0 h 8"/>
                <a:gd name="T2" fmla="*/ 2 w 71"/>
                <a:gd name="T3" fmla="*/ 0 h 8"/>
                <a:gd name="T4" fmla="*/ 0 w 71"/>
                <a:gd name="T5" fmla="*/ 4 h 8"/>
                <a:gd name="T6" fmla="*/ 4 w 71"/>
                <a:gd name="T7" fmla="*/ 7 h 8"/>
                <a:gd name="T8" fmla="*/ 8 w 71"/>
                <a:gd name="T9" fmla="*/ 7 h 8"/>
                <a:gd name="T10" fmla="*/ 8 w 71"/>
                <a:gd name="T11" fmla="*/ 7 h 8"/>
                <a:gd name="T12" fmla="*/ 62 w 71"/>
                <a:gd name="T13" fmla="*/ 7 h 8"/>
                <a:gd name="T14" fmla="*/ 68 w 71"/>
                <a:gd name="T15" fmla="*/ 7 h 8"/>
                <a:gd name="T16" fmla="*/ 71 w 71"/>
                <a:gd name="T17" fmla="*/ 4 h 8"/>
                <a:gd name="T18" fmla="*/ 68 w 71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8">
                  <a:moveTo>
                    <a:pt x="6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0" y="0"/>
                    <a:pt x="0" y="4"/>
                  </a:cubicBezTo>
                  <a:cubicBezTo>
                    <a:pt x="0" y="8"/>
                    <a:pt x="4" y="7"/>
                    <a:pt x="4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71" y="6"/>
                    <a:pt x="71" y="4"/>
                  </a:cubicBezTo>
                  <a:cubicBezTo>
                    <a:pt x="71" y="1"/>
                    <a:pt x="68" y="0"/>
                    <a:pt x="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496"/>
            <p:cNvSpPr>
              <a:spLocks/>
            </p:cNvSpPr>
            <p:nvPr/>
          </p:nvSpPr>
          <p:spPr bwMode="auto">
            <a:xfrm>
              <a:off x="5784956" y="5539550"/>
              <a:ext cx="136267" cy="14071"/>
            </a:xfrm>
            <a:custGeom>
              <a:avLst/>
              <a:gdLst>
                <a:gd name="T0" fmla="*/ 75 w 78"/>
                <a:gd name="T1" fmla="*/ 0 h 8"/>
                <a:gd name="T2" fmla="*/ 3 w 78"/>
                <a:gd name="T3" fmla="*/ 0 h 8"/>
                <a:gd name="T4" fmla="*/ 0 w 78"/>
                <a:gd name="T5" fmla="*/ 4 h 8"/>
                <a:gd name="T6" fmla="*/ 6 w 78"/>
                <a:gd name="T7" fmla="*/ 7 h 8"/>
                <a:gd name="T8" fmla="*/ 72 w 78"/>
                <a:gd name="T9" fmla="*/ 7 h 8"/>
                <a:gd name="T10" fmla="*/ 75 w 78"/>
                <a:gd name="T11" fmla="*/ 7 h 8"/>
                <a:gd name="T12" fmla="*/ 78 w 78"/>
                <a:gd name="T13" fmla="*/ 3 h 8"/>
                <a:gd name="T14" fmla="*/ 75 w 78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8">
                  <a:moveTo>
                    <a:pt x="7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0"/>
                    <a:pt x="0" y="4"/>
                  </a:cubicBezTo>
                  <a:cubicBezTo>
                    <a:pt x="0" y="8"/>
                    <a:pt x="6" y="7"/>
                    <a:pt x="6" y="7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5" y="7"/>
                    <a:pt x="78" y="7"/>
                    <a:pt x="78" y="3"/>
                  </a:cubicBezTo>
                  <a:cubicBezTo>
                    <a:pt x="78" y="0"/>
                    <a:pt x="75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497"/>
            <p:cNvSpPr>
              <a:spLocks/>
            </p:cNvSpPr>
            <p:nvPr/>
          </p:nvSpPr>
          <p:spPr bwMode="auto">
            <a:xfrm>
              <a:off x="5784956" y="5501040"/>
              <a:ext cx="136267" cy="12590"/>
            </a:xfrm>
            <a:custGeom>
              <a:avLst/>
              <a:gdLst>
                <a:gd name="T0" fmla="*/ 76 w 78"/>
                <a:gd name="T1" fmla="*/ 0 h 7"/>
                <a:gd name="T2" fmla="*/ 3 w 78"/>
                <a:gd name="T3" fmla="*/ 0 h 7"/>
                <a:gd name="T4" fmla="*/ 0 w 78"/>
                <a:gd name="T5" fmla="*/ 4 h 7"/>
                <a:gd name="T6" fmla="*/ 3 w 78"/>
                <a:gd name="T7" fmla="*/ 7 h 7"/>
                <a:gd name="T8" fmla="*/ 75 w 78"/>
                <a:gd name="T9" fmla="*/ 7 h 7"/>
                <a:gd name="T10" fmla="*/ 78 w 78"/>
                <a:gd name="T11" fmla="*/ 3 h 7"/>
                <a:gd name="T12" fmla="*/ 76 w 7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">
                  <a:moveTo>
                    <a:pt x="7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0" y="4"/>
                  </a:cubicBezTo>
                  <a:cubicBezTo>
                    <a:pt x="0" y="7"/>
                    <a:pt x="3" y="7"/>
                    <a:pt x="3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5" y="7"/>
                    <a:pt x="78" y="7"/>
                    <a:pt x="78" y="3"/>
                  </a:cubicBezTo>
                  <a:cubicBezTo>
                    <a:pt x="78" y="0"/>
                    <a:pt x="76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Freeform 498"/>
            <p:cNvSpPr>
              <a:spLocks/>
            </p:cNvSpPr>
            <p:nvPr/>
          </p:nvSpPr>
          <p:spPr bwMode="auto">
            <a:xfrm>
              <a:off x="5784956" y="5520295"/>
              <a:ext cx="136267" cy="12590"/>
            </a:xfrm>
            <a:custGeom>
              <a:avLst/>
              <a:gdLst>
                <a:gd name="T0" fmla="*/ 76 w 78"/>
                <a:gd name="T1" fmla="*/ 0 h 7"/>
                <a:gd name="T2" fmla="*/ 3 w 78"/>
                <a:gd name="T3" fmla="*/ 0 h 7"/>
                <a:gd name="T4" fmla="*/ 0 w 78"/>
                <a:gd name="T5" fmla="*/ 4 h 7"/>
                <a:gd name="T6" fmla="*/ 3 w 78"/>
                <a:gd name="T7" fmla="*/ 7 h 7"/>
                <a:gd name="T8" fmla="*/ 75 w 78"/>
                <a:gd name="T9" fmla="*/ 7 h 7"/>
                <a:gd name="T10" fmla="*/ 78 w 78"/>
                <a:gd name="T11" fmla="*/ 3 h 7"/>
                <a:gd name="T12" fmla="*/ 76 w 7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">
                  <a:moveTo>
                    <a:pt x="7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0" y="4"/>
                  </a:cubicBezTo>
                  <a:cubicBezTo>
                    <a:pt x="0" y="7"/>
                    <a:pt x="3" y="7"/>
                    <a:pt x="3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5" y="7"/>
                    <a:pt x="78" y="7"/>
                    <a:pt x="78" y="3"/>
                  </a:cubicBezTo>
                  <a:cubicBezTo>
                    <a:pt x="78" y="0"/>
                    <a:pt x="76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499"/>
            <p:cNvSpPr>
              <a:spLocks noEditPoints="1"/>
            </p:cNvSpPr>
            <p:nvPr/>
          </p:nvSpPr>
          <p:spPr bwMode="auto">
            <a:xfrm>
              <a:off x="5690161" y="5090018"/>
              <a:ext cx="324374" cy="402135"/>
            </a:xfrm>
            <a:custGeom>
              <a:avLst/>
              <a:gdLst>
                <a:gd name="T0" fmla="*/ 94 w 185"/>
                <a:gd name="T1" fmla="*/ 0 h 230"/>
                <a:gd name="T2" fmla="*/ 87 w 185"/>
                <a:gd name="T3" fmla="*/ 0 h 230"/>
                <a:gd name="T4" fmla="*/ 8 w 185"/>
                <a:gd name="T5" fmla="*/ 51 h 230"/>
                <a:gd name="T6" fmla="*/ 0 w 185"/>
                <a:gd name="T7" fmla="*/ 92 h 230"/>
                <a:gd name="T8" fmla="*/ 9 w 185"/>
                <a:gd name="T9" fmla="*/ 133 h 230"/>
                <a:gd name="T10" fmla="*/ 25 w 185"/>
                <a:gd name="T11" fmla="*/ 163 h 230"/>
                <a:gd name="T12" fmla="*/ 40 w 185"/>
                <a:gd name="T13" fmla="*/ 193 h 230"/>
                <a:gd name="T14" fmla="*/ 43 w 185"/>
                <a:gd name="T15" fmla="*/ 213 h 230"/>
                <a:gd name="T16" fmla="*/ 55 w 185"/>
                <a:gd name="T17" fmla="*/ 230 h 230"/>
                <a:gd name="T18" fmla="*/ 134 w 185"/>
                <a:gd name="T19" fmla="*/ 229 h 230"/>
                <a:gd name="T20" fmla="*/ 145 w 185"/>
                <a:gd name="T21" fmla="*/ 193 h 230"/>
                <a:gd name="T22" fmla="*/ 160 w 185"/>
                <a:gd name="T23" fmla="*/ 163 h 230"/>
                <a:gd name="T24" fmla="*/ 185 w 185"/>
                <a:gd name="T25" fmla="*/ 92 h 230"/>
                <a:gd name="T26" fmla="*/ 185 w 185"/>
                <a:gd name="T27" fmla="*/ 89 h 230"/>
                <a:gd name="T28" fmla="*/ 176 w 185"/>
                <a:gd name="T29" fmla="*/ 92 h 230"/>
                <a:gd name="T30" fmla="*/ 152 w 185"/>
                <a:gd name="T31" fmla="*/ 158 h 230"/>
                <a:gd name="T32" fmla="*/ 148 w 185"/>
                <a:gd name="T33" fmla="*/ 164 h 230"/>
                <a:gd name="T34" fmla="*/ 148 w 185"/>
                <a:gd name="T35" fmla="*/ 141 h 230"/>
                <a:gd name="T36" fmla="*/ 141 w 185"/>
                <a:gd name="T37" fmla="*/ 122 h 230"/>
                <a:gd name="T38" fmla="*/ 107 w 185"/>
                <a:gd name="T39" fmla="*/ 101 h 230"/>
                <a:gd name="T40" fmla="*/ 101 w 185"/>
                <a:gd name="T41" fmla="*/ 137 h 230"/>
                <a:gd name="T42" fmla="*/ 97 w 185"/>
                <a:gd name="T43" fmla="*/ 117 h 230"/>
                <a:gd name="T44" fmla="*/ 89 w 185"/>
                <a:gd name="T45" fmla="*/ 126 h 230"/>
                <a:gd name="T46" fmla="*/ 85 w 185"/>
                <a:gd name="T47" fmla="*/ 141 h 230"/>
                <a:gd name="T48" fmla="*/ 80 w 185"/>
                <a:gd name="T49" fmla="*/ 101 h 230"/>
                <a:gd name="T50" fmla="*/ 93 w 185"/>
                <a:gd name="T51" fmla="*/ 113 h 230"/>
                <a:gd name="T52" fmla="*/ 107 w 185"/>
                <a:gd name="T53" fmla="*/ 101 h 230"/>
                <a:gd name="T54" fmla="*/ 110 w 185"/>
                <a:gd name="T55" fmla="*/ 85 h 230"/>
                <a:gd name="T56" fmla="*/ 90 w 185"/>
                <a:gd name="T57" fmla="*/ 44 h 230"/>
                <a:gd name="T58" fmla="*/ 77 w 185"/>
                <a:gd name="T59" fmla="*/ 83 h 230"/>
                <a:gd name="T60" fmla="*/ 80 w 185"/>
                <a:gd name="T61" fmla="*/ 99 h 230"/>
                <a:gd name="T62" fmla="*/ 47 w 185"/>
                <a:gd name="T63" fmla="*/ 119 h 230"/>
                <a:gd name="T64" fmla="*/ 38 w 185"/>
                <a:gd name="T65" fmla="*/ 141 h 230"/>
                <a:gd name="T66" fmla="*/ 36 w 185"/>
                <a:gd name="T67" fmla="*/ 159 h 230"/>
                <a:gd name="T68" fmla="*/ 33 w 185"/>
                <a:gd name="T69" fmla="*/ 159 h 230"/>
                <a:gd name="T70" fmla="*/ 17 w 185"/>
                <a:gd name="T71" fmla="*/ 129 h 230"/>
                <a:gd name="T72" fmla="*/ 9 w 185"/>
                <a:gd name="T73" fmla="*/ 87 h 230"/>
                <a:gd name="T74" fmla="*/ 33 w 185"/>
                <a:gd name="T75" fmla="*/ 33 h 230"/>
                <a:gd name="T76" fmla="*/ 93 w 185"/>
                <a:gd name="T77" fmla="*/ 9 h 230"/>
                <a:gd name="T78" fmla="*/ 176 w 185"/>
                <a:gd name="T79" fmla="*/ 9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5" h="230">
                  <a:moveTo>
                    <a:pt x="158" y="26"/>
                  </a:moveTo>
                  <a:cubicBezTo>
                    <a:pt x="142" y="10"/>
                    <a:pt x="120" y="1"/>
                    <a:pt x="94" y="0"/>
                  </a:cubicBezTo>
                  <a:cubicBezTo>
                    <a:pt x="94" y="0"/>
                    <a:pt x="94" y="0"/>
                    <a:pt x="93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63" y="0"/>
                    <a:pt x="44" y="9"/>
                    <a:pt x="27" y="26"/>
                  </a:cubicBezTo>
                  <a:cubicBezTo>
                    <a:pt x="20" y="33"/>
                    <a:pt x="13" y="40"/>
                    <a:pt x="8" y="51"/>
                  </a:cubicBezTo>
                  <a:cubicBezTo>
                    <a:pt x="3" y="62"/>
                    <a:pt x="0" y="74"/>
                    <a:pt x="0" y="87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" y="109"/>
                    <a:pt x="4" y="122"/>
                    <a:pt x="9" y="133"/>
                  </a:cubicBezTo>
                  <a:cubicBezTo>
                    <a:pt x="13" y="142"/>
                    <a:pt x="18" y="151"/>
                    <a:pt x="23" y="160"/>
                  </a:cubicBezTo>
                  <a:cubicBezTo>
                    <a:pt x="25" y="163"/>
                    <a:pt x="25" y="163"/>
                    <a:pt x="25" y="163"/>
                  </a:cubicBezTo>
                  <a:cubicBezTo>
                    <a:pt x="26" y="165"/>
                    <a:pt x="27" y="167"/>
                    <a:pt x="28" y="169"/>
                  </a:cubicBezTo>
                  <a:cubicBezTo>
                    <a:pt x="33" y="177"/>
                    <a:pt x="37" y="184"/>
                    <a:pt x="40" y="193"/>
                  </a:cubicBezTo>
                  <a:cubicBezTo>
                    <a:pt x="41" y="197"/>
                    <a:pt x="41" y="201"/>
                    <a:pt x="42" y="205"/>
                  </a:cubicBezTo>
                  <a:cubicBezTo>
                    <a:pt x="42" y="208"/>
                    <a:pt x="42" y="210"/>
                    <a:pt x="43" y="213"/>
                  </a:cubicBezTo>
                  <a:cubicBezTo>
                    <a:pt x="44" y="220"/>
                    <a:pt x="49" y="225"/>
                    <a:pt x="52" y="229"/>
                  </a:cubicBezTo>
                  <a:cubicBezTo>
                    <a:pt x="53" y="230"/>
                    <a:pt x="54" y="230"/>
                    <a:pt x="55" y="230"/>
                  </a:cubicBezTo>
                  <a:cubicBezTo>
                    <a:pt x="130" y="230"/>
                    <a:pt x="130" y="230"/>
                    <a:pt x="130" y="230"/>
                  </a:cubicBezTo>
                  <a:cubicBezTo>
                    <a:pt x="132" y="230"/>
                    <a:pt x="133" y="230"/>
                    <a:pt x="134" y="229"/>
                  </a:cubicBezTo>
                  <a:cubicBezTo>
                    <a:pt x="140" y="223"/>
                    <a:pt x="141" y="214"/>
                    <a:pt x="142" y="205"/>
                  </a:cubicBezTo>
                  <a:cubicBezTo>
                    <a:pt x="143" y="201"/>
                    <a:pt x="144" y="197"/>
                    <a:pt x="145" y="193"/>
                  </a:cubicBezTo>
                  <a:cubicBezTo>
                    <a:pt x="148" y="185"/>
                    <a:pt x="152" y="176"/>
                    <a:pt x="156" y="168"/>
                  </a:cubicBezTo>
                  <a:cubicBezTo>
                    <a:pt x="158" y="166"/>
                    <a:pt x="159" y="164"/>
                    <a:pt x="160" y="163"/>
                  </a:cubicBezTo>
                  <a:cubicBezTo>
                    <a:pt x="161" y="160"/>
                    <a:pt x="162" y="157"/>
                    <a:pt x="164" y="155"/>
                  </a:cubicBezTo>
                  <a:cubicBezTo>
                    <a:pt x="173" y="137"/>
                    <a:pt x="184" y="119"/>
                    <a:pt x="185" y="92"/>
                  </a:cubicBezTo>
                  <a:cubicBezTo>
                    <a:pt x="185" y="92"/>
                    <a:pt x="185" y="92"/>
                    <a:pt x="185" y="92"/>
                  </a:cubicBezTo>
                  <a:cubicBezTo>
                    <a:pt x="185" y="89"/>
                    <a:pt x="185" y="89"/>
                    <a:pt x="185" y="89"/>
                  </a:cubicBezTo>
                  <a:cubicBezTo>
                    <a:pt x="184" y="64"/>
                    <a:pt x="175" y="43"/>
                    <a:pt x="158" y="26"/>
                  </a:cubicBezTo>
                  <a:close/>
                  <a:moveTo>
                    <a:pt x="176" y="92"/>
                  </a:moveTo>
                  <a:cubicBezTo>
                    <a:pt x="174" y="116"/>
                    <a:pt x="165" y="133"/>
                    <a:pt x="156" y="150"/>
                  </a:cubicBezTo>
                  <a:cubicBezTo>
                    <a:pt x="154" y="153"/>
                    <a:pt x="153" y="156"/>
                    <a:pt x="152" y="158"/>
                  </a:cubicBezTo>
                  <a:cubicBezTo>
                    <a:pt x="151" y="160"/>
                    <a:pt x="149" y="162"/>
                    <a:pt x="148" y="164"/>
                  </a:cubicBezTo>
                  <a:cubicBezTo>
                    <a:pt x="148" y="164"/>
                    <a:pt x="148" y="164"/>
                    <a:pt x="148" y="164"/>
                  </a:cubicBezTo>
                  <a:cubicBezTo>
                    <a:pt x="148" y="161"/>
                    <a:pt x="148" y="159"/>
                    <a:pt x="149" y="154"/>
                  </a:cubicBezTo>
                  <a:cubicBezTo>
                    <a:pt x="150" y="148"/>
                    <a:pt x="148" y="144"/>
                    <a:pt x="148" y="141"/>
                  </a:cubicBezTo>
                  <a:cubicBezTo>
                    <a:pt x="147" y="137"/>
                    <a:pt x="145" y="129"/>
                    <a:pt x="145" y="129"/>
                  </a:cubicBezTo>
                  <a:cubicBezTo>
                    <a:pt x="145" y="120"/>
                    <a:pt x="141" y="122"/>
                    <a:pt x="141" y="122"/>
                  </a:cubicBezTo>
                  <a:cubicBezTo>
                    <a:pt x="139" y="118"/>
                    <a:pt x="117" y="110"/>
                    <a:pt x="117" y="11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9" y="103"/>
                    <a:pt x="109" y="103"/>
                    <a:pt x="109" y="103"/>
                  </a:cubicBezTo>
                  <a:cubicBezTo>
                    <a:pt x="109" y="111"/>
                    <a:pt x="101" y="137"/>
                    <a:pt x="101" y="137"/>
                  </a:cubicBezTo>
                  <a:cubicBezTo>
                    <a:pt x="102" y="134"/>
                    <a:pt x="96" y="124"/>
                    <a:pt x="96" y="124"/>
                  </a:cubicBezTo>
                  <a:cubicBezTo>
                    <a:pt x="95" y="123"/>
                    <a:pt x="97" y="117"/>
                    <a:pt x="97" y="117"/>
                  </a:cubicBezTo>
                  <a:cubicBezTo>
                    <a:pt x="90" y="109"/>
                    <a:pt x="86" y="118"/>
                    <a:pt x="86" y="118"/>
                  </a:cubicBezTo>
                  <a:cubicBezTo>
                    <a:pt x="85" y="120"/>
                    <a:pt x="89" y="126"/>
                    <a:pt x="89" y="126"/>
                  </a:cubicBezTo>
                  <a:cubicBezTo>
                    <a:pt x="88" y="127"/>
                    <a:pt x="88" y="133"/>
                    <a:pt x="88" y="133"/>
                  </a:cubicBezTo>
                  <a:cubicBezTo>
                    <a:pt x="87" y="135"/>
                    <a:pt x="85" y="141"/>
                    <a:pt x="85" y="141"/>
                  </a:cubicBezTo>
                  <a:cubicBezTo>
                    <a:pt x="80" y="128"/>
                    <a:pt x="78" y="103"/>
                    <a:pt x="78" y="103"/>
                  </a:cubicBezTo>
                  <a:cubicBezTo>
                    <a:pt x="77" y="102"/>
                    <a:pt x="80" y="101"/>
                    <a:pt x="80" y="101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84" y="108"/>
                    <a:pt x="93" y="113"/>
                    <a:pt x="93" y="113"/>
                  </a:cubicBezTo>
                  <a:cubicBezTo>
                    <a:pt x="102" y="107"/>
                    <a:pt x="102" y="107"/>
                    <a:pt x="102" y="107"/>
                  </a:cubicBezTo>
                  <a:cubicBezTo>
                    <a:pt x="108" y="104"/>
                    <a:pt x="107" y="101"/>
                    <a:pt x="107" y="101"/>
                  </a:cubicBezTo>
                  <a:cubicBezTo>
                    <a:pt x="106" y="100"/>
                    <a:pt x="106" y="94"/>
                    <a:pt x="106" y="94"/>
                  </a:cubicBezTo>
                  <a:cubicBezTo>
                    <a:pt x="107" y="93"/>
                    <a:pt x="110" y="85"/>
                    <a:pt x="110" y="85"/>
                  </a:cubicBezTo>
                  <a:cubicBezTo>
                    <a:pt x="114" y="80"/>
                    <a:pt x="113" y="71"/>
                    <a:pt x="113" y="71"/>
                  </a:cubicBezTo>
                  <a:cubicBezTo>
                    <a:pt x="119" y="41"/>
                    <a:pt x="90" y="44"/>
                    <a:pt x="90" y="44"/>
                  </a:cubicBezTo>
                  <a:cubicBezTo>
                    <a:pt x="69" y="46"/>
                    <a:pt x="75" y="72"/>
                    <a:pt x="75" y="72"/>
                  </a:cubicBezTo>
                  <a:cubicBezTo>
                    <a:pt x="72" y="73"/>
                    <a:pt x="77" y="83"/>
                    <a:pt x="77" y="83"/>
                  </a:cubicBezTo>
                  <a:cubicBezTo>
                    <a:pt x="76" y="84"/>
                    <a:pt x="79" y="91"/>
                    <a:pt x="79" y="91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78" y="100"/>
                    <a:pt x="71" y="109"/>
                    <a:pt x="71" y="109"/>
                  </a:cubicBezTo>
                  <a:cubicBezTo>
                    <a:pt x="59" y="109"/>
                    <a:pt x="47" y="119"/>
                    <a:pt x="47" y="119"/>
                  </a:cubicBezTo>
                  <a:cubicBezTo>
                    <a:pt x="40" y="118"/>
                    <a:pt x="41" y="123"/>
                    <a:pt x="41" y="129"/>
                  </a:cubicBezTo>
                  <a:cubicBezTo>
                    <a:pt x="41" y="134"/>
                    <a:pt x="41" y="133"/>
                    <a:pt x="38" y="141"/>
                  </a:cubicBezTo>
                  <a:cubicBezTo>
                    <a:pt x="35" y="148"/>
                    <a:pt x="39" y="144"/>
                    <a:pt x="37" y="148"/>
                  </a:cubicBezTo>
                  <a:cubicBezTo>
                    <a:pt x="36" y="151"/>
                    <a:pt x="36" y="154"/>
                    <a:pt x="36" y="159"/>
                  </a:cubicBezTo>
                  <a:cubicBezTo>
                    <a:pt x="36" y="160"/>
                    <a:pt x="36" y="162"/>
                    <a:pt x="36" y="163"/>
                  </a:cubicBezTo>
                  <a:cubicBezTo>
                    <a:pt x="35" y="162"/>
                    <a:pt x="34" y="160"/>
                    <a:pt x="33" y="159"/>
                  </a:cubicBezTo>
                  <a:cubicBezTo>
                    <a:pt x="31" y="155"/>
                    <a:pt x="31" y="155"/>
                    <a:pt x="31" y="155"/>
                  </a:cubicBezTo>
                  <a:cubicBezTo>
                    <a:pt x="26" y="147"/>
                    <a:pt x="21" y="138"/>
                    <a:pt x="17" y="129"/>
                  </a:cubicBezTo>
                  <a:cubicBezTo>
                    <a:pt x="12" y="119"/>
                    <a:pt x="10" y="108"/>
                    <a:pt x="9" y="92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10" y="75"/>
                    <a:pt x="12" y="65"/>
                    <a:pt x="17" y="55"/>
                  </a:cubicBezTo>
                  <a:cubicBezTo>
                    <a:pt x="21" y="46"/>
                    <a:pt x="27" y="39"/>
                    <a:pt x="33" y="33"/>
                  </a:cubicBezTo>
                  <a:cubicBezTo>
                    <a:pt x="48" y="17"/>
                    <a:pt x="66" y="10"/>
                    <a:pt x="87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117" y="10"/>
                    <a:pt x="137" y="18"/>
                    <a:pt x="151" y="32"/>
                  </a:cubicBezTo>
                  <a:cubicBezTo>
                    <a:pt x="167" y="48"/>
                    <a:pt x="175" y="67"/>
                    <a:pt x="176" y="90"/>
                  </a:cubicBezTo>
                  <a:lnTo>
                    <a:pt x="176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500"/>
            <p:cNvSpPr>
              <a:spLocks/>
            </p:cNvSpPr>
            <p:nvPr/>
          </p:nvSpPr>
          <p:spPr bwMode="auto">
            <a:xfrm>
              <a:off x="6883236" y="5084093"/>
              <a:ext cx="430277" cy="369550"/>
            </a:xfrm>
            <a:custGeom>
              <a:avLst/>
              <a:gdLst>
                <a:gd name="T0" fmla="*/ 164 w 246"/>
                <a:gd name="T1" fmla="*/ 0 h 211"/>
                <a:gd name="T2" fmla="*/ 81 w 246"/>
                <a:gd name="T3" fmla="*/ 0 h 211"/>
                <a:gd name="T4" fmla="*/ 0 w 246"/>
                <a:gd name="T5" fmla="*/ 68 h 211"/>
                <a:gd name="T6" fmla="*/ 25 w 246"/>
                <a:gd name="T7" fmla="*/ 68 h 211"/>
                <a:gd name="T8" fmla="*/ 84 w 246"/>
                <a:gd name="T9" fmla="*/ 23 h 211"/>
                <a:gd name="T10" fmla="*/ 161 w 246"/>
                <a:gd name="T11" fmla="*/ 23 h 211"/>
                <a:gd name="T12" fmla="*/ 222 w 246"/>
                <a:gd name="T13" fmla="*/ 85 h 211"/>
                <a:gd name="T14" fmla="*/ 161 w 246"/>
                <a:gd name="T15" fmla="*/ 146 h 211"/>
                <a:gd name="T16" fmla="*/ 123 w 246"/>
                <a:gd name="T17" fmla="*/ 146 h 211"/>
                <a:gd name="T18" fmla="*/ 123 w 246"/>
                <a:gd name="T19" fmla="*/ 155 h 211"/>
                <a:gd name="T20" fmla="*/ 123 w 246"/>
                <a:gd name="T21" fmla="*/ 160 h 211"/>
                <a:gd name="T22" fmla="*/ 123 w 246"/>
                <a:gd name="T23" fmla="*/ 168 h 211"/>
                <a:gd name="T24" fmla="*/ 139 w 246"/>
                <a:gd name="T25" fmla="*/ 168 h 211"/>
                <a:gd name="T26" fmla="*/ 189 w 246"/>
                <a:gd name="T27" fmla="*/ 211 h 211"/>
                <a:gd name="T28" fmla="*/ 186 w 246"/>
                <a:gd name="T29" fmla="*/ 165 h 211"/>
                <a:gd name="T30" fmla="*/ 246 w 246"/>
                <a:gd name="T31" fmla="*/ 86 h 211"/>
                <a:gd name="T32" fmla="*/ 246 w 246"/>
                <a:gd name="T33" fmla="*/ 82 h 211"/>
                <a:gd name="T34" fmla="*/ 164 w 246"/>
                <a:gd name="T3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6" h="211">
                  <a:moveTo>
                    <a:pt x="164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41" y="0"/>
                    <a:pt x="7" y="29"/>
                    <a:pt x="0" y="68"/>
                  </a:cubicBezTo>
                  <a:cubicBezTo>
                    <a:pt x="25" y="68"/>
                    <a:pt x="25" y="68"/>
                    <a:pt x="25" y="68"/>
                  </a:cubicBezTo>
                  <a:cubicBezTo>
                    <a:pt x="33" y="42"/>
                    <a:pt x="56" y="23"/>
                    <a:pt x="84" y="23"/>
                  </a:cubicBezTo>
                  <a:cubicBezTo>
                    <a:pt x="161" y="23"/>
                    <a:pt x="161" y="23"/>
                    <a:pt x="161" y="23"/>
                  </a:cubicBezTo>
                  <a:cubicBezTo>
                    <a:pt x="195" y="23"/>
                    <a:pt x="222" y="51"/>
                    <a:pt x="222" y="85"/>
                  </a:cubicBezTo>
                  <a:cubicBezTo>
                    <a:pt x="222" y="119"/>
                    <a:pt x="195" y="146"/>
                    <a:pt x="161" y="146"/>
                  </a:cubicBezTo>
                  <a:cubicBezTo>
                    <a:pt x="123" y="146"/>
                    <a:pt x="123" y="146"/>
                    <a:pt x="123" y="146"/>
                  </a:cubicBezTo>
                  <a:cubicBezTo>
                    <a:pt x="123" y="149"/>
                    <a:pt x="123" y="152"/>
                    <a:pt x="123" y="155"/>
                  </a:cubicBezTo>
                  <a:cubicBezTo>
                    <a:pt x="123" y="160"/>
                    <a:pt x="123" y="160"/>
                    <a:pt x="123" y="160"/>
                  </a:cubicBezTo>
                  <a:cubicBezTo>
                    <a:pt x="123" y="162"/>
                    <a:pt x="123" y="165"/>
                    <a:pt x="123" y="168"/>
                  </a:cubicBezTo>
                  <a:cubicBezTo>
                    <a:pt x="139" y="168"/>
                    <a:pt x="139" y="168"/>
                    <a:pt x="139" y="168"/>
                  </a:cubicBezTo>
                  <a:cubicBezTo>
                    <a:pt x="189" y="211"/>
                    <a:pt x="189" y="211"/>
                    <a:pt x="189" y="211"/>
                  </a:cubicBezTo>
                  <a:cubicBezTo>
                    <a:pt x="186" y="165"/>
                    <a:pt x="186" y="165"/>
                    <a:pt x="186" y="165"/>
                  </a:cubicBezTo>
                  <a:cubicBezTo>
                    <a:pt x="220" y="156"/>
                    <a:pt x="246" y="124"/>
                    <a:pt x="246" y="86"/>
                  </a:cubicBezTo>
                  <a:cubicBezTo>
                    <a:pt x="246" y="82"/>
                    <a:pt x="246" y="82"/>
                    <a:pt x="246" y="82"/>
                  </a:cubicBezTo>
                  <a:cubicBezTo>
                    <a:pt x="246" y="37"/>
                    <a:pt x="210" y="0"/>
                    <a:pt x="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501"/>
            <p:cNvSpPr>
              <a:spLocks/>
            </p:cNvSpPr>
            <p:nvPr/>
          </p:nvSpPr>
          <p:spPr bwMode="auto">
            <a:xfrm>
              <a:off x="6866944" y="5366255"/>
              <a:ext cx="17774" cy="39991"/>
            </a:xfrm>
            <a:custGeom>
              <a:avLst/>
              <a:gdLst>
                <a:gd name="T0" fmla="*/ 0 w 10"/>
                <a:gd name="T1" fmla="*/ 0 h 23"/>
                <a:gd name="T2" fmla="*/ 0 w 10"/>
                <a:gd name="T3" fmla="*/ 23 h 23"/>
                <a:gd name="T4" fmla="*/ 8 w 10"/>
                <a:gd name="T5" fmla="*/ 19 h 23"/>
                <a:gd name="T6" fmla="*/ 10 w 10"/>
                <a:gd name="T7" fmla="*/ 11 h 23"/>
                <a:gd name="T8" fmla="*/ 8 w 10"/>
                <a:gd name="T9" fmla="*/ 4 h 23"/>
                <a:gd name="T10" fmla="*/ 0 w 10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3">
                  <a:moveTo>
                    <a:pt x="0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3" y="22"/>
                    <a:pt x="6" y="21"/>
                    <a:pt x="8" y="19"/>
                  </a:cubicBezTo>
                  <a:cubicBezTo>
                    <a:pt x="9" y="17"/>
                    <a:pt x="10" y="14"/>
                    <a:pt x="10" y="11"/>
                  </a:cubicBezTo>
                  <a:cubicBezTo>
                    <a:pt x="10" y="8"/>
                    <a:pt x="10" y="6"/>
                    <a:pt x="8" y="4"/>
                  </a:cubicBezTo>
                  <a:cubicBezTo>
                    <a:pt x="7" y="3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502"/>
            <p:cNvSpPr>
              <a:spLocks noEditPoints="1"/>
            </p:cNvSpPr>
            <p:nvPr/>
          </p:nvSpPr>
          <p:spPr bwMode="auto">
            <a:xfrm>
              <a:off x="6775852" y="5277385"/>
              <a:ext cx="174036" cy="173296"/>
            </a:xfrm>
            <a:custGeom>
              <a:avLst/>
              <a:gdLst>
                <a:gd name="T0" fmla="*/ 50 w 99"/>
                <a:gd name="T1" fmla="*/ 0 h 99"/>
                <a:gd name="T2" fmla="*/ 0 w 99"/>
                <a:gd name="T3" fmla="*/ 49 h 99"/>
                <a:gd name="T4" fmla="*/ 50 w 99"/>
                <a:gd name="T5" fmla="*/ 99 h 99"/>
                <a:gd name="T6" fmla="*/ 99 w 99"/>
                <a:gd name="T7" fmla="*/ 49 h 99"/>
                <a:gd name="T8" fmla="*/ 50 w 99"/>
                <a:gd name="T9" fmla="*/ 0 h 99"/>
                <a:gd name="T10" fmla="*/ 65 w 99"/>
                <a:gd name="T11" fmla="*/ 74 h 99"/>
                <a:gd name="T12" fmla="*/ 52 w 99"/>
                <a:gd name="T13" fmla="*/ 80 h 99"/>
                <a:gd name="T14" fmla="*/ 52 w 99"/>
                <a:gd name="T15" fmla="*/ 87 h 99"/>
                <a:gd name="T16" fmla="*/ 48 w 99"/>
                <a:gd name="T17" fmla="*/ 87 h 99"/>
                <a:gd name="T18" fmla="*/ 48 w 99"/>
                <a:gd name="T19" fmla="*/ 80 h 99"/>
                <a:gd name="T20" fmla="*/ 39 w 99"/>
                <a:gd name="T21" fmla="*/ 77 h 99"/>
                <a:gd name="T22" fmla="*/ 33 w 99"/>
                <a:gd name="T23" fmla="*/ 72 h 99"/>
                <a:gd name="T24" fmla="*/ 30 w 99"/>
                <a:gd name="T25" fmla="*/ 62 h 99"/>
                <a:gd name="T26" fmla="*/ 38 w 99"/>
                <a:gd name="T27" fmla="*/ 60 h 99"/>
                <a:gd name="T28" fmla="*/ 41 w 99"/>
                <a:gd name="T29" fmla="*/ 69 h 99"/>
                <a:gd name="T30" fmla="*/ 48 w 99"/>
                <a:gd name="T31" fmla="*/ 74 h 99"/>
                <a:gd name="T32" fmla="*/ 48 w 99"/>
                <a:gd name="T33" fmla="*/ 50 h 99"/>
                <a:gd name="T34" fmla="*/ 39 w 99"/>
                <a:gd name="T35" fmla="*/ 47 h 99"/>
                <a:gd name="T36" fmla="*/ 33 w 99"/>
                <a:gd name="T37" fmla="*/ 41 h 99"/>
                <a:gd name="T38" fmla="*/ 31 w 99"/>
                <a:gd name="T39" fmla="*/ 33 h 99"/>
                <a:gd name="T40" fmla="*/ 37 w 99"/>
                <a:gd name="T41" fmla="*/ 20 h 99"/>
                <a:gd name="T42" fmla="*/ 48 w 99"/>
                <a:gd name="T43" fmla="*/ 16 h 99"/>
                <a:gd name="T44" fmla="*/ 48 w 99"/>
                <a:gd name="T45" fmla="*/ 13 h 99"/>
                <a:gd name="T46" fmla="*/ 52 w 99"/>
                <a:gd name="T47" fmla="*/ 13 h 99"/>
                <a:gd name="T48" fmla="*/ 52 w 99"/>
                <a:gd name="T49" fmla="*/ 16 h 99"/>
                <a:gd name="T50" fmla="*/ 63 w 99"/>
                <a:gd name="T51" fmla="*/ 20 h 99"/>
                <a:gd name="T52" fmla="*/ 68 w 99"/>
                <a:gd name="T53" fmla="*/ 31 h 99"/>
                <a:gd name="T54" fmla="*/ 61 w 99"/>
                <a:gd name="T55" fmla="*/ 32 h 99"/>
                <a:gd name="T56" fmla="*/ 58 w 99"/>
                <a:gd name="T57" fmla="*/ 26 h 99"/>
                <a:gd name="T58" fmla="*/ 52 w 99"/>
                <a:gd name="T59" fmla="*/ 23 h 99"/>
                <a:gd name="T60" fmla="*/ 52 w 99"/>
                <a:gd name="T61" fmla="*/ 44 h 99"/>
                <a:gd name="T62" fmla="*/ 60 w 99"/>
                <a:gd name="T63" fmla="*/ 46 h 99"/>
                <a:gd name="T64" fmla="*/ 65 w 99"/>
                <a:gd name="T65" fmla="*/ 50 h 99"/>
                <a:gd name="T66" fmla="*/ 69 w 99"/>
                <a:gd name="T67" fmla="*/ 55 h 99"/>
                <a:gd name="T68" fmla="*/ 70 w 99"/>
                <a:gd name="T69" fmla="*/ 61 h 99"/>
                <a:gd name="T70" fmla="*/ 65 w 99"/>
                <a:gd name="T71" fmla="*/ 7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9" h="99">
                  <a:moveTo>
                    <a:pt x="50" y="0"/>
                  </a:moveTo>
                  <a:cubicBezTo>
                    <a:pt x="22" y="0"/>
                    <a:pt x="0" y="22"/>
                    <a:pt x="0" y="49"/>
                  </a:cubicBezTo>
                  <a:cubicBezTo>
                    <a:pt x="0" y="77"/>
                    <a:pt x="22" y="99"/>
                    <a:pt x="50" y="99"/>
                  </a:cubicBezTo>
                  <a:cubicBezTo>
                    <a:pt x="77" y="99"/>
                    <a:pt x="99" y="77"/>
                    <a:pt x="99" y="49"/>
                  </a:cubicBezTo>
                  <a:cubicBezTo>
                    <a:pt x="99" y="22"/>
                    <a:pt x="77" y="0"/>
                    <a:pt x="50" y="0"/>
                  </a:cubicBezTo>
                  <a:close/>
                  <a:moveTo>
                    <a:pt x="65" y="74"/>
                  </a:moveTo>
                  <a:cubicBezTo>
                    <a:pt x="62" y="78"/>
                    <a:pt x="58" y="79"/>
                    <a:pt x="52" y="80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4" y="79"/>
                    <a:pt x="41" y="79"/>
                    <a:pt x="39" y="77"/>
                  </a:cubicBezTo>
                  <a:cubicBezTo>
                    <a:pt x="37" y="76"/>
                    <a:pt x="35" y="74"/>
                    <a:pt x="33" y="72"/>
                  </a:cubicBezTo>
                  <a:cubicBezTo>
                    <a:pt x="31" y="69"/>
                    <a:pt x="30" y="66"/>
                    <a:pt x="30" y="62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8" y="64"/>
                    <a:pt x="39" y="67"/>
                    <a:pt x="41" y="69"/>
                  </a:cubicBezTo>
                  <a:cubicBezTo>
                    <a:pt x="43" y="72"/>
                    <a:pt x="45" y="73"/>
                    <a:pt x="48" y="74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5" y="49"/>
                    <a:pt x="42" y="48"/>
                    <a:pt x="39" y="47"/>
                  </a:cubicBezTo>
                  <a:cubicBezTo>
                    <a:pt x="36" y="45"/>
                    <a:pt x="35" y="43"/>
                    <a:pt x="33" y="41"/>
                  </a:cubicBezTo>
                  <a:cubicBezTo>
                    <a:pt x="32" y="39"/>
                    <a:pt x="31" y="36"/>
                    <a:pt x="31" y="33"/>
                  </a:cubicBezTo>
                  <a:cubicBezTo>
                    <a:pt x="31" y="28"/>
                    <a:pt x="33" y="24"/>
                    <a:pt x="37" y="20"/>
                  </a:cubicBezTo>
                  <a:cubicBezTo>
                    <a:pt x="39" y="18"/>
                    <a:pt x="43" y="17"/>
                    <a:pt x="48" y="16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7" y="17"/>
                    <a:pt x="60" y="18"/>
                    <a:pt x="63" y="20"/>
                  </a:cubicBezTo>
                  <a:cubicBezTo>
                    <a:pt x="66" y="23"/>
                    <a:pt x="68" y="26"/>
                    <a:pt x="68" y="31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0" y="29"/>
                    <a:pt x="59" y="27"/>
                    <a:pt x="58" y="26"/>
                  </a:cubicBezTo>
                  <a:cubicBezTo>
                    <a:pt x="57" y="24"/>
                    <a:pt x="55" y="23"/>
                    <a:pt x="52" y="2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6" y="45"/>
                    <a:pt x="59" y="46"/>
                    <a:pt x="60" y="46"/>
                  </a:cubicBezTo>
                  <a:cubicBezTo>
                    <a:pt x="62" y="47"/>
                    <a:pt x="64" y="48"/>
                    <a:pt x="65" y="50"/>
                  </a:cubicBezTo>
                  <a:cubicBezTo>
                    <a:pt x="67" y="51"/>
                    <a:pt x="68" y="53"/>
                    <a:pt x="69" y="55"/>
                  </a:cubicBezTo>
                  <a:cubicBezTo>
                    <a:pt x="70" y="57"/>
                    <a:pt x="70" y="59"/>
                    <a:pt x="70" y="61"/>
                  </a:cubicBezTo>
                  <a:cubicBezTo>
                    <a:pt x="70" y="67"/>
                    <a:pt x="68" y="71"/>
                    <a:pt x="65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503"/>
            <p:cNvSpPr>
              <a:spLocks/>
            </p:cNvSpPr>
            <p:nvPr/>
          </p:nvSpPr>
          <p:spPr bwMode="auto">
            <a:xfrm>
              <a:off x="6844726" y="5315895"/>
              <a:ext cx="15552" cy="36288"/>
            </a:xfrm>
            <a:custGeom>
              <a:avLst/>
              <a:gdLst>
                <a:gd name="T0" fmla="*/ 0 w 9"/>
                <a:gd name="T1" fmla="*/ 11 h 21"/>
                <a:gd name="T2" fmla="*/ 2 w 9"/>
                <a:gd name="T3" fmla="*/ 17 h 21"/>
                <a:gd name="T4" fmla="*/ 9 w 9"/>
                <a:gd name="T5" fmla="*/ 21 h 21"/>
                <a:gd name="T6" fmla="*/ 9 w 9"/>
                <a:gd name="T7" fmla="*/ 0 h 21"/>
                <a:gd name="T8" fmla="*/ 2 w 9"/>
                <a:gd name="T9" fmla="*/ 4 h 21"/>
                <a:gd name="T10" fmla="*/ 0 w 9"/>
                <a:gd name="T11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1">
                  <a:moveTo>
                    <a:pt x="0" y="11"/>
                  </a:moveTo>
                  <a:cubicBezTo>
                    <a:pt x="0" y="13"/>
                    <a:pt x="0" y="15"/>
                    <a:pt x="2" y="17"/>
                  </a:cubicBezTo>
                  <a:cubicBezTo>
                    <a:pt x="3" y="19"/>
                    <a:pt x="6" y="20"/>
                    <a:pt x="9" y="2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1"/>
                    <a:pt x="4" y="2"/>
                    <a:pt x="2" y="4"/>
                  </a:cubicBezTo>
                  <a:cubicBezTo>
                    <a:pt x="1" y="6"/>
                    <a:pt x="0" y="8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504"/>
            <p:cNvSpPr>
              <a:spLocks noEditPoints="1"/>
            </p:cNvSpPr>
            <p:nvPr/>
          </p:nvSpPr>
          <p:spPr bwMode="auto">
            <a:xfrm>
              <a:off x="6649954" y="5215917"/>
              <a:ext cx="432499" cy="369550"/>
            </a:xfrm>
            <a:custGeom>
              <a:avLst/>
              <a:gdLst>
                <a:gd name="T0" fmla="*/ 165 w 247"/>
                <a:gd name="T1" fmla="*/ 0 h 211"/>
                <a:gd name="T2" fmla="*/ 82 w 247"/>
                <a:gd name="T3" fmla="*/ 0 h 211"/>
                <a:gd name="T4" fmla="*/ 0 w 247"/>
                <a:gd name="T5" fmla="*/ 82 h 211"/>
                <a:gd name="T6" fmla="*/ 0 w 247"/>
                <a:gd name="T7" fmla="*/ 86 h 211"/>
                <a:gd name="T8" fmla="*/ 61 w 247"/>
                <a:gd name="T9" fmla="*/ 165 h 211"/>
                <a:gd name="T10" fmla="*/ 58 w 247"/>
                <a:gd name="T11" fmla="*/ 211 h 211"/>
                <a:gd name="T12" fmla="*/ 107 w 247"/>
                <a:gd name="T13" fmla="*/ 168 h 211"/>
                <a:gd name="T14" fmla="*/ 165 w 247"/>
                <a:gd name="T15" fmla="*/ 168 h 211"/>
                <a:gd name="T16" fmla="*/ 247 w 247"/>
                <a:gd name="T17" fmla="*/ 86 h 211"/>
                <a:gd name="T18" fmla="*/ 247 w 247"/>
                <a:gd name="T19" fmla="*/ 82 h 211"/>
                <a:gd name="T20" fmla="*/ 165 w 247"/>
                <a:gd name="T21" fmla="*/ 0 h 211"/>
                <a:gd name="T22" fmla="*/ 122 w 247"/>
                <a:gd name="T23" fmla="*/ 147 h 211"/>
                <a:gd name="T24" fmla="*/ 59 w 247"/>
                <a:gd name="T25" fmla="*/ 84 h 211"/>
                <a:gd name="T26" fmla="*/ 122 w 247"/>
                <a:gd name="T27" fmla="*/ 22 h 211"/>
                <a:gd name="T28" fmla="*/ 184 w 247"/>
                <a:gd name="T29" fmla="*/ 84 h 211"/>
                <a:gd name="T30" fmla="*/ 122 w 247"/>
                <a:gd name="T31" fmla="*/ 14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7" h="211">
                  <a:moveTo>
                    <a:pt x="165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37" y="0"/>
                    <a:pt x="0" y="37"/>
                    <a:pt x="0" y="82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124"/>
                    <a:pt x="26" y="156"/>
                    <a:pt x="61" y="165"/>
                  </a:cubicBezTo>
                  <a:cubicBezTo>
                    <a:pt x="58" y="211"/>
                    <a:pt x="58" y="211"/>
                    <a:pt x="58" y="211"/>
                  </a:cubicBezTo>
                  <a:cubicBezTo>
                    <a:pt x="107" y="168"/>
                    <a:pt x="107" y="168"/>
                    <a:pt x="107" y="168"/>
                  </a:cubicBezTo>
                  <a:cubicBezTo>
                    <a:pt x="165" y="168"/>
                    <a:pt x="165" y="168"/>
                    <a:pt x="165" y="168"/>
                  </a:cubicBezTo>
                  <a:cubicBezTo>
                    <a:pt x="211" y="168"/>
                    <a:pt x="247" y="131"/>
                    <a:pt x="247" y="86"/>
                  </a:cubicBezTo>
                  <a:cubicBezTo>
                    <a:pt x="247" y="82"/>
                    <a:pt x="247" y="82"/>
                    <a:pt x="247" y="82"/>
                  </a:cubicBezTo>
                  <a:cubicBezTo>
                    <a:pt x="247" y="37"/>
                    <a:pt x="211" y="0"/>
                    <a:pt x="165" y="0"/>
                  </a:cubicBezTo>
                  <a:close/>
                  <a:moveTo>
                    <a:pt x="122" y="147"/>
                  </a:moveTo>
                  <a:cubicBezTo>
                    <a:pt x="87" y="147"/>
                    <a:pt x="59" y="119"/>
                    <a:pt x="59" y="84"/>
                  </a:cubicBezTo>
                  <a:cubicBezTo>
                    <a:pt x="59" y="50"/>
                    <a:pt x="87" y="22"/>
                    <a:pt x="122" y="22"/>
                  </a:cubicBezTo>
                  <a:cubicBezTo>
                    <a:pt x="156" y="22"/>
                    <a:pt x="184" y="50"/>
                    <a:pt x="184" y="84"/>
                  </a:cubicBezTo>
                  <a:cubicBezTo>
                    <a:pt x="184" y="119"/>
                    <a:pt x="156" y="147"/>
                    <a:pt x="122" y="1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528"/>
            <p:cNvSpPr>
              <a:spLocks/>
            </p:cNvSpPr>
            <p:nvPr/>
          </p:nvSpPr>
          <p:spPr bwMode="auto">
            <a:xfrm>
              <a:off x="6725493" y="4091716"/>
              <a:ext cx="94794" cy="94794"/>
            </a:xfrm>
            <a:custGeom>
              <a:avLst/>
              <a:gdLst>
                <a:gd name="T0" fmla="*/ 28 w 54"/>
                <a:gd name="T1" fmla="*/ 53 h 54"/>
                <a:gd name="T2" fmla="*/ 54 w 54"/>
                <a:gd name="T3" fmla="*/ 26 h 54"/>
                <a:gd name="T4" fmla="*/ 26 w 54"/>
                <a:gd name="T5" fmla="*/ 1 h 54"/>
                <a:gd name="T6" fmla="*/ 1 w 54"/>
                <a:gd name="T7" fmla="*/ 28 h 54"/>
                <a:gd name="T8" fmla="*/ 28 w 54"/>
                <a:gd name="T9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28" y="53"/>
                  </a:moveTo>
                  <a:cubicBezTo>
                    <a:pt x="43" y="53"/>
                    <a:pt x="54" y="41"/>
                    <a:pt x="54" y="26"/>
                  </a:cubicBezTo>
                  <a:cubicBezTo>
                    <a:pt x="53" y="12"/>
                    <a:pt x="41" y="0"/>
                    <a:pt x="26" y="1"/>
                  </a:cubicBezTo>
                  <a:cubicBezTo>
                    <a:pt x="12" y="1"/>
                    <a:pt x="0" y="14"/>
                    <a:pt x="1" y="28"/>
                  </a:cubicBezTo>
                  <a:cubicBezTo>
                    <a:pt x="1" y="42"/>
                    <a:pt x="13" y="54"/>
                    <a:pt x="28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529"/>
            <p:cNvSpPr>
              <a:spLocks/>
            </p:cNvSpPr>
            <p:nvPr/>
          </p:nvSpPr>
          <p:spPr bwMode="auto">
            <a:xfrm>
              <a:off x="6679577" y="4191694"/>
              <a:ext cx="187367" cy="134786"/>
            </a:xfrm>
            <a:custGeom>
              <a:avLst/>
              <a:gdLst>
                <a:gd name="T0" fmla="*/ 82 w 107"/>
                <a:gd name="T1" fmla="*/ 0 h 77"/>
                <a:gd name="T2" fmla="*/ 55 w 107"/>
                <a:gd name="T3" fmla="*/ 31 h 77"/>
                <a:gd name="T4" fmla="*/ 25 w 107"/>
                <a:gd name="T5" fmla="*/ 1 h 77"/>
                <a:gd name="T6" fmla="*/ 1 w 107"/>
                <a:gd name="T7" fmla="*/ 34 h 77"/>
                <a:gd name="T8" fmla="*/ 2 w 107"/>
                <a:gd name="T9" fmla="*/ 77 h 77"/>
                <a:gd name="T10" fmla="*/ 107 w 107"/>
                <a:gd name="T11" fmla="*/ 77 h 77"/>
                <a:gd name="T12" fmla="*/ 105 w 107"/>
                <a:gd name="T13" fmla="*/ 31 h 77"/>
                <a:gd name="T14" fmla="*/ 82 w 107"/>
                <a:gd name="T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77">
                  <a:moveTo>
                    <a:pt x="82" y="0"/>
                  </a:moveTo>
                  <a:cubicBezTo>
                    <a:pt x="55" y="31"/>
                    <a:pt x="55" y="31"/>
                    <a:pt x="55" y="3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8" y="8"/>
                    <a:pt x="0" y="18"/>
                    <a:pt x="1" y="34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15"/>
                    <a:pt x="99" y="6"/>
                    <a:pt x="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530"/>
            <p:cNvSpPr>
              <a:spLocks/>
            </p:cNvSpPr>
            <p:nvPr/>
          </p:nvSpPr>
          <p:spPr bwMode="auto">
            <a:xfrm>
              <a:off x="6895086" y="4095418"/>
              <a:ext cx="139970" cy="136267"/>
            </a:xfrm>
            <a:custGeom>
              <a:avLst/>
              <a:gdLst>
                <a:gd name="T0" fmla="*/ 41 w 80"/>
                <a:gd name="T1" fmla="*/ 78 h 78"/>
                <a:gd name="T2" fmla="*/ 79 w 80"/>
                <a:gd name="T3" fmla="*/ 38 h 78"/>
                <a:gd name="T4" fmla="*/ 38 w 80"/>
                <a:gd name="T5" fmla="*/ 0 h 78"/>
                <a:gd name="T6" fmla="*/ 0 w 80"/>
                <a:gd name="T7" fmla="*/ 40 h 78"/>
                <a:gd name="T8" fmla="*/ 41 w 80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78">
                  <a:moveTo>
                    <a:pt x="41" y="78"/>
                  </a:moveTo>
                  <a:cubicBezTo>
                    <a:pt x="63" y="77"/>
                    <a:pt x="80" y="59"/>
                    <a:pt x="79" y="38"/>
                  </a:cubicBezTo>
                  <a:cubicBezTo>
                    <a:pt x="78" y="16"/>
                    <a:pt x="60" y="0"/>
                    <a:pt x="38" y="0"/>
                  </a:cubicBezTo>
                  <a:cubicBezTo>
                    <a:pt x="17" y="1"/>
                    <a:pt x="0" y="19"/>
                    <a:pt x="0" y="40"/>
                  </a:cubicBezTo>
                  <a:cubicBezTo>
                    <a:pt x="1" y="62"/>
                    <a:pt x="19" y="78"/>
                    <a:pt x="41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531"/>
            <p:cNvSpPr>
              <a:spLocks/>
            </p:cNvSpPr>
            <p:nvPr/>
          </p:nvSpPr>
          <p:spPr bwMode="auto">
            <a:xfrm>
              <a:off x="6826952" y="4238351"/>
              <a:ext cx="276977" cy="203660"/>
            </a:xfrm>
            <a:custGeom>
              <a:avLst/>
              <a:gdLst>
                <a:gd name="T0" fmla="*/ 121 w 158"/>
                <a:gd name="T1" fmla="*/ 1 h 116"/>
                <a:gd name="T2" fmla="*/ 156 w 158"/>
                <a:gd name="T3" fmla="*/ 47 h 116"/>
                <a:gd name="T4" fmla="*/ 158 w 158"/>
                <a:gd name="T5" fmla="*/ 116 h 116"/>
                <a:gd name="T6" fmla="*/ 3 w 158"/>
                <a:gd name="T7" fmla="*/ 116 h 116"/>
                <a:gd name="T8" fmla="*/ 1 w 158"/>
                <a:gd name="T9" fmla="*/ 52 h 116"/>
                <a:gd name="T10" fmla="*/ 38 w 158"/>
                <a:gd name="T11" fmla="*/ 3 h 116"/>
                <a:gd name="T12" fmla="*/ 57 w 158"/>
                <a:gd name="T13" fmla="*/ 0 h 116"/>
                <a:gd name="T14" fmla="*/ 77 w 158"/>
                <a:gd name="T15" fmla="*/ 22 h 116"/>
                <a:gd name="T16" fmla="*/ 67 w 158"/>
                <a:gd name="T17" fmla="*/ 114 h 116"/>
                <a:gd name="T18" fmla="*/ 101 w 158"/>
                <a:gd name="T19" fmla="*/ 115 h 116"/>
                <a:gd name="T20" fmla="*/ 85 w 158"/>
                <a:gd name="T21" fmla="*/ 22 h 116"/>
                <a:gd name="T22" fmla="*/ 103 w 158"/>
                <a:gd name="T23" fmla="*/ 1 h 116"/>
                <a:gd name="T24" fmla="*/ 121 w 158"/>
                <a:gd name="T25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116">
                  <a:moveTo>
                    <a:pt x="121" y="1"/>
                  </a:moveTo>
                  <a:cubicBezTo>
                    <a:pt x="146" y="11"/>
                    <a:pt x="155" y="24"/>
                    <a:pt x="156" y="47"/>
                  </a:cubicBezTo>
                  <a:cubicBezTo>
                    <a:pt x="158" y="116"/>
                    <a:pt x="158" y="116"/>
                    <a:pt x="158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0" y="28"/>
                    <a:pt x="11" y="13"/>
                    <a:pt x="38" y="3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78" y="20"/>
                    <a:pt x="77" y="22"/>
                  </a:cubicBezTo>
                  <a:cubicBezTo>
                    <a:pt x="76" y="24"/>
                    <a:pt x="67" y="114"/>
                    <a:pt x="67" y="114"/>
                  </a:cubicBezTo>
                  <a:cubicBezTo>
                    <a:pt x="101" y="115"/>
                    <a:pt x="101" y="115"/>
                    <a:pt x="101" y="115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103" y="1"/>
                    <a:pt x="103" y="1"/>
                    <a:pt x="103" y="1"/>
                  </a:cubicBezTo>
                  <a:lnTo>
                    <a:pt x="1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Freeform 532"/>
            <p:cNvSpPr>
              <a:spLocks/>
            </p:cNvSpPr>
            <p:nvPr/>
          </p:nvSpPr>
          <p:spPr bwMode="auto">
            <a:xfrm>
              <a:off x="7115779" y="4091716"/>
              <a:ext cx="94794" cy="94794"/>
            </a:xfrm>
            <a:custGeom>
              <a:avLst/>
              <a:gdLst>
                <a:gd name="T0" fmla="*/ 28 w 54"/>
                <a:gd name="T1" fmla="*/ 53 h 54"/>
                <a:gd name="T2" fmla="*/ 54 w 54"/>
                <a:gd name="T3" fmla="*/ 26 h 54"/>
                <a:gd name="T4" fmla="*/ 26 w 54"/>
                <a:gd name="T5" fmla="*/ 1 h 54"/>
                <a:gd name="T6" fmla="*/ 0 w 54"/>
                <a:gd name="T7" fmla="*/ 28 h 54"/>
                <a:gd name="T8" fmla="*/ 28 w 54"/>
                <a:gd name="T9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28" y="53"/>
                  </a:moveTo>
                  <a:cubicBezTo>
                    <a:pt x="43" y="53"/>
                    <a:pt x="54" y="41"/>
                    <a:pt x="54" y="26"/>
                  </a:cubicBezTo>
                  <a:cubicBezTo>
                    <a:pt x="53" y="12"/>
                    <a:pt x="41" y="0"/>
                    <a:pt x="26" y="1"/>
                  </a:cubicBezTo>
                  <a:cubicBezTo>
                    <a:pt x="11" y="1"/>
                    <a:pt x="0" y="14"/>
                    <a:pt x="0" y="28"/>
                  </a:cubicBezTo>
                  <a:cubicBezTo>
                    <a:pt x="1" y="42"/>
                    <a:pt x="13" y="54"/>
                    <a:pt x="28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533"/>
            <p:cNvSpPr>
              <a:spLocks/>
            </p:cNvSpPr>
            <p:nvPr/>
          </p:nvSpPr>
          <p:spPr bwMode="auto">
            <a:xfrm>
              <a:off x="7070603" y="4191694"/>
              <a:ext cx="187367" cy="134786"/>
            </a:xfrm>
            <a:custGeom>
              <a:avLst/>
              <a:gdLst>
                <a:gd name="T0" fmla="*/ 82 w 107"/>
                <a:gd name="T1" fmla="*/ 0 h 77"/>
                <a:gd name="T2" fmla="*/ 54 w 107"/>
                <a:gd name="T3" fmla="*/ 31 h 77"/>
                <a:gd name="T4" fmla="*/ 25 w 107"/>
                <a:gd name="T5" fmla="*/ 1 h 77"/>
                <a:gd name="T6" fmla="*/ 0 w 107"/>
                <a:gd name="T7" fmla="*/ 34 h 77"/>
                <a:gd name="T8" fmla="*/ 2 w 107"/>
                <a:gd name="T9" fmla="*/ 77 h 77"/>
                <a:gd name="T10" fmla="*/ 107 w 107"/>
                <a:gd name="T11" fmla="*/ 77 h 77"/>
                <a:gd name="T12" fmla="*/ 105 w 107"/>
                <a:gd name="T13" fmla="*/ 31 h 77"/>
                <a:gd name="T14" fmla="*/ 82 w 107"/>
                <a:gd name="T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77">
                  <a:moveTo>
                    <a:pt x="82" y="0"/>
                  </a:moveTo>
                  <a:cubicBezTo>
                    <a:pt x="54" y="31"/>
                    <a:pt x="54" y="31"/>
                    <a:pt x="54" y="3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7" y="8"/>
                    <a:pt x="0" y="18"/>
                    <a:pt x="0" y="34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4" y="15"/>
                    <a:pt x="98" y="6"/>
                    <a:pt x="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Freeform 539"/>
            <p:cNvSpPr>
              <a:spLocks/>
            </p:cNvSpPr>
            <p:nvPr/>
          </p:nvSpPr>
          <p:spPr bwMode="auto">
            <a:xfrm>
              <a:off x="5760517" y="4082829"/>
              <a:ext cx="301416" cy="345111"/>
            </a:xfrm>
            <a:custGeom>
              <a:avLst/>
              <a:gdLst>
                <a:gd name="T0" fmla="*/ 162 w 172"/>
                <a:gd name="T1" fmla="*/ 165 h 197"/>
                <a:gd name="T2" fmla="*/ 158 w 172"/>
                <a:gd name="T3" fmla="*/ 165 h 197"/>
                <a:gd name="T4" fmla="*/ 157 w 172"/>
                <a:gd name="T5" fmla="*/ 152 h 197"/>
                <a:gd name="T6" fmla="*/ 137 w 172"/>
                <a:gd name="T7" fmla="*/ 129 h 197"/>
                <a:gd name="T8" fmla="*/ 137 w 172"/>
                <a:gd name="T9" fmla="*/ 57 h 197"/>
                <a:gd name="T10" fmla="*/ 152 w 172"/>
                <a:gd name="T11" fmla="*/ 44 h 197"/>
                <a:gd name="T12" fmla="*/ 161 w 172"/>
                <a:gd name="T13" fmla="*/ 34 h 197"/>
                <a:gd name="T14" fmla="*/ 161 w 172"/>
                <a:gd name="T15" fmla="*/ 24 h 197"/>
                <a:gd name="T16" fmla="*/ 161 w 172"/>
                <a:gd name="T17" fmla="*/ 20 h 197"/>
                <a:gd name="T18" fmla="*/ 161 w 172"/>
                <a:gd name="T19" fmla="*/ 10 h 197"/>
                <a:gd name="T20" fmla="*/ 151 w 172"/>
                <a:gd name="T21" fmla="*/ 0 h 197"/>
                <a:gd name="T22" fmla="*/ 134 w 172"/>
                <a:gd name="T23" fmla="*/ 0 h 197"/>
                <a:gd name="T24" fmla="*/ 125 w 172"/>
                <a:gd name="T25" fmla="*/ 10 h 197"/>
                <a:gd name="T26" fmla="*/ 125 w 172"/>
                <a:gd name="T27" fmla="*/ 14 h 197"/>
                <a:gd name="T28" fmla="*/ 104 w 172"/>
                <a:gd name="T29" fmla="*/ 14 h 197"/>
                <a:gd name="T30" fmla="*/ 104 w 172"/>
                <a:gd name="T31" fmla="*/ 10 h 197"/>
                <a:gd name="T32" fmla="*/ 95 w 172"/>
                <a:gd name="T33" fmla="*/ 0 h 197"/>
                <a:gd name="T34" fmla="*/ 78 w 172"/>
                <a:gd name="T35" fmla="*/ 0 h 197"/>
                <a:gd name="T36" fmla="*/ 68 w 172"/>
                <a:gd name="T37" fmla="*/ 10 h 197"/>
                <a:gd name="T38" fmla="*/ 68 w 172"/>
                <a:gd name="T39" fmla="*/ 14 h 197"/>
                <a:gd name="T40" fmla="*/ 45 w 172"/>
                <a:gd name="T41" fmla="*/ 14 h 197"/>
                <a:gd name="T42" fmla="*/ 45 w 172"/>
                <a:gd name="T43" fmla="*/ 10 h 197"/>
                <a:gd name="T44" fmla="*/ 35 w 172"/>
                <a:gd name="T45" fmla="*/ 0 h 197"/>
                <a:gd name="T46" fmla="*/ 19 w 172"/>
                <a:gd name="T47" fmla="*/ 0 h 197"/>
                <a:gd name="T48" fmla="*/ 9 w 172"/>
                <a:gd name="T49" fmla="*/ 10 h 197"/>
                <a:gd name="T50" fmla="*/ 9 w 172"/>
                <a:gd name="T51" fmla="*/ 20 h 197"/>
                <a:gd name="T52" fmla="*/ 9 w 172"/>
                <a:gd name="T53" fmla="*/ 24 h 197"/>
                <a:gd name="T54" fmla="*/ 9 w 172"/>
                <a:gd name="T55" fmla="*/ 34 h 197"/>
                <a:gd name="T56" fmla="*/ 13 w 172"/>
                <a:gd name="T57" fmla="*/ 43 h 197"/>
                <a:gd name="T58" fmla="*/ 13 w 172"/>
                <a:gd name="T59" fmla="*/ 43 h 197"/>
                <a:gd name="T60" fmla="*/ 34 w 172"/>
                <a:gd name="T61" fmla="*/ 58 h 197"/>
                <a:gd name="T62" fmla="*/ 33 w 172"/>
                <a:gd name="T63" fmla="*/ 129 h 197"/>
                <a:gd name="T64" fmla="*/ 13 w 172"/>
                <a:gd name="T65" fmla="*/ 151 h 197"/>
                <a:gd name="T66" fmla="*/ 13 w 172"/>
                <a:gd name="T67" fmla="*/ 165 h 197"/>
                <a:gd name="T68" fmla="*/ 10 w 172"/>
                <a:gd name="T69" fmla="*/ 165 h 197"/>
                <a:gd name="T70" fmla="*/ 0 w 172"/>
                <a:gd name="T71" fmla="*/ 176 h 197"/>
                <a:gd name="T72" fmla="*/ 0 w 172"/>
                <a:gd name="T73" fmla="*/ 186 h 197"/>
                <a:gd name="T74" fmla="*/ 10 w 172"/>
                <a:gd name="T75" fmla="*/ 197 h 197"/>
                <a:gd name="T76" fmla="*/ 162 w 172"/>
                <a:gd name="T77" fmla="*/ 197 h 197"/>
                <a:gd name="T78" fmla="*/ 172 w 172"/>
                <a:gd name="T79" fmla="*/ 186 h 197"/>
                <a:gd name="T80" fmla="*/ 172 w 172"/>
                <a:gd name="T81" fmla="*/ 176 h 197"/>
                <a:gd name="T82" fmla="*/ 162 w 172"/>
                <a:gd name="T83" fmla="*/ 16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2" h="197">
                  <a:moveTo>
                    <a:pt x="162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7" y="152"/>
                    <a:pt x="157" y="152"/>
                    <a:pt x="157" y="152"/>
                  </a:cubicBezTo>
                  <a:cubicBezTo>
                    <a:pt x="137" y="129"/>
                    <a:pt x="137" y="129"/>
                    <a:pt x="137" y="12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57" y="44"/>
                    <a:pt x="161" y="40"/>
                    <a:pt x="161" y="34"/>
                  </a:cubicBezTo>
                  <a:cubicBezTo>
                    <a:pt x="161" y="24"/>
                    <a:pt x="161" y="24"/>
                    <a:pt x="161" y="24"/>
                  </a:cubicBezTo>
                  <a:cubicBezTo>
                    <a:pt x="161" y="20"/>
                    <a:pt x="161" y="20"/>
                    <a:pt x="161" y="20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1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29" y="0"/>
                    <a:pt x="125" y="4"/>
                    <a:pt x="125" y="10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4" y="4"/>
                    <a:pt x="100" y="0"/>
                    <a:pt x="95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2" y="0"/>
                    <a:pt x="68" y="4"/>
                    <a:pt x="68" y="10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4"/>
                    <a:pt x="41" y="0"/>
                    <a:pt x="3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0"/>
                    <a:pt x="9" y="4"/>
                    <a:pt x="9" y="1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8"/>
                    <a:pt x="11" y="41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13" y="165"/>
                    <a:pt x="13" y="165"/>
                    <a:pt x="13" y="165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5" y="165"/>
                    <a:pt x="0" y="170"/>
                    <a:pt x="0" y="17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92"/>
                    <a:pt x="5" y="197"/>
                    <a:pt x="10" y="197"/>
                  </a:cubicBezTo>
                  <a:cubicBezTo>
                    <a:pt x="162" y="197"/>
                    <a:pt x="162" y="197"/>
                    <a:pt x="162" y="197"/>
                  </a:cubicBezTo>
                  <a:cubicBezTo>
                    <a:pt x="167" y="197"/>
                    <a:pt x="172" y="192"/>
                    <a:pt x="172" y="186"/>
                  </a:cubicBezTo>
                  <a:cubicBezTo>
                    <a:pt x="172" y="176"/>
                    <a:pt x="172" y="176"/>
                    <a:pt x="172" y="176"/>
                  </a:cubicBezTo>
                  <a:cubicBezTo>
                    <a:pt x="172" y="170"/>
                    <a:pt x="167" y="165"/>
                    <a:pt x="162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Freeform 540"/>
            <p:cNvSpPr>
              <a:spLocks/>
            </p:cNvSpPr>
            <p:nvPr/>
          </p:nvSpPr>
          <p:spPr bwMode="auto">
            <a:xfrm>
              <a:off x="5760517" y="4082829"/>
              <a:ext cx="301416" cy="345111"/>
            </a:xfrm>
            <a:custGeom>
              <a:avLst/>
              <a:gdLst>
                <a:gd name="T0" fmla="*/ 162 w 172"/>
                <a:gd name="T1" fmla="*/ 165 h 197"/>
                <a:gd name="T2" fmla="*/ 158 w 172"/>
                <a:gd name="T3" fmla="*/ 165 h 197"/>
                <a:gd name="T4" fmla="*/ 157 w 172"/>
                <a:gd name="T5" fmla="*/ 152 h 197"/>
                <a:gd name="T6" fmla="*/ 137 w 172"/>
                <a:gd name="T7" fmla="*/ 129 h 197"/>
                <a:gd name="T8" fmla="*/ 137 w 172"/>
                <a:gd name="T9" fmla="*/ 57 h 197"/>
                <a:gd name="T10" fmla="*/ 152 w 172"/>
                <a:gd name="T11" fmla="*/ 44 h 197"/>
                <a:gd name="T12" fmla="*/ 161 w 172"/>
                <a:gd name="T13" fmla="*/ 34 h 197"/>
                <a:gd name="T14" fmla="*/ 161 w 172"/>
                <a:gd name="T15" fmla="*/ 24 h 197"/>
                <a:gd name="T16" fmla="*/ 161 w 172"/>
                <a:gd name="T17" fmla="*/ 20 h 197"/>
                <a:gd name="T18" fmla="*/ 161 w 172"/>
                <a:gd name="T19" fmla="*/ 10 h 197"/>
                <a:gd name="T20" fmla="*/ 151 w 172"/>
                <a:gd name="T21" fmla="*/ 0 h 197"/>
                <a:gd name="T22" fmla="*/ 134 w 172"/>
                <a:gd name="T23" fmla="*/ 0 h 197"/>
                <a:gd name="T24" fmla="*/ 125 w 172"/>
                <a:gd name="T25" fmla="*/ 10 h 197"/>
                <a:gd name="T26" fmla="*/ 125 w 172"/>
                <a:gd name="T27" fmla="*/ 14 h 197"/>
                <a:gd name="T28" fmla="*/ 104 w 172"/>
                <a:gd name="T29" fmla="*/ 14 h 197"/>
                <a:gd name="T30" fmla="*/ 104 w 172"/>
                <a:gd name="T31" fmla="*/ 10 h 197"/>
                <a:gd name="T32" fmla="*/ 95 w 172"/>
                <a:gd name="T33" fmla="*/ 0 h 197"/>
                <a:gd name="T34" fmla="*/ 78 w 172"/>
                <a:gd name="T35" fmla="*/ 0 h 197"/>
                <a:gd name="T36" fmla="*/ 68 w 172"/>
                <a:gd name="T37" fmla="*/ 10 h 197"/>
                <a:gd name="T38" fmla="*/ 68 w 172"/>
                <a:gd name="T39" fmla="*/ 14 h 197"/>
                <a:gd name="T40" fmla="*/ 45 w 172"/>
                <a:gd name="T41" fmla="*/ 14 h 197"/>
                <a:gd name="T42" fmla="*/ 45 w 172"/>
                <a:gd name="T43" fmla="*/ 10 h 197"/>
                <a:gd name="T44" fmla="*/ 35 w 172"/>
                <a:gd name="T45" fmla="*/ 0 h 197"/>
                <a:gd name="T46" fmla="*/ 19 w 172"/>
                <a:gd name="T47" fmla="*/ 0 h 197"/>
                <a:gd name="T48" fmla="*/ 9 w 172"/>
                <a:gd name="T49" fmla="*/ 10 h 197"/>
                <a:gd name="T50" fmla="*/ 9 w 172"/>
                <a:gd name="T51" fmla="*/ 20 h 197"/>
                <a:gd name="T52" fmla="*/ 9 w 172"/>
                <a:gd name="T53" fmla="*/ 24 h 197"/>
                <a:gd name="T54" fmla="*/ 9 w 172"/>
                <a:gd name="T55" fmla="*/ 34 h 197"/>
                <a:gd name="T56" fmla="*/ 13 w 172"/>
                <a:gd name="T57" fmla="*/ 43 h 197"/>
                <a:gd name="T58" fmla="*/ 13 w 172"/>
                <a:gd name="T59" fmla="*/ 43 h 197"/>
                <a:gd name="T60" fmla="*/ 34 w 172"/>
                <a:gd name="T61" fmla="*/ 58 h 197"/>
                <a:gd name="T62" fmla="*/ 33 w 172"/>
                <a:gd name="T63" fmla="*/ 129 h 197"/>
                <a:gd name="T64" fmla="*/ 13 w 172"/>
                <a:gd name="T65" fmla="*/ 151 h 197"/>
                <a:gd name="T66" fmla="*/ 13 w 172"/>
                <a:gd name="T67" fmla="*/ 165 h 197"/>
                <a:gd name="T68" fmla="*/ 10 w 172"/>
                <a:gd name="T69" fmla="*/ 165 h 197"/>
                <a:gd name="T70" fmla="*/ 0 w 172"/>
                <a:gd name="T71" fmla="*/ 176 h 197"/>
                <a:gd name="T72" fmla="*/ 0 w 172"/>
                <a:gd name="T73" fmla="*/ 186 h 197"/>
                <a:gd name="T74" fmla="*/ 10 w 172"/>
                <a:gd name="T75" fmla="*/ 197 h 197"/>
                <a:gd name="T76" fmla="*/ 162 w 172"/>
                <a:gd name="T77" fmla="*/ 197 h 197"/>
                <a:gd name="T78" fmla="*/ 172 w 172"/>
                <a:gd name="T79" fmla="*/ 186 h 197"/>
                <a:gd name="T80" fmla="*/ 172 w 172"/>
                <a:gd name="T81" fmla="*/ 176 h 197"/>
                <a:gd name="T82" fmla="*/ 162 w 172"/>
                <a:gd name="T83" fmla="*/ 16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2" h="197">
                  <a:moveTo>
                    <a:pt x="162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7" y="152"/>
                    <a:pt x="157" y="152"/>
                    <a:pt x="157" y="152"/>
                  </a:cubicBezTo>
                  <a:cubicBezTo>
                    <a:pt x="137" y="129"/>
                    <a:pt x="137" y="129"/>
                    <a:pt x="137" y="12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57" y="44"/>
                    <a:pt x="161" y="40"/>
                    <a:pt x="161" y="34"/>
                  </a:cubicBezTo>
                  <a:cubicBezTo>
                    <a:pt x="161" y="24"/>
                    <a:pt x="161" y="24"/>
                    <a:pt x="161" y="24"/>
                  </a:cubicBezTo>
                  <a:cubicBezTo>
                    <a:pt x="161" y="20"/>
                    <a:pt x="161" y="20"/>
                    <a:pt x="161" y="20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1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29" y="0"/>
                    <a:pt x="125" y="4"/>
                    <a:pt x="125" y="10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4" y="4"/>
                    <a:pt x="100" y="0"/>
                    <a:pt x="95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2" y="0"/>
                    <a:pt x="68" y="4"/>
                    <a:pt x="68" y="10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4"/>
                    <a:pt x="41" y="0"/>
                    <a:pt x="3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0"/>
                    <a:pt x="9" y="4"/>
                    <a:pt x="9" y="1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8"/>
                    <a:pt x="11" y="41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13" y="165"/>
                    <a:pt x="13" y="165"/>
                    <a:pt x="13" y="165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5" y="165"/>
                    <a:pt x="0" y="170"/>
                    <a:pt x="0" y="17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92"/>
                    <a:pt x="5" y="197"/>
                    <a:pt x="10" y="197"/>
                  </a:cubicBezTo>
                  <a:cubicBezTo>
                    <a:pt x="162" y="197"/>
                    <a:pt x="162" y="197"/>
                    <a:pt x="162" y="197"/>
                  </a:cubicBezTo>
                  <a:cubicBezTo>
                    <a:pt x="167" y="197"/>
                    <a:pt x="172" y="192"/>
                    <a:pt x="172" y="186"/>
                  </a:cubicBezTo>
                  <a:cubicBezTo>
                    <a:pt x="172" y="176"/>
                    <a:pt x="172" y="176"/>
                    <a:pt x="172" y="176"/>
                  </a:cubicBezTo>
                  <a:cubicBezTo>
                    <a:pt x="172" y="170"/>
                    <a:pt x="167" y="165"/>
                    <a:pt x="162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851920" y="2733158"/>
            <a:ext cx="559550" cy="560228"/>
            <a:chOff x="6557381" y="2464660"/>
            <a:chExt cx="610979" cy="611720"/>
          </a:xfrm>
          <a:solidFill>
            <a:schemeClr val="accent1"/>
          </a:solidFill>
        </p:grpSpPr>
        <p:sp>
          <p:nvSpPr>
            <p:cNvPr id="52" name="Freeform 541"/>
            <p:cNvSpPr>
              <a:spLocks/>
            </p:cNvSpPr>
            <p:nvPr/>
          </p:nvSpPr>
          <p:spPr bwMode="auto">
            <a:xfrm>
              <a:off x="6557381" y="2464660"/>
              <a:ext cx="610979" cy="611720"/>
            </a:xfrm>
            <a:custGeom>
              <a:avLst/>
              <a:gdLst>
                <a:gd name="T0" fmla="*/ 349 w 349"/>
                <a:gd name="T1" fmla="*/ 282 h 349"/>
                <a:gd name="T2" fmla="*/ 282 w 349"/>
                <a:gd name="T3" fmla="*/ 349 h 349"/>
                <a:gd name="T4" fmla="*/ 68 w 349"/>
                <a:gd name="T5" fmla="*/ 349 h 349"/>
                <a:gd name="T6" fmla="*/ 0 w 349"/>
                <a:gd name="T7" fmla="*/ 282 h 349"/>
                <a:gd name="T8" fmla="*/ 0 w 349"/>
                <a:gd name="T9" fmla="*/ 68 h 349"/>
                <a:gd name="T10" fmla="*/ 68 w 349"/>
                <a:gd name="T11" fmla="*/ 0 h 349"/>
                <a:gd name="T12" fmla="*/ 282 w 349"/>
                <a:gd name="T13" fmla="*/ 0 h 349"/>
                <a:gd name="T14" fmla="*/ 349 w 349"/>
                <a:gd name="T15" fmla="*/ 68 h 349"/>
                <a:gd name="T16" fmla="*/ 349 w 349"/>
                <a:gd name="T17" fmla="*/ 28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9">
                  <a:moveTo>
                    <a:pt x="349" y="282"/>
                  </a:moveTo>
                  <a:cubicBezTo>
                    <a:pt x="349" y="319"/>
                    <a:pt x="319" y="349"/>
                    <a:pt x="282" y="349"/>
                  </a:cubicBezTo>
                  <a:cubicBezTo>
                    <a:pt x="68" y="349"/>
                    <a:pt x="68" y="349"/>
                    <a:pt x="68" y="349"/>
                  </a:cubicBezTo>
                  <a:cubicBezTo>
                    <a:pt x="30" y="349"/>
                    <a:pt x="0" y="319"/>
                    <a:pt x="0" y="28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31"/>
                    <a:pt x="30" y="0"/>
                    <a:pt x="68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319" y="0"/>
                    <a:pt x="349" y="31"/>
                    <a:pt x="349" y="68"/>
                  </a:cubicBezTo>
                  <a:lnTo>
                    <a:pt x="349" y="282"/>
                  </a:lnTo>
                  <a:close/>
                </a:path>
              </a:pathLst>
            </a:custGeom>
            <a:solidFill>
              <a:srgbClr val="FFFFFF"/>
            </a:solidFill>
            <a:ln w="682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542"/>
            <p:cNvSpPr>
              <a:spLocks noEditPoints="1"/>
            </p:cNvSpPr>
            <p:nvPr/>
          </p:nvSpPr>
          <p:spPr bwMode="auto">
            <a:xfrm>
              <a:off x="6704757" y="2572044"/>
              <a:ext cx="309563" cy="385102"/>
            </a:xfrm>
            <a:custGeom>
              <a:avLst/>
              <a:gdLst>
                <a:gd name="T0" fmla="*/ 106 w 177"/>
                <a:gd name="T1" fmla="*/ 39 h 220"/>
                <a:gd name="T2" fmla="*/ 119 w 177"/>
                <a:gd name="T3" fmla="*/ 12 h 220"/>
                <a:gd name="T4" fmla="*/ 99 w 177"/>
                <a:gd name="T5" fmla="*/ 6 h 220"/>
                <a:gd name="T6" fmla="*/ 51 w 177"/>
                <a:gd name="T7" fmla="*/ 6 h 220"/>
                <a:gd name="T8" fmla="*/ 55 w 177"/>
                <a:gd name="T9" fmla="*/ 24 h 220"/>
                <a:gd name="T10" fmla="*/ 67 w 177"/>
                <a:gd name="T11" fmla="*/ 39 h 220"/>
                <a:gd name="T12" fmla="*/ 1 w 177"/>
                <a:gd name="T13" fmla="*/ 177 h 220"/>
                <a:gd name="T14" fmla="*/ 3 w 177"/>
                <a:gd name="T15" fmla="*/ 202 h 220"/>
                <a:gd name="T16" fmla="*/ 23 w 177"/>
                <a:gd name="T17" fmla="*/ 220 h 220"/>
                <a:gd name="T18" fmla="*/ 153 w 177"/>
                <a:gd name="T19" fmla="*/ 217 h 220"/>
                <a:gd name="T20" fmla="*/ 175 w 177"/>
                <a:gd name="T21" fmla="*/ 201 h 220"/>
                <a:gd name="T22" fmla="*/ 176 w 177"/>
                <a:gd name="T23" fmla="*/ 195 h 220"/>
                <a:gd name="T24" fmla="*/ 176 w 177"/>
                <a:gd name="T25" fmla="*/ 193 h 220"/>
                <a:gd name="T26" fmla="*/ 176 w 177"/>
                <a:gd name="T27" fmla="*/ 174 h 220"/>
                <a:gd name="T28" fmla="*/ 106 w 177"/>
                <a:gd name="T29" fmla="*/ 39 h 220"/>
                <a:gd name="T30" fmla="*/ 112 w 177"/>
                <a:gd name="T31" fmla="*/ 168 h 220"/>
                <a:gd name="T32" fmla="*/ 92 w 177"/>
                <a:gd name="T33" fmla="*/ 178 h 220"/>
                <a:gd name="T34" fmla="*/ 92 w 177"/>
                <a:gd name="T35" fmla="*/ 190 h 220"/>
                <a:gd name="T36" fmla="*/ 85 w 177"/>
                <a:gd name="T37" fmla="*/ 190 h 220"/>
                <a:gd name="T38" fmla="*/ 85 w 177"/>
                <a:gd name="T39" fmla="*/ 178 h 220"/>
                <a:gd name="T40" fmla="*/ 70 w 177"/>
                <a:gd name="T41" fmla="*/ 174 h 220"/>
                <a:gd name="T42" fmla="*/ 60 w 177"/>
                <a:gd name="T43" fmla="*/ 165 h 220"/>
                <a:gd name="T44" fmla="*/ 55 w 177"/>
                <a:gd name="T45" fmla="*/ 149 h 220"/>
                <a:gd name="T46" fmla="*/ 67 w 177"/>
                <a:gd name="T47" fmla="*/ 147 h 220"/>
                <a:gd name="T48" fmla="*/ 72 w 177"/>
                <a:gd name="T49" fmla="*/ 161 h 220"/>
                <a:gd name="T50" fmla="*/ 85 w 177"/>
                <a:gd name="T51" fmla="*/ 168 h 220"/>
                <a:gd name="T52" fmla="*/ 84 w 177"/>
                <a:gd name="T53" fmla="*/ 130 h 220"/>
                <a:gd name="T54" fmla="*/ 69 w 177"/>
                <a:gd name="T55" fmla="*/ 124 h 220"/>
                <a:gd name="T56" fmla="*/ 60 w 177"/>
                <a:gd name="T57" fmla="*/ 116 h 220"/>
                <a:gd name="T58" fmla="*/ 57 w 177"/>
                <a:gd name="T59" fmla="*/ 103 h 220"/>
                <a:gd name="T60" fmla="*/ 65 w 177"/>
                <a:gd name="T61" fmla="*/ 82 h 220"/>
                <a:gd name="T62" fmla="*/ 83 w 177"/>
                <a:gd name="T63" fmla="*/ 75 h 220"/>
                <a:gd name="T64" fmla="*/ 83 w 177"/>
                <a:gd name="T65" fmla="*/ 69 h 220"/>
                <a:gd name="T66" fmla="*/ 90 w 177"/>
                <a:gd name="T67" fmla="*/ 69 h 220"/>
                <a:gd name="T68" fmla="*/ 90 w 177"/>
                <a:gd name="T69" fmla="*/ 75 h 220"/>
                <a:gd name="T70" fmla="*/ 107 w 177"/>
                <a:gd name="T71" fmla="*/ 81 h 220"/>
                <a:gd name="T72" fmla="*/ 116 w 177"/>
                <a:gd name="T73" fmla="*/ 99 h 220"/>
                <a:gd name="T74" fmla="*/ 104 w 177"/>
                <a:gd name="T75" fmla="*/ 101 h 220"/>
                <a:gd name="T76" fmla="*/ 100 w 177"/>
                <a:gd name="T77" fmla="*/ 90 h 220"/>
                <a:gd name="T78" fmla="*/ 90 w 177"/>
                <a:gd name="T79" fmla="*/ 85 h 220"/>
                <a:gd name="T80" fmla="*/ 91 w 177"/>
                <a:gd name="T81" fmla="*/ 120 h 220"/>
                <a:gd name="T82" fmla="*/ 103 w 177"/>
                <a:gd name="T83" fmla="*/ 123 h 220"/>
                <a:gd name="T84" fmla="*/ 112 w 177"/>
                <a:gd name="T85" fmla="*/ 129 h 220"/>
                <a:gd name="T86" fmla="*/ 118 w 177"/>
                <a:gd name="T87" fmla="*/ 137 h 220"/>
                <a:gd name="T88" fmla="*/ 120 w 177"/>
                <a:gd name="T89" fmla="*/ 147 h 220"/>
                <a:gd name="T90" fmla="*/ 112 w 177"/>
                <a:gd name="T91" fmla="*/ 16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7" h="220">
                  <a:moveTo>
                    <a:pt x="106" y="39"/>
                  </a:moveTo>
                  <a:cubicBezTo>
                    <a:pt x="107" y="30"/>
                    <a:pt x="111" y="19"/>
                    <a:pt x="119" y="12"/>
                  </a:cubicBezTo>
                  <a:cubicBezTo>
                    <a:pt x="131" y="3"/>
                    <a:pt x="112" y="4"/>
                    <a:pt x="99" y="6"/>
                  </a:cubicBezTo>
                  <a:cubicBezTo>
                    <a:pt x="86" y="7"/>
                    <a:pt x="57" y="0"/>
                    <a:pt x="51" y="6"/>
                  </a:cubicBezTo>
                  <a:cubicBezTo>
                    <a:pt x="45" y="11"/>
                    <a:pt x="48" y="20"/>
                    <a:pt x="55" y="24"/>
                  </a:cubicBezTo>
                  <a:cubicBezTo>
                    <a:pt x="59" y="27"/>
                    <a:pt x="64" y="34"/>
                    <a:pt x="67" y="39"/>
                  </a:cubicBezTo>
                  <a:cubicBezTo>
                    <a:pt x="28" y="54"/>
                    <a:pt x="0" y="110"/>
                    <a:pt x="1" y="177"/>
                  </a:cubicBezTo>
                  <a:cubicBezTo>
                    <a:pt x="1" y="185"/>
                    <a:pt x="2" y="194"/>
                    <a:pt x="3" y="202"/>
                  </a:cubicBezTo>
                  <a:cubicBezTo>
                    <a:pt x="5" y="207"/>
                    <a:pt x="10" y="220"/>
                    <a:pt x="23" y="220"/>
                  </a:cubicBezTo>
                  <a:cubicBezTo>
                    <a:pt x="40" y="219"/>
                    <a:pt x="153" y="217"/>
                    <a:pt x="153" y="217"/>
                  </a:cubicBezTo>
                  <a:cubicBezTo>
                    <a:pt x="153" y="217"/>
                    <a:pt x="172" y="217"/>
                    <a:pt x="175" y="201"/>
                  </a:cubicBezTo>
                  <a:cubicBezTo>
                    <a:pt x="175" y="199"/>
                    <a:pt x="176" y="197"/>
                    <a:pt x="176" y="195"/>
                  </a:cubicBezTo>
                  <a:cubicBezTo>
                    <a:pt x="176" y="194"/>
                    <a:pt x="176" y="194"/>
                    <a:pt x="176" y="193"/>
                  </a:cubicBezTo>
                  <a:cubicBezTo>
                    <a:pt x="176" y="187"/>
                    <a:pt x="177" y="180"/>
                    <a:pt x="176" y="174"/>
                  </a:cubicBezTo>
                  <a:cubicBezTo>
                    <a:pt x="175" y="107"/>
                    <a:pt x="145" y="52"/>
                    <a:pt x="106" y="39"/>
                  </a:cubicBezTo>
                  <a:close/>
                  <a:moveTo>
                    <a:pt x="112" y="168"/>
                  </a:moveTo>
                  <a:cubicBezTo>
                    <a:pt x="107" y="174"/>
                    <a:pt x="100" y="177"/>
                    <a:pt x="92" y="178"/>
                  </a:cubicBezTo>
                  <a:cubicBezTo>
                    <a:pt x="92" y="190"/>
                    <a:pt x="92" y="190"/>
                    <a:pt x="92" y="190"/>
                  </a:cubicBezTo>
                  <a:cubicBezTo>
                    <a:pt x="85" y="190"/>
                    <a:pt x="85" y="190"/>
                    <a:pt x="85" y="190"/>
                  </a:cubicBezTo>
                  <a:cubicBezTo>
                    <a:pt x="85" y="178"/>
                    <a:pt x="85" y="178"/>
                    <a:pt x="85" y="178"/>
                  </a:cubicBezTo>
                  <a:cubicBezTo>
                    <a:pt x="79" y="177"/>
                    <a:pt x="74" y="176"/>
                    <a:pt x="70" y="174"/>
                  </a:cubicBezTo>
                  <a:cubicBezTo>
                    <a:pt x="66" y="172"/>
                    <a:pt x="63" y="169"/>
                    <a:pt x="60" y="165"/>
                  </a:cubicBezTo>
                  <a:cubicBezTo>
                    <a:pt x="58" y="161"/>
                    <a:pt x="56" y="155"/>
                    <a:pt x="55" y="149"/>
                  </a:cubicBezTo>
                  <a:cubicBezTo>
                    <a:pt x="67" y="147"/>
                    <a:pt x="67" y="147"/>
                    <a:pt x="67" y="147"/>
                  </a:cubicBezTo>
                  <a:cubicBezTo>
                    <a:pt x="68" y="153"/>
                    <a:pt x="70" y="158"/>
                    <a:pt x="72" y="161"/>
                  </a:cubicBezTo>
                  <a:cubicBezTo>
                    <a:pt x="76" y="165"/>
                    <a:pt x="80" y="167"/>
                    <a:pt x="85" y="168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79" y="129"/>
                    <a:pt x="74" y="127"/>
                    <a:pt x="69" y="124"/>
                  </a:cubicBezTo>
                  <a:cubicBezTo>
                    <a:pt x="65" y="122"/>
                    <a:pt x="62" y="119"/>
                    <a:pt x="60" y="116"/>
                  </a:cubicBezTo>
                  <a:cubicBezTo>
                    <a:pt x="58" y="112"/>
                    <a:pt x="57" y="108"/>
                    <a:pt x="57" y="103"/>
                  </a:cubicBezTo>
                  <a:cubicBezTo>
                    <a:pt x="56" y="94"/>
                    <a:pt x="59" y="87"/>
                    <a:pt x="65" y="82"/>
                  </a:cubicBezTo>
                  <a:cubicBezTo>
                    <a:pt x="69" y="78"/>
                    <a:pt x="75" y="76"/>
                    <a:pt x="83" y="75"/>
                  </a:cubicBezTo>
                  <a:cubicBezTo>
                    <a:pt x="83" y="69"/>
                    <a:pt x="83" y="69"/>
                    <a:pt x="83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7" y="76"/>
                    <a:pt x="103" y="78"/>
                    <a:pt x="107" y="81"/>
                  </a:cubicBezTo>
                  <a:cubicBezTo>
                    <a:pt x="112" y="85"/>
                    <a:pt x="115" y="91"/>
                    <a:pt x="116" y="99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03" y="96"/>
                    <a:pt x="102" y="92"/>
                    <a:pt x="100" y="90"/>
                  </a:cubicBezTo>
                  <a:cubicBezTo>
                    <a:pt x="97" y="87"/>
                    <a:pt x="94" y="86"/>
                    <a:pt x="90" y="85"/>
                  </a:cubicBezTo>
                  <a:cubicBezTo>
                    <a:pt x="91" y="120"/>
                    <a:pt x="91" y="120"/>
                    <a:pt x="91" y="120"/>
                  </a:cubicBezTo>
                  <a:cubicBezTo>
                    <a:pt x="97" y="121"/>
                    <a:pt x="101" y="122"/>
                    <a:pt x="103" y="123"/>
                  </a:cubicBezTo>
                  <a:cubicBezTo>
                    <a:pt x="107" y="124"/>
                    <a:pt x="110" y="126"/>
                    <a:pt x="112" y="129"/>
                  </a:cubicBezTo>
                  <a:cubicBezTo>
                    <a:pt x="114" y="131"/>
                    <a:pt x="116" y="134"/>
                    <a:pt x="118" y="137"/>
                  </a:cubicBezTo>
                  <a:cubicBezTo>
                    <a:pt x="119" y="140"/>
                    <a:pt x="120" y="144"/>
                    <a:pt x="120" y="147"/>
                  </a:cubicBezTo>
                  <a:cubicBezTo>
                    <a:pt x="120" y="156"/>
                    <a:pt x="117" y="163"/>
                    <a:pt x="112" y="16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Freeform 543"/>
            <p:cNvSpPr>
              <a:spLocks/>
            </p:cNvSpPr>
            <p:nvPr/>
          </p:nvSpPr>
          <p:spPr bwMode="auto">
            <a:xfrm>
              <a:off x="6863981" y="2800884"/>
              <a:ext cx="28142" cy="65171"/>
            </a:xfrm>
            <a:custGeom>
              <a:avLst/>
              <a:gdLst>
                <a:gd name="T0" fmla="*/ 0 w 16"/>
                <a:gd name="T1" fmla="*/ 0 h 37"/>
                <a:gd name="T2" fmla="*/ 1 w 16"/>
                <a:gd name="T3" fmla="*/ 37 h 37"/>
                <a:gd name="T4" fmla="*/ 12 w 16"/>
                <a:gd name="T5" fmla="*/ 30 h 37"/>
                <a:gd name="T6" fmla="*/ 16 w 16"/>
                <a:gd name="T7" fmla="*/ 17 h 37"/>
                <a:gd name="T8" fmla="*/ 13 w 16"/>
                <a:gd name="T9" fmla="*/ 7 h 37"/>
                <a:gd name="T10" fmla="*/ 0 w 16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7">
                  <a:moveTo>
                    <a:pt x="0" y="0"/>
                  </a:moveTo>
                  <a:cubicBezTo>
                    <a:pt x="1" y="37"/>
                    <a:pt x="1" y="37"/>
                    <a:pt x="1" y="37"/>
                  </a:cubicBezTo>
                  <a:cubicBezTo>
                    <a:pt x="5" y="36"/>
                    <a:pt x="9" y="34"/>
                    <a:pt x="12" y="30"/>
                  </a:cubicBezTo>
                  <a:cubicBezTo>
                    <a:pt x="15" y="27"/>
                    <a:pt x="16" y="23"/>
                    <a:pt x="16" y="17"/>
                  </a:cubicBezTo>
                  <a:cubicBezTo>
                    <a:pt x="16" y="13"/>
                    <a:pt x="15" y="10"/>
                    <a:pt x="13" y="7"/>
                  </a:cubicBezTo>
                  <a:cubicBezTo>
                    <a:pt x="11" y="4"/>
                    <a:pt x="6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Freeform 544"/>
            <p:cNvSpPr>
              <a:spLocks/>
            </p:cNvSpPr>
            <p:nvPr/>
          </p:nvSpPr>
          <p:spPr bwMode="auto">
            <a:xfrm>
              <a:off x="6823249" y="2720901"/>
              <a:ext cx="28142" cy="57765"/>
            </a:xfrm>
            <a:custGeom>
              <a:avLst/>
              <a:gdLst>
                <a:gd name="T0" fmla="*/ 1 w 16"/>
                <a:gd name="T1" fmla="*/ 17 h 33"/>
                <a:gd name="T2" fmla="*/ 4 w 16"/>
                <a:gd name="T3" fmla="*/ 27 h 33"/>
                <a:gd name="T4" fmla="*/ 16 w 16"/>
                <a:gd name="T5" fmla="*/ 33 h 33"/>
                <a:gd name="T6" fmla="*/ 15 w 16"/>
                <a:gd name="T7" fmla="*/ 0 h 33"/>
                <a:gd name="T8" fmla="*/ 4 w 16"/>
                <a:gd name="T9" fmla="*/ 6 h 33"/>
                <a:gd name="T10" fmla="*/ 1 w 16"/>
                <a:gd name="T11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3">
                  <a:moveTo>
                    <a:pt x="1" y="17"/>
                  </a:moveTo>
                  <a:cubicBezTo>
                    <a:pt x="1" y="21"/>
                    <a:pt x="2" y="24"/>
                    <a:pt x="4" y="27"/>
                  </a:cubicBezTo>
                  <a:cubicBezTo>
                    <a:pt x="6" y="30"/>
                    <a:pt x="10" y="32"/>
                    <a:pt x="16" y="3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1"/>
                    <a:pt x="7" y="3"/>
                    <a:pt x="4" y="6"/>
                  </a:cubicBezTo>
                  <a:cubicBezTo>
                    <a:pt x="2" y="9"/>
                    <a:pt x="0" y="13"/>
                    <a:pt x="1" y="17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662328" y="2467054"/>
            <a:ext cx="3206968" cy="559484"/>
            <a:chOff x="7813899" y="2232029"/>
            <a:chExt cx="3501728" cy="610908"/>
          </a:xfrm>
        </p:grpSpPr>
        <p:sp>
          <p:nvSpPr>
            <p:cNvPr id="56" name="Rectangle 55"/>
            <p:cNvSpPr/>
            <p:nvPr/>
          </p:nvSpPr>
          <p:spPr>
            <a:xfrm>
              <a:off x="7813899" y="2534177"/>
              <a:ext cx="3501728" cy="30876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890898" y="2232029"/>
              <a:ext cx="1372265" cy="28229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 flipH="1">
            <a:off x="1888237" y="5090712"/>
            <a:ext cx="2854350" cy="559484"/>
            <a:chOff x="7813899" y="2232029"/>
            <a:chExt cx="3116698" cy="610905"/>
          </a:xfrm>
        </p:grpSpPr>
        <p:sp>
          <p:nvSpPr>
            <p:cNvPr id="68" name="Rectangle 67"/>
            <p:cNvSpPr/>
            <p:nvPr/>
          </p:nvSpPr>
          <p:spPr>
            <a:xfrm>
              <a:off x="7813899" y="2534175"/>
              <a:ext cx="3116698" cy="30875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815154" y="2232029"/>
              <a:ext cx="1372264" cy="282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906200" y="4650599"/>
            <a:ext cx="2980192" cy="1126447"/>
            <a:chOff x="8451972" y="4944509"/>
            <a:chExt cx="3254106" cy="1229981"/>
          </a:xfrm>
        </p:grpSpPr>
        <p:sp>
          <p:nvSpPr>
            <p:cNvPr id="74" name="Rectangle 73"/>
            <p:cNvSpPr/>
            <p:nvPr/>
          </p:nvSpPr>
          <p:spPr>
            <a:xfrm>
              <a:off x="8451972" y="4944509"/>
              <a:ext cx="3254106" cy="122998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680532" y="5292856"/>
              <a:ext cx="1892127" cy="7312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746102" y="5312787"/>
              <a:ext cx="591965" cy="3809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85%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526417" y="5570149"/>
              <a:ext cx="1083808" cy="282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9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091984" y="2620965"/>
            <a:ext cx="2980192" cy="1126447"/>
            <a:chOff x="741238" y="2041048"/>
            <a:chExt cx="3254106" cy="1229981"/>
          </a:xfrm>
        </p:grpSpPr>
        <p:sp>
          <p:nvSpPr>
            <p:cNvPr id="78" name="Rectangle 77"/>
            <p:cNvSpPr/>
            <p:nvPr/>
          </p:nvSpPr>
          <p:spPr>
            <a:xfrm>
              <a:off x="741238" y="2041048"/>
              <a:ext cx="3254106" cy="12299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945131" y="2373746"/>
              <a:ext cx="1892127" cy="7312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68609" y="2416106"/>
              <a:ext cx="591965" cy="3809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90%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22687" y="2662067"/>
              <a:ext cx="1083808" cy="282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9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3" name="TextBox 23"/>
          <p:cNvSpPr txBox="1"/>
          <p:nvPr/>
        </p:nvSpPr>
        <p:spPr>
          <a:xfrm>
            <a:off x="309489" y="43967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068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/>
          <p:cNvSpPr>
            <a:spLocks/>
          </p:cNvSpPr>
          <p:nvPr/>
        </p:nvSpPr>
        <p:spPr bwMode="auto">
          <a:xfrm>
            <a:off x="5885903" y="3481731"/>
            <a:ext cx="1373301" cy="1386256"/>
          </a:xfrm>
          <a:custGeom>
            <a:avLst/>
            <a:gdLst/>
            <a:ahLst/>
            <a:cxnLst>
              <a:cxn ang="0">
                <a:pos x="0" y="397"/>
              </a:cxn>
              <a:cxn ang="0">
                <a:pos x="0" y="345"/>
              </a:cxn>
              <a:cxn ang="0">
                <a:pos x="46" y="299"/>
              </a:cxn>
              <a:cxn ang="0">
                <a:pos x="46" y="98"/>
              </a:cxn>
              <a:cxn ang="0">
                <a:pos x="145" y="0"/>
              </a:cxn>
              <a:cxn ang="0">
                <a:pos x="394" y="0"/>
              </a:cxn>
              <a:cxn ang="0">
                <a:pos x="394" y="52"/>
              </a:cxn>
              <a:cxn ang="0">
                <a:pos x="145" y="52"/>
              </a:cxn>
              <a:cxn ang="0">
                <a:pos x="98" y="98"/>
              </a:cxn>
              <a:cxn ang="0">
                <a:pos x="98" y="299"/>
              </a:cxn>
              <a:cxn ang="0">
                <a:pos x="0" y="397"/>
              </a:cxn>
            </a:cxnLst>
            <a:rect l="0" t="0" r="r" b="b"/>
            <a:pathLst>
              <a:path w="394" h="397">
                <a:moveTo>
                  <a:pt x="0" y="397"/>
                </a:moveTo>
                <a:cubicBezTo>
                  <a:pt x="0" y="345"/>
                  <a:pt x="0" y="345"/>
                  <a:pt x="0" y="345"/>
                </a:cubicBezTo>
                <a:cubicBezTo>
                  <a:pt x="26" y="345"/>
                  <a:pt x="46" y="324"/>
                  <a:pt x="46" y="299"/>
                </a:cubicBezTo>
                <a:cubicBezTo>
                  <a:pt x="46" y="98"/>
                  <a:pt x="46" y="98"/>
                  <a:pt x="46" y="98"/>
                </a:cubicBezTo>
                <a:cubicBezTo>
                  <a:pt x="46" y="44"/>
                  <a:pt x="90" y="0"/>
                  <a:pt x="145" y="0"/>
                </a:cubicBezTo>
                <a:cubicBezTo>
                  <a:pt x="394" y="0"/>
                  <a:pt x="394" y="0"/>
                  <a:pt x="394" y="0"/>
                </a:cubicBezTo>
                <a:cubicBezTo>
                  <a:pt x="394" y="52"/>
                  <a:pt x="394" y="52"/>
                  <a:pt x="394" y="5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19" y="52"/>
                  <a:pt x="98" y="73"/>
                  <a:pt x="98" y="98"/>
                </a:cubicBezTo>
                <a:cubicBezTo>
                  <a:pt x="98" y="299"/>
                  <a:pt x="98" y="299"/>
                  <a:pt x="98" y="299"/>
                </a:cubicBezTo>
                <a:cubicBezTo>
                  <a:pt x="98" y="353"/>
                  <a:pt x="54" y="397"/>
                  <a:pt x="0" y="397"/>
                </a:cubicBezTo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Freeform 14"/>
          <p:cNvSpPr>
            <a:spLocks/>
          </p:cNvSpPr>
          <p:nvPr/>
        </p:nvSpPr>
        <p:spPr bwMode="auto">
          <a:xfrm>
            <a:off x="8373280" y="3605095"/>
            <a:ext cx="1116347" cy="803251"/>
          </a:xfrm>
          <a:custGeom>
            <a:avLst/>
            <a:gdLst/>
            <a:ahLst/>
            <a:cxnLst>
              <a:cxn ang="0">
                <a:pos x="0" y="230"/>
              </a:cxn>
              <a:cxn ang="0">
                <a:pos x="0" y="178"/>
              </a:cxn>
              <a:cxn ang="0">
                <a:pos x="46" y="132"/>
              </a:cxn>
              <a:cxn ang="0">
                <a:pos x="46" y="98"/>
              </a:cxn>
              <a:cxn ang="0">
                <a:pos x="144" y="0"/>
              </a:cxn>
              <a:cxn ang="0">
                <a:pos x="320" y="0"/>
              </a:cxn>
              <a:cxn ang="0">
                <a:pos x="320" y="52"/>
              </a:cxn>
              <a:cxn ang="0">
                <a:pos x="144" y="52"/>
              </a:cxn>
              <a:cxn ang="0">
                <a:pos x="98" y="98"/>
              </a:cxn>
              <a:cxn ang="0">
                <a:pos x="98" y="132"/>
              </a:cxn>
              <a:cxn ang="0">
                <a:pos x="0" y="230"/>
              </a:cxn>
            </a:cxnLst>
            <a:rect l="0" t="0" r="r" b="b"/>
            <a:pathLst>
              <a:path w="320" h="230">
                <a:moveTo>
                  <a:pt x="0" y="230"/>
                </a:moveTo>
                <a:cubicBezTo>
                  <a:pt x="0" y="178"/>
                  <a:pt x="0" y="178"/>
                  <a:pt x="0" y="178"/>
                </a:cubicBezTo>
                <a:cubicBezTo>
                  <a:pt x="25" y="178"/>
                  <a:pt x="46" y="157"/>
                  <a:pt x="46" y="132"/>
                </a:cubicBezTo>
                <a:cubicBezTo>
                  <a:pt x="46" y="98"/>
                  <a:pt x="46" y="98"/>
                  <a:pt x="46" y="98"/>
                </a:cubicBezTo>
                <a:cubicBezTo>
                  <a:pt x="46" y="44"/>
                  <a:pt x="90" y="0"/>
                  <a:pt x="144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0" y="52"/>
                  <a:pt x="320" y="52"/>
                  <a:pt x="320" y="52"/>
                </a:cubicBezTo>
                <a:cubicBezTo>
                  <a:pt x="144" y="52"/>
                  <a:pt x="144" y="52"/>
                  <a:pt x="144" y="52"/>
                </a:cubicBezTo>
                <a:cubicBezTo>
                  <a:pt x="119" y="52"/>
                  <a:pt x="98" y="73"/>
                  <a:pt x="98" y="98"/>
                </a:cubicBezTo>
                <a:cubicBezTo>
                  <a:pt x="98" y="132"/>
                  <a:pt x="98" y="132"/>
                  <a:pt x="98" y="132"/>
                </a:cubicBezTo>
                <a:cubicBezTo>
                  <a:pt x="98" y="186"/>
                  <a:pt x="54" y="230"/>
                  <a:pt x="0" y="230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Freeform 18"/>
          <p:cNvSpPr>
            <a:spLocks/>
          </p:cNvSpPr>
          <p:nvPr/>
        </p:nvSpPr>
        <p:spPr bwMode="auto">
          <a:xfrm>
            <a:off x="7254775" y="3486416"/>
            <a:ext cx="1118505" cy="917693"/>
          </a:xfrm>
          <a:custGeom>
            <a:avLst/>
            <a:gdLst/>
            <a:ahLst/>
            <a:cxnLst>
              <a:cxn ang="0">
                <a:pos x="321" y="263"/>
              </a:cxn>
              <a:cxn ang="0">
                <a:pos x="145" y="263"/>
              </a:cxn>
              <a:cxn ang="0">
                <a:pos x="47" y="165"/>
              </a:cxn>
              <a:cxn ang="0">
                <a:pos x="47" y="98"/>
              </a:cxn>
              <a:cxn ang="0">
                <a:pos x="0" y="52"/>
              </a:cxn>
              <a:cxn ang="0">
                <a:pos x="0" y="0"/>
              </a:cxn>
              <a:cxn ang="0">
                <a:pos x="99" y="98"/>
              </a:cxn>
              <a:cxn ang="0">
                <a:pos x="99" y="165"/>
              </a:cxn>
              <a:cxn ang="0">
                <a:pos x="145" y="211"/>
              </a:cxn>
              <a:cxn ang="0">
                <a:pos x="321" y="211"/>
              </a:cxn>
              <a:cxn ang="0">
                <a:pos x="321" y="263"/>
              </a:cxn>
            </a:cxnLst>
            <a:rect l="0" t="0" r="r" b="b"/>
            <a:pathLst>
              <a:path w="321" h="263">
                <a:moveTo>
                  <a:pt x="321" y="263"/>
                </a:moveTo>
                <a:cubicBezTo>
                  <a:pt x="145" y="263"/>
                  <a:pt x="145" y="263"/>
                  <a:pt x="145" y="263"/>
                </a:cubicBezTo>
                <a:cubicBezTo>
                  <a:pt x="91" y="263"/>
                  <a:pt x="47" y="219"/>
                  <a:pt x="47" y="165"/>
                </a:cubicBezTo>
                <a:cubicBezTo>
                  <a:pt x="47" y="98"/>
                  <a:pt x="47" y="98"/>
                  <a:pt x="47" y="98"/>
                </a:cubicBezTo>
                <a:cubicBezTo>
                  <a:pt x="47" y="73"/>
                  <a:pt x="26" y="52"/>
                  <a:pt x="0" y="52"/>
                </a:cubicBezTo>
                <a:cubicBezTo>
                  <a:pt x="0" y="0"/>
                  <a:pt x="0" y="0"/>
                  <a:pt x="0" y="0"/>
                </a:cubicBezTo>
                <a:cubicBezTo>
                  <a:pt x="55" y="0"/>
                  <a:pt x="99" y="44"/>
                  <a:pt x="99" y="98"/>
                </a:cubicBezTo>
                <a:cubicBezTo>
                  <a:pt x="99" y="165"/>
                  <a:pt x="99" y="165"/>
                  <a:pt x="99" y="165"/>
                </a:cubicBezTo>
                <a:cubicBezTo>
                  <a:pt x="99" y="190"/>
                  <a:pt x="119" y="211"/>
                  <a:pt x="145" y="211"/>
                </a:cubicBezTo>
                <a:cubicBezTo>
                  <a:pt x="321" y="211"/>
                  <a:pt x="321" y="211"/>
                  <a:pt x="321" y="211"/>
                </a:cubicBezTo>
                <a:cubicBezTo>
                  <a:pt x="321" y="263"/>
                  <a:pt x="321" y="263"/>
                  <a:pt x="321" y="263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3653208" y="3955887"/>
            <a:ext cx="1116347" cy="1453194"/>
          </a:xfrm>
          <a:custGeom>
            <a:avLst/>
            <a:gdLst/>
            <a:ahLst/>
            <a:cxnLst>
              <a:cxn ang="0">
                <a:pos x="0" y="417"/>
              </a:cxn>
              <a:cxn ang="0">
                <a:pos x="0" y="365"/>
              </a:cxn>
              <a:cxn ang="0">
                <a:pos x="46" y="319"/>
              </a:cxn>
              <a:cxn ang="0">
                <a:pos x="46" y="98"/>
              </a:cxn>
              <a:cxn ang="0">
                <a:pos x="145" y="0"/>
              </a:cxn>
              <a:cxn ang="0">
                <a:pos x="320" y="0"/>
              </a:cxn>
              <a:cxn ang="0">
                <a:pos x="320" y="52"/>
              </a:cxn>
              <a:cxn ang="0">
                <a:pos x="145" y="52"/>
              </a:cxn>
              <a:cxn ang="0">
                <a:pos x="98" y="98"/>
              </a:cxn>
              <a:cxn ang="0">
                <a:pos x="98" y="319"/>
              </a:cxn>
              <a:cxn ang="0">
                <a:pos x="0" y="417"/>
              </a:cxn>
            </a:cxnLst>
            <a:rect l="0" t="0" r="r" b="b"/>
            <a:pathLst>
              <a:path w="320" h="417">
                <a:moveTo>
                  <a:pt x="0" y="417"/>
                </a:moveTo>
                <a:cubicBezTo>
                  <a:pt x="0" y="365"/>
                  <a:pt x="0" y="365"/>
                  <a:pt x="0" y="365"/>
                </a:cubicBezTo>
                <a:cubicBezTo>
                  <a:pt x="26" y="365"/>
                  <a:pt x="46" y="344"/>
                  <a:pt x="46" y="319"/>
                </a:cubicBezTo>
                <a:cubicBezTo>
                  <a:pt x="46" y="98"/>
                  <a:pt x="46" y="98"/>
                  <a:pt x="46" y="98"/>
                </a:cubicBezTo>
                <a:cubicBezTo>
                  <a:pt x="46" y="44"/>
                  <a:pt x="90" y="0"/>
                  <a:pt x="145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0" y="52"/>
                  <a:pt x="320" y="52"/>
                  <a:pt x="320" y="5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19" y="52"/>
                  <a:pt x="98" y="73"/>
                  <a:pt x="98" y="98"/>
                </a:cubicBezTo>
                <a:cubicBezTo>
                  <a:pt x="98" y="319"/>
                  <a:pt x="98" y="319"/>
                  <a:pt x="98" y="319"/>
                </a:cubicBezTo>
                <a:cubicBezTo>
                  <a:pt x="98" y="373"/>
                  <a:pt x="54" y="417"/>
                  <a:pt x="0" y="417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Freeform 30"/>
          <p:cNvSpPr>
            <a:spLocks noEditPoints="1"/>
          </p:cNvSpPr>
          <p:nvPr/>
        </p:nvSpPr>
        <p:spPr bwMode="auto">
          <a:xfrm>
            <a:off x="1613141" y="4807906"/>
            <a:ext cx="997586" cy="997586"/>
          </a:xfrm>
          <a:custGeom>
            <a:avLst/>
            <a:gdLst/>
            <a:ahLst/>
            <a:cxnLst>
              <a:cxn ang="0">
                <a:pos x="143" y="286"/>
              </a:cxn>
              <a:cxn ang="0">
                <a:pos x="0" y="143"/>
              </a:cxn>
              <a:cxn ang="0">
                <a:pos x="143" y="0"/>
              </a:cxn>
              <a:cxn ang="0">
                <a:pos x="286" y="143"/>
              </a:cxn>
              <a:cxn ang="0">
                <a:pos x="143" y="286"/>
              </a:cxn>
              <a:cxn ang="0">
                <a:pos x="143" y="52"/>
              </a:cxn>
              <a:cxn ang="0">
                <a:pos x="52" y="143"/>
              </a:cxn>
              <a:cxn ang="0">
                <a:pos x="143" y="234"/>
              </a:cxn>
              <a:cxn ang="0">
                <a:pos x="234" y="143"/>
              </a:cxn>
              <a:cxn ang="0">
                <a:pos x="143" y="52"/>
              </a:cxn>
            </a:cxnLst>
            <a:rect l="0" t="0" r="r" b="b"/>
            <a:pathLst>
              <a:path w="286" h="286">
                <a:moveTo>
                  <a:pt x="143" y="286"/>
                </a:moveTo>
                <a:cubicBezTo>
                  <a:pt x="65" y="286"/>
                  <a:pt x="0" y="222"/>
                  <a:pt x="0" y="143"/>
                </a:cubicBezTo>
                <a:cubicBezTo>
                  <a:pt x="0" y="64"/>
                  <a:pt x="65" y="0"/>
                  <a:pt x="143" y="0"/>
                </a:cubicBezTo>
                <a:cubicBezTo>
                  <a:pt x="222" y="0"/>
                  <a:pt x="286" y="64"/>
                  <a:pt x="286" y="143"/>
                </a:cubicBezTo>
                <a:cubicBezTo>
                  <a:pt x="286" y="222"/>
                  <a:pt x="222" y="286"/>
                  <a:pt x="143" y="286"/>
                </a:cubicBezTo>
                <a:moveTo>
                  <a:pt x="143" y="52"/>
                </a:moveTo>
                <a:cubicBezTo>
                  <a:pt x="93" y="52"/>
                  <a:pt x="52" y="93"/>
                  <a:pt x="52" y="143"/>
                </a:cubicBezTo>
                <a:cubicBezTo>
                  <a:pt x="52" y="193"/>
                  <a:pt x="93" y="234"/>
                  <a:pt x="143" y="234"/>
                </a:cubicBezTo>
                <a:cubicBezTo>
                  <a:pt x="193" y="234"/>
                  <a:pt x="234" y="193"/>
                  <a:pt x="234" y="143"/>
                </a:cubicBezTo>
                <a:cubicBezTo>
                  <a:pt x="234" y="93"/>
                  <a:pt x="193" y="52"/>
                  <a:pt x="143" y="52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97353" y="5132965"/>
            <a:ext cx="829163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67234" y="3551965"/>
            <a:ext cx="184731" cy="240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92419" y="5232100"/>
            <a:ext cx="1060789" cy="1747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id-ID" sz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Freeform 18"/>
          <p:cNvSpPr>
            <a:spLocks/>
          </p:cNvSpPr>
          <p:nvPr/>
        </p:nvSpPr>
        <p:spPr bwMode="auto">
          <a:xfrm>
            <a:off x="4767341" y="3955830"/>
            <a:ext cx="1118505" cy="924652"/>
          </a:xfrm>
          <a:custGeom>
            <a:avLst/>
            <a:gdLst/>
            <a:ahLst/>
            <a:cxnLst>
              <a:cxn ang="0">
                <a:pos x="321" y="263"/>
              </a:cxn>
              <a:cxn ang="0">
                <a:pos x="145" y="263"/>
              </a:cxn>
              <a:cxn ang="0">
                <a:pos x="47" y="165"/>
              </a:cxn>
              <a:cxn ang="0">
                <a:pos x="47" y="98"/>
              </a:cxn>
              <a:cxn ang="0">
                <a:pos x="0" y="52"/>
              </a:cxn>
              <a:cxn ang="0">
                <a:pos x="0" y="0"/>
              </a:cxn>
              <a:cxn ang="0">
                <a:pos x="99" y="98"/>
              </a:cxn>
              <a:cxn ang="0">
                <a:pos x="99" y="165"/>
              </a:cxn>
              <a:cxn ang="0">
                <a:pos x="145" y="211"/>
              </a:cxn>
              <a:cxn ang="0">
                <a:pos x="321" y="211"/>
              </a:cxn>
              <a:cxn ang="0">
                <a:pos x="321" y="263"/>
              </a:cxn>
            </a:cxnLst>
            <a:rect l="0" t="0" r="r" b="b"/>
            <a:pathLst>
              <a:path w="321" h="263">
                <a:moveTo>
                  <a:pt x="321" y="263"/>
                </a:moveTo>
                <a:cubicBezTo>
                  <a:pt x="145" y="263"/>
                  <a:pt x="145" y="263"/>
                  <a:pt x="145" y="263"/>
                </a:cubicBezTo>
                <a:cubicBezTo>
                  <a:pt x="91" y="263"/>
                  <a:pt x="47" y="219"/>
                  <a:pt x="47" y="165"/>
                </a:cubicBezTo>
                <a:cubicBezTo>
                  <a:pt x="47" y="98"/>
                  <a:pt x="47" y="98"/>
                  <a:pt x="47" y="98"/>
                </a:cubicBezTo>
                <a:cubicBezTo>
                  <a:pt x="47" y="73"/>
                  <a:pt x="26" y="52"/>
                  <a:pt x="0" y="52"/>
                </a:cubicBezTo>
                <a:cubicBezTo>
                  <a:pt x="0" y="0"/>
                  <a:pt x="0" y="0"/>
                  <a:pt x="0" y="0"/>
                </a:cubicBezTo>
                <a:cubicBezTo>
                  <a:pt x="55" y="0"/>
                  <a:pt x="99" y="44"/>
                  <a:pt x="99" y="98"/>
                </a:cubicBezTo>
                <a:cubicBezTo>
                  <a:pt x="99" y="165"/>
                  <a:pt x="99" y="165"/>
                  <a:pt x="99" y="165"/>
                </a:cubicBezTo>
                <a:cubicBezTo>
                  <a:pt x="99" y="190"/>
                  <a:pt x="119" y="211"/>
                  <a:pt x="145" y="211"/>
                </a:cubicBezTo>
                <a:cubicBezTo>
                  <a:pt x="321" y="211"/>
                  <a:pt x="321" y="211"/>
                  <a:pt x="321" y="211"/>
                </a:cubicBezTo>
                <a:cubicBezTo>
                  <a:pt x="321" y="263"/>
                  <a:pt x="321" y="263"/>
                  <a:pt x="321" y="263"/>
                </a:cubicBezTo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9482248" y="2326294"/>
            <a:ext cx="1116347" cy="1453194"/>
          </a:xfrm>
          <a:custGeom>
            <a:avLst/>
            <a:gdLst/>
            <a:ahLst/>
            <a:cxnLst>
              <a:cxn ang="0">
                <a:pos x="0" y="417"/>
              </a:cxn>
              <a:cxn ang="0">
                <a:pos x="0" y="365"/>
              </a:cxn>
              <a:cxn ang="0">
                <a:pos x="46" y="319"/>
              </a:cxn>
              <a:cxn ang="0">
                <a:pos x="46" y="98"/>
              </a:cxn>
              <a:cxn ang="0">
                <a:pos x="145" y="0"/>
              </a:cxn>
              <a:cxn ang="0">
                <a:pos x="320" y="0"/>
              </a:cxn>
              <a:cxn ang="0">
                <a:pos x="320" y="52"/>
              </a:cxn>
              <a:cxn ang="0">
                <a:pos x="145" y="52"/>
              </a:cxn>
              <a:cxn ang="0">
                <a:pos x="98" y="98"/>
              </a:cxn>
              <a:cxn ang="0">
                <a:pos x="98" y="319"/>
              </a:cxn>
              <a:cxn ang="0">
                <a:pos x="0" y="417"/>
              </a:cxn>
            </a:cxnLst>
            <a:rect l="0" t="0" r="r" b="b"/>
            <a:pathLst>
              <a:path w="320" h="417">
                <a:moveTo>
                  <a:pt x="0" y="417"/>
                </a:moveTo>
                <a:cubicBezTo>
                  <a:pt x="0" y="365"/>
                  <a:pt x="0" y="365"/>
                  <a:pt x="0" y="365"/>
                </a:cubicBezTo>
                <a:cubicBezTo>
                  <a:pt x="26" y="365"/>
                  <a:pt x="46" y="344"/>
                  <a:pt x="46" y="319"/>
                </a:cubicBezTo>
                <a:cubicBezTo>
                  <a:pt x="46" y="98"/>
                  <a:pt x="46" y="98"/>
                  <a:pt x="46" y="98"/>
                </a:cubicBezTo>
                <a:cubicBezTo>
                  <a:pt x="46" y="44"/>
                  <a:pt x="90" y="0"/>
                  <a:pt x="145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0" y="52"/>
                  <a:pt x="320" y="52"/>
                  <a:pt x="320" y="5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19" y="52"/>
                  <a:pt x="98" y="73"/>
                  <a:pt x="98" y="98"/>
                </a:cubicBezTo>
                <a:cubicBezTo>
                  <a:pt x="98" y="319"/>
                  <a:pt x="98" y="319"/>
                  <a:pt x="98" y="319"/>
                </a:cubicBezTo>
                <a:cubicBezTo>
                  <a:pt x="98" y="373"/>
                  <a:pt x="54" y="417"/>
                  <a:pt x="0" y="417"/>
                </a:cubicBezTo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966175" y="2229294"/>
            <a:ext cx="1203153" cy="379172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id-ID" sz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116159" y="5536769"/>
            <a:ext cx="6180627" cy="135037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03948" y="2926155"/>
            <a:ext cx="2029866" cy="778731"/>
            <a:chOff x="3379735" y="2343927"/>
            <a:chExt cx="2109071" cy="850259"/>
          </a:xfrm>
        </p:grpSpPr>
        <p:sp>
          <p:nvSpPr>
            <p:cNvPr id="40" name="Content Placeholder 2"/>
            <p:cNvSpPr txBox="1">
              <a:spLocks/>
            </p:cNvSpPr>
            <p:nvPr/>
          </p:nvSpPr>
          <p:spPr>
            <a:xfrm>
              <a:off x="3379735" y="2343927"/>
              <a:ext cx="1736273" cy="282279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0" indent="0" algn="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1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0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id-ID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Title 13"/>
            <p:cNvSpPr txBox="1">
              <a:spLocks/>
            </p:cNvSpPr>
            <p:nvPr/>
          </p:nvSpPr>
          <p:spPr>
            <a:xfrm>
              <a:off x="3379735" y="2710279"/>
              <a:ext cx="2109071" cy="483907"/>
            </a:xfrm>
            <a:prstGeom prst="rect">
              <a:avLst/>
            </a:prstGeom>
          </p:spPr>
          <p:txBody>
            <a:bodyPr vert="horz" lIns="0" tIns="0" rIns="0" bIns="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just">
                <a:lnSpc>
                  <a:spcPct val="120000"/>
                </a:lnSpc>
                <a:spcBef>
                  <a:spcPts val="0"/>
                </a:spcBef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606150" y="4482231"/>
            <a:ext cx="2029866" cy="764728"/>
            <a:chOff x="3379735" y="2359216"/>
            <a:chExt cx="2109071" cy="834970"/>
          </a:xfrm>
        </p:grpSpPr>
        <p:sp>
          <p:nvSpPr>
            <p:cNvPr id="49" name="Content Placeholder 2"/>
            <p:cNvSpPr txBox="1">
              <a:spLocks/>
            </p:cNvSpPr>
            <p:nvPr/>
          </p:nvSpPr>
          <p:spPr>
            <a:xfrm>
              <a:off x="3379735" y="2359216"/>
              <a:ext cx="1816029" cy="282279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0" indent="0" algn="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1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0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id-ID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Title 13"/>
            <p:cNvSpPr txBox="1">
              <a:spLocks/>
            </p:cNvSpPr>
            <p:nvPr/>
          </p:nvSpPr>
          <p:spPr>
            <a:xfrm>
              <a:off x="3379735" y="2710279"/>
              <a:ext cx="2109071" cy="483907"/>
            </a:xfrm>
            <a:prstGeom prst="rect">
              <a:avLst/>
            </a:prstGeom>
          </p:spPr>
          <p:txBody>
            <a:bodyPr vert="horz" lIns="0" tIns="0" rIns="0" bIns="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just">
                <a:lnSpc>
                  <a:spcPct val="120000"/>
                </a:lnSpc>
                <a:spcBef>
                  <a:spcPts val="0"/>
                </a:spcBef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473774" y="2387287"/>
            <a:ext cx="2029866" cy="772186"/>
            <a:chOff x="3379735" y="2351075"/>
            <a:chExt cx="2109071" cy="843113"/>
          </a:xfrm>
        </p:grpSpPr>
        <p:sp>
          <p:nvSpPr>
            <p:cNvPr id="52" name="Content Placeholder 2"/>
            <p:cNvSpPr txBox="1">
              <a:spLocks/>
            </p:cNvSpPr>
            <p:nvPr/>
          </p:nvSpPr>
          <p:spPr>
            <a:xfrm>
              <a:off x="3379736" y="2351075"/>
              <a:ext cx="1870455" cy="282279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0" indent="0" algn="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1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0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id-ID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Title 13"/>
            <p:cNvSpPr txBox="1">
              <a:spLocks/>
            </p:cNvSpPr>
            <p:nvPr/>
          </p:nvSpPr>
          <p:spPr>
            <a:xfrm>
              <a:off x="3379735" y="2710281"/>
              <a:ext cx="2109071" cy="483907"/>
            </a:xfrm>
            <a:prstGeom prst="rect">
              <a:avLst/>
            </a:prstGeom>
          </p:spPr>
          <p:txBody>
            <a:bodyPr vert="horz" lIns="0" tIns="0" rIns="0" bIns="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just">
                <a:lnSpc>
                  <a:spcPct val="120000"/>
                </a:lnSpc>
                <a:spcBef>
                  <a:spcPts val="0"/>
                </a:spcBef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</p:grpSp>
      <p:grpSp>
        <p:nvGrpSpPr>
          <p:cNvPr id="35" name="Group 2"/>
          <p:cNvGrpSpPr/>
          <p:nvPr/>
        </p:nvGrpSpPr>
        <p:grpSpPr>
          <a:xfrm>
            <a:off x="1685522" y="3881414"/>
            <a:ext cx="2029866" cy="756218"/>
            <a:chOff x="3379735" y="2368508"/>
            <a:chExt cx="2109071" cy="825678"/>
          </a:xfrm>
        </p:grpSpPr>
        <p:sp>
          <p:nvSpPr>
            <p:cNvPr id="37" name="Content Placeholder 2"/>
            <p:cNvSpPr txBox="1">
              <a:spLocks/>
            </p:cNvSpPr>
            <p:nvPr/>
          </p:nvSpPr>
          <p:spPr>
            <a:xfrm>
              <a:off x="3382717" y="2368508"/>
              <a:ext cx="1665800" cy="282279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0" indent="0" algn="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1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0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id-ID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Title 13"/>
            <p:cNvSpPr txBox="1">
              <a:spLocks/>
            </p:cNvSpPr>
            <p:nvPr/>
          </p:nvSpPr>
          <p:spPr>
            <a:xfrm>
              <a:off x="3379735" y="2710279"/>
              <a:ext cx="2109071" cy="483907"/>
            </a:xfrm>
            <a:prstGeom prst="rect">
              <a:avLst/>
            </a:prstGeom>
          </p:spPr>
          <p:txBody>
            <a:bodyPr vert="horz" lIns="0" tIns="0" rIns="0" bIns="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just">
                <a:lnSpc>
                  <a:spcPct val="120000"/>
                </a:lnSpc>
                <a:spcBef>
                  <a:spcPts val="0"/>
                </a:spcBef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</p:grpSp>
      <p:sp>
        <p:nvSpPr>
          <p:cNvPr id="26" name="TextBox 23"/>
          <p:cNvSpPr txBox="1"/>
          <p:nvPr/>
        </p:nvSpPr>
        <p:spPr>
          <a:xfrm>
            <a:off x="309489" y="43967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761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13" grpId="0"/>
      <p:bldP spid="15" grpId="0" animBg="1"/>
      <p:bldP spid="16" grpId="0" animBg="1"/>
      <p:bldP spid="17" grpId="0" animBg="1"/>
      <p:bldP spid="18" grpId="0" animBg="1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68"/>
          <p:cNvSpPr/>
          <p:nvPr/>
        </p:nvSpPr>
        <p:spPr>
          <a:xfrm>
            <a:off x="2385204" y="2088553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4" rIns="73814" bIns="73816" numCol="1" spcCol="1270" anchor="ctr" anchorCtr="0">
            <a:noAutofit/>
          </a:bodyPr>
          <a:lstStyle/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2385204" y="3513643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6" rIns="73814" bIns="73814" numCol="1" spcCol="1270" anchor="ctr" anchorCtr="0">
            <a:noAutofit/>
          </a:bodyPr>
          <a:lstStyle/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Freeform 72"/>
          <p:cNvSpPr/>
          <p:nvPr/>
        </p:nvSpPr>
        <p:spPr>
          <a:xfrm>
            <a:off x="2385204" y="4938733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6" rIns="73814" bIns="73814" numCol="1" spcCol="1270" anchor="ctr" anchorCtr="0">
            <a:noAutofit/>
          </a:bodyPr>
          <a:lstStyle/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Freeform 45"/>
          <p:cNvSpPr/>
          <p:nvPr/>
        </p:nvSpPr>
        <p:spPr>
          <a:xfrm flipH="1">
            <a:off x="7072278" y="2088553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4" rIns="73814" bIns="73816" numCol="1" spcCol="1270" anchor="ctr" anchorCtr="0">
            <a:noAutofit/>
          </a:bodyPr>
          <a:lstStyle/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Freeform 62"/>
          <p:cNvSpPr/>
          <p:nvPr/>
        </p:nvSpPr>
        <p:spPr>
          <a:xfrm flipH="1">
            <a:off x="7072278" y="3513643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6" rIns="73814" bIns="73814" numCol="1" spcCol="1270" anchor="ctr" anchorCtr="0">
            <a:noAutofit/>
          </a:bodyPr>
          <a:lstStyle/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5" name="Freeform 64"/>
          <p:cNvSpPr/>
          <p:nvPr/>
        </p:nvSpPr>
        <p:spPr>
          <a:xfrm flipH="1">
            <a:off x="7072278" y="4938733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6" rIns="73814" bIns="73814" numCol="1" spcCol="1270" anchor="ctr" anchorCtr="0">
            <a:noAutofit/>
          </a:bodyPr>
          <a:lstStyle/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Left-Right Arrow 61"/>
          <p:cNvSpPr/>
          <p:nvPr/>
        </p:nvSpPr>
        <p:spPr>
          <a:xfrm>
            <a:off x="5948333" y="2441774"/>
            <a:ext cx="1018682" cy="403231"/>
          </a:xfrm>
          <a:prstGeom prst="leftRightArrow">
            <a:avLst>
              <a:gd name="adj1" fmla="val 50000"/>
              <a:gd name="adj2" fmla="val 650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6" name="Left-Right Arrow 65"/>
          <p:cNvSpPr/>
          <p:nvPr/>
        </p:nvSpPr>
        <p:spPr>
          <a:xfrm>
            <a:off x="5948333" y="3866864"/>
            <a:ext cx="1018682" cy="403231"/>
          </a:xfrm>
          <a:prstGeom prst="leftRightArrow">
            <a:avLst>
              <a:gd name="adj1" fmla="val 50000"/>
              <a:gd name="adj2" fmla="val 650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Left-Right Arrow 66"/>
          <p:cNvSpPr/>
          <p:nvPr/>
        </p:nvSpPr>
        <p:spPr>
          <a:xfrm>
            <a:off x="5948333" y="5291954"/>
            <a:ext cx="1018682" cy="403231"/>
          </a:xfrm>
          <a:prstGeom prst="leftRightArrow">
            <a:avLst>
              <a:gd name="adj1" fmla="val 50000"/>
              <a:gd name="adj2" fmla="val 6508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Text Placeholder 3"/>
          <p:cNvSpPr txBox="1">
            <a:spLocks/>
          </p:cNvSpPr>
          <p:nvPr/>
        </p:nvSpPr>
        <p:spPr>
          <a:xfrm>
            <a:off x="3102230" y="2293119"/>
            <a:ext cx="2362794" cy="70173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85829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br>
              <a: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</a:b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75" name="Freeform 45"/>
          <p:cNvSpPr>
            <a:spLocks noEditPoints="1"/>
          </p:cNvSpPr>
          <p:nvPr/>
        </p:nvSpPr>
        <p:spPr bwMode="auto">
          <a:xfrm>
            <a:off x="2545177" y="2460506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8" name="Text Placeholder 3"/>
          <p:cNvSpPr txBox="1">
            <a:spLocks/>
          </p:cNvSpPr>
          <p:nvPr/>
        </p:nvSpPr>
        <p:spPr>
          <a:xfrm>
            <a:off x="3102230" y="3713592"/>
            <a:ext cx="2362794" cy="70173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85829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br>
              <a: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</a:b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 </a:t>
            </a:r>
          </a:p>
        </p:txBody>
      </p:sp>
      <p:sp>
        <p:nvSpPr>
          <p:cNvPr id="79" name="Freeform 45"/>
          <p:cNvSpPr>
            <a:spLocks noEditPoints="1"/>
          </p:cNvSpPr>
          <p:nvPr/>
        </p:nvSpPr>
        <p:spPr bwMode="auto">
          <a:xfrm>
            <a:off x="2545177" y="3880979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Text Placeholder 3"/>
          <p:cNvSpPr txBox="1">
            <a:spLocks/>
          </p:cNvSpPr>
          <p:nvPr/>
        </p:nvSpPr>
        <p:spPr>
          <a:xfrm>
            <a:off x="3102230" y="5150844"/>
            <a:ext cx="2362794" cy="70173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85829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br>
              <a: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</a:b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 </a:t>
            </a:r>
          </a:p>
        </p:txBody>
      </p:sp>
      <p:sp>
        <p:nvSpPr>
          <p:cNvPr id="81" name="Freeform 45"/>
          <p:cNvSpPr>
            <a:spLocks noEditPoints="1"/>
          </p:cNvSpPr>
          <p:nvPr/>
        </p:nvSpPr>
        <p:spPr bwMode="auto">
          <a:xfrm>
            <a:off x="2545177" y="5318231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4" name="Freeform 45"/>
          <p:cNvSpPr>
            <a:spLocks noEditPoints="1"/>
          </p:cNvSpPr>
          <p:nvPr/>
        </p:nvSpPr>
        <p:spPr bwMode="auto">
          <a:xfrm>
            <a:off x="9849513" y="2460506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Text Placeholder 3"/>
          <p:cNvSpPr txBox="1">
            <a:spLocks/>
          </p:cNvSpPr>
          <p:nvPr/>
        </p:nvSpPr>
        <p:spPr>
          <a:xfrm>
            <a:off x="7388243" y="2293119"/>
            <a:ext cx="2362794" cy="70173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285829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</a:b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 </a:t>
            </a:r>
          </a:p>
        </p:txBody>
      </p:sp>
      <p:sp>
        <p:nvSpPr>
          <p:cNvPr id="90" name="Freeform 45"/>
          <p:cNvSpPr>
            <a:spLocks noEditPoints="1"/>
          </p:cNvSpPr>
          <p:nvPr/>
        </p:nvSpPr>
        <p:spPr bwMode="auto">
          <a:xfrm>
            <a:off x="9849513" y="3880979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1" name="Text Placeholder 3"/>
          <p:cNvSpPr txBox="1">
            <a:spLocks/>
          </p:cNvSpPr>
          <p:nvPr/>
        </p:nvSpPr>
        <p:spPr>
          <a:xfrm>
            <a:off x="7388243" y="3713592"/>
            <a:ext cx="2362794" cy="70173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285829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</a:b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 </a:t>
            </a:r>
          </a:p>
        </p:txBody>
      </p:sp>
      <p:sp>
        <p:nvSpPr>
          <p:cNvPr id="92" name="Freeform 45"/>
          <p:cNvSpPr>
            <a:spLocks noEditPoints="1"/>
          </p:cNvSpPr>
          <p:nvPr/>
        </p:nvSpPr>
        <p:spPr bwMode="auto">
          <a:xfrm>
            <a:off x="9849513" y="5331043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3" name="Text Placeholder 3"/>
          <p:cNvSpPr txBox="1">
            <a:spLocks/>
          </p:cNvSpPr>
          <p:nvPr/>
        </p:nvSpPr>
        <p:spPr>
          <a:xfrm>
            <a:off x="7388243" y="5163656"/>
            <a:ext cx="2362794" cy="70173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285829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</a:b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 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964706" y="2009070"/>
            <a:ext cx="1431664" cy="127683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29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964706" y="3434163"/>
            <a:ext cx="1431664" cy="127682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29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964706" y="4859254"/>
            <a:ext cx="1431664" cy="127682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29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45" name="Rounded Rectangle 44"/>
          <p:cNvSpPr/>
          <p:nvPr/>
        </p:nvSpPr>
        <p:spPr>
          <a:xfrm flipH="1">
            <a:off x="10462380" y="2009070"/>
            <a:ext cx="1431664" cy="127683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29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48" name="Rounded Rectangle 47"/>
          <p:cNvSpPr/>
          <p:nvPr/>
        </p:nvSpPr>
        <p:spPr>
          <a:xfrm flipH="1">
            <a:off x="10462380" y="3434163"/>
            <a:ext cx="1431664" cy="127682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29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05</a:t>
            </a:r>
          </a:p>
        </p:txBody>
      </p:sp>
      <p:sp>
        <p:nvSpPr>
          <p:cNvPr id="64" name="Rounded Rectangle 63"/>
          <p:cNvSpPr/>
          <p:nvPr/>
        </p:nvSpPr>
        <p:spPr>
          <a:xfrm flipH="1">
            <a:off x="10462380" y="4859254"/>
            <a:ext cx="1431664" cy="127682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29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06</a:t>
            </a:r>
          </a:p>
        </p:txBody>
      </p:sp>
      <p:sp>
        <p:nvSpPr>
          <p:cNvPr id="29" name="TextBox 23"/>
          <p:cNvSpPr txBox="1"/>
          <p:nvPr/>
        </p:nvSpPr>
        <p:spPr>
          <a:xfrm>
            <a:off x="309489" y="43967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941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0"/>
                            </p:stCondLst>
                            <p:childTnLst>
                              <p:par>
                                <p:cTn id="9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1" grpId="0" animBg="1"/>
      <p:bldP spid="73" grpId="0" animBg="1"/>
      <p:bldP spid="46" grpId="0" animBg="1"/>
      <p:bldP spid="63" grpId="0" animBg="1"/>
      <p:bldP spid="65" grpId="0" animBg="1"/>
      <p:bldP spid="62" grpId="0" animBg="1"/>
      <p:bldP spid="66" grpId="0" animBg="1"/>
      <p:bldP spid="67" grpId="0" animBg="1"/>
      <p:bldP spid="74" grpId="0"/>
      <p:bldP spid="75" grpId="0" animBg="1"/>
      <p:bldP spid="78" grpId="0"/>
      <p:bldP spid="79" grpId="0" animBg="1"/>
      <p:bldP spid="80" grpId="0"/>
      <p:bldP spid="81" grpId="0" animBg="1"/>
      <p:bldP spid="84" grpId="0" animBg="1"/>
      <p:bldP spid="87" grpId="0"/>
      <p:bldP spid="90" grpId="0" animBg="1"/>
      <p:bldP spid="91" grpId="0"/>
      <p:bldP spid="92" grpId="0" animBg="1"/>
      <p:bldP spid="93" grpId="0"/>
      <p:bldP spid="68" grpId="0" animBg="1"/>
      <p:bldP spid="70" grpId="0" animBg="1"/>
      <p:bldP spid="72" grpId="0" animBg="1"/>
      <p:bldP spid="45" grpId="0" animBg="1"/>
      <p:bldP spid="48" grpId="0" animBg="1"/>
      <p:bldP spid="6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>
            <a:spLocks/>
          </p:cNvSpPr>
          <p:nvPr/>
        </p:nvSpPr>
        <p:spPr bwMode="auto">
          <a:xfrm>
            <a:off x="-28207" y="1485813"/>
            <a:ext cx="5095364" cy="4261026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10677613" y="1485813"/>
            <a:ext cx="2201063" cy="4261026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150169" y="2698157"/>
            <a:ext cx="1826109" cy="1826108"/>
          </a:xfrm>
          <a:prstGeom prst="ellipse">
            <a:avLst/>
          </a:prstGeom>
          <a:gradFill flip="none" rotWithShape="1">
            <a:gsLst>
              <a:gs pos="25000">
                <a:schemeClr val="bg1">
                  <a:shade val="67500"/>
                  <a:satMod val="115000"/>
                </a:schemeClr>
              </a:gs>
              <a:gs pos="62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bg1"/>
            </a:solidFill>
          </a:ln>
          <a:effectLst>
            <a:outerShdw blurRad="254000" dist="1270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MH_Others_1"/>
          <p:cNvSpPr txBox="1"/>
          <p:nvPr>
            <p:custDataLst>
              <p:tags r:id="rId1"/>
            </p:custDataLst>
          </p:nvPr>
        </p:nvSpPr>
        <p:spPr>
          <a:xfrm>
            <a:off x="4306517" y="3088054"/>
            <a:ext cx="1513416" cy="104631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4799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CHAPTER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35197" y="2944303"/>
            <a:ext cx="3184233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规划展望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465351" y="3677848"/>
            <a:ext cx="1486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41" lvl="1" indent="-171441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77850" y="3677848"/>
            <a:ext cx="1486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41" lvl="1" indent="-171441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6465351" y="3950664"/>
            <a:ext cx="1486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41" lvl="1" indent="-171441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8177850" y="3950664"/>
            <a:ext cx="1486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41" lvl="1" indent="-171441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51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45" grpId="0" animBg="1"/>
      <p:bldP spid="46" grpId="0"/>
      <p:bldP spid="10" grpId="0"/>
      <p:bldP spid="11" grpId="0"/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/>
        </p:nvSpPr>
        <p:spPr bwMode="auto">
          <a:xfrm>
            <a:off x="5074369" y="3915453"/>
            <a:ext cx="2803768" cy="2797072"/>
          </a:xfrm>
          <a:custGeom>
            <a:avLst/>
            <a:gdLst>
              <a:gd name="T0" fmla="*/ 627 w 1256"/>
              <a:gd name="T1" fmla="*/ 0 h 1253"/>
              <a:gd name="T2" fmla="*/ 1256 w 1256"/>
              <a:gd name="T3" fmla="*/ 626 h 1253"/>
              <a:gd name="T4" fmla="*/ 627 w 1256"/>
              <a:gd name="T5" fmla="*/ 1253 h 1253"/>
              <a:gd name="T6" fmla="*/ 0 w 1256"/>
              <a:gd name="T7" fmla="*/ 626 h 1253"/>
              <a:gd name="T8" fmla="*/ 627 w 1256"/>
              <a:gd name="T9" fmla="*/ 0 h 1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6" h="1253">
                <a:moveTo>
                  <a:pt x="627" y="0"/>
                </a:moveTo>
                <a:lnTo>
                  <a:pt x="1256" y="626"/>
                </a:lnTo>
                <a:lnTo>
                  <a:pt x="627" y="1253"/>
                </a:lnTo>
                <a:lnTo>
                  <a:pt x="0" y="626"/>
                </a:lnTo>
                <a:lnTo>
                  <a:pt x="627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5761917" y="2252390"/>
            <a:ext cx="1424207" cy="1421975"/>
          </a:xfrm>
          <a:custGeom>
            <a:avLst/>
            <a:gdLst>
              <a:gd name="T0" fmla="*/ 319 w 638"/>
              <a:gd name="T1" fmla="*/ 0 h 637"/>
              <a:gd name="T2" fmla="*/ 638 w 638"/>
              <a:gd name="T3" fmla="*/ 319 h 637"/>
              <a:gd name="T4" fmla="*/ 319 w 638"/>
              <a:gd name="T5" fmla="*/ 637 h 637"/>
              <a:gd name="T6" fmla="*/ 0 w 638"/>
              <a:gd name="T7" fmla="*/ 319 h 637"/>
              <a:gd name="T8" fmla="*/ 319 w 638"/>
              <a:gd name="T9" fmla="*/ 0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8" h="637">
                <a:moveTo>
                  <a:pt x="319" y="0"/>
                </a:moveTo>
                <a:lnTo>
                  <a:pt x="638" y="319"/>
                </a:lnTo>
                <a:lnTo>
                  <a:pt x="319" y="637"/>
                </a:lnTo>
                <a:lnTo>
                  <a:pt x="0" y="319"/>
                </a:lnTo>
                <a:lnTo>
                  <a:pt x="31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7244165" y="2649740"/>
            <a:ext cx="633973" cy="629508"/>
          </a:xfrm>
          <a:custGeom>
            <a:avLst/>
            <a:gdLst>
              <a:gd name="T0" fmla="*/ 143 w 284"/>
              <a:gd name="T1" fmla="*/ 0 h 282"/>
              <a:gd name="T2" fmla="*/ 284 w 284"/>
              <a:gd name="T3" fmla="*/ 141 h 282"/>
              <a:gd name="T4" fmla="*/ 143 w 284"/>
              <a:gd name="T5" fmla="*/ 282 h 282"/>
              <a:gd name="T6" fmla="*/ 0 w 284"/>
              <a:gd name="T7" fmla="*/ 141 h 282"/>
              <a:gd name="T8" fmla="*/ 143 w 284"/>
              <a:gd name="T9" fmla="*/ 0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4" h="282">
                <a:moveTo>
                  <a:pt x="143" y="0"/>
                </a:moveTo>
                <a:lnTo>
                  <a:pt x="284" y="141"/>
                </a:lnTo>
                <a:lnTo>
                  <a:pt x="143" y="282"/>
                </a:lnTo>
                <a:lnTo>
                  <a:pt x="0" y="141"/>
                </a:lnTo>
                <a:lnTo>
                  <a:pt x="14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-59920" y="2232"/>
            <a:ext cx="6464739" cy="7237116"/>
          </a:xfrm>
          <a:custGeom>
            <a:avLst/>
            <a:gdLst>
              <a:gd name="T0" fmla="*/ 0 w 2896"/>
              <a:gd name="T1" fmla="*/ 0 h 3242"/>
              <a:gd name="T2" fmla="*/ 1194 w 2896"/>
              <a:gd name="T3" fmla="*/ 0 h 3242"/>
              <a:gd name="T4" fmla="*/ 2896 w 2896"/>
              <a:gd name="T5" fmla="*/ 1700 h 3242"/>
              <a:gd name="T6" fmla="*/ 1351 w 2896"/>
              <a:gd name="T7" fmla="*/ 3242 h 3242"/>
              <a:gd name="T8" fmla="*/ 0 w 2896"/>
              <a:gd name="T9" fmla="*/ 3242 h 3242"/>
              <a:gd name="T10" fmla="*/ 0 w 2896"/>
              <a:gd name="T11" fmla="*/ 0 h 3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96" h="3242">
                <a:moveTo>
                  <a:pt x="0" y="0"/>
                </a:moveTo>
                <a:lnTo>
                  <a:pt x="1194" y="0"/>
                </a:lnTo>
                <a:lnTo>
                  <a:pt x="2896" y="1700"/>
                </a:lnTo>
                <a:lnTo>
                  <a:pt x="1351" y="3242"/>
                </a:lnTo>
                <a:lnTo>
                  <a:pt x="0" y="3242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                                          </a:t>
            </a:r>
            <a:endParaRPr lang="zh-CN" altLang="en-US" dirty="0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8671101" y="3279248"/>
            <a:ext cx="377595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。</a:t>
            </a:r>
            <a:endParaRPr lang="en-US" altLang="zh-CN" sz="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671100" y="1672109"/>
            <a:ext cx="3775957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chemeClr val="accent1"/>
                </a:solidFill>
                <a:ea typeface="Cambria Math" panose="02040503050406030204" pitchFamily="18" charset="0"/>
              </a:rPr>
              <a:t>ADD RELATED</a:t>
            </a:r>
          </a:p>
          <a:p>
            <a:r>
              <a:rPr lang="en-US" altLang="zh-CN" sz="4800" dirty="0">
                <a:solidFill>
                  <a:schemeClr val="accent1"/>
                </a:solidFill>
                <a:latin typeface="Impact" panose="020B0806030902050204" pitchFamily="34" charset="0"/>
                <a:ea typeface="Cambria Math" panose="02040503050406030204" pitchFamily="18" charset="0"/>
              </a:rPr>
              <a:t>TITLE WORDS</a:t>
            </a:r>
            <a:endParaRPr lang="zh-CN" altLang="en-US" sz="4800" dirty="0">
              <a:solidFill>
                <a:schemeClr val="accent1"/>
              </a:solidFill>
              <a:latin typeface="Impact" panose="020B0806030902050204" pitchFamily="34" charset="0"/>
              <a:ea typeface="DFMincho-SU" panose="02010609010101010101" pitchFamily="1" charset="-128"/>
              <a:cs typeface="Arial" panose="020B0604020202020204" pitchFamily="34" charset="0"/>
            </a:endParaRPr>
          </a:p>
        </p:txBody>
      </p:sp>
      <p:sp>
        <p:nvSpPr>
          <p:cNvPr id="11" name="TextBox 23"/>
          <p:cNvSpPr txBox="1"/>
          <p:nvPr/>
        </p:nvSpPr>
        <p:spPr>
          <a:xfrm>
            <a:off x="309489" y="43967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982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>
            <a:spLocks/>
          </p:cNvSpPr>
          <p:nvPr/>
        </p:nvSpPr>
        <p:spPr bwMode="auto">
          <a:xfrm>
            <a:off x="-28208" y="1485813"/>
            <a:ext cx="6129086" cy="4261026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Number_1"/>
          <p:cNvSpPr/>
          <p:nvPr>
            <p:custDataLst>
              <p:tags r:id="rId1"/>
            </p:custDataLst>
          </p:nvPr>
        </p:nvSpPr>
        <p:spPr>
          <a:xfrm>
            <a:off x="6655460" y="2104241"/>
            <a:ext cx="379646" cy="379646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1"/>
          <p:cNvSpPr/>
          <p:nvPr>
            <p:custDataLst>
              <p:tags r:id="rId2"/>
            </p:custDataLst>
          </p:nvPr>
        </p:nvSpPr>
        <p:spPr>
          <a:xfrm>
            <a:off x="7360418" y="2053811"/>
            <a:ext cx="2466406" cy="55399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3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工作回顾</a:t>
            </a:r>
          </a:p>
        </p:txBody>
      </p:sp>
      <p:sp>
        <p:nvSpPr>
          <p:cNvPr id="22" name="MH_Number_2"/>
          <p:cNvSpPr/>
          <p:nvPr>
            <p:custDataLst>
              <p:tags r:id="rId3"/>
            </p:custDataLst>
          </p:nvPr>
        </p:nvSpPr>
        <p:spPr>
          <a:xfrm>
            <a:off x="6655460" y="2973710"/>
            <a:ext cx="379646" cy="379646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4"/>
            </p:custDataLst>
          </p:nvPr>
        </p:nvSpPr>
        <p:spPr>
          <a:xfrm>
            <a:off x="7360418" y="2923281"/>
            <a:ext cx="2466406" cy="55399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36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自我评价</a:t>
            </a:r>
          </a:p>
        </p:txBody>
      </p:sp>
      <p:sp>
        <p:nvSpPr>
          <p:cNvPr id="24" name="MH_Number_3"/>
          <p:cNvSpPr/>
          <p:nvPr>
            <p:custDataLst>
              <p:tags r:id="rId5"/>
            </p:custDataLst>
          </p:nvPr>
        </p:nvSpPr>
        <p:spPr>
          <a:xfrm>
            <a:off x="6655460" y="3843178"/>
            <a:ext cx="379646" cy="379646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5" name="MH_Entry_3"/>
          <p:cNvSpPr/>
          <p:nvPr>
            <p:custDataLst>
              <p:tags r:id="rId6"/>
            </p:custDataLst>
          </p:nvPr>
        </p:nvSpPr>
        <p:spPr>
          <a:xfrm>
            <a:off x="7360418" y="3792749"/>
            <a:ext cx="2466406" cy="55399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3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工作体会</a:t>
            </a:r>
          </a:p>
        </p:txBody>
      </p:sp>
      <p:sp>
        <p:nvSpPr>
          <p:cNvPr id="26" name="MH_Number_4"/>
          <p:cNvSpPr/>
          <p:nvPr>
            <p:custDataLst>
              <p:tags r:id="rId7"/>
            </p:custDataLst>
          </p:nvPr>
        </p:nvSpPr>
        <p:spPr>
          <a:xfrm>
            <a:off x="6655460" y="4712647"/>
            <a:ext cx="379646" cy="379646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7" name="MH_Entry_4"/>
          <p:cNvSpPr/>
          <p:nvPr>
            <p:custDataLst>
              <p:tags r:id="rId8"/>
            </p:custDataLst>
          </p:nvPr>
        </p:nvSpPr>
        <p:spPr>
          <a:xfrm>
            <a:off x="7360418" y="4662216"/>
            <a:ext cx="2466406" cy="55399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36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规划展望</a:t>
            </a:r>
          </a:p>
        </p:txBody>
      </p:sp>
      <p:sp>
        <p:nvSpPr>
          <p:cNvPr id="18" name="MH_Others_1"/>
          <p:cNvSpPr txBox="1"/>
          <p:nvPr>
            <p:custDataLst>
              <p:tags r:id="rId9"/>
            </p:custDataLst>
          </p:nvPr>
        </p:nvSpPr>
        <p:spPr>
          <a:xfrm>
            <a:off x="2713367" y="1719134"/>
            <a:ext cx="1769715" cy="3794384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15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19" name="MH_Others_2"/>
          <p:cNvSpPr txBox="1"/>
          <p:nvPr>
            <p:custDataLst>
              <p:tags r:id="rId10"/>
            </p:custDataLst>
          </p:nvPr>
        </p:nvSpPr>
        <p:spPr>
          <a:xfrm rot="5400000">
            <a:off x="865734" y="3277772"/>
            <a:ext cx="3299115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10677613" y="1485813"/>
            <a:ext cx="2201063" cy="4261026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14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4000">
        <p14:doors dir="vert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18" grpId="0"/>
      <p:bldP spid="19" grpId="0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10386" y="2562285"/>
            <a:ext cx="4537939" cy="2923503"/>
            <a:chOff x="6598556" y="1837747"/>
            <a:chExt cx="4954757" cy="3192032"/>
          </a:xfrm>
        </p:grpSpPr>
        <p:sp>
          <p:nvSpPr>
            <p:cNvPr id="21" name="Rounded Rectangle 20"/>
            <p:cNvSpPr/>
            <p:nvPr/>
          </p:nvSpPr>
          <p:spPr>
            <a:xfrm>
              <a:off x="6598556" y="1837747"/>
              <a:ext cx="393496" cy="3192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69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476919" y="1837747"/>
              <a:ext cx="393496" cy="3192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69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40056" y="1837747"/>
              <a:ext cx="393496" cy="3192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69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9318419" y="1837747"/>
              <a:ext cx="393496" cy="3192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69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0281454" y="1837747"/>
              <a:ext cx="393496" cy="3192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69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1159817" y="1837747"/>
              <a:ext cx="393496" cy="3192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69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5710383" y="4276661"/>
            <a:ext cx="360580" cy="121550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  <a:alpha val="73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id-ID" sz="695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22272" y="5587756"/>
            <a:ext cx="88362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id-ID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512964" y="3843965"/>
            <a:ext cx="360580" cy="1648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id-ID" sz="695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4853" y="5587756"/>
            <a:ext cx="88362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id-ID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396780" y="4723315"/>
            <a:ext cx="360580" cy="76885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id-ID" sz="695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08669" y="5587756"/>
            <a:ext cx="88362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id-ID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199361" y="4409261"/>
            <a:ext cx="360580" cy="108290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id-ID" sz="695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11251" y="5587756"/>
            <a:ext cx="88362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id-ID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083177" y="3292626"/>
            <a:ext cx="360580" cy="219953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id-ID" sz="695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95067" y="5587756"/>
            <a:ext cx="88362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id-ID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885759" y="3892818"/>
            <a:ext cx="360580" cy="159934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id-ID" sz="695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97648" y="5587756"/>
            <a:ext cx="88362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id-ID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20199" y="3409697"/>
            <a:ext cx="2725951" cy="16250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r>
              <a:rPr lang="id-ID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  <a:p>
            <a:pPr algn="just">
              <a:lnSpc>
                <a:spcPct val="120000"/>
              </a:lnSpc>
            </a:pP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r>
              <a:rPr lang="id-ID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r>
              <a:rPr lang="id-ID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id-ID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20198" y="3063857"/>
            <a:ext cx="1880044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5247442" y="2678313"/>
            <a:ext cx="5493" cy="3003915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3"/>
          <p:cNvSpPr txBox="1"/>
          <p:nvPr/>
        </p:nvSpPr>
        <p:spPr>
          <a:xfrm>
            <a:off x="309489" y="43967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251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43" grpId="0"/>
      <p:bldP spid="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6926979" y="2062424"/>
            <a:ext cx="3837672" cy="3837673"/>
            <a:chOff x="7115266" y="1299207"/>
            <a:chExt cx="3142800" cy="3142800"/>
          </a:xfrm>
        </p:grpSpPr>
        <p:sp>
          <p:nvSpPr>
            <p:cNvPr id="5" name="Oval 18"/>
            <p:cNvSpPr/>
            <p:nvPr/>
          </p:nvSpPr>
          <p:spPr>
            <a:xfrm>
              <a:off x="7115266" y="1299207"/>
              <a:ext cx="3142800" cy="3142800"/>
            </a:xfrm>
            <a:prstGeom prst="ellipse">
              <a:avLst/>
            </a:prstGeom>
            <a:solidFill>
              <a:schemeClr val="accent4"/>
            </a:solidFill>
            <a:ln w="762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1638" tIns="55819" rIns="111638" bIns="55819" rtlCol="0" anchor="ctr"/>
            <a:lstStyle/>
            <a:p>
              <a:pPr algn="ctr">
                <a:lnSpc>
                  <a:spcPct val="120000"/>
                </a:lnSpc>
              </a:pPr>
              <a:endParaRPr 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852834" y="3037533"/>
              <a:ext cx="1660924" cy="7259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</a:t>
              </a:r>
              <a:r>
                <a:rPr lang="en-US" altLang="zh-CN" sz="800" dirty="0" err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directly.Please</a:t>
              </a:r>
              <a:r>
                <a:rPr lang="en-US" altLang="zh-CN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replace text, click add relevant headline, modify the text content, also can copy your content to this directly.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67735" y="2039519"/>
              <a:ext cx="1261556" cy="82398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6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86%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96956" y="2826600"/>
              <a:ext cx="1323256" cy="19344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点击请替换文字内容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956812" y="1991695"/>
            <a:ext cx="3061272" cy="3061272"/>
            <a:chOff x="909267" y="1241284"/>
            <a:chExt cx="2506980" cy="2506980"/>
          </a:xfrm>
        </p:grpSpPr>
        <p:sp>
          <p:nvSpPr>
            <p:cNvPr id="3" name="Oval 16"/>
            <p:cNvSpPr/>
            <p:nvPr/>
          </p:nvSpPr>
          <p:spPr>
            <a:xfrm>
              <a:off x="909267" y="1241284"/>
              <a:ext cx="2506980" cy="2506980"/>
            </a:xfrm>
            <a:prstGeom prst="ellipse">
              <a:avLst/>
            </a:prstGeom>
            <a:solidFill>
              <a:schemeClr val="accent1"/>
            </a:solidFill>
            <a:ln w="762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1638" tIns="55819" rIns="111638" bIns="55819" rtlCol="0" anchor="ctr"/>
            <a:lstStyle/>
            <a:p>
              <a:pPr algn="ctr">
                <a:lnSpc>
                  <a:spcPct val="120000"/>
                </a:lnSpc>
              </a:pPr>
              <a:endParaRPr 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93333" y="2719586"/>
              <a:ext cx="1334504" cy="4839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43224" y="1670330"/>
              <a:ext cx="1261557" cy="90737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6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76%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06525" y="2514843"/>
              <a:ext cx="1323257" cy="211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点击请替换文字内容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416929" y="3681890"/>
            <a:ext cx="2484376" cy="2484376"/>
            <a:chOff x="2923938" y="2625442"/>
            <a:chExt cx="2034540" cy="2034540"/>
          </a:xfrm>
        </p:grpSpPr>
        <p:sp>
          <p:nvSpPr>
            <p:cNvPr id="2" name="Oval 14"/>
            <p:cNvSpPr/>
            <p:nvPr/>
          </p:nvSpPr>
          <p:spPr>
            <a:xfrm>
              <a:off x="2923938" y="2625442"/>
              <a:ext cx="2034540" cy="2034540"/>
            </a:xfrm>
            <a:prstGeom prst="ellipse">
              <a:avLst/>
            </a:prstGeom>
            <a:solidFill>
              <a:schemeClr val="accent2"/>
            </a:solidFill>
            <a:ln w="762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1638" tIns="55819" rIns="111638" bIns="55819" rtlCol="0" anchor="ctr"/>
            <a:lstStyle/>
            <a:p>
              <a:pPr algn="ctr">
                <a:lnSpc>
                  <a:spcPct val="120000"/>
                </a:lnSpc>
              </a:pPr>
              <a:endParaRPr 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30550" y="3682938"/>
              <a:ext cx="1252095" cy="4735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1689" y="2940341"/>
              <a:ext cx="841475" cy="60491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4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53%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86979" y="3501194"/>
              <a:ext cx="1323257" cy="211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点击请替换文字内容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417174" y="1882135"/>
            <a:ext cx="2031400" cy="2031400"/>
            <a:chOff x="3743074" y="1151562"/>
            <a:chExt cx="1663582" cy="1663582"/>
          </a:xfrm>
        </p:grpSpPr>
        <p:sp>
          <p:nvSpPr>
            <p:cNvPr id="4" name="Oval 17"/>
            <p:cNvSpPr/>
            <p:nvPr/>
          </p:nvSpPr>
          <p:spPr>
            <a:xfrm>
              <a:off x="3743074" y="1151562"/>
              <a:ext cx="1663582" cy="1663582"/>
            </a:xfrm>
            <a:prstGeom prst="ellipse">
              <a:avLst/>
            </a:prstGeom>
            <a:solidFill>
              <a:schemeClr val="accent3"/>
            </a:solidFill>
            <a:ln w="762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1638" tIns="55819" rIns="111638" bIns="55819" rtlCol="0" anchor="ctr"/>
            <a:lstStyle/>
            <a:p>
              <a:pPr algn="ctr">
                <a:lnSpc>
                  <a:spcPct val="120000"/>
                </a:lnSpc>
              </a:pPr>
              <a:endParaRPr 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7464" y="2007393"/>
              <a:ext cx="1262607" cy="4735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64998" y="1314546"/>
              <a:ext cx="841475" cy="60491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4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38%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91855" y="1847189"/>
              <a:ext cx="992442" cy="1587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点击请替换文字内容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309489" y="43967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213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717407" y="1816125"/>
            <a:ext cx="1064771" cy="1558656"/>
            <a:chOff x="5948797" y="2324705"/>
            <a:chExt cx="1064902" cy="1558848"/>
          </a:xfrm>
          <a:effectLst>
            <a:outerShdw blurRad="317500" dist="190500" dir="1500000" algn="ctr" rotWithShape="0">
              <a:srgbClr val="000000">
                <a:alpha val="40000"/>
              </a:srgbClr>
            </a:outerShdw>
          </a:effectLst>
        </p:grpSpPr>
        <p:sp>
          <p:nvSpPr>
            <p:cNvPr id="3" name="圆角矩形 2"/>
            <p:cNvSpPr/>
            <p:nvPr/>
          </p:nvSpPr>
          <p:spPr>
            <a:xfrm rot="2700000">
              <a:off x="5948797" y="2324705"/>
              <a:ext cx="1064902" cy="1064902"/>
            </a:xfrm>
            <a:prstGeom prst="roundRect">
              <a:avLst/>
            </a:prstGeom>
            <a:solidFill>
              <a:schemeClr val="accent1"/>
            </a:solidFill>
            <a:ln w="285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5948797" y="2818651"/>
              <a:ext cx="1064902" cy="1064902"/>
              <a:chOff x="5709096" y="3409197"/>
              <a:chExt cx="1009740" cy="1009740"/>
            </a:xfrm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8" name="圆角矩形 47"/>
              <p:cNvSpPr/>
              <p:nvPr/>
            </p:nvSpPr>
            <p:spPr>
              <a:xfrm rot="2700000">
                <a:off x="5709096" y="3409197"/>
                <a:ext cx="1009740" cy="1009740"/>
              </a:xfrm>
              <a:prstGeom prst="roundRect">
                <a:avLst/>
              </a:prstGeom>
              <a:gradFill flip="none" rotWithShape="1">
                <a:gsLst>
                  <a:gs pos="86000">
                    <a:schemeClr val="bg1">
                      <a:lumMod val="75000"/>
                    </a:schemeClr>
                  </a:gs>
                  <a:gs pos="29000">
                    <a:schemeClr val="bg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2700000">
                <a:off x="5709096" y="3409197"/>
                <a:ext cx="1009740" cy="100974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4989910" y="2310011"/>
            <a:ext cx="1064771" cy="1480138"/>
            <a:chOff x="4221087" y="2818651"/>
            <a:chExt cx="1064902" cy="1480321"/>
          </a:xfrm>
          <a:effectLst>
            <a:outerShdw blurRad="317500" dist="190500" dir="1500000" algn="ctr" rotWithShape="0">
              <a:srgbClr val="000000">
                <a:alpha val="40000"/>
              </a:srgbClr>
            </a:outerShdw>
          </a:effectLst>
        </p:grpSpPr>
        <p:sp>
          <p:nvSpPr>
            <p:cNvPr id="4" name="圆角矩形 3"/>
            <p:cNvSpPr/>
            <p:nvPr/>
          </p:nvSpPr>
          <p:spPr>
            <a:xfrm rot="2700000">
              <a:off x="4221087" y="3234070"/>
              <a:ext cx="1064902" cy="1064902"/>
            </a:xfrm>
            <a:prstGeom prst="roundRect">
              <a:avLst/>
            </a:prstGeom>
            <a:solidFill>
              <a:schemeClr val="accent2"/>
            </a:solidFill>
            <a:ln w="2857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4221087" y="2818651"/>
              <a:ext cx="1064902" cy="1064902"/>
              <a:chOff x="4070881" y="3409197"/>
              <a:chExt cx="1009740" cy="1009740"/>
            </a:xfrm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圆角矩形 56"/>
              <p:cNvSpPr/>
              <p:nvPr/>
            </p:nvSpPr>
            <p:spPr>
              <a:xfrm rot="2700000">
                <a:off x="4070881" y="3409197"/>
                <a:ext cx="1009740" cy="1009740"/>
              </a:xfrm>
              <a:prstGeom prst="roundRect">
                <a:avLst/>
              </a:prstGeom>
              <a:gradFill flip="none" rotWithShape="1">
                <a:gsLst>
                  <a:gs pos="86000">
                    <a:schemeClr val="bg1">
                      <a:lumMod val="75000"/>
                    </a:schemeClr>
                  </a:gs>
                  <a:gs pos="29000">
                    <a:schemeClr val="bg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>
              <a:xfrm rot="2700000">
                <a:off x="4070881" y="3409197"/>
                <a:ext cx="1009740" cy="100974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8444905" y="2310012"/>
            <a:ext cx="1064771" cy="1480137"/>
            <a:chOff x="7676508" y="2818651"/>
            <a:chExt cx="1064902" cy="1480320"/>
          </a:xfrm>
          <a:effectLst>
            <a:outerShdw blurRad="317500" dist="190500" dir="1500000" algn="ctr" rotWithShape="0">
              <a:srgbClr val="000000">
                <a:alpha val="40000"/>
              </a:srgbClr>
            </a:outerShdw>
          </a:effectLst>
        </p:grpSpPr>
        <p:sp>
          <p:nvSpPr>
            <p:cNvPr id="5" name="圆角矩形 4"/>
            <p:cNvSpPr/>
            <p:nvPr/>
          </p:nvSpPr>
          <p:spPr>
            <a:xfrm rot="2700000">
              <a:off x="7676508" y="3234069"/>
              <a:ext cx="1064902" cy="1064902"/>
            </a:xfrm>
            <a:prstGeom prst="roundRect">
              <a:avLst/>
            </a:prstGeom>
            <a:solidFill>
              <a:schemeClr val="accent2"/>
            </a:solidFill>
            <a:ln w="285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676508" y="2818651"/>
              <a:ext cx="1064902" cy="1064902"/>
              <a:chOff x="7347311" y="3409197"/>
              <a:chExt cx="1009740" cy="1009740"/>
            </a:xfrm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0" name="圆角矩形 59"/>
              <p:cNvSpPr/>
              <p:nvPr/>
            </p:nvSpPr>
            <p:spPr>
              <a:xfrm rot="2700000">
                <a:off x="7347311" y="3409197"/>
                <a:ext cx="1009740" cy="1009740"/>
              </a:xfrm>
              <a:prstGeom prst="roundRect">
                <a:avLst/>
              </a:prstGeom>
              <a:gradFill flip="none" rotWithShape="1">
                <a:gsLst>
                  <a:gs pos="86000">
                    <a:schemeClr val="bg1">
                      <a:lumMod val="75000"/>
                    </a:schemeClr>
                  </a:gs>
                  <a:gs pos="29000">
                    <a:schemeClr val="bg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3" name="圆角矩形 62"/>
              <p:cNvSpPr/>
              <p:nvPr/>
            </p:nvSpPr>
            <p:spPr>
              <a:xfrm rot="2700000">
                <a:off x="7347311" y="3409197"/>
                <a:ext cx="1009740" cy="100974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3262414" y="1816130"/>
            <a:ext cx="1064771" cy="1558653"/>
            <a:chOff x="2493377" y="2324708"/>
            <a:chExt cx="1064902" cy="1558845"/>
          </a:xfrm>
          <a:effectLst>
            <a:outerShdw blurRad="317500" dist="190500" dir="1500000" algn="ctr" rotWithShape="0">
              <a:srgbClr val="000000">
                <a:alpha val="40000"/>
              </a:srgbClr>
            </a:outerShdw>
          </a:effectLst>
        </p:grpSpPr>
        <p:sp>
          <p:nvSpPr>
            <p:cNvPr id="2" name="圆角矩形 1"/>
            <p:cNvSpPr/>
            <p:nvPr/>
          </p:nvSpPr>
          <p:spPr>
            <a:xfrm rot="2700000">
              <a:off x="2493377" y="2324708"/>
              <a:ext cx="1064902" cy="1064902"/>
            </a:xfrm>
            <a:prstGeom prst="roundRect">
              <a:avLst/>
            </a:prstGeom>
            <a:solidFill>
              <a:schemeClr val="accent1"/>
            </a:solidFill>
            <a:ln w="285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493377" y="2818651"/>
              <a:ext cx="1064902" cy="1064902"/>
              <a:chOff x="2432666" y="3409197"/>
              <a:chExt cx="1009740" cy="1009740"/>
            </a:xfrm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4" name="圆角矩形 53"/>
              <p:cNvSpPr/>
              <p:nvPr/>
            </p:nvSpPr>
            <p:spPr>
              <a:xfrm rot="2700000">
                <a:off x="2432666" y="3409197"/>
                <a:ext cx="1009740" cy="1009740"/>
              </a:xfrm>
              <a:prstGeom prst="roundRect">
                <a:avLst/>
              </a:prstGeom>
              <a:gradFill flip="none" rotWithShape="1">
                <a:gsLst>
                  <a:gs pos="86000">
                    <a:schemeClr val="bg1">
                      <a:lumMod val="75000"/>
                    </a:schemeClr>
                  </a:gs>
                  <a:gs pos="29000">
                    <a:schemeClr val="bg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2700000">
                <a:off x="2432666" y="3409197"/>
                <a:ext cx="1009740" cy="100974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3" name="矩形 259"/>
          <p:cNvSpPr>
            <a:spLocks noChangeArrowheads="1"/>
          </p:cNvSpPr>
          <p:nvPr/>
        </p:nvSpPr>
        <p:spPr bwMode="auto">
          <a:xfrm>
            <a:off x="2708367" y="4048373"/>
            <a:ext cx="75374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6000" spc="600" dirty="0">
                <a:solidFill>
                  <a:schemeClr val="accent1"/>
                </a:solidFill>
                <a:cs typeface="Arial" panose="020B0604020202020204" pitchFamily="34" charset="0"/>
              </a:rPr>
              <a:t>感谢聆听 批评指导</a:t>
            </a:r>
          </a:p>
        </p:txBody>
      </p:sp>
      <p:sp>
        <p:nvSpPr>
          <p:cNvPr id="74" name="矩形 259"/>
          <p:cNvSpPr>
            <a:spLocks noChangeArrowheads="1"/>
          </p:cNvSpPr>
          <p:nvPr/>
        </p:nvSpPr>
        <p:spPr bwMode="auto">
          <a:xfrm>
            <a:off x="2972991" y="5160431"/>
            <a:ext cx="69847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400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框架完整适用于工作总结、工作汇报、工作安排</a:t>
            </a:r>
          </a:p>
        </p:txBody>
      </p:sp>
      <p:sp>
        <p:nvSpPr>
          <p:cNvPr id="75" name="矩形 259"/>
          <p:cNvSpPr>
            <a:spLocks noChangeArrowheads="1"/>
          </p:cNvSpPr>
          <p:nvPr/>
        </p:nvSpPr>
        <p:spPr bwMode="auto">
          <a:xfrm>
            <a:off x="3516513" y="5697304"/>
            <a:ext cx="57495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 is applicable to complete work summary report, work, work </a:t>
            </a:r>
            <a:r>
              <a:rPr lang="en-US" altLang="zh-CN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arrangementsFramework</a:t>
            </a:r>
            <a:r>
              <a:rPr lang="en-US" altLang="zh-CN" sz="1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applicable to complete work summary report, work, work arrangements</a:t>
            </a:r>
            <a:endParaRPr lang="zh-CN" alt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MH_Others_1"/>
          <p:cNvSpPr txBox="1"/>
          <p:nvPr>
            <p:custDataLst>
              <p:tags r:id="rId1"/>
            </p:custDataLst>
          </p:nvPr>
        </p:nvSpPr>
        <p:spPr>
          <a:xfrm rot="16200000">
            <a:off x="3172876" y="2236479"/>
            <a:ext cx="1231106" cy="1015260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8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MH_Others_1"/>
          <p:cNvSpPr txBox="1"/>
          <p:nvPr>
            <p:custDataLst>
              <p:tags r:id="rId2"/>
            </p:custDataLst>
          </p:nvPr>
        </p:nvSpPr>
        <p:spPr>
          <a:xfrm rot="16200000">
            <a:off x="4927785" y="2236479"/>
            <a:ext cx="1231106" cy="1015260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</a:t>
            </a:r>
            <a:endParaRPr lang="zh-CN" altLang="en-US" sz="8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MH_Others_1"/>
          <p:cNvSpPr txBox="1"/>
          <p:nvPr>
            <p:custDataLst>
              <p:tags r:id="rId3"/>
            </p:custDataLst>
          </p:nvPr>
        </p:nvSpPr>
        <p:spPr>
          <a:xfrm rot="16200000">
            <a:off x="6645748" y="2236479"/>
            <a:ext cx="1231106" cy="1015260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8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MH_Others_1"/>
          <p:cNvSpPr txBox="1"/>
          <p:nvPr>
            <p:custDataLst>
              <p:tags r:id="rId4"/>
            </p:custDataLst>
          </p:nvPr>
        </p:nvSpPr>
        <p:spPr>
          <a:xfrm rot="16200000">
            <a:off x="8391421" y="2236479"/>
            <a:ext cx="1231106" cy="1015260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</a:t>
            </a:r>
            <a:endParaRPr lang="zh-CN" altLang="en-US" sz="8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68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tmFilter="0,0; .5, 1; 1, 1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350"/>
                            </p:stCondLst>
                            <p:childTnLst>
                              <p:par>
                                <p:cTn id="5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850"/>
                            </p:stCondLst>
                            <p:childTnLst>
                              <p:par>
                                <p:cTn id="5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 tmFilter="0,0; .5, 1; 1, 1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350"/>
                            </p:stCondLst>
                            <p:childTnLst>
                              <p:par>
                                <p:cTn id="6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 tmFilter="0,0; .5, 1; 1, 1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3" grpId="1"/>
      <p:bldP spid="74" grpId="0"/>
      <p:bldP spid="74" grpId="1"/>
      <p:bldP spid="75" grpId="0"/>
      <p:bldP spid="76" grpId="0"/>
      <p:bldP spid="77" grpId="0"/>
      <p:bldP spid="78" grpId="0"/>
      <p:bldP spid="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>
            <a:spLocks/>
          </p:cNvSpPr>
          <p:nvPr/>
        </p:nvSpPr>
        <p:spPr bwMode="auto">
          <a:xfrm>
            <a:off x="-28207" y="1485813"/>
            <a:ext cx="5095364" cy="4261026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10677613" y="1485813"/>
            <a:ext cx="2201063" cy="4261026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150169" y="2698157"/>
            <a:ext cx="1826109" cy="1826108"/>
          </a:xfrm>
          <a:prstGeom prst="ellipse">
            <a:avLst/>
          </a:prstGeom>
          <a:gradFill flip="none" rotWithShape="1">
            <a:gsLst>
              <a:gs pos="25000">
                <a:schemeClr val="bg1">
                  <a:shade val="67500"/>
                  <a:satMod val="115000"/>
                </a:schemeClr>
              </a:gs>
              <a:gs pos="62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bg1"/>
            </a:solidFill>
          </a:ln>
          <a:effectLst>
            <a:outerShdw blurRad="254000" dist="1270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MH_Others_1"/>
          <p:cNvSpPr txBox="1"/>
          <p:nvPr>
            <p:custDataLst>
              <p:tags r:id="rId1"/>
            </p:custDataLst>
          </p:nvPr>
        </p:nvSpPr>
        <p:spPr>
          <a:xfrm>
            <a:off x="4306517" y="3088054"/>
            <a:ext cx="1513416" cy="104631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4799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CHAPTER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35197" y="2944303"/>
            <a:ext cx="3184233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工作回顾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465351" y="3677848"/>
            <a:ext cx="1486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41" lvl="1" indent="-171441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77850" y="3677848"/>
            <a:ext cx="1486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41" lvl="1" indent="-171441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6465351" y="3950664"/>
            <a:ext cx="1486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41" lvl="1" indent="-171441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8177850" y="3950664"/>
            <a:ext cx="1486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41" lvl="1" indent="-171441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14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45" grpId="0" animBg="1"/>
      <p:bldP spid="46" grpId="0"/>
      <p:bldP spid="10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9"/>
          <p:cNvGrpSpPr>
            <a:grpSpLocks/>
          </p:cNvGrpSpPr>
          <p:nvPr/>
        </p:nvGrpSpPr>
        <p:grpSpPr bwMode="auto">
          <a:xfrm>
            <a:off x="4559121" y="2793857"/>
            <a:ext cx="5645383" cy="2212249"/>
            <a:chOff x="1930" y="1737"/>
            <a:chExt cx="3203" cy="1514"/>
          </a:xfrm>
        </p:grpSpPr>
        <p:sp>
          <p:nvSpPr>
            <p:cNvPr id="17" name="Line 20"/>
            <p:cNvSpPr>
              <a:spLocks noChangeShapeType="1"/>
            </p:cNvSpPr>
            <p:nvPr/>
          </p:nvSpPr>
          <p:spPr bwMode="auto">
            <a:xfrm flipH="1">
              <a:off x="2579" y="3251"/>
              <a:ext cx="2545" cy="0"/>
            </a:xfrm>
            <a:prstGeom prst="line">
              <a:avLst/>
            </a:prstGeom>
            <a:noFill/>
            <a:ln w="9525" cap="rnd">
              <a:solidFill>
                <a:schemeClr val="bg1">
                  <a:lumMod val="65000"/>
                </a:schemeClr>
              </a:solidFill>
              <a:prstDash val="sysDot"/>
              <a:round/>
              <a:headEnd type="diamond" w="lg" len="lg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6084">
                <a:defRPr/>
              </a:pPr>
              <a:endParaRPr lang="zh-CN" altLang="en-US" sz="1804" b="1" ker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 flipH="1">
              <a:off x="1930" y="1737"/>
              <a:ext cx="3203" cy="0"/>
            </a:xfrm>
            <a:prstGeom prst="line">
              <a:avLst/>
            </a:prstGeom>
            <a:noFill/>
            <a:ln w="9525" cap="rnd">
              <a:solidFill>
                <a:schemeClr val="bg1">
                  <a:lumMod val="65000"/>
                </a:schemeClr>
              </a:solidFill>
              <a:prstDash val="sysDot"/>
              <a:round/>
              <a:headEnd type="diamond" w="lg" len="lg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6084">
                <a:defRPr/>
              </a:pPr>
              <a:endParaRPr lang="zh-CN" altLang="en-US" sz="1804" b="1" ker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H="1">
              <a:off x="2221" y="2462"/>
              <a:ext cx="2903" cy="0"/>
            </a:xfrm>
            <a:prstGeom prst="line">
              <a:avLst/>
            </a:prstGeom>
            <a:noFill/>
            <a:ln w="9525" cap="rnd">
              <a:solidFill>
                <a:schemeClr val="bg1">
                  <a:lumMod val="65000"/>
                </a:schemeClr>
              </a:solidFill>
              <a:prstDash val="sysDot"/>
              <a:round/>
              <a:headEnd type="diamond" w="lg" len="lg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6084">
                <a:defRPr/>
              </a:pPr>
              <a:endParaRPr lang="zh-CN" altLang="en-US" sz="1804" b="1" ker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6986463" y="3217331"/>
            <a:ext cx="3218044" cy="2827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kumimoji="1"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kumimoji="1"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kumimoji="1" lang="en-US" altLang="ko-KR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986463" y="4311353"/>
            <a:ext cx="3270252" cy="2827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kumimoji="1"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kumimoji="1"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kumimoji="1" lang="en-US" altLang="ko-KR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6986463" y="5405375"/>
            <a:ext cx="3218044" cy="2827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kumimoji="1"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kumimoji="1"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kumimoji="1" lang="en-US" altLang="ko-KR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 Box 35"/>
          <p:cNvSpPr txBox="1">
            <a:spLocks noChangeArrowheads="1"/>
          </p:cNvSpPr>
          <p:nvPr/>
        </p:nvSpPr>
        <p:spPr bwMode="auto">
          <a:xfrm>
            <a:off x="6986463" y="2939770"/>
            <a:ext cx="1916711" cy="2585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just" latinLnBrk="1">
              <a:lnSpc>
                <a:spcPct val="120000"/>
              </a:lnSpc>
              <a:defRPr/>
            </a:pP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kumimoji="1" lang="en-US" altLang="ko-KR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Rectangle 36"/>
          <p:cNvSpPr>
            <a:spLocks noChangeArrowheads="1"/>
          </p:cNvSpPr>
          <p:nvPr/>
        </p:nvSpPr>
        <p:spPr bwMode="auto">
          <a:xfrm>
            <a:off x="6986463" y="5157993"/>
            <a:ext cx="1256754" cy="2585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just" latinLnBrk="1">
              <a:lnSpc>
                <a:spcPct val="120000"/>
              </a:lnSpc>
              <a:defRPr/>
            </a:pP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kumimoji="1" lang="en-US" altLang="ko-KR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Rectangle 37"/>
          <p:cNvSpPr>
            <a:spLocks noChangeArrowheads="1"/>
          </p:cNvSpPr>
          <p:nvPr/>
        </p:nvSpPr>
        <p:spPr bwMode="auto">
          <a:xfrm>
            <a:off x="6986463" y="4048882"/>
            <a:ext cx="1256754" cy="2585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just" latinLnBrk="1">
              <a:lnSpc>
                <a:spcPct val="120000"/>
              </a:lnSpc>
              <a:defRPr/>
            </a:pP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kumimoji="1" lang="en-US" altLang="ko-KR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19080" y="3999336"/>
            <a:ext cx="3680083" cy="1884573"/>
            <a:chOff x="1047907" y="3811318"/>
            <a:chExt cx="3673475" cy="1881188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1047907" y="3965306"/>
              <a:ext cx="3673475" cy="1727200"/>
              <a:chOff x="1728" y="3024"/>
              <a:chExt cx="2304" cy="1080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1728" y="3024"/>
                <a:ext cx="2304" cy="1080"/>
              </a:xfrm>
              <a:custGeom>
                <a:avLst/>
                <a:gdLst>
                  <a:gd name="T0" fmla="*/ 2304 w 2304"/>
                  <a:gd name="T1" fmla="*/ 792 h 1080"/>
                  <a:gd name="T2" fmla="*/ 2302 w 2304"/>
                  <a:gd name="T3" fmla="*/ 806 h 1080"/>
                  <a:gd name="T4" fmla="*/ 2290 w 2304"/>
                  <a:gd name="T5" fmla="*/ 836 h 1080"/>
                  <a:gd name="T6" fmla="*/ 2268 w 2304"/>
                  <a:gd name="T7" fmla="*/ 864 h 1080"/>
                  <a:gd name="T8" fmla="*/ 2234 w 2304"/>
                  <a:gd name="T9" fmla="*/ 892 h 1080"/>
                  <a:gd name="T10" fmla="*/ 2190 w 2304"/>
                  <a:gd name="T11" fmla="*/ 916 h 1080"/>
                  <a:gd name="T12" fmla="*/ 2108 w 2304"/>
                  <a:gd name="T13" fmla="*/ 954 h 1080"/>
                  <a:gd name="T14" fmla="*/ 1966 w 2304"/>
                  <a:gd name="T15" fmla="*/ 996 h 1080"/>
                  <a:gd name="T16" fmla="*/ 1796 w 2304"/>
                  <a:gd name="T17" fmla="*/ 1030 h 1080"/>
                  <a:gd name="T18" fmla="*/ 1600 w 2304"/>
                  <a:gd name="T19" fmla="*/ 1058 h 1080"/>
                  <a:gd name="T20" fmla="*/ 1384 w 2304"/>
                  <a:gd name="T21" fmla="*/ 1074 h 1080"/>
                  <a:gd name="T22" fmla="*/ 1152 w 2304"/>
                  <a:gd name="T23" fmla="*/ 1080 h 1080"/>
                  <a:gd name="T24" fmla="*/ 1034 w 2304"/>
                  <a:gd name="T25" fmla="*/ 1078 h 1080"/>
                  <a:gd name="T26" fmla="*/ 810 w 2304"/>
                  <a:gd name="T27" fmla="*/ 1068 h 1080"/>
                  <a:gd name="T28" fmla="*/ 602 w 2304"/>
                  <a:gd name="T29" fmla="*/ 1046 h 1080"/>
                  <a:gd name="T30" fmla="*/ 420 w 2304"/>
                  <a:gd name="T31" fmla="*/ 1014 h 1080"/>
                  <a:gd name="T32" fmla="*/ 264 w 2304"/>
                  <a:gd name="T33" fmla="*/ 976 h 1080"/>
                  <a:gd name="T34" fmla="*/ 140 w 2304"/>
                  <a:gd name="T35" fmla="*/ 930 h 1080"/>
                  <a:gd name="T36" fmla="*/ 90 w 2304"/>
                  <a:gd name="T37" fmla="*/ 904 h 1080"/>
                  <a:gd name="T38" fmla="*/ 52 w 2304"/>
                  <a:gd name="T39" fmla="*/ 878 h 1080"/>
                  <a:gd name="T40" fmla="*/ 24 w 2304"/>
                  <a:gd name="T41" fmla="*/ 850 h 1080"/>
                  <a:gd name="T42" fmla="*/ 6 w 2304"/>
                  <a:gd name="T43" fmla="*/ 822 h 1080"/>
                  <a:gd name="T44" fmla="*/ 0 w 2304"/>
                  <a:gd name="T45" fmla="*/ 792 h 1080"/>
                  <a:gd name="T46" fmla="*/ 288 w 2304"/>
                  <a:gd name="T47" fmla="*/ 216 h 1080"/>
                  <a:gd name="T48" fmla="*/ 292 w 2304"/>
                  <a:gd name="T49" fmla="*/ 194 h 1080"/>
                  <a:gd name="T50" fmla="*/ 306 w 2304"/>
                  <a:gd name="T51" fmla="*/ 172 h 1080"/>
                  <a:gd name="T52" fmla="*/ 326 w 2304"/>
                  <a:gd name="T53" fmla="*/ 152 h 1080"/>
                  <a:gd name="T54" fmla="*/ 356 w 2304"/>
                  <a:gd name="T55" fmla="*/ 132 h 1080"/>
                  <a:gd name="T56" fmla="*/ 436 w 2304"/>
                  <a:gd name="T57" fmla="*/ 96 h 1080"/>
                  <a:gd name="T58" fmla="*/ 542 w 2304"/>
                  <a:gd name="T59" fmla="*/ 64 h 1080"/>
                  <a:gd name="T60" fmla="*/ 668 w 2304"/>
                  <a:gd name="T61" fmla="*/ 36 h 1080"/>
                  <a:gd name="T62" fmla="*/ 816 w 2304"/>
                  <a:gd name="T63" fmla="*/ 16 h 1080"/>
                  <a:gd name="T64" fmla="*/ 978 w 2304"/>
                  <a:gd name="T65" fmla="*/ 4 h 1080"/>
                  <a:gd name="T66" fmla="*/ 1152 w 2304"/>
                  <a:gd name="T67" fmla="*/ 0 h 1080"/>
                  <a:gd name="T68" fmla="*/ 1240 w 2304"/>
                  <a:gd name="T69" fmla="*/ 2 h 1080"/>
                  <a:gd name="T70" fmla="*/ 1408 w 2304"/>
                  <a:gd name="T71" fmla="*/ 10 h 1080"/>
                  <a:gd name="T72" fmla="*/ 1564 w 2304"/>
                  <a:gd name="T73" fmla="*/ 26 h 1080"/>
                  <a:gd name="T74" fmla="*/ 1702 w 2304"/>
                  <a:gd name="T75" fmla="*/ 50 h 1080"/>
                  <a:gd name="T76" fmla="*/ 1818 w 2304"/>
                  <a:gd name="T77" fmla="*/ 78 h 1080"/>
                  <a:gd name="T78" fmla="*/ 1912 w 2304"/>
                  <a:gd name="T79" fmla="*/ 114 h 1080"/>
                  <a:gd name="T80" fmla="*/ 1964 w 2304"/>
                  <a:gd name="T81" fmla="*/ 142 h 1080"/>
                  <a:gd name="T82" fmla="*/ 1988 w 2304"/>
                  <a:gd name="T83" fmla="*/ 162 h 1080"/>
                  <a:gd name="T84" fmla="*/ 2006 w 2304"/>
                  <a:gd name="T85" fmla="*/ 184 h 1080"/>
                  <a:gd name="T86" fmla="*/ 2014 w 2304"/>
                  <a:gd name="T87" fmla="*/ 204 h 1080"/>
                  <a:gd name="T88" fmla="*/ 2016 w 2304"/>
                  <a:gd name="T89" fmla="*/ 216 h 108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304"/>
                  <a:gd name="T136" fmla="*/ 0 h 1080"/>
                  <a:gd name="T137" fmla="*/ 2304 w 2304"/>
                  <a:gd name="T138" fmla="*/ 1080 h 1080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304" h="1080">
                    <a:moveTo>
                      <a:pt x="2016" y="216"/>
                    </a:moveTo>
                    <a:lnTo>
                      <a:pt x="2304" y="792"/>
                    </a:lnTo>
                    <a:lnTo>
                      <a:pt x="2302" y="806"/>
                    </a:lnTo>
                    <a:lnTo>
                      <a:pt x="2298" y="822"/>
                    </a:lnTo>
                    <a:lnTo>
                      <a:pt x="2290" y="836"/>
                    </a:lnTo>
                    <a:lnTo>
                      <a:pt x="2280" y="850"/>
                    </a:lnTo>
                    <a:lnTo>
                      <a:pt x="2268" y="864"/>
                    </a:lnTo>
                    <a:lnTo>
                      <a:pt x="2252" y="878"/>
                    </a:lnTo>
                    <a:lnTo>
                      <a:pt x="2234" y="892"/>
                    </a:lnTo>
                    <a:lnTo>
                      <a:pt x="2214" y="904"/>
                    </a:lnTo>
                    <a:lnTo>
                      <a:pt x="2190" y="916"/>
                    </a:lnTo>
                    <a:lnTo>
                      <a:pt x="2164" y="930"/>
                    </a:lnTo>
                    <a:lnTo>
                      <a:pt x="2108" y="954"/>
                    </a:lnTo>
                    <a:lnTo>
                      <a:pt x="2040" y="976"/>
                    </a:lnTo>
                    <a:lnTo>
                      <a:pt x="1966" y="996"/>
                    </a:lnTo>
                    <a:lnTo>
                      <a:pt x="1884" y="1014"/>
                    </a:lnTo>
                    <a:lnTo>
                      <a:pt x="1796" y="1030"/>
                    </a:lnTo>
                    <a:lnTo>
                      <a:pt x="1702" y="1046"/>
                    </a:lnTo>
                    <a:lnTo>
                      <a:pt x="1600" y="1058"/>
                    </a:lnTo>
                    <a:lnTo>
                      <a:pt x="1494" y="1068"/>
                    </a:lnTo>
                    <a:lnTo>
                      <a:pt x="1384" y="1074"/>
                    </a:lnTo>
                    <a:lnTo>
                      <a:pt x="1270" y="1078"/>
                    </a:lnTo>
                    <a:lnTo>
                      <a:pt x="1152" y="1080"/>
                    </a:lnTo>
                    <a:lnTo>
                      <a:pt x="1034" y="1078"/>
                    </a:lnTo>
                    <a:lnTo>
                      <a:pt x="920" y="1074"/>
                    </a:lnTo>
                    <a:lnTo>
                      <a:pt x="810" y="1068"/>
                    </a:lnTo>
                    <a:lnTo>
                      <a:pt x="704" y="1058"/>
                    </a:lnTo>
                    <a:lnTo>
                      <a:pt x="602" y="1046"/>
                    </a:lnTo>
                    <a:lnTo>
                      <a:pt x="508" y="1030"/>
                    </a:lnTo>
                    <a:lnTo>
                      <a:pt x="420" y="1014"/>
                    </a:lnTo>
                    <a:lnTo>
                      <a:pt x="338" y="996"/>
                    </a:lnTo>
                    <a:lnTo>
                      <a:pt x="264" y="976"/>
                    </a:lnTo>
                    <a:lnTo>
                      <a:pt x="196" y="954"/>
                    </a:lnTo>
                    <a:lnTo>
                      <a:pt x="140" y="930"/>
                    </a:lnTo>
                    <a:lnTo>
                      <a:pt x="114" y="916"/>
                    </a:lnTo>
                    <a:lnTo>
                      <a:pt x="90" y="904"/>
                    </a:lnTo>
                    <a:lnTo>
                      <a:pt x="70" y="892"/>
                    </a:lnTo>
                    <a:lnTo>
                      <a:pt x="52" y="878"/>
                    </a:lnTo>
                    <a:lnTo>
                      <a:pt x="36" y="864"/>
                    </a:lnTo>
                    <a:lnTo>
                      <a:pt x="24" y="850"/>
                    </a:lnTo>
                    <a:lnTo>
                      <a:pt x="14" y="836"/>
                    </a:lnTo>
                    <a:lnTo>
                      <a:pt x="6" y="822"/>
                    </a:lnTo>
                    <a:lnTo>
                      <a:pt x="2" y="806"/>
                    </a:lnTo>
                    <a:lnTo>
                      <a:pt x="0" y="792"/>
                    </a:lnTo>
                    <a:lnTo>
                      <a:pt x="288" y="216"/>
                    </a:lnTo>
                    <a:lnTo>
                      <a:pt x="290" y="204"/>
                    </a:lnTo>
                    <a:lnTo>
                      <a:pt x="292" y="194"/>
                    </a:lnTo>
                    <a:lnTo>
                      <a:pt x="298" y="184"/>
                    </a:lnTo>
                    <a:lnTo>
                      <a:pt x="306" y="172"/>
                    </a:lnTo>
                    <a:lnTo>
                      <a:pt x="316" y="162"/>
                    </a:lnTo>
                    <a:lnTo>
                      <a:pt x="326" y="152"/>
                    </a:lnTo>
                    <a:lnTo>
                      <a:pt x="340" y="142"/>
                    </a:lnTo>
                    <a:lnTo>
                      <a:pt x="356" y="132"/>
                    </a:lnTo>
                    <a:lnTo>
                      <a:pt x="392" y="114"/>
                    </a:lnTo>
                    <a:lnTo>
                      <a:pt x="436" y="96"/>
                    </a:lnTo>
                    <a:lnTo>
                      <a:pt x="486" y="78"/>
                    </a:lnTo>
                    <a:lnTo>
                      <a:pt x="542" y="64"/>
                    </a:lnTo>
                    <a:lnTo>
                      <a:pt x="602" y="50"/>
                    </a:lnTo>
                    <a:lnTo>
                      <a:pt x="668" y="36"/>
                    </a:lnTo>
                    <a:lnTo>
                      <a:pt x="740" y="26"/>
                    </a:lnTo>
                    <a:lnTo>
                      <a:pt x="816" y="16"/>
                    </a:lnTo>
                    <a:lnTo>
                      <a:pt x="896" y="10"/>
                    </a:lnTo>
                    <a:lnTo>
                      <a:pt x="978" y="4"/>
                    </a:lnTo>
                    <a:lnTo>
                      <a:pt x="1064" y="2"/>
                    </a:lnTo>
                    <a:lnTo>
                      <a:pt x="1152" y="0"/>
                    </a:lnTo>
                    <a:lnTo>
                      <a:pt x="1240" y="2"/>
                    </a:lnTo>
                    <a:lnTo>
                      <a:pt x="1326" y="4"/>
                    </a:lnTo>
                    <a:lnTo>
                      <a:pt x="1408" y="10"/>
                    </a:lnTo>
                    <a:lnTo>
                      <a:pt x="1488" y="16"/>
                    </a:lnTo>
                    <a:lnTo>
                      <a:pt x="1564" y="26"/>
                    </a:lnTo>
                    <a:lnTo>
                      <a:pt x="1636" y="36"/>
                    </a:lnTo>
                    <a:lnTo>
                      <a:pt x="1702" y="50"/>
                    </a:lnTo>
                    <a:lnTo>
                      <a:pt x="1762" y="64"/>
                    </a:lnTo>
                    <a:lnTo>
                      <a:pt x="1818" y="78"/>
                    </a:lnTo>
                    <a:lnTo>
                      <a:pt x="1868" y="96"/>
                    </a:lnTo>
                    <a:lnTo>
                      <a:pt x="1912" y="114"/>
                    </a:lnTo>
                    <a:lnTo>
                      <a:pt x="1948" y="132"/>
                    </a:lnTo>
                    <a:lnTo>
                      <a:pt x="1964" y="142"/>
                    </a:lnTo>
                    <a:lnTo>
                      <a:pt x="1978" y="152"/>
                    </a:lnTo>
                    <a:lnTo>
                      <a:pt x="1988" y="162"/>
                    </a:lnTo>
                    <a:lnTo>
                      <a:pt x="1998" y="172"/>
                    </a:lnTo>
                    <a:lnTo>
                      <a:pt x="2006" y="184"/>
                    </a:lnTo>
                    <a:lnTo>
                      <a:pt x="2012" y="194"/>
                    </a:lnTo>
                    <a:lnTo>
                      <a:pt x="2014" y="204"/>
                    </a:lnTo>
                    <a:lnTo>
                      <a:pt x="2016" y="21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just">
                  <a:lnSpc>
                    <a:spcPct val="120000"/>
                  </a:lnSpc>
                </a:pPr>
                <a:endParaRPr lang="zh-CN" altLang="en-US" sz="781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2016" y="3024"/>
                <a:ext cx="1728" cy="432"/>
              </a:xfrm>
              <a:custGeom>
                <a:avLst/>
                <a:gdLst>
                  <a:gd name="T0" fmla="*/ 1728 w 1728"/>
                  <a:gd name="T1" fmla="*/ 216 h 432"/>
                  <a:gd name="T2" fmla="*/ 1724 w 1728"/>
                  <a:gd name="T3" fmla="*/ 238 h 432"/>
                  <a:gd name="T4" fmla="*/ 1710 w 1728"/>
                  <a:gd name="T5" fmla="*/ 260 h 432"/>
                  <a:gd name="T6" fmla="*/ 1690 w 1728"/>
                  <a:gd name="T7" fmla="*/ 280 h 432"/>
                  <a:gd name="T8" fmla="*/ 1660 w 1728"/>
                  <a:gd name="T9" fmla="*/ 300 h 432"/>
                  <a:gd name="T10" fmla="*/ 1580 w 1728"/>
                  <a:gd name="T11" fmla="*/ 336 h 432"/>
                  <a:gd name="T12" fmla="*/ 1474 w 1728"/>
                  <a:gd name="T13" fmla="*/ 368 h 432"/>
                  <a:gd name="T14" fmla="*/ 1348 w 1728"/>
                  <a:gd name="T15" fmla="*/ 396 h 432"/>
                  <a:gd name="T16" fmla="*/ 1200 w 1728"/>
                  <a:gd name="T17" fmla="*/ 416 h 432"/>
                  <a:gd name="T18" fmla="*/ 1038 w 1728"/>
                  <a:gd name="T19" fmla="*/ 428 h 432"/>
                  <a:gd name="T20" fmla="*/ 864 w 1728"/>
                  <a:gd name="T21" fmla="*/ 432 h 432"/>
                  <a:gd name="T22" fmla="*/ 776 w 1728"/>
                  <a:gd name="T23" fmla="*/ 430 h 432"/>
                  <a:gd name="T24" fmla="*/ 608 w 1728"/>
                  <a:gd name="T25" fmla="*/ 422 h 432"/>
                  <a:gd name="T26" fmla="*/ 452 w 1728"/>
                  <a:gd name="T27" fmla="*/ 406 h 432"/>
                  <a:gd name="T28" fmla="*/ 314 w 1728"/>
                  <a:gd name="T29" fmla="*/ 382 h 432"/>
                  <a:gd name="T30" fmla="*/ 198 w 1728"/>
                  <a:gd name="T31" fmla="*/ 354 h 432"/>
                  <a:gd name="T32" fmla="*/ 104 w 1728"/>
                  <a:gd name="T33" fmla="*/ 318 h 432"/>
                  <a:gd name="T34" fmla="*/ 52 w 1728"/>
                  <a:gd name="T35" fmla="*/ 290 h 432"/>
                  <a:gd name="T36" fmla="*/ 28 w 1728"/>
                  <a:gd name="T37" fmla="*/ 270 h 432"/>
                  <a:gd name="T38" fmla="*/ 10 w 1728"/>
                  <a:gd name="T39" fmla="*/ 248 h 432"/>
                  <a:gd name="T40" fmla="*/ 2 w 1728"/>
                  <a:gd name="T41" fmla="*/ 228 h 432"/>
                  <a:gd name="T42" fmla="*/ 0 w 1728"/>
                  <a:gd name="T43" fmla="*/ 216 h 432"/>
                  <a:gd name="T44" fmla="*/ 4 w 1728"/>
                  <a:gd name="T45" fmla="*/ 194 h 432"/>
                  <a:gd name="T46" fmla="*/ 18 w 1728"/>
                  <a:gd name="T47" fmla="*/ 172 h 432"/>
                  <a:gd name="T48" fmla="*/ 38 w 1728"/>
                  <a:gd name="T49" fmla="*/ 152 h 432"/>
                  <a:gd name="T50" fmla="*/ 68 w 1728"/>
                  <a:gd name="T51" fmla="*/ 132 h 432"/>
                  <a:gd name="T52" fmla="*/ 148 w 1728"/>
                  <a:gd name="T53" fmla="*/ 96 h 432"/>
                  <a:gd name="T54" fmla="*/ 254 w 1728"/>
                  <a:gd name="T55" fmla="*/ 64 h 432"/>
                  <a:gd name="T56" fmla="*/ 380 w 1728"/>
                  <a:gd name="T57" fmla="*/ 36 h 432"/>
                  <a:gd name="T58" fmla="*/ 528 w 1728"/>
                  <a:gd name="T59" fmla="*/ 16 h 432"/>
                  <a:gd name="T60" fmla="*/ 690 w 1728"/>
                  <a:gd name="T61" fmla="*/ 4 h 432"/>
                  <a:gd name="T62" fmla="*/ 864 w 1728"/>
                  <a:gd name="T63" fmla="*/ 0 h 432"/>
                  <a:gd name="T64" fmla="*/ 952 w 1728"/>
                  <a:gd name="T65" fmla="*/ 2 h 432"/>
                  <a:gd name="T66" fmla="*/ 1120 w 1728"/>
                  <a:gd name="T67" fmla="*/ 10 h 432"/>
                  <a:gd name="T68" fmla="*/ 1276 w 1728"/>
                  <a:gd name="T69" fmla="*/ 26 h 432"/>
                  <a:gd name="T70" fmla="*/ 1414 w 1728"/>
                  <a:gd name="T71" fmla="*/ 50 h 432"/>
                  <a:gd name="T72" fmla="*/ 1530 w 1728"/>
                  <a:gd name="T73" fmla="*/ 78 h 432"/>
                  <a:gd name="T74" fmla="*/ 1624 w 1728"/>
                  <a:gd name="T75" fmla="*/ 114 h 432"/>
                  <a:gd name="T76" fmla="*/ 1676 w 1728"/>
                  <a:gd name="T77" fmla="*/ 142 h 432"/>
                  <a:gd name="T78" fmla="*/ 1700 w 1728"/>
                  <a:gd name="T79" fmla="*/ 162 h 432"/>
                  <a:gd name="T80" fmla="*/ 1718 w 1728"/>
                  <a:gd name="T81" fmla="*/ 184 h 432"/>
                  <a:gd name="T82" fmla="*/ 1726 w 1728"/>
                  <a:gd name="T83" fmla="*/ 204 h 432"/>
                  <a:gd name="T84" fmla="*/ 1728 w 1728"/>
                  <a:gd name="T85" fmla="*/ 216 h 43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728"/>
                  <a:gd name="T130" fmla="*/ 0 h 432"/>
                  <a:gd name="T131" fmla="*/ 1728 w 1728"/>
                  <a:gd name="T132" fmla="*/ 432 h 43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728" h="432">
                    <a:moveTo>
                      <a:pt x="1728" y="216"/>
                    </a:moveTo>
                    <a:lnTo>
                      <a:pt x="1728" y="216"/>
                    </a:lnTo>
                    <a:lnTo>
                      <a:pt x="1726" y="228"/>
                    </a:lnTo>
                    <a:lnTo>
                      <a:pt x="1724" y="238"/>
                    </a:lnTo>
                    <a:lnTo>
                      <a:pt x="1718" y="248"/>
                    </a:lnTo>
                    <a:lnTo>
                      <a:pt x="1710" y="260"/>
                    </a:lnTo>
                    <a:lnTo>
                      <a:pt x="1700" y="270"/>
                    </a:lnTo>
                    <a:lnTo>
                      <a:pt x="1690" y="280"/>
                    </a:lnTo>
                    <a:lnTo>
                      <a:pt x="1676" y="290"/>
                    </a:lnTo>
                    <a:lnTo>
                      <a:pt x="1660" y="300"/>
                    </a:lnTo>
                    <a:lnTo>
                      <a:pt x="1624" y="318"/>
                    </a:lnTo>
                    <a:lnTo>
                      <a:pt x="1580" y="336"/>
                    </a:lnTo>
                    <a:lnTo>
                      <a:pt x="1530" y="354"/>
                    </a:lnTo>
                    <a:lnTo>
                      <a:pt x="1474" y="368"/>
                    </a:lnTo>
                    <a:lnTo>
                      <a:pt x="1414" y="382"/>
                    </a:lnTo>
                    <a:lnTo>
                      <a:pt x="1348" y="396"/>
                    </a:lnTo>
                    <a:lnTo>
                      <a:pt x="1276" y="406"/>
                    </a:lnTo>
                    <a:lnTo>
                      <a:pt x="1200" y="416"/>
                    </a:lnTo>
                    <a:lnTo>
                      <a:pt x="1120" y="422"/>
                    </a:lnTo>
                    <a:lnTo>
                      <a:pt x="1038" y="428"/>
                    </a:lnTo>
                    <a:lnTo>
                      <a:pt x="952" y="430"/>
                    </a:lnTo>
                    <a:lnTo>
                      <a:pt x="864" y="432"/>
                    </a:lnTo>
                    <a:lnTo>
                      <a:pt x="776" y="430"/>
                    </a:lnTo>
                    <a:lnTo>
                      <a:pt x="690" y="428"/>
                    </a:lnTo>
                    <a:lnTo>
                      <a:pt x="608" y="422"/>
                    </a:lnTo>
                    <a:lnTo>
                      <a:pt x="528" y="416"/>
                    </a:lnTo>
                    <a:lnTo>
                      <a:pt x="452" y="406"/>
                    </a:lnTo>
                    <a:lnTo>
                      <a:pt x="380" y="396"/>
                    </a:lnTo>
                    <a:lnTo>
                      <a:pt x="314" y="382"/>
                    </a:lnTo>
                    <a:lnTo>
                      <a:pt x="254" y="368"/>
                    </a:lnTo>
                    <a:lnTo>
                      <a:pt x="198" y="354"/>
                    </a:lnTo>
                    <a:lnTo>
                      <a:pt x="148" y="336"/>
                    </a:lnTo>
                    <a:lnTo>
                      <a:pt x="104" y="318"/>
                    </a:lnTo>
                    <a:lnTo>
                      <a:pt x="68" y="300"/>
                    </a:lnTo>
                    <a:lnTo>
                      <a:pt x="52" y="290"/>
                    </a:lnTo>
                    <a:lnTo>
                      <a:pt x="38" y="280"/>
                    </a:lnTo>
                    <a:lnTo>
                      <a:pt x="28" y="270"/>
                    </a:lnTo>
                    <a:lnTo>
                      <a:pt x="18" y="260"/>
                    </a:lnTo>
                    <a:lnTo>
                      <a:pt x="10" y="248"/>
                    </a:lnTo>
                    <a:lnTo>
                      <a:pt x="4" y="238"/>
                    </a:lnTo>
                    <a:lnTo>
                      <a:pt x="2" y="228"/>
                    </a:lnTo>
                    <a:lnTo>
                      <a:pt x="0" y="216"/>
                    </a:lnTo>
                    <a:lnTo>
                      <a:pt x="2" y="204"/>
                    </a:lnTo>
                    <a:lnTo>
                      <a:pt x="4" y="194"/>
                    </a:lnTo>
                    <a:lnTo>
                      <a:pt x="10" y="184"/>
                    </a:lnTo>
                    <a:lnTo>
                      <a:pt x="18" y="172"/>
                    </a:lnTo>
                    <a:lnTo>
                      <a:pt x="28" y="162"/>
                    </a:lnTo>
                    <a:lnTo>
                      <a:pt x="38" y="152"/>
                    </a:lnTo>
                    <a:lnTo>
                      <a:pt x="52" y="142"/>
                    </a:lnTo>
                    <a:lnTo>
                      <a:pt x="68" y="132"/>
                    </a:lnTo>
                    <a:lnTo>
                      <a:pt x="104" y="114"/>
                    </a:lnTo>
                    <a:lnTo>
                      <a:pt x="148" y="96"/>
                    </a:lnTo>
                    <a:lnTo>
                      <a:pt x="198" y="78"/>
                    </a:lnTo>
                    <a:lnTo>
                      <a:pt x="254" y="64"/>
                    </a:lnTo>
                    <a:lnTo>
                      <a:pt x="314" y="50"/>
                    </a:lnTo>
                    <a:lnTo>
                      <a:pt x="380" y="36"/>
                    </a:lnTo>
                    <a:lnTo>
                      <a:pt x="452" y="26"/>
                    </a:lnTo>
                    <a:lnTo>
                      <a:pt x="528" y="16"/>
                    </a:lnTo>
                    <a:lnTo>
                      <a:pt x="608" y="10"/>
                    </a:lnTo>
                    <a:lnTo>
                      <a:pt x="690" y="4"/>
                    </a:lnTo>
                    <a:lnTo>
                      <a:pt x="776" y="2"/>
                    </a:lnTo>
                    <a:lnTo>
                      <a:pt x="864" y="0"/>
                    </a:lnTo>
                    <a:lnTo>
                      <a:pt x="952" y="2"/>
                    </a:lnTo>
                    <a:lnTo>
                      <a:pt x="1038" y="4"/>
                    </a:lnTo>
                    <a:lnTo>
                      <a:pt x="1120" y="10"/>
                    </a:lnTo>
                    <a:lnTo>
                      <a:pt x="1200" y="16"/>
                    </a:lnTo>
                    <a:lnTo>
                      <a:pt x="1276" y="26"/>
                    </a:lnTo>
                    <a:lnTo>
                      <a:pt x="1348" y="36"/>
                    </a:lnTo>
                    <a:lnTo>
                      <a:pt x="1414" y="50"/>
                    </a:lnTo>
                    <a:lnTo>
                      <a:pt x="1474" y="64"/>
                    </a:lnTo>
                    <a:lnTo>
                      <a:pt x="1530" y="78"/>
                    </a:lnTo>
                    <a:lnTo>
                      <a:pt x="1580" y="96"/>
                    </a:lnTo>
                    <a:lnTo>
                      <a:pt x="1624" y="114"/>
                    </a:lnTo>
                    <a:lnTo>
                      <a:pt x="1660" y="132"/>
                    </a:lnTo>
                    <a:lnTo>
                      <a:pt x="1676" y="142"/>
                    </a:lnTo>
                    <a:lnTo>
                      <a:pt x="1690" y="152"/>
                    </a:lnTo>
                    <a:lnTo>
                      <a:pt x="1700" y="162"/>
                    </a:lnTo>
                    <a:lnTo>
                      <a:pt x="1710" y="172"/>
                    </a:lnTo>
                    <a:lnTo>
                      <a:pt x="1718" y="184"/>
                    </a:lnTo>
                    <a:lnTo>
                      <a:pt x="1724" y="194"/>
                    </a:lnTo>
                    <a:lnTo>
                      <a:pt x="1726" y="204"/>
                    </a:lnTo>
                    <a:lnTo>
                      <a:pt x="1728" y="2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67676">
                      <a:alpha val="0"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>
                  <a:lnSpc>
                    <a:spcPct val="120000"/>
                  </a:lnSpc>
                </a:pPr>
                <a:endParaRPr lang="zh-CN" altLang="en-US" sz="781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467007" y="3811318"/>
              <a:ext cx="2832099" cy="920750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algn="just" defTabSz="916084" eaLnBrk="1" fontAlgn="base" hangingPunct="1">
                <a:spcBef>
                  <a:spcPts val="0"/>
                </a:spcBef>
                <a:buClrTx/>
                <a:buSzTx/>
                <a:buNone/>
                <a:defRPr/>
              </a:pPr>
              <a:endParaRPr lang="zh-CN" altLang="en-US" sz="781" b="0" kern="0">
                <a:solidFill>
                  <a:srgbClr val="000000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331371" y="2975152"/>
            <a:ext cx="2488907" cy="1544235"/>
            <a:chOff x="1659095" y="2788969"/>
            <a:chExt cx="2484437" cy="1541462"/>
          </a:xfrm>
        </p:grpSpPr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1659095" y="2957244"/>
              <a:ext cx="2484437" cy="1373187"/>
              <a:chOff x="2016" y="1944"/>
              <a:chExt cx="1728" cy="936"/>
            </a:xfrm>
          </p:grpSpPr>
          <p:sp>
            <p:nvSpPr>
              <p:cNvPr id="13" name="Freeform 9"/>
              <p:cNvSpPr>
                <a:spLocks/>
              </p:cNvSpPr>
              <p:nvPr/>
            </p:nvSpPr>
            <p:spPr bwMode="auto">
              <a:xfrm>
                <a:off x="2016" y="1944"/>
                <a:ext cx="1728" cy="936"/>
              </a:xfrm>
              <a:custGeom>
                <a:avLst/>
                <a:gdLst>
                  <a:gd name="T0" fmla="*/ 1728 w 1728"/>
                  <a:gd name="T1" fmla="*/ 720 h 936"/>
                  <a:gd name="T2" fmla="*/ 1726 w 1728"/>
                  <a:gd name="T3" fmla="*/ 732 h 936"/>
                  <a:gd name="T4" fmla="*/ 1718 w 1728"/>
                  <a:gd name="T5" fmla="*/ 752 h 936"/>
                  <a:gd name="T6" fmla="*/ 1700 w 1728"/>
                  <a:gd name="T7" fmla="*/ 774 h 936"/>
                  <a:gd name="T8" fmla="*/ 1676 w 1728"/>
                  <a:gd name="T9" fmla="*/ 794 h 936"/>
                  <a:gd name="T10" fmla="*/ 1624 w 1728"/>
                  <a:gd name="T11" fmla="*/ 822 h 936"/>
                  <a:gd name="T12" fmla="*/ 1530 w 1728"/>
                  <a:gd name="T13" fmla="*/ 858 h 936"/>
                  <a:gd name="T14" fmla="*/ 1414 w 1728"/>
                  <a:gd name="T15" fmla="*/ 886 h 936"/>
                  <a:gd name="T16" fmla="*/ 1276 w 1728"/>
                  <a:gd name="T17" fmla="*/ 910 h 936"/>
                  <a:gd name="T18" fmla="*/ 1120 w 1728"/>
                  <a:gd name="T19" fmla="*/ 926 h 936"/>
                  <a:gd name="T20" fmla="*/ 952 w 1728"/>
                  <a:gd name="T21" fmla="*/ 934 h 936"/>
                  <a:gd name="T22" fmla="*/ 864 w 1728"/>
                  <a:gd name="T23" fmla="*/ 936 h 936"/>
                  <a:gd name="T24" fmla="*/ 690 w 1728"/>
                  <a:gd name="T25" fmla="*/ 932 h 936"/>
                  <a:gd name="T26" fmla="*/ 528 w 1728"/>
                  <a:gd name="T27" fmla="*/ 920 h 936"/>
                  <a:gd name="T28" fmla="*/ 380 w 1728"/>
                  <a:gd name="T29" fmla="*/ 900 h 936"/>
                  <a:gd name="T30" fmla="*/ 254 w 1728"/>
                  <a:gd name="T31" fmla="*/ 872 h 936"/>
                  <a:gd name="T32" fmla="*/ 148 w 1728"/>
                  <a:gd name="T33" fmla="*/ 840 h 936"/>
                  <a:gd name="T34" fmla="*/ 68 w 1728"/>
                  <a:gd name="T35" fmla="*/ 804 h 936"/>
                  <a:gd name="T36" fmla="*/ 38 w 1728"/>
                  <a:gd name="T37" fmla="*/ 784 h 936"/>
                  <a:gd name="T38" fmla="*/ 18 w 1728"/>
                  <a:gd name="T39" fmla="*/ 764 h 936"/>
                  <a:gd name="T40" fmla="*/ 4 w 1728"/>
                  <a:gd name="T41" fmla="*/ 742 h 936"/>
                  <a:gd name="T42" fmla="*/ 0 w 1728"/>
                  <a:gd name="T43" fmla="*/ 720 h 936"/>
                  <a:gd name="T44" fmla="*/ 288 w 1728"/>
                  <a:gd name="T45" fmla="*/ 144 h 936"/>
                  <a:gd name="T46" fmla="*/ 290 w 1728"/>
                  <a:gd name="T47" fmla="*/ 130 h 936"/>
                  <a:gd name="T48" fmla="*/ 300 w 1728"/>
                  <a:gd name="T49" fmla="*/ 114 h 936"/>
                  <a:gd name="T50" fmla="*/ 334 w 1728"/>
                  <a:gd name="T51" fmla="*/ 88 h 936"/>
                  <a:gd name="T52" fmla="*/ 386 w 1728"/>
                  <a:gd name="T53" fmla="*/ 64 h 936"/>
                  <a:gd name="T54" fmla="*/ 456 w 1728"/>
                  <a:gd name="T55" fmla="*/ 42 h 936"/>
                  <a:gd name="T56" fmla="*/ 542 w 1728"/>
                  <a:gd name="T57" fmla="*/ 24 h 936"/>
                  <a:gd name="T58" fmla="*/ 640 w 1728"/>
                  <a:gd name="T59" fmla="*/ 12 h 936"/>
                  <a:gd name="T60" fmla="*/ 748 w 1728"/>
                  <a:gd name="T61" fmla="*/ 2 h 936"/>
                  <a:gd name="T62" fmla="*/ 864 w 1728"/>
                  <a:gd name="T63" fmla="*/ 0 h 936"/>
                  <a:gd name="T64" fmla="*/ 922 w 1728"/>
                  <a:gd name="T65" fmla="*/ 0 h 936"/>
                  <a:gd name="T66" fmla="*/ 1036 w 1728"/>
                  <a:gd name="T67" fmla="*/ 6 h 936"/>
                  <a:gd name="T68" fmla="*/ 1138 w 1728"/>
                  <a:gd name="T69" fmla="*/ 18 h 936"/>
                  <a:gd name="T70" fmla="*/ 1230 w 1728"/>
                  <a:gd name="T71" fmla="*/ 32 h 936"/>
                  <a:gd name="T72" fmla="*/ 1308 w 1728"/>
                  <a:gd name="T73" fmla="*/ 52 h 936"/>
                  <a:gd name="T74" fmla="*/ 1370 w 1728"/>
                  <a:gd name="T75" fmla="*/ 76 h 936"/>
                  <a:gd name="T76" fmla="*/ 1414 w 1728"/>
                  <a:gd name="T77" fmla="*/ 102 h 936"/>
                  <a:gd name="T78" fmla="*/ 1434 w 1728"/>
                  <a:gd name="T79" fmla="*/ 122 h 936"/>
                  <a:gd name="T80" fmla="*/ 1440 w 1728"/>
                  <a:gd name="T81" fmla="*/ 136 h 936"/>
                  <a:gd name="T82" fmla="*/ 1440 w 1728"/>
                  <a:gd name="T83" fmla="*/ 144 h 9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28"/>
                  <a:gd name="T127" fmla="*/ 0 h 936"/>
                  <a:gd name="T128" fmla="*/ 1728 w 1728"/>
                  <a:gd name="T129" fmla="*/ 936 h 9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28" h="936">
                    <a:moveTo>
                      <a:pt x="1440" y="144"/>
                    </a:moveTo>
                    <a:lnTo>
                      <a:pt x="1728" y="720"/>
                    </a:lnTo>
                    <a:lnTo>
                      <a:pt x="1726" y="732"/>
                    </a:lnTo>
                    <a:lnTo>
                      <a:pt x="1724" y="742"/>
                    </a:lnTo>
                    <a:lnTo>
                      <a:pt x="1718" y="752"/>
                    </a:lnTo>
                    <a:lnTo>
                      <a:pt x="1710" y="764"/>
                    </a:lnTo>
                    <a:lnTo>
                      <a:pt x="1700" y="774"/>
                    </a:lnTo>
                    <a:lnTo>
                      <a:pt x="1690" y="784"/>
                    </a:lnTo>
                    <a:lnTo>
                      <a:pt x="1676" y="794"/>
                    </a:lnTo>
                    <a:lnTo>
                      <a:pt x="1660" y="804"/>
                    </a:lnTo>
                    <a:lnTo>
                      <a:pt x="1624" y="822"/>
                    </a:lnTo>
                    <a:lnTo>
                      <a:pt x="1580" y="840"/>
                    </a:lnTo>
                    <a:lnTo>
                      <a:pt x="1530" y="858"/>
                    </a:lnTo>
                    <a:lnTo>
                      <a:pt x="1474" y="872"/>
                    </a:lnTo>
                    <a:lnTo>
                      <a:pt x="1414" y="886"/>
                    </a:lnTo>
                    <a:lnTo>
                      <a:pt x="1348" y="900"/>
                    </a:lnTo>
                    <a:lnTo>
                      <a:pt x="1276" y="910"/>
                    </a:lnTo>
                    <a:lnTo>
                      <a:pt x="1200" y="920"/>
                    </a:lnTo>
                    <a:lnTo>
                      <a:pt x="1120" y="926"/>
                    </a:lnTo>
                    <a:lnTo>
                      <a:pt x="1038" y="932"/>
                    </a:lnTo>
                    <a:lnTo>
                      <a:pt x="952" y="934"/>
                    </a:lnTo>
                    <a:lnTo>
                      <a:pt x="864" y="936"/>
                    </a:lnTo>
                    <a:lnTo>
                      <a:pt x="776" y="934"/>
                    </a:lnTo>
                    <a:lnTo>
                      <a:pt x="690" y="932"/>
                    </a:lnTo>
                    <a:lnTo>
                      <a:pt x="608" y="926"/>
                    </a:lnTo>
                    <a:lnTo>
                      <a:pt x="528" y="920"/>
                    </a:lnTo>
                    <a:lnTo>
                      <a:pt x="452" y="910"/>
                    </a:lnTo>
                    <a:lnTo>
                      <a:pt x="380" y="900"/>
                    </a:lnTo>
                    <a:lnTo>
                      <a:pt x="314" y="886"/>
                    </a:lnTo>
                    <a:lnTo>
                      <a:pt x="254" y="872"/>
                    </a:lnTo>
                    <a:lnTo>
                      <a:pt x="198" y="858"/>
                    </a:lnTo>
                    <a:lnTo>
                      <a:pt x="148" y="840"/>
                    </a:lnTo>
                    <a:lnTo>
                      <a:pt x="104" y="822"/>
                    </a:lnTo>
                    <a:lnTo>
                      <a:pt x="68" y="804"/>
                    </a:lnTo>
                    <a:lnTo>
                      <a:pt x="52" y="794"/>
                    </a:lnTo>
                    <a:lnTo>
                      <a:pt x="38" y="784"/>
                    </a:lnTo>
                    <a:lnTo>
                      <a:pt x="28" y="774"/>
                    </a:lnTo>
                    <a:lnTo>
                      <a:pt x="18" y="764"/>
                    </a:lnTo>
                    <a:lnTo>
                      <a:pt x="10" y="752"/>
                    </a:lnTo>
                    <a:lnTo>
                      <a:pt x="4" y="742"/>
                    </a:lnTo>
                    <a:lnTo>
                      <a:pt x="2" y="732"/>
                    </a:lnTo>
                    <a:lnTo>
                      <a:pt x="0" y="720"/>
                    </a:lnTo>
                    <a:lnTo>
                      <a:pt x="288" y="144"/>
                    </a:lnTo>
                    <a:lnTo>
                      <a:pt x="288" y="136"/>
                    </a:lnTo>
                    <a:lnTo>
                      <a:pt x="290" y="130"/>
                    </a:lnTo>
                    <a:lnTo>
                      <a:pt x="294" y="122"/>
                    </a:lnTo>
                    <a:lnTo>
                      <a:pt x="300" y="114"/>
                    </a:lnTo>
                    <a:lnTo>
                      <a:pt x="314" y="102"/>
                    </a:lnTo>
                    <a:lnTo>
                      <a:pt x="334" y="88"/>
                    </a:lnTo>
                    <a:lnTo>
                      <a:pt x="358" y="76"/>
                    </a:lnTo>
                    <a:lnTo>
                      <a:pt x="386" y="64"/>
                    </a:lnTo>
                    <a:lnTo>
                      <a:pt x="420" y="52"/>
                    </a:lnTo>
                    <a:lnTo>
                      <a:pt x="456" y="42"/>
                    </a:lnTo>
                    <a:lnTo>
                      <a:pt x="498" y="32"/>
                    </a:lnTo>
                    <a:lnTo>
                      <a:pt x="542" y="24"/>
                    </a:lnTo>
                    <a:lnTo>
                      <a:pt x="590" y="18"/>
                    </a:lnTo>
                    <a:lnTo>
                      <a:pt x="640" y="12"/>
                    </a:lnTo>
                    <a:lnTo>
                      <a:pt x="692" y="6"/>
                    </a:lnTo>
                    <a:lnTo>
                      <a:pt x="748" y="2"/>
                    </a:lnTo>
                    <a:lnTo>
                      <a:pt x="806" y="0"/>
                    </a:lnTo>
                    <a:lnTo>
                      <a:pt x="864" y="0"/>
                    </a:lnTo>
                    <a:lnTo>
                      <a:pt x="922" y="0"/>
                    </a:lnTo>
                    <a:lnTo>
                      <a:pt x="980" y="2"/>
                    </a:lnTo>
                    <a:lnTo>
                      <a:pt x="1036" y="6"/>
                    </a:lnTo>
                    <a:lnTo>
                      <a:pt x="1088" y="12"/>
                    </a:lnTo>
                    <a:lnTo>
                      <a:pt x="1138" y="18"/>
                    </a:lnTo>
                    <a:lnTo>
                      <a:pt x="1186" y="24"/>
                    </a:lnTo>
                    <a:lnTo>
                      <a:pt x="1230" y="32"/>
                    </a:lnTo>
                    <a:lnTo>
                      <a:pt x="1272" y="42"/>
                    </a:lnTo>
                    <a:lnTo>
                      <a:pt x="1308" y="52"/>
                    </a:lnTo>
                    <a:lnTo>
                      <a:pt x="1342" y="64"/>
                    </a:lnTo>
                    <a:lnTo>
                      <a:pt x="1370" y="76"/>
                    </a:lnTo>
                    <a:lnTo>
                      <a:pt x="1394" y="88"/>
                    </a:lnTo>
                    <a:lnTo>
                      <a:pt x="1414" y="102"/>
                    </a:lnTo>
                    <a:lnTo>
                      <a:pt x="1428" y="114"/>
                    </a:lnTo>
                    <a:lnTo>
                      <a:pt x="1434" y="122"/>
                    </a:lnTo>
                    <a:lnTo>
                      <a:pt x="1438" y="130"/>
                    </a:lnTo>
                    <a:lnTo>
                      <a:pt x="1440" y="136"/>
                    </a:lnTo>
                    <a:lnTo>
                      <a:pt x="1440" y="1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just">
                  <a:lnSpc>
                    <a:spcPct val="120000"/>
                  </a:lnSpc>
                </a:pPr>
                <a:endParaRPr lang="zh-CN" altLang="en-US" sz="781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" name="Freeform 10"/>
              <p:cNvSpPr>
                <a:spLocks/>
              </p:cNvSpPr>
              <p:nvPr/>
            </p:nvSpPr>
            <p:spPr bwMode="auto">
              <a:xfrm>
                <a:off x="2304" y="1944"/>
                <a:ext cx="1152" cy="288"/>
              </a:xfrm>
              <a:custGeom>
                <a:avLst/>
                <a:gdLst>
                  <a:gd name="T0" fmla="*/ 1152 w 1152"/>
                  <a:gd name="T1" fmla="*/ 144 h 288"/>
                  <a:gd name="T2" fmla="*/ 1150 w 1152"/>
                  <a:gd name="T3" fmla="*/ 158 h 288"/>
                  <a:gd name="T4" fmla="*/ 1140 w 1152"/>
                  <a:gd name="T5" fmla="*/ 174 h 288"/>
                  <a:gd name="T6" fmla="*/ 1106 w 1152"/>
                  <a:gd name="T7" fmla="*/ 200 h 288"/>
                  <a:gd name="T8" fmla="*/ 1054 w 1152"/>
                  <a:gd name="T9" fmla="*/ 224 h 288"/>
                  <a:gd name="T10" fmla="*/ 984 w 1152"/>
                  <a:gd name="T11" fmla="*/ 246 h 288"/>
                  <a:gd name="T12" fmla="*/ 898 w 1152"/>
                  <a:gd name="T13" fmla="*/ 264 h 288"/>
                  <a:gd name="T14" fmla="*/ 800 w 1152"/>
                  <a:gd name="T15" fmla="*/ 276 h 288"/>
                  <a:gd name="T16" fmla="*/ 692 w 1152"/>
                  <a:gd name="T17" fmla="*/ 286 h 288"/>
                  <a:gd name="T18" fmla="*/ 576 w 1152"/>
                  <a:gd name="T19" fmla="*/ 288 h 288"/>
                  <a:gd name="T20" fmla="*/ 518 w 1152"/>
                  <a:gd name="T21" fmla="*/ 288 h 288"/>
                  <a:gd name="T22" fmla="*/ 404 w 1152"/>
                  <a:gd name="T23" fmla="*/ 282 h 288"/>
                  <a:gd name="T24" fmla="*/ 302 w 1152"/>
                  <a:gd name="T25" fmla="*/ 270 h 288"/>
                  <a:gd name="T26" fmla="*/ 210 w 1152"/>
                  <a:gd name="T27" fmla="*/ 256 h 288"/>
                  <a:gd name="T28" fmla="*/ 132 w 1152"/>
                  <a:gd name="T29" fmla="*/ 236 h 288"/>
                  <a:gd name="T30" fmla="*/ 70 w 1152"/>
                  <a:gd name="T31" fmla="*/ 212 h 288"/>
                  <a:gd name="T32" fmla="*/ 26 w 1152"/>
                  <a:gd name="T33" fmla="*/ 186 h 288"/>
                  <a:gd name="T34" fmla="*/ 6 w 1152"/>
                  <a:gd name="T35" fmla="*/ 166 h 288"/>
                  <a:gd name="T36" fmla="*/ 0 w 1152"/>
                  <a:gd name="T37" fmla="*/ 152 h 288"/>
                  <a:gd name="T38" fmla="*/ 0 w 1152"/>
                  <a:gd name="T39" fmla="*/ 144 h 288"/>
                  <a:gd name="T40" fmla="*/ 2 w 1152"/>
                  <a:gd name="T41" fmla="*/ 130 h 288"/>
                  <a:gd name="T42" fmla="*/ 12 w 1152"/>
                  <a:gd name="T43" fmla="*/ 114 h 288"/>
                  <a:gd name="T44" fmla="*/ 46 w 1152"/>
                  <a:gd name="T45" fmla="*/ 88 h 288"/>
                  <a:gd name="T46" fmla="*/ 98 w 1152"/>
                  <a:gd name="T47" fmla="*/ 64 h 288"/>
                  <a:gd name="T48" fmla="*/ 168 w 1152"/>
                  <a:gd name="T49" fmla="*/ 42 h 288"/>
                  <a:gd name="T50" fmla="*/ 254 w 1152"/>
                  <a:gd name="T51" fmla="*/ 24 h 288"/>
                  <a:gd name="T52" fmla="*/ 352 w 1152"/>
                  <a:gd name="T53" fmla="*/ 12 h 288"/>
                  <a:gd name="T54" fmla="*/ 460 w 1152"/>
                  <a:gd name="T55" fmla="*/ 2 h 288"/>
                  <a:gd name="T56" fmla="*/ 576 w 1152"/>
                  <a:gd name="T57" fmla="*/ 0 h 288"/>
                  <a:gd name="T58" fmla="*/ 634 w 1152"/>
                  <a:gd name="T59" fmla="*/ 0 h 288"/>
                  <a:gd name="T60" fmla="*/ 748 w 1152"/>
                  <a:gd name="T61" fmla="*/ 6 h 288"/>
                  <a:gd name="T62" fmla="*/ 850 w 1152"/>
                  <a:gd name="T63" fmla="*/ 18 h 288"/>
                  <a:gd name="T64" fmla="*/ 942 w 1152"/>
                  <a:gd name="T65" fmla="*/ 32 h 288"/>
                  <a:gd name="T66" fmla="*/ 1020 w 1152"/>
                  <a:gd name="T67" fmla="*/ 52 h 288"/>
                  <a:gd name="T68" fmla="*/ 1082 w 1152"/>
                  <a:gd name="T69" fmla="*/ 76 h 288"/>
                  <a:gd name="T70" fmla="*/ 1126 w 1152"/>
                  <a:gd name="T71" fmla="*/ 102 h 288"/>
                  <a:gd name="T72" fmla="*/ 1146 w 1152"/>
                  <a:gd name="T73" fmla="*/ 122 h 288"/>
                  <a:gd name="T74" fmla="*/ 1152 w 1152"/>
                  <a:gd name="T75" fmla="*/ 136 h 288"/>
                  <a:gd name="T76" fmla="*/ 1152 w 1152"/>
                  <a:gd name="T77" fmla="*/ 144 h 28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152"/>
                  <a:gd name="T118" fmla="*/ 0 h 288"/>
                  <a:gd name="T119" fmla="*/ 1152 w 1152"/>
                  <a:gd name="T120" fmla="*/ 288 h 28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152" h="288">
                    <a:moveTo>
                      <a:pt x="1152" y="144"/>
                    </a:moveTo>
                    <a:lnTo>
                      <a:pt x="1152" y="144"/>
                    </a:lnTo>
                    <a:lnTo>
                      <a:pt x="1152" y="152"/>
                    </a:lnTo>
                    <a:lnTo>
                      <a:pt x="1150" y="158"/>
                    </a:lnTo>
                    <a:lnTo>
                      <a:pt x="1146" y="166"/>
                    </a:lnTo>
                    <a:lnTo>
                      <a:pt x="1140" y="174"/>
                    </a:lnTo>
                    <a:lnTo>
                      <a:pt x="1126" y="186"/>
                    </a:lnTo>
                    <a:lnTo>
                      <a:pt x="1106" y="200"/>
                    </a:lnTo>
                    <a:lnTo>
                      <a:pt x="1082" y="212"/>
                    </a:lnTo>
                    <a:lnTo>
                      <a:pt x="1054" y="224"/>
                    </a:lnTo>
                    <a:lnTo>
                      <a:pt x="1020" y="236"/>
                    </a:lnTo>
                    <a:lnTo>
                      <a:pt x="984" y="246"/>
                    </a:lnTo>
                    <a:lnTo>
                      <a:pt x="942" y="256"/>
                    </a:lnTo>
                    <a:lnTo>
                      <a:pt x="898" y="264"/>
                    </a:lnTo>
                    <a:lnTo>
                      <a:pt x="850" y="270"/>
                    </a:lnTo>
                    <a:lnTo>
                      <a:pt x="800" y="276"/>
                    </a:lnTo>
                    <a:lnTo>
                      <a:pt x="748" y="282"/>
                    </a:lnTo>
                    <a:lnTo>
                      <a:pt x="692" y="286"/>
                    </a:lnTo>
                    <a:lnTo>
                      <a:pt x="634" y="288"/>
                    </a:lnTo>
                    <a:lnTo>
                      <a:pt x="576" y="288"/>
                    </a:lnTo>
                    <a:lnTo>
                      <a:pt x="518" y="288"/>
                    </a:lnTo>
                    <a:lnTo>
                      <a:pt x="460" y="286"/>
                    </a:lnTo>
                    <a:lnTo>
                      <a:pt x="404" y="282"/>
                    </a:lnTo>
                    <a:lnTo>
                      <a:pt x="352" y="276"/>
                    </a:lnTo>
                    <a:lnTo>
                      <a:pt x="302" y="270"/>
                    </a:lnTo>
                    <a:lnTo>
                      <a:pt x="254" y="264"/>
                    </a:lnTo>
                    <a:lnTo>
                      <a:pt x="210" y="256"/>
                    </a:lnTo>
                    <a:lnTo>
                      <a:pt x="168" y="246"/>
                    </a:lnTo>
                    <a:lnTo>
                      <a:pt x="132" y="236"/>
                    </a:lnTo>
                    <a:lnTo>
                      <a:pt x="98" y="224"/>
                    </a:lnTo>
                    <a:lnTo>
                      <a:pt x="70" y="212"/>
                    </a:lnTo>
                    <a:lnTo>
                      <a:pt x="46" y="200"/>
                    </a:lnTo>
                    <a:lnTo>
                      <a:pt x="26" y="186"/>
                    </a:lnTo>
                    <a:lnTo>
                      <a:pt x="12" y="174"/>
                    </a:lnTo>
                    <a:lnTo>
                      <a:pt x="6" y="166"/>
                    </a:lnTo>
                    <a:lnTo>
                      <a:pt x="2" y="158"/>
                    </a:lnTo>
                    <a:lnTo>
                      <a:pt x="0" y="152"/>
                    </a:lnTo>
                    <a:lnTo>
                      <a:pt x="0" y="144"/>
                    </a:lnTo>
                    <a:lnTo>
                      <a:pt x="0" y="136"/>
                    </a:lnTo>
                    <a:lnTo>
                      <a:pt x="2" y="130"/>
                    </a:lnTo>
                    <a:lnTo>
                      <a:pt x="6" y="122"/>
                    </a:lnTo>
                    <a:lnTo>
                      <a:pt x="12" y="114"/>
                    </a:lnTo>
                    <a:lnTo>
                      <a:pt x="26" y="102"/>
                    </a:lnTo>
                    <a:lnTo>
                      <a:pt x="46" y="88"/>
                    </a:lnTo>
                    <a:lnTo>
                      <a:pt x="70" y="76"/>
                    </a:lnTo>
                    <a:lnTo>
                      <a:pt x="98" y="64"/>
                    </a:lnTo>
                    <a:lnTo>
                      <a:pt x="132" y="52"/>
                    </a:lnTo>
                    <a:lnTo>
                      <a:pt x="168" y="42"/>
                    </a:lnTo>
                    <a:lnTo>
                      <a:pt x="210" y="32"/>
                    </a:lnTo>
                    <a:lnTo>
                      <a:pt x="254" y="24"/>
                    </a:lnTo>
                    <a:lnTo>
                      <a:pt x="302" y="18"/>
                    </a:lnTo>
                    <a:lnTo>
                      <a:pt x="352" y="12"/>
                    </a:lnTo>
                    <a:lnTo>
                      <a:pt x="404" y="6"/>
                    </a:lnTo>
                    <a:lnTo>
                      <a:pt x="460" y="2"/>
                    </a:lnTo>
                    <a:lnTo>
                      <a:pt x="518" y="0"/>
                    </a:lnTo>
                    <a:lnTo>
                      <a:pt x="576" y="0"/>
                    </a:lnTo>
                    <a:lnTo>
                      <a:pt x="634" y="0"/>
                    </a:lnTo>
                    <a:lnTo>
                      <a:pt x="692" y="2"/>
                    </a:lnTo>
                    <a:lnTo>
                      <a:pt x="748" y="6"/>
                    </a:lnTo>
                    <a:lnTo>
                      <a:pt x="800" y="12"/>
                    </a:lnTo>
                    <a:lnTo>
                      <a:pt x="850" y="18"/>
                    </a:lnTo>
                    <a:lnTo>
                      <a:pt x="898" y="24"/>
                    </a:lnTo>
                    <a:lnTo>
                      <a:pt x="942" y="32"/>
                    </a:lnTo>
                    <a:lnTo>
                      <a:pt x="984" y="42"/>
                    </a:lnTo>
                    <a:lnTo>
                      <a:pt x="1020" y="52"/>
                    </a:lnTo>
                    <a:lnTo>
                      <a:pt x="1054" y="64"/>
                    </a:lnTo>
                    <a:lnTo>
                      <a:pt x="1082" y="76"/>
                    </a:lnTo>
                    <a:lnTo>
                      <a:pt x="1106" y="88"/>
                    </a:lnTo>
                    <a:lnTo>
                      <a:pt x="1126" y="102"/>
                    </a:lnTo>
                    <a:lnTo>
                      <a:pt x="1140" y="114"/>
                    </a:lnTo>
                    <a:lnTo>
                      <a:pt x="1146" y="122"/>
                    </a:lnTo>
                    <a:lnTo>
                      <a:pt x="1150" y="130"/>
                    </a:lnTo>
                    <a:lnTo>
                      <a:pt x="1152" y="136"/>
                    </a:lnTo>
                    <a:lnTo>
                      <a:pt x="1152" y="14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67676">
                      <a:alpha val="0"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>
                  <a:lnSpc>
                    <a:spcPct val="120000"/>
                  </a:lnSpc>
                </a:pPr>
                <a:endParaRPr lang="zh-CN" altLang="en-US" sz="781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927382" y="2788969"/>
              <a:ext cx="1911350" cy="622300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algn="just" defTabSz="916084" eaLnBrk="1" fontAlgn="base" hangingPunct="1">
                <a:spcBef>
                  <a:spcPts val="0"/>
                </a:spcBef>
                <a:buClrTx/>
                <a:buSzTx/>
                <a:buNone/>
                <a:defRPr/>
              </a:pPr>
              <a:endParaRPr lang="zh-CN" altLang="en-US" sz="781" b="0" kern="0">
                <a:solidFill>
                  <a:srgbClr val="000000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5" name="Freeform 12"/>
          <p:cNvSpPr>
            <a:spLocks/>
          </p:cNvSpPr>
          <p:nvPr/>
        </p:nvSpPr>
        <p:spPr bwMode="auto">
          <a:xfrm>
            <a:off x="3859363" y="1820546"/>
            <a:ext cx="1432911" cy="1469491"/>
          </a:xfrm>
          <a:custGeom>
            <a:avLst/>
            <a:gdLst>
              <a:gd name="T0" fmla="*/ 2147483647 w 576"/>
              <a:gd name="T1" fmla="*/ 2147483647 h 648"/>
              <a:gd name="T2" fmla="*/ 2147483647 w 576"/>
              <a:gd name="T3" fmla="*/ 2147483647 h 648"/>
              <a:gd name="T4" fmla="*/ 2147483647 w 576"/>
              <a:gd name="T5" fmla="*/ 2147483647 h 648"/>
              <a:gd name="T6" fmla="*/ 2147483647 w 576"/>
              <a:gd name="T7" fmla="*/ 2147483647 h 648"/>
              <a:gd name="T8" fmla="*/ 2147483647 w 576"/>
              <a:gd name="T9" fmla="*/ 2147483647 h 648"/>
              <a:gd name="T10" fmla="*/ 2147483647 w 576"/>
              <a:gd name="T11" fmla="*/ 2147483647 h 648"/>
              <a:gd name="T12" fmla="*/ 2147483647 w 576"/>
              <a:gd name="T13" fmla="*/ 2147483647 h 648"/>
              <a:gd name="T14" fmla="*/ 2147483647 w 576"/>
              <a:gd name="T15" fmla="*/ 2147483647 h 648"/>
              <a:gd name="T16" fmla="*/ 2147483647 w 576"/>
              <a:gd name="T17" fmla="*/ 2147483647 h 648"/>
              <a:gd name="T18" fmla="*/ 2147483647 w 576"/>
              <a:gd name="T19" fmla="*/ 2147483647 h 648"/>
              <a:gd name="T20" fmla="*/ 2147483647 w 576"/>
              <a:gd name="T21" fmla="*/ 2147483647 h 648"/>
              <a:gd name="T22" fmla="*/ 2133573609 w 576"/>
              <a:gd name="T23" fmla="*/ 2147483647 h 648"/>
              <a:gd name="T24" fmla="*/ 1775924795 w 576"/>
              <a:gd name="T25" fmla="*/ 2147483647 h 648"/>
              <a:gd name="T26" fmla="*/ 1775924795 w 576"/>
              <a:gd name="T27" fmla="*/ 2147483647 h 648"/>
              <a:gd name="T28" fmla="*/ 1418273498 w 576"/>
              <a:gd name="T29" fmla="*/ 2147483647 h 648"/>
              <a:gd name="T30" fmla="*/ 1085285581 w 576"/>
              <a:gd name="T31" fmla="*/ 2147483647 h 648"/>
              <a:gd name="T32" fmla="*/ 776966011 w 576"/>
              <a:gd name="T33" fmla="*/ 2147483647 h 648"/>
              <a:gd name="T34" fmla="*/ 517978169 w 576"/>
              <a:gd name="T35" fmla="*/ 2147483647 h 648"/>
              <a:gd name="T36" fmla="*/ 308319570 w 576"/>
              <a:gd name="T37" fmla="*/ 2147483647 h 648"/>
              <a:gd name="T38" fmla="*/ 209658599 w 576"/>
              <a:gd name="T39" fmla="*/ 2147483647 h 648"/>
              <a:gd name="T40" fmla="*/ 135661008 w 576"/>
              <a:gd name="T41" fmla="*/ 2147483647 h 648"/>
              <a:gd name="T42" fmla="*/ 73997591 w 576"/>
              <a:gd name="T43" fmla="*/ 2147483647 h 648"/>
              <a:gd name="T44" fmla="*/ 36997554 w 576"/>
              <a:gd name="T45" fmla="*/ 2147483647 h 648"/>
              <a:gd name="T46" fmla="*/ 12331690 w 576"/>
              <a:gd name="T47" fmla="*/ 2147483647 h 648"/>
              <a:gd name="T48" fmla="*/ 0 w 576"/>
              <a:gd name="T49" fmla="*/ 2147483647 h 648"/>
              <a:gd name="T50" fmla="*/ 1775924795 w 576"/>
              <a:gd name="T51" fmla="*/ 0 h 648"/>
              <a:gd name="T52" fmla="*/ 2147483647 w 576"/>
              <a:gd name="T53" fmla="*/ 2147483647 h 64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76"/>
              <a:gd name="T82" fmla="*/ 0 h 648"/>
              <a:gd name="T83" fmla="*/ 576 w 576"/>
              <a:gd name="T84" fmla="*/ 648 h 648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76" h="648">
                <a:moveTo>
                  <a:pt x="576" y="576"/>
                </a:moveTo>
                <a:lnTo>
                  <a:pt x="576" y="576"/>
                </a:lnTo>
                <a:lnTo>
                  <a:pt x="574" y="584"/>
                </a:lnTo>
                <a:lnTo>
                  <a:pt x="570" y="590"/>
                </a:lnTo>
                <a:lnTo>
                  <a:pt x="564" y="598"/>
                </a:lnTo>
                <a:lnTo>
                  <a:pt x="554" y="604"/>
                </a:lnTo>
                <a:lnTo>
                  <a:pt x="542" y="610"/>
                </a:lnTo>
                <a:lnTo>
                  <a:pt x="526" y="616"/>
                </a:lnTo>
                <a:lnTo>
                  <a:pt x="492" y="626"/>
                </a:lnTo>
                <a:lnTo>
                  <a:pt x="450" y="636"/>
                </a:lnTo>
                <a:lnTo>
                  <a:pt x="400" y="642"/>
                </a:lnTo>
                <a:lnTo>
                  <a:pt x="346" y="646"/>
                </a:lnTo>
                <a:lnTo>
                  <a:pt x="288" y="648"/>
                </a:lnTo>
                <a:lnTo>
                  <a:pt x="230" y="646"/>
                </a:lnTo>
                <a:lnTo>
                  <a:pt x="176" y="642"/>
                </a:lnTo>
                <a:lnTo>
                  <a:pt x="126" y="636"/>
                </a:lnTo>
                <a:lnTo>
                  <a:pt x="84" y="626"/>
                </a:lnTo>
                <a:lnTo>
                  <a:pt x="50" y="616"/>
                </a:lnTo>
                <a:lnTo>
                  <a:pt x="34" y="610"/>
                </a:lnTo>
                <a:lnTo>
                  <a:pt x="22" y="604"/>
                </a:lnTo>
                <a:lnTo>
                  <a:pt x="12" y="598"/>
                </a:lnTo>
                <a:lnTo>
                  <a:pt x="6" y="590"/>
                </a:lnTo>
                <a:lnTo>
                  <a:pt x="2" y="584"/>
                </a:lnTo>
                <a:lnTo>
                  <a:pt x="0" y="576"/>
                </a:lnTo>
                <a:lnTo>
                  <a:pt x="288" y="0"/>
                </a:lnTo>
                <a:lnTo>
                  <a:pt x="576" y="5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/>
          <a:p>
            <a:pPr algn="just" defTabSz="916084">
              <a:lnSpc>
                <a:spcPct val="120000"/>
              </a:lnSpc>
              <a:defRPr/>
            </a:pPr>
            <a:endParaRPr lang="zh-CN" altLang="en-US" sz="781" b="1" ker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Freeform 19"/>
          <p:cNvSpPr>
            <a:spLocks noEditPoints="1"/>
          </p:cNvSpPr>
          <p:nvPr/>
        </p:nvSpPr>
        <p:spPr bwMode="auto">
          <a:xfrm>
            <a:off x="4390043" y="3813718"/>
            <a:ext cx="459466" cy="443672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606" tIns="45802" rIns="91606" bIns="4580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id-ID" sz="781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Freeform 11"/>
          <p:cNvSpPr>
            <a:spLocks noChangeAspect="1" noEditPoints="1"/>
          </p:cNvSpPr>
          <p:nvPr/>
        </p:nvSpPr>
        <p:spPr bwMode="auto">
          <a:xfrm>
            <a:off x="4337420" y="2553902"/>
            <a:ext cx="480416" cy="480926"/>
          </a:xfrm>
          <a:custGeom>
            <a:avLst/>
            <a:gdLst>
              <a:gd name="T0" fmla="*/ 360 w 400"/>
              <a:gd name="T1" fmla="*/ 184 h 400"/>
              <a:gd name="T2" fmla="*/ 360 w 400"/>
              <a:gd name="T3" fmla="*/ 216 h 400"/>
              <a:gd name="T4" fmla="*/ 400 w 400"/>
              <a:gd name="T5" fmla="*/ 200 h 400"/>
              <a:gd name="T6" fmla="*/ 200 w 400"/>
              <a:gd name="T7" fmla="*/ 90 h 400"/>
              <a:gd name="T8" fmla="*/ 200 w 400"/>
              <a:gd name="T9" fmla="*/ 310 h 400"/>
              <a:gd name="T10" fmla="*/ 200 w 400"/>
              <a:gd name="T11" fmla="*/ 90 h 400"/>
              <a:gd name="T12" fmla="*/ 120 w 400"/>
              <a:gd name="T13" fmla="*/ 200 h 400"/>
              <a:gd name="T14" fmla="*/ 280 w 400"/>
              <a:gd name="T15" fmla="*/ 200 h 400"/>
              <a:gd name="T16" fmla="*/ 59 w 400"/>
              <a:gd name="T17" fmla="*/ 200 h 400"/>
              <a:gd name="T18" fmla="*/ 20 w 400"/>
              <a:gd name="T19" fmla="*/ 184 h 400"/>
              <a:gd name="T20" fmla="*/ 20 w 400"/>
              <a:gd name="T21" fmla="*/ 216 h 400"/>
              <a:gd name="T22" fmla="*/ 59 w 400"/>
              <a:gd name="T23" fmla="*/ 200 h 400"/>
              <a:gd name="T24" fmla="*/ 216 w 400"/>
              <a:gd name="T25" fmla="*/ 40 h 400"/>
              <a:gd name="T26" fmla="*/ 200 w 400"/>
              <a:gd name="T27" fmla="*/ 0 h 400"/>
              <a:gd name="T28" fmla="*/ 184 w 400"/>
              <a:gd name="T29" fmla="*/ 40 h 400"/>
              <a:gd name="T30" fmla="*/ 200 w 400"/>
              <a:gd name="T31" fmla="*/ 340 h 400"/>
              <a:gd name="T32" fmla="*/ 184 w 400"/>
              <a:gd name="T33" fmla="*/ 380 h 400"/>
              <a:gd name="T34" fmla="*/ 216 w 400"/>
              <a:gd name="T35" fmla="*/ 380 h 400"/>
              <a:gd name="T36" fmla="*/ 200 w 400"/>
              <a:gd name="T37" fmla="*/ 340 h 400"/>
              <a:gd name="T38" fmla="*/ 350 w 400"/>
              <a:gd name="T39" fmla="*/ 50 h 400"/>
              <a:gd name="T40" fmla="*/ 310 w 400"/>
              <a:gd name="T41" fmla="*/ 67 h 400"/>
              <a:gd name="T42" fmla="*/ 333 w 400"/>
              <a:gd name="T43" fmla="*/ 89 h 400"/>
              <a:gd name="T44" fmla="*/ 66 w 400"/>
              <a:gd name="T45" fmla="*/ 311 h 400"/>
              <a:gd name="T46" fmla="*/ 50 w 400"/>
              <a:gd name="T47" fmla="*/ 350 h 400"/>
              <a:gd name="T48" fmla="*/ 89 w 400"/>
              <a:gd name="T49" fmla="*/ 333 h 400"/>
              <a:gd name="T50" fmla="*/ 66 w 400"/>
              <a:gd name="T51" fmla="*/ 311 h 400"/>
              <a:gd name="T52" fmla="*/ 50 w 400"/>
              <a:gd name="T53" fmla="*/ 50 h 400"/>
              <a:gd name="T54" fmla="*/ 66 w 400"/>
              <a:gd name="T55" fmla="*/ 89 h 400"/>
              <a:gd name="T56" fmla="*/ 89 w 400"/>
              <a:gd name="T57" fmla="*/ 67 h 400"/>
              <a:gd name="T58" fmla="*/ 310 w 400"/>
              <a:gd name="T59" fmla="*/ 333 h 400"/>
              <a:gd name="T60" fmla="*/ 350 w 400"/>
              <a:gd name="T61" fmla="*/ 350 h 400"/>
              <a:gd name="T62" fmla="*/ 333 w 400"/>
              <a:gd name="T63" fmla="*/ 311 h 400"/>
              <a:gd name="T64" fmla="*/ 310 w 400"/>
              <a:gd name="T65" fmla="*/ 333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0" h="400">
                <a:moveTo>
                  <a:pt x="380" y="184"/>
                </a:moveTo>
                <a:cubicBezTo>
                  <a:pt x="376" y="184"/>
                  <a:pt x="364" y="184"/>
                  <a:pt x="360" y="184"/>
                </a:cubicBezTo>
                <a:cubicBezTo>
                  <a:pt x="349" y="184"/>
                  <a:pt x="340" y="191"/>
                  <a:pt x="340" y="200"/>
                </a:cubicBezTo>
                <a:cubicBezTo>
                  <a:pt x="340" y="209"/>
                  <a:pt x="349" y="216"/>
                  <a:pt x="360" y="216"/>
                </a:cubicBezTo>
                <a:cubicBezTo>
                  <a:pt x="364" y="216"/>
                  <a:pt x="376" y="216"/>
                  <a:pt x="380" y="216"/>
                </a:cubicBezTo>
                <a:cubicBezTo>
                  <a:pt x="391" y="216"/>
                  <a:pt x="400" y="209"/>
                  <a:pt x="400" y="200"/>
                </a:cubicBezTo>
                <a:cubicBezTo>
                  <a:pt x="400" y="191"/>
                  <a:pt x="391" y="184"/>
                  <a:pt x="380" y="184"/>
                </a:cubicBezTo>
                <a:close/>
                <a:moveTo>
                  <a:pt x="200" y="90"/>
                </a:moveTo>
                <a:cubicBezTo>
                  <a:pt x="139" y="90"/>
                  <a:pt x="90" y="139"/>
                  <a:pt x="90" y="200"/>
                </a:cubicBezTo>
                <a:cubicBezTo>
                  <a:pt x="90" y="261"/>
                  <a:pt x="139" y="310"/>
                  <a:pt x="200" y="310"/>
                </a:cubicBezTo>
                <a:cubicBezTo>
                  <a:pt x="261" y="310"/>
                  <a:pt x="310" y="261"/>
                  <a:pt x="310" y="200"/>
                </a:cubicBezTo>
                <a:cubicBezTo>
                  <a:pt x="310" y="139"/>
                  <a:pt x="261" y="90"/>
                  <a:pt x="200" y="90"/>
                </a:cubicBezTo>
                <a:close/>
                <a:moveTo>
                  <a:pt x="200" y="280"/>
                </a:moveTo>
                <a:cubicBezTo>
                  <a:pt x="156" y="280"/>
                  <a:pt x="120" y="244"/>
                  <a:pt x="120" y="200"/>
                </a:cubicBezTo>
                <a:cubicBezTo>
                  <a:pt x="120" y="156"/>
                  <a:pt x="156" y="120"/>
                  <a:pt x="200" y="120"/>
                </a:cubicBezTo>
                <a:cubicBezTo>
                  <a:pt x="244" y="120"/>
                  <a:pt x="280" y="156"/>
                  <a:pt x="280" y="200"/>
                </a:cubicBezTo>
                <a:cubicBezTo>
                  <a:pt x="280" y="244"/>
                  <a:pt x="244" y="280"/>
                  <a:pt x="200" y="280"/>
                </a:cubicBezTo>
                <a:close/>
                <a:moveTo>
                  <a:pt x="59" y="200"/>
                </a:moveTo>
                <a:cubicBezTo>
                  <a:pt x="59" y="191"/>
                  <a:pt x="51" y="184"/>
                  <a:pt x="40" y="184"/>
                </a:cubicBezTo>
                <a:cubicBezTo>
                  <a:pt x="36" y="184"/>
                  <a:pt x="23" y="184"/>
                  <a:pt x="20" y="184"/>
                </a:cubicBezTo>
                <a:cubicBezTo>
                  <a:pt x="9" y="184"/>
                  <a:pt x="0" y="191"/>
                  <a:pt x="0" y="200"/>
                </a:cubicBezTo>
                <a:cubicBezTo>
                  <a:pt x="0" y="209"/>
                  <a:pt x="9" y="216"/>
                  <a:pt x="20" y="216"/>
                </a:cubicBezTo>
                <a:cubicBezTo>
                  <a:pt x="23" y="216"/>
                  <a:pt x="36" y="216"/>
                  <a:pt x="40" y="216"/>
                </a:cubicBezTo>
                <a:cubicBezTo>
                  <a:pt x="51" y="216"/>
                  <a:pt x="59" y="209"/>
                  <a:pt x="59" y="200"/>
                </a:cubicBezTo>
                <a:close/>
                <a:moveTo>
                  <a:pt x="200" y="60"/>
                </a:moveTo>
                <a:cubicBezTo>
                  <a:pt x="209" y="60"/>
                  <a:pt x="216" y="51"/>
                  <a:pt x="216" y="40"/>
                </a:cubicBezTo>
                <a:cubicBezTo>
                  <a:pt x="216" y="36"/>
                  <a:pt x="216" y="24"/>
                  <a:pt x="216" y="20"/>
                </a:cubicBezTo>
                <a:cubicBezTo>
                  <a:pt x="216" y="9"/>
                  <a:pt x="209" y="0"/>
                  <a:pt x="200" y="0"/>
                </a:cubicBezTo>
                <a:cubicBezTo>
                  <a:pt x="191" y="0"/>
                  <a:pt x="184" y="9"/>
                  <a:pt x="184" y="20"/>
                </a:cubicBezTo>
                <a:cubicBezTo>
                  <a:pt x="184" y="24"/>
                  <a:pt x="184" y="36"/>
                  <a:pt x="184" y="40"/>
                </a:cubicBezTo>
                <a:cubicBezTo>
                  <a:pt x="184" y="51"/>
                  <a:pt x="191" y="60"/>
                  <a:pt x="200" y="60"/>
                </a:cubicBezTo>
                <a:close/>
                <a:moveTo>
                  <a:pt x="200" y="340"/>
                </a:moveTo>
                <a:cubicBezTo>
                  <a:pt x="191" y="340"/>
                  <a:pt x="184" y="349"/>
                  <a:pt x="184" y="360"/>
                </a:cubicBezTo>
                <a:cubicBezTo>
                  <a:pt x="184" y="364"/>
                  <a:pt x="184" y="376"/>
                  <a:pt x="184" y="380"/>
                </a:cubicBezTo>
                <a:cubicBezTo>
                  <a:pt x="184" y="391"/>
                  <a:pt x="191" y="400"/>
                  <a:pt x="200" y="400"/>
                </a:cubicBezTo>
                <a:cubicBezTo>
                  <a:pt x="209" y="400"/>
                  <a:pt x="216" y="391"/>
                  <a:pt x="216" y="380"/>
                </a:cubicBezTo>
                <a:cubicBezTo>
                  <a:pt x="216" y="376"/>
                  <a:pt x="216" y="364"/>
                  <a:pt x="216" y="360"/>
                </a:cubicBezTo>
                <a:cubicBezTo>
                  <a:pt x="216" y="349"/>
                  <a:pt x="209" y="340"/>
                  <a:pt x="200" y="340"/>
                </a:cubicBezTo>
                <a:close/>
                <a:moveTo>
                  <a:pt x="347" y="75"/>
                </a:moveTo>
                <a:cubicBezTo>
                  <a:pt x="355" y="67"/>
                  <a:pt x="356" y="56"/>
                  <a:pt x="350" y="50"/>
                </a:cubicBezTo>
                <a:cubicBezTo>
                  <a:pt x="344" y="44"/>
                  <a:pt x="332" y="45"/>
                  <a:pt x="324" y="53"/>
                </a:cubicBezTo>
                <a:cubicBezTo>
                  <a:pt x="322" y="55"/>
                  <a:pt x="313" y="64"/>
                  <a:pt x="310" y="67"/>
                </a:cubicBezTo>
                <a:cubicBezTo>
                  <a:pt x="303" y="74"/>
                  <a:pt x="301" y="86"/>
                  <a:pt x="308" y="92"/>
                </a:cubicBezTo>
                <a:cubicBezTo>
                  <a:pt x="314" y="98"/>
                  <a:pt x="325" y="97"/>
                  <a:pt x="333" y="89"/>
                </a:cubicBezTo>
                <a:cubicBezTo>
                  <a:pt x="335" y="87"/>
                  <a:pt x="345" y="77"/>
                  <a:pt x="347" y="75"/>
                </a:cubicBezTo>
                <a:close/>
                <a:moveTo>
                  <a:pt x="66" y="311"/>
                </a:moveTo>
                <a:cubicBezTo>
                  <a:pt x="64" y="313"/>
                  <a:pt x="55" y="322"/>
                  <a:pt x="52" y="325"/>
                </a:cubicBezTo>
                <a:cubicBezTo>
                  <a:pt x="45" y="332"/>
                  <a:pt x="43" y="344"/>
                  <a:pt x="50" y="350"/>
                </a:cubicBezTo>
                <a:cubicBezTo>
                  <a:pt x="56" y="356"/>
                  <a:pt x="67" y="355"/>
                  <a:pt x="75" y="347"/>
                </a:cubicBezTo>
                <a:cubicBezTo>
                  <a:pt x="77" y="345"/>
                  <a:pt x="87" y="335"/>
                  <a:pt x="89" y="333"/>
                </a:cubicBezTo>
                <a:cubicBezTo>
                  <a:pt x="97" y="325"/>
                  <a:pt x="98" y="314"/>
                  <a:pt x="92" y="308"/>
                </a:cubicBezTo>
                <a:cubicBezTo>
                  <a:pt x="86" y="302"/>
                  <a:pt x="74" y="303"/>
                  <a:pt x="66" y="311"/>
                </a:cubicBezTo>
                <a:close/>
                <a:moveTo>
                  <a:pt x="75" y="53"/>
                </a:moveTo>
                <a:cubicBezTo>
                  <a:pt x="67" y="45"/>
                  <a:pt x="56" y="44"/>
                  <a:pt x="50" y="50"/>
                </a:cubicBezTo>
                <a:cubicBezTo>
                  <a:pt x="43" y="56"/>
                  <a:pt x="45" y="67"/>
                  <a:pt x="52" y="75"/>
                </a:cubicBezTo>
                <a:cubicBezTo>
                  <a:pt x="55" y="77"/>
                  <a:pt x="64" y="87"/>
                  <a:pt x="66" y="89"/>
                </a:cubicBezTo>
                <a:cubicBezTo>
                  <a:pt x="74" y="97"/>
                  <a:pt x="86" y="98"/>
                  <a:pt x="92" y="92"/>
                </a:cubicBezTo>
                <a:cubicBezTo>
                  <a:pt x="98" y="86"/>
                  <a:pt x="97" y="74"/>
                  <a:pt x="89" y="67"/>
                </a:cubicBezTo>
                <a:cubicBezTo>
                  <a:pt x="87" y="64"/>
                  <a:pt x="77" y="55"/>
                  <a:pt x="75" y="53"/>
                </a:cubicBezTo>
                <a:close/>
                <a:moveTo>
                  <a:pt x="310" y="333"/>
                </a:moveTo>
                <a:cubicBezTo>
                  <a:pt x="313" y="335"/>
                  <a:pt x="322" y="345"/>
                  <a:pt x="324" y="347"/>
                </a:cubicBezTo>
                <a:cubicBezTo>
                  <a:pt x="332" y="355"/>
                  <a:pt x="344" y="356"/>
                  <a:pt x="350" y="350"/>
                </a:cubicBezTo>
                <a:cubicBezTo>
                  <a:pt x="356" y="344"/>
                  <a:pt x="355" y="332"/>
                  <a:pt x="347" y="325"/>
                </a:cubicBezTo>
                <a:cubicBezTo>
                  <a:pt x="345" y="322"/>
                  <a:pt x="335" y="313"/>
                  <a:pt x="333" y="311"/>
                </a:cubicBezTo>
                <a:cubicBezTo>
                  <a:pt x="325" y="303"/>
                  <a:pt x="314" y="302"/>
                  <a:pt x="308" y="308"/>
                </a:cubicBezTo>
                <a:cubicBezTo>
                  <a:pt x="301" y="314"/>
                  <a:pt x="303" y="325"/>
                  <a:pt x="310" y="3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606" tIns="45802" rIns="91606" bIns="4580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78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360470" y="5174136"/>
            <a:ext cx="452288" cy="443672"/>
            <a:chOff x="6786562" y="796925"/>
            <a:chExt cx="500063" cy="490538"/>
          </a:xfrm>
          <a:solidFill>
            <a:schemeClr val="bg1"/>
          </a:solidFill>
        </p:grpSpPr>
        <p:sp>
          <p:nvSpPr>
            <p:cNvPr id="23" name="Freeform 27"/>
            <p:cNvSpPr>
              <a:spLocks noEditPoints="1"/>
            </p:cNvSpPr>
            <p:nvPr/>
          </p:nvSpPr>
          <p:spPr bwMode="auto">
            <a:xfrm>
              <a:off x="6786562" y="796925"/>
              <a:ext cx="500063" cy="490538"/>
            </a:xfrm>
            <a:custGeom>
              <a:avLst/>
              <a:gdLst>
                <a:gd name="T0" fmla="*/ 127 w 130"/>
                <a:gd name="T1" fmla="*/ 42 h 128"/>
                <a:gd name="T2" fmla="*/ 87 w 130"/>
                <a:gd name="T3" fmla="*/ 2 h 128"/>
                <a:gd name="T4" fmla="*/ 79 w 130"/>
                <a:gd name="T5" fmla="*/ 0 h 128"/>
                <a:gd name="T6" fmla="*/ 75 w 130"/>
                <a:gd name="T7" fmla="*/ 2 h 128"/>
                <a:gd name="T8" fmla="*/ 73 w 130"/>
                <a:gd name="T9" fmla="*/ 6 h 128"/>
                <a:gd name="T10" fmla="*/ 64 w 130"/>
                <a:gd name="T11" fmla="*/ 21 h 128"/>
                <a:gd name="T12" fmla="*/ 41 w 130"/>
                <a:gd name="T13" fmla="*/ 37 h 128"/>
                <a:gd name="T14" fmla="*/ 15 w 130"/>
                <a:gd name="T15" fmla="*/ 55 h 128"/>
                <a:gd name="T16" fmla="*/ 1 w 130"/>
                <a:gd name="T17" fmla="*/ 78 h 128"/>
                <a:gd name="T18" fmla="*/ 3 w 130"/>
                <a:gd name="T19" fmla="*/ 86 h 128"/>
                <a:gd name="T20" fmla="*/ 43 w 130"/>
                <a:gd name="T21" fmla="*/ 126 h 128"/>
                <a:gd name="T22" fmla="*/ 51 w 130"/>
                <a:gd name="T23" fmla="*/ 128 h 128"/>
                <a:gd name="T24" fmla="*/ 55 w 130"/>
                <a:gd name="T25" fmla="*/ 126 h 128"/>
                <a:gd name="T26" fmla="*/ 57 w 130"/>
                <a:gd name="T27" fmla="*/ 122 h 128"/>
                <a:gd name="T28" fmla="*/ 66 w 130"/>
                <a:gd name="T29" fmla="*/ 107 h 128"/>
                <a:gd name="T30" fmla="*/ 89 w 130"/>
                <a:gd name="T31" fmla="*/ 91 h 128"/>
                <a:gd name="T32" fmla="*/ 115 w 130"/>
                <a:gd name="T33" fmla="*/ 73 h 128"/>
                <a:gd name="T34" fmla="*/ 129 w 130"/>
                <a:gd name="T35" fmla="*/ 50 h 128"/>
                <a:gd name="T36" fmla="*/ 127 w 130"/>
                <a:gd name="T37" fmla="*/ 42 h 128"/>
                <a:gd name="T38" fmla="*/ 49 w 130"/>
                <a:gd name="T39" fmla="*/ 120 h 128"/>
                <a:gd name="T40" fmla="*/ 9 w 130"/>
                <a:gd name="T41" fmla="*/ 80 h 128"/>
                <a:gd name="T42" fmla="*/ 81 w 130"/>
                <a:gd name="T43" fmla="*/ 8 h 128"/>
                <a:gd name="T44" fmla="*/ 121 w 130"/>
                <a:gd name="T45" fmla="*/ 48 h 128"/>
                <a:gd name="T46" fmla="*/ 49 w 130"/>
                <a:gd name="T47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0" h="128">
                  <a:moveTo>
                    <a:pt x="127" y="42"/>
                  </a:moveTo>
                  <a:cubicBezTo>
                    <a:pt x="87" y="2"/>
                    <a:pt x="87" y="2"/>
                    <a:pt x="87" y="2"/>
                  </a:cubicBezTo>
                  <a:cubicBezTo>
                    <a:pt x="85" y="0"/>
                    <a:pt x="82" y="0"/>
                    <a:pt x="79" y="0"/>
                  </a:cubicBezTo>
                  <a:cubicBezTo>
                    <a:pt x="78" y="1"/>
                    <a:pt x="76" y="1"/>
                    <a:pt x="75" y="2"/>
                  </a:cubicBezTo>
                  <a:cubicBezTo>
                    <a:pt x="74" y="3"/>
                    <a:pt x="74" y="4"/>
                    <a:pt x="73" y="6"/>
                  </a:cubicBezTo>
                  <a:cubicBezTo>
                    <a:pt x="72" y="12"/>
                    <a:pt x="68" y="17"/>
                    <a:pt x="64" y="21"/>
                  </a:cubicBezTo>
                  <a:cubicBezTo>
                    <a:pt x="58" y="27"/>
                    <a:pt x="50" y="32"/>
                    <a:pt x="41" y="37"/>
                  </a:cubicBezTo>
                  <a:cubicBezTo>
                    <a:pt x="32" y="42"/>
                    <a:pt x="23" y="48"/>
                    <a:pt x="15" y="55"/>
                  </a:cubicBezTo>
                  <a:cubicBezTo>
                    <a:pt x="8" y="62"/>
                    <a:pt x="4" y="69"/>
                    <a:pt x="1" y="78"/>
                  </a:cubicBezTo>
                  <a:cubicBezTo>
                    <a:pt x="0" y="80"/>
                    <a:pt x="1" y="84"/>
                    <a:pt x="3" y="8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5" y="128"/>
                    <a:pt x="48" y="128"/>
                    <a:pt x="51" y="128"/>
                  </a:cubicBezTo>
                  <a:cubicBezTo>
                    <a:pt x="52" y="127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2"/>
                  </a:cubicBezTo>
                  <a:cubicBezTo>
                    <a:pt x="58" y="116"/>
                    <a:pt x="62" y="111"/>
                    <a:pt x="66" y="107"/>
                  </a:cubicBezTo>
                  <a:cubicBezTo>
                    <a:pt x="72" y="101"/>
                    <a:pt x="80" y="96"/>
                    <a:pt x="89" y="91"/>
                  </a:cubicBezTo>
                  <a:cubicBezTo>
                    <a:pt x="98" y="86"/>
                    <a:pt x="107" y="80"/>
                    <a:pt x="115" y="73"/>
                  </a:cubicBezTo>
                  <a:cubicBezTo>
                    <a:pt x="122" y="66"/>
                    <a:pt x="126" y="59"/>
                    <a:pt x="129" y="50"/>
                  </a:cubicBezTo>
                  <a:cubicBezTo>
                    <a:pt x="130" y="48"/>
                    <a:pt x="129" y="44"/>
                    <a:pt x="127" y="42"/>
                  </a:cubicBezTo>
                  <a:close/>
                  <a:moveTo>
                    <a:pt x="49" y="120"/>
                  </a:moveTo>
                  <a:cubicBezTo>
                    <a:pt x="36" y="107"/>
                    <a:pt x="22" y="93"/>
                    <a:pt x="9" y="80"/>
                  </a:cubicBezTo>
                  <a:cubicBezTo>
                    <a:pt x="20" y="43"/>
                    <a:pt x="70" y="45"/>
                    <a:pt x="81" y="8"/>
                  </a:cubicBezTo>
                  <a:cubicBezTo>
                    <a:pt x="94" y="21"/>
                    <a:pt x="108" y="35"/>
                    <a:pt x="121" y="48"/>
                  </a:cubicBezTo>
                  <a:cubicBezTo>
                    <a:pt x="110" y="85"/>
                    <a:pt x="60" y="83"/>
                    <a:pt x="4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28"/>
            <p:cNvSpPr>
              <a:spLocks noEditPoints="1"/>
            </p:cNvSpPr>
            <p:nvPr/>
          </p:nvSpPr>
          <p:spPr bwMode="auto">
            <a:xfrm>
              <a:off x="6967538" y="969963"/>
              <a:ext cx="134938" cy="138113"/>
            </a:xfrm>
            <a:custGeom>
              <a:avLst/>
              <a:gdLst>
                <a:gd name="T0" fmla="*/ 28 w 35"/>
                <a:gd name="T1" fmla="*/ 12 h 36"/>
                <a:gd name="T2" fmla="*/ 20 w 35"/>
                <a:gd name="T3" fmla="*/ 13 h 36"/>
                <a:gd name="T4" fmla="*/ 10 w 35"/>
                <a:gd name="T5" fmla="*/ 7 h 36"/>
                <a:gd name="T6" fmla="*/ 15 w 35"/>
                <a:gd name="T7" fmla="*/ 6 h 36"/>
                <a:gd name="T8" fmla="*/ 19 w 35"/>
                <a:gd name="T9" fmla="*/ 6 h 36"/>
                <a:gd name="T10" fmla="*/ 20 w 35"/>
                <a:gd name="T11" fmla="*/ 2 h 36"/>
                <a:gd name="T12" fmla="*/ 13 w 35"/>
                <a:gd name="T13" fmla="*/ 1 h 36"/>
                <a:gd name="T14" fmla="*/ 6 w 35"/>
                <a:gd name="T15" fmla="*/ 4 h 36"/>
                <a:gd name="T16" fmla="*/ 5 w 35"/>
                <a:gd name="T17" fmla="*/ 3 h 36"/>
                <a:gd name="T18" fmla="*/ 3 w 35"/>
                <a:gd name="T19" fmla="*/ 5 h 36"/>
                <a:gd name="T20" fmla="*/ 4 w 35"/>
                <a:gd name="T21" fmla="*/ 6 h 36"/>
                <a:gd name="T22" fmla="*/ 1 w 35"/>
                <a:gd name="T23" fmla="*/ 15 h 36"/>
                <a:gd name="T24" fmla="*/ 3 w 35"/>
                <a:gd name="T25" fmla="*/ 22 h 36"/>
                <a:gd name="T26" fmla="*/ 18 w 35"/>
                <a:gd name="T27" fmla="*/ 21 h 36"/>
                <a:gd name="T28" fmla="*/ 23 w 35"/>
                <a:gd name="T29" fmla="*/ 31 h 36"/>
                <a:gd name="T30" fmla="*/ 19 w 35"/>
                <a:gd name="T31" fmla="*/ 30 h 36"/>
                <a:gd name="T32" fmla="*/ 16 w 35"/>
                <a:gd name="T33" fmla="*/ 28 h 36"/>
                <a:gd name="T34" fmla="*/ 13 w 35"/>
                <a:gd name="T35" fmla="*/ 31 h 36"/>
                <a:gd name="T36" fmla="*/ 17 w 35"/>
                <a:gd name="T37" fmla="*/ 35 h 36"/>
                <a:gd name="T38" fmla="*/ 25 w 35"/>
                <a:gd name="T39" fmla="*/ 36 h 36"/>
                <a:gd name="T40" fmla="*/ 31 w 35"/>
                <a:gd name="T41" fmla="*/ 35 h 36"/>
                <a:gd name="T42" fmla="*/ 33 w 35"/>
                <a:gd name="T43" fmla="*/ 34 h 36"/>
                <a:gd name="T44" fmla="*/ 33 w 35"/>
                <a:gd name="T45" fmla="*/ 32 h 36"/>
                <a:gd name="T46" fmla="*/ 34 w 35"/>
                <a:gd name="T47" fmla="*/ 26 h 36"/>
                <a:gd name="T48" fmla="*/ 35 w 35"/>
                <a:gd name="T49" fmla="*/ 18 h 36"/>
                <a:gd name="T50" fmla="*/ 10 w 35"/>
                <a:gd name="T51" fmla="*/ 17 h 36"/>
                <a:gd name="T52" fmla="*/ 6 w 35"/>
                <a:gd name="T53" fmla="*/ 15 h 36"/>
                <a:gd name="T54" fmla="*/ 7 w 35"/>
                <a:gd name="T55" fmla="*/ 11 h 36"/>
                <a:gd name="T56" fmla="*/ 14 w 35"/>
                <a:gd name="T57" fmla="*/ 16 h 36"/>
                <a:gd name="T58" fmla="*/ 29 w 35"/>
                <a:gd name="T59" fmla="*/ 25 h 36"/>
                <a:gd name="T60" fmla="*/ 21 w 35"/>
                <a:gd name="T61" fmla="*/ 20 h 36"/>
                <a:gd name="T62" fmla="*/ 25 w 35"/>
                <a:gd name="T63" fmla="*/ 18 h 36"/>
                <a:gd name="T64" fmla="*/ 28 w 35"/>
                <a:gd name="T65" fmla="*/ 20 h 36"/>
                <a:gd name="T66" fmla="*/ 29 w 35"/>
                <a:gd name="T67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36">
                  <a:moveTo>
                    <a:pt x="32" y="15"/>
                  </a:moveTo>
                  <a:cubicBezTo>
                    <a:pt x="31" y="14"/>
                    <a:pt x="30" y="13"/>
                    <a:pt x="28" y="12"/>
                  </a:cubicBezTo>
                  <a:cubicBezTo>
                    <a:pt x="27" y="12"/>
                    <a:pt x="26" y="12"/>
                    <a:pt x="24" y="12"/>
                  </a:cubicBezTo>
                  <a:cubicBezTo>
                    <a:pt x="23" y="12"/>
                    <a:pt x="22" y="12"/>
                    <a:pt x="20" y="13"/>
                  </a:cubicBezTo>
                  <a:cubicBezTo>
                    <a:pt x="19" y="13"/>
                    <a:pt x="18" y="14"/>
                    <a:pt x="16" y="15"/>
                  </a:cubicBezTo>
                  <a:cubicBezTo>
                    <a:pt x="14" y="12"/>
                    <a:pt x="12" y="10"/>
                    <a:pt x="10" y="7"/>
                  </a:cubicBezTo>
                  <a:cubicBezTo>
                    <a:pt x="11" y="7"/>
                    <a:pt x="12" y="6"/>
                    <a:pt x="13" y="6"/>
                  </a:cubicBezTo>
                  <a:cubicBezTo>
                    <a:pt x="14" y="6"/>
                    <a:pt x="14" y="6"/>
                    <a:pt x="15" y="6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18" y="7"/>
                    <a:pt x="19" y="7"/>
                    <a:pt x="19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4"/>
                    <a:pt x="20" y="3"/>
                    <a:pt x="20" y="2"/>
                  </a:cubicBezTo>
                  <a:cubicBezTo>
                    <a:pt x="19" y="1"/>
                    <a:pt x="18" y="1"/>
                    <a:pt x="16" y="0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1"/>
                    <a:pt x="10" y="1"/>
                    <a:pt x="9" y="2"/>
                  </a:cubicBezTo>
                  <a:cubicBezTo>
                    <a:pt x="8" y="3"/>
                    <a:pt x="7" y="3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3" y="5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2" y="9"/>
                    <a:pt x="2" y="10"/>
                  </a:cubicBezTo>
                  <a:cubicBezTo>
                    <a:pt x="1" y="12"/>
                    <a:pt x="1" y="13"/>
                    <a:pt x="1" y="15"/>
                  </a:cubicBezTo>
                  <a:cubicBezTo>
                    <a:pt x="0" y="16"/>
                    <a:pt x="1" y="17"/>
                    <a:pt x="1" y="18"/>
                  </a:cubicBezTo>
                  <a:cubicBezTo>
                    <a:pt x="1" y="20"/>
                    <a:pt x="2" y="21"/>
                    <a:pt x="3" y="22"/>
                  </a:cubicBezTo>
                  <a:cubicBezTo>
                    <a:pt x="5" y="23"/>
                    <a:pt x="8" y="24"/>
                    <a:pt x="10" y="24"/>
                  </a:cubicBezTo>
                  <a:cubicBezTo>
                    <a:pt x="13" y="23"/>
                    <a:pt x="15" y="23"/>
                    <a:pt x="18" y="21"/>
                  </a:cubicBezTo>
                  <a:cubicBezTo>
                    <a:pt x="21" y="24"/>
                    <a:pt x="23" y="27"/>
                    <a:pt x="25" y="29"/>
                  </a:cubicBezTo>
                  <a:cubicBezTo>
                    <a:pt x="24" y="30"/>
                    <a:pt x="24" y="30"/>
                    <a:pt x="23" y="31"/>
                  </a:cubicBezTo>
                  <a:cubicBezTo>
                    <a:pt x="22" y="31"/>
                    <a:pt x="21" y="31"/>
                    <a:pt x="21" y="31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8" y="29"/>
                    <a:pt x="18" y="29"/>
                    <a:pt x="17" y="29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15" y="28"/>
                    <a:pt x="15" y="29"/>
                    <a:pt x="14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2"/>
                    <a:pt x="13" y="33"/>
                    <a:pt x="14" y="33"/>
                  </a:cubicBezTo>
                  <a:cubicBezTo>
                    <a:pt x="15" y="34"/>
                    <a:pt x="16" y="35"/>
                    <a:pt x="17" y="35"/>
                  </a:cubicBezTo>
                  <a:cubicBezTo>
                    <a:pt x="18" y="36"/>
                    <a:pt x="19" y="36"/>
                    <a:pt x="20" y="36"/>
                  </a:cubicBezTo>
                  <a:cubicBezTo>
                    <a:pt x="22" y="36"/>
                    <a:pt x="23" y="36"/>
                    <a:pt x="25" y="36"/>
                  </a:cubicBezTo>
                  <a:cubicBezTo>
                    <a:pt x="26" y="35"/>
                    <a:pt x="27" y="34"/>
                    <a:pt x="29" y="33"/>
                  </a:cubicBezTo>
                  <a:cubicBezTo>
                    <a:pt x="30" y="33"/>
                    <a:pt x="30" y="34"/>
                    <a:pt x="31" y="35"/>
                  </a:cubicBezTo>
                  <a:cubicBezTo>
                    <a:pt x="31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4"/>
                  </a:cubicBezTo>
                  <a:cubicBezTo>
                    <a:pt x="33" y="34"/>
                    <a:pt x="34" y="34"/>
                    <a:pt x="34" y="33"/>
                  </a:cubicBezTo>
                  <a:cubicBezTo>
                    <a:pt x="34" y="33"/>
                    <a:pt x="33" y="32"/>
                    <a:pt x="33" y="32"/>
                  </a:cubicBezTo>
                  <a:cubicBezTo>
                    <a:pt x="32" y="32"/>
                    <a:pt x="32" y="31"/>
                    <a:pt x="31" y="30"/>
                  </a:cubicBezTo>
                  <a:cubicBezTo>
                    <a:pt x="32" y="29"/>
                    <a:pt x="33" y="27"/>
                    <a:pt x="34" y="26"/>
                  </a:cubicBezTo>
                  <a:cubicBezTo>
                    <a:pt x="35" y="24"/>
                    <a:pt x="35" y="23"/>
                    <a:pt x="35" y="21"/>
                  </a:cubicBezTo>
                  <a:cubicBezTo>
                    <a:pt x="35" y="20"/>
                    <a:pt x="35" y="19"/>
                    <a:pt x="35" y="18"/>
                  </a:cubicBezTo>
                  <a:cubicBezTo>
                    <a:pt x="34" y="17"/>
                    <a:pt x="33" y="16"/>
                    <a:pt x="32" y="15"/>
                  </a:cubicBezTo>
                  <a:close/>
                  <a:moveTo>
                    <a:pt x="10" y="17"/>
                  </a:moveTo>
                  <a:cubicBezTo>
                    <a:pt x="9" y="17"/>
                    <a:pt x="8" y="17"/>
                    <a:pt x="7" y="16"/>
                  </a:cubicBezTo>
                  <a:cubicBezTo>
                    <a:pt x="7" y="16"/>
                    <a:pt x="6" y="15"/>
                    <a:pt x="6" y="15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2"/>
                    <a:pt x="7" y="11"/>
                  </a:cubicBezTo>
                  <a:cubicBezTo>
                    <a:pt x="7" y="11"/>
                    <a:pt x="7" y="10"/>
                    <a:pt x="8" y="9"/>
                  </a:cubicBezTo>
                  <a:cubicBezTo>
                    <a:pt x="10" y="11"/>
                    <a:pt x="12" y="14"/>
                    <a:pt x="14" y="16"/>
                  </a:cubicBezTo>
                  <a:cubicBezTo>
                    <a:pt x="12" y="17"/>
                    <a:pt x="11" y="17"/>
                    <a:pt x="10" y="17"/>
                  </a:cubicBezTo>
                  <a:close/>
                  <a:moveTo>
                    <a:pt x="29" y="25"/>
                  </a:moveTo>
                  <a:cubicBezTo>
                    <a:pt x="28" y="26"/>
                    <a:pt x="28" y="27"/>
                    <a:pt x="27" y="27"/>
                  </a:cubicBezTo>
                  <a:cubicBezTo>
                    <a:pt x="25" y="25"/>
                    <a:pt x="23" y="22"/>
                    <a:pt x="21" y="20"/>
                  </a:cubicBezTo>
                  <a:cubicBezTo>
                    <a:pt x="21" y="20"/>
                    <a:pt x="22" y="19"/>
                    <a:pt x="23" y="19"/>
                  </a:cubicBezTo>
                  <a:cubicBezTo>
                    <a:pt x="23" y="19"/>
                    <a:pt x="24" y="19"/>
                    <a:pt x="25" y="18"/>
                  </a:cubicBezTo>
                  <a:cubicBezTo>
                    <a:pt x="25" y="18"/>
                    <a:pt x="26" y="18"/>
                    <a:pt x="27" y="19"/>
                  </a:cubicBezTo>
                  <a:cubicBezTo>
                    <a:pt x="27" y="19"/>
                    <a:pt x="28" y="19"/>
                    <a:pt x="28" y="20"/>
                  </a:cubicBezTo>
                  <a:cubicBezTo>
                    <a:pt x="29" y="20"/>
                    <a:pt x="29" y="21"/>
                    <a:pt x="29" y="21"/>
                  </a:cubicBezTo>
                  <a:cubicBezTo>
                    <a:pt x="30" y="22"/>
                    <a:pt x="30" y="23"/>
                    <a:pt x="29" y="23"/>
                  </a:cubicBezTo>
                  <a:cubicBezTo>
                    <a:pt x="29" y="24"/>
                    <a:pt x="29" y="25"/>
                    <a:pt x="2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auto">
            <a:xfrm>
              <a:off x="6956425" y="1135063"/>
              <a:ext cx="73025" cy="79375"/>
            </a:xfrm>
            <a:custGeom>
              <a:avLst/>
              <a:gdLst>
                <a:gd name="T0" fmla="*/ 16 w 19"/>
                <a:gd name="T1" fmla="*/ 1 h 21"/>
                <a:gd name="T2" fmla="*/ 16 w 19"/>
                <a:gd name="T3" fmla="*/ 1 h 21"/>
                <a:gd name="T4" fmla="*/ 9 w 19"/>
                <a:gd name="T5" fmla="*/ 7 h 21"/>
                <a:gd name="T6" fmla="*/ 3 w 19"/>
                <a:gd name="T7" fmla="*/ 14 h 21"/>
                <a:gd name="T8" fmla="*/ 0 w 19"/>
                <a:gd name="T9" fmla="*/ 17 h 21"/>
                <a:gd name="T10" fmla="*/ 0 w 19"/>
                <a:gd name="T11" fmla="*/ 17 h 21"/>
                <a:gd name="T12" fmla="*/ 0 w 19"/>
                <a:gd name="T13" fmla="*/ 20 h 21"/>
                <a:gd name="T14" fmla="*/ 3 w 19"/>
                <a:gd name="T15" fmla="*/ 20 h 21"/>
                <a:gd name="T16" fmla="*/ 3 w 19"/>
                <a:gd name="T17" fmla="*/ 20 h 21"/>
                <a:gd name="T18" fmla="*/ 6 w 19"/>
                <a:gd name="T19" fmla="*/ 16 h 21"/>
                <a:gd name="T20" fmla="*/ 11 w 19"/>
                <a:gd name="T21" fmla="*/ 10 h 21"/>
                <a:gd name="T22" fmla="*/ 18 w 19"/>
                <a:gd name="T23" fmla="*/ 4 h 21"/>
                <a:gd name="T24" fmla="*/ 18 w 19"/>
                <a:gd name="T25" fmla="*/ 4 h 21"/>
                <a:gd name="T26" fmla="*/ 19 w 19"/>
                <a:gd name="T27" fmla="*/ 4 h 21"/>
                <a:gd name="T28" fmla="*/ 19 w 19"/>
                <a:gd name="T29" fmla="*/ 1 h 21"/>
                <a:gd name="T30" fmla="*/ 16 w 19"/>
                <a:gd name="T3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21"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3" y="3"/>
                    <a:pt x="11" y="5"/>
                    <a:pt x="9" y="7"/>
                  </a:cubicBezTo>
                  <a:cubicBezTo>
                    <a:pt x="6" y="9"/>
                    <a:pt x="5" y="11"/>
                    <a:pt x="3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4"/>
                    <a:pt x="9" y="12"/>
                    <a:pt x="11" y="10"/>
                  </a:cubicBezTo>
                  <a:cubicBezTo>
                    <a:pt x="14" y="8"/>
                    <a:pt x="16" y="6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9" y="4"/>
                  </a:cubicBezTo>
                  <a:cubicBezTo>
                    <a:pt x="19" y="3"/>
                    <a:pt x="19" y="2"/>
                    <a:pt x="19" y="1"/>
                  </a:cubicBezTo>
                  <a:cubicBezTo>
                    <a:pt x="18" y="0"/>
                    <a:pt x="17" y="0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auto">
            <a:xfrm>
              <a:off x="7043738" y="873125"/>
              <a:ext cx="77788" cy="80963"/>
            </a:xfrm>
            <a:custGeom>
              <a:avLst/>
              <a:gdLst>
                <a:gd name="T0" fmla="*/ 8 w 20"/>
                <a:gd name="T1" fmla="*/ 11 h 21"/>
                <a:gd name="T2" fmla="*/ 1 w 20"/>
                <a:gd name="T3" fmla="*/ 17 h 21"/>
                <a:gd name="T4" fmla="*/ 0 w 20"/>
                <a:gd name="T5" fmla="*/ 17 h 21"/>
                <a:gd name="T6" fmla="*/ 0 w 20"/>
                <a:gd name="T7" fmla="*/ 20 h 21"/>
                <a:gd name="T8" fmla="*/ 3 w 20"/>
                <a:gd name="T9" fmla="*/ 20 h 21"/>
                <a:gd name="T10" fmla="*/ 3 w 20"/>
                <a:gd name="T11" fmla="*/ 20 h 21"/>
                <a:gd name="T12" fmla="*/ 10 w 20"/>
                <a:gd name="T13" fmla="*/ 14 h 21"/>
                <a:gd name="T14" fmla="*/ 16 w 20"/>
                <a:gd name="T15" fmla="*/ 7 h 21"/>
                <a:gd name="T16" fmla="*/ 19 w 20"/>
                <a:gd name="T17" fmla="*/ 3 h 21"/>
                <a:gd name="T18" fmla="*/ 19 w 20"/>
                <a:gd name="T19" fmla="*/ 3 h 21"/>
                <a:gd name="T20" fmla="*/ 19 w 20"/>
                <a:gd name="T21" fmla="*/ 0 h 21"/>
                <a:gd name="T22" fmla="*/ 16 w 20"/>
                <a:gd name="T23" fmla="*/ 0 h 21"/>
                <a:gd name="T24" fmla="*/ 16 w 20"/>
                <a:gd name="T25" fmla="*/ 1 h 21"/>
                <a:gd name="T26" fmla="*/ 13 w 20"/>
                <a:gd name="T27" fmla="*/ 5 h 21"/>
                <a:gd name="T28" fmla="*/ 8 w 20"/>
                <a:gd name="T2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21">
                  <a:moveTo>
                    <a:pt x="8" y="11"/>
                  </a:moveTo>
                  <a:cubicBezTo>
                    <a:pt x="5" y="13"/>
                    <a:pt x="3" y="15"/>
                    <a:pt x="1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8"/>
                    <a:pt x="8" y="16"/>
                    <a:pt x="10" y="14"/>
                  </a:cubicBezTo>
                  <a:cubicBezTo>
                    <a:pt x="13" y="12"/>
                    <a:pt x="14" y="9"/>
                    <a:pt x="16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2"/>
                    <a:pt x="20" y="1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1" y="7"/>
                    <a:pt x="10" y="9"/>
                    <a:pt x="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3" name="TextBox 23"/>
          <p:cNvSpPr txBox="1"/>
          <p:nvPr/>
        </p:nvSpPr>
        <p:spPr>
          <a:xfrm>
            <a:off x="309489" y="43967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417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15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94547" y="983677"/>
            <a:ext cx="4028238" cy="2890627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15256" y="983677"/>
            <a:ext cx="4028238" cy="2890627"/>
          </a:xfrm>
          <a:prstGeom prst="rect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535965" y="983677"/>
            <a:ext cx="4028238" cy="2890627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94547" y="3949436"/>
            <a:ext cx="4028238" cy="289062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415256" y="3949436"/>
            <a:ext cx="4028238" cy="2890627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535965" y="3949435"/>
            <a:ext cx="4028238" cy="2890627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3"/>
          <p:cNvSpPr>
            <a:spLocks noChangeArrowheads="1"/>
          </p:cNvSpPr>
          <p:nvPr/>
        </p:nvSpPr>
        <p:spPr bwMode="auto">
          <a:xfrm>
            <a:off x="5020547" y="1894979"/>
            <a:ext cx="3332686" cy="97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0622" tIns="50622" rIns="50622" bIns="5062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20" name="TextBox 3"/>
          <p:cNvSpPr>
            <a:spLocks noChangeArrowheads="1"/>
          </p:cNvSpPr>
          <p:nvPr/>
        </p:nvSpPr>
        <p:spPr bwMode="auto">
          <a:xfrm>
            <a:off x="676776" y="4978162"/>
            <a:ext cx="3284430" cy="97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0622" tIns="50622" rIns="50622" bIns="5062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21" name="TextBox 3"/>
          <p:cNvSpPr>
            <a:spLocks noChangeArrowheads="1"/>
          </p:cNvSpPr>
          <p:nvPr/>
        </p:nvSpPr>
        <p:spPr bwMode="auto">
          <a:xfrm>
            <a:off x="9019088" y="4978162"/>
            <a:ext cx="3535197" cy="97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0622" tIns="50622" rIns="50622" bIns="5062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22" name="矩形 32"/>
          <p:cNvSpPr/>
          <p:nvPr/>
        </p:nvSpPr>
        <p:spPr>
          <a:xfrm flipH="1">
            <a:off x="4415256" y="2906944"/>
            <a:ext cx="931359" cy="967360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32"/>
          <p:cNvSpPr/>
          <p:nvPr/>
        </p:nvSpPr>
        <p:spPr>
          <a:xfrm>
            <a:off x="3391426" y="5872704"/>
            <a:ext cx="931359" cy="967360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32"/>
          <p:cNvSpPr/>
          <p:nvPr/>
        </p:nvSpPr>
        <p:spPr>
          <a:xfrm rot="16200000">
            <a:off x="8553966" y="3931436"/>
            <a:ext cx="931359" cy="967360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3"/>
          <p:cNvSpPr txBox="1"/>
          <p:nvPr/>
        </p:nvSpPr>
        <p:spPr>
          <a:xfrm>
            <a:off x="309489" y="43967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791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500"/>
                            </p:stCondLst>
                            <p:childTnLst>
                              <p:par>
                                <p:cTn id="9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/>
      <p:bldP spid="20" grpId="0"/>
      <p:bldP spid="21" grpId="0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4514" y="2980162"/>
            <a:ext cx="4956699" cy="1348764"/>
            <a:chOff x="-939773" y="2734405"/>
            <a:chExt cx="5411981" cy="1472650"/>
          </a:xfrm>
        </p:grpSpPr>
        <p:grpSp>
          <p:nvGrpSpPr>
            <p:cNvPr id="15" name="Group 14"/>
            <p:cNvGrpSpPr/>
            <p:nvPr/>
          </p:nvGrpSpPr>
          <p:grpSpPr>
            <a:xfrm>
              <a:off x="-939773" y="2734405"/>
              <a:ext cx="5411981" cy="1472650"/>
              <a:chOff x="-939773" y="2903219"/>
              <a:chExt cx="5411981" cy="147265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-939773" y="2903219"/>
                <a:ext cx="4653644" cy="147265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GB" sz="8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999558" y="2903219"/>
                <a:ext cx="1472650" cy="14726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GB" sz="8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6" name="Oval 15"/>
            <p:cNvSpPr/>
            <p:nvPr/>
          </p:nvSpPr>
          <p:spPr>
            <a:xfrm>
              <a:off x="3127350" y="2862197"/>
              <a:ext cx="1217066" cy="12170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AutoShape 117"/>
            <p:cNvSpPr>
              <a:spLocks/>
            </p:cNvSpPr>
            <p:nvPr/>
          </p:nvSpPr>
          <p:spPr bwMode="auto">
            <a:xfrm>
              <a:off x="3456664" y="3238832"/>
              <a:ext cx="561856" cy="463795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69" hangingPunct="0">
                <a:lnSpc>
                  <a:spcPct val="120000"/>
                </a:lnSpc>
              </a:pPr>
              <a:endParaRPr lang="en-US" sz="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394416" y="2862197"/>
              <a:ext cx="2475011" cy="913704"/>
              <a:chOff x="578142" y="3091663"/>
              <a:chExt cx="2475011" cy="913704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578142" y="3091663"/>
                <a:ext cx="1573817" cy="383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00" b="1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请替换文字内容</a:t>
                </a:r>
                <a:endParaRPr lang="en-GB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78142" y="3434509"/>
                <a:ext cx="2475011" cy="5708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8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Please replace text, click add relevant headline, modify the text content, also can copy your content to this directly.</a:t>
                </a:r>
                <a:r>
                  <a:rPr lang="zh-CN" altLang="en-US" sz="8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。</a:t>
                </a:r>
                <a:endParaRPr lang="en-GB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488634" y="1145184"/>
            <a:ext cx="9756306" cy="5018726"/>
            <a:chOff x="0" y="730879"/>
            <a:chExt cx="10652441" cy="5479705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730879"/>
              <a:ext cx="10652441" cy="5479705"/>
              <a:chOff x="-4093176" y="-217744"/>
              <a:chExt cx="14178398" cy="7293488"/>
            </a:xfrm>
          </p:grpSpPr>
          <p:sp>
            <p:nvSpPr>
              <p:cNvPr id="6" name="Block Arc 5"/>
              <p:cNvSpPr/>
              <p:nvPr/>
            </p:nvSpPr>
            <p:spPr>
              <a:xfrm>
                <a:off x="-4093176" y="-217744"/>
                <a:ext cx="7293488" cy="7293488"/>
              </a:xfrm>
              <a:prstGeom prst="blockArc">
                <a:avLst>
                  <a:gd name="adj1" fmla="val 18900000"/>
                  <a:gd name="adj2" fmla="val 2700000"/>
                  <a:gd name="adj3" fmla="val 296"/>
                </a:avLst>
              </a:prstGeom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algn="just">
                  <a:lnSpc>
                    <a:spcPct val="120000"/>
                  </a:lnSpc>
                </a:pPr>
                <a:endParaRPr lang="zh-CN" alt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2784110" y="1261532"/>
                <a:ext cx="7301111" cy="1083733"/>
              </a:xfrm>
              <a:custGeom>
                <a:avLst/>
                <a:gdLst>
                  <a:gd name="connsiteX0" fmla="*/ 0 w 7301111"/>
                  <a:gd name="connsiteY0" fmla="*/ 0 h 1083733"/>
                  <a:gd name="connsiteX1" fmla="*/ 7301111 w 7301111"/>
                  <a:gd name="connsiteY1" fmla="*/ 0 h 1083733"/>
                  <a:gd name="connsiteX2" fmla="*/ 7301111 w 7301111"/>
                  <a:gd name="connsiteY2" fmla="*/ 1083733 h 1083733"/>
                  <a:gd name="connsiteX3" fmla="*/ 0 w 7301111"/>
                  <a:gd name="connsiteY3" fmla="*/ 1083733 h 1083733"/>
                  <a:gd name="connsiteX4" fmla="*/ 0 w 7301111"/>
                  <a:gd name="connsiteY4" fmla="*/ 0 h 108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1111" h="1083733">
                    <a:moveTo>
                      <a:pt x="0" y="0"/>
                    </a:moveTo>
                    <a:lnTo>
                      <a:pt x="7301111" y="0"/>
                    </a:lnTo>
                    <a:lnTo>
                      <a:pt x="7301111" y="1083733"/>
                    </a:lnTo>
                    <a:lnTo>
                      <a:pt x="0" y="1083733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87848" tIns="130274" rIns="130274" bIns="130274" numCol="1" spcCol="1270" anchor="ctr" anchorCtr="0">
                <a:noAutofit/>
              </a:bodyPr>
              <a:lstStyle/>
              <a:p>
                <a:pPr algn="just" defTabSz="2279793">
                  <a:lnSpc>
                    <a:spcPct val="120000"/>
                  </a:lnSpc>
                </a:pPr>
                <a:endParaRPr lang="en-GB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106777" y="1126066"/>
                <a:ext cx="1354666" cy="1354666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algn="just">
                  <a:lnSpc>
                    <a:spcPct val="120000"/>
                  </a:lnSpc>
                </a:pPr>
                <a:endParaRPr lang="zh-CN" altLang="en-US" sz="9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3178048" y="2887132"/>
                <a:ext cx="6907174" cy="1083733"/>
              </a:xfrm>
              <a:custGeom>
                <a:avLst/>
                <a:gdLst>
                  <a:gd name="connsiteX0" fmla="*/ 0 w 6907174"/>
                  <a:gd name="connsiteY0" fmla="*/ 0 h 1083733"/>
                  <a:gd name="connsiteX1" fmla="*/ 6907174 w 6907174"/>
                  <a:gd name="connsiteY1" fmla="*/ 0 h 1083733"/>
                  <a:gd name="connsiteX2" fmla="*/ 6907174 w 6907174"/>
                  <a:gd name="connsiteY2" fmla="*/ 1083733 h 1083733"/>
                  <a:gd name="connsiteX3" fmla="*/ 0 w 6907174"/>
                  <a:gd name="connsiteY3" fmla="*/ 1083733 h 1083733"/>
                  <a:gd name="connsiteX4" fmla="*/ 0 w 6907174"/>
                  <a:gd name="connsiteY4" fmla="*/ 0 h 108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07174" h="1083733">
                    <a:moveTo>
                      <a:pt x="0" y="0"/>
                    </a:moveTo>
                    <a:lnTo>
                      <a:pt x="6907174" y="0"/>
                    </a:lnTo>
                    <a:lnTo>
                      <a:pt x="6907174" y="1083733"/>
                    </a:lnTo>
                    <a:lnTo>
                      <a:pt x="0" y="10837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87848" tIns="130274" rIns="130274" bIns="130274" numCol="1" spcCol="1270" anchor="ctr" anchorCtr="0">
                <a:noAutofit/>
              </a:bodyPr>
              <a:lstStyle/>
              <a:p>
                <a:pPr algn="just" defTabSz="2279793">
                  <a:lnSpc>
                    <a:spcPct val="120000"/>
                  </a:lnSpc>
                </a:pPr>
                <a:endParaRPr lang="en-GB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500714" y="2751666"/>
                <a:ext cx="1354666" cy="1354666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algn="just">
                  <a:lnSpc>
                    <a:spcPct val="120000"/>
                  </a:lnSpc>
                </a:pPr>
                <a:endParaRPr lang="zh-CN" altLang="en-US" sz="9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2784110" y="4512732"/>
                <a:ext cx="7301111" cy="1083733"/>
              </a:xfrm>
              <a:custGeom>
                <a:avLst/>
                <a:gdLst>
                  <a:gd name="connsiteX0" fmla="*/ 0 w 7301111"/>
                  <a:gd name="connsiteY0" fmla="*/ 0 h 1083733"/>
                  <a:gd name="connsiteX1" fmla="*/ 7301111 w 7301111"/>
                  <a:gd name="connsiteY1" fmla="*/ 0 h 1083733"/>
                  <a:gd name="connsiteX2" fmla="*/ 7301111 w 7301111"/>
                  <a:gd name="connsiteY2" fmla="*/ 1083733 h 1083733"/>
                  <a:gd name="connsiteX3" fmla="*/ 0 w 7301111"/>
                  <a:gd name="connsiteY3" fmla="*/ 1083733 h 1083733"/>
                  <a:gd name="connsiteX4" fmla="*/ 0 w 7301111"/>
                  <a:gd name="connsiteY4" fmla="*/ 0 h 108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1111" h="1083733">
                    <a:moveTo>
                      <a:pt x="0" y="0"/>
                    </a:moveTo>
                    <a:lnTo>
                      <a:pt x="7301111" y="0"/>
                    </a:lnTo>
                    <a:lnTo>
                      <a:pt x="7301111" y="1083733"/>
                    </a:lnTo>
                    <a:lnTo>
                      <a:pt x="0" y="10837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87848" tIns="130274" rIns="130274" bIns="130274" numCol="1" spcCol="1270" anchor="ctr" anchorCtr="0">
                <a:noAutofit/>
              </a:bodyPr>
              <a:lstStyle/>
              <a:p>
                <a:pPr algn="just" defTabSz="2279793">
                  <a:lnSpc>
                    <a:spcPct val="120000"/>
                  </a:lnSpc>
                </a:pPr>
                <a:endParaRPr lang="en-GB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106777" y="4377266"/>
                <a:ext cx="1354666" cy="1354666"/>
              </a:xfrm>
              <a:prstGeom prst="ellips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algn="just">
                  <a:lnSpc>
                    <a:spcPct val="120000"/>
                  </a:lnSpc>
                </a:pPr>
                <a:endParaRPr lang="zh-CN" altLang="en-US" sz="9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4911576" y="2036133"/>
              <a:ext cx="481666" cy="4637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b="1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01</a:t>
              </a:r>
              <a:endParaRPr lang="en-GB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21217" y="3261651"/>
              <a:ext cx="481666" cy="4637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b="1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02</a:t>
              </a:r>
              <a:endParaRPr lang="en-GB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25247" y="4478807"/>
              <a:ext cx="481666" cy="4637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b="1">
                  <a:solidFill>
                    <a:schemeClr val="accent4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03</a:t>
              </a:r>
              <a:endParaRPr lang="en-GB" b="1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98114" y="1985453"/>
              <a:ext cx="3988456" cy="4234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GB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098114" y="3175850"/>
              <a:ext cx="3988456" cy="4234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GB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8114" y="4428125"/>
              <a:ext cx="3988456" cy="4234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GB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2520131" y="5602816"/>
            <a:ext cx="7724808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23"/>
          <p:cNvSpPr txBox="1"/>
          <p:nvPr/>
        </p:nvSpPr>
        <p:spPr>
          <a:xfrm>
            <a:off x="309489" y="43967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366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2161063" y="1965629"/>
            <a:ext cx="1822613" cy="2559355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3916947" y="1965629"/>
            <a:ext cx="1822613" cy="2559355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4">
              <a:alpha val="90000"/>
            </a:schemeClr>
          </a:solidFill>
          <a:ln>
            <a:noFill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1596919" y="2925387"/>
            <a:ext cx="1388657" cy="1599598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Freeform 6"/>
          <p:cNvSpPr>
            <a:spLocks/>
          </p:cNvSpPr>
          <p:nvPr/>
        </p:nvSpPr>
        <p:spPr bwMode="auto">
          <a:xfrm>
            <a:off x="2985576" y="1645710"/>
            <a:ext cx="2050439" cy="2879275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3">
              <a:alpha val="90000"/>
            </a:schemeClr>
          </a:solidFill>
          <a:ln>
            <a:noFill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Freeform 6"/>
          <p:cNvSpPr>
            <a:spLocks/>
          </p:cNvSpPr>
          <p:nvPr/>
        </p:nvSpPr>
        <p:spPr bwMode="auto">
          <a:xfrm>
            <a:off x="4847477" y="2410127"/>
            <a:ext cx="1822613" cy="2114858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5">
              <a:alpha val="90000"/>
            </a:schemeClr>
          </a:solidFill>
          <a:ln>
            <a:noFill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Freeform 6"/>
          <p:cNvSpPr>
            <a:spLocks/>
          </p:cNvSpPr>
          <p:nvPr/>
        </p:nvSpPr>
        <p:spPr bwMode="auto">
          <a:xfrm>
            <a:off x="5709227" y="1965629"/>
            <a:ext cx="1822613" cy="2559355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Freeform 6"/>
          <p:cNvSpPr>
            <a:spLocks/>
          </p:cNvSpPr>
          <p:nvPr/>
        </p:nvSpPr>
        <p:spPr bwMode="auto">
          <a:xfrm>
            <a:off x="6837046" y="2925387"/>
            <a:ext cx="1388657" cy="1599598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Freeform 6"/>
          <p:cNvSpPr>
            <a:spLocks/>
          </p:cNvSpPr>
          <p:nvPr/>
        </p:nvSpPr>
        <p:spPr bwMode="auto">
          <a:xfrm>
            <a:off x="7549093" y="1965629"/>
            <a:ext cx="1822613" cy="2559355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Freeform 6"/>
          <p:cNvSpPr>
            <a:spLocks/>
          </p:cNvSpPr>
          <p:nvPr/>
        </p:nvSpPr>
        <p:spPr bwMode="auto">
          <a:xfrm>
            <a:off x="9427238" y="1965629"/>
            <a:ext cx="1822613" cy="2559355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4">
              <a:alpha val="90000"/>
            </a:schemeClr>
          </a:solidFill>
          <a:ln>
            <a:noFill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Freeform 6"/>
          <p:cNvSpPr>
            <a:spLocks/>
          </p:cNvSpPr>
          <p:nvPr/>
        </p:nvSpPr>
        <p:spPr bwMode="auto">
          <a:xfrm>
            <a:off x="8410018" y="1645710"/>
            <a:ext cx="2050439" cy="2879275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3">
              <a:alpha val="90000"/>
            </a:schemeClr>
          </a:solidFill>
          <a:ln>
            <a:noFill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" name="Group 136"/>
          <p:cNvGrpSpPr/>
          <p:nvPr/>
        </p:nvGrpSpPr>
        <p:grpSpPr>
          <a:xfrm>
            <a:off x="1868586" y="4690312"/>
            <a:ext cx="769442" cy="850779"/>
            <a:chOff x="922980" y="3281022"/>
            <a:chExt cx="630089" cy="696693"/>
          </a:xfrm>
        </p:grpSpPr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1088218" y="3281022"/>
              <a:ext cx="200183" cy="194452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9" name="Group 120"/>
            <p:cNvGrpSpPr/>
            <p:nvPr/>
          </p:nvGrpSpPr>
          <p:grpSpPr>
            <a:xfrm>
              <a:off x="922980" y="3475474"/>
              <a:ext cx="630089" cy="502241"/>
              <a:chOff x="980587" y="3705902"/>
              <a:chExt cx="630089" cy="502241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980587" y="4056922"/>
                <a:ext cx="630089" cy="151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000" b="1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替换文字内容</a:t>
                </a:r>
                <a:endParaRPr lang="en-US" sz="10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>
                <a:off x="1246034" y="3705902"/>
                <a:ext cx="0" cy="34209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137"/>
          <p:cNvGrpSpPr/>
          <p:nvPr/>
        </p:nvGrpSpPr>
        <p:grpSpPr>
          <a:xfrm>
            <a:off x="2770796" y="4690307"/>
            <a:ext cx="769442" cy="1247802"/>
            <a:chOff x="1580321" y="3281022"/>
            <a:chExt cx="630089" cy="1021813"/>
          </a:xfrm>
        </p:grpSpPr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1744938" y="3281022"/>
              <a:ext cx="200183" cy="194452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2" name="Group 107"/>
            <p:cNvGrpSpPr/>
            <p:nvPr/>
          </p:nvGrpSpPr>
          <p:grpSpPr>
            <a:xfrm>
              <a:off x="1580321" y="3475474"/>
              <a:ext cx="630089" cy="827361"/>
              <a:chOff x="1629117" y="3705902"/>
              <a:chExt cx="630089" cy="827361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1893825" y="3705902"/>
                <a:ext cx="0" cy="65166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1629117" y="4382042"/>
                <a:ext cx="630089" cy="151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000" b="1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替换文字内容</a:t>
                </a:r>
                <a:endParaRPr lang="en-US" sz="10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3" name="Group 136"/>
          <p:cNvGrpSpPr/>
          <p:nvPr/>
        </p:nvGrpSpPr>
        <p:grpSpPr>
          <a:xfrm>
            <a:off x="3673005" y="4690312"/>
            <a:ext cx="769442" cy="850779"/>
            <a:chOff x="922980" y="3281022"/>
            <a:chExt cx="630089" cy="696693"/>
          </a:xfrm>
        </p:grpSpPr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1088218" y="3281022"/>
              <a:ext cx="200183" cy="194452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4" name="Group 120"/>
            <p:cNvGrpSpPr/>
            <p:nvPr/>
          </p:nvGrpSpPr>
          <p:grpSpPr>
            <a:xfrm>
              <a:off x="922980" y="3475474"/>
              <a:ext cx="630089" cy="502241"/>
              <a:chOff x="980587" y="3705902"/>
              <a:chExt cx="630089" cy="502241"/>
            </a:xfrm>
          </p:grpSpPr>
          <p:sp>
            <p:nvSpPr>
              <p:cNvPr id="104" name="TextBox 103"/>
              <p:cNvSpPr txBox="1"/>
              <p:nvPr/>
            </p:nvSpPr>
            <p:spPr>
              <a:xfrm>
                <a:off x="980587" y="4056922"/>
                <a:ext cx="630089" cy="151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000" b="1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替换文字内容</a:t>
                </a:r>
                <a:endParaRPr lang="en-US" sz="10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105" name="Straight Connector 104"/>
              <p:cNvCxnSpPr/>
              <p:nvPr/>
            </p:nvCxnSpPr>
            <p:spPr>
              <a:xfrm>
                <a:off x="1246034" y="3705902"/>
                <a:ext cx="0" cy="34209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37"/>
          <p:cNvGrpSpPr/>
          <p:nvPr/>
        </p:nvGrpSpPr>
        <p:grpSpPr>
          <a:xfrm>
            <a:off x="4575214" y="4690307"/>
            <a:ext cx="769442" cy="1247802"/>
            <a:chOff x="1580321" y="3281022"/>
            <a:chExt cx="630089" cy="1021813"/>
          </a:xfrm>
        </p:grpSpPr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1744938" y="3281022"/>
              <a:ext cx="200183" cy="194452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6" name="Group 107"/>
            <p:cNvGrpSpPr/>
            <p:nvPr/>
          </p:nvGrpSpPr>
          <p:grpSpPr>
            <a:xfrm>
              <a:off x="1580321" y="3475474"/>
              <a:ext cx="630089" cy="827361"/>
              <a:chOff x="1629117" y="3705902"/>
              <a:chExt cx="630089" cy="827361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1893825" y="3705902"/>
                <a:ext cx="0" cy="65166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/>
              <p:cNvSpPr txBox="1"/>
              <p:nvPr/>
            </p:nvSpPr>
            <p:spPr>
              <a:xfrm>
                <a:off x="1629117" y="4382042"/>
                <a:ext cx="630089" cy="151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000" b="1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替换文字内容</a:t>
                </a:r>
                <a:endParaRPr lang="en-US" sz="10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8" name="Group 136"/>
          <p:cNvGrpSpPr/>
          <p:nvPr/>
        </p:nvGrpSpPr>
        <p:grpSpPr>
          <a:xfrm>
            <a:off x="5477423" y="4690312"/>
            <a:ext cx="769442" cy="850779"/>
            <a:chOff x="922980" y="3281022"/>
            <a:chExt cx="630089" cy="696693"/>
          </a:xfrm>
        </p:grpSpPr>
        <p:sp>
          <p:nvSpPr>
            <p:cNvPr id="112" name="Oval 111"/>
            <p:cNvSpPr>
              <a:spLocks noChangeAspect="1"/>
            </p:cNvSpPr>
            <p:nvPr/>
          </p:nvSpPr>
          <p:spPr>
            <a:xfrm>
              <a:off x="1088218" y="3281022"/>
              <a:ext cx="200183" cy="194452"/>
            </a:xfrm>
            <a:prstGeom prst="ellipse">
              <a:avLst/>
            </a:prstGeom>
            <a:solidFill>
              <a:schemeClr val="accent5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9" name="Group 120"/>
            <p:cNvGrpSpPr/>
            <p:nvPr/>
          </p:nvGrpSpPr>
          <p:grpSpPr>
            <a:xfrm>
              <a:off x="922980" y="3475474"/>
              <a:ext cx="630089" cy="502241"/>
              <a:chOff x="980587" y="3705902"/>
              <a:chExt cx="630089" cy="502241"/>
            </a:xfrm>
          </p:grpSpPr>
          <p:sp>
            <p:nvSpPr>
              <p:cNvPr id="114" name="TextBox 113"/>
              <p:cNvSpPr txBox="1"/>
              <p:nvPr/>
            </p:nvSpPr>
            <p:spPr>
              <a:xfrm>
                <a:off x="980587" y="4056922"/>
                <a:ext cx="630089" cy="151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000" b="1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替换文字内容</a:t>
                </a:r>
                <a:endParaRPr lang="en-US" sz="10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>
                <a:off x="1246034" y="3705902"/>
                <a:ext cx="0" cy="34209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37"/>
          <p:cNvGrpSpPr/>
          <p:nvPr/>
        </p:nvGrpSpPr>
        <p:grpSpPr>
          <a:xfrm>
            <a:off x="6379632" y="4690307"/>
            <a:ext cx="769442" cy="1247802"/>
            <a:chOff x="1580321" y="3281022"/>
            <a:chExt cx="630089" cy="1021813"/>
          </a:xfrm>
        </p:grpSpPr>
        <p:sp>
          <p:nvSpPr>
            <p:cNvPr id="117" name="Oval 116"/>
            <p:cNvSpPr>
              <a:spLocks noChangeAspect="1"/>
            </p:cNvSpPr>
            <p:nvPr/>
          </p:nvSpPr>
          <p:spPr>
            <a:xfrm>
              <a:off x="1744938" y="3281022"/>
              <a:ext cx="200183" cy="194452"/>
            </a:xfrm>
            <a:prstGeom prst="ellipse">
              <a:avLst/>
            </a:pr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21" name="Group 107"/>
            <p:cNvGrpSpPr/>
            <p:nvPr/>
          </p:nvGrpSpPr>
          <p:grpSpPr>
            <a:xfrm>
              <a:off x="1580321" y="3475474"/>
              <a:ext cx="630089" cy="827361"/>
              <a:chOff x="1629117" y="3705902"/>
              <a:chExt cx="630089" cy="827361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1893825" y="3705902"/>
                <a:ext cx="0" cy="65166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/>
              <p:cNvSpPr txBox="1"/>
              <p:nvPr/>
            </p:nvSpPr>
            <p:spPr>
              <a:xfrm>
                <a:off x="1629117" y="4382042"/>
                <a:ext cx="630089" cy="151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000" b="1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替换文字内容</a:t>
                </a:r>
                <a:endParaRPr lang="en-US" sz="10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3" name="Group 136"/>
          <p:cNvGrpSpPr/>
          <p:nvPr/>
        </p:nvGrpSpPr>
        <p:grpSpPr>
          <a:xfrm>
            <a:off x="7281842" y="4690312"/>
            <a:ext cx="769442" cy="850779"/>
            <a:chOff x="922980" y="3281022"/>
            <a:chExt cx="630089" cy="696693"/>
          </a:xfrm>
        </p:grpSpPr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1088218" y="3281022"/>
              <a:ext cx="200183" cy="194452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24" name="Group 120"/>
            <p:cNvGrpSpPr/>
            <p:nvPr/>
          </p:nvGrpSpPr>
          <p:grpSpPr>
            <a:xfrm>
              <a:off x="922980" y="3475474"/>
              <a:ext cx="630089" cy="502241"/>
              <a:chOff x="980587" y="3705902"/>
              <a:chExt cx="630089" cy="502241"/>
            </a:xfrm>
          </p:grpSpPr>
          <p:sp>
            <p:nvSpPr>
              <p:cNvPr id="124" name="TextBox 123"/>
              <p:cNvSpPr txBox="1"/>
              <p:nvPr/>
            </p:nvSpPr>
            <p:spPr>
              <a:xfrm>
                <a:off x="980587" y="4056922"/>
                <a:ext cx="630089" cy="151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000" b="1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替换文字内容</a:t>
                </a:r>
                <a:endParaRPr lang="en-US" sz="10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>
                <a:off x="1246034" y="3705902"/>
                <a:ext cx="0" cy="34209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137"/>
          <p:cNvGrpSpPr/>
          <p:nvPr/>
        </p:nvGrpSpPr>
        <p:grpSpPr>
          <a:xfrm>
            <a:off x="8184050" y="4690307"/>
            <a:ext cx="769442" cy="1247802"/>
            <a:chOff x="1580321" y="3281022"/>
            <a:chExt cx="630089" cy="1021813"/>
          </a:xfrm>
        </p:grpSpPr>
        <p:sp>
          <p:nvSpPr>
            <p:cNvPr id="127" name="Oval 126"/>
            <p:cNvSpPr>
              <a:spLocks noChangeAspect="1"/>
            </p:cNvSpPr>
            <p:nvPr/>
          </p:nvSpPr>
          <p:spPr>
            <a:xfrm>
              <a:off x="1744938" y="3281022"/>
              <a:ext cx="200183" cy="194452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26" name="Group 127"/>
            <p:cNvGrpSpPr/>
            <p:nvPr/>
          </p:nvGrpSpPr>
          <p:grpSpPr>
            <a:xfrm>
              <a:off x="1580321" y="3475474"/>
              <a:ext cx="630089" cy="827361"/>
              <a:chOff x="1629117" y="3705902"/>
              <a:chExt cx="630089" cy="827361"/>
            </a:xfrm>
          </p:grpSpPr>
          <p:cxnSp>
            <p:nvCxnSpPr>
              <p:cNvPr id="129" name="Straight Connector 128"/>
              <p:cNvCxnSpPr/>
              <p:nvPr/>
            </p:nvCxnSpPr>
            <p:spPr>
              <a:xfrm>
                <a:off x="1893825" y="3705902"/>
                <a:ext cx="0" cy="65166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Box 129"/>
              <p:cNvSpPr txBox="1"/>
              <p:nvPr/>
            </p:nvSpPr>
            <p:spPr>
              <a:xfrm>
                <a:off x="1629117" y="4382042"/>
                <a:ext cx="630089" cy="151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000" b="1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替换文字内容</a:t>
                </a:r>
                <a:endParaRPr lang="en-US" sz="10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3" name="Group 136"/>
          <p:cNvGrpSpPr/>
          <p:nvPr/>
        </p:nvGrpSpPr>
        <p:grpSpPr>
          <a:xfrm>
            <a:off x="9086260" y="4690312"/>
            <a:ext cx="769442" cy="850779"/>
            <a:chOff x="922980" y="3281022"/>
            <a:chExt cx="630089" cy="696693"/>
          </a:xfrm>
        </p:grpSpPr>
        <p:sp>
          <p:nvSpPr>
            <p:cNvPr id="132" name="Oval 131"/>
            <p:cNvSpPr>
              <a:spLocks noChangeAspect="1"/>
            </p:cNvSpPr>
            <p:nvPr/>
          </p:nvSpPr>
          <p:spPr>
            <a:xfrm>
              <a:off x="1088218" y="3281022"/>
              <a:ext cx="200183" cy="194452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35" name="Group 120"/>
            <p:cNvGrpSpPr/>
            <p:nvPr/>
          </p:nvGrpSpPr>
          <p:grpSpPr>
            <a:xfrm>
              <a:off x="922980" y="3475474"/>
              <a:ext cx="630089" cy="502241"/>
              <a:chOff x="980587" y="3705902"/>
              <a:chExt cx="630089" cy="502241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980587" y="4056922"/>
                <a:ext cx="630089" cy="151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000" b="1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替换文字内容</a:t>
                </a:r>
                <a:endParaRPr lang="en-US" sz="10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>
                <a:off x="1246034" y="3705902"/>
                <a:ext cx="0" cy="34209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137"/>
          <p:cNvGrpSpPr/>
          <p:nvPr/>
        </p:nvGrpSpPr>
        <p:grpSpPr>
          <a:xfrm>
            <a:off x="9988465" y="4690307"/>
            <a:ext cx="769442" cy="1247802"/>
            <a:chOff x="1580321" y="3281022"/>
            <a:chExt cx="630089" cy="1021813"/>
          </a:xfrm>
        </p:grpSpPr>
        <p:sp>
          <p:nvSpPr>
            <p:cNvPr id="137" name="Oval 136"/>
            <p:cNvSpPr>
              <a:spLocks noChangeAspect="1"/>
            </p:cNvSpPr>
            <p:nvPr/>
          </p:nvSpPr>
          <p:spPr>
            <a:xfrm>
              <a:off x="1744938" y="3281022"/>
              <a:ext cx="200183" cy="194452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41" name="Group 137"/>
            <p:cNvGrpSpPr/>
            <p:nvPr/>
          </p:nvGrpSpPr>
          <p:grpSpPr>
            <a:xfrm>
              <a:off x="1580321" y="3475474"/>
              <a:ext cx="630089" cy="827361"/>
              <a:chOff x="1629117" y="3705902"/>
              <a:chExt cx="630089" cy="827361"/>
            </a:xfrm>
          </p:grpSpPr>
          <p:cxnSp>
            <p:nvCxnSpPr>
              <p:cNvPr id="139" name="Straight Connector 138"/>
              <p:cNvCxnSpPr/>
              <p:nvPr/>
            </p:nvCxnSpPr>
            <p:spPr>
              <a:xfrm>
                <a:off x="1893825" y="3705902"/>
                <a:ext cx="0" cy="65166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139"/>
              <p:cNvSpPr txBox="1"/>
              <p:nvPr/>
            </p:nvSpPr>
            <p:spPr>
              <a:xfrm>
                <a:off x="1629117" y="4382042"/>
                <a:ext cx="630089" cy="151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000" b="1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替换文字内容</a:t>
                </a:r>
                <a:endParaRPr lang="en-US" sz="10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63" name="TextBox 23"/>
          <p:cNvSpPr txBox="1"/>
          <p:nvPr/>
        </p:nvSpPr>
        <p:spPr>
          <a:xfrm>
            <a:off x="309489" y="43967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338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7" grpId="0" animBg="1"/>
      <p:bldP spid="22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>
            <a:spLocks/>
          </p:cNvSpPr>
          <p:nvPr/>
        </p:nvSpPr>
        <p:spPr bwMode="auto">
          <a:xfrm>
            <a:off x="-28207" y="1485813"/>
            <a:ext cx="5095364" cy="4261026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10677613" y="1485813"/>
            <a:ext cx="2201063" cy="4261026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150169" y="2698157"/>
            <a:ext cx="1826109" cy="1826108"/>
          </a:xfrm>
          <a:prstGeom prst="ellipse">
            <a:avLst/>
          </a:prstGeom>
          <a:gradFill flip="none" rotWithShape="1">
            <a:gsLst>
              <a:gs pos="25000">
                <a:schemeClr val="bg1">
                  <a:shade val="67500"/>
                  <a:satMod val="115000"/>
                </a:schemeClr>
              </a:gs>
              <a:gs pos="62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bg1"/>
            </a:solidFill>
          </a:ln>
          <a:effectLst>
            <a:outerShdw blurRad="254000" dist="1270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MH_Others_1"/>
          <p:cNvSpPr txBox="1"/>
          <p:nvPr>
            <p:custDataLst>
              <p:tags r:id="rId1"/>
            </p:custDataLst>
          </p:nvPr>
        </p:nvSpPr>
        <p:spPr>
          <a:xfrm>
            <a:off x="4306517" y="3088054"/>
            <a:ext cx="1513416" cy="104631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4799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CHAPTER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35197" y="2944303"/>
            <a:ext cx="3184233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自我评价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465351" y="3677848"/>
            <a:ext cx="1486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41" lvl="1" indent="-171441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77850" y="3677848"/>
            <a:ext cx="1486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41" lvl="1" indent="-171441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6465351" y="3950664"/>
            <a:ext cx="1486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41" lvl="1" indent="-171441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8177850" y="3950664"/>
            <a:ext cx="1486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41" lvl="1" indent="-171441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80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45" grpId="0" animBg="1"/>
      <p:bldP spid="46" grpId="0"/>
      <p:bldP spid="10" grpId="0"/>
      <p:bldP spid="11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55"/>
          <p:cNvGrpSpPr/>
          <p:nvPr/>
        </p:nvGrpSpPr>
        <p:grpSpPr>
          <a:xfrm>
            <a:off x="1575380" y="2616525"/>
            <a:ext cx="5176130" cy="2982307"/>
            <a:chOff x="803822" y="1016361"/>
            <a:chExt cx="7536357" cy="2044618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803822" y="101636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803822" y="135713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803822" y="169790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803822" y="203867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803822" y="237944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803822" y="272021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803822" y="3060979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79"/>
          <p:cNvGrpSpPr/>
          <p:nvPr/>
        </p:nvGrpSpPr>
        <p:grpSpPr>
          <a:xfrm>
            <a:off x="2028556" y="3174810"/>
            <a:ext cx="678703" cy="678698"/>
            <a:chOff x="846989" y="1401020"/>
            <a:chExt cx="877416" cy="877416"/>
          </a:xfrm>
          <a:effectLst/>
        </p:grpSpPr>
        <p:sp>
          <p:nvSpPr>
            <p:cNvPr id="102" name="Teardrop 101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90%</a:t>
              </a:r>
            </a:p>
          </p:txBody>
        </p:sp>
      </p:grpSp>
      <p:grpSp>
        <p:nvGrpSpPr>
          <p:cNvPr id="6" name="Group 279"/>
          <p:cNvGrpSpPr/>
          <p:nvPr/>
        </p:nvGrpSpPr>
        <p:grpSpPr>
          <a:xfrm>
            <a:off x="2819507" y="2236715"/>
            <a:ext cx="678703" cy="678698"/>
            <a:chOff x="846989" y="1401020"/>
            <a:chExt cx="877416" cy="877416"/>
          </a:xfrm>
          <a:effectLst/>
        </p:grpSpPr>
        <p:sp>
          <p:nvSpPr>
            <p:cNvPr id="109" name="Teardrop 108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80%</a:t>
              </a:r>
            </a:p>
          </p:txBody>
        </p:sp>
      </p:grpSp>
      <p:grpSp>
        <p:nvGrpSpPr>
          <p:cNvPr id="7" name="Group 279"/>
          <p:cNvGrpSpPr/>
          <p:nvPr/>
        </p:nvGrpSpPr>
        <p:grpSpPr>
          <a:xfrm>
            <a:off x="3750035" y="1899397"/>
            <a:ext cx="678703" cy="678698"/>
            <a:chOff x="846989" y="1401020"/>
            <a:chExt cx="877416" cy="877416"/>
          </a:xfrm>
          <a:effectLst/>
        </p:grpSpPr>
        <p:sp>
          <p:nvSpPr>
            <p:cNvPr id="118" name="Teardrop 117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70%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064895" y="5741859"/>
            <a:ext cx="615553" cy="2215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31779" y="5741859"/>
            <a:ext cx="615553" cy="20249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798662" y="5741859"/>
            <a:ext cx="615553" cy="20249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1" name="Freeform 6"/>
          <p:cNvSpPr>
            <a:spLocks/>
          </p:cNvSpPr>
          <p:nvPr/>
        </p:nvSpPr>
        <p:spPr bwMode="auto">
          <a:xfrm>
            <a:off x="2242485" y="3027263"/>
            <a:ext cx="1822613" cy="2559355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2" name="Freeform 6"/>
          <p:cNvSpPr>
            <a:spLocks/>
          </p:cNvSpPr>
          <p:nvPr/>
        </p:nvSpPr>
        <p:spPr bwMode="auto">
          <a:xfrm>
            <a:off x="3998369" y="3027263"/>
            <a:ext cx="1822613" cy="2559355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4">
              <a:alpha val="90000"/>
            </a:schemeClr>
          </a:solidFill>
          <a:ln>
            <a:noFill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3" name="Freeform 6"/>
          <p:cNvSpPr>
            <a:spLocks/>
          </p:cNvSpPr>
          <p:nvPr/>
        </p:nvSpPr>
        <p:spPr bwMode="auto">
          <a:xfrm>
            <a:off x="1678340" y="3987021"/>
            <a:ext cx="1388657" cy="1599598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4" name="Freeform 6"/>
          <p:cNvSpPr>
            <a:spLocks/>
          </p:cNvSpPr>
          <p:nvPr/>
        </p:nvSpPr>
        <p:spPr bwMode="auto">
          <a:xfrm>
            <a:off x="3066998" y="2707344"/>
            <a:ext cx="2050439" cy="2879275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3">
              <a:alpha val="90000"/>
            </a:schemeClr>
          </a:solidFill>
          <a:ln>
            <a:noFill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5" name="Freeform 6"/>
          <p:cNvSpPr>
            <a:spLocks/>
          </p:cNvSpPr>
          <p:nvPr/>
        </p:nvSpPr>
        <p:spPr bwMode="auto">
          <a:xfrm>
            <a:off x="4928898" y="3471760"/>
            <a:ext cx="1822613" cy="2114858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5">
              <a:alpha val="90000"/>
            </a:schemeClr>
          </a:solidFill>
          <a:ln>
            <a:noFill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66" name="Group 279"/>
          <p:cNvGrpSpPr/>
          <p:nvPr/>
        </p:nvGrpSpPr>
        <p:grpSpPr>
          <a:xfrm>
            <a:off x="4577914" y="2232646"/>
            <a:ext cx="678703" cy="678697"/>
            <a:chOff x="846989" y="1401020"/>
            <a:chExt cx="877416" cy="877416"/>
          </a:xfrm>
          <a:effectLst/>
        </p:grpSpPr>
        <p:sp>
          <p:nvSpPr>
            <p:cNvPr id="167" name="Teardrop 166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8" name="Oval 167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70%</a:t>
              </a:r>
            </a:p>
          </p:txBody>
        </p:sp>
      </p:grpSp>
      <p:grpSp>
        <p:nvGrpSpPr>
          <p:cNvPr id="170" name="Group 279"/>
          <p:cNvGrpSpPr/>
          <p:nvPr/>
        </p:nvGrpSpPr>
        <p:grpSpPr>
          <a:xfrm>
            <a:off x="5506410" y="2639753"/>
            <a:ext cx="678703" cy="678697"/>
            <a:chOff x="846989" y="1401020"/>
            <a:chExt cx="877416" cy="877416"/>
          </a:xfrm>
          <a:effectLst/>
        </p:grpSpPr>
        <p:sp>
          <p:nvSpPr>
            <p:cNvPr id="171" name="Teardrop 170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2" name="Oval 171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70%</a:t>
              </a:r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4665545" y="5741859"/>
            <a:ext cx="615553" cy="20249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532430" y="5741859"/>
            <a:ext cx="615553" cy="20249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7" name="Rectangle 164"/>
          <p:cNvSpPr/>
          <p:nvPr/>
        </p:nvSpPr>
        <p:spPr>
          <a:xfrm>
            <a:off x="10350845" y="5198226"/>
            <a:ext cx="714939" cy="51321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80%</a:t>
            </a:r>
          </a:p>
        </p:txBody>
      </p:sp>
      <p:sp>
        <p:nvSpPr>
          <p:cNvPr id="169" name="Rectangle 165"/>
          <p:cNvSpPr/>
          <p:nvPr/>
        </p:nvSpPr>
        <p:spPr>
          <a:xfrm>
            <a:off x="10350845" y="4267697"/>
            <a:ext cx="714939" cy="51321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50%</a:t>
            </a:r>
          </a:p>
        </p:txBody>
      </p:sp>
      <p:grpSp>
        <p:nvGrpSpPr>
          <p:cNvPr id="175" name="Group 87"/>
          <p:cNvGrpSpPr/>
          <p:nvPr/>
        </p:nvGrpSpPr>
        <p:grpSpPr>
          <a:xfrm>
            <a:off x="7009043" y="5097283"/>
            <a:ext cx="3133741" cy="659261"/>
            <a:chOff x="609600" y="2841943"/>
            <a:chExt cx="2660838" cy="559774"/>
          </a:xfrm>
        </p:grpSpPr>
        <p:grpSp>
          <p:nvGrpSpPr>
            <p:cNvPr id="176" name="Group 184"/>
            <p:cNvGrpSpPr/>
            <p:nvPr/>
          </p:nvGrpSpPr>
          <p:grpSpPr>
            <a:xfrm>
              <a:off x="609600" y="2841943"/>
              <a:ext cx="260742" cy="559774"/>
              <a:chOff x="6213475" y="1668463"/>
              <a:chExt cx="227013" cy="487362"/>
            </a:xfrm>
            <a:solidFill>
              <a:schemeClr val="accent1"/>
            </a:solidFill>
          </p:grpSpPr>
          <p:sp>
            <p:nvSpPr>
              <p:cNvPr id="204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5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77" name="Group 184"/>
            <p:cNvGrpSpPr/>
            <p:nvPr/>
          </p:nvGrpSpPr>
          <p:grpSpPr>
            <a:xfrm>
              <a:off x="876277" y="2841943"/>
              <a:ext cx="260742" cy="559774"/>
              <a:chOff x="6213475" y="1668463"/>
              <a:chExt cx="227013" cy="487362"/>
            </a:xfrm>
            <a:solidFill>
              <a:schemeClr val="accent1"/>
            </a:solidFill>
          </p:grpSpPr>
          <p:sp>
            <p:nvSpPr>
              <p:cNvPr id="202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3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78" name="Group 184"/>
            <p:cNvGrpSpPr/>
            <p:nvPr/>
          </p:nvGrpSpPr>
          <p:grpSpPr>
            <a:xfrm>
              <a:off x="1142954" y="2841943"/>
              <a:ext cx="260742" cy="559774"/>
              <a:chOff x="6213475" y="1668463"/>
              <a:chExt cx="227013" cy="487362"/>
            </a:xfrm>
            <a:solidFill>
              <a:schemeClr val="accent1"/>
            </a:solidFill>
          </p:grpSpPr>
          <p:sp>
            <p:nvSpPr>
              <p:cNvPr id="200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1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79" name="Group 184"/>
            <p:cNvGrpSpPr/>
            <p:nvPr/>
          </p:nvGrpSpPr>
          <p:grpSpPr>
            <a:xfrm>
              <a:off x="1409631" y="2841943"/>
              <a:ext cx="260742" cy="559774"/>
              <a:chOff x="6213475" y="1668463"/>
              <a:chExt cx="227013" cy="487362"/>
            </a:xfrm>
            <a:solidFill>
              <a:schemeClr val="accent1"/>
            </a:solidFill>
          </p:grpSpPr>
          <p:sp>
            <p:nvSpPr>
              <p:cNvPr id="198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9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80" name="Group 184"/>
            <p:cNvGrpSpPr/>
            <p:nvPr/>
          </p:nvGrpSpPr>
          <p:grpSpPr>
            <a:xfrm>
              <a:off x="1676308" y="2841943"/>
              <a:ext cx="260742" cy="559774"/>
              <a:chOff x="6213475" y="1668463"/>
              <a:chExt cx="227013" cy="487362"/>
            </a:xfrm>
            <a:solidFill>
              <a:schemeClr val="accent1"/>
            </a:solidFill>
          </p:grpSpPr>
          <p:sp>
            <p:nvSpPr>
              <p:cNvPr id="196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7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81" name="Group 184"/>
            <p:cNvGrpSpPr/>
            <p:nvPr/>
          </p:nvGrpSpPr>
          <p:grpSpPr>
            <a:xfrm>
              <a:off x="1942985" y="2841943"/>
              <a:ext cx="260742" cy="559774"/>
              <a:chOff x="6213475" y="1668463"/>
              <a:chExt cx="227013" cy="487362"/>
            </a:xfrm>
            <a:solidFill>
              <a:schemeClr val="accent1"/>
            </a:solidFill>
          </p:grpSpPr>
          <p:sp>
            <p:nvSpPr>
              <p:cNvPr id="194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5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82" name="Group 184"/>
            <p:cNvGrpSpPr/>
            <p:nvPr/>
          </p:nvGrpSpPr>
          <p:grpSpPr>
            <a:xfrm>
              <a:off x="2209662" y="2841943"/>
              <a:ext cx="260742" cy="559774"/>
              <a:chOff x="6213475" y="1668463"/>
              <a:chExt cx="227013" cy="487362"/>
            </a:xfrm>
            <a:solidFill>
              <a:schemeClr val="accent1"/>
            </a:solidFill>
          </p:grpSpPr>
          <p:sp>
            <p:nvSpPr>
              <p:cNvPr id="192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3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83" name="Group 184"/>
            <p:cNvGrpSpPr/>
            <p:nvPr/>
          </p:nvGrpSpPr>
          <p:grpSpPr>
            <a:xfrm>
              <a:off x="2476339" y="2841943"/>
              <a:ext cx="260742" cy="559774"/>
              <a:chOff x="6213475" y="1668463"/>
              <a:chExt cx="227013" cy="487362"/>
            </a:xfrm>
            <a:solidFill>
              <a:schemeClr val="accent1"/>
            </a:solidFill>
          </p:grpSpPr>
          <p:sp>
            <p:nvSpPr>
              <p:cNvPr id="190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1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84" name="Group 184"/>
            <p:cNvGrpSpPr/>
            <p:nvPr/>
          </p:nvGrpSpPr>
          <p:grpSpPr>
            <a:xfrm>
              <a:off x="2743016" y="2841943"/>
              <a:ext cx="260742" cy="559774"/>
              <a:chOff x="6213475" y="1668463"/>
              <a:chExt cx="227013" cy="487362"/>
            </a:xfrm>
            <a:solidFill>
              <a:schemeClr val="bg1">
                <a:lumMod val="75000"/>
              </a:schemeClr>
            </a:solidFill>
          </p:grpSpPr>
          <p:sp>
            <p:nvSpPr>
              <p:cNvPr id="188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9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3009696" y="2841943"/>
              <a:ext cx="260742" cy="559774"/>
              <a:chOff x="6213475" y="1668463"/>
              <a:chExt cx="227013" cy="487362"/>
            </a:xfrm>
            <a:solidFill>
              <a:schemeClr val="bg1">
                <a:lumMod val="75000"/>
              </a:schemeClr>
            </a:solidFill>
          </p:grpSpPr>
          <p:sp>
            <p:nvSpPr>
              <p:cNvPr id="186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7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06" name="Group 212"/>
          <p:cNvGrpSpPr/>
          <p:nvPr/>
        </p:nvGrpSpPr>
        <p:grpSpPr>
          <a:xfrm>
            <a:off x="7054050" y="4174643"/>
            <a:ext cx="3030666" cy="697708"/>
            <a:chOff x="5932686" y="2855964"/>
            <a:chExt cx="2449314" cy="563870"/>
          </a:xfrm>
        </p:grpSpPr>
        <p:grpSp>
          <p:nvGrpSpPr>
            <p:cNvPr id="207" name="Group 179"/>
            <p:cNvGrpSpPr/>
            <p:nvPr/>
          </p:nvGrpSpPr>
          <p:grpSpPr>
            <a:xfrm>
              <a:off x="5932686" y="2855964"/>
              <a:ext cx="220321" cy="563870"/>
              <a:chOff x="5054600" y="1652588"/>
              <a:chExt cx="187325" cy="479424"/>
            </a:xfrm>
            <a:solidFill>
              <a:schemeClr val="accent4"/>
            </a:solidFill>
          </p:grpSpPr>
          <p:sp>
            <p:nvSpPr>
              <p:cNvPr id="235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6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08" name="Group 179"/>
            <p:cNvGrpSpPr/>
            <p:nvPr/>
          </p:nvGrpSpPr>
          <p:grpSpPr>
            <a:xfrm>
              <a:off x="6180352" y="2855964"/>
              <a:ext cx="220321" cy="563870"/>
              <a:chOff x="5054600" y="1652588"/>
              <a:chExt cx="187325" cy="479424"/>
            </a:xfrm>
            <a:solidFill>
              <a:schemeClr val="accent4"/>
            </a:solidFill>
          </p:grpSpPr>
          <p:sp>
            <p:nvSpPr>
              <p:cNvPr id="233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4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09" name="Group 179"/>
            <p:cNvGrpSpPr/>
            <p:nvPr/>
          </p:nvGrpSpPr>
          <p:grpSpPr>
            <a:xfrm>
              <a:off x="6428018" y="2855964"/>
              <a:ext cx="220321" cy="563870"/>
              <a:chOff x="5054600" y="1652588"/>
              <a:chExt cx="187325" cy="479424"/>
            </a:xfrm>
            <a:solidFill>
              <a:schemeClr val="accent4"/>
            </a:solidFill>
          </p:grpSpPr>
          <p:sp>
            <p:nvSpPr>
              <p:cNvPr id="231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2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10" name="Group 179"/>
            <p:cNvGrpSpPr/>
            <p:nvPr/>
          </p:nvGrpSpPr>
          <p:grpSpPr>
            <a:xfrm>
              <a:off x="6675684" y="2855964"/>
              <a:ext cx="220321" cy="563870"/>
              <a:chOff x="5054600" y="1652588"/>
              <a:chExt cx="187325" cy="479424"/>
            </a:xfrm>
            <a:solidFill>
              <a:schemeClr val="accent4"/>
            </a:solidFill>
          </p:grpSpPr>
          <p:sp>
            <p:nvSpPr>
              <p:cNvPr id="229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0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11" name="Group 179"/>
            <p:cNvGrpSpPr/>
            <p:nvPr/>
          </p:nvGrpSpPr>
          <p:grpSpPr>
            <a:xfrm>
              <a:off x="6923350" y="2855964"/>
              <a:ext cx="220321" cy="563870"/>
              <a:chOff x="5054600" y="1652588"/>
              <a:chExt cx="187325" cy="479424"/>
            </a:xfrm>
            <a:solidFill>
              <a:schemeClr val="accent4"/>
            </a:solidFill>
          </p:grpSpPr>
          <p:sp>
            <p:nvSpPr>
              <p:cNvPr id="227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28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12" name="Group 179"/>
            <p:cNvGrpSpPr/>
            <p:nvPr/>
          </p:nvGrpSpPr>
          <p:grpSpPr>
            <a:xfrm>
              <a:off x="7171017" y="2855964"/>
              <a:ext cx="220321" cy="563870"/>
              <a:chOff x="5054600" y="1652588"/>
              <a:chExt cx="187325" cy="479424"/>
            </a:xfrm>
            <a:solidFill>
              <a:schemeClr val="bg1">
                <a:lumMod val="75000"/>
              </a:schemeClr>
            </a:solidFill>
          </p:grpSpPr>
          <p:sp>
            <p:nvSpPr>
              <p:cNvPr id="225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26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13" name="Group 179"/>
            <p:cNvGrpSpPr/>
            <p:nvPr/>
          </p:nvGrpSpPr>
          <p:grpSpPr>
            <a:xfrm>
              <a:off x="7418683" y="2855964"/>
              <a:ext cx="220321" cy="563870"/>
              <a:chOff x="5054600" y="1652588"/>
              <a:chExt cx="187325" cy="479424"/>
            </a:xfrm>
            <a:solidFill>
              <a:schemeClr val="bg1">
                <a:lumMod val="75000"/>
              </a:schemeClr>
            </a:solidFill>
          </p:grpSpPr>
          <p:sp>
            <p:nvSpPr>
              <p:cNvPr id="223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24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14" name="Group 179"/>
            <p:cNvGrpSpPr/>
            <p:nvPr/>
          </p:nvGrpSpPr>
          <p:grpSpPr>
            <a:xfrm>
              <a:off x="7666349" y="2855964"/>
              <a:ext cx="220321" cy="563870"/>
              <a:chOff x="5054600" y="1652588"/>
              <a:chExt cx="187325" cy="479424"/>
            </a:xfrm>
            <a:solidFill>
              <a:schemeClr val="bg1">
                <a:lumMod val="75000"/>
              </a:schemeClr>
            </a:solidFill>
          </p:grpSpPr>
          <p:sp>
            <p:nvSpPr>
              <p:cNvPr id="221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22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15" name="Group 179"/>
            <p:cNvGrpSpPr/>
            <p:nvPr/>
          </p:nvGrpSpPr>
          <p:grpSpPr>
            <a:xfrm>
              <a:off x="7914015" y="2855964"/>
              <a:ext cx="220321" cy="563870"/>
              <a:chOff x="5054600" y="1652588"/>
              <a:chExt cx="187325" cy="479424"/>
            </a:xfrm>
            <a:solidFill>
              <a:schemeClr val="bg1">
                <a:lumMod val="75000"/>
              </a:schemeClr>
            </a:solidFill>
          </p:grpSpPr>
          <p:sp>
            <p:nvSpPr>
              <p:cNvPr id="219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20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16" name="Group 179"/>
            <p:cNvGrpSpPr/>
            <p:nvPr/>
          </p:nvGrpSpPr>
          <p:grpSpPr>
            <a:xfrm>
              <a:off x="8161679" y="2855964"/>
              <a:ext cx="220321" cy="563870"/>
              <a:chOff x="5054600" y="1652588"/>
              <a:chExt cx="187325" cy="479424"/>
            </a:xfrm>
            <a:solidFill>
              <a:schemeClr val="bg1">
                <a:lumMod val="75000"/>
              </a:schemeClr>
            </a:solidFill>
          </p:grpSpPr>
          <p:sp>
            <p:nvSpPr>
              <p:cNvPr id="217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18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37" name="TextBox 228"/>
          <p:cNvSpPr txBox="1"/>
          <p:nvPr/>
        </p:nvSpPr>
        <p:spPr>
          <a:xfrm>
            <a:off x="7749855" y="2547483"/>
            <a:ext cx="3527513" cy="429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116686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</a:p>
        </p:txBody>
      </p:sp>
      <p:sp>
        <p:nvSpPr>
          <p:cNvPr id="238" name="TextBox 229"/>
          <p:cNvSpPr txBox="1"/>
          <p:nvPr/>
        </p:nvSpPr>
        <p:spPr>
          <a:xfrm>
            <a:off x="7033656" y="2196931"/>
            <a:ext cx="1883658" cy="2585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9" name="Rectangle 230"/>
          <p:cNvSpPr/>
          <p:nvPr/>
        </p:nvSpPr>
        <p:spPr>
          <a:xfrm>
            <a:off x="7011955" y="2537846"/>
            <a:ext cx="714939" cy="51321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80%</a:t>
            </a:r>
          </a:p>
        </p:txBody>
      </p:sp>
      <p:sp>
        <p:nvSpPr>
          <p:cNvPr id="240" name="TextBox 231"/>
          <p:cNvSpPr txBox="1"/>
          <p:nvPr/>
        </p:nvSpPr>
        <p:spPr>
          <a:xfrm>
            <a:off x="7011955" y="3295994"/>
            <a:ext cx="4265413" cy="5782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116686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</a:p>
        </p:txBody>
      </p:sp>
      <p:sp>
        <p:nvSpPr>
          <p:cNvPr id="103" name="TextBox 23"/>
          <p:cNvSpPr txBox="1"/>
          <p:nvPr/>
        </p:nvSpPr>
        <p:spPr>
          <a:xfrm>
            <a:off x="309489" y="43967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721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0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500"/>
                            </p:stCondLst>
                            <p:childTnLst>
                              <p:par>
                                <p:cTn id="10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73" grpId="0"/>
      <p:bldP spid="77" grpId="0"/>
      <p:bldP spid="161" grpId="0" animBg="1"/>
      <p:bldP spid="162" grpId="0" animBg="1"/>
      <p:bldP spid="163" grpId="0" animBg="1"/>
      <p:bldP spid="164" grpId="0" animBg="1"/>
      <p:bldP spid="165" grpId="0" animBg="1"/>
      <p:bldP spid="173" grpId="0"/>
      <p:bldP spid="174" grpId="0"/>
      <p:bldP spid="157" grpId="0"/>
      <p:bldP spid="169" grpId="0"/>
      <p:bldP spid="237" grpId="0"/>
      <p:bldP spid="238" grpId="0"/>
      <p:bldP spid="239" grpId="0"/>
      <p:bldP spid="24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CE2DECD-6FBE-4688-993F-2463187C17F4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731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heme/theme1.xml><?xml version="1.0" encoding="utf-8"?>
<a:theme xmlns:a="http://schemas.openxmlformats.org/drawingml/2006/main" name="第一PPT，www.1ppt.com">
  <a:themeElements>
    <a:clrScheme name="自定义 461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005D5D"/>
      </a:accent1>
      <a:accent2>
        <a:srgbClr val="209075"/>
      </a:accent2>
      <a:accent3>
        <a:srgbClr val="005D5D"/>
      </a:accent3>
      <a:accent4>
        <a:srgbClr val="209075"/>
      </a:accent4>
      <a:accent5>
        <a:srgbClr val="005D5D"/>
      </a:accent5>
      <a:accent6>
        <a:srgbClr val="209075"/>
      </a:accent6>
      <a:hlink>
        <a:srgbClr val="005D5D"/>
      </a:hlink>
      <a:folHlink>
        <a:srgbClr val="20907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2252</Words>
  <Application>Microsoft Office PowerPoint</Application>
  <PresentationFormat>自定义</PresentationFormat>
  <Paragraphs>237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方正正大黑简体</vt:lpstr>
      <vt:lpstr>微软雅黑</vt:lpstr>
      <vt:lpstr>Arial</vt:lpstr>
      <vt:lpstr>Calibri</vt:lpstr>
      <vt:lpstr>Calibri Light</vt:lpstr>
      <vt:lpstr>Impact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述职报告</dc:title>
  <dc:creator/>
  <cp:keywords>www.1ppt.com</cp:keywords>
  <cp:lastModifiedBy/>
  <cp:revision>1</cp:revision>
  <dcterms:created xsi:type="dcterms:W3CDTF">2016-10-17T14:00:15Z</dcterms:created>
  <dcterms:modified xsi:type="dcterms:W3CDTF">2018-12-23T02:37:30Z</dcterms:modified>
</cp:coreProperties>
</file>