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2" r:id="rId4"/>
    <p:sldId id="261" r:id="rId5"/>
    <p:sldId id="256" r:id="rId6"/>
    <p:sldId id="257" r:id="rId7"/>
    <p:sldId id="263" r:id="rId8"/>
    <p:sldId id="264" r:id="rId9"/>
    <p:sldId id="258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4F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33C6-8476-46E0-A254-48BF42F65BA4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657D-4594-4FBF-8F5C-38074092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9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33C6-8476-46E0-A254-48BF42F65BA4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657D-4594-4FBF-8F5C-38074092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6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33C6-8476-46E0-A254-48BF42F65BA4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657D-4594-4FBF-8F5C-38074092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5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33C6-8476-46E0-A254-48BF42F65BA4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657D-4594-4FBF-8F5C-38074092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9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33C6-8476-46E0-A254-48BF42F65BA4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657D-4594-4FBF-8F5C-38074092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8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33C6-8476-46E0-A254-48BF42F65BA4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657D-4594-4FBF-8F5C-38074092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8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33C6-8476-46E0-A254-48BF42F65BA4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657D-4594-4FBF-8F5C-38074092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1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33C6-8476-46E0-A254-48BF42F65BA4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657D-4594-4FBF-8F5C-38074092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7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33C6-8476-46E0-A254-48BF42F65BA4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657D-4594-4FBF-8F5C-38074092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9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33C6-8476-46E0-A254-48BF42F65BA4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657D-4594-4FBF-8F5C-38074092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9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33C6-8476-46E0-A254-48BF42F65BA4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657D-4594-4FBF-8F5C-38074092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5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333C6-8476-46E0-A254-48BF42F65BA4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D657D-4594-4FBF-8F5C-38074092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9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/>
          <p:nvPr/>
        </p:nvSpPr>
        <p:spPr>
          <a:xfrm>
            <a:off x="971600" y="2651313"/>
            <a:ext cx="7416824" cy="311074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PERKEMBANGAN KOMPUTER TERBARU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b="1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</a:t>
            </a:r>
            <a:r>
              <a:rPr lang="id-ID" b="1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UST</a:t>
            </a:r>
            <a:r>
              <a:rPr lang="en-US" b="1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4425/Teknologi Informasi dan Komunikasi</a:t>
            </a:r>
            <a:endParaRPr lang="id-ID" sz="1400" b="1" dirty="0">
              <a:effectLst/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 </a:t>
            </a:r>
            <a:endParaRPr lang="id-ID" sz="1100" dirty="0">
              <a:effectLst/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 </a:t>
            </a:r>
            <a:endParaRPr lang="id-ID" sz="1100" dirty="0">
              <a:effectLst/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id-ID" sz="1400" b="1" dirty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Nama Pengembang </a:t>
            </a:r>
            <a:r>
              <a:rPr lang="id-ID" sz="1400" b="1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: </a:t>
            </a:r>
            <a:r>
              <a:rPr lang="en-US" sz="1400" b="1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Gema Rullyana, S.Pd., M.I.Kom</a:t>
            </a:r>
            <a:r>
              <a:rPr lang="id-ID" sz="140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. </a:t>
            </a:r>
            <a:endParaRPr lang="id-ID" sz="1100" dirty="0">
              <a:effectLst/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id-ID" sz="1400" dirty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E</a:t>
            </a:r>
            <a:r>
              <a:rPr lang="en-US" sz="1400" dirty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mail</a:t>
            </a:r>
            <a:r>
              <a:rPr lang="id-ID" sz="140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: </a:t>
            </a:r>
            <a:r>
              <a:rPr lang="en-US" sz="140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gemarullyana@upi.edu</a:t>
            </a:r>
            <a:r>
              <a:rPr lang="id-ID" sz="140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</a:t>
            </a:r>
            <a:endParaRPr lang="id-ID" sz="1400" dirty="0">
              <a:effectLst/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endParaRPr lang="id-ID" sz="1400" dirty="0">
              <a:effectLst/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400" b="1" dirty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Nama </a:t>
            </a:r>
            <a:r>
              <a:rPr lang="en-US" sz="1400" b="1" dirty="0" err="1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Penelaah</a:t>
            </a:r>
            <a:r>
              <a:rPr lang="id-ID" sz="1400" b="1" dirty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:  Majidah, S.Sos., M.I.Kom </a:t>
            </a:r>
            <a:endParaRPr lang="id-ID" sz="1100" b="1" dirty="0"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id-ID" sz="1400" dirty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E</a:t>
            </a:r>
            <a:r>
              <a:rPr lang="en-US" sz="1400" dirty="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mail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penelaah</a:t>
            </a:r>
            <a:r>
              <a:rPr lang="id-ID" sz="1400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:   Majidah@ecampus.ut.ac.id   </a:t>
            </a:r>
            <a:endParaRPr lang="id-ID" sz="1100" dirty="0">
              <a:effectLst/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38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flipV="1">
            <a:off x="851646" y="6614344"/>
            <a:ext cx="8292353" cy="46431"/>
            <a:chOff x="0" y="3274488"/>
            <a:chExt cx="12192000" cy="135905"/>
          </a:xfrm>
        </p:grpSpPr>
        <p:sp>
          <p:nvSpPr>
            <p:cNvPr id="6" name="Rectangle 5"/>
            <p:cNvSpPr/>
            <p:nvPr/>
          </p:nvSpPr>
          <p:spPr>
            <a:xfrm>
              <a:off x="0" y="3279530"/>
              <a:ext cx="2438400" cy="13086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38400" y="3279530"/>
              <a:ext cx="2438400" cy="1308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76800" y="3279530"/>
              <a:ext cx="2438400" cy="1308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315200" y="3279530"/>
              <a:ext cx="2438400" cy="1308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753600" y="3274488"/>
              <a:ext cx="2438400" cy="13086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 rot="16200000">
            <a:off x="-2792890" y="3021490"/>
            <a:ext cx="6858000" cy="81502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 rot="16200000">
            <a:off x="-2349636" y="3088201"/>
            <a:ext cx="5971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Jenis - Jenis Komputer </a:t>
            </a:r>
            <a:endParaRPr lang="en-US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630566" y="1455314"/>
            <a:ext cx="341870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40368" y="2032718"/>
            <a:ext cx="341870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30566" y="2592948"/>
            <a:ext cx="341870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629997" y="3123128"/>
            <a:ext cx="341870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629996" y="3784158"/>
            <a:ext cx="341870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29996" y="4361904"/>
            <a:ext cx="341870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60660" y="929342"/>
            <a:ext cx="3557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Personal Computer (PC)</a:t>
            </a:r>
            <a:endParaRPr lang="id-ID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42122" y="1493181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Laptop</a:t>
            </a:r>
            <a:endParaRPr lang="id-ID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60660" y="2123301"/>
            <a:ext cx="1006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Tablet</a:t>
            </a:r>
            <a:endParaRPr lang="id-ID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76436" y="267442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PDA</a:t>
            </a:r>
            <a:endParaRPr lang="id-ID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60660" y="3271838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Smartphone</a:t>
            </a:r>
            <a:endParaRPr lang="id-ID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76436" y="3882723"/>
            <a:ext cx="307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Berbagai jenis server</a:t>
            </a:r>
            <a:endParaRPr lang="id-ID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702" y="468346"/>
            <a:ext cx="2500401" cy="138365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332" y="1954846"/>
            <a:ext cx="2169874" cy="216987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702" y="3906892"/>
            <a:ext cx="1766244" cy="242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9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2080"/>
            <a:ext cx="9144000" cy="46338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857250"/>
            <a:ext cx="9144000" cy="2548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/>
          <p:cNvSpPr/>
          <p:nvPr/>
        </p:nvSpPr>
        <p:spPr>
          <a:xfrm>
            <a:off x="0" y="5745920"/>
            <a:ext cx="9144000" cy="2548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461193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flipV="1">
            <a:off x="851646" y="6614344"/>
            <a:ext cx="8292353" cy="46431"/>
            <a:chOff x="0" y="3274488"/>
            <a:chExt cx="12192000" cy="135905"/>
          </a:xfrm>
        </p:grpSpPr>
        <p:sp>
          <p:nvSpPr>
            <p:cNvPr id="6" name="Rectangle 5"/>
            <p:cNvSpPr/>
            <p:nvPr/>
          </p:nvSpPr>
          <p:spPr>
            <a:xfrm>
              <a:off x="0" y="3279530"/>
              <a:ext cx="2438400" cy="13086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38400" y="3279530"/>
              <a:ext cx="2438400" cy="1308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76800" y="3279530"/>
              <a:ext cx="2438400" cy="1308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315200" y="3279530"/>
              <a:ext cx="2438400" cy="1308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753600" y="3274488"/>
              <a:ext cx="2438400" cy="13086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 rot="16200000">
            <a:off x="-2792890" y="3021490"/>
            <a:ext cx="6858000" cy="81502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D:\PERKULIAHAN\GANJIL 2016\Aplikasi TIK Perpustakaan\Gambar\Evolusi Komp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717" y="298333"/>
            <a:ext cx="6714565" cy="626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 rot="16200000">
            <a:off x="-1649933" y="3088201"/>
            <a:ext cx="4572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Evolusi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Komputer</a:t>
            </a:r>
            <a:endParaRPr lang="en-US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47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PERKULIAHAN\GANJIL 2016\Aplikasi TIK Perpustakaan\Gambar\AAEAAQAAAAAAAAc2AAAAJDA5MzAyNzJmLTJiNGEtNGJmZS05ZjZlLWFkYmUxMmJhYzQxN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651102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5395329"/>
            <a:ext cx="9144000" cy="8382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68506" y="5522041"/>
            <a:ext cx="7326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Perkembangan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 flipV="1">
            <a:off x="0" y="6614345"/>
            <a:ext cx="9144000" cy="45719"/>
            <a:chOff x="0" y="3274488"/>
            <a:chExt cx="12192000" cy="135905"/>
          </a:xfrm>
        </p:grpSpPr>
        <p:sp>
          <p:nvSpPr>
            <p:cNvPr id="6" name="Rectangle 5"/>
            <p:cNvSpPr/>
            <p:nvPr/>
          </p:nvSpPr>
          <p:spPr>
            <a:xfrm>
              <a:off x="0" y="3279530"/>
              <a:ext cx="2438400" cy="13086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38400" y="3279530"/>
              <a:ext cx="2438400" cy="1308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76800" y="3279530"/>
              <a:ext cx="2438400" cy="1308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315200" y="3279530"/>
              <a:ext cx="2438400" cy="1308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753600" y="3274488"/>
              <a:ext cx="2438400" cy="13086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204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395329"/>
            <a:ext cx="9144000" cy="8382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23217" y="5552819"/>
            <a:ext cx="7497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Perkembangan Perangkat Keras Komputer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 flipV="1">
            <a:off x="0" y="6614345"/>
            <a:ext cx="9144000" cy="45719"/>
            <a:chOff x="0" y="3274488"/>
            <a:chExt cx="12192000" cy="135905"/>
          </a:xfrm>
        </p:grpSpPr>
        <p:sp>
          <p:nvSpPr>
            <p:cNvPr id="5" name="Rectangle 4"/>
            <p:cNvSpPr/>
            <p:nvPr/>
          </p:nvSpPr>
          <p:spPr>
            <a:xfrm>
              <a:off x="0" y="3279530"/>
              <a:ext cx="2438400" cy="13086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438400" y="3279530"/>
              <a:ext cx="2438400" cy="1308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876800" y="3279530"/>
              <a:ext cx="2438400" cy="1308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315200" y="3279530"/>
              <a:ext cx="2438400" cy="1308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53600" y="3274488"/>
              <a:ext cx="2438400" cy="13086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68302"/>
            <a:ext cx="7028737" cy="483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7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386"/>
            <a:ext cx="9144000" cy="8382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02471" y="336876"/>
            <a:ext cx="5756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Perkembangan Sistem Informasi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 flipV="1">
            <a:off x="0" y="6614345"/>
            <a:ext cx="9144000" cy="45719"/>
            <a:chOff x="0" y="3274488"/>
            <a:chExt cx="12192000" cy="135905"/>
          </a:xfrm>
        </p:grpSpPr>
        <p:sp>
          <p:nvSpPr>
            <p:cNvPr id="5" name="Rectangle 4"/>
            <p:cNvSpPr/>
            <p:nvPr/>
          </p:nvSpPr>
          <p:spPr>
            <a:xfrm>
              <a:off x="0" y="3279530"/>
              <a:ext cx="2438400" cy="13086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438400" y="3279530"/>
              <a:ext cx="2438400" cy="1308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876800" y="3279530"/>
              <a:ext cx="2438400" cy="1308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315200" y="3279530"/>
              <a:ext cx="2438400" cy="1308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53600" y="3274488"/>
              <a:ext cx="2438400" cy="13086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02" y="1219912"/>
            <a:ext cx="3733264" cy="26692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49" y="3747648"/>
            <a:ext cx="4816699" cy="194692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46975" y="4091522"/>
            <a:ext cx="2910625" cy="50714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Perkembangan Windows</a:t>
            </a:r>
            <a:endParaRPr lang="id-ID" dirty="0"/>
          </a:p>
        </p:txBody>
      </p:sp>
      <p:sp>
        <p:nvSpPr>
          <p:cNvPr id="13" name="Rectangle 12"/>
          <p:cNvSpPr/>
          <p:nvPr/>
        </p:nvSpPr>
        <p:spPr>
          <a:xfrm>
            <a:off x="4945485" y="5852783"/>
            <a:ext cx="2910625" cy="50714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Perkembangan Linux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5142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386"/>
            <a:ext cx="5872766" cy="812287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88458" y="336876"/>
            <a:ext cx="184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 flipV="1">
            <a:off x="0" y="6614345"/>
            <a:ext cx="9144000" cy="45719"/>
            <a:chOff x="0" y="3274488"/>
            <a:chExt cx="12192000" cy="135905"/>
          </a:xfrm>
        </p:grpSpPr>
        <p:sp>
          <p:nvSpPr>
            <p:cNvPr id="5" name="Rectangle 4"/>
            <p:cNvSpPr/>
            <p:nvPr/>
          </p:nvSpPr>
          <p:spPr>
            <a:xfrm>
              <a:off x="0" y="3279530"/>
              <a:ext cx="2438400" cy="13086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438400" y="3279530"/>
              <a:ext cx="2438400" cy="1308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876800" y="3279530"/>
              <a:ext cx="2438400" cy="1308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315200" y="3279530"/>
              <a:ext cx="2438400" cy="1308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53600" y="3274488"/>
              <a:ext cx="2438400" cy="13086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3811307" y="1815921"/>
            <a:ext cx="5332693" cy="22712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Sistem Operasi ini dikembangakan oleh android dan diperuntunkan bagi pengguna Smartphone, PDA dan Tablet yang berbasis dasar dari OS LINUX.</a:t>
            </a:r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5921"/>
            <a:ext cx="3811307" cy="227125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424204" y="4761450"/>
            <a:ext cx="2637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Android Beta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Android 1.0 (Astro)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Android 1.1 Bender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Android 1.5 Cupcake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Android 1.6 Donut </a:t>
            </a:r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08315" y="4761450"/>
            <a:ext cx="30243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Android 2.0 Eclair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Android 2.2 Froyo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Android 2.3 Gingerbread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Android 3.0 Honeycomb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Android 4.1 Jelly Bean</a:t>
            </a:r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66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flipV="1">
            <a:off x="851646" y="6614344"/>
            <a:ext cx="8292353" cy="46431"/>
            <a:chOff x="0" y="3274488"/>
            <a:chExt cx="12192000" cy="135905"/>
          </a:xfrm>
        </p:grpSpPr>
        <p:sp>
          <p:nvSpPr>
            <p:cNvPr id="6" name="Rectangle 5"/>
            <p:cNvSpPr/>
            <p:nvPr/>
          </p:nvSpPr>
          <p:spPr>
            <a:xfrm>
              <a:off x="0" y="3279530"/>
              <a:ext cx="2438400" cy="13086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38400" y="3279530"/>
              <a:ext cx="2438400" cy="1308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76800" y="3279530"/>
              <a:ext cx="2438400" cy="1308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315200" y="3279530"/>
              <a:ext cx="2438400" cy="1308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753600" y="3274488"/>
              <a:ext cx="2438400" cy="13086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 rot="16200000">
            <a:off x="-2792890" y="3021490"/>
            <a:ext cx="6858000" cy="81502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 rot="16200000">
            <a:off x="-2079920" y="3088201"/>
            <a:ext cx="5432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Teknologi Tercanggih</a:t>
            </a:r>
            <a:endParaRPr lang="en-US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557" y="686352"/>
            <a:ext cx="2782498" cy="17472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881" y="2889733"/>
            <a:ext cx="2299710" cy="31632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158" y="2469252"/>
            <a:ext cx="3468715" cy="191949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637055" y="1306386"/>
            <a:ext cx="2910625" cy="50714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Mobil Pintar</a:t>
            </a:r>
            <a:endParaRPr lang="id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80881" y="5904604"/>
            <a:ext cx="2910625" cy="50714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Tablet Tipis</a:t>
            </a:r>
            <a:endParaRPr lang="id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60202" y="4403238"/>
            <a:ext cx="2910625" cy="50714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Laptop Ultrabook</a:t>
            </a:r>
            <a:endParaRPr lang="id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20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0" y="6614345"/>
            <a:ext cx="9144000" cy="45719"/>
            <a:chOff x="0" y="3274488"/>
            <a:chExt cx="12192000" cy="135905"/>
          </a:xfrm>
        </p:grpSpPr>
        <p:sp>
          <p:nvSpPr>
            <p:cNvPr id="9" name="Rectangle 8"/>
            <p:cNvSpPr/>
            <p:nvPr/>
          </p:nvSpPr>
          <p:spPr>
            <a:xfrm>
              <a:off x="0" y="3279530"/>
              <a:ext cx="2438400" cy="13086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38400" y="3279530"/>
              <a:ext cx="2438400" cy="1308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76800" y="3279530"/>
              <a:ext cx="2438400" cy="1308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15200" y="3279530"/>
              <a:ext cx="2438400" cy="1308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753600" y="3274488"/>
              <a:ext cx="2438400" cy="13086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0" y="179386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Teknologi Jaringan Komputer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20" y="1815921"/>
            <a:ext cx="3563987" cy="323236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811307" y="2416420"/>
            <a:ext cx="5332693" cy="22712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GPRS (General Packet Radio Service)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WAP (Wireless Application Protocol)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WWW (World Wide Web)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WiMAX (Worldwide Interopability for Microwave access)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d-ID" dirty="0" smtClean="0">
                <a:latin typeface="Arial" panose="020B0604020202020204" pitchFamily="34" charset="0"/>
                <a:cs typeface="Arial" panose="020B0604020202020204" pitchFamily="34" charset="0"/>
              </a:rPr>
              <a:t>IEEE (Institute of Electrical and Electronics Engineers)</a:t>
            </a:r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59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</TotalTime>
  <Words>143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Edulib_UPI</dc:creator>
  <cp:lastModifiedBy>John</cp:lastModifiedBy>
  <cp:revision>7</cp:revision>
  <dcterms:created xsi:type="dcterms:W3CDTF">2019-03-05T05:54:31Z</dcterms:created>
  <dcterms:modified xsi:type="dcterms:W3CDTF">2019-03-06T00:50:12Z</dcterms:modified>
</cp:coreProperties>
</file>