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60" r:id="rId5"/>
    <p:sldId id="259" r:id="rId6"/>
    <p:sldId id="270" r:id="rId7"/>
    <p:sldId id="261" r:id="rId8"/>
    <p:sldId id="262" r:id="rId9"/>
    <p:sldId id="271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E8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56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A770-61D2-4245-9EB6-521AF6591304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E1959-C7B7-4A5D-B424-DBAE5C971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462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A770-61D2-4245-9EB6-521AF6591304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E1959-C7B7-4A5D-B424-DBAE5C971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88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A770-61D2-4245-9EB6-521AF6591304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E1959-C7B7-4A5D-B424-DBAE5C971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655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7CF074AD-5A0D-40B4-813D-34862D7DF200}"/>
              </a:ext>
            </a:extLst>
          </p:cNvPr>
          <p:cNvSpPr/>
          <p:nvPr userDrawn="1"/>
        </p:nvSpPr>
        <p:spPr>
          <a:xfrm>
            <a:off x="0" y="-1"/>
            <a:ext cx="9144000" cy="91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7" y="339510"/>
            <a:ext cx="8679898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136F6D66-F2F9-4BF4-99F9-B1BA1142497F}"/>
              </a:ext>
            </a:extLst>
          </p:cNvPr>
          <p:cNvSpPr/>
          <p:nvPr userDrawn="1"/>
        </p:nvSpPr>
        <p:spPr>
          <a:xfrm>
            <a:off x="0" y="6792686"/>
            <a:ext cx="9144000" cy="653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3087569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A770-61D2-4245-9EB6-521AF6591304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E1959-C7B7-4A5D-B424-DBAE5C971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809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A770-61D2-4245-9EB6-521AF6591304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E1959-C7B7-4A5D-B424-DBAE5C971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060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A770-61D2-4245-9EB6-521AF6591304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E1959-C7B7-4A5D-B424-DBAE5C971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02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A770-61D2-4245-9EB6-521AF6591304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E1959-C7B7-4A5D-B424-DBAE5C971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295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A770-61D2-4245-9EB6-521AF6591304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E1959-C7B7-4A5D-B424-DBAE5C971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995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A770-61D2-4245-9EB6-521AF6591304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E1959-C7B7-4A5D-B424-DBAE5C971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240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A770-61D2-4245-9EB6-521AF6591304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E1959-C7B7-4A5D-B424-DBAE5C971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14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A770-61D2-4245-9EB6-521AF6591304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E1959-C7B7-4A5D-B424-DBAE5C971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029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44A770-61D2-4245-9EB6-521AF6591304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AE1959-C7B7-4A5D-B424-DBAE5C971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598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5"/>
          <p:cNvSpPr txBox="1"/>
          <p:nvPr/>
        </p:nvSpPr>
        <p:spPr>
          <a:xfrm>
            <a:off x="971600" y="2651313"/>
            <a:ext cx="7416824" cy="3110746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id-ID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REPOSITORI</a:t>
            </a: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US" b="1" dirty="0">
                <a:effectLst/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P</a:t>
            </a:r>
            <a:r>
              <a:rPr lang="id-ID" b="1" dirty="0">
                <a:effectLst/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UST</a:t>
            </a:r>
            <a:r>
              <a:rPr lang="en-US" b="1" dirty="0">
                <a:effectLst/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4425/</a:t>
            </a:r>
            <a:r>
              <a:rPr lang="en-US" b="1" dirty="0" err="1">
                <a:effectLst/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Teknologi</a:t>
            </a:r>
            <a:r>
              <a:rPr lang="en-US" b="1" dirty="0">
                <a:effectLst/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 </a:t>
            </a:r>
            <a:r>
              <a:rPr lang="en-US" b="1" dirty="0" err="1">
                <a:effectLst/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Informasi</a:t>
            </a:r>
            <a:r>
              <a:rPr lang="en-US" b="1" dirty="0">
                <a:effectLst/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 </a:t>
            </a:r>
            <a:r>
              <a:rPr lang="en-US" b="1" dirty="0" err="1">
                <a:effectLst/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dan</a:t>
            </a:r>
            <a:r>
              <a:rPr lang="en-US" b="1" dirty="0">
                <a:effectLst/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 </a:t>
            </a:r>
            <a:r>
              <a:rPr lang="en-US" b="1" dirty="0" err="1">
                <a:effectLst/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Komunikasi</a:t>
            </a:r>
            <a:endParaRPr lang="id-ID" sz="1400" b="1" dirty="0">
              <a:effectLst/>
              <a:latin typeface="Arial" panose="020B0604020202020204" pitchFamily="34" charset="0"/>
              <a:ea typeface="Calibri"/>
              <a:cs typeface="Arial" panose="020B0604020202020204" pitchFamily="34" charset="0"/>
            </a:endParaRPr>
          </a:p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effectLst/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 </a:t>
            </a:r>
            <a:endParaRPr lang="id-ID" sz="1100" dirty="0">
              <a:effectLst/>
              <a:latin typeface="Arial" panose="020B0604020202020204" pitchFamily="34" charset="0"/>
              <a:ea typeface="Calibri"/>
              <a:cs typeface="Arial" panose="020B0604020202020204" pitchFamily="34" charset="0"/>
            </a:endParaRPr>
          </a:p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effectLst/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 </a:t>
            </a:r>
            <a:endParaRPr lang="id-ID" sz="1100" dirty="0">
              <a:effectLst/>
              <a:latin typeface="Arial" panose="020B0604020202020204" pitchFamily="34" charset="0"/>
              <a:ea typeface="Calibri"/>
              <a:cs typeface="Arial" panose="020B0604020202020204" pitchFamily="34" charset="0"/>
            </a:endParaRPr>
          </a:p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id-ID" sz="1400" b="1" dirty="0">
                <a:effectLst/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Nama Pengembang : </a:t>
            </a:r>
            <a:r>
              <a:rPr lang="en-US" sz="1400" b="1" dirty="0" err="1"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Gema</a:t>
            </a:r>
            <a:r>
              <a:rPr lang="en-US" sz="1400" b="1" dirty="0"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 </a:t>
            </a:r>
            <a:r>
              <a:rPr lang="en-US" sz="1400" b="1" dirty="0" err="1"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Rullyana</a:t>
            </a:r>
            <a:r>
              <a:rPr lang="en-US" sz="1400" b="1" dirty="0"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, </a:t>
            </a:r>
            <a:r>
              <a:rPr lang="en-US" sz="1400" b="1" dirty="0" err="1"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S.Pd</a:t>
            </a:r>
            <a:r>
              <a:rPr lang="en-US" sz="1400" b="1" dirty="0"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., </a:t>
            </a:r>
            <a:r>
              <a:rPr lang="en-US" sz="1400" b="1" dirty="0" err="1"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M.I.Kom</a:t>
            </a:r>
            <a:r>
              <a:rPr lang="id-ID" sz="1400" dirty="0">
                <a:effectLst/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. </a:t>
            </a:r>
            <a:endParaRPr lang="id-ID" sz="1100" dirty="0">
              <a:effectLst/>
              <a:latin typeface="Arial" panose="020B0604020202020204" pitchFamily="34" charset="0"/>
              <a:ea typeface="Calibri"/>
              <a:cs typeface="Arial" panose="020B0604020202020204" pitchFamily="34" charset="0"/>
            </a:endParaRPr>
          </a:p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id-ID" sz="1400" dirty="0">
                <a:effectLst/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E</a:t>
            </a:r>
            <a:r>
              <a:rPr lang="en-US" sz="1400" dirty="0">
                <a:effectLst/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mail</a:t>
            </a:r>
            <a:r>
              <a:rPr lang="id-ID" sz="1400" dirty="0">
                <a:effectLst/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: </a:t>
            </a:r>
            <a:r>
              <a:rPr lang="en-US" sz="1400" dirty="0">
                <a:effectLst/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gemarullyana@upi.edu</a:t>
            </a:r>
            <a:r>
              <a:rPr lang="id-ID" sz="1400" dirty="0">
                <a:effectLst/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 </a:t>
            </a:r>
          </a:p>
          <a:p>
            <a:pPr algn="ctr">
              <a:lnSpc>
                <a:spcPct val="107000"/>
              </a:lnSpc>
              <a:spcAft>
                <a:spcPts val="0"/>
              </a:spcAft>
            </a:pPr>
            <a:endParaRPr lang="id-ID" sz="1400" dirty="0">
              <a:effectLst/>
              <a:latin typeface="Arial" panose="020B0604020202020204" pitchFamily="34" charset="0"/>
              <a:ea typeface="Calibri"/>
              <a:cs typeface="Arial" panose="020B0604020202020204" pitchFamily="34" charset="0"/>
            </a:endParaRPr>
          </a:p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US" sz="1400" b="1" dirty="0">
                <a:effectLst/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Nama </a:t>
            </a:r>
            <a:r>
              <a:rPr lang="en-US" sz="1400" b="1" dirty="0" err="1">
                <a:effectLst/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Penelaah</a:t>
            </a:r>
            <a:r>
              <a:rPr lang="id-ID" sz="1400" b="1" dirty="0">
                <a:effectLst/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:  Majidah, S.Sos., M.I.Kom </a:t>
            </a:r>
            <a:endParaRPr lang="id-ID" sz="1100" b="1" dirty="0">
              <a:latin typeface="Arial" panose="020B0604020202020204" pitchFamily="34" charset="0"/>
              <a:ea typeface="Calibri"/>
              <a:cs typeface="Arial" panose="020B0604020202020204" pitchFamily="34" charset="0"/>
            </a:endParaRPr>
          </a:p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id-ID" sz="1400" dirty="0">
                <a:effectLst/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E</a:t>
            </a:r>
            <a:r>
              <a:rPr lang="en-US" sz="1400" dirty="0">
                <a:effectLst/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mail </a:t>
            </a:r>
            <a:r>
              <a:rPr lang="en-US" sz="1400" dirty="0" err="1">
                <a:effectLst/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penelaah</a:t>
            </a:r>
            <a:r>
              <a:rPr lang="id-ID" sz="1400" dirty="0"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:   Majidah@ecampus.ut.ac.id   </a:t>
            </a:r>
            <a:endParaRPr lang="id-ID" sz="1100" dirty="0">
              <a:effectLst/>
              <a:latin typeface="Arial" panose="020B0604020202020204" pitchFamily="34" charset="0"/>
              <a:ea typeface="Calibri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5546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3137647"/>
            <a:ext cx="9144000" cy="1688586"/>
          </a:xfrm>
          <a:prstGeom prst="rect">
            <a:avLst/>
          </a:prstGeom>
          <a:solidFill>
            <a:srgbClr val="FBE8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376518" y="3376680"/>
            <a:ext cx="497541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alt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Sebuah tempat penyimpanan koleksi atau arsip baik dalam bentuk manuskrip, buku langka, dokumen negara, kertas, foto, dan sebagainya. </a:t>
            </a:r>
            <a:endParaRPr lang="en-US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6518" y="2142565"/>
            <a:ext cx="313258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4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Repository</a:t>
            </a:r>
            <a:endParaRPr lang="en-US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 flipV="1">
            <a:off x="0" y="6614345"/>
            <a:ext cx="9144000" cy="45719"/>
            <a:chOff x="0" y="3274488"/>
            <a:chExt cx="12192000" cy="135905"/>
          </a:xfrm>
        </p:grpSpPr>
        <p:sp>
          <p:nvSpPr>
            <p:cNvPr id="7" name="Rectangle 6"/>
            <p:cNvSpPr/>
            <p:nvPr/>
          </p:nvSpPr>
          <p:spPr>
            <a:xfrm>
              <a:off x="0" y="3279530"/>
              <a:ext cx="2438400" cy="130863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438400" y="3279530"/>
              <a:ext cx="2438400" cy="13086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4876800" y="3279530"/>
              <a:ext cx="2438400" cy="13086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7315200" y="3279530"/>
              <a:ext cx="2438400" cy="13086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9753600" y="3274488"/>
              <a:ext cx="2438400" cy="13086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A3E11779-46FA-4184-9E21-07F5BE5ABFCF}"/>
              </a:ext>
            </a:extLst>
          </p:cNvPr>
          <p:cNvGrpSpPr/>
          <p:nvPr/>
        </p:nvGrpSpPr>
        <p:grpSpPr>
          <a:xfrm>
            <a:off x="6118526" y="1123893"/>
            <a:ext cx="2258877" cy="3576226"/>
            <a:chOff x="4432451" y="4164605"/>
            <a:chExt cx="1701248" cy="2693395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xmlns="" id="{BF93149A-BD3A-4209-8660-03242EA475B0}"/>
                </a:ext>
              </a:extLst>
            </p:cNvPr>
            <p:cNvGrpSpPr/>
            <p:nvPr/>
          </p:nvGrpSpPr>
          <p:grpSpPr>
            <a:xfrm>
              <a:off x="4640902" y="4164605"/>
              <a:ext cx="1093501" cy="1741554"/>
              <a:chOff x="6867874" y="3721883"/>
              <a:chExt cx="1093501" cy="1741553"/>
            </a:xfrm>
          </p:grpSpPr>
          <p:sp>
            <p:nvSpPr>
              <p:cNvPr id="15" name="Oval 7">
                <a:extLst>
                  <a:ext uri="{FF2B5EF4-FFF2-40B4-BE49-F238E27FC236}">
                    <a16:creationId xmlns:a16="http://schemas.microsoft.com/office/drawing/2014/main" xmlns="" id="{3AE6F0BB-A970-4E89-9FB9-1C8ACCBC42E6}"/>
                  </a:ext>
                </a:extLst>
              </p:cNvPr>
              <p:cNvSpPr/>
              <p:nvPr/>
            </p:nvSpPr>
            <p:spPr>
              <a:xfrm>
                <a:off x="6867874" y="3721883"/>
                <a:ext cx="1093501" cy="1741553"/>
              </a:xfrm>
              <a:custGeom>
                <a:avLst/>
                <a:gdLst/>
                <a:ahLst/>
                <a:cxnLst/>
                <a:rect l="l" t="t" r="r" b="b"/>
                <a:pathLst>
                  <a:path w="1093501" h="1741553">
                    <a:moveTo>
                      <a:pt x="422037" y="0"/>
                    </a:moveTo>
                    <a:lnTo>
                      <a:pt x="422037" y="630979"/>
                    </a:lnTo>
                    <a:cubicBezTo>
                      <a:pt x="422037" y="680563"/>
                      <a:pt x="455258" y="722388"/>
                      <a:pt x="500795" y="734926"/>
                    </a:cubicBezTo>
                    <a:lnTo>
                      <a:pt x="500795" y="955639"/>
                    </a:lnTo>
                    <a:cubicBezTo>
                      <a:pt x="500795" y="982077"/>
                      <a:pt x="522227" y="1003509"/>
                      <a:pt x="548664" y="1003509"/>
                    </a:cubicBezTo>
                    <a:cubicBezTo>
                      <a:pt x="575102" y="1003509"/>
                      <a:pt x="596533" y="982077"/>
                      <a:pt x="596533" y="955639"/>
                    </a:cubicBezTo>
                    <a:lnTo>
                      <a:pt x="596533" y="735077"/>
                    </a:lnTo>
                    <a:cubicBezTo>
                      <a:pt x="642317" y="722690"/>
                      <a:pt x="675778" y="680742"/>
                      <a:pt x="675778" y="630979"/>
                    </a:cubicBezTo>
                    <a:lnTo>
                      <a:pt x="675778" y="658"/>
                    </a:lnTo>
                    <a:cubicBezTo>
                      <a:pt x="911634" y="31647"/>
                      <a:pt x="1093500" y="233580"/>
                      <a:pt x="1093500" y="477990"/>
                    </a:cubicBezTo>
                    <a:lnTo>
                      <a:pt x="1093500" y="780133"/>
                    </a:lnTo>
                    <a:lnTo>
                      <a:pt x="1093501" y="780133"/>
                    </a:lnTo>
                    <a:lnTo>
                      <a:pt x="1093501" y="1260843"/>
                    </a:lnTo>
                    <a:cubicBezTo>
                      <a:pt x="1093501" y="1526332"/>
                      <a:pt x="878279" y="1741553"/>
                      <a:pt x="612791" y="1741553"/>
                    </a:cubicBezTo>
                    <a:lnTo>
                      <a:pt x="480710" y="1741553"/>
                    </a:lnTo>
                    <a:cubicBezTo>
                      <a:pt x="215222" y="1741553"/>
                      <a:pt x="1" y="1526332"/>
                      <a:pt x="1" y="1260843"/>
                    </a:cubicBezTo>
                    <a:lnTo>
                      <a:pt x="1" y="787709"/>
                    </a:lnTo>
                    <a:lnTo>
                      <a:pt x="0" y="787709"/>
                    </a:lnTo>
                    <a:lnTo>
                      <a:pt x="0" y="477990"/>
                    </a:lnTo>
                    <a:cubicBezTo>
                      <a:pt x="0" y="232085"/>
                      <a:pt x="184097" y="29180"/>
                      <a:pt x="422037" y="0"/>
                    </a:cubicBezTo>
                    <a:close/>
                  </a:path>
                </a:pathLst>
              </a:custGeom>
              <a:solidFill>
                <a:schemeClr val="accent4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 dirty="0"/>
              </a:p>
            </p:txBody>
          </p:sp>
          <p:sp>
            <p:nvSpPr>
              <p:cNvPr id="16" name="Rounded Rectangle 108">
                <a:extLst>
                  <a:ext uri="{FF2B5EF4-FFF2-40B4-BE49-F238E27FC236}">
                    <a16:creationId xmlns:a16="http://schemas.microsoft.com/office/drawing/2014/main" xmlns="" id="{D138E3E8-1FBB-450D-B105-76F671309FE7}"/>
                  </a:ext>
                </a:extLst>
              </p:cNvPr>
              <p:cNvSpPr/>
              <p:nvPr/>
            </p:nvSpPr>
            <p:spPr>
              <a:xfrm>
                <a:off x="7309131" y="3809649"/>
                <a:ext cx="210986" cy="457200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sp>
          <p:nvSpPr>
            <p:cNvPr id="14" name="Freeform 62">
              <a:extLst>
                <a:ext uri="{FF2B5EF4-FFF2-40B4-BE49-F238E27FC236}">
                  <a16:creationId xmlns:a16="http://schemas.microsoft.com/office/drawing/2014/main" xmlns="" id="{8D655012-1CCD-4649-BCCF-AA658BC2F438}"/>
                </a:ext>
              </a:extLst>
            </p:cNvPr>
            <p:cNvSpPr/>
            <p:nvPr/>
          </p:nvSpPr>
          <p:spPr>
            <a:xfrm>
              <a:off x="4432451" y="4551393"/>
              <a:ext cx="1701248" cy="2306607"/>
            </a:xfrm>
            <a:custGeom>
              <a:avLst/>
              <a:gdLst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31366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90042 w 1404608"/>
                <a:gd name="connsiteY10" fmla="*/ 599846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702259 w 1404608"/>
                <a:gd name="connsiteY12" fmla="*/ 629107 h 2070201"/>
                <a:gd name="connsiteX13" fmla="*/ 526694 w 1404608"/>
                <a:gd name="connsiteY13" fmla="*/ 0 h 2070201"/>
                <a:gd name="connsiteX14" fmla="*/ 468172 w 1404608"/>
                <a:gd name="connsiteY14" fmla="*/ 1338681 h 2070201"/>
                <a:gd name="connsiteX15" fmla="*/ 321868 w 1404608"/>
                <a:gd name="connsiteY15" fmla="*/ 1287475 h 2070201"/>
                <a:gd name="connsiteX16" fmla="*/ 0 w 1404608"/>
                <a:gd name="connsiteY16" fmla="*/ 1053388 h 2070201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8942 h 2075755"/>
                <a:gd name="connsiteX1" fmla="*/ 124358 w 1404608"/>
                <a:gd name="connsiteY1" fmla="*/ 1388126 h 2075755"/>
                <a:gd name="connsiteX2" fmla="*/ 292608 w 1404608"/>
                <a:gd name="connsiteY2" fmla="*/ 1746571 h 2075755"/>
                <a:gd name="connsiteX3" fmla="*/ 687628 w 1404608"/>
                <a:gd name="connsiteY3" fmla="*/ 2075755 h 2075755"/>
                <a:gd name="connsiteX4" fmla="*/ 1294790 w 1404608"/>
                <a:gd name="connsiteY4" fmla="*/ 2061125 h 2075755"/>
                <a:gd name="connsiteX5" fmla="*/ 1404518 w 1404608"/>
                <a:gd name="connsiteY5" fmla="*/ 1161355 h 2075755"/>
                <a:gd name="connsiteX6" fmla="*/ 1221638 w 1404608"/>
                <a:gd name="connsiteY6" fmla="*/ 773650 h 2075755"/>
                <a:gd name="connsiteX7" fmla="*/ 1177747 w 1404608"/>
                <a:gd name="connsiteY7" fmla="*/ 971160 h 2075755"/>
                <a:gd name="connsiteX8" fmla="*/ 980236 w 1404608"/>
                <a:gd name="connsiteY8" fmla="*/ 700498 h 2075755"/>
                <a:gd name="connsiteX9" fmla="*/ 921715 w 1404608"/>
                <a:gd name="connsiteY9" fmla="*/ 934584 h 2075755"/>
                <a:gd name="connsiteX10" fmla="*/ 738836 w 1404608"/>
                <a:gd name="connsiteY10" fmla="*/ 598085 h 2075755"/>
                <a:gd name="connsiteX11" fmla="*/ 709574 w 1404608"/>
                <a:gd name="connsiteY11" fmla="*/ 941899 h 2075755"/>
                <a:gd name="connsiteX12" fmla="*/ 526694 w 1404608"/>
                <a:gd name="connsiteY12" fmla="*/ 5554 h 2075755"/>
                <a:gd name="connsiteX13" fmla="*/ 468172 w 1404608"/>
                <a:gd name="connsiteY13" fmla="*/ 1344235 h 2075755"/>
                <a:gd name="connsiteX14" fmla="*/ 321868 w 1404608"/>
                <a:gd name="connsiteY14" fmla="*/ 1293029 h 2075755"/>
                <a:gd name="connsiteX15" fmla="*/ 0 w 1404608"/>
                <a:gd name="connsiteY15" fmla="*/ 1058942 h 2075755"/>
                <a:gd name="connsiteX0" fmla="*/ 0 w 1404608"/>
                <a:gd name="connsiteY0" fmla="*/ 1029958 h 2046771"/>
                <a:gd name="connsiteX1" fmla="*/ 124358 w 1404608"/>
                <a:gd name="connsiteY1" fmla="*/ 1359142 h 2046771"/>
                <a:gd name="connsiteX2" fmla="*/ 292608 w 1404608"/>
                <a:gd name="connsiteY2" fmla="*/ 1717587 h 2046771"/>
                <a:gd name="connsiteX3" fmla="*/ 687628 w 1404608"/>
                <a:gd name="connsiteY3" fmla="*/ 2046771 h 2046771"/>
                <a:gd name="connsiteX4" fmla="*/ 1294790 w 1404608"/>
                <a:gd name="connsiteY4" fmla="*/ 2032141 h 2046771"/>
                <a:gd name="connsiteX5" fmla="*/ 1404518 w 1404608"/>
                <a:gd name="connsiteY5" fmla="*/ 1132371 h 2046771"/>
                <a:gd name="connsiteX6" fmla="*/ 1221638 w 1404608"/>
                <a:gd name="connsiteY6" fmla="*/ 744666 h 2046771"/>
                <a:gd name="connsiteX7" fmla="*/ 1177747 w 1404608"/>
                <a:gd name="connsiteY7" fmla="*/ 942176 h 2046771"/>
                <a:gd name="connsiteX8" fmla="*/ 980236 w 1404608"/>
                <a:gd name="connsiteY8" fmla="*/ 671514 h 2046771"/>
                <a:gd name="connsiteX9" fmla="*/ 921715 w 1404608"/>
                <a:gd name="connsiteY9" fmla="*/ 905600 h 2046771"/>
                <a:gd name="connsiteX10" fmla="*/ 738836 w 1404608"/>
                <a:gd name="connsiteY10" fmla="*/ 569101 h 2046771"/>
                <a:gd name="connsiteX11" fmla="*/ 709574 w 1404608"/>
                <a:gd name="connsiteY11" fmla="*/ 912915 h 2046771"/>
                <a:gd name="connsiteX12" fmla="*/ 526694 w 1404608"/>
                <a:gd name="connsiteY12" fmla="*/ 5831 h 2046771"/>
                <a:gd name="connsiteX13" fmla="*/ 468172 w 1404608"/>
                <a:gd name="connsiteY13" fmla="*/ 1315251 h 2046771"/>
                <a:gd name="connsiteX14" fmla="*/ 321868 w 1404608"/>
                <a:gd name="connsiteY14" fmla="*/ 1264045 h 2046771"/>
                <a:gd name="connsiteX15" fmla="*/ 0 w 1404608"/>
                <a:gd name="connsiteY15" fmla="*/ 1029958 h 2046771"/>
                <a:gd name="connsiteX0" fmla="*/ 0 w 1404608"/>
                <a:gd name="connsiteY0" fmla="*/ 1024127 h 2040940"/>
                <a:gd name="connsiteX1" fmla="*/ 124358 w 1404608"/>
                <a:gd name="connsiteY1" fmla="*/ 1353311 h 2040940"/>
                <a:gd name="connsiteX2" fmla="*/ 292608 w 1404608"/>
                <a:gd name="connsiteY2" fmla="*/ 1711756 h 2040940"/>
                <a:gd name="connsiteX3" fmla="*/ 687628 w 1404608"/>
                <a:gd name="connsiteY3" fmla="*/ 2040940 h 2040940"/>
                <a:gd name="connsiteX4" fmla="*/ 1294790 w 1404608"/>
                <a:gd name="connsiteY4" fmla="*/ 2026310 h 2040940"/>
                <a:gd name="connsiteX5" fmla="*/ 1404518 w 1404608"/>
                <a:gd name="connsiteY5" fmla="*/ 1126540 h 2040940"/>
                <a:gd name="connsiteX6" fmla="*/ 1221638 w 1404608"/>
                <a:gd name="connsiteY6" fmla="*/ 738835 h 2040940"/>
                <a:gd name="connsiteX7" fmla="*/ 1177747 w 1404608"/>
                <a:gd name="connsiteY7" fmla="*/ 936345 h 2040940"/>
                <a:gd name="connsiteX8" fmla="*/ 980236 w 1404608"/>
                <a:gd name="connsiteY8" fmla="*/ 665683 h 2040940"/>
                <a:gd name="connsiteX9" fmla="*/ 921715 w 1404608"/>
                <a:gd name="connsiteY9" fmla="*/ 899769 h 2040940"/>
                <a:gd name="connsiteX10" fmla="*/ 738836 w 1404608"/>
                <a:gd name="connsiteY10" fmla="*/ 563270 h 2040940"/>
                <a:gd name="connsiteX11" fmla="*/ 709574 w 1404608"/>
                <a:gd name="connsiteY11" fmla="*/ 907084 h 2040940"/>
                <a:gd name="connsiteX12" fmla="*/ 526694 w 1404608"/>
                <a:gd name="connsiteY12" fmla="*/ 0 h 2040940"/>
                <a:gd name="connsiteX13" fmla="*/ 468172 w 1404608"/>
                <a:gd name="connsiteY13" fmla="*/ 1309420 h 2040940"/>
                <a:gd name="connsiteX14" fmla="*/ 321868 w 1404608"/>
                <a:gd name="connsiteY14" fmla="*/ 1258214 h 2040940"/>
                <a:gd name="connsiteX15" fmla="*/ 0 w 1404608"/>
                <a:gd name="connsiteY15" fmla="*/ 1024127 h 2040940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370 h 2041183"/>
                <a:gd name="connsiteX1" fmla="*/ 124358 w 1404608"/>
                <a:gd name="connsiteY1" fmla="*/ 1353554 h 2041183"/>
                <a:gd name="connsiteX2" fmla="*/ 292608 w 1404608"/>
                <a:gd name="connsiteY2" fmla="*/ 1711999 h 2041183"/>
                <a:gd name="connsiteX3" fmla="*/ 687628 w 1404608"/>
                <a:gd name="connsiteY3" fmla="*/ 2041183 h 2041183"/>
                <a:gd name="connsiteX4" fmla="*/ 1294790 w 1404608"/>
                <a:gd name="connsiteY4" fmla="*/ 2026553 h 2041183"/>
                <a:gd name="connsiteX5" fmla="*/ 1404518 w 1404608"/>
                <a:gd name="connsiteY5" fmla="*/ 1126783 h 2041183"/>
                <a:gd name="connsiteX6" fmla="*/ 1221638 w 1404608"/>
                <a:gd name="connsiteY6" fmla="*/ 739078 h 2041183"/>
                <a:gd name="connsiteX7" fmla="*/ 1177747 w 1404608"/>
                <a:gd name="connsiteY7" fmla="*/ 936588 h 2041183"/>
                <a:gd name="connsiteX8" fmla="*/ 980236 w 1404608"/>
                <a:gd name="connsiteY8" fmla="*/ 665926 h 2041183"/>
                <a:gd name="connsiteX9" fmla="*/ 921715 w 1404608"/>
                <a:gd name="connsiteY9" fmla="*/ 900012 h 2041183"/>
                <a:gd name="connsiteX10" fmla="*/ 738836 w 1404608"/>
                <a:gd name="connsiteY10" fmla="*/ 563513 h 2041183"/>
                <a:gd name="connsiteX11" fmla="*/ 709574 w 1404608"/>
                <a:gd name="connsiteY11" fmla="*/ 907327 h 2041183"/>
                <a:gd name="connsiteX12" fmla="*/ 526694 w 1404608"/>
                <a:gd name="connsiteY12" fmla="*/ 243 h 2041183"/>
                <a:gd name="connsiteX13" fmla="*/ 468172 w 1404608"/>
                <a:gd name="connsiteY13" fmla="*/ 1309663 h 2041183"/>
                <a:gd name="connsiteX14" fmla="*/ 321868 w 1404608"/>
                <a:gd name="connsiteY14" fmla="*/ 1258457 h 2041183"/>
                <a:gd name="connsiteX15" fmla="*/ 0 w 1404608"/>
                <a:gd name="connsiteY15" fmla="*/ 1024370 h 2041183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55410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36384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52597 w 1421182"/>
                <a:gd name="connsiteY6" fmla="*/ 669316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537 h 2040940"/>
                <a:gd name="connsiteX1" fmla="*/ 140932 w 1421182"/>
                <a:gd name="connsiteY1" fmla="*/ 1353311 h 2040940"/>
                <a:gd name="connsiteX2" fmla="*/ 309182 w 1421182"/>
                <a:gd name="connsiteY2" fmla="*/ 1711756 h 2040940"/>
                <a:gd name="connsiteX3" fmla="*/ 704202 w 1421182"/>
                <a:gd name="connsiteY3" fmla="*/ 2040940 h 2040940"/>
                <a:gd name="connsiteX4" fmla="*/ 1311364 w 1421182"/>
                <a:gd name="connsiteY4" fmla="*/ 2026310 h 2040940"/>
                <a:gd name="connsiteX5" fmla="*/ 1421092 w 1421182"/>
                <a:gd name="connsiteY5" fmla="*/ 1126540 h 2040940"/>
                <a:gd name="connsiteX6" fmla="*/ 1152597 w 1421182"/>
                <a:gd name="connsiteY6" fmla="*/ 669074 h 2040940"/>
                <a:gd name="connsiteX7" fmla="*/ 1168953 w 1421182"/>
                <a:gd name="connsiteY7" fmla="*/ 968054 h 2040940"/>
                <a:gd name="connsiteX8" fmla="*/ 927050 w 1421182"/>
                <a:gd name="connsiteY8" fmla="*/ 614948 h 2040940"/>
                <a:gd name="connsiteX9" fmla="*/ 957315 w 1421182"/>
                <a:gd name="connsiteY9" fmla="*/ 944162 h 2040940"/>
                <a:gd name="connsiteX10" fmla="*/ 711016 w 1421182"/>
                <a:gd name="connsiteY10" fmla="*/ 569612 h 2040940"/>
                <a:gd name="connsiteX11" fmla="*/ 729319 w 1421182"/>
                <a:gd name="connsiteY11" fmla="*/ 957819 h 2040940"/>
                <a:gd name="connsiteX12" fmla="*/ 543268 w 1421182"/>
                <a:gd name="connsiteY12" fmla="*/ 0 h 2040940"/>
                <a:gd name="connsiteX13" fmla="*/ 473286 w 1421182"/>
                <a:gd name="connsiteY13" fmla="*/ 1312119 h 2040940"/>
                <a:gd name="connsiteX14" fmla="*/ 338442 w 1421182"/>
                <a:gd name="connsiteY14" fmla="*/ 1258214 h 2040940"/>
                <a:gd name="connsiteX15" fmla="*/ 719 w 1421182"/>
                <a:gd name="connsiteY15" fmla="*/ 957537 h 2040940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26318"/>
                <a:gd name="connsiteX1" fmla="*/ 140932 w 1421182"/>
                <a:gd name="connsiteY1" fmla="*/ 1353319 h 2026318"/>
                <a:gd name="connsiteX2" fmla="*/ 309182 w 1421182"/>
                <a:gd name="connsiteY2" fmla="*/ 1711764 h 2026318"/>
                <a:gd name="connsiteX3" fmla="*/ 693290 w 1421182"/>
                <a:gd name="connsiteY3" fmla="*/ 2019121 h 2026318"/>
                <a:gd name="connsiteX4" fmla="*/ 1311364 w 1421182"/>
                <a:gd name="connsiteY4" fmla="*/ 2026318 h 2026318"/>
                <a:gd name="connsiteX5" fmla="*/ 1421092 w 1421182"/>
                <a:gd name="connsiteY5" fmla="*/ 1126548 h 2026318"/>
                <a:gd name="connsiteX6" fmla="*/ 1152597 w 1421182"/>
                <a:gd name="connsiteY6" fmla="*/ 669082 h 2026318"/>
                <a:gd name="connsiteX7" fmla="*/ 1168953 w 1421182"/>
                <a:gd name="connsiteY7" fmla="*/ 968062 h 2026318"/>
                <a:gd name="connsiteX8" fmla="*/ 927050 w 1421182"/>
                <a:gd name="connsiteY8" fmla="*/ 614956 h 2026318"/>
                <a:gd name="connsiteX9" fmla="*/ 957315 w 1421182"/>
                <a:gd name="connsiteY9" fmla="*/ 944170 h 2026318"/>
                <a:gd name="connsiteX10" fmla="*/ 711016 w 1421182"/>
                <a:gd name="connsiteY10" fmla="*/ 569620 h 2026318"/>
                <a:gd name="connsiteX11" fmla="*/ 729319 w 1421182"/>
                <a:gd name="connsiteY11" fmla="*/ 957827 h 2026318"/>
                <a:gd name="connsiteX12" fmla="*/ 543268 w 1421182"/>
                <a:gd name="connsiteY12" fmla="*/ 8 h 2026318"/>
                <a:gd name="connsiteX13" fmla="*/ 473286 w 1421182"/>
                <a:gd name="connsiteY13" fmla="*/ 1312127 h 2026318"/>
                <a:gd name="connsiteX14" fmla="*/ 338442 w 1421182"/>
                <a:gd name="connsiteY14" fmla="*/ 1258222 h 2026318"/>
                <a:gd name="connsiteX15" fmla="*/ 719 w 1421182"/>
                <a:gd name="connsiteY15" fmla="*/ 957545 h 2026318"/>
                <a:gd name="connsiteX0" fmla="*/ 719 w 1421182"/>
                <a:gd name="connsiteY0" fmla="*/ 957545 h 2295953"/>
                <a:gd name="connsiteX1" fmla="*/ 140932 w 1421182"/>
                <a:gd name="connsiteY1" fmla="*/ 1353319 h 2295953"/>
                <a:gd name="connsiteX2" fmla="*/ 309182 w 1421182"/>
                <a:gd name="connsiteY2" fmla="*/ 1711764 h 2295953"/>
                <a:gd name="connsiteX3" fmla="*/ 693290 w 1421182"/>
                <a:gd name="connsiteY3" fmla="*/ 2019121 h 2295953"/>
                <a:gd name="connsiteX4" fmla="*/ 722524 w 1421182"/>
                <a:gd name="connsiteY4" fmla="*/ 2295953 h 2295953"/>
                <a:gd name="connsiteX5" fmla="*/ 1311364 w 1421182"/>
                <a:gd name="connsiteY5" fmla="*/ 2026318 h 2295953"/>
                <a:gd name="connsiteX6" fmla="*/ 1421092 w 1421182"/>
                <a:gd name="connsiteY6" fmla="*/ 1126548 h 2295953"/>
                <a:gd name="connsiteX7" fmla="*/ 1152597 w 1421182"/>
                <a:gd name="connsiteY7" fmla="*/ 669082 h 2295953"/>
                <a:gd name="connsiteX8" fmla="*/ 1168953 w 1421182"/>
                <a:gd name="connsiteY8" fmla="*/ 968062 h 2295953"/>
                <a:gd name="connsiteX9" fmla="*/ 927050 w 1421182"/>
                <a:gd name="connsiteY9" fmla="*/ 614956 h 2295953"/>
                <a:gd name="connsiteX10" fmla="*/ 957315 w 1421182"/>
                <a:gd name="connsiteY10" fmla="*/ 944170 h 2295953"/>
                <a:gd name="connsiteX11" fmla="*/ 711016 w 1421182"/>
                <a:gd name="connsiteY11" fmla="*/ 569620 h 2295953"/>
                <a:gd name="connsiteX12" fmla="*/ 729319 w 1421182"/>
                <a:gd name="connsiteY12" fmla="*/ 957827 h 2295953"/>
                <a:gd name="connsiteX13" fmla="*/ 543268 w 1421182"/>
                <a:gd name="connsiteY13" fmla="*/ 8 h 2295953"/>
                <a:gd name="connsiteX14" fmla="*/ 473286 w 1421182"/>
                <a:gd name="connsiteY14" fmla="*/ 1312127 h 2295953"/>
                <a:gd name="connsiteX15" fmla="*/ 338442 w 1421182"/>
                <a:gd name="connsiteY15" fmla="*/ 1258222 h 2295953"/>
                <a:gd name="connsiteX16" fmla="*/ 719 w 1421182"/>
                <a:gd name="connsiteY16" fmla="*/ 957545 h 2295953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93290 w 1421182"/>
                <a:gd name="connsiteY3" fmla="*/ 2019121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26141 w 1421182"/>
                <a:gd name="connsiteY3" fmla="*/ 1985150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4785"/>
                <a:gd name="connsiteX1" fmla="*/ 140932 w 1421182"/>
                <a:gd name="connsiteY1" fmla="*/ 1353319 h 2314785"/>
                <a:gd name="connsiteX2" fmla="*/ 309182 w 1421182"/>
                <a:gd name="connsiteY2" fmla="*/ 1711764 h 2314785"/>
                <a:gd name="connsiteX3" fmla="*/ 626141 w 1421182"/>
                <a:gd name="connsiteY3" fmla="*/ 1985150 h 2314785"/>
                <a:gd name="connsiteX4" fmla="*/ 658780 w 1421182"/>
                <a:gd name="connsiteY4" fmla="*/ 2266927 h 2314785"/>
                <a:gd name="connsiteX5" fmla="*/ 1170733 w 1421182"/>
                <a:gd name="connsiteY5" fmla="*/ 2300858 h 2314785"/>
                <a:gd name="connsiteX6" fmla="*/ 1311364 w 1421182"/>
                <a:gd name="connsiteY6" fmla="*/ 2026318 h 2314785"/>
                <a:gd name="connsiteX7" fmla="*/ 1421092 w 1421182"/>
                <a:gd name="connsiteY7" fmla="*/ 1126548 h 2314785"/>
                <a:gd name="connsiteX8" fmla="*/ 1152597 w 1421182"/>
                <a:gd name="connsiteY8" fmla="*/ 669082 h 2314785"/>
                <a:gd name="connsiteX9" fmla="*/ 1168953 w 1421182"/>
                <a:gd name="connsiteY9" fmla="*/ 968062 h 2314785"/>
                <a:gd name="connsiteX10" fmla="*/ 927050 w 1421182"/>
                <a:gd name="connsiteY10" fmla="*/ 614956 h 2314785"/>
                <a:gd name="connsiteX11" fmla="*/ 957315 w 1421182"/>
                <a:gd name="connsiteY11" fmla="*/ 944170 h 2314785"/>
                <a:gd name="connsiteX12" fmla="*/ 711016 w 1421182"/>
                <a:gd name="connsiteY12" fmla="*/ 569620 h 2314785"/>
                <a:gd name="connsiteX13" fmla="*/ 729319 w 1421182"/>
                <a:gd name="connsiteY13" fmla="*/ 957827 h 2314785"/>
                <a:gd name="connsiteX14" fmla="*/ 543268 w 1421182"/>
                <a:gd name="connsiteY14" fmla="*/ 8 h 2314785"/>
                <a:gd name="connsiteX15" fmla="*/ 473286 w 1421182"/>
                <a:gd name="connsiteY15" fmla="*/ 1312127 h 2314785"/>
                <a:gd name="connsiteX16" fmla="*/ 338442 w 1421182"/>
                <a:gd name="connsiteY16" fmla="*/ 1258222 h 2314785"/>
                <a:gd name="connsiteX17" fmla="*/ 719 w 1421182"/>
                <a:gd name="connsiteY17" fmla="*/ 957545 h 2314785"/>
                <a:gd name="connsiteX0" fmla="*/ 719 w 1421182"/>
                <a:gd name="connsiteY0" fmla="*/ 957545 h 2323891"/>
                <a:gd name="connsiteX1" fmla="*/ 140932 w 1421182"/>
                <a:gd name="connsiteY1" fmla="*/ 1353319 h 2323891"/>
                <a:gd name="connsiteX2" fmla="*/ 309182 w 1421182"/>
                <a:gd name="connsiteY2" fmla="*/ 1711764 h 2323891"/>
                <a:gd name="connsiteX3" fmla="*/ 626141 w 1421182"/>
                <a:gd name="connsiteY3" fmla="*/ 1985150 h 2323891"/>
                <a:gd name="connsiteX4" fmla="*/ 658780 w 1421182"/>
                <a:gd name="connsiteY4" fmla="*/ 2266927 h 2323891"/>
                <a:gd name="connsiteX5" fmla="*/ 1170733 w 1421182"/>
                <a:gd name="connsiteY5" fmla="*/ 2300858 h 2323891"/>
                <a:gd name="connsiteX6" fmla="*/ 1311364 w 1421182"/>
                <a:gd name="connsiteY6" fmla="*/ 2026318 h 2323891"/>
                <a:gd name="connsiteX7" fmla="*/ 1421092 w 1421182"/>
                <a:gd name="connsiteY7" fmla="*/ 1126548 h 2323891"/>
                <a:gd name="connsiteX8" fmla="*/ 1152597 w 1421182"/>
                <a:gd name="connsiteY8" fmla="*/ 669082 h 2323891"/>
                <a:gd name="connsiteX9" fmla="*/ 1168953 w 1421182"/>
                <a:gd name="connsiteY9" fmla="*/ 968062 h 2323891"/>
                <a:gd name="connsiteX10" fmla="*/ 927050 w 1421182"/>
                <a:gd name="connsiteY10" fmla="*/ 614956 h 2323891"/>
                <a:gd name="connsiteX11" fmla="*/ 957315 w 1421182"/>
                <a:gd name="connsiteY11" fmla="*/ 944170 h 2323891"/>
                <a:gd name="connsiteX12" fmla="*/ 711016 w 1421182"/>
                <a:gd name="connsiteY12" fmla="*/ 569620 h 2323891"/>
                <a:gd name="connsiteX13" fmla="*/ 729319 w 1421182"/>
                <a:gd name="connsiteY13" fmla="*/ 957827 h 2323891"/>
                <a:gd name="connsiteX14" fmla="*/ 543268 w 1421182"/>
                <a:gd name="connsiteY14" fmla="*/ 8 h 2323891"/>
                <a:gd name="connsiteX15" fmla="*/ 473286 w 1421182"/>
                <a:gd name="connsiteY15" fmla="*/ 1312127 h 2323891"/>
                <a:gd name="connsiteX16" fmla="*/ 338442 w 1421182"/>
                <a:gd name="connsiteY16" fmla="*/ 1258222 h 2323891"/>
                <a:gd name="connsiteX17" fmla="*/ 719 w 1421182"/>
                <a:gd name="connsiteY17" fmla="*/ 957545 h 2323891"/>
                <a:gd name="connsiteX0" fmla="*/ 719 w 1421182"/>
                <a:gd name="connsiteY0" fmla="*/ 957545 h 2358736"/>
                <a:gd name="connsiteX1" fmla="*/ 140932 w 1421182"/>
                <a:gd name="connsiteY1" fmla="*/ 1353319 h 2358736"/>
                <a:gd name="connsiteX2" fmla="*/ 309182 w 1421182"/>
                <a:gd name="connsiteY2" fmla="*/ 1711764 h 2358736"/>
                <a:gd name="connsiteX3" fmla="*/ 626141 w 1421182"/>
                <a:gd name="connsiteY3" fmla="*/ 1985150 h 2358736"/>
                <a:gd name="connsiteX4" fmla="*/ 658780 w 1421182"/>
                <a:gd name="connsiteY4" fmla="*/ 2266927 h 2358736"/>
                <a:gd name="connsiteX5" fmla="*/ 1227989 w 1421182"/>
                <a:gd name="connsiteY5" fmla="*/ 2341644 h 2358736"/>
                <a:gd name="connsiteX6" fmla="*/ 1311364 w 1421182"/>
                <a:gd name="connsiteY6" fmla="*/ 2026318 h 2358736"/>
                <a:gd name="connsiteX7" fmla="*/ 1421092 w 1421182"/>
                <a:gd name="connsiteY7" fmla="*/ 1126548 h 2358736"/>
                <a:gd name="connsiteX8" fmla="*/ 1152597 w 1421182"/>
                <a:gd name="connsiteY8" fmla="*/ 669082 h 2358736"/>
                <a:gd name="connsiteX9" fmla="*/ 1168953 w 1421182"/>
                <a:gd name="connsiteY9" fmla="*/ 968062 h 2358736"/>
                <a:gd name="connsiteX10" fmla="*/ 927050 w 1421182"/>
                <a:gd name="connsiteY10" fmla="*/ 614956 h 2358736"/>
                <a:gd name="connsiteX11" fmla="*/ 957315 w 1421182"/>
                <a:gd name="connsiteY11" fmla="*/ 944170 h 2358736"/>
                <a:gd name="connsiteX12" fmla="*/ 711016 w 1421182"/>
                <a:gd name="connsiteY12" fmla="*/ 569620 h 2358736"/>
                <a:gd name="connsiteX13" fmla="*/ 729319 w 1421182"/>
                <a:gd name="connsiteY13" fmla="*/ 957827 h 2358736"/>
                <a:gd name="connsiteX14" fmla="*/ 543268 w 1421182"/>
                <a:gd name="connsiteY14" fmla="*/ 8 h 2358736"/>
                <a:gd name="connsiteX15" fmla="*/ 473286 w 1421182"/>
                <a:gd name="connsiteY15" fmla="*/ 1312127 h 2358736"/>
                <a:gd name="connsiteX16" fmla="*/ 338442 w 1421182"/>
                <a:gd name="connsiteY16" fmla="*/ 1258222 h 2358736"/>
                <a:gd name="connsiteX17" fmla="*/ 719 w 1421182"/>
                <a:gd name="connsiteY17" fmla="*/ 957545 h 2358736"/>
                <a:gd name="connsiteX0" fmla="*/ 719 w 1421182"/>
                <a:gd name="connsiteY0" fmla="*/ 957545 h 2341644"/>
                <a:gd name="connsiteX1" fmla="*/ 140932 w 1421182"/>
                <a:gd name="connsiteY1" fmla="*/ 1353319 h 2341644"/>
                <a:gd name="connsiteX2" fmla="*/ 309182 w 1421182"/>
                <a:gd name="connsiteY2" fmla="*/ 1711764 h 2341644"/>
                <a:gd name="connsiteX3" fmla="*/ 626141 w 1421182"/>
                <a:gd name="connsiteY3" fmla="*/ 1985150 h 2341644"/>
                <a:gd name="connsiteX4" fmla="*/ 658780 w 1421182"/>
                <a:gd name="connsiteY4" fmla="*/ 2266927 h 2341644"/>
                <a:gd name="connsiteX5" fmla="*/ 1227989 w 1421182"/>
                <a:gd name="connsiteY5" fmla="*/ 2341644 h 2341644"/>
                <a:gd name="connsiteX6" fmla="*/ 1311364 w 1421182"/>
                <a:gd name="connsiteY6" fmla="*/ 2026318 h 2341644"/>
                <a:gd name="connsiteX7" fmla="*/ 1421092 w 1421182"/>
                <a:gd name="connsiteY7" fmla="*/ 1126548 h 2341644"/>
                <a:gd name="connsiteX8" fmla="*/ 1152597 w 1421182"/>
                <a:gd name="connsiteY8" fmla="*/ 669082 h 2341644"/>
                <a:gd name="connsiteX9" fmla="*/ 1168953 w 1421182"/>
                <a:gd name="connsiteY9" fmla="*/ 968062 h 2341644"/>
                <a:gd name="connsiteX10" fmla="*/ 927050 w 1421182"/>
                <a:gd name="connsiteY10" fmla="*/ 614956 h 2341644"/>
                <a:gd name="connsiteX11" fmla="*/ 957315 w 1421182"/>
                <a:gd name="connsiteY11" fmla="*/ 944170 h 2341644"/>
                <a:gd name="connsiteX12" fmla="*/ 711016 w 1421182"/>
                <a:gd name="connsiteY12" fmla="*/ 569620 h 2341644"/>
                <a:gd name="connsiteX13" fmla="*/ 729319 w 1421182"/>
                <a:gd name="connsiteY13" fmla="*/ 957827 h 2341644"/>
                <a:gd name="connsiteX14" fmla="*/ 543268 w 1421182"/>
                <a:gd name="connsiteY14" fmla="*/ 8 h 2341644"/>
                <a:gd name="connsiteX15" fmla="*/ 473286 w 1421182"/>
                <a:gd name="connsiteY15" fmla="*/ 1312127 h 2341644"/>
                <a:gd name="connsiteX16" fmla="*/ 338442 w 1421182"/>
                <a:gd name="connsiteY16" fmla="*/ 1258222 h 2341644"/>
                <a:gd name="connsiteX17" fmla="*/ 719 w 1421182"/>
                <a:gd name="connsiteY17" fmla="*/ 957545 h 2341644"/>
                <a:gd name="connsiteX0" fmla="*/ 719 w 1421092"/>
                <a:gd name="connsiteY0" fmla="*/ 957545 h 2341644"/>
                <a:gd name="connsiteX1" fmla="*/ 140932 w 1421092"/>
                <a:gd name="connsiteY1" fmla="*/ 1353319 h 2341644"/>
                <a:gd name="connsiteX2" fmla="*/ 309182 w 1421092"/>
                <a:gd name="connsiteY2" fmla="*/ 1711764 h 2341644"/>
                <a:gd name="connsiteX3" fmla="*/ 626141 w 1421092"/>
                <a:gd name="connsiteY3" fmla="*/ 1985150 h 2341644"/>
                <a:gd name="connsiteX4" fmla="*/ 658780 w 1421092"/>
                <a:gd name="connsiteY4" fmla="*/ 2266927 h 2341644"/>
                <a:gd name="connsiteX5" fmla="*/ 1227989 w 1421092"/>
                <a:gd name="connsiteY5" fmla="*/ 2341644 h 2341644"/>
                <a:gd name="connsiteX6" fmla="*/ 1262460 w 1421092"/>
                <a:gd name="connsiteY6" fmla="*/ 1987074 h 2341644"/>
                <a:gd name="connsiteX7" fmla="*/ 1421092 w 1421092"/>
                <a:gd name="connsiteY7" fmla="*/ 1126548 h 2341644"/>
                <a:gd name="connsiteX8" fmla="*/ 1152597 w 1421092"/>
                <a:gd name="connsiteY8" fmla="*/ 669082 h 2341644"/>
                <a:gd name="connsiteX9" fmla="*/ 1168953 w 1421092"/>
                <a:gd name="connsiteY9" fmla="*/ 968062 h 2341644"/>
                <a:gd name="connsiteX10" fmla="*/ 927050 w 1421092"/>
                <a:gd name="connsiteY10" fmla="*/ 614956 h 2341644"/>
                <a:gd name="connsiteX11" fmla="*/ 957315 w 1421092"/>
                <a:gd name="connsiteY11" fmla="*/ 944170 h 2341644"/>
                <a:gd name="connsiteX12" fmla="*/ 711016 w 1421092"/>
                <a:gd name="connsiteY12" fmla="*/ 569620 h 2341644"/>
                <a:gd name="connsiteX13" fmla="*/ 729319 w 1421092"/>
                <a:gd name="connsiteY13" fmla="*/ 957827 h 2341644"/>
                <a:gd name="connsiteX14" fmla="*/ 543268 w 1421092"/>
                <a:gd name="connsiteY14" fmla="*/ 8 h 2341644"/>
                <a:gd name="connsiteX15" fmla="*/ 473286 w 1421092"/>
                <a:gd name="connsiteY15" fmla="*/ 1312127 h 2341644"/>
                <a:gd name="connsiteX16" fmla="*/ 338442 w 1421092"/>
                <a:gd name="connsiteY16" fmla="*/ 1258222 h 2341644"/>
                <a:gd name="connsiteX17" fmla="*/ 719 w 1421092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557331 w 1421109"/>
                <a:gd name="connsiteY4" fmla="*/ 2278453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01148 w 1421109"/>
                <a:gd name="connsiteY4" fmla="*/ 2297232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10754"/>
                <a:gd name="connsiteX1" fmla="*/ 140932 w 1421109"/>
                <a:gd name="connsiteY1" fmla="*/ 1353319 h 2310754"/>
                <a:gd name="connsiteX2" fmla="*/ 309182 w 1421109"/>
                <a:gd name="connsiteY2" fmla="*/ 1711764 h 2310754"/>
                <a:gd name="connsiteX3" fmla="*/ 548773 w 1421109"/>
                <a:gd name="connsiteY3" fmla="*/ 1936338 h 2310754"/>
                <a:gd name="connsiteX4" fmla="*/ 601148 w 1421109"/>
                <a:gd name="connsiteY4" fmla="*/ 2297232 h 2310754"/>
                <a:gd name="connsiteX5" fmla="*/ 1253027 w 1421109"/>
                <a:gd name="connsiteY5" fmla="*/ 2310347 h 2310754"/>
                <a:gd name="connsiteX6" fmla="*/ 1262460 w 1421109"/>
                <a:gd name="connsiteY6" fmla="*/ 1987074 h 2310754"/>
                <a:gd name="connsiteX7" fmla="*/ 1421092 w 1421109"/>
                <a:gd name="connsiteY7" fmla="*/ 1126548 h 2310754"/>
                <a:gd name="connsiteX8" fmla="*/ 1152597 w 1421109"/>
                <a:gd name="connsiteY8" fmla="*/ 669082 h 2310754"/>
                <a:gd name="connsiteX9" fmla="*/ 1168953 w 1421109"/>
                <a:gd name="connsiteY9" fmla="*/ 968062 h 2310754"/>
                <a:gd name="connsiteX10" fmla="*/ 927050 w 1421109"/>
                <a:gd name="connsiteY10" fmla="*/ 614956 h 2310754"/>
                <a:gd name="connsiteX11" fmla="*/ 957315 w 1421109"/>
                <a:gd name="connsiteY11" fmla="*/ 944170 h 2310754"/>
                <a:gd name="connsiteX12" fmla="*/ 711016 w 1421109"/>
                <a:gd name="connsiteY12" fmla="*/ 569620 h 2310754"/>
                <a:gd name="connsiteX13" fmla="*/ 729319 w 1421109"/>
                <a:gd name="connsiteY13" fmla="*/ 957827 h 2310754"/>
                <a:gd name="connsiteX14" fmla="*/ 543268 w 1421109"/>
                <a:gd name="connsiteY14" fmla="*/ 8 h 2310754"/>
                <a:gd name="connsiteX15" fmla="*/ 473286 w 1421109"/>
                <a:gd name="connsiteY15" fmla="*/ 1312127 h 2310754"/>
                <a:gd name="connsiteX16" fmla="*/ 338442 w 1421109"/>
                <a:gd name="connsiteY16" fmla="*/ 1258222 h 2310754"/>
                <a:gd name="connsiteX17" fmla="*/ 719 w 1421109"/>
                <a:gd name="connsiteY17" fmla="*/ 957545 h 2310754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601148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347"/>
                <a:gd name="connsiteX1" fmla="*/ 140932 w 1421109"/>
                <a:gd name="connsiteY1" fmla="*/ 1353319 h 2310347"/>
                <a:gd name="connsiteX2" fmla="*/ 309182 w 1421109"/>
                <a:gd name="connsiteY2" fmla="*/ 1711764 h 2310347"/>
                <a:gd name="connsiteX3" fmla="*/ 548773 w 1421109"/>
                <a:gd name="connsiteY3" fmla="*/ 1936338 h 2310347"/>
                <a:gd name="connsiteX4" fmla="*/ 582370 w 1421109"/>
                <a:gd name="connsiteY4" fmla="*/ 2297232 h 2310347"/>
                <a:gd name="connsiteX5" fmla="*/ 1253027 w 1421109"/>
                <a:gd name="connsiteY5" fmla="*/ 2310347 h 2310347"/>
                <a:gd name="connsiteX6" fmla="*/ 1262460 w 1421109"/>
                <a:gd name="connsiteY6" fmla="*/ 1987074 h 2310347"/>
                <a:gd name="connsiteX7" fmla="*/ 1421092 w 1421109"/>
                <a:gd name="connsiteY7" fmla="*/ 1126548 h 2310347"/>
                <a:gd name="connsiteX8" fmla="*/ 1152597 w 1421109"/>
                <a:gd name="connsiteY8" fmla="*/ 669082 h 2310347"/>
                <a:gd name="connsiteX9" fmla="*/ 1168953 w 1421109"/>
                <a:gd name="connsiteY9" fmla="*/ 968062 h 2310347"/>
                <a:gd name="connsiteX10" fmla="*/ 927050 w 1421109"/>
                <a:gd name="connsiteY10" fmla="*/ 614956 h 2310347"/>
                <a:gd name="connsiteX11" fmla="*/ 957315 w 1421109"/>
                <a:gd name="connsiteY11" fmla="*/ 944170 h 2310347"/>
                <a:gd name="connsiteX12" fmla="*/ 711016 w 1421109"/>
                <a:gd name="connsiteY12" fmla="*/ 569620 h 2310347"/>
                <a:gd name="connsiteX13" fmla="*/ 729319 w 1421109"/>
                <a:gd name="connsiteY13" fmla="*/ 957827 h 2310347"/>
                <a:gd name="connsiteX14" fmla="*/ 543268 w 1421109"/>
                <a:gd name="connsiteY14" fmla="*/ 8 h 2310347"/>
                <a:gd name="connsiteX15" fmla="*/ 473286 w 1421109"/>
                <a:gd name="connsiteY15" fmla="*/ 1312127 h 2310347"/>
                <a:gd name="connsiteX16" fmla="*/ 338442 w 1421109"/>
                <a:gd name="connsiteY16" fmla="*/ 1258222 h 2310347"/>
                <a:gd name="connsiteX17" fmla="*/ 719 w 1421109"/>
                <a:gd name="connsiteY17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6650"/>
                <a:gd name="connsiteY0" fmla="*/ 957545 h 2310347"/>
                <a:gd name="connsiteX1" fmla="*/ 140932 w 1426650"/>
                <a:gd name="connsiteY1" fmla="*/ 1353319 h 2310347"/>
                <a:gd name="connsiteX2" fmla="*/ 309182 w 1426650"/>
                <a:gd name="connsiteY2" fmla="*/ 1711764 h 2310347"/>
                <a:gd name="connsiteX3" fmla="*/ 548773 w 1426650"/>
                <a:gd name="connsiteY3" fmla="*/ 1936338 h 2310347"/>
                <a:gd name="connsiteX4" fmla="*/ 582370 w 1426650"/>
                <a:gd name="connsiteY4" fmla="*/ 2297232 h 2310347"/>
                <a:gd name="connsiteX5" fmla="*/ 1253027 w 1426650"/>
                <a:gd name="connsiteY5" fmla="*/ 2310347 h 2310347"/>
                <a:gd name="connsiteX6" fmla="*/ 1262460 w 1426650"/>
                <a:gd name="connsiteY6" fmla="*/ 1987074 h 2310347"/>
                <a:gd name="connsiteX7" fmla="*/ 1421092 w 1426650"/>
                <a:gd name="connsiteY7" fmla="*/ 1126548 h 2310347"/>
                <a:gd name="connsiteX8" fmla="*/ 1393246 w 1426650"/>
                <a:gd name="connsiteY8" fmla="*/ 734522 h 2310347"/>
                <a:gd name="connsiteX9" fmla="*/ 1186368 w 1426650"/>
                <a:gd name="connsiteY9" fmla="*/ 644961 h 2310347"/>
                <a:gd name="connsiteX10" fmla="*/ 1168953 w 1426650"/>
                <a:gd name="connsiteY10" fmla="*/ 968062 h 2310347"/>
                <a:gd name="connsiteX11" fmla="*/ 1156855 w 1426650"/>
                <a:gd name="connsiteY11" fmla="*/ 657333 h 2310347"/>
                <a:gd name="connsiteX12" fmla="*/ 927050 w 1426650"/>
                <a:gd name="connsiteY12" fmla="*/ 614956 h 2310347"/>
                <a:gd name="connsiteX13" fmla="*/ 957315 w 1426650"/>
                <a:gd name="connsiteY13" fmla="*/ 944170 h 2310347"/>
                <a:gd name="connsiteX14" fmla="*/ 711016 w 1426650"/>
                <a:gd name="connsiteY14" fmla="*/ 569620 h 2310347"/>
                <a:gd name="connsiteX15" fmla="*/ 729319 w 1426650"/>
                <a:gd name="connsiteY15" fmla="*/ 957827 h 2310347"/>
                <a:gd name="connsiteX16" fmla="*/ 543268 w 1426650"/>
                <a:gd name="connsiteY16" fmla="*/ 8 h 2310347"/>
                <a:gd name="connsiteX17" fmla="*/ 473286 w 1426650"/>
                <a:gd name="connsiteY17" fmla="*/ 1312127 h 2310347"/>
                <a:gd name="connsiteX18" fmla="*/ 338442 w 1426650"/>
                <a:gd name="connsiteY18" fmla="*/ 1258222 h 2310347"/>
                <a:gd name="connsiteX19" fmla="*/ 719 w 1426650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711016 w 1422362"/>
                <a:gd name="connsiteY14" fmla="*/ 569620 h 2310347"/>
                <a:gd name="connsiteX15" fmla="*/ 729319 w 1422362"/>
                <a:gd name="connsiteY15" fmla="*/ 957827 h 2310347"/>
                <a:gd name="connsiteX16" fmla="*/ 543268 w 1422362"/>
                <a:gd name="connsiteY16" fmla="*/ 8 h 2310347"/>
                <a:gd name="connsiteX17" fmla="*/ 473286 w 1422362"/>
                <a:gd name="connsiteY17" fmla="*/ 1312127 h 2310347"/>
                <a:gd name="connsiteX18" fmla="*/ 338442 w 1422362"/>
                <a:gd name="connsiteY18" fmla="*/ 1258222 h 2310347"/>
                <a:gd name="connsiteX19" fmla="*/ 719 w 1422362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5260 h 2378062"/>
                <a:gd name="connsiteX1" fmla="*/ 140932 w 1422362"/>
                <a:gd name="connsiteY1" fmla="*/ 1421034 h 2378062"/>
                <a:gd name="connsiteX2" fmla="*/ 309182 w 1422362"/>
                <a:gd name="connsiteY2" fmla="*/ 1779479 h 2378062"/>
                <a:gd name="connsiteX3" fmla="*/ 548773 w 1422362"/>
                <a:gd name="connsiteY3" fmla="*/ 2004053 h 2378062"/>
                <a:gd name="connsiteX4" fmla="*/ 582370 w 1422362"/>
                <a:gd name="connsiteY4" fmla="*/ 2364947 h 2378062"/>
                <a:gd name="connsiteX5" fmla="*/ 1253027 w 1422362"/>
                <a:gd name="connsiteY5" fmla="*/ 2378062 h 2378062"/>
                <a:gd name="connsiteX6" fmla="*/ 1262460 w 1422362"/>
                <a:gd name="connsiteY6" fmla="*/ 2054789 h 2378062"/>
                <a:gd name="connsiteX7" fmla="*/ 1421092 w 1422362"/>
                <a:gd name="connsiteY7" fmla="*/ 1194263 h 2378062"/>
                <a:gd name="connsiteX8" fmla="*/ 1369124 w 1422362"/>
                <a:gd name="connsiteY8" fmla="*/ 768467 h 2378062"/>
                <a:gd name="connsiteX9" fmla="*/ 1176719 w 1422362"/>
                <a:gd name="connsiteY9" fmla="*/ 736798 h 2378062"/>
                <a:gd name="connsiteX10" fmla="*/ 1168953 w 1422362"/>
                <a:gd name="connsiteY10" fmla="*/ 1035777 h 2378062"/>
                <a:gd name="connsiteX11" fmla="*/ 1156855 w 1422362"/>
                <a:gd name="connsiteY11" fmla="*/ 725048 h 2378062"/>
                <a:gd name="connsiteX12" fmla="*/ 927050 w 1422362"/>
                <a:gd name="connsiteY12" fmla="*/ 682671 h 2378062"/>
                <a:gd name="connsiteX13" fmla="*/ 957315 w 1422362"/>
                <a:gd name="connsiteY13" fmla="*/ 1011885 h 2378062"/>
                <a:gd name="connsiteX14" fmla="*/ 905990 w 1422362"/>
                <a:gd name="connsiteY14" fmla="*/ 681629 h 2378062"/>
                <a:gd name="connsiteX15" fmla="*/ 711016 w 1422362"/>
                <a:gd name="connsiteY15" fmla="*/ 637335 h 2378062"/>
                <a:gd name="connsiteX16" fmla="*/ 729319 w 1422362"/>
                <a:gd name="connsiteY16" fmla="*/ 1025542 h 2378062"/>
                <a:gd name="connsiteX17" fmla="*/ 543268 w 1422362"/>
                <a:gd name="connsiteY17" fmla="*/ 67723 h 2378062"/>
                <a:gd name="connsiteX18" fmla="*/ 471802 w 1422362"/>
                <a:gd name="connsiteY18" fmla="*/ 213672 h 2378062"/>
                <a:gd name="connsiteX19" fmla="*/ 473286 w 1422362"/>
                <a:gd name="connsiteY19" fmla="*/ 1379842 h 2378062"/>
                <a:gd name="connsiteX20" fmla="*/ 338442 w 1422362"/>
                <a:gd name="connsiteY20" fmla="*/ 1325937 h 2378062"/>
                <a:gd name="connsiteX21" fmla="*/ 719 w 1422362"/>
                <a:gd name="connsiteY21" fmla="*/ 1025260 h 2378062"/>
                <a:gd name="connsiteX0" fmla="*/ 719 w 1422362"/>
                <a:gd name="connsiteY0" fmla="*/ 1011512 h 2364314"/>
                <a:gd name="connsiteX1" fmla="*/ 140932 w 1422362"/>
                <a:gd name="connsiteY1" fmla="*/ 1407286 h 2364314"/>
                <a:gd name="connsiteX2" fmla="*/ 309182 w 1422362"/>
                <a:gd name="connsiteY2" fmla="*/ 1765731 h 2364314"/>
                <a:gd name="connsiteX3" fmla="*/ 548773 w 1422362"/>
                <a:gd name="connsiteY3" fmla="*/ 1990305 h 2364314"/>
                <a:gd name="connsiteX4" fmla="*/ 582370 w 1422362"/>
                <a:gd name="connsiteY4" fmla="*/ 2351199 h 2364314"/>
                <a:gd name="connsiteX5" fmla="*/ 1253027 w 1422362"/>
                <a:gd name="connsiteY5" fmla="*/ 2364314 h 2364314"/>
                <a:gd name="connsiteX6" fmla="*/ 1262460 w 1422362"/>
                <a:gd name="connsiteY6" fmla="*/ 2041041 h 2364314"/>
                <a:gd name="connsiteX7" fmla="*/ 1421092 w 1422362"/>
                <a:gd name="connsiteY7" fmla="*/ 1180515 h 2364314"/>
                <a:gd name="connsiteX8" fmla="*/ 1369124 w 1422362"/>
                <a:gd name="connsiteY8" fmla="*/ 754719 h 2364314"/>
                <a:gd name="connsiteX9" fmla="*/ 1176719 w 1422362"/>
                <a:gd name="connsiteY9" fmla="*/ 723050 h 2364314"/>
                <a:gd name="connsiteX10" fmla="*/ 1168953 w 1422362"/>
                <a:gd name="connsiteY10" fmla="*/ 1022029 h 2364314"/>
                <a:gd name="connsiteX11" fmla="*/ 1156855 w 1422362"/>
                <a:gd name="connsiteY11" fmla="*/ 711300 h 2364314"/>
                <a:gd name="connsiteX12" fmla="*/ 927050 w 1422362"/>
                <a:gd name="connsiteY12" fmla="*/ 668923 h 2364314"/>
                <a:gd name="connsiteX13" fmla="*/ 957315 w 1422362"/>
                <a:gd name="connsiteY13" fmla="*/ 998137 h 2364314"/>
                <a:gd name="connsiteX14" fmla="*/ 905990 w 1422362"/>
                <a:gd name="connsiteY14" fmla="*/ 667881 h 2364314"/>
                <a:gd name="connsiteX15" fmla="*/ 711016 w 1422362"/>
                <a:gd name="connsiteY15" fmla="*/ 623587 h 2364314"/>
                <a:gd name="connsiteX16" fmla="*/ 729319 w 1422362"/>
                <a:gd name="connsiteY16" fmla="*/ 1011794 h 2364314"/>
                <a:gd name="connsiteX17" fmla="*/ 630106 w 1422362"/>
                <a:gd name="connsiteY17" fmla="*/ 73272 h 2364314"/>
                <a:gd name="connsiteX18" fmla="*/ 471802 w 1422362"/>
                <a:gd name="connsiteY18" fmla="*/ 199924 h 2364314"/>
                <a:gd name="connsiteX19" fmla="*/ 473286 w 1422362"/>
                <a:gd name="connsiteY19" fmla="*/ 1366094 h 2364314"/>
                <a:gd name="connsiteX20" fmla="*/ 338442 w 1422362"/>
                <a:gd name="connsiteY20" fmla="*/ 1312189 h 2364314"/>
                <a:gd name="connsiteX21" fmla="*/ 719 w 1422362"/>
                <a:gd name="connsiteY21" fmla="*/ 1011512 h 2364314"/>
                <a:gd name="connsiteX0" fmla="*/ 719 w 1422362"/>
                <a:gd name="connsiteY0" fmla="*/ 938672 h 2291474"/>
                <a:gd name="connsiteX1" fmla="*/ 140932 w 1422362"/>
                <a:gd name="connsiteY1" fmla="*/ 1334446 h 2291474"/>
                <a:gd name="connsiteX2" fmla="*/ 309182 w 1422362"/>
                <a:gd name="connsiteY2" fmla="*/ 1692891 h 2291474"/>
                <a:gd name="connsiteX3" fmla="*/ 548773 w 1422362"/>
                <a:gd name="connsiteY3" fmla="*/ 1917465 h 2291474"/>
                <a:gd name="connsiteX4" fmla="*/ 582370 w 1422362"/>
                <a:gd name="connsiteY4" fmla="*/ 2278359 h 2291474"/>
                <a:gd name="connsiteX5" fmla="*/ 1253027 w 1422362"/>
                <a:gd name="connsiteY5" fmla="*/ 2291474 h 2291474"/>
                <a:gd name="connsiteX6" fmla="*/ 1262460 w 1422362"/>
                <a:gd name="connsiteY6" fmla="*/ 1968201 h 2291474"/>
                <a:gd name="connsiteX7" fmla="*/ 1421092 w 1422362"/>
                <a:gd name="connsiteY7" fmla="*/ 1107675 h 2291474"/>
                <a:gd name="connsiteX8" fmla="*/ 1369124 w 1422362"/>
                <a:gd name="connsiteY8" fmla="*/ 681879 h 2291474"/>
                <a:gd name="connsiteX9" fmla="*/ 1176719 w 1422362"/>
                <a:gd name="connsiteY9" fmla="*/ 650210 h 2291474"/>
                <a:gd name="connsiteX10" fmla="*/ 1168953 w 1422362"/>
                <a:gd name="connsiteY10" fmla="*/ 949189 h 2291474"/>
                <a:gd name="connsiteX11" fmla="*/ 1156855 w 1422362"/>
                <a:gd name="connsiteY11" fmla="*/ 638460 h 2291474"/>
                <a:gd name="connsiteX12" fmla="*/ 927050 w 1422362"/>
                <a:gd name="connsiteY12" fmla="*/ 596083 h 2291474"/>
                <a:gd name="connsiteX13" fmla="*/ 957315 w 1422362"/>
                <a:gd name="connsiteY13" fmla="*/ 925297 h 2291474"/>
                <a:gd name="connsiteX14" fmla="*/ 905990 w 1422362"/>
                <a:gd name="connsiteY14" fmla="*/ 595041 h 2291474"/>
                <a:gd name="connsiteX15" fmla="*/ 711016 w 1422362"/>
                <a:gd name="connsiteY15" fmla="*/ 550747 h 2291474"/>
                <a:gd name="connsiteX16" fmla="*/ 729319 w 1422362"/>
                <a:gd name="connsiteY16" fmla="*/ 938954 h 2291474"/>
                <a:gd name="connsiteX17" fmla="*/ 673525 w 1422362"/>
                <a:gd name="connsiteY17" fmla="*/ 130688 h 2291474"/>
                <a:gd name="connsiteX18" fmla="*/ 471802 w 1422362"/>
                <a:gd name="connsiteY18" fmla="*/ 127084 h 2291474"/>
                <a:gd name="connsiteX19" fmla="*/ 473286 w 1422362"/>
                <a:gd name="connsiteY19" fmla="*/ 1293254 h 2291474"/>
                <a:gd name="connsiteX20" fmla="*/ 338442 w 1422362"/>
                <a:gd name="connsiteY20" fmla="*/ 1239349 h 2291474"/>
                <a:gd name="connsiteX21" fmla="*/ 719 w 1422362"/>
                <a:gd name="connsiteY21" fmla="*/ 938672 h 2291474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14198 h 2267000"/>
                <a:gd name="connsiteX1" fmla="*/ 140932 w 1422362"/>
                <a:gd name="connsiteY1" fmla="*/ 1309972 h 2267000"/>
                <a:gd name="connsiteX2" fmla="*/ 309182 w 1422362"/>
                <a:gd name="connsiteY2" fmla="*/ 1668417 h 2267000"/>
                <a:gd name="connsiteX3" fmla="*/ 548773 w 1422362"/>
                <a:gd name="connsiteY3" fmla="*/ 1892991 h 2267000"/>
                <a:gd name="connsiteX4" fmla="*/ 582370 w 1422362"/>
                <a:gd name="connsiteY4" fmla="*/ 2253885 h 2267000"/>
                <a:gd name="connsiteX5" fmla="*/ 1253027 w 1422362"/>
                <a:gd name="connsiteY5" fmla="*/ 2267000 h 2267000"/>
                <a:gd name="connsiteX6" fmla="*/ 1262460 w 1422362"/>
                <a:gd name="connsiteY6" fmla="*/ 1943727 h 2267000"/>
                <a:gd name="connsiteX7" fmla="*/ 1421092 w 1422362"/>
                <a:gd name="connsiteY7" fmla="*/ 1083201 h 2267000"/>
                <a:gd name="connsiteX8" fmla="*/ 1369124 w 1422362"/>
                <a:gd name="connsiteY8" fmla="*/ 657405 h 2267000"/>
                <a:gd name="connsiteX9" fmla="*/ 1176719 w 1422362"/>
                <a:gd name="connsiteY9" fmla="*/ 625736 h 2267000"/>
                <a:gd name="connsiteX10" fmla="*/ 1168953 w 1422362"/>
                <a:gd name="connsiteY10" fmla="*/ 924715 h 2267000"/>
                <a:gd name="connsiteX11" fmla="*/ 1156855 w 1422362"/>
                <a:gd name="connsiteY11" fmla="*/ 613986 h 2267000"/>
                <a:gd name="connsiteX12" fmla="*/ 927050 w 1422362"/>
                <a:gd name="connsiteY12" fmla="*/ 571609 h 2267000"/>
                <a:gd name="connsiteX13" fmla="*/ 957315 w 1422362"/>
                <a:gd name="connsiteY13" fmla="*/ 900823 h 2267000"/>
                <a:gd name="connsiteX14" fmla="*/ 905990 w 1422362"/>
                <a:gd name="connsiteY14" fmla="*/ 570567 h 2267000"/>
                <a:gd name="connsiteX15" fmla="*/ 711016 w 1422362"/>
                <a:gd name="connsiteY15" fmla="*/ 526273 h 2267000"/>
                <a:gd name="connsiteX16" fmla="*/ 714846 w 1422362"/>
                <a:gd name="connsiteY16" fmla="*/ 914480 h 2267000"/>
                <a:gd name="connsiteX17" fmla="*/ 673525 w 1422362"/>
                <a:gd name="connsiteY17" fmla="*/ 106214 h 2267000"/>
                <a:gd name="connsiteX18" fmla="*/ 486275 w 1422362"/>
                <a:gd name="connsiteY18" fmla="*/ 174974 h 2267000"/>
                <a:gd name="connsiteX19" fmla="*/ 473286 w 1422362"/>
                <a:gd name="connsiteY19" fmla="*/ 1268780 h 2267000"/>
                <a:gd name="connsiteX20" fmla="*/ 338442 w 1422362"/>
                <a:gd name="connsiteY20" fmla="*/ 1214875 h 2267000"/>
                <a:gd name="connsiteX21" fmla="*/ 719 w 1422362"/>
                <a:gd name="connsiteY21" fmla="*/ 914198 h 2267000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904644 h 2257446"/>
                <a:gd name="connsiteX1" fmla="*/ 140932 w 1422362"/>
                <a:gd name="connsiteY1" fmla="*/ 1300418 h 2257446"/>
                <a:gd name="connsiteX2" fmla="*/ 309182 w 1422362"/>
                <a:gd name="connsiteY2" fmla="*/ 1658863 h 2257446"/>
                <a:gd name="connsiteX3" fmla="*/ 548773 w 1422362"/>
                <a:gd name="connsiteY3" fmla="*/ 1883437 h 2257446"/>
                <a:gd name="connsiteX4" fmla="*/ 582370 w 1422362"/>
                <a:gd name="connsiteY4" fmla="*/ 2244331 h 2257446"/>
                <a:gd name="connsiteX5" fmla="*/ 1253027 w 1422362"/>
                <a:gd name="connsiteY5" fmla="*/ 2257446 h 2257446"/>
                <a:gd name="connsiteX6" fmla="*/ 1262460 w 1422362"/>
                <a:gd name="connsiteY6" fmla="*/ 1934173 h 2257446"/>
                <a:gd name="connsiteX7" fmla="*/ 1421092 w 1422362"/>
                <a:gd name="connsiteY7" fmla="*/ 1073647 h 2257446"/>
                <a:gd name="connsiteX8" fmla="*/ 1369124 w 1422362"/>
                <a:gd name="connsiteY8" fmla="*/ 647851 h 2257446"/>
                <a:gd name="connsiteX9" fmla="*/ 1176719 w 1422362"/>
                <a:gd name="connsiteY9" fmla="*/ 616182 h 2257446"/>
                <a:gd name="connsiteX10" fmla="*/ 1168953 w 1422362"/>
                <a:gd name="connsiteY10" fmla="*/ 915161 h 2257446"/>
                <a:gd name="connsiteX11" fmla="*/ 1156855 w 1422362"/>
                <a:gd name="connsiteY11" fmla="*/ 604432 h 2257446"/>
                <a:gd name="connsiteX12" fmla="*/ 927050 w 1422362"/>
                <a:gd name="connsiteY12" fmla="*/ 562055 h 2257446"/>
                <a:gd name="connsiteX13" fmla="*/ 957315 w 1422362"/>
                <a:gd name="connsiteY13" fmla="*/ 891269 h 2257446"/>
                <a:gd name="connsiteX14" fmla="*/ 905990 w 1422362"/>
                <a:gd name="connsiteY14" fmla="*/ 561013 h 2257446"/>
                <a:gd name="connsiteX15" fmla="*/ 711016 w 1422362"/>
                <a:gd name="connsiteY15" fmla="*/ 516719 h 2257446"/>
                <a:gd name="connsiteX16" fmla="*/ 714846 w 1422362"/>
                <a:gd name="connsiteY16" fmla="*/ 904926 h 2257446"/>
                <a:gd name="connsiteX17" fmla="*/ 683174 w 1422362"/>
                <a:gd name="connsiteY17" fmla="*/ 125606 h 2257446"/>
                <a:gd name="connsiteX18" fmla="*/ 486275 w 1422362"/>
                <a:gd name="connsiteY18" fmla="*/ 165420 h 2257446"/>
                <a:gd name="connsiteX19" fmla="*/ 473286 w 1422362"/>
                <a:gd name="connsiteY19" fmla="*/ 1259226 h 2257446"/>
                <a:gd name="connsiteX20" fmla="*/ 338442 w 1422362"/>
                <a:gd name="connsiteY20" fmla="*/ 1205321 h 2257446"/>
                <a:gd name="connsiteX21" fmla="*/ 719 w 1422362"/>
                <a:gd name="connsiteY21" fmla="*/ 904644 h 2257446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73286 w 1422362"/>
                <a:gd name="connsiteY19" fmla="*/ 1255537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0 w 1494007"/>
                <a:gd name="connsiteY0" fmla="*/ 886482 h 2253757"/>
                <a:gd name="connsiteX1" fmla="*/ 212577 w 1494007"/>
                <a:gd name="connsiteY1" fmla="*/ 1296729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115210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147622"/>
                <a:gd name="connsiteX1" fmla="*/ 202929 w 1494007"/>
                <a:gd name="connsiteY1" fmla="*/ 1320850 h 2147622"/>
                <a:gd name="connsiteX2" fmla="*/ 438719 w 1494007"/>
                <a:gd name="connsiteY2" fmla="*/ 1655174 h 2147622"/>
                <a:gd name="connsiteX3" fmla="*/ 620418 w 1494007"/>
                <a:gd name="connsiteY3" fmla="*/ 1879748 h 2147622"/>
                <a:gd name="connsiteX4" fmla="*/ 654015 w 1494007"/>
                <a:gd name="connsiteY4" fmla="*/ 2115210 h 2147622"/>
                <a:gd name="connsiteX5" fmla="*/ 1339145 w 1494007"/>
                <a:gd name="connsiteY5" fmla="*/ 2147622 h 2147622"/>
                <a:gd name="connsiteX6" fmla="*/ 1334105 w 1494007"/>
                <a:gd name="connsiteY6" fmla="*/ 1930484 h 2147622"/>
                <a:gd name="connsiteX7" fmla="*/ 1492737 w 1494007"/>
                <a:gd name="connsiteY7" fmla="*/ 1069958 h 2147622"/>
                <a:gd name="connsiteX8" fmla="*/ 1440769 w 1494007"/>
                <a:gd name="connsiteY8" fmla="*/ 644162 h 2147622"/>
                <a:gd name="connsiteX9" fmla="*/ 1248364 w 1494007"/>
                <a:gd name="connsiteY9" fmla="*/ 612493 h 2147622"/>
                <a:gd name="connsiteX10" fmla="*/ 1240598 w 1494007"/>
                <a:gd name="connsiteY10" fmla="*/ 911472 h 2147622"/>
                <a:gd name="connsiteX11" fmla="*/ 1228500 w 1494007"/>
                <a:gd name="connsiteY11" fmla="*/ 600743 h 2147622"/>
                <a:gd name="connsiteX12" fmla="*/ 998695 w 1494007"/>
                <a:gd name="connsiteY12" fmla="*/ 558366 h 2147622"/>
                <a:gd name="connsiteX13" fmla="*/ 1028960 w 1494007"/>
                <a:gd name="connsiteY13" fmla="*/ 887580 h 2147622"/>
                <a:gd name="connsiteX14" fmla="*/ 977635 w 1494007"/>
                <a:gd name="connsiteY14" fmla="*/ 557324 h 2147622"/>
                <a:gd name="connsiteX15" fmla="*/ 782661 w 1494007"/>
                <a:gd name="connsiteY15" fmla="*/ 513030 h 2147622"/>
                <a:gd name="connsiteX16" fmla="*/ 786491 w 1494007"/>
                <a:gd name="connsiteY16" fmla="*/ 901237 h 2147622"/>
                <a:gd name="connsiteX17" fmla="*/ 754819 w 1494007"/>
                <a:gd name="connsiteY17" fmla="*/ 121917 h 2147622"/>
                <a:gd name="connsiteX18" fmla="*/ 557920 w 1494007"/>
                <a:gd name="connsiteY18" fmla="*/ 161731 h 2147622"/>
                <a:gd name="connsiteX19" fmla="*/ 535282 w 1494007"/>
                <a:gd name="connsiteY19" fmla="*/ 1183173 h 2147622"/>
                <a:gd name="connsiteX20" fmla="*/ 376317 w 1494007"/>
                <a:gd name="connsiteY20" fmla="*/ 1148565 h 2147622"/>
                <a:gd name="connsiteX21" fmla="*/ 0 w 1494007"/>
                <a:gd name="connsiteY21" fmla="*/ 886482 h 2147622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33149"/>
                <a:gd name="connsiteX1" fmla="*/ 227051 w 1518129"/>
                <a:gd name="connsiteY1" fmla="*/ 1320850 h 2133149"/>
                <a:gd name="connsiteX2" fmla="*/ 462841 w 1518129"/>
                <a:gd name="connsiteY2" fmla="*/ 1655174 h 2133149"/>
                <a:gd name="connsiteX3" fmla="*/ 644540 w 1518129"/>
                <a:gd name="connsiteY3" fmla="*/ 1879748 h 2133149"/>
                <a:gd name="connsiteX4" fmla="*/ 678137 w 1518129"/>
                <a:gd name="connsiteY4" fmla="*/ 2115210 h 2133149"/>
                <a:gd name="connsiteX5" fmla="*/ 1348794 w 1518129"/>
                <a:gd name="connsiteY5" fmla="*/ 2133149 h 2133149"/>
                <a:gd name="connsiteX6" fmla="*/ 1358227 w 1518129"/>
                <a:gd name="connsiteY6" fmla="*/ 1930484 h 2133149"/>
                <a:gd name="connsiteX7" fmla="*/ 1516859 w 1518129"/>
                <a:gd name="connsiteY7" fmla="*/ 1069958 h 2133149"/>
                <a:gd name="connsiteX8" fmla="*/ 1464891 w 1518129"/>
                <a:gd name="connsiteY8" fmla="*/ 644162 h 2133149"/>
                <a:gd name="connsiteX9" fmla="*/ 1272486 w 1518129"/>
                <a:gd name="connsiteY9" fmla="*/ 612493 h 2133149"/>
                <a:gd name="connsiteX10" fmla="*/ 1264720 w 1518129"/>
                <a:gd name="connsiteY10" fmla="*/ 911472 h 2133149"/>
                <a:gd name="connsiteX11" fmla="*/ 1252622 w 1518129"/>
                <a:gd name="connsiteY11" fmla="*/ 600743 h 2133149"/>
                <a:gd name="connsiteX12" fmla="*/ 1022817 w 1518129"/>
                <a:gd name="connsiteY12" fmla="*/ 558366 h 2133149"/>
                <a:gd name="connsiteX13" fmla="*/ 1053082 w 1518129"/>
                <a:gd name="connsiteY13" fmla="*/ 887580 h 2133149"/>
                <a:gd name="connsiteX14" fmla="*/ 1001757 w 1518129"/>
                <a:gd name="connsiteY14" fmla="*/ 557324 h 2133149"/>
                <a:gd name="connsiteX15" fmla="*/ 806783 w 1518129"/>
                <a:gd name="connsiteY15" fmla="*/ 513030 h 2133149"/>
                <a:gd name="connsiteX16" fmla="*/ 810613 w 1518129"/>
                <a:gd name="connsiteY16" fmla="*/ 901237 h 2133149"/>
                <a:gd name="connsiteX17" fmla="*/ 778941 w 1518129"/>
                <a:gd name="connsiteY17" fmla="*/ 121917 h 2133149"/>
                <a:gd name="connsiteX18" fmla="*/ 582042 w 1518129"/>
                <a:gd name="connsiteY18" fmla="*/ 161731 h 2133149"/>
                <a:gd name="connsiteX19" fmla="*/ 554580 w 1518129"/>
                <a:gd name="connsiteY19" fmla="*/ 1197645 h 2133149"/>
                <a:gd name="connsiteX20" fmla="*/ 419736 w 1518129"/>
                <a:gd name="connsiteY20" fmla="*/ 1153389 h 2133149"/>
                <a:gd name="connsiteX21" fmla="*/ 0 w 1518129"/>
                <a:gd name="connsiteY21" fmla="*/ 891306 h 2133149"/>
                <a:gd name="connsiteX0" fmla="*/ 0 w 1518129"/>
                <a:gd name="connsiteY0" fmla="*/ 891306 h 2115210"/>
                <a:gd name="connsiteX1" fmla="*/ 227051 w 1518129"/>
                <a:gd name="connsiteY1" fmla="*/ 1320850 h 2115210"/>
                <a:gd name="connsiteX2" fmla="*/ 462841 w 1518129"/>
                <a:gd name="connsiteY2" fmla="*/ 1655174 h 2115210"/>
                <a:gd name="connsiteX3" fmla="*/ 644540 w 1518129"/>
                <a:gd name="connsiteY3" fmla="*/ 1879748 h 2115210"/>
                <a:gd name="connsiteX4" fmla="*/ 678137 w 1518129"/>
                <a:gd name="connsiteY4" fmla="*/ 2115210 h 2115210"/>
                <a:gd name="connsiteX5" fmla="*/ 1339145 w 1518129"/>
                <a:gd name="connsiteY5" fmla="*/ 2113852 h 2115210"/>
                <a:gd name="connsiteX6" fmla="*/ 1358227 w 1518129"/>
                <a:gd name="connsiteY6" fmla="*/ 1930484 h 2115210"/>
                <a:gd name="connsiteX7" fmla="*/ 1516859 w 1518129"/>
                <a:gd name="connsiteY7" fmla="*/ 1069958 h 2115210"/>
                <a:gd name="connsiteX8" fmla="*/ 1464891 w 1518129"/>
                <a:gd name="connsiteY8" fmla="*/ 644162 h 2115210"/>
                <a:gd name="connsiteX9" fmla="*/ 1272486 w 1518129"/>
                <a:gd name="connsiteY9" fmla="*/ 612493 h 2115210"/>
                <a:gd name="connsiteX10" fmla="*/ 1264720 w 1518129"/>
                <a:gd name="connsiteY10" fmla="*/ 911472 h 2115210"/>
                <a:gd name="connsiteX11" fmla="*/ 1252622 w 1518129"/>
                <a:gd name="connsiteY11" fmla="*/ 600743 h 2115210"/>
                <a:gd name="connsiteX12" fmla="*/ 1022817 w 1518129"/>
                <a:gd name="connsiteY12" fmla="*/ 558366 h 2115210"/>
                <a:gd name="connsiteX13" fmla="*/ 1053082 w 1518129"/>
                <a:gd name="connsiteY13" fmla="*/ 887580 h 2115210"/>
                <a:gd name="connsiteX14" fmla="*/ 1001757 w 1518129"/>
                <a:gd name="connsiteY14" fmla="*/ 557324 h 2115210"/>
                <a:gd name="connsiteX15" fmla="*/ 806783 w 1518129"/>
                <a:gd name="connsiteY15" fmla="*/ 513030 h 2115210"/>
                <a:gd name="connsiteX16" fmla="*/ 810613 w 1518129"/>
                <a:gd name="connsiteY16" fmla="*/ 901237 h 2115210"/>
                <a:gd name="connsiteX17" fmla="*/ 778941 w 1518129"/>
                <a:gd name="connsiteY17" fmla="*/ 121917 h 2115210"/>
                <a:gd name="connsiteX18" fmla="*/ 582042 w 1518129"/>
                <a:gd name="connsiteY18" fmla="*/ 161731 h 2115210"/>
                <a:gd name="connsiteX19" fmla="*/ 554580 w 1518129"/>
                <a:gd name="connsiteY19" fmla="*/ 1197645 h 2115210"/>
                <a:gd name="connsiteX20" fmla="*/ 419736 w 1518129"/>
                <a:gd name="connsiteY20" fmla="*/ 1153389 h 2115210"/>
                <a:gd name="connsiteX21" fmla="*/ 0 w 1518129"/>
                <a:gd name="connsiteY21" fmla="*/ 891306 h 2115210"/>
                <a:gd name="connsiteX0" fmla="*/ 0 w 1518129"/>
                <a:gd name="connsiteY0" fmla="*/ 891306 h 2174861"/>
                <a:gd name="connsiteX1" fmla="*/ 227051 w 1518129"/>
                <a:gd name="connsiteY1" fmla="*/ 1320850 h 2174861"/>
                <a:gd name="connsiteX2" fmla="*/ 462841 w 1518129"/>
                <a:gd name="connsiteY2" fmla="*/ 1655174 h 2174861"/>
                <a:gd name="connsiteX3" fmla="*/ 644540 w 1518129"/>
                <a:gd name="connsiteY3" fmla="*/ 1879748 h 2174861"/>
                <a:gd name="connsiteX4" fmla="*/ 678137 w 1518129"/>
                <a:gd name="connsiteY4" fmla="*/ 2115210 h 2174861"/>
                <a:gd name="connsiteX5" fmla="*/ 1339145 w 1518129"/>
                <a:gd name="connsiteY5" fmla="*/ 2174859 h 2174861"/>
                <a:gd name="connsiteX6" fmla="*/ 1358227 w 1518129"/>
                <a:gd name="connsiteY6" fmla="*/ 1930484 h 2174861"/>
                <a:gd name="connsiteX7" fmla="*/ 1516859 w 1518129"/>
                <a:gd name="connsiteY7" fmla="*/ 1069958 h 2174861"/>
                <a:gd name="connsiteX8" fmla="*/ 1464891 w 1518129"/>
                <a:gd name="connsiteY8" fmla="*/ 644162 h 2174861"/>
                <a:gd name="connsiteX9" fmla="*/ 1272486 w 1518129"/>
                <a:gd name="connsiteY9" fmla="*/ 612493 h 2174861"/>
                <a:gd name="connsiteX10" fmla="*/ 1264720 w 1518129"/>
                <a:gd name="connsiteY10" fmla="*/ 911472 h 2174861"/>
                <a:gd name="connsiteX11" fmla="*/ 1252622 w 1518129"/>
                <a:gd name="connsiteY11" fmla="*/ 600743 h 2174861"/>
                <a:gd name="connsiteX12" fmla="*/ 1022817 w 1518129"/>
                <a:gd name="connsiteY12" fmla="*/ 558366 h 2174861"/>
                <a:gd name="connsiteX13" fmla="*/ 1053082 w 1518129"/>
                <a:gd name="connsiteY13" fmla="*/ 887580 h 2174861"/>
                <a:gd name="connsiteX14" fmla="*/ 1001757 w 1518129"/>
                <a:gd name="connsiteY14" fmla="*/ 557324 h 2174861"/>
                <a:gd name="connsiteX15" fmla="*/ 806783 w 1518129"/>
                <a:gd name="connsiteY15" fmla="*/ 513030 h 2174861"/>
                <a:gd name="connsiteX16" fmla="*/ 810613 w 1518129"/>
                <a:gd name="connsiteY16" fmla="*/ 901237 h 2174861"/>
                <a:gd name="connsiteX17" fmla="*/ 778941 w 1518129"/>
                <a:gd name="connsiteY17" fmla="*/ 121917 h 2174861"/>
                <a:gd name="connsiteX18" fmla="*/ 582042 w 1518129"/>
                <a:gd name="connsiteY18" fmla="*/ 161731 h 2174861"/>
                <a:gd name="connsiteX19" fmla="*/ 554580 w 1518129"/>
                <a:gd name="connsiteY19" fmla="*/ 1197645 h 2174861"/>
                <a:gd name="connsiteX20" fmla="*/ 419736 w 1518129"/>
                <a:gd name="connsiteY20" fmla="*/ 1153389 h 2174861"/>
                <a:gd name="connsiteX21" fmla="*/ 0 w 1518129"/>
                <a:gd name="connsiteY21" fmla="*/ 891306 h 2174861"/>
                <a:gd name="connsiteX0" fmla="*/ 0 w 1518129"/>
                <a:gd name="connsiteY0" fmla="*/ 891306 h 2116848"/>
                <a:gd name="connsiteX1" fmla="*/ 227051 w 1518129"/>
                <a:gd name="connsiteY1" fmla="*/ 1320850 h 2116848"/>
                <a:gd name="connsiteX2" fmla="*/ 462841 w 1518129"/>
                <a:gd name="connsiteY2" fmla="*/ 1655174 h 2116848"/>
                <a:gd name="connsiteX3" fmla="*/ 644540 w 1518129"/>
                <a:gd name="connsiteY3" fmla="*/ 1879748 h 2116848"/>
                <a:gd name="connsiteX4" fmla="*/ 678137 w 1518129"/>
                <a:gd name="connsiteY4" fmla="*/ 2115210 h 2116848"/>
                <a:gd name="connsiteX5" fmla="*/ 1358227 w 1518129"/>
                <a:gd name="connsiteY5" fmla="*/ 1930484 h 2116848"/>
                <a:gd name="connsiteX6" fmla="*/ 1516859 w 1518129"/>
                <a:gd name="connsiteY6" fmla="*/ 1069958 h 2116848"/>
                <a:gd name="connsiteX7" fmla="*/ 1464891 w 1518129"/>
                <a:gd name="connsiteY7" fmla="*/ 644162 h 2116848"/>
                <a:gd name="connsiteX8" fmla="*/ 1272486 w 1518129"/>
                <a:gd name="connsiteY8" fmla="*/ 612493 h 2116848"/>
                <a:gd name="connsiteX9" fmla="*/ 1264720 w 1518129"/>
                <a:gd name="connsiteY9" fmla="*/ 911472 h 2116848"/>
                <a:gd name="connsiteX10" fmla="*/ 1252622 w 1518129"/>
                <a:gd name="connsiteY10" fmla="*/ 600743 h 2116848"/>
                <a:gd name="connsiteX11" fmla="*/ 1022817 w 1518129"/>
                <a:gd name="connsiteY11" fmla="*/ 558366 h 2116848"/>
                <a:gd name="connsiteX12" fmla="*/ 1053082 w 1518129"/>
                <a:gd name="connsiteY12" fmla="*/ 887580 h 2116848"/>
                <a:gd name="connsiteX13" fmla="*/ 1001757 w 1518129"/>
                <a:gd name="connsiteY13" fmla="*/ 557324 h 2116848"/>
                <a:gd name="connsiteX14" fmla="*/ 806783 w 1518129"/>
                <a:gd name="connsiteY14" fmla="*/ 513030 h 2116848"/>
                <a:gd name="connsiteX15" fmla="*/ 810613 w 1518129"/>
                <a:gd name="connsiteY15" fmla="*/ 901237 h 2116848"/>
                <a:gd name="connsiteX16" fmla="*/ 778941 w 1518129"/>
                <a:gd name="connsiteY16" fmla="*/ 121917 h 2116848"/>
                <a:gd name="connsiteX17" fmla="*/ 582042 w 1518129"/>
                <a:gd name="connsiteY17" fmla="*/ 161731 h 2116848"/>
                <a:gd name="connsiteX18" fmla="*/ 554580 w 1518129"/>
                <a:gd name="connsiteY18" fmla="*/ 1197645 h 2116848"/>
                <a:gd name="connsiteX19" fmla="*/ 419736 w 1518129"/>
                <a:gd name="connsiteY19" fmla="*/ 1153389 h 2116848"/>
                <a:gd name="connsiteX20" fmla="*/ 0 w 1518129"/>
                <a:gd name="connsiteY20" fmla="*/ 891306 h 2116848"/>
                <a:gd name="connsiteX0" fmla="*/ 0 w 1518129"/>
                <a:gd name="connsiteY0" fmla="*/ 891306 h 1987766"/>
                <a:gd name="connsiteX1" fmla="*/ 227051 w 1518129"/>
                <a:gd name="connsiteY1" fmla="*/ 1320850 h 1987766"/>
                <a:gd name="connsiteX2" fmla="*/ 462841 w 1518129"/>
                <a:gd name="connsiteY2" fmla="*/ 1655174 h 1987766"/>
                <a:gd name="connsiteX3" fmla="*/ 644540 w 1518129"/>
                <a:gd name="connsiteY3" fmla="*/ 1879748 h 1987766"/>
                <a:gd name="connsiteX4" fmla="*/ 1358227 w 1518129"/>
                <a:gd name="connsiteY4" fmla="*/ 1930484 h 1987766"/>
                <a:gd name="connsiteX5" fmla="*/ 1516859 w 1518129"/>
                <a:gd name="connsiteY5" fmla="*/ 1069958 h 1987766"/>
                <a:gd name="connsiteX6" fmla="*/ 1464891 w 1518129"/>
                <a:gd name="connsiteY6" fmla="*/ 644162 h 1987766"/>
                <a:gd name="connsiteX7" fmla="*/ 1272486 w 1518129"/>
                <a:gd name="connsiteY7" fmla="*/ 612493 h 1987766"/>
                <a:gd name="connsiteX8" fmla="*/ 1264720 w 1518129"/>
                <a:gd name="connsiteY8" fmla="*/ 911472 h 1987766"/>
                <a:gd name="connsiteX9" fmla="*/ 1252622 w 1518129"/>
                <a:gd name="connsiteY9" fmla="*/ 600743 h 1987766"/>
                <a:gd name="connsiteX10" fmla="*/ 1022817 w 1518129"/>
                <a:gd name="connsiteY10" fmla="*/ 558366 h 1987766"/>
                <a:gd name="connsiteX11" fmla="*/ 1053082 w 1518129"/>
                <a:gd name="connsiteY11" fmla="*/ 887580 h 1987766"/>
                <a:gd name="connsiteX12" fmla="*/ 1001757 w 1518129"/>
                <a:gd name="connsiteY12" fmla="*/ 557324 h 1987766"/>
                <a:gd name="connsiteX13" fmla="*/ 806783 w 1518129"/>
                <a:gd name="connsiteY13" fmla="*/ 513030 h 1987766"/>
                <a:gd name="connsiteX14" fmla="*/ 810613 w 1518129"/>
                <a:gd name="connsiteY14" fmla="*/ 901237 h 1987766"/>
                <a:gd name="connsiteX15" fmla="*/ 778941 w 1518129"/>
                <a:gd name="connsiteY15" fmla="*/ 121917 h 1987766"/>
                <a:gd name="connsiteX16" fmla="*/ 582042 w 1518129"/>
                <a:gd name="connsiteY16" fmla="*/ 161731 h 1987766"/>
                <a:gd name="connsiteX17" fmla="*/ 554580 w 1518129"/>
                <a:gd name="connsiteY17" fmla="*/ 1197645 h 1987766"/>
                <a:gd name="connsiteX18" fmla="*/ 419736 w 1518129"/>
                <a:gd name="connsiteY18" fmla="*/ 1153389 h 1987766"/>
                <a:gd name="connsiteX19" fmla="*/ 0 w 1518129"/>
                <a:gd name="connsiteY19" fmla="*/ 891306 h 1987766"/>
                <a:gd name="connsiteX0" fmla="*/ 0 w 1518129"/>
                <a:gd name="connsiteY0" fmla="*/ 891306 h 1934599"/>
                <a:gd name="connsiteX1" fmla="*/ 227051 w 1518129"/>
                <a:gd name="connsiteY1" fmla="*/ 1320850 h 1934599"/>
                <a:gd name="connsiteX2" fmla="*/ 462841 w 1518129"/>
                <a:gd name="connsiteY2" fmla="*/ 1655174 h 1934599"/>
                <a:gd name="connsiteX3" fmla="*/ 644540 w 1518129"/>
                <a:gd name="connsiteY3" fmla="*/ 1879748 h 1934599"/>
                <a:gd name="connsiteX4" fmla="*/ 1358227 w 1518129"/>
                <a:gd name="connsiteY4" fmla="*/ 1930484 h 1934599"/>
                <a:gd name="connsiteX5" fmla="*/ 1516859 w 1518129"/>
                <a:gd name="connsiteY5" fmla="*/ 1069958 h 1934599"/>
                <a:gd name="connsiteX6" fmla="*/ 1464891 w 1518129"/>
                <a:gd name="connsiteY6" fmla="*/ 644162 h 1934599"/>
                <a:gd name="connsiteX7" fmla="*/ 1272486 w 1518129"/>
                <a:gd name="connsiteY7" fmla="*/ 612493 h 1934599"/>
                <a:gd name="connsiteX8" fmla="*/ 1264720 w 1518129"/>
                <a:gd name="connsiteY8" fmla="*/ 911472 h 1934599"/>
                <a:gd name="connsiteX9" fmla="*/ 1252622 w 1518129"/>
                <a:gd name="connsiteY9" fmla="*/ 600743 h 1934599"/>
                <a:gd name="connsiteX10" fmla="*/ 1022817 w 1518129"/>
                <a:gd name="connsiteY10" fmla="*/ 558366 h 1934599"/>
                <a:gd name="connsiteX11" fmla="*/ 1053082 w 1518129"/>
                <a:gd name="connsiteY11" fmla="*/ 887580 h 1934599"/>
                <a:gd name="connsiteX12" fmla="*/ 1001757 w 1518129"/>
                <a:gd name="connsiteY12" fmla="*/ 557324 h 1934599"/>
                <a:gd name="connsiteX13" fmla="*/ 806783 w 1518129"/>
                <a:gd name="connsiteY13" fmla="*/ 513030 h 1934599"/>
                <a:gd name="connsiteX14" fmla="*/ 810613 w 1518129"/>
                <a:gd name="connsiteY14" fmla="*/ 901237 h 1934599"/>
                <a:gd name="connsiteX15" fmla="*/ 778941 w 1518129"/>
                <a:gd name="connsiteY15" fmla="*/ 121917 h 1934599"/>
                <a:gd name="connsiteX16" fmla="*/ 582042 w 1518129"/>
                <a:gd name="connsiteY16" fmla="*/ 161731 h 1934599"/>
                <a:gd name="connsiteX17" fmla="*/ 554580 w 1518129"/>
                <a:gd name="connsiteY17" fmla="*/ 1197645 h 1934599"/>
                <a:gd name="connsiteX18" fmla="*/ 419736 w 1518129"/>
                <a:gd name="connsiteY18" fmla="*/ 1153389 h 1934599"/>
                <a:gd name="connsiteX19" fmla="*/ 0 w 1518129"/>
                <a:gd name="connsiteY19" fmla="*/ 891306 h 1934599"/>
                <a:gd name="connsiteX0" fmla="*/ 0 w 1518129"/>
                <a:gd name="connsiteY0" fmla="*/ 891306 h 1914832"/>
                <a:gd name="connsiteX1" fmla="*/ 227051 w 1518129"/>
                <a:gd name="connsiteY1" fmla="*/ 1320850 h 1914832"/>
                <a:gd name="connsiteX2" fmla="*/ 462841 w 1518129"/>
                <a:gd name="connsiteY2" fmla="*/ 1655174 h 1914832"/>
                <a:gd name="connsiteX3" fmla="*/ 644540 w 1518129"/>
                <a:gd name="connsiteY3" fmla="*/ 1879748 h 1914832"/>
                <a:gd name="connsiteX4" fmla="*/ 1366786 w 1518129"/>
                <a:gd name="connsiteY4" fmla="*/ 1904807 h 1914832"/>
                <a:gd name="connsiteX5" fmla="*/ 1516859 w 1518129"/>
                <a:gd name="connsiteY5" fmla="*/ 1069958 h 1914832"/>
                <a:gd name="connsiteX6" fmla="*/ 1464891 w 1518129"/>
                <a:gd name="connsiteY6" fmla="*/ 644162 h 1914832"/>
                <a:gd name="connsiteX7" fmla="*/ 1272486 w 1518129"/>
                <a:gd name="connsiteY7" fmla="*/ 612493 h 1914832"/>
                <a:gd name="connsiteX8" fmla="*/ 1264720 w 1518129"/>
                <a:gd name="connsiteY8" fmla="*/ 911472 h 1914832"/>
                <a:gd name="connsiteX9" fmla="*/ 1252622 w 1518129"/>
                <a:gd name="connsiteY9" fmla="*/ 600743 h 1914832"/>
                <a:gd name="connsiteX10" fmla="*/ 1022817 w 1518129"/>
                <a:gd name="connsiteY10" fmla="*/ 558366 h 1914832"/>
                <a:gd name="connsiteX11" fmla="*/ 1053082 w 1518129"/>
                <a:gd name="connsiteY11" fmla="*/ 887580 h 1914832"/>
                <a:gd name="connsiteX12" fmla="*/ 1001757 w 1518129"/>
                <a:gd name="connsiteY12" fmla="*/ 557324 h 1914832"/>
                <a:gd name="connsiteX13" fmla="*/ 806783 w 1518129"/>
                <a:gd name="connsiteY13" fmla="*/ 513030 h 1914832"/>
                <a:gd name="connsiteX14" fmla="*/ 810613 w 1518129"/>
                <a:gd name="connsiteY14" fmla="*/ 901237 h 1914832"/>
                <a:gd name="connsiteX15" fmla="*/ 778941 w 1518129"/>
                <a:gd name="connsiteY15" fmla="*/ 121917 h 1914832"/>
                <a:gd name="connsiteX16" fmla="*/ 582042 w 1518129"/>
                <a:gd name="connsiteY16" fmla="*/ 161731 h 1914832"/>
                <a:gd name="connsiteX17" fmla="*/ 554580 w 1518129"/>
                <a:gd name="connsiteY17" fmla="*/ 1197645 h 1914832"/>
                <a:gd name="connsiteX18" fmla="*/ 419736 w 1518129"/>
                <a:gd name="connsiteY18" fmla="*/ 1153389 h 1914832"/>
                <a:gd name="connsiteX19" fmla="*/ 0 w 1518129"/>
                <a:gd name="connsiteY19" fmla="*/ 891306 h 1914832"/>
                <a:gd name="connsiteX0" fmla="*/ 0 w 1518129"/>
                <a:gd name="connsiteY0" fmla="*/ 891306 h 1910129"/>
                <a:gd name="connsiteX1" fmla="*/ 227051 w 1518129"/>
                <a:gd name="connsiteY1" fmla="*/ 1320850 h 1910129"/>
                <a:gd name="connsiteX2" fmla="*/ 462841 w 1518129"/>
                <a:gd name="connsiteY2" fmla="*/ 1655174 h 1910129"/>
                <a:gd name="connsiteX3" fmla="*/ 644540 w 1518129"/>
                <a:gd name="connsiteY3" fmla="*/ 1879748 h 1910129"/>
                <a:gd name="connsiteX4" fmla="*/ 1366786 w 1518129"/>
                <a:gd name="connsiteY4" fmla="*/ 1904807 h 1910129"/>
                <a:gd name="connsiteX5" fmla="*/ 1516859 w 1518129"/>
                <a:gd name="connsiteY5" fmla="*/ 1069958 h 1910129"/>
                <a:gd name="connsiteX6" fmla="*/ 1464891 w 1518129"/>
                <a:gd name="connsiteY6" fmla="*/ 644162 h 1910129"/>
                <a:gd name="connsiteX7" fmla="*/ 1272486 w 1518129"/>
                <a:gd name="connsiteY7" fmla="*/ 612493 h 1910129"/>
                <a:gd name="connsiteX8" fmla="*/ 1264720 w 1518129"/>
                <a:gd name="connsiteY8" fmla="*/ 911472 h 1910129"/>
                <a:gd name="connsiteX9" fmla="*/ 1252622 w 1518129"/>
                <a:gd name="connsiteY9" fmla="*/ 600743 h 1910129"/>
                <a:gd name="connsiteX10" fmla="*/ 1022817 w 1518129"/>
                <a:gd name="connsiteY10" fmla="*/ 558366 h 1910129"/>
                <a:gd name="connsiteX11" fmla="*/ 1053082 w 1518129"/>
                <a:gd name="connsiteY11" fmla="*/ 887580 h 1910129"/>
                <a:gd name="connsiteX12" fmla="*/ 1001757 w 1518129"/>
                <a:gd name="connsiteY12" fmla="*/ 557324 h 1910129"/>
                <a:gd name="connsiteX13" fmla="*/ 806783 w 1518129"/>
                <a:gd name="connsiteY13" fmla="*/ 513030 h 1910129"/>
                <a:gd name="connsiteX14" fmla="*/ 810613 w 1518129"/>
                <a:gd name="connsiteY14" fmla="*/ 901237 h 1910129"/>
                <a:gd name="connsiteX15" fmla="*/ 778941 w 1518129"/>
                <a:gd name="connsiteY15" fmla="*/ 121917 h 1910129"/>
                <a:gd name="connsiteX16" fmla="*/ 582042 w 1518129"/>
                <a:gd name="connsiteY16" fmla="*/ 161731 h 1910129"/>
                <a:gd name="connsiteX17" fmla="*/ 554580 w 1518129"/>
                <a:gd name="connsiteY17" fmla="*/ 1197645 h 1910129"/>
                <a:gd name="connsiteX18" fmla="*/ 419736 w 1518129"/>
                <a:gd name="connsiteY18" fmla="*/ 1153389 h 1910129"/>
                <a:gd name="connsiteX19" fmla="*/ 0 w 1518129"/>
                <a:gd name="connsiteY19" fmla="*/ 891306 h 1910129"/>
                <a:gd name="connsiteX0" fmla="*/ 0 w 1518129"/>
                <a:gd name="connsiteY0" fmla="*/ 891306 h 1907268"/>
                <a:gd name="connsiteX1" fmla="*/ 227051 w 1518129"/>
                <a:gd name="connsiteY1" fmla="*/ 1320850 h 1907268"/>
                <a:gd name="connsiteX2" fmla="*/ 462841 w 1518129"/>
                <a:gd name="connsiteY2" fmla="*/ 1655174 h 1907268"/>
                <a:gd name="connsiteX3" fmla="*/ 644540 w 1518129"/>
                <a:gd name="connsiteY3" fmla="*/ 1879748 h 1907268"/>
                <a:gd name="connsiteX4" fmla="*/ 1366786 w 1518129"/>
                <a:gd name="connsiteY4" fmla="*/ 1899100 h 1907268"/>
                <a:gd name="connsiteX5" fmla="*/ 1516859 w 1518129"/>
                <a:gd name="connsiteY5" fmla="*/ 1069958 h 1907268"/>
                <a:gd name="connsiteX6" fmla="*/ 1464891 w 1518129"/>
                <a:gd name="connsiteY6" fmla="*/ 644162 h 1907268"/>
                <a:gd name="connsiteX7" fmla="*/ 1272486 w 1518129"/>
                <a:gd name="connsiteY7" fmla="*/ 612493 h 1907268"/>
                <a:gd name="connsiteX8" fmla="*/ 1264720 w 1518129"/>
                <a:gd name="connsiteY8" fmla="*/ 911472 h 1907268"/>
                <a:gd name="connsiteX9" fmla="*/ 1252622 w 1518129"/>
                <a:gd name="connsiteY9" fmla="*/ 600743 h 1907268"/>
                <a:gd name="connsiteX10" fmla="*/ 1022817 w 1518129"/>
                <a:gd name="connsiteY10" fmla="*/ 558366 h 1907268"/>
                <a:gd name="connsiteX11" fmla="*/ 1053082 w 1518129"/>
                <a:gd name="connsiteY11" fmla="*/ 887580 h 1907268"/>
                <a:gd name="connsiteX12" fmla="*/ 1001757 w 1518129"/>
                <a:gd name="connsiteY12" fmla="*/ 557324 h 1907268"/>
                <a:gd name="connsiteX13" fmla="*/ 806783 w 1518129"/>
                <a:gd name="connsiteY13" fmla="*/ 513030 h 1907268"/>
                <a:gd name="connsiteX14" fmla="*/ 810613 w 1518129"/>
                <a:gd name="connsiteY14" fmla="*/ 901237 h 1907268"/>
                <a:gd name="connsiteX15" fmla="*/ 778941 w 1518129"/>
                <a:gd name="connsiteY15" fmla="*/ 121917 h 1907268"/>
                <a:gd name="connsiteX16" fmla="*/ 582042 w 1518129"/>
                <a:gd name="connsiteY16" fmla="*/ 161731 h 1907268"/>
                <a:gd name="connsiteX17" fmla="*/ 554580 w 1518129"/>
                <a:gd name="connsiteY17" fmla="*/ 1197645 h 1907268"/>
                <a:gd name="connsiteX18" fmla="*/ 419736 w 1518129"/>
                <a:gd name="connsiteY18" fmla="*/ 1153389 h 1907268"/>
                <a:gd name="connsiteX19" fmla="*/ 0 w 1518129"/>
                <a:gd name="connsiteY19" fmla="*/ 891306 h 1907268"/>
                <a:gd name="connsiteX0" fmla="*/ 0 w 1518129"/>
                <a:gd name="connsiteY0" fmla="*/ 891306 h 1907268"/>
                <a:gd name="connsiteX1" fmla="*/ 227051 w 1518129"/>
                <a:gd name="connsiteY1" fmla="*/ 1320850 h 1907268"/>
                <a:gd name="connsiteX2" fmla="*/ 462841 w 1518129"/>
                <a:gd name="connsiteY2" fmla="*/ 1655174 h 1907268"/>
                <a:gd name="connsiteX3" fmla="*/ 644540 w 1518129"/>
                <a:gd name="connsiteY3" fmla="*/ 1879748 h 1907268"/>
                <a:gd name="connsiteX4" fmla="*/ 1366786 w 1518129"/>
                <a:gd name="connsiteY4" fmla="*/ 1899100 h 1907268"/>
                <a:gd name="connsiteX5" fmla="*/ 1516859 w 1518129"/>
                <a:gd name="connsiteY5" fmla="*/ 1069958 h 1907268"/>
                <a:gd name="connsiteX6" fmla="*/ 1464891 w 1518129"/>
                <a:gd name="connsiteY6" fmla="*/ 644162 h 1907268"/>
                <a:gd name="connsiteX7" fmla="*/ 1272486 w 1518129"/>
                <a:gd name="connsiteY7" fmla="*/ 612493 h 1907268"/>
                <a:gd name="connsiteX8" fmla="*/ 1264720 w 1518129"/>
                <a:gd name="connsiteY8" fmla="*/ 911472 h 1907268"/>
                <a:gd name="connsiteX9" fmla="*/ 1252622 w 1518129"/>
                <a:gd name="connsiteY9" fmla="*/ 600743 h 1907268"/>
                <a:gd name="connsiteX10" fmla="*/ 1022817 w 1518129"/>
                <a:gd name="connsiteY10" fmla="*/ 558366 h 1907268"/>
                <a:gd name="connsiteX11" fmla="*/ 1053082 w 1518129"/>
                <a:gd name="connsiteY11" fmla="*/ 887580 h 1907268"/>
                <a:gd name="connsiteX12" fmla="*/ 1001757 w 1518129"/>
                <a:gd name="connsiteY12" fmla="*/ 557324 h 1907268"/>
                <a:gd name="connsiteX13" fmla="*/ 806783 w 1518129"/>
                <a:gd name="connsiteY13" fmla="*/ 513030 h 1907268"/>
                <a:gd name="connsiteX14" fmla="*/ 810613 w 1518129"/>
                <a:gd name="connsiteY14" fmla="*/ 901237 h 1907268"/>
                <a:gd name="connsiteX15" fmla="*/ 778941 w 1518129"/>
                <a:gd name="connsiteY15" fmla="*/ 121917 h 1907268"/>
                <a:gd name="connsiteX16" fmla="*/ 582042 w 1518129"/>
                <a:gd name="connsiteY16" fmla="*/ 161731 h 1907268"/>
                <a:gd name="connsiteX17" fmla="*/ 554580 w 1518129"/>
                <a:gd name="connsiteY17" fmla="*/ 1197645 h 1907268"/>
                <a:gd name="connsiteX18" fmla="*/ 419736 w 1518129"/>
                <a:gd name="connsiteY18" fmla="*/ 1153389 h 1907268"/>
                <a:gd name="connsiteX19" fmla="*/ 0 w 1518129"/>
                <a:gd name="connsiteY19" fmla="*/ 891306 h 1907268"/>
                <a:gd name="connsiteX0" fmla="*/ 0 w 1518129"/>
                <a:gd name="connsiteY0" fmla="*/ 891306 h 1910576"/>
                <a:gd name="connsiteX1" fmla="*/ 227051 w 1518129"/>
                <a:gd name="connsiteY1" fmla="*/ 1320850 h 1910576"/>
                <a:gd name="connsiteX2" fmla="*/ 462841 w 1518129"/>
                <a:gd name="connsiteY2" fmla="*/ 1655174 h 1910576"/>
                <a:gd name="connsiteX3" fmla="*/ 655952 w 1518129"/>
                <a:gd name="connsiteY3" fmla="*/ 1885455 h 1910576"/>
                <a:gd name="connsiteX4" fmla="*/ 1366786 w 1518129"/>
                <a:gd name="connsiteY4" fmla="*/ 1899100 h 1910576"/>
                <a:gd name="connsiteX5" fmla="*/ 1516859 w 1518129"/>
                <a:gd name="connsiteY5" fmla="*/ 1069958 h 1910576"/>
                <a:gd name="connsiteX6" fmla="*/ 1464891 w 1518129"/>
                <a:gd name="connsiteY6" fmla="*/ 644162 h 1910576"/>
                <a:gd name="connsiteX7" fmla="*/ 1272486 w 1518129"/>
                <a:gd name="connsiteY7" fmla="*/ 612493 h 1910576"/>
                <a:gd name="connsiteX8" fmla="*/ 1264720 w 1518129"/>
                <a:gd name="connsiteY8" fmla="*/ 911472 h 1910576"/>
                <a:gd name="connsiteX9" fmla="*/ 1252622 w 1518129"/>
                <a:gd name="connsiteY9" fmla="*/ 600743 h 1910576"/>
                <a:gd name="connsiteX10" fmla="*/ 1022817 w 1518129"/>
                <a:gd name="connsiteY10" fmla="*/ 558366 h 1910576"/>
                <a:gd name="connsiteX11" fmla="*/ 1053082 w 1518129"/>
                <a:gd name="connsiteY11" fmla="*/ 887580 h 1910576"/>
                <a:gd name="connsiteX12" fmla="*/ 1001757 w 1518129"/>
                <a:gd name="connsiteY12" fmla="*/ 557324 h 1910576"/>
                <a:gd name="connsiteX13" fmla="*/ 806783 w 1518129"/>
                <a:gd name="connsiteY13" fmla="*/ 513030 h 1910576"/>
                <a:gd name="connsiteX14" fmla="*/ 810613 w 1518129"/>
                <a:gd name="connsiteY14" fmla="*/ 901237 h 1910576"/>
                <a:gd name="connsiteX15" fmla="*/ 778941 w 1518129"/>
                <a:gd name="connsiteY15" fmla="*/ 121917 h 1910576"/>
                <a:gd name="connsiteX16" fmla="*/ 582042 w 1518129"/>
                <a:gd name="connsiteY16" fmla="*/ 161731 h 1910576"/>
                <a:gd name="connsiteX17" fmla="*/ 554580 w 1518129"/>
                <a:gd name="connsiteY17" fmla="*/ 1197645 h 1910576"/>
                <a:gd name="connsiteX18" fmla="*/ 419736 w 1518129"/>
                <a:gd name="connsiteY18" fmla="*/ 1153389 h 1910576"/>
                <a:gd name="connsiteX19" fmla="*/ 0 w 1518129"/>
                <a:gd name="connsiteY19" fmla="*/ 891306 h 1910576"/>
                <a:gd name="connsiteX0" fmla="*/ 0 w 1518129"/>
                <a:gd name="connsiteY0" fmla="*/ 891306 h 1918220"/>
                <a:gd name="connsiteX1" fmla="*/ 227051 w 1518129"/>
                <a:gd name="connsiteY1" fmla="*/ 1320850 h 1918220"/>
                <a:gd name="connsiteX2" fmla="*/ 462841 w 1518129"/>
                <a:gd name="connsiteY2" fmla="*/ 1655174 h 1918220"/>
                <a:gd name="connsiteX3" fmla="*/ 670217 w 1518129"/>
                <a:gd name="connsiteY3" fmla="*/ 1896868 h 1918220"/>
                <a:gd name="connsiteX4" fmla="*/ 1366786 w 1518129"/>
                <a:gd name="connsiteY4" fmla="*/ 1899100 h 1918220"/>
                <a:gd name="connsiteX5" fmla="*/ 1516859 w 1518129"/>
                <a:gd name="connsiteY5" fmla="*/ 1069958 h 1918220"/>
                <a:gd name="connsiteX6" fmla="*/ 1464891 w 1518129"/>
                <a:gd name="connsiteY6" fmla="*/ 644162 h 1918220"/>
                <a:gd name="connsiteX7" fmla="*/ 1272486 w 1518129"/>
                <a:gd name="connsiteY7" fmla="*/ 612493 h 1918220"/>
                <a:gd name="connsiteX8" fmla="*/ 1264720 w 1518129"/>
                <a:gd name="connsiteY8" fmla="*/ 911472 h 1918220"/>
                <a:gd name="connsiteX9" fmla="*/ 1252622 w 1518129"/>
                <a:gd name="connsiteY9" fmla="*/ 600743 h 1918220"/>
                <a:gd name="connsiteX10" fmla="*/ 1022817 w 1518129"/>
                <a:gd name="connsiteY10" fmla="*/ 558366 h 1918220"/>
                <a:gd name="connsiteX11" fmla="*/ 1053082 w 1518129"/>
                <a:gd name="connsiteY11" fmla="*/ 887580 h 1918220"/>
                <a:gd name="connsiteX12" fmla="*/ 1001757 w 1518129"/>
                <a:gd name="connsiteY12" fmla="*/ 557324 h 1918220"/>
                <a:gd name="connsiteX13" fmla="*/ 806783 w 1518129"/>
                <a:gd name="connsiteY13" fmla="*/ 513030 h 1918220"/>
                <a:gd name="connsiteX14" fmla="*/ 810613 w 1518129"/>
                <a:gd name="connsiteY14" fmla="*/ 901237 h 1918220"/>
                <a:gd name="connsiteX15" fmla="*/ 778941 w 1518129"/>
                <a:gd name="connsiteY15" fmla="*/ 121917 h 1918220"/>
                <a:gd name="connsiteX16" fmla="*/ 582042 w 1518129"/>
                <a:gd name="connsiteY16" fmla="*/ 161731 h 1918220"/>
                <a:gd name="connsiteX17" fmla="*/ 554580 w 1518129"/>
                <a:gd name="connsiteY17" fmla="*/ 1197645 h 1918220"/>
                <a:gd name="connsiteX18" fmla="*/ 419736 w 1518129"/>
                <a:gd name="connsiteY18" fmla="*/ 1153389 h 1918220"/>
                <a:gd name="connsiteX19" fmla="*/ 0 w 1518129"/>
                <a:gd name="connsiteY19" fmla="*/ 891306 h 1918220"/>
                <a:gd name="connsiteX0" fmla="*/ 0 w 1518129"/>
                <a:gd name="connsiteY0" fmla="*/ 891306 h 1901925"/>
                <a:gd name="connsiteX1" fmla="*/ 227051 w 1518129"/>
                <a:gd name="connsiteY1" fmla="*/ 1320850 h 1901925"/>
                <a:gd name="connsiteX2" fmla="*/ 462841 w 1518129"/>
                <a:gd name="connsiteY2" fmla="*/ 1655174 h 1901925"/>
                <a:gd name="connsiteX3" fmla="*/ 670217 w 1518129"/>
                <a:gd name="connsiteY3" fmla="*/ 1896868 h 1901925"/>
                <a:gd name="connsiteX4" fmla="*/ 1366786 w 1518129"/>
                <a:gd name="connsiteY4" fmla="*/ 1899100 h 1901925"/>
                <a:gd name="connsiteX5" fmla="*/ 1516859 w 1518129"/>
                <a:gd name="connsiteY5" fmla="*/ 1069958 h 1901925"/>
                <a:gd name="connsiteX6" fmla="*/ 1464891 w 1518129"/>
                <a:gd name="connsiteY6" fmla="*/ 644162 h 1901925"/>
                <a:gd name="connsiteX7" fmla="*/ 1272486 w 1518129"/>
                <a:gd name="connsiteY7" fmla="*/ 612493 h 1901925"/>
                <a:gd name="connsiteX8" fmla="*/ 1264720 w 1518129"/>
                <a:gd name="connsiteY8" fmla="*/ 911472 h 1901925"/>
                <a:gd name="connsiteX9" fmla="*/ 1252622 w 1518129"/>
                <a:gd name="connsiteY9" fmla="*/ 600743 h 1901925"/>
                <a:gd name="connsiteX10" fmla="*/ 1022817 w 1518129"/>
                <a:gd name="connsiteY10" fmla="*/ 558366 h 1901925"/>
                <a:gd name="connsiteX11" fmla="*/ 1053082 w 1518129"/>
                <a:gd name="connsiteY11" fmla="*/ 887580 h 1901925"/>
                <a:gd name="connsiteX12" fmla="*/ 1001757 w 1518129"/>
                <a:gd name="connsiteY12" fmla="*/ 557324 h 1901925"/>
                <a:gd name="connsiteX13" fmla="*/ 806783 w 1518129"/>
                <a:gd name="connsiteY13" fmla="*/ 513030 h 1901925"/>
                <a:gd name="connsiteX14" fmla="*/ 810613 w 1518129"/>
                <a:gd name="connsiteY14" fmla="*/ 901237 h 1901925"/>
                <a:gd name="connsiteX15" fmla="*/ 778941 w 1518129"/>
                <a:gd name="connsiteY15" fmla="*/ 121917 h 1901925"/>
                <a:gd name="connsiteX16" fmla="*/ 582042 w 1518129"/>
                <a:gd name="connsiteY16" fmla="*/ 161731 h 1901925"/>
                <a:gd name="connsiteX17" fmla="*/ 554580 w 1518129"/>
                <a:gd name="connsiteY17" fmla="*/ 1197645 h 1901925"/>
                <a:gd name="connsiteX18" fmla="*/ 419736 w 1518129"/>
                <a:gd name="connsiteY18" fmla="*/ 1153389 h 1901925"/>
                <a:gd name="connsiteX19" fmla="*/ 0 w 1518129"/>
                <a:gd name="connsiteY19" fmla="*/ 891306 h 1901925"/>
                <a:gd name="connsiteX0" fmla="*/ 0 w 1518129"/>
                <a:gd name="connsiteY0" fmla="*/ 891306 h 1901925"/>
                <a:gd name="connsiteX1" fmla="*/ 227051 w 1518129"/>
                <a:gd name="connsiteY1" fmla="*/ 1320850 h 1901925"/>
                <a:gd name="connsiteX2" fmla="*/ 462841 w 1518129"/>
                <a:gd name="connsiteY2" fmla="*/ 1655174 h 1901925"/>
                <a:gd name="connsiteX3" fmla="*/ 670217 w 1518129"/>
                <a:gd name="connsiteY3" fmla="*/ 1896868 h 1901925"/>
                <a:gd name="connsiteX4" fmla="*/ 1366786 w 1518129"/>
                <a:gd name="connsiteY4" fmla="*/ 1899100 h 1901925"/>
                <a:gd name="connsiteX5" fmla="*/ 1516859 w 1518129"/>
                <a:gd name="connsiteY5" fmla="*/ 1069958 h 1901925"/>
                <a:gd name="connsiteX6" fmla="*/ 1464891 w 1518129"/>
                <a:gd name="connsiteY6" fmla="*/ 644162 h 1901925"/>
                <a:gd name="connsiteX7" fmla="*/ 1272486 w 1518129"/>
                <a:gd name="connsiteY7" fmla="*/ 612493 h 1901925"/>
                <a:gd name="connsiteX8" fmla="*/ 1264720 w 1518129"/>
                <a:gd name="connsiteY8" fmla="*/ 911472 h 1901925"/>
                <a:gd name="connsiteX9" fmla="*/ 1252622 w 1518129"/>
                <a:gd name="connsiteY9" fmla="*/ 600743 h 1901925"/>
                <a:gd name="connsiteX10" fmla="*/ 1022817 w 1518129"/>
                <a:gd name="connsiteY10" fmla="*/ 558366 h 1901925"/>
                <a:gd name="connsiteX11" fmla="*/ 1053082 w 1518129"/>
                <a:gd name="connsiteY11" fmla="*/ 887580 h 1901925"/>
                <a:gd name="connsiteX12" fmla="*/ 1001757 w 1518129"/>
                <a:gd name="connsiteY12" fmla="*/ 557324 h 1901925"/>
                <a:gd name="connsiteX13" fmla="*/ 806783 w 1518129"/>
                <a:gd name="connsiteY13" fmla="*/ 513030 h 1901925"/>
                <a:gd name="connsiteX14" fmla="*/ 810613 w 1518129"/>
                <a:gd name="connsiteY14" fmla="*/ 901237 h 1901925"/>
                <a:gd name="connsiteX15" fmla="*/ 778941 w 1518129"/>
                <a:gd name="connsiteY15" fmla="*/ 121917 h 1901925"/>
                <a:gd name="connsiteX16" fmla="*/ 582042 w 1518129"/>
                <a:gd name="connsiteY16" fmla="*/ 161731 h 1901925"/>
                <a:gd name="connsiteX17" fmla="*/ 554580 w 1518129"/>
                <a:gd name="connsiteY17" fmla="*/ 1197645 h 1901925"/>
                <a:gd name="connsiteX18" fmla="*/ 419736 w 1518129"/>
                <a:gd name="connsiteY18" fmla="*/ 1153389 h 1901925"/>
                <a:gd name="connsiteX19" fmla="*/ 0 w 1518129"/>
                <a:gd name="connsiteY19" fmla="*/ 891306 h 1901925"/>
                <a:gd name="connsiteX0" fmla="*/ 0 w 1518129"/>
                <a:gd name="connsiteY0" fmla="*/ 891306 h 1900789"/>
                <a:gd name="connsiteX1" fmla="*/ 227051 w 1518129"/>
                <a:gd name="connsiteY1" fmla="*/ 1320850 h 1900789"/>
                <a:gd name="connsiteX2" fmla="*/ 462841 w 1518129"/>
                <a:gd name="connsiteY2" fmla="*/ 1655174 h 1900789"/>
                <a:gd name="connsiteX3" fmla="*/ 670217 w 1518129"/>
                <a:gd name="connsiteY3" fmla="*/ 1896868 h 1900789"/>
                <a:gd name="connsiteX4" fmla="*/ 1366786 w 1518129"/>
                <a:gd name="connsiteY4" fmla="*/ 1899100 h 1900789"/>
                <a:gd name="connsiteX5" fmla="*/ 1516859 w 1518129"/>
                <a:gd name="connsiteY5" fmla="*/ 1069958 h 1900789"/>
                <a:gd name="connsiteX6" fmla="*/ 1464891 w 1518129"/>
                <a:gd name="connsiteY6" fmla="*/ 644162 h 1900789"/>
                <a:gd name="connsiteX7" fmla="*/ 1272486 w 1518129"/>
                <a:gd name="connsiteY7" fmla="*/ 612493 h 1900789"/>
                <a:gd name="connsiteX8" fmla="*/ 1264720 w 1518129"/>
                <a:gd name="connsiteY8" fmla="*/ 911472 h 1900789"/>
                <a:gd name="connsiteX9" fmla="*/ 1252622 w 1518129"/>
                <a:gd name="connsiteY9" fmla="*/ 600743 h 1900789"/>
                <a:gd name="connsiteX10" fmla="*/ 1022817 w 1518129"/>
                <a:gd name="connsiteY10" fmla="*/ 558366 h 1900789"/>
                <a:gd name="connsiteX11" fmla="*/ 1053082 w 1518129"/>
                <a:gd name="connsiteY11" fmla="*/ 887580 h 1900789"/>
                <a:gd name="connsiteX12" fmla="*/ 1001757 w 1518129"/>
                <a:gd name="connsiteY12" fmla="*/ 557324 h 1900789"/>
                <a:gd name="connsiteX13" fmla="*/ 806783 w 1518129"/>
                <a:gd name="connsiteY13" fmla="*/ 513030 h 1900789"/>
                <a:gd name="connsiteX14" fmla="*/ 810613 w 1518129"/>
                <a:gd name="connsiteY14" fmla="*/ 901237 h 1900789"/>
                <a:gd name="connsiteX15" fmla="*/ 778941 w 1518129"/>
                <a:gd name="connsiteY15" fmla="*/ 121917 h 1900789"/>
                <a:gd name="connsiteX16" fmla="*/ 582042 w 1518129"/>
                <a:gd name="connsiteY16" fmla="*/ 161731 h 1900789"/>
                <a:gd name="connsiteX17" fmla="*/ 554580 w 1518129"/>
                <a:gd name="connsiteY17" fmla="*/ 1197645 h 1900789"/>
                <a:gd name="connsiteX18" fmla="*/ 419736 w 1518129"/>
                <a:gd name="connsiteY18" fmla="*/ 1153389 h 1900789"/>
                <a:gd name="connsiteX19" fmla="*/ 0 w 1518129"/>
                <a:gd name="connsiteY19" fmla="*/ 891306 h 1900789"/>
                <a:gd name="connsiteX0" fmla="*/ 0 w 1518129"/>
                <a:gd name="connsiteY0" fmla="*/ 891306 h 1899182"/>
                <a:gd name="connsiteX1" fmla="*/ 227051 w 1518129"/>
                <a:gd name="connsiteY1" fmla="*/ 1320850 h 1899182"/>
                <a:gd name="connsiteX2" fmla="*/ 462841 w 1518129"/>
                <a:gd name="connsiteY2" fmla="*/ 1655174 h 1899182"/>
                <a:gd name="connsiteX3" fmla="*/ 670217 w 1518129"/>
                <a:gd name="connsiteY3" fmla="*/ 1896868 h 1899182"/>
                <a:gd name="connsiteX4" fmla="*/ 1366786 w 1518129"/>
                <a:gd name="connsiteY4" fmla="*/ 1899100 h 1899182"/>
                <a:gd name="connsiteX5" fmla="*/ 1516859 w 1518129"/>
                <a:gd name="connsiteY5" fmla="*/ 1069958 h 1899182"/>
                <a:gd name="connsiteX6" fmla="*/ 1464891 w 1518129"/>
                <a:gd name="connsiteY6" fmla="*/ 644162 h 1899182"/>
                <a:gd name="connsiteX7" fmla="*/ 1272486 w 1518129"/>
                <a:gd name="connsiteY7" fmla="*/ 612493 h 1899182"/>
                <a:gd name="connsiteX8" fmla="*/ 1264720 w 1518129"/>
                <a:gd name="connsiteY8" fmla="*/ 911472 h 1899182"/>
                <a:gd name="connsiteX9" fmla="*/ 1252622 w 1518129"/>
                <a:gd name="connsiteY9" fmla="*/ 600743 h 1899182"/>
                <a:gd name="connsiteX10" fmla="*/ 1022817 w 1518129"/>
                <a:gd name="connsiteY10" fmla="*/ 558366 h 1899182"/>
                <a:gd name="connsiteX11" fmla="*/ 1053082 w 1518129"/>
                <a:gd name="connsiteY11" fmla="*/ 887580 h 1899182"/>
                <a:gd name="connsiteX12" fmla="*/ 1001757 w 1518129"/>
                <a:gd name="connsiteY12" fmla="*/ 557324 h 1899182"/>
                <a:gd name="connsiteX13" fmla="*/ 806783 w 1518129"/>
                <a:gd name="connsiteY13" fmla="*/ 513030 h 1899182"/>
                <a:gd name="connsiteX14" fmla="*/ 810613 w 1518129"/>
                <a:gd name="connsiteY14" fmla="*/ 901237 h 1899182"/>
                <a:gd name="connsiteX15" fmla="*/ 778941 w 1518129"/>
                <a:gd name="connsiteY15" fmla="*/ 121917 h 1899182"/>
                <a:gd name="connsiteX16" fmla="*/ 582042 w 1518129"/>
                <a:gd name="connsiteY16" fmla="*/ 161731 h 1899182"/>
                <a:gd name="connsiteX17" fmla="*/ 554580 w 1518129"/>
                <a:gd name="connsiteY17" fmla="*/ 1197645 h 1899182"/>
                <a:gd name="connsiteX18" fmla="*/ 419736 w 1518129"/>
                <a:gd name="connsiteY18" fmla="*/ 1153389 h 1899182"/>
                <a:gd name="connsiteX19" fmla="*/ 0 w 1518129"/>
                <a:gd name="connsiteY19" fmla="*/ 891306 h 1899182"/>
                <a:gd name="connsiteX0" fmla="*/ 0 w 1518129"/>
                <a:gd name="connsiteY0" fmla="*/ 891306 h 1898397"/>
                <a:gd name="connsiteX1" fmla="*/ 227051 w 1518129"/>
                <a:gd name="connsiteY1" fmla="*/ 1320850 h 1898397"/>
                <a:gd name="connsiteX2" fmla="*/ 462841 w 1518129"/>
                <a:gd name="connsiteY2" fmla="*/ 1655174 h 1898397"/>
                <a:gd name="connsiteX3" fmla="*/ 670217 w 1518129"/>
                <a:gd name="connsiteY3" fmla="*/ 1896868 h 1898397"/>
                <a:gd name="connsiteX4" fmla="*/ 1366786 w 1518129"/>
                <a:gd name="connsiteY4" fmla="*/ 1893394 h 1898397"/>
                <a:gd name="connsiteX5" fmla="*/ 1516859 w 1518129"/>
                <a:gd name="connsiteY5" fmla="*/ 1069958 h 1898397"/>
                <a:gd name="connsiteX6" fmla="*/ 1464891 w 1518129"/>
                <a:gd name="connsiteY6" fmla="*/ 644162 h 1898397"/>
                <a:gd name="connsiteX7" fmla="*/ 1272486 w 1518129"/>
                <a:gd name="connsiteY7" fmla="*/ 612493 h 1898397"/>
                <a:gd name="connsiteX8" fmla="*/ 1264720 w 1518129"/>
                <a:gd name="connsiteY8" fmla="*/ 911472 h 1898397"/>
                <a:gd name="connsiteX9" fmla="*/ 1252622 w 1518129"/>
                <a:gd name="connsiteY9" fmla="*/ 600743 h 1898397"/>
                <a:gd name="connsiteX10" fmla="*/ 1022817 w 1518129"/>
                <a:gd name="connsiteY10" fmla="*/ 558366 h 1898397"/>
                <a:gd name="connsiteX11" fmla="*/ 1053082 w 1518129"/>
                <a:gd name="connsiteY11" fmla="*/ 887580 h 1898397"/>
                <a:gd name="connsiteX12" fmla="*/ 1001757 w 1518129"/>
                <a:gd name="connsiteY12" fmla="*/ 557324 h 1898397"/>
                <a:gd name="connsiteX13" fmla="*/ 806783 w 1518129"/>
                <a:gd name="connsiteY13" fmla="*/ 513030 h 1898397"/>
                <a:gd name="connsiteX14" fmla="*/ 810613 w 1518129"/>
                <a:gd name="connsiteY14" fmla="*/ 901237 h 1898397"/>
                <a:gd name="connsiteX15" fmla="*/ 778941 w 1518129"/>
                <a:gd name="connsiteY15" fmla="*/ 121917 h 1898397"/>
                <a:gd name="connsiteX16" fmla="*/ 582042 w 1518129"/>
                <a:gd name="connsiteY16" fmla="*/ 161731 h 1898397"/>
                <a:gd name="connsiteX17" fmla="*/ 554580 w 1518129"/>
                <a:gd name="connsiteY17" fmla="*/ 1197645 h 1898397"/>
                <a:gd name="connsiteX18" fmla="*/ 419736 w 1518129"/>
                <a:gd name="connsiteY18" fmla="*/ 1153389 h 1898397"/>
                <a:gd name="connsiteX19" fmla="*/ 0 w 1518129"/>
                <a:gd name="connsiteY19" fmla="*/ 891306 h 1898397"/>
                <a:gd name="connsiteX0" fmla="*/ 0 w 1518129"/>
                <a:gd name="connsiteY0" fmla="*/ 891306 h 2061944"/>
                <a:gd name="connsiteX1" fmla="*/ 227051 w 1518129"/>
                <a:gd name="connsiteY1" fmla="*/ 1320850 h 2061944"/>
                <a:gd name="connsiteX2" fmla="*/ 462841 w 1518129"/>
                <a:gd name="connsiteY2" fmla="*/ 1655174 h 2061944"/>
                <a:gd name="connsiteX3" fmla="*/ 704940 w 1518129"/>
                <a:gd name="connsiteY3" fmla="*/ 2061799 h 2061944"/>
                <a:gd name="connsiteX4" fmla="*/ 1366786 w 1518129"/>
                <a:gd name="connsiteY4" fmla="*/ 1893394 h 2061944"/>
                <a:gd name="connsiteX5" fmla="*/ 1516859 w 1518129"/>
                <a:gd name="connsiteY5" fmla="*/ 1069958 h 2061944"/>
                <a:gd name="connsiteX6" fmla="*/ 1464891 w 1518129"/>
                <a:gd name="connsiteY6" fmla="*/ 644162 h 2061944"/>
                <a:gd name="connsiteX7" fmla="*/ 1272486 w 1518129"/>
                <a:gd name="connsiteY7" fmla="*/ 612493 h 2061944"/>
                <a:gd name="connsiteX8" fmla="*/ 1264720 w 1518129"/>
                <a:gd name="connsiteY8" fmla="*/ 911472 h 2061944"/>
                <a:gd name="connsiteX9" fmla="*/ 1252622 w 1518129"/>
                <a:gd name="connsiteY9" fmla="*/ 600743 h 2061944"/>
                <a:gd name="connsiteX10" fmla="*/ 1022817 w 1518129"/>
                <a:gd name="connsiteY10" fmla="*/ 558366 h 2061944"/>
                <a:gd name="connsiteX11" fmla="*/ 1053082 w 1518129"/>
                <a:gd name="connsiteY11" fmla="*/ 887580 h 2061944"/>
                <a:gd name="connsiteX12" fmla="*/ 1001757 w 1518129"/>
                <a:gd name="connsiteY12" fmla="*/ 557324 h 2061944"/>
                <a:gd name="connsiteX13" fmla="*/ 806783 w 1518129"/>
                <a:gd name="connsiteY13" fmla="*/ 513030 h 2061944"/>
                <a:gd name="connsiteX14" fmla="*/ 810613 w 1518129"/>
                <a:gd name="connsiteY14" fmla="*/ 901237 h 2061944"/>
                <a:gd name="connsiteX15" fmla="*/ 778941 w 1518129"/>
                <a:gd name="connsiteY15" fmla="*/ 121917 h 2061944"/>
                <a:gd name="connsiteX16" fmla="*/ 582042 w 1518129"/>
                <a:gd name="connsiteY16" fmla="*/ 161731 h 2061944"/>
                <a:gd name="connsiteX17" fmla="*/ 554580 w 1518129"/>
                <a:gd name="connsiteY17" fmla="*/ 1197645 h 2061944"/>
                <a:gd name="connsiteX18" fmla="*/ 419736 w 1518129"/>
                <a:gd name="connsiteY18" fmla="*/ 1153389 h 2061944"/>
                <a:gd name="connsiteX19" fmla="*/ 0 w 1518129"/>
                <a:gd name="connsiteY19" fmla="*/ 891306 h 2061944"/>
                <a:gd name="connsiteX0" fmla="*/ 0 w 1518129"/>
                <a:gd name="connsiteY0" fmla="*/ 891306 h 2063328"/>
                <a:gd name="connsiteX1" fmla="*/ 227051 w 1518129"/>
                <a:gd name="connsiteY1" fmla="*/ 1320850 h 2063328"/>
                <a:gd name="connsiteX2" fmla="*/ 462841 w 1518129"/>
                <a:gd name="connsiteY2" fmla="*/ 1655174 h 2063328"/>
                <a:gd name="connsiteX3" fmla="*/ 704940 w 1518129"/>
                <a:gd name="connsiteY3" fmla="*/ 2061799 h 2063328"/>
                <a:gd name="connsiteX4" fmla="*/ 1358105 w 1518129"/>
                <a:gd name="connsiteY4" fmla="*/ 2058325 h 2063328"/>
                <a:gd name="connsiteX5" fmla="*/ 1516859 w 1518129"/>
                <a:gd name="connsiteY5" fmla="*/ 1069958 h 2063328"/>
                <a:gd name="connsiteX6" fmla="*/ 1464891 w 1518129"/>
                <a:gd name="connsiteY6" fmla="*/ 644162 h 2063328"/>
                <a:gd name="connsiteX7" fmla="*/ 1272486 w 1518129"/>
                <a:gd name="connsiteY7" fmla="*/ 612493 h 2063328"/>
                <a:gd name="connsiteX8" fmla="*/ 1264720 w 1518129"/>
                <a:gd name="connsiteY8" fmla="*/ 911472 h 2063328"/>
                <a:gd name="connsiteX9" fmla="*/ 1252622 w 1518129"/>
                <a:gd name="connsiteY9" fmla="*/ 600743 h 2063328"/>
                <a:gd name="connsiteX10" fmla="*/ 1022817 w 1518129"/>
                <a:gd name="connsiteY10" fmla="*/ 558366 h 2063328"/>
                <a:gd name="connsiteX11" fmla="*/ 1053082 w 1518129"/>
                <a:gd name="connsiteY11" fmla="*/ 887580 h 2063328"/>
                <a:gd name="connsiteX12" fmla="*/ 1001757 w 1518129"/>
                <a:gd name="connsiteY12" fmla="*/ 557324 h 2063328"/>
                <a:gd name="connsiteX13" fmla="*/ 806783 w 1518129"/>
                <a:gd name="connsiteY13" fmla="*/ 513030 h 2063328"/>
                <a:gd name="connsiteX14" fmla="*/ 810613 w 1518129"/>
                <a:gd name="connsiteY14" fmla="*/ 901237 h 2063328"/>
                <a:gd name="connsiteX15" fmla="*/ 778941 w 1518129"/>
                <a:gd name="connsiteY15" fmla="*/ 121917 h 2063328"/>
                <a:gd name="connsiteX16" fmla="*/ 582042 w 1518129"/>
                <a:gd name="connsiteY16" fmla="*/ 161731 h 2063328"/>
                <a:gd name="connsiteX17" fmla="*/ 554580 w 1518129"/>
                <a:gd name="connsiteY17" fmla="*/ 1197645 h 2063328"/>
                <a:gd name="connsiteX18" fmla="*/ 419736 w 1518129"/>
                <a:gd name="connsiteY18" fmla="*/ 1153389 h 2063328"/>
                <a:gd name="connsiteX19" fmla="*/ 0 w 1518129"/>
                <a:gd name="connsiteY19" fmla="*/ 891306 h 2063328"/>
                <a:gd name="connsiteX0" fmla="*/ 0 w 1518129"/>
                <a:gd name="connsiteY0" fmla="*/ 891306 h 2063328"/>
                <a:gd name="connsiteX1" fmla="*/ 227051 w 1518129"/>
                <a:gd name="connsiteY1" fmla="*/ 1320850 h 2063328"/>
                <a:gd name="connsiteX2" fmla="*/ 462841 w 1518129"/>
                <a:gd name="connsiteY2" fmla="*/ 1655174 h 2063328"/>
                <a:gd name="connsiteX3" fmla="*/ 704940 w 1518129"/>
                <a:gd name="connsiteY3" fmla="*/ 2061799 h 2063328"/>
                <a:gd name="connsiteX4" fmla="*/ 1358105 w 1518129"/>
                <a:gd name="connsiteY4" fmla="*/ 2058325 h 2063328"/>
                <a:gd name="connsiteX5" fmla="*/ 1516859 w 1518129"/>
                <a:gd name="connsiteY5" fmla="*/ 1069958 h 2063328"/>
                <a:gd name="connsiteX6" fmla="*/ 1464891 w 1518129"/>
                <a:gd name="connsiteY6" fmla="*/ 644162 h 2063328"/>
                <a:gd name="connsiteX7" fmla="*/ 1272486 w 1518129"/>
                <a:gd name="connsiteY7" fmla="*/ 612493 h 2063328"/>
                <a:gd name="connsiteX8" fmla="*/ 1264720 w 1518129"/>
                <a:gd name="connsiteY8" fmla="*/ 911472 h 2063328"/>
                <a:gd name="connsiteX9" fmla="*/ 1252622 w 1518129"/>
                <a:gd name="connsiteY9" fmla="*/ 600743 h 2063328"/>
                <a:gd name="connsiteX10" fmla="*/ 1022817 w 1518129"/>
                <a:gd name="connsiteY10" fmla="*/ 558366 h 2063328"/>
                <a:gd name="connsiteX11" fmla="*/ 1053082 w 1518129"/>
                <a:gd name="connsiteY11" fmla="*/ 887580 h 2063328"/>
                <a:gd name="connsiteX12" fmla="*/ 1001757 w 1518129"/>
                <a:gd name="connsiteY12" fmla="*/ 557324 h 2063328"/>
                <a:gd name="connsiteX13" fmla="*/ 806783 w 1518129"/>
                <a:gd name="connsiteY13" fmla="*/ 513030 h 2063328"/>
                <a:gd name="connsiteX14" fmla="*/ 810613 w 1518129"/>
                <a:gd name="connsiteY14" fmla="*/ 901237 h 2063328"/>
                <a:gd name="connsiteX15" fmla="*/ 778941 w 1518129"/>
                <a:gd name="connsiteY15" fmla="*/ 121917 h 2063328"/>
                <a:gd name="connsiteX16" fmla="*/ 582042 w 1518129"/>
                <a:gd name="connsiteY16" fmla="*/ 161731 h 2063328"/>
                <a:gd name="connsiteX17" fmla="*/ 554580 w 1518129"/>
                <a:gd name="connsiteY17" fmla="*/ 1197645 h 2063328"/>
                <a:gd name="connsiteX18" fmla="*/ 419736 w 1518129"/>
                <a:gd name="connsiteY18" fmla="*/ 1153389 h 2063328"/>
                <a:gd name="connsiteX19" fmla="*/ 0 w 1518129"/>
                <a:gd name="connsiteY19" fmla="*/ 891306 h 2063328"/>
                <a:gd name="connsiteX0" fmla="*/ 0 w 1518129"/>
                <a:gd name="connsiteY0" fmla="*/ 891306 h 2063328"/>
                <a:gd name="connsiteX1" fmla="*/ 227051 w 1518129"/>
                <a:gd name="connsiteY1" fmla="*/ 1320850 h 2063328"/>
                <a:gd name="connsiteX2" fmla="*/ 462841 w 1518129"/>
                <a:gd name="connsiteY2" fmla="*/ 1655174 h 2063328"/>
                <a:gd name="connsiteX3" fmla="*/ 704940 w 1518129"/>
                <a:gd name="connsiteY3" fmla="*/ 2061799 h 2063328"/>
                <a:gd name="connsiteX4" fmla="*/ 1358105 w 1518129"/>
                <a:gd name="connsiteY4" fmla="*/ 2058325 h 2063328"/>
                <a:gd name="connsiteX5" fmla="*/ 1516859 w 1518129"/>
                <a:gd name="connsiteY5" fmla="*/ 1069958 h 2063328"/>
                <a:gd name="connsiteX6" fmla="*/ 1464891 w 1518129"/>
                <a:gd name="connsiteY6" fmla="*/ 644162 h 2063328"/>
                <a:gd name="connsiteX7" fmla="*/ 1272486 w 1518129"/>
                <a:gd name="connsiteY7" fmla="*/ 612493 h 2063328"/>
                <a:gd name="connsiteX8" fmla="*/ 1264720 w 1518129"/>
                <a:gd name="connsiteY8" fmla="*/ 911472 h 2063328"/>
                <a:gd name="connsiteX9" fmla="*/ 1252622 w 1518129"/>
                <a:gd name="connsiteY9" fmla="*/ 600743 h 2063328"/>
                <a:gd name="connsiteX10" fmla="*/ 1022817 w 1518129"/>
                <a:gd name="connsiteY10" fmla="*/ 558366 h 2063328"/>
                <a:gd name="connsiteX11" fmla="*/ 1053082 w 1518129"/>
                <a:gd name="connsiteY11" fmla="*/ 887580 h 2063328"/>
                <a:gd name="connsiteX12" fmla="*/ 1001757 w 1518129"/>
                <a:gd name="connsiteY12" fmla="*/ 557324 h 2063328"/>
                <a:gd name="connsiteX13" fmla="*/ 806783 w 1518129"/>
                <a:gd name="connsiteY13" fmla="*/ 513030 h 2063328"/>
                <a:gd name="connsiteX14" fmla="*/ 810613 w 1518129"/>
                <a:gd name="connsiteY14" fmla="*/ 901237 h 2063328"/>
                <a:gd name="connsiteX15" fmla="*/ 778941 w 1518129"/>
                <a:gd name="connsiteY15" fmla="*/ 121917 h 2063328"/>
                <a:gd name="connsiteX16" fmla="*/ 582042 w 1518129"/>
                <a:gd name="connsiteY16" fmla="*/ 161731 h 2063328"/>
                <a:gd name="connsiteX17" fmla="*/ 554580 w 1518129"/>
                <a:gd name="connsiteY17" fmla="*/ 1197645 h 2063328"/>
                <a:gd name="connsiteX18" fmla="*/ 419736 w 1518129"/>
                <a:gd name="connsiteY18" fmla="*/ 1153389 h 2063328"/>
                <a:gd name="connsiteX19" fmla="*/ 0 w 1518129"/>
                <a:gd name="connsiteY19" fmla="*/ 891306 h 2063328"/>
                <a:gd name="connsiteX0" fmla="*/ 0 w 1518129"/>
                <a:gd name="connsiteY0" fmla="*/ 891306 h 2063328"/>
                <a:gd name="connsiteX1" fmla="*/ 227051 w 1518129"/>
                <a:gd name="connsiteY1" fmla="*/ 1320850 h 2063328"/>
                <a:gd name="connsiteX2" fmla="*/ 462841 w 1518129"/>
                <a:gd name="connsiteY2" fmla="*/ 1655174 h 2063328"/>
                <a:gd name="connsiteX3" fmla="*/ 704940 w 1518129"/>
                <a:gd name="connsiteY3" fmla="*/ 2061799 h 2063328"/>
                <a:gd name="connsiteX4" fmla="*/ 1358105 w 1518129"/>
                <a:gd name="connsiteY4" fmla="*/ 2058325 h 2063328"/>
                <a:gd name="connsiteX5" fmla="*/ 1516859 w 1518129"/>
                <a:gd name="connsiteY5" fmla="*/ 1069958 h 2063328"/>
                <a:gd name="connsiteX6" fmla="*/ 1464891 w 1518129"/>
                <a:gd name="connsiteY6" fmla="*/ 644162 h 2063328"/>
                <a:gd name="connsiteX7" fmla="*/ 1272486 w 1518129"/>
                <a:gd name="connsiteY7" fmla="*/ 612493 h 2063328"/>
                <a:gd name="connsiteX8" fmla="*/ 1264720 w 1518129"/>
                <a:gd name="connsiteY8" fmla="*/ 911472 h 2063328"/>
                <a:gd name="connsiteX9" fmla="*/ 1252622 w 1518129"/>
                <a:gd name="connsiteY9" fmla="*/ 600743 h 2063328"/>
                <a:gd name="connsiteX10" fmla="*/ 1022817 w 1518129"/>
                <a:gd name="connsiteY10" fmla="*/ 558366 h 2063328"/>
                <a:gd name="connsiteX11" fmla="*/ 1053082 w 1518129"/>
                <a:gd name="connsiteY11" fmla="*/ 887580 h 2063328"/>
                <a:gd name="connsiteX12" fmla="*/ 1001757 w 1518129"/>
                <a:gd name="connsiteY12" fmla="*/ 557324 h 2063328"/>
                <a:gd name="connsiteX13" fmla="*/ 806783 w 1518129"/>
                <a:gd name="connsiteY13" fmla="*/ 513030 h 2063328"/>
                <a:gd name="connsiteX14" fmla="*/ 810613 w 1518129"/>
                <a:gd name="connsiteY14" fmla="*/ 901237 h 2063328"/>
                <a:gd name="connsiteX15" fmla="*/ 778941 w 1518129"/>
                <a:gd name="connsiteY15" fmla="*/ 121917 h 2063328"/>
                <a:gd name="connsiteX16" fmla="*/ 582042 w 1518129"/>
                <a:gd name="connsiteY16" fmla="*/ 161731 h 2063328"/>
                <a:gd name="connsiteX17" fmla="*/ 554580 w 1518129"/>
                <a:gd name="connsiteY17" fmla="*/ 1197645 h 2063328"/>
                <a:gd name="connsiteX18" fmla="*/ 419736 w 1518129"/>
                <a:gd name="connsiteY18" fmla="*/ 1153389 h 2063328"/>
                <a:gd name="connsiteX19" fmla="*/ 0 w 1518129"/>
                <a:gd name="connsiteY19" fmla="*/ 891306 h 2063328"/>
                <a:gd name="connsiteX0" fmla="*/ 0 w 1518129"/>
                <a:gd name="connsiteY0" fmla="*/ 891306 h 2058325"/>
                <a:gd name="connsiteX1" fmla="*/ 227051 w 1518129"/>
                <a:gd name="connsiteY1" fmla="*/ 1320850 h 2058325"/>
                <a:gd name="connsiteX2" fmla="*/ 462841 w 1518129"/>
                <a:gd name="connsiteY2" fmla="*/ 1655174 h 2058325"/>
                <a:gd name="connsiteX3" fmla="*/ 661537 w 1518129"/>
                <a:gd name="connsiteY3" fmla="*/ 2053119 h 2058325"/>
                <a:gd name="connsiteX4" fmla="*/ 1358105 w 1518129"/>
                <a:gd name="connsiteY4" fmla="*/ 2058325 h 2058325"/>
                <a:gd name="connsiteX5" fmla="*/ 1516859 w 1518129"/>
                <a:gd name="connsiteY5" fmla="*/ 1069958 h 2058325"/>
                <a:gd name="connsiteX6" fmla="*/ 1464891 w 1518129"/>
                <a:gd name="connsiteY6" fmla="*/ 644162 h 2058325"/>
                <a:gd name="connsiteX7" fmla="*/ 1272486 w 1518129"/>
                <a:gd name="connsiteY7" fmla="*/ 612493 h 2058325"/>
                <a:gd name="connsiteX8" fmla="*/ 1264720 w 1518129"/>
                <a:gd name="connsiteY8" fmla="*/ 911472 h 2058325"/>
                <a:gd name="connsiteX9" fmla="*/ 1252622 w 1518129"/>
                <a:gd name="connsiteY9" fmla="*/ 600743 h 2058325"/>
                <a:gd name="connsiteX10" fmla="*/ 1022817 w 1518129"/>
                <a:gd name="connsiteY10" fmla="*/ 558366 h 2058325"/>
                <a:gd name="connsiteX11" fmla="*/ 1053082 w 1518129"/>
                <a:gd name="connsiteY11" fmla="*/ 887580 h 2058325"/>
                <a:gd name="connsiteX12" fmla="*/ 1001757 w 1518129"/>
                <a:gd name="connsiteY12" fmla="*/ 557324 h 2058325"/>
                <a:gd name="connsiteX13" fmla="*/ 806783 w 1518129"/>
                <a:gd name="connsiteY13" fmla="*/ 513030 h 2058325"/>
                <a:gd name="connsiteX14" fmla="*/ 810613 w 1518129"/>
                <a:gd name="connsiteY14" fmla="*/ 901237 h 2058325"/>
                <a:gd name="connsiteX15" fmla="*/ 778941 w 1518129"/>
                <a:gd name="connsiteY15" fmla="*/ 121917 h 2058325"/>
                <a:gd name="connsiteX16" fmla="*/ 582042 w 1518129"/>
                <a:gd name="connsiteY16" fmla="*/ 161731 h 2058325"/>
                <a:gd name="connsiteX17" fmla="*/ 554580 w 1518129"/>
                <a:gd name="connsiteY17" fmla="*/ 1197645 h 2058325"/>
                <a:gd name="connsiteX18" fmla="*/ 419736 w 1518129"/>
                <a:gd name="connsiteY18" fmla="*/ 1153389 h 2058325"/>
                <a:gd name="connsiteX19" fmla="*/ 0 w 1518129"/>
                <a:gd name="connsiteY19" fmla="*/ 891306 h 2058325"/>
                <a:gd name="connsiteX0" fmla="*/ 0 w 1518129"/>
                <a:gd name="connsiteY0" fmla="*/ 891306 h 2058325"/>
                <a:gd name="connsiteX1" fmla="*/ 227051 w 1518129"/>
                <a:gd name="connsiteY1" fmla="*/ 1320850 h 2058325"/>
                <a:gd name="connsiteX2" fmla="*/ 462841 w 1518129"/>
                <a:gd name="connsiteY2" fmla="*/ 1707258 h 2058325"/>
                <a:gd name="connsiteX3" fmla="*/ 661537 w 1518129"/>
                <a:gd name="connsiteY3" fmla="*/ 2053119 h 2058325"/>
                <a:gd name="connsiteX4" fmla="*/ 1358105 w 1518129"/>
                <a:gd name="connsiteY4" fmla="*/ 2058325 h 2058325"/>
                <a:gd name="connsiteX5" fmla="*/ 1516859 w 1518129"/>
                <a:gd name="connsiteY5" fmla="*/ 1069958 h 2058325"/>
                <a:gd name="connsiteX6" fmla="*/ 1464891 w 1518129"/>
                <a:gd name="connsiteY6" fmla="*/ 644162 h 2058325"/>
                <a:gd name="connsiteX7" fmla="*/ 1272486 w 1518129"/>
                <a:gd name="connsiteY7" fmla="*/ 612493 h 2058325"/>
                <a:gd name="connsiteX8" fmla="*/ 1264720 w 1518129"/>
                <a:gd name="connsiteY8" fmla="*/ 911472 h 2058325"/>
                <a:gd name="connsiteX9" fmla="*/ 1252622 w 1518129"/>
                <a:gd name="connsiteY9" fmla="*/ 600743 h 2058325"/>
                <a:gd name="connsiteX10" fmla="*/ 1022817 w 1518129"/>
                <a:gd name="connsiteY10" fmla="*/ 558366 h 2058325"/>
                <a:gd name="connsiteX11" fmla="*/ 1053082 w 1518129"/>
                <a:gd name="connsiteY11" fmla="*/ 887580 h 2058325"/>
                <a:gd name="connsiteX12" fmla="*/ 1001757 w 1518129"/>
                <a:gd name="connsiteY12" fmla="*/ 557324 h 2058325"/>
                <a:gd name="connsiteX13" fmla="*/ 806783 w 1518129"/>
                <a:gd name="connsiteY13" fmla="*/ 513030 h 2058325"/>
                <a:gd name="connsiteX14" fmla="*/ 810613 w 1518129"/>
                <a:gd name="connsiteY14" fmla="*/ 901237 h 2058325"/>
                <a:gd name="connsiteX15" fmla="*/ 778941 w 1518129"/>
                <a:gd name="connsiteY15" fmla="*/ 121917 h 2058325"/>
                <a:gd name="connsiteX16" fmla="*/ 582042 w 1518129"/>
                <a:gd name="connsiteY16" fmla="*/ 161731 h 2058325"/>
                <a:gd name="connsiteX17" fmla="*/ 554580 w 1518129"/>
                <a:gd name="connsiteY17" fmla="*/ 1197645 h 2058325"/>
                <a:gd name="connsiteX18" fmla="*/ 419736 w 1518129"/>
                <a:gd name="connsiteY18" fmla="*/ 1153389 h 2058325"/>
                <a:gd name="connsiteX19" fmla="*/ 0 w 1518129"/>
                <a:gd name="connsiteY19" fmla="*/ 891306 h 2058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518129" h="2058325">
                  <a:moveTo>
                    <a:pt x="0" y="891306"/>
                  </a:moveTo>
                  <a:cubicBezTo>
                    <a:pt x="124742" y="1042097"/>
                    <a:pt x="180313" y="1188925"/>
                    <a:pt x="227051" y="1320850"/>
                  </a:cubicBezTo>
                  <a:cubicBezTo>
                    <a:pt x="283134" y="1440332"/>
                    <a:pt x="360533" y="1558830"/>
                    <a:pt x="462841" y="1707258"/>
                  </a:cubicBezTo>
                  <a:cubicBezTo>
                    <a:pt x="565096" y="1853074"/>
                    <a:pt x="560763" y="1906764"/>
                    <a:pt x="661537" y="2053119"/>
                  </a:cubicBezTo>
                  <a:cubicBezTo>
                    <a:pt x="864977" y="2059061"/>
                    <a:pt x="1062335" y="2054157"/>
                    <a:pt x="1358105" y="2058325"/>
                  </a:cubicBezTo>
                  <a:cubicBezTo>
                    <a:pt x="1487137" y="1727973"/>
                    <a:pt x="1516858" y="1179685"/>
                    <a:pt x="1516859" y="1069958"/>
                  </a:cubicBezTo>
                  <a:cubicBezTo>
                    <a:pt x="1522576" y="857179"/>
                    <a:pt x="1509640" y="720406"/>
                    <a:pt x="1464891" y="644162"/>
                  </a:cubicBezTo>
                  <a:cubicBezTo>
                    <a:pt x="1396021" y="572742"/>
                    <a:pt x="1370976" y="579197"/>
                    <a:pt x="1272486" y="612493"/>
                  </a:cubicBezTo>
                  <a:cubicBezTo>
                    <a:pt x="1306205" y="707004"/>
                    <a:pt x="1275123" y="829781"/>
                    <a:pt x="1264720" y="911472"/>
                  </a:cubicBezTo>
                  <a:cubicBezTo>
                    <a:pt x="1250153" y="907906"/>
                    <a:pt x="1292939" y="659594"/>
                    <a:pt x="1252622" y="600743"/>
                  </a:cubicBezTo>
                  <a:cubicBezTo>
                    <a:pt x="1202656" y="541892"/>
                    <a:pt x="1107533" y="508148"/>
                    <a:pt x="1022817" y="558366"/>
                  </a:cubicBezTo>
                  <a:cubicBezTo>
                    <a:pt x="1086811" y="668103"/>
                    <a:pt x="1058849" y="793697"/>
                    <a:pt x="1053082" y="887580"/>
                  </a:cubicBezTo>
                  <a:cubicBezTo>
                    <a:pt x="1041532" y="883386"/>
                    <a:pt x="1071753" y="653519"/>
                    <a:pt x="1001757" y="557324"/>
                  </a:cubicBezTo>
                  <a:cubicBezTo>
                    <a:pt x="946234" y="504548"/>
                    <a:pt x="915026" y="504758"/>
                    <a:pt x="806783" y="513030"/>
                  </a:cubicBezTo>
                  <a:cubicBezTo>
                    <a:pt x="816055" y="653003"/>
                    <a:pt x="822837" y="732256"/>
                    <a:pt x="810613" y="901237"/>
                  </a:cubicBezTo>
                  <a:cubicBezTo>
                    <a:pt x="782414" y="451352"/>
                    <a:pt x="784675" y="276900"/>
                    <a:pt x="778941" y="121917"/>
                  </a:cubicBezTo>
                  <a:cubicBezTo>
                    <a:pt x="774616" y="-32693"/>
                    <a:pt x="569584" y="-61779"/>
                    <a:pt x="582042" y="161731"/>
                  </a:cubicBezTo>
                  <a:cubicBezTo>
                    <a:pt x="570378" y="380417"/>
                    <a:pt x="623442" y="1132875"/>
                    <a:pt x="554580" y="1197645"/>
                  </a:cubicBezTo>
                  <a:cubicBezTo>
                    <a:pt x="495024" y="1230412"/>
                    <a:pt x="496393" y="1222363"/>
                    <a:pt x="419736" y="1153389"/>
                  </a:cubicBezTo>
                  <a:cubicBezTo>
                    <a:pt x="331744" y="1046414"/>
                    <a:pt x="197603" y="767201"/>
                    <a:pt x="0" y="891306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60106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 flipV="1">
            <a:off x="0" y="6614345"/>
            <a:ext cx="9144000" cy="45719"/>
            <a:chOff x="0" y="3274488"/>
            <a:chExt cx="12192000" cy="135905"/>
          </a:xfrm>
        </p:grpSpPr>
        <p:sp>
          <p:nvSpPr>
            <p:cNvPr id="5" name="Rectangle 4"/>
            <p:cNvSpPr/>
            <p:nvPr/>
          </p:nvSpPr>
          <p:spPr>
            <a:xfrm>
              <a:off x="0" y="3279530"/>
              <a:ext cx="2438400" cy="130863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438400" y="3279530"/>
              <a:ext cx="2438400" cy="13086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4876800" y="3279530"/>
              <a:ext cx="2438400" cy="13086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7315200" y="3279530"/>
              <a:ext cx="2438400" cy="13086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9753600" y="3274488"/>
              <a:ext cx="2438400" cy="13086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389174" y="881187"/>
            <a:ext cx="336543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3200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Pemeringkatan Webometrik</a:t>
            </a:r>
            <a:endParaRPr lang="id-ID" sz="3200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24415" y="2911360"/>
            <a:ext cx="35599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id-ID" sz="2800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Google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id-ID" sz="2800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Yahoo Search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id-ID" sz="2800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Live Search atau Bing</a:t>
            </a:r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xmlns="" id="{48C4DDE5-9EB5-4CA7-B3A1-2F19934179B5}"/>
              </a:ext>
            </a:extLst>
          </p:cNvPr>
          <p:cNvSpPr/>
          <p:nvPr/>
        </p:nvSpPr>
        <p:spPr>
          <a:xfrm>
            <a:off x="4973770" y="2666622"/>
            <a:ext cx="1802045" cy="182310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107" name="그룹 6">
            <a:extLst>
              <a:ext uri="{FF2B5EF4-FFF2-40B4-BE49-F238E27FC236}">
                <a16:creationId xmlns:a16="http://schemas.microsoft.com/office/drawing/2014/main" xmlns="" id="{BF42AA7F-8297-4BFB-9A93-87AA2E63AB5D}"/>
              </a:ext>
            </a:extLst>
          </p:cNvPr>
          <p:cNvGrpSpPr/>
          <p:nvPr/>
        </p:nvGrpSpPr>
        <p:grpSpPr>
          <a:xfrm>
            <a:off x="4491675" y="2240894"/>
            <a:ext cx="2686113" cy="2728236"/>
            <a:chOff x="7462518" y="2036160"/>
            <a:chExt cx="2716603" cy="2727333"/>
          </a:xfrm>
        </p:grpSpPr>
        <p:sp>
          <p:nvSpPr>
            <p:cNvPr id="108" name="Diamond 5">
              <a:extLst>
                <a:ext uri="{FF2B5EF4-FFF2-40B4-BE49-F238E27FC236}">
                  <a16:creationId xmlns:a16="http://schemas.microsoft.com/office/drawing/2014/main" xmlns="" id="{A162C6D4-CE05-41BC-950C-1FD0C865C899}"/>
                </a:ext>
              </a:extLst>
            </p:cNvPr>
            <p:cNvSpPr/>
            <p:nvPr/>
          </p:nvSpPr>
          <p:spPr>
            <a:xfrm>
              <a:off x="8312848" y="2036160"/>
              <a:ext cx="337247" cy="338244"/>
            </a:xfrm>
            <a:custGeom>
              <a:avLst/>
              <a:gdLst/>
              <a:ahLst/>
              <a:cxnLst/>
              <a:rect l="l" t="t" r="r" b="b"/>
              <a:pathLst>
                <a:path w="3240001" h="3249575">
                  <a:moveTo>
                    <a:pt x="1275349" y="2002569"/>
                  </a:moveTo>
                  <a:lnTo>
                    <a:pt x="1625117" y="2233002"/>
                  </a:lnTo>
                  <a:lnTo>
                    <a:pt x="1968772" y="2006596"/>
                  </a:lnTo>
                  <a:lnTo>
                    <a:pt x="3240001" y="3249575"/>
                  </a:lnTo>
                  <a:lnTo>
                    <a:pt x="0" y="3249575"/>
                  </a:lnTo>
                  <a:close/>
                  <a:moveTo>
                    <a:pt x="1067116" y="1473605"/>
                  </a:moveTo>
                  <a:lnTo>
                    <a:pt x="1067116" y="1581605"/>
                  </a:lnTo>
                  <a:lnTo>
                    <a:pt x="2183116" y="1581605"/>
                  </a:lnTo>
                  <a:lnTo>
                    <a:pt x="2183116" y="1473605"/>
                  </a:lnTo>
                  <a:close/>
                  <a:moveTo>
                    <a:pt x="1067116" y="1267205"/>
                  </a:moveTo>
                  <a:lnTo>
                    <a:pt x="1067116" y="1375205"/>
                  </a:lnTo>
                  <a:lnTo>
                    <a:pt x="2183116" y="1375205"/>
                  </a:lnTo>
                  <a:lnTo>
                    <a:pt x="2183116" y="1267205"/>
                  </a:lnTo>
                  <a:close/>
                  <a:moveTo>
                    <a:pt x="3240001" y="1172196"/>
                  </a:moveTo>
                  <a:lnTo>
                    <a:pt x="3240001" y="3142550"/>
                  </a:lnTo>
                  <a:lnTo>
                    <a:pt x="2026252" y="1968728"/>
                  </a:lnTo>
                  <a:lnTo>
                    <a:pt x="3049854" y="1294362"/>
                  </a:lnTo>
                  <a:close/>
                  <a:moveTo>
                    <a:pt x="0" y="1172196"/>
                  </a:moveTo>
                  <a:lnTo>
                    <a:pt x="602850" y="1559516"/>
                  </a:lnTo>
                  <a:lnTo>
                    <a:pt x="1217896" y="1964719"/>
                  </a:lnTo>
                  <a:lnTo>
                    <a:pt x="0" y="3142550"/>
                  </a:lnTo>
                  <a:close/>
                  <a:moveTo>
                    <a:pt x="1067116" y="1060805"/>
                  </a:moveTo>
                  <a:lnTo>
                    <a:pt x="1067116" y="1168805"/>
                  </a:lnTo>
                  <a:lnTo>
                    <a:pt x="2183116" y="1168805"/>
                  </a:lnTo>
                  <a:lnTo>
                    <a:pt x="2183116" y="1060805"/>
                  </a:lnTo>
                  <a:close/>
                  <a:moveTo>
                    <a:pt x="869032" y="816137"/>
                  </a:moveTo>
                  <a:lnTo>
                    <a:pt x="2381200" y="816137"/>
                  </a:lnTo>
                  <a:lnTo>
                    <a:pt x="2381200" y="1623491"/>
                  </a:lnTo>
                  <a:lnTo>
                    <a:pt x="1668045" y="2093329"/>
                  </a:lnTo>
                  <a:lnTo>
                    <a:pt x="1625116" y="2121611"/>
                  </a:lnTo>
                  <a:lnTo>
                    <a:pt x="869032" y="1623491"/>
                  </a:lnTo>
                  <a:close/>
                  <a:moveTo>
                    <a:pt x="1625116" y="0"/>
                  </a:moveTo>
                  <a:lnTo>
                    <a:pt x="3235286" y="1060806"/>
                  </a:lnTo>
                  <a:lnTo>
                    <a:pt x="2489212" y="1552331"/>
                  </a:lnTo>
                  <a:lnTo>
                    <a:pt x="2489212" y="708008"/>
                  </a:lnTo>
                  <a:lnTo>
                    <a:pt x="761020" y="708008"/>
                  </a:lnTo>
                  <a:lnTo>
                    <a:pt x="761020" y="1552331"/>
                  </a:lnTo>
                  <a:lnTo>
                    <a:pt x="14946" y="106080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109" name="Isosceles Triangle 51">
              <a:extLst>
                <a:ext uri="{FF2B5EF4-FFF2-40B4-BE49-F238E27FC236}">
                  <a16:creationId xmlns:a16="http://schemas.microsoft.com/office/drawing/2014/main" xmlns="" id="{5B3ACB59-B875-4E75-B21A-9C86697C6B5E}"/>
                </a:ext>
              </a:extLst>
            </p:cNvPr>
            <p:cNvSpPr/>
            <p:nvPr/>
          </p:nvSpPr>
          <p:spPr>
            <a:xfrm>
              <a:off x="9841875" y="3307350"/>
              <a:ext cx="337246" cy="247304"/>
            </a:xfrm>
            <a:custGeom>
              <a:avLst/>
              <a:gdLst/>
              <a:ahLst/>
              <a:cxnLst/>
              <a:rect l="l" t="t" r="r" b="b"/>
              <a:pathLst>
                <a:path w="3240001" h="2375905">
                  <a:moveTo>
                    <a:pt x="1974640" y="1379575"/>
                  </a:moveTo>
                  <a:lnTo>
                    <a:pt x="3240001" y="2375905"/>
                  </a:lnTo>
                  <a:lnTo>
                    <a:pt x="1" y="2375905"/>
                  </a:lnTo>
                  <a:lnTo>
                    <a:pt x="1269863" y="1399042"/>
                  </a:lnTo>
                  <a:lnTo>
                    <a:pt x="1610574" y="1745545"/>
                  </a:lnTo>
                  <a:close/>
                  <a:moveTo>
                    <a:pt x="3240001" y="126952"/>
                  </a:moveTo>
                  <a:lnTo>
                    <a:pt x="3240001" y="2258912"/>
                  </a:lnTo>
                  <a:lnTo>
                    <a:pt x="2032457" y="1334195"/>
                  </a:lnTo>
                  <a:close/>
                  <a:moveTo>
                    <a:pt x="0" y="117525"/>
                  </a:moveTo>
                  <a:lnTo>
                    <a:pt x="1207545" y="1324768"/>
                  </a:lnTo>
                  <a:lnTo>
                    <a:pt x="0" y="2249485"/>
                  </a:lnTo>
                  <a:close/>
                  <a:moveTo>
                    <a:pt x="0" y="0"/>
                  </a:moveTo>
                  <a:lnTo>
                    <a:pt x="3240000" y="0"/>
                  </a:lnTo>
                  <a:lnTo>
                    <a:pt x="1610572" y="162051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110" name="Rectangle 7">
              <a:extLst>
                <a:ext uri="{FF2B5EF4-FFF2-40B4-BE49-F238E27FC236}">
                  <a16:creationId xmlns:a16="http://schemas.microsoft.com/office/drawing/2014/main" xmlns="" id="{91451B68-CF83-4443-9A72-FDB705710E99}"/>
                </a:ext>
              </a:extLst>
            </p:cNvPr>
            <p:cNvSpPr/>
            <p:nvPr/>
          </p:nvSpPr>
          <p:spPr>
            <a:xfrm rot="18900000">
              <a:off x="8790454" y="2079359"/>
              <a:ext cx="154109" cy="343323"/>
            </a:xfrm>
            <a:custGeom>
              <a:avLst/>
              <a:gdLst/>
              <a:ahLst/>
              <a:cxnLst/>
              <a:rect l="l" t="t" r="r" b="b"/>
              <a:pathLst>
                <a:path w="154109" h="343323">
                  <a:moveTo>
                    <a:pt x="102909" y="313772"/>
                  </a:moveTo>
                  <a:lnTo>
                    <a:pt x="102909" y="328547"/>
                  </a:lnTo>
                  <a:cubicBezTo>
                    <a:pt x="102909" y="336708"/>
                    <a:pt x="96294" y="343322"/>
                    <a:pt x="88133" y="343323"/>
                  </a:cubicBezTo>
                  <a:lnTo>
                    <a:pt x="65975" y="343322"/>
                  </a:lnTo>
                  <a:cubicBezTo>
                    <a:pt x="57814" y="343322"/>
                    <a:pt x="51199" y="336708"/>
                    <a:pt x="51199" y="328547"/>
                  </a:cubicBezTo>
                  <a:cubicBezTo>
                    <a:pt x="51199" y="323622"/>
                    <a:pt x="51200" y="318696"/>
                    <a:pt x="51200" y="313771"/>
                  </a:cubicBezTo>
                  <a:close/>
                  <a:moveTo>
                    <a:pt x="123327" y="15459"/>
                  </a:moveTo>
                  <a:cubicBezTo>
                    <a:pt x="141678" y="29245"/>
                    <a:pt x="152926" y="50497"/>
                    <a:pt x="154008" y="73425"/>
                  </a:cubicBezTo>
                  <a:cubicBezTo>
                    <a:pt x="155089" y="96353"/>
                    <a:pt x="145890" y="118568"/>
                    <a:pt x="128916" y="134021"/>
                  </a:cubicBezTo>
                  <a:lnTo>
                    <a:pt x="119294" y="123450"/>
                  </a:lnTo>
                  <a:cubicBezTo>
                    <a:pt x="133118" y="110865"/>
                    <a:pt x="140611" y="92772"/>
                    <a:pt x="139730" y="74098"/>
                  </a:cubicBezTo>
                  <a:cubicBezTo>
                    <a:pt x="138850" y="55424"/>
                    <a:pt x="129689" y="38115"/>
                    <a:pt x="114743" y="26887"/>
                  </a:cubicBezTo>
                  <a:close/>
                  <a:moveTo>
                    <a:pt x="136698" y="17411"/>
                  </a:moveTo>
                  <a:cubicBezTo>
                    <a:pt x="103758" y="-15529"/>
                    <a:pt x="50351" y="-15529"/>
                    <a:pt x="17412" y="17411"/>
                  </a:cubicBezTo>
                  <a:cubicBezTo>
                    <a:pt x="-15528" y="50351"/>
                    <a:pt x="-15528" y="103757"/>
                    <a:pt x="17412" y="136697"/>
                  </a:cubicBezTo>
                  <a:cubicBezTo>
                    <a:pt x="50351" y="169637"/>
                    <a:pt x="103758" y="169637"/>
                    <a:pt x="136698" y="136697"/>
                  </a:cubicBezTo>
                  <a:cubicBezTo>
                    <a:pt x="169637" y="103757"/>
                    <a:pt x="169637" y="50351"/>
                    <a:pt x="136698" y="17411"/>
                  </a:cubicBezTo>
                  <a:close/>
                  <a:moveTo>
                    <a:pt x="154109" y="0"/>
                  </a:moveTo>
                  <a:cubicBezTo>
                    <a:pt x="196665" y="42556"/>
                    <a:pt x="196665" y="111552"/>
                    <a:pt x="154109" y="154108"/>
                  </a:cubicBezTo>
                  <a:cubicBezTo>
                    <a:pt x="139576" y="168641"/>
                    <a:pt x="121959" y="178211"/>
                    <a:pt x="102912" y="180994"/>
                  </a:cubicBezTo>
                  <a:lnTo>
                    <a:pt x="102912" y="308310"/>
                  </a:lnTo>
                  <a:lnTo>
                    <a:pt x="51197" y="308310"/>
                  </a:lnTo>
                  <a:lnTo>
                    <a:pt x="51197" y="180994"/>
                  </a:lnTo>
                  <a:cubicBezTo>
                    <a:pt x="32150" y="178211"/>
                    <a:pt x="14534" y="168641"/>
                    <a:pt x="0" y="154108"/>
                  </a:cubicBezTo>
                  <a:cubicBezTo>
                    <a:pt x="-42555" y="111552"/>
                    <a:pt x="-42555" y="42556"/>
                    <a:pt x="0" y="0"/>
                  </a:cubicBezTo>
                  <a:cubicBezTo>
                    <a:pt x="42556" y="-42556"/>
                    <a:pt x="111553" y="-42556"/>
                    <a:pt x="1541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111" name="Freeform 19">
              <a:extLst>
                <a:ext uri="{FF2B5EF4-FFF2-40B4-BE49-F238E27FC236}">
                  <a16:creationId xmlns:a16="http://schemas.microsoft.com/office/drawing/2014/main" xmlns="" id="{718615ED-7783-4D50-AC03-86C650DD6689}"/>
                </a:ext>
              </a:extLst>
            </p:cNvPr>
            <p:cNvSpPr/>
            <p:nvPr/>
          </p:nvSpPr>
          <p:spPr>
            <a:xfrm>
              <a:off x="7499055" y="3304599"/>
              <a:ext cx="297040" cy="292277"/>
            </a:xfrm>
            <a:custGeom>
              <a:avLst/>
              <a:gdLst/>
              <a:ahLst/>
              <a:cxnLst/>
              <a:rect l="l" t="t" r="r" b="b"/>
              <a:pathLst>
                <a:path w="3214097" h="3162551">
                  <a:moveTo>
                    <a:pt x="1014592" y="2306036"/>
                  </a:moveTo>
                  <a:cubicBezTo>
                    <a:pt x="854868" y="2306036"/>
                    <a:pt x="725386" y="2435518"/>
                    <a:pt x="725386" y="2595242"/>
                  </a:cubicBezTo>
                  <a:cubicBezTo>
                    <a:pt x="725386" y="2754966"/>
                    <a:pt x="854868" y="2884448"/>
                    <a:pt x="1014592" y="2884448"/>
                  </a:cubicBezTo>
                  <a:cubicBezTo>
                    <a:pt x="1174316" y="2884448"/>
                    <a:pt x="1303798" y="2754966"/>
                    <a:pt x="1303798" y="2595242"/>
                  </a:cubicBezTo>
                  <a:cubicBezTo>
                    <a:pt x="1303798" y="2435518"/>
                    <a:pt x="1174316" y="2306036"/>
                    <a:pt x="1014592" y="2306036"/>
                  </a:cubicBezTo>
                  <a:close/>
                  <a:moveTo>
                    <a:pt x="481275" y="1691816"/>
                  </a:moveTo>
                  <a:cubicBezTo>
                    <a:pt x="321551" y="1691816"/>
                    <a:pt x="192069" y="1821298"/>
                    <a:pt x="192069" y="1981022"/>
                  </a:cubicBezTo>
                  <a:cubicBezTo>
                    <a:pt x="192069" y="2140746"/>
                    <a:pt x="321551" y="2270228"/>
                    <a:pt x="481275" y="2270228"/>
                  </a:cubicBezTo>
                  <a:cubicBezTo>
                    <a:pt x="640999" y="2270228"/>
                    <a:pt x="770481" y="2140746"/>
                    <a:pt x="770481" y="1981022"/>
                  </a:cubicBezTo>
                  <a:cubicBezTo>
                    <a:pt x="770481" y="1821298"/>
                    <a:pt x="640999" y="1691816"/>
                    <a:pt x="481275" y="1691816"/>
                  </a:cubicBezTo>
                  <a:close/>
                  <a:moveTo>
                    <a:pt x="2764751" y="1113404"/>
                  </a:moveTo>
                  <a:cubicBezTo>
                    <a:pt x="2605027" y="1113404"/>
                    <a:pt x="2475545" y="1242886"/>
                    <a:pt x="2475545" y="1402610"/>
                  </a:cubicBezTo>
                  <a:cubicBezTo>
                    <a:pt x="2475545" y="1562334"/>
                    <a:pt x="2605027" y="1691816"/>
                    <a:pt x="2764751" y="1691816"/>
                  </a:cubicBezTo>
                  <a:cubicBezTo>
                    <a:pt x="2924475" y="1691816"/>
                    <a:pt x="3053957" y="1562334"/>
                    <a:pt x="3053957" y="1402610"/>
                  </a:cubicBezTo>
                  <a:cubicBezTo>
                    <a:pt x="3053957" y="1242886"/>
                    <a:pt x="2924475" y="1113404"/>
                    <a:pt x="2764751" y="1113404"/>
                  </a:cubicBezTo>
                  <a:close/>
                  <a:moveTo>
                    <a:pt x="532503" y="881964"/>
                  </a:moveTo>
                  <a:cubicBezTo>
                    <a:pt x="372779" y="881964"/>
                    <a:pt x="243297" y="1011446"/>
                    <a:pt x="243297" y="1171170"/>
                  </a:cubicBezTo>
                  <a:cubicBezTo>
                    <a:pt x="243297" y="1330894"/>
                    <a:pt x="372779" y="1460376"/>
                    <a:pt x="532503" y="1460376"/>
                  </a:cubicBezTo>
                  <a:cubicBezTo>
                    <a:pt x="692227" y="1460376"/>
                    <a:pt x="821709" y="1330894"/>
                    <a:pt x="821709" y="1171170"/>
                  </a:cubicBezTo>
                  <a:cubicBezTo>
                    <a:pt x="821709" y="1011446"/>
                    <a:pt x="692227" y="881964"/>
                    <a:pt x="532503" y="881964"/>
                  </a:cubicBezTo>
                  <a:close/>
                  <a:moveTo>
                    <a:pt x="1162143" y="321316"/>
                  </a:moveTo>
                  <a:cubicBezTo>
                    <a:pt x="1002419" y="321316"/>
                    <a:pt x="872937" y="450798"/>
                    <a:pt x="872937" y="610522"/>
                  </a:cubicBezTo>
                  <a:cubicBezTo>
                    <a:pt x="872937" y="770246"/>
                    <a:pt x="1002419" y="899728"/>
                    <a:pt x="1162143" y="899728"/>
                  </a:cubicBezTo>
                  <a:cubicBezTo>
                    <a:pt x="1321867" y="899728"/>
                    <a:pt x="1451349" y="770246"/>
                    <a:pt x="1451349" y="610522"/>
                  </a:cubicBezTo>
                  <a:cubicBezTo>
                    <a:pt x="1451349" y="450798"/>
                    <a:pt x="1321867" y="321316"/>
                    <a:pt x="1162143" y="321316"/>
                  </a:cubicBezTo>
                  <a:close/>
                  <a:moveTo>
                    <a:pt x="1963447" y="177300"/>
                  </a:moveTo>
                  <a:cubicBezTo>
                    <a:pt x="1803723" y="177300"/>
                    <a:pt x="1674241" y="306782"/>
                    <a:pt x="1674241" y="466506"/>
                  </a:cubicBezTo>
                  <a:cubicBezTo>
                    <a:pt x="1674241" y="626230"/>
                    <a:pt x="1803723" y="755712"/>
                    <a:pt x="1963447" y="755712"/>
                  </a:cubicBezTo>
                  <a:cubicBezTo>
                    <a:pt x="2123171" y="755712"/>
                    <a:pt x="2252653" y="626230"/>
                    <a:pt x="2252653" y="466506"/>
                  </a:cubicBezTo>
                  <a:cubicBezTo>
                    <a:pt x="2252653" y="306782"/>
                    <a:pt x="2123171" y="177300"/>
                    <a:pt x="1963447" y="177300"/>
                  </a:cubicBezTo>
                  <a:close/>
                  <a:moveTo>
                    <a:pt x="1752672" y="312"/>
                  </a:moveTo>
                  <a:cubicBezTo>
                    <a:pt x="1817888" y="-690"/>
                    <a:pt x="1885249" y="703"/>
                    <a:pt x="1954799" y="4657"/>
                  </a:cubicBezTo>
                  <a:cubicBezTo>
                    <a:pt x="2504015" y="53541"/>
                    <a:pt x="2975590" y="412975"/>
                    <a:pt x="3145244" y="944937"/>
                  </a:cubicBezTo>
                  <a:cubicBezTo>
                    <a:pt x="3412664" y="2126757"/>
                    <a:pt x="2837568" y="2017487"/>
                    <a:pt x="2506889" y="1867964"/>
                  </a:cubicBezTo>
                  <a:cubicBezTo>
                    <a:pt x="1580987" y="1673869"/>
                    <a:pt x="2725425" y="3197869"/>
                    <a:pt x="1014520" y="3161925"/>
                  </a:cubicBezTo>
                  <a:cubicBezTo>
                    <a:pt x="-14898" y="3061283"/>
                    <a:pt x="-138545" y="1873713"/>
                    <a:pt x="108747" y="1100212"/>
                  </a:cubicBezTo>
                  <a:cubicBezTo>
                    <a:pt x="278579" y="569148"/>
                    <a:pt x="774429" y="15339"/>
                    <a:pt x="1752672" y="31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112" name="Rectangle 30">
              <a:extLst>
                <a:ext uri="{FF2B5EF4-FFF2-40B4-BE49-F238E27FC236}">
                  <a16:creationId xmlns:a16="http://schemas.microsoft.com/office/drawing/2014/main" xmlns="" id="{8FBAFD21-EFDD-413C-B081-DF7B0C822584}"/>
                </a:ext>
              </a:extLst>
            </p:cNvPr>
            <p:cNvSpPr/>
            <p:nvPr/>
          </p:nvSpPr>
          <p:spPr>
            <a:xfrm>
              <a:off x="7724055" y="2551719"/>
              <a:ext cx="299435" cy="298560"/>
            </a:xfrm>
            <a:custGeom>
              <a:avLst/>
              <a:gdLst/>
              <a:ahLst/>
              <a:cxnLst/>
              <a:rect l="l" t="t" r="r" b="b"/>
              <a:pathLst>
                <a:path w="3240000" h="3230531">
                  <a:moveTo>
                    <a:pt x="720000" y="2697973"/>
                  </a:moveTo>
                  <a:cubicBezTo>
                    <a:pt x="680235" y="2697973"/>
                    <a:pt x="648000" y="2730208"/>
                    <a:pt x="648000" y="2769973"/>
                  </a:cubicBezTo>
                  <a:cubicBezTo>
                    <a:pt x="648000" y="2809738"/>
                    <a:pt x="680235" y="2841973"/>
                    <a:pt x="720000" y="2841973"/>
                  </a:cubicBezTo>
                  <a:lnTo>
                    <a:pt x="2520000" y="2841973"/>
                  </a:lnTo>
                  <a:cubicBezTo>
                    <a:pt x="2559765" y="2841973"/>
                    <a:pt x="2592000" y="2809738"/>
                    <a:pt x="2592000" y="2769973"/>
                  </a:cubicBezTo>
                  <a:cubicBezTo>
                    <a:pt x="2592000" y="2730208"/>
                    <a:pt x="2559765" y="2697973"/>
                    <a:pt x="2520000" y="2697973"/>
                  </a:cubicBezTo>
                  <a:close/>
                  <a:moveTo>
                    <a:pt x="720000" y="2366733"/>
                  </a:moveTo>
                  <a:cubicBezTo>
                    <a:pt x="680235" y="2366733"/>
                    <a:pt x="648000" y="2398968"/>
                    <a:pt x="648000" y="2438733"/>
                  </a:cubicBezTo>
                  <a:cubicBezTo>
                    <a:pt x="648000" y="2478498"/>
                    <a:pt x="680235" y="2510733"/>
                    <a:pt x="720000" y="2510733"/>
                  </a:cubicBezTo>
                  <a:lnTo>
                    <a:pt x="2520000" y="2510733"/>
                  </a:lnTo>
                  <a:cubicBezTo>
                    <a:pt x="2559765" y="2510733"/>
                    <a:pt x="2592000" y="2478498"/>
                    <a:pt x="2592000" y="2438733"/>
                  </a:cubicBezTo>
                  <a:cubicBezTo>
                    <a:pt x="2592000" y="2398968"/>
                    <a:pt x="2559765" y="2366733"/>
                    <a:pt x="2520000" y="2366733"/>
                  </a:cubicBezTo>
                  <a:close/>
                  <a:moveTo>
                    <a:pt x="720000" y="2035493"/>
                  </a:moveTo>
                  <a:cubicBezTo>
                    <a:pt x="680235" y="2035493"/>
                    <a:pt x="648000" y="2067728"/>
                    <a:pt x="648000" y="2107493"/>
                  </a:cubicBezTo>
                  <a:cubicBezTo>
                    <a:pt x="648000" y="2147258"/>
                    <a:pt x="680235" y="2179493"/>
                    <a:pt x="720000" y="2179493"/>
                  </a:cubicBezTo>
                  <a:lnTo>
                    <a:pt x="2520000" y="2179493"/>
                  </a:lnTo>
                  <a:cubicBezTo>
                    <a:pt x="2559765" y="2179493"/>
                    <a:pt x="2592000" y="2147258"/>
                    <a:pt x="2592000" y="2107493"/>
                  </a:cubicBezTo>
                  <a:cubicBezTo>
                    <a:pt x="2592000" y="2067728"/>
                    <a:pt x="2559765" y="2035493"/>
                    <a:pt x="2520000" y="2035493"/>
                  </a:cubicBezTo>
                  <a:close/>
                  <a:moveTo>
                    <a:pt x="720000" y="1704253"/>
                  </a:moveTo>
                  <a:cubicBezTo>
                    <a:pt x="680235" y="1704253"/>
                    <a:pt x="648000" y="1736488"/>
                    <a:pt x="648000" y="1776253"/>
                  </a:cubicBezTo>
                  <a:cubicBezTo>
                    <a:pt x="648000" y="1816018"/>
                    <a:pt x="680235" y="1848253"/>
                    <a:pt x="720000" y="1848253"/>
                  </a:cubicBezTo>
                  <a:lnTo>
                    <a:pt x="2520000" y="1848253"/>
                  </a:lnTo>
                  <a:cubicBezTo>
                    <a:pt x="2559765" y="1848253"/>
                    <a:pt x="2592000" y="1816018"/>
                    <a:pt x="2592000" y="1776253"/>
                  </a:cubicBezTo>
                  <a:cubicBezTo>
                    <a:pt x="2592000" y="1736488"/>
                    <a:pt x="2559765" y="1704253"/>
                    <a:pt x="2520000" y="1704253"/>
                  </a:cubicBezTo>
                  <a:close/>
                  <a:moveTo>
                    <a:pt x="720000" y="1373013"/>
                  </a:moveTo>
                  <a:cubicBezTo>
                    <a:pt x="680235" y="1373013"/>
                    <a:pt x="648000" y="1405248"/>
                    <a:pt x="648000" y="1445013"/>
                  </a:cubicBezTo>
                  <a:cubicBezTo>
                    <a:pt x="648000" y="1484778"/>
                    <a:pt x="680235" y="1517013"/>
                    <a:pt x="720000" y="1517013"/>
                  </a:cubicBezTo>
                  <a:lnTo>
                    <a:pt x="2520000" y="1517013"/>
                  </a:lnTo>
                  <a:cubicBezTo>
                    <a:pt x="2559765" y="1517013"/>
                    <a:pt x="2592000" y="1484778"/>
                    <a:pt x="2592000" y="1445013"/>
                  </a:cubicBezTo>
                  <a:cubicBezTo>
                    <a:pt x="2592000" y="1405248"/>
                    <a:pt x="2559765" y="1373013"/>
                    <a:pt x="2520000" y="1373013"/>
                  </a:cubicBezTo>
                  <a:close/>
                  <a:moveTo>
                    <a:pt x="720000" y="1041773"/>
                  </a:moveTo>
                  <a:cubicBezTo>
                    <a:pt x="680235" y="1041773"/>
                    <a:pt x="648000" y="1074008"/>
                    <a:pt x="648000" y="1113773"/>
                  </a:cubicBezTo>
                  <a:cubicBezTo>
                    <a:pt x="648000" y="1153538"/>
                    <a:pt x="680235" y="1185773"/>
                    <a:pt x="720000" y="1185773"/>
                  </a:cubicBezTo>
                  <a:lnTo>
                    <a:pt x="2520000" y="1185773"/>
                  </a:lnTo>
                  <a:cubicBezTo>
                    <a:pt x="2559765" y="1185773"/>
                    <a:pt x="2592000" y="1153538"/>
                    <a:pt x="2592000" y="1113773"/>
                  </a:cubicBezTo>
                  <a:cubicBezTo>
                    <a:pt x="2592000" y="1074008"/>
                    <a:pt x="2559765" y="1041773"/>
                    <a:pt x="2520000" y="1041773"/>
                  </a:cubicBezTo>
                  <a:close/>
                  <a:moveTo>
                    <a:pt x="0" y="305988"/>
                  </a:moveTo>
                  <a:lnTo>
                    <a:pt x="181957" y="305988"/>
                  </a:lnTo>
                  <a:lnTo>
                    <a:pt x="181957" y="470032"/>
                  </a:lnTo>
                  <a:cubicBezTo>
                    <a:pt x="181957" y="599267"/>
                    <a:pt x="286722" y="704032"/>
                    <a:pt x="415957" y="704032"/>
                  </a:cubicBezTo>
                  <a:cubicBezTo>
                    <a:pt x="545192" y="704032"/>
                    <a:pt x="649957" y="599267"/>
                    <a:pt x="649957" y="470032"/>
                  </a:cubicBezTo>
                  <a:lnTo>
                    <a:pt x="649957" y="305988"/>
                  </a:lnTo>
                  <a:lnTo>
                    <a:pt x="802357" y="305988"/>
                  </a:lnTo>
                  <a:lnTo>
                    <a:pt x="802357" y="470031"/>
                  </a:lnTo>
                  <a:cubicBezTo>
                    <a:pt x="802357" y="599266"/>
                    <a:pt x="907122" y="704031"/>
                    <a:pt x="1036357" y="704031"/>
                  </a:cubicBezTo>
                  <a:cubicBezTo>
                    <a:pt x="1165592" y="704031"/>
                    <a:pt x="1270357" y="599266"/>
                    <a:pt x="1270357" y="470031"/>
                  </a:cubicBezTo>
                  <a:lnTo>
                    <a:pt x="1270357" y="305988"/>
                  </a:lnTo>
                  <a:lnTo>
                    <a:pt x="1422757" y="305988"/>
                  </a:lnTo>
                  <a:lnTo>
                    <a:pt x="1422757" y="470030"/>
                  </a:lnTo>
                  <a:cubicBezTo>
                    <a:pt x="1422757" y="599265"/>
                    <a:pt x="1527522" y="704030"/>
                    <a:pt x="1656757" y="704030"/>
                  </a:cubicBezTo>
                  <a:cubicBezTo>
                    <a:pt x="1785992" y="704030"/>
                    <a:pt x="1890757" y="599265"/>
                    <a:pt x="1890757" y="470030"/>
                  </a:cubicBezTo>
                  <a:lnTo>
                    <a:pt x="1890757" y="305988"/>
                  </a:lnTo>
                  <a:lnTo>
                    <a:pt x="2043157" y="305988"/>
                  </a:lnTo>
                  <a:lnTo>
                    <a:pt x="2043157" y="470029"/>
                  </a:lnTo>
                  <a:cubicBezTo>
                    <a:pt x="2043157" y="599264"/>
                    <a:pt x="2147922" y="704029"/>
                    <a:pt x="2277157" y="704029"/>
                  </a:cubicBezTo>
                  <a:cubicBezTo>
                    <a:pt x="2406392" y="704029"/>
                    <a:pt x="2511157" y="599264"/>
                    <a:pt x="2511157" y="470029"/>
                  </a:cubicBezTo>
                  <a:lnTo>
                    <a:pt x="2511157" y="305988"/>
                  </a:lnTo>
                  <a:lnTo>
                    <a:pt x="2663557" y="305988"/>
                  </a:lnTo>
                  <a:lnTo>
                    <a:pt x="2663557" y="470028"/>
                  </a:lnTo>
                  <a:cubicBezTo>
                    <a:pt x="2663557" y="599263"/>
                    <a:pt x="2768322" y="704028"/>
                    <a:pt x="2897557" y="704028"/>
                  </a:cubicBezTo>
                  <a:cubicBezTo>
                    <a:pt x="3026792" y="704028"/>
                    <a:pt x="3131557" y="599263"/>
                    <a:pt x="3131557" y="470028"/>
                  </a:cubicBezTo>
                  <a:lnTo>
                    <a:pt x="3131557" y="305988"/>
                  </a:lnTo>
                  <a:lnTo>
                    <a:pt x="3240000" y="305988"/>
                  </a:lnTo>
                  <a:lnTo>
                    <a:pt x="3240000" y="3230531"/>
                  </a:lnTo>
                  <a:lnTo>
                    <a:pt x="0" y="3230531"/>
                  </a:lnTo>
                  <a:close/>
                  <a:moveTo>
                    <a:pt x="415957" y="4"/>
                  </a:moveTo>
                  <a:cubicBezTo>
                    <a:pt x="485545" y="4"/>
                    <a:pt x="541957" y="56416"/>
                    <a:pt x="541957" y="126004"/>
                  </a:cubicBezTo>
                  <a:lnTo>
                    <a:pt x="541957" y="485972"/>
                  </a:lnTo>
                  <a:cubicBezTo>
                    <a:pt x="541957" y="555560"/>
                    <a:pt x="485545" y="611972"/>
                    <a:pt x="415957" y="611972"/>
                  </a:cubicBezTo>
                  <a:cubicBezTo>
                    <a:pt x="346369" y="611972"/>
                    <a:pt x="289957" y="555560"/>
                    <a:pt x="289957" y="485972"/>
                  </a:cubicBezTo>
                  <a:lnTo>
                    <a:pt x="289957" y="126004"/>
                  </a:lnTo>
                  <a:cubicBezTo>
                    <a:pt x="289957" y="56416"/>
                    <a:pt x="346369" y="4"/>
                    <a:pt x="415957" y="4"/>
                  </a:cubicBezTo>
                  <a:close/>
                  <a:moveTo>
                    <a:pt x="1036357" y="3"/>
                  </a:moveTo>
                  <a:cubicBezTo>
                    <a:pt x="1105945" y="3"/>
                    <a:pt x="1162357" y="56415"/>
                    <a:pt x="1162357" y="126003"/>
                  </a:cubicBezTo>
                  <a:lnTo>
                    <a:pt x="1162357" y="485971"/>
                  </a:lnTo>
                  <a:cubicBezTo>
                    <a:pt x="1162357" y="555559"/>
                    <a:pt x="1105945" y="611971"/>
                    <a:pt x="1036357" y="611971"/>
                  </a:cubicBezTo>
                  <a:cubicBezTo>
                    <a:pt x="966769" y="611971"/>
                    <a:pt x="910357" y="555559"/>
                    <a:pt x="910357" y="485971"/>
                  </a:cubicBezTo>
                  <a:lnTo>
                    <a:pt x="910357" y="126003"/>
                  </a:lnTo>
                  <a:cubicBezTo>
                    <a:pt x="910357" y="56415"/>
                    <a:pt x="966769" y="3"/>
                    <a:pt x="1036357" y="3"/>
                  </a:cubicBezTo>
                  <a:close/>
                  <a:moveTo>
                    <a:pt x="1656757" y="2"/>
                  </a:moveTo>
                  <a:cubicBezTo>
                    <a:pt x="1726345" y="2"/>
                    <a:pt x="1782757" y="56414"/>
                    <a:pt x="1782757" y="126002"/>
                  </a:cubicBezTo>
                  <a:lnTo>
                    <a:pt x="1782757" y="485970"/>
                  </a:lnTo>
                  <a:cubicBezTo>
                    <a:pt x="1782757" y="555558"/>
                    <a:pt x="1726345" y="611970"/>
                    <a:pt x="1656757" y="611970"/>
                  </a:cubicBezTo>
                  <a:cubicBezTo>
                    <a:pt x="1587169" y="611970"/>
                    <a:pt x="1530757" y="555558"/>
                    <a:pt x="1530757" y="485970"/>
                  </a:cubicBezTo>
                  <a:lnTo>
                    <a:pt x="1530757" y="126002"/>
                  </a:lnTo>
                  <a:cubicBezTo>
                    <a:pt x="1530757" y="56414"/>
                    <a:pt x="1587169" y="2"/>
                    <a:pt x="1656757" y="2"/>
                  </a:cubicBezTo>
                  <a:close/>
                  <a:moveTo>
                    <a:pt x="2277157" y="1"/>
                  </a:moveTo>
                  <a:cubicBezTo>
                    <a:pt x="2346745" y="1"/>
                    <a:pt x="2403157" y="56413"/>
                    <a:pt x="2403157" y="126001"/>
                  </a:cubicBezTo>
                  <a:lnTo>
                    <a:pt x="2403157" y="485969"/>
                  </a:lnTo>
                  <a:cubicBezTo>
                    <a:pt x="2403157" y="555557"/>
                    <a:pt x="2346745" y="611969"/>
                    <a:pt x="2277157" y="611969"/>
                  </a:cubicBezTo>
                  <a:cubicBezTo>
                    <a:pt x="2207569" y="611969"/>
                    <a:pt x="2151157" y="555557"/>
                    <a:pt x="2151157" y="485969"/>
                  </a:cubicBezTo>
                  <a:lnTo>
                    <a:pt x="2151157" y="126001"/>
                  </a:lnTo>
                  <a:cubicBezTo>
                    <a:pt x="2151157" y="56413"/>
                    <a:pt x="2207569" y="1"/>
                    <a:pt x="2277157" y="1"/>
                  </a:cubicBezTo>
                  <a:close/>
                  <a:moveTo>
                    <a:pt x="2897557" y="0"/>
                  </a:moveTo>
                  <a:cubicBezTo>
                    <a:pt x="2967145" y="0"/>
                    <a:pt x="3023557" y="56412"/>
                    <a:pt x="3023557" y="126000"/>
                  </a:cubicBezTo>
                  <a:lnTo>
                    <a:pt x="3023557" y="485968"/>
                  </a:lnTo>
                  <a:cubicBezTo>
                    <a:pt x="3023557" y="555556"/>
                    <a:pt x="2967145" y="611968"/>
                    <a:pt x="2897557" y="611968"/>
                  </a:cubicBezTo>
                  <a:cubicBezTo>
                    <a:pt x="2827969" y="611968"/>
                    <a:pt x="2771557" y="555556"/>
                    <a:pt x="2771557" y="485968"/>
                  </a:cubicBezTo>
                  <a:lnTo>
                    <a:pt x="2771557" y="126000"/>
                  </a:lnTo>
                  <a:cubicBezTo>
                    <a:pt x="2771557" y="56412"/>
                    <a:pt x="2827969" y="0"/>
                    <a:pt x="289755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113" name="Rectangle 15">
              <a:extLst>
                <a:ext uri="{FF2B5EF4-FFF2-40B4-BE49-F238E27FC236}">
                  <a16:creationId xmlns:a16="http://schemas.microsoft.com/office/drawing/2014/main" xmlns="" id="{FFAD610C-1B2C-4432-8301-D766E7B03879}"/>
                </a:ext>
              </a:extLst>
            </p:cNvPr>
            <p:cNvSpPr/>
            <p:nvPr/>
          </p:nvSpPr>
          <p:spPr>
            <a:xfrm rot="5400000">
              <a:off x="9487193" y="2294113"/>
              <a:ext cx="304400" cy="303996"/>
            </a:xfrm>
            <a:custGeom>
              <a:avLst/>
              <a:gdLst/>
              <a:ahLst/>
              <a:cxnLst/>
              <a:rect l="l" t="t" r="r" b="b"/>
              <a:pathLst>
                <a:path w="3244313" h="3240000">
                  <a:moveTo>
                    <a:pt x="2055482" y="677891"/>
                  </a:moveTo>
                  <a:lnTo>
                    <a:pt x="2055482" y="209891"/>
                  </a:lnTo>
                  <a:lnTo>
                    <a:pt x="2919482" y="209891"/>
                  </a:lnTo>
                  <a:lnTo>
                    <a:pt x="2919482" y="677891"/>
                  </a:lnTo>
                  <a:close/>
                  <a:moveTo>
                    <a:pt x="1695482" y="1397971"/>
                  </a:moveTo>
                  <a:lnTo>
                    <a:pt x="1695482" y="929971"/>
                  </a:lnTo>
                  <a:lnTo>
                    <a:pt x="2919482" y="929971"/>
                  </a:lnTo>
                  <a:lnTo>
                    <a:pt x="2919482" y="1397971"/>
                  </a:lnTo>
                  <a:close/>
                  <a:moveTo>
                    <a:pt x="1335482" y="2118051"/>
                  </a:moveTo>
                  <a:lnTo>
                    <a:pt x="1335482" y="1650051"/>
                  </a:lnTo>
                  <a:lnTo>
                    <a:pt x="2919482" y="1650051"/>
                  </a:lnTo>
                  <a:lnTo>
                    <a:pt x="2919482" y="2118051"/>
                  </a:lnTo>
                  <a:close/>
                  <a:moveTo>
                    <a:pt x="975482" y="2838131"/>
                  </a:moveTo>
                  <a:lnTo>
                    <a:pt x="975482" y="2370131"/>
                  </a:lnTo>
                  <a:lnTo>
                    <a:pt x="2919482" y="2370131"/>
                  </a:lnTo>
                  <a:lnTo>
                    <a:pt x="2919482" y="2838131"/>
                  </a:lnTo>
                  <a:close/>
                  <a:moveTo>
                    <a:pt x="10788" y="2651034"/>
                  </a:moveTo>
                  <a:lnTo>
                    <a:pt x="1168116" y="646484"/>
                  </a:lnTo>
                  <a:lnTo>
                    <a:pt x="1038664" y="571745"/>
                  </a:lnTo>
                  <a:lnTo>
                    <a:pt x="1533856" y="311959"/>
                  </a:lnTo>
                  <a:lnTo>
                    <a:pt x="1556471" y="870701"/>
                  </a:lnTo>
                  <a:lnTo>
                    <a:pt x="1427019" y="795962"/>
                  </a:lnTo>
                  <a:lnTo>
                    <a:pt x="269691" y="2800512"/>
                  </a:lnTo>
                  <a:close/>
                  <a:moveTo>
                    <a:pt x="0" y="3240000"/>
                  </a:moveTo>
                  <a:lnTo>
                    <a:pt x="0" y="3060000"/>
                  </a:lnTo>
                  <a:lnTo>
                    <a:pt x="3064313" y="3060000"/>
                  </a:lnTo>
                  <a:lnTo>
                    <a:pt x="3064313" y="0"/>
                  </a:lnTo>
                  <a:lnTo>
                    <a:pt x="3244313" y="0"/>
                  </a:lnTo>
                  <a:lnTo>
                    <a:pt x="3244313" y="3240000"/>
                  </a:lnTo>
                  <a:lnTo>
                    <a:pt x="3240000" y="3240000"/>
                  </a:lnTo>
                  <a:lnTo>
                    <a:pt x="3064313" y="324000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114" name="Block Arc 14">
              <a:extLst>
                <a:ext uri="{FF2B5EF4-FFF2-40B4-BE49-F238E27FC236}">
                  <a16:creationId xmlns:a16="http://schemas.microsoft.com/office/drawing/2014/main" xmlns="" id="{2F039CA0-E764-4E93-B9E2-6A3FCDE97D7E}"/>
                </a:ext>
              </a:extLst>
            </p:cNvPr>
            <p:cNvSpPr/>
            <p:nvPr/>
          </p:nvSpPr>
          <p:spPr>
            <a:xfrm rot="16200000">
              <a:off x="7774440" y="4017199"/>
              <a:ext cx="365774" cy="366015"/>
            </a:xfrm>
            <a:custGeom>
              <a:avLst/>
              <a:gdLst/>
              <a:ahLst/>
              <a:cxnLst/>
              <a:rect l="l" t="t" r="r" b="b"/>
              <a:pathLst>
                <a:path w="3185463" h="3187558">
                  <a:moveTo>
                    <a:pt x="764000" y="2343999"/>
                  </a:moveTo>
                  <a:cubicBezTo>
                    <a:pt x="566798" y="2256389"/>
                    <a:pt x="385374" y="2134753"/>
                    <a:pt x="230072" y="1981662"/>
                  </a:cubicBezTo>
                  <a:cubicBezTo>
                    <a:pt x="297001" y="2223876"/>
                    <a:pt x="428049" y="2439341"/>
                    <a:pt x="603989" y="2608945"/>
                  </a:cubicBezTo>
                  <a:cubicBezTo>
                    <a:pt x="667739" y="2525681"/>
                    <a:pt x="720588" y="2436567"/>
                    <a:pt x="764000" y="2343999"/>
                  </a:cubicBezTo>
                  <a:close/>
                  <a:moveTo>
                    <a:pt x="783530" y="862903"/>
                  </a:moveTo>
                  <a:cubicBezTo>
                    <a:pt x="737619" y="760936"/>
                    <a:pt x="681240" y="662513"/>
                    <a:pt x="611676" y="571152"/>
                  </a:cubicBezTo>
                  <a:cubicBezTo>
                    <a:pt x="419218" y="754019"/>
                    <a:pt x="279227" y="991173"/>
                    <a:pt x="215545" y="1258034"/>
                  </a:cubicBezTo>
                  <a:cubicBezTo>
                    <a:pt x="378729" y="1090139"/>
                    <a:pt x="571934" y="956907"/>
                    <a:pt x="783530" y="862903"/>
                  </a:cubicBezTo>
                  <a:close/>
                  <a:moveTo>
                    <a:pt x="935657" y="1673146"/>
                  </a:moveTo>
                  <a:lnTo>
                    <a:pt x="227023" y="1673146"/>
                  </a:lnTo>
                  <a:cubicBezTo>
                    <a:pt x="393068" y="1882941"/>
                    <a:pt x="605618" y="2045968"/>
                    <a:pt x="844267" y="2153109"/>
                  </a:cubicBezTo>
                  <a:cubicBezTo>
                    <a:pt x="897907" y="1997390"/>
                    <a:pt x="928862" y="1835739"/>
                    <a:pt x="935657" y="1673146"/>
                  </a:cubicBezTo>
                  <a:close/>
                  <a:moveTo>
                    <a:pt x="935928" y="1493146"/>
                  </a:moveTo>
                  <a:cubicBezTo>
                    <a:pt x="928922" y="1345638"/>
                    <a:pt x="902278" y="1198995"/>
                    <a:pt x="856775" y="1056956"/>
                  </a:cubicBezTo>
                  <a:cubicBezTo>
                    <a:pt x="636768" y="1156959"/>
                    <a:pt x="439487" y="1304654"/>
                    <a:pt x="281464" y="1493146"/>
                  </a:cubicBezTo>
                  <a:close/>
                  <a:moveTo>
                    <a:pt x="1469785" y="2515107"/>
                  </a:moveTo>
                  <a:cubicBezTo>
                    <a:pt x="1283000" y="2508124"/>
                    <a:pt x="1100523" y="2472287"/>
                    <a:pt x="927628" y="2411229"/>
                  </a:cubicBezTo>
                  <a:cubicBezTo>
                    <a:pt x="876831" y="2520843"/>
                    <a:pt x="814172" y="2626182"/>
                    <a:pt x="738220" y="2724387"/>
                  </a:cubicBezTo>
                  <a:cubicBezTo>
                    <a:pt x="944637" y="2881665"/>
                    <a:pt x="1196120" y="2982471"/>
                    <a:pt x="1469785" y="3005418"/>
                  </a:cubicBezTo>
                  <a:close/>
                  <a:moveTo>
                    <a:pt x="1469785" y="1673146"/>
                  </a:moveTo>
                  <a:lnTo>
                    <a:pt x="1112275" y="1673146"/>
                  </a:lnTo>
                  <a:cubicBezTo>
                    <a:pt x="1105327" y="1858153"/>
                    <a:pt x="1070032" y="2042144"/>
                    <a:pt x="1008001" y="2219039"/>
                  </a:cubicBezTo>
                  <a:cubicBezTo>
                    <a:pt x="1155519" y="2270408"/>
                    <a:pt x="1310845" y="2300826"/>
                    <a:pt x="1469785" y="2307834"/>
                  </a:cubicBezTo>
                  <a:close/>
                  <a:moveTo>
                    <a:pt x="1469785" y="898989"/>
                  </a:moveTo>
                  <a:cubicBezTo>
                    <a:pt x="1315103" y="907762"/>
                    <a:pt x="1164166" y="938783"/>
                    <a:pt x="1020939" y="990066"/>
                  </a:cubicBezTo>
                  <a:cubicBezTo>
                    <a:pt x="1074574" y="1153655"/>
                    <a:pt x="1105461" y="1322925"/>
                    <a:pt x="1112368" y="1493146"/>
                  </a:cubicBezTo>
                  <a:lnTo>
                    <a:pt x="1469785" y="1493146"/>
                  </a:lnTo>
                  <a:close/>
                  <a:moveTo>
                    <a:pt x="1469785" y="182141"/>
                  </a:moveTo>
                  <a:cubicBezTo>
                    <a:pt x="1199839" y="204777"/>
                    <a:pt x="951477" y="303168"/>
                    <a:pt x="746615" y="456764"/>
                  </a:cubicBezTo>
                  <a:cubicBezTo>
                    <a:pt x="828296" y="562801"/>
                    <a:pt x="894225" y="677310"/>
                    <a:pt x="947434" y="796072"/>
                  </a:cubicBezTo>
                  <a:cubicBezTo>
                    <a:pt x="1113886" y="736067"/>
                    <a:pt x="1289644" y="700323"/>
                    <a:pt x="1469785" y="691530"/>
                  </a:cubicBezTo>
                  <a:close/>
                  <a:moveTo>
                    <a:pt x="2150063" y="992171"/>
                  </a:moveTo>
                  <a:cubicBezTo>
                    <a:pt x="1990712" y="935501"/>
                    <a:pt x="1822242" y="902595"/>
                    <a:pt x="1649785" y="897224"/>
                  </a:cubicBezTo>
                  <a:lnTo>
                    <a:pt x="1649785" y="1493146"/>
                  </a:lnTo>
                  <a:lnTo>
                    <a:pt x="2063712" y="1493146"/>
                  </a:lnTo>
                  <a:cubicBezTo>
                    <a:pt x="2069089" y="1323887"/>
                    <a:pt x="2098366" y="1155330"/>
                    <a:pt x="2150063" y="992171"/>
                  </a:cubicBezTo>
                  <a:close/>
                  <a:moveTo>
                    <a:pt x="2168848" y="2199110"/>
                  </a:moveTo>
                  <a:cubicBezTo>
                    <a:pt x="2108555" y="2028681"/>
                    <a:pt x="2073581" y="1851532"/>
                    <a:pt x="2065295" y="1673146"/>
                  </a:cubicBezTo>
                  <a:lnTo>
                    <a:pt x="1649785" y="1673146"/>
                  </a:lnTo>
                  <a:lnTo>
                    <a:pt x="1649785" y="2307299"/>
                  </a:lnTo>
                  <a:cubicBezTo>
                    <a:pt x="1829404" y="2299517"/>
                    <a:pt x="2004315" y="2261965"/>
                    <a:pt x="2168848" y="2199110"/>
                  </a:cubicBezTo>
                  <a:close/>
                  <a:moveTo>
                    <a:pt x="2422394" y="446879"/>
                  </a:moveTo>
                  <a:cubicBezTo>
                    <a:pt x="2204309" y="287209"/>
                    <a:pt x="1938140" y="189883"/>
                    <a:pt x="1649785" y="178919"/>
                  </a:cubicBezTo>
                  <a:lnTo>
                    <a:pt x="1649785" y="689876"/>
                  </a:lnTo>
                  <a:cubicBezTo>
                    <a:pt x="1846998" y="695154"/>
                    <a:pt x="2039668" y="732502"/>
                    <a:pt x="2221721" y="797410"/>
                  </a:cubicBezTo>
                  <a:cubicBezTo>
                    <a:pt x="2275056" y="675360"/>
                    <a:pt x="2341760" y="557662"/>
                    <a:pt x="2422394" y="446879"/>
                  </a:cubicBezTo>
                  <a:close/>
                  <a:moveTo>
                    <a:pt x="2447278" y="2722123"/>
                  </a:moveTo>
                  <a:cubicBezTo>
                    <a:pt x="2366121" y="2618714"/>
                    <a:pt x="2299534" y="2507403"/>
                    <a:pt x="2246145" y="2391362"/>
                  </a:cubicBezTo>
                  <a:cubicBezTo>
                    <a:pt x="2057375" y="2464119"/>
                    <a:pt x="1856285" y="2506958"/>
                    <a:pt x="1649785" y="2514779"/>
                  </a:cubicBezTo>
                  <a:lnTo>
                    <a:pt x="1649785" y="3008639"/>
                  </a:lnTo>
                  <a:cubicBezTo>
                    <a:pt x="1949198" y="2997255"/>
                    <a:pt x="2224691" y="2892757"/>
                    <a:pt x="2447278" y="2722123"/>
                  </a:cubicBezTo>
                  <a:close/>
                  <a:moveTo>
                    <a:pt x="2878934" y="1493146"/>
                  </a:moveTo>
                  <a:cubicBezTo>
                    <a:pt x="2723190" y="1307255"/>
                    <a:pt x="2529440" y="1161128"/>
                    <a:pt x="2313862" y="1060620"/>
                  </a:cubicBezTo>
                  <a:cubicBezTo>
                    <a:pt x="2270535" y="1201714"/>
                    <a:pt x="2245604" y="1347104"/>
                    <a:pt x="2240109" y="1493146"/>
                  </a:cubicBezTo>
                  <a:close/>
                  <a:moveTo>
                    <a:pt x="2890636" y="1673146"/>
                  </a:moveTo>
                  <a:lnTo>
                    <a:pt x="2241814" y="1673146"/>
                  </a:lnTo>
                  <a:cubicBezTo>
                    <a:pt x="2249736" y="1827102"/>
                    <a:pt x="2279520" y="1979973"/>
                    <a:pt x="2329964" y="2127513"/>
                  </a:cubicBezTo>
                  <a:cubicBezTo>
                    <a:pt x="2545677" y="2019923"/>
                    <a:pt x="2738160" y="1866413"/>
                    <a:pt x="2890636" y="1673146"/>
                  </a:cubicBezTo>
                  <a:close/>
                  <a:moveTo>
                    <a:pt x="2973035" y="1284386"/>
                  </a:moveTo>
                  <a:cubicBezTo>
                    <a:pt x="2912066" y="1001840"/>
                    <a:pt x="2765308" y="751379"/>
                    <a:pt x="2561381" y="561108"/>
                  </a:cubicBezTo>
                  <a:cubicBezTo>
                    <a:pt x="2489321" y="656437"/>
                    <a:pt x="2431363" y="759225"/>
                    <a:pt x="2384553" y="865647"/>
                  </a:cubicBezTo>
                  <a:cubicBezTo>
                    <a:pt x="2604520" y="964977"/>
                    <a:pt x="2804622" y="1106677"/>
                    <a:pt x="2973035" y="1284386"/>
                  </a:cubicBezTo>
                  <a:close/>
                  <a:moveTo>
                    <a:pt x="2974277" y="1897328"/>
                  </a:moveTo>
                  <a:cubicBezTo>
                    <a:pt x="2812488" y="2073933"/>
                    <a:pt x="2619878" y="2216690"/>
                    <a:pt x="2407486" y="2319665"/>
                  </a:cubicBezTo>
                  <a:cubicBezTo>
                    <a:pt x="2454169" y="2420503"/>
                    <a:pt x="2511856" y="2517376"/>
                    <a:pt x="2582047" y="2607468"/>
                  </a:cubicBezTo>
                  <a:cubicBezTo>
                    <a:pt x="2776399" y="2417974"/>
                    <a:pt x="2916061" y="2172750"/>
                    <a:pt x="2974277" y="1897328"/>
                  </a:cubicBezTo>
                  <a:close/>
                  <a:moveTo>
                    <a:pt x="3185463" y="1593779"/>
                  </a:moveTo>
                  <a:cubicBezTo>
                    <a:pt x="3185463" y="2473999"/>
                    <a:pt x="2471904" y="3187558"/>
                    <a:pt x="1591684" y="3187558"/>
                  </a:cubicBezTo>
                  <a:cubicBezTo>
                    <a:pt x="738111" y="3187558"/>
                    <a:pt x="41261" y="2516549"/>
                    <a:pt x="1913" y="1673146"/>
                  </a:cubicBezTo>
                  <a:lnTo>
                    <a:pt x="0" y="1673146"/>
                  </a:lnTo>
                  <a:lnTo>
                    <a:pt x="0" y="1493146"/>
                  </a:lnTo>
                  <a:lnTo>
                    <a:pt x="2750" y="1493146"/>
                  </a:lnTo>
                  <a:cubicBezTo>
                    <a:pt x="50490" y="700174"/>
                    <a:pt x="679654" y="64473"/>
                    <a:pt x="1469785" y="6156"/>
                  </a:cubicBezTo>
                  <a:lnTo>
                    <a:pt x="1469785" y="0"/>
                  </a:lnTo>
                  <a:lnTo>
                    <a:pt x="1591684" y="0"/>
                  </a:lnTo>
                  <a:lnTo>
                    <a:pt x="1649785" y="0"/>
                  </a:lnTo>
                  <a:lnTo>
                    <a:pt x="1649785" y="2934"/>
                  </a:lnTo>
                  <a:cubicBezTo>
                    <a:pt x="2503127" y="31654"/>
                    <a:pt x="3185463" y="733032"/>
                    <a:pt x="3185463" y="159377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115" name="Parallelogram 15">
              <a:extLst>
                <a:ext uri="{FF2B5EF4-FFF2-40B4-BE49-F238E27FC236}">
                  <a16:creationId xmlns:a16="http://schemas.microsoft.com/office/drawing/2014/main" xmlns="" id="{FA8A163C-B935-4C79-A1BD-11E41424C1DC}"/>
                </a:ext>
              </a:extLst>
            </p:cNvPr>
            <p:cNvSpPr/>
            <p:nvPr/>
          </p:nvSpPr>
          <p:spPr>
            <a:xfrm rot="16200000">
              <a:off x="8019215" y="4244050"/>
              <a:ext cx="385993" cy="417824"/>
            </a:xfrm>
            <a:custGeom>
              <a:avLst/>
              <a:gdLst/>
              <a:ahLst/>
              <a:cxnLst/>
              <a:rect l="l" t="t" r="r" b="b"/>
              <a:pathLst>
                <a:path w="2993176" h="3240001">
                  <a:moveTo>
                    <a:pt x="1299907" y="647892"/>
                  </a:moveTo>
                  <a:lnTo>
                    <a:pt x="665509" y="1620000"/>
                  </a:lnTo>
                  <a:lnTo>
                    <a:pt x="1299907" y="2592108"/>
                  </a:lnTo>
                  <a:lnTo>
                    <a:pt x="634398" y="2592108"/>
                  </a:lnTo>
                  <a:lnTo>
                    <a:pt x="0" y="1620000"/>
                  </a:lnTo>
                  <a:lnTo>
                    <a:pt x="634398" y="647892"/>
                  </a:lnTo>
                  <a:close/>
                  <a:moveTo>
                    <a:pt x="2993176" y="1620001"/>
                  </a:moveTo>
                  <a:lnTo>
                    <a:pt x="1913056" y="3240001"/>
                  </a:lnTo>
                  <a:lnTo>
                    <a:pt x="1782206" y="3043749"/>
                  </a:lnTo>
                  <a:lnTo>
                    <a:pt x="1110064" y="3043749"/>
                  </a:lnTo>
                  <a:cubicBezTo>
                    <a:pt x="1089036" y="3096599"/>
                    <a:pt x="1037333" y="3133759"/>
                    <a:pt x="976952" y="3133759"/>
                  </a:cubicBezTo>
                  <a:cubicBezTo>
                    <a:pt x="923853" y="3133759"/>
                    <a:pt x="877466" y="3105022"/>
                    <a:pt x="854540" y="3061058"/>
                  </a:cubicBezTo>
                  <a:lnTo>
                    <a:pt x="302383" y="3169763"/>
                  </a:lnTo>
                  <a:lnTo>
                    <a:pt x="302383" y="2809723"/>
                  </a:lnTo>
                  <a:lnTo>
                    <a:pt x="854540" y="2918427"/>
                  </a:lnTo>
                  <a:cubicBezTo>
                    <a:pt x="877466" y="2874463"/>
                    <a:pt x="923853" y="2845727"/>
                    <a:pt x="976952" y="2845727"/>
                  </a:cubicBezTo>
                  <a:cubicBezTo>
                    <a:pt x="1037333" y="2845727"/>
                    <a:pt x="1089036" y="2882887"/>
                    <a:pt x="1110064" y="2935737"/>
                  </a:cubicBezTo>
                  <a:lnTo>
                    <a:pt x="1710190" y="2935737"/>
                  </a:lnTo>
                  <a:lnTo>
                    <a:pt x="832936" y="1620001"/>
                  </a:lnTo>
                  <a:lnTo>
                    <a:pt x="19130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116" name="Round Same Side Corner Rectangle 21">
              <a:extLst>
                <a:ext uri="{FF2B5EF4-FFF2-40B4-BE49-F238E27FC236}">
                  <a16:creationId xmlns:a16="http://schemas.microsoft.com/office/drawing/2014/main" xmlns="" id="{33FBE472-C035-4BD1-9571-98C04666B05F}"/>
                </a:ext>
              </a:extLst>
            </p:cNvPr>
            <p:cNvSpPr/>
            <p:nvPr/>
          </p:nvSpPr>
          <p:spPr>
            <a:xfrm rot="10800000">
              <a:off x="8452982" y="4482014"/>
              <a:ext cx="249263" cy="281479"/>
            </a:xfrm>
            <a:custGeom>
              <a:avLst/>
              <a:gdLst/>
              <a:ahLst/>
              <a:cxnLst/>
              <a:rect l="l" t="t" r="r" b="b"/>
              <a:pathLst>
                <a:path w="2880320" h="3252576">
                  <a:moveTo>
                    <a:pt x="612726" y="2220771"/>
                  </a:moveTo>
                  <a:cubicBezTo>
                    <a:pt x="662432" y="2220771"/>
                    <a:pt x="702726" y="2180477"/>
                    <a:pt x="702726" y="2130771"/>
                  </a:cubicBezTo>
                  <a:lnTo>
                    <a:pt x="702726" y="438771"/>
                  </a:lnTo>
                  <a:cubicBezTo>
                    <a:pt x="702726" y="389065"/>
                    <a:pt x="662432" y="348771"/>
                    <a:pt x="612726" y="348771"/>
                  </a:cubicBezTo>
                  <a:cubicBezTo>
                    <a:pt x="563020" y="348771"/>
                    <a:pt x="522726" y="389065"/>
                    <a:pt x="522726" y="438771"/>
                  </a:cubicBezTo>
                  <a:lnTo>
                    <a:pt x="522726" y="2130771"/>
                  </a:lnTo>
                  <a:cubicBezTo>
                    <a:pt x="522726" y="2180477"/>
                    <a:pt x="563020" y="2220771"/>
                    <a:pt x="612726" y="2220771"/>
                  </a:cubicBezTo>
                  <a:close/>
                  <a:moveTo>
                    <a:pt x="1188790" y="2220771"/>
                  </a:moveTo>
                  <a:cubicBezTo>
                    <a:pt x="1238496" y="2220771"/>
                    <a:pt x="1278790" y="2180477"/>
                    <a:pt x="1278790" y="2130771"/>
                  </a:cubicBezTo>
                  <a:lnTo>
                    <a:pt x="1278790" y="438771"/>
                  </a:lnTo>
                  <a:cubicBezTo>
                    <a:pt x="1278790" y="389065"/>
                    <a:pt x="1238496" y="348771"/>
                    <a:pt x="1188790" y="348771"/>
                  </a:cubicBezTo>
                  <a:cubicBezTo>
                    <a:pt x="1139084" y="348771"/>
                    <a:pt x="1098790" y="389065"/>
                    <a:pt x="1098790" y="438771"/>
                  </a:cubicBezTo>
                  <a:lnTo>
                    <a:pt x="1098790" y="2130771"/>
                  </a:lnTo>
                  <a:cubicBezTo>
                    <a:pt x="1098790" y="2180477"/>
                    <a:pt x="1139084" y="2220771"/>
                    <a:pt x="1188790" y="2220771"/>
                  </a:cubicBezTo>
                  <a:close/>
                  <a:moveTo>
                    <a:pt x="1764854" y="2220771"/>
                  </a:moveTo>
                  <a:cubicBezTo>
                    <a:pt x="1814560" y="2220771"/>
                    <a:pt x="1854854" y="2180477"/>
                    <a:pt x="1854854" y="2130771"/>
                  </a:cubicBezTo>
                  <a:lnTo>
                    <a:pt x="1854854" y="438771"/>
                  </a:lnTo>
                  <a:cubicBezTo>
                    <a:pt x="1854854" y="389065"/>
                    <a:pt x="1814560" y="348771"/>
                    <a:pt x="1764854" y="348771"/>
                  </a:cubicBezTo>
                  <a:cubicBezTo>
                    <a:pt x="1715148" y="348771"/>
                    <a:pt x="1674854" y="389065"/>
                    <a:pt x="1674854" y="438771"/>
                  </a:cubicBezTo>
                  <a:lnTo>
                    <a:pt x="1674854" y="2130771"/>
                  </a:lnTo>
                  <a:cubicBezTo>
                    <a:pt x="1674854" y="2180477"/>
                    <a:pt x="1715148" y="2220771"/>
                    <a:pt x="1764854" y="2220771"/>
                  </a:cubicBezTo>
                  <a:close/>
                  <a:moveTo>
                    <a:pt x="2340918" y="2220771"/>
                  </a:moveTo>
                  <a:cubicBezTo>
                    <a:pt x="2390624" y="2220771"/>
                    <a:pt x="2430918" y="2180477"/>
                    <a:pt x="2430918" y="2130771"/>
                  </a:cubicBezTo>
                  <a:lnTo>
                    <a:pt x="2430918" y="438771"/>
                  </a:lnTo>
                  <a:cubicBezTo>
                    <a:pt x="2430918" y="389065"/>
                    <a:pt x="2390624" y="348771"/>
                    <a:pt x="2340918" y="348771"/>
                  </a:cubicBezTo>
                  <a:cubicBezTo>
                    <a:pt x="2291212" y="348771"/>
                    <a:pt x="2250918" y="389065"/>
                    <a:pt x="2250918" y="438771"/>
                  </a:cubicBezTo>
                  <a:lnTo>
                    <a:pt x="2250918" y="2130771"/>
                  </a:lnTo>
                  <a:cubicBezTo>
                    <a:pt x="2250918" y="2180477"/>
                    <a:pt x="2291212" y="2220771"/>
                    <a:pt x="2340918" y="2220771"/>
                  </a:cubicBezTo>
                  <a:close/>
                  <a:moveTo>
                    <a:pt x="2784182" y="2519920"/>
                  </a:moveTo>
                  <a:lnTo>
                    <a:pt x="96136" y="2519920"/>
                  </a:lnTo>
                  <a:lnTo>
                    <a:pt x="96136" y="419995"/>
                  </a:lnTo>
                  <a:cubicBezTo>
                    <a:pt x="96136" y="188038"/>
                    <a:pt x="284174" y="0"/>
                    <a:pt x="516131" y="0"/>
                  </a:cubicBezTo>
                  <a:lnTo>
                    <a:pt x="2364187" y="0"/>
                  </a:lnTo>
                  <a:cubicBezTo>
                    <a:pt x="2596144" y="0"/>
                    <a:pt x="2784182" y="188038"/>
                    <a:pt x="2784182" y="419995"/>
                  </a:cubicBezTo>
                  <a:close/>
                  <a:moveTo>
                    <a:pt x="1687966" y="3252576"/>
                  </a:moveTo>
                  <a:lnTo>
                    <a:pt x="1192350" y="3252576"/>
                  </a:lnTo>
                  <a:cubicBezTo>
                    <a:pt x="1129224" y="3252576"/>
                    <a:pt x="1078050" y="3201402"/>
                    <a:pt x="1078050" y="3138276"/>
                  </a:cubicBezTo>
                  <a:lnTo>
                    <a:pt x="1078050" y="3023976"/>
                  </a:lnTo>
                  <a:lnTo>
                    <a:pt x="60008" y="3023976"/>
                  </a:lnTo>
                  <a:cubicBezTo>
                    <a:pt x="26866" y="3023976"/>
                    <a:pt x="0" y="2997110"/>
                    <a:pt x="0" y="2963968"/>
                  </a:cubicBezTo>
                  <a:lnTo>
                    <a:pt x="0" y="2723944"/>
                  </a:lnTo>
                  <a:cubicBezTo>
                    <a:pt x="0" y="2690802"/>
                    <a:pt x="26866" y="2663936"/>
                    <a:pt x="60008" y="2663936"/>
                  </a:cubicBezTo>
                  <a:lnTo>
                    <a:pt x="2820312" y="2663936"/>
                  </a:lnTo>
                  <a:cubicBezTo>
                    <a:pt x="2853454" y="2663936"/>
                    <a:pt x="2880320" y="2690802"/>
                    <a:pt x="2880320" y="2723944"/>
                  </a:cubicBezTo>
                  <a:lnTo>
                    <a:pt x="2880320" y="2963968"/>
                  </a:lnTo>
                  <a:cubicBezTo>
                    <a:pt x="2880320" y="2997110"/>
                    <a:pt x="2853454" y="3023976"/>
                    <a:pt x="2820312" y="3023976"/>
                  </a:cubicBezTo>
                  <a:lnTo>
                    <a:pt x="1802266" y="3023976"/>
                  </a:lnTo>
                  <a:lnTo>
                    <a:pt x="1802266" y="3138276"/>
                  </a:lnTo>
                  <a:cubicBezTo>
                    <a:pt x="1802266" y="3201402"/>
                    <a:pt x="1751092" y="3252576"/>
                    <a:pt x="1687966" y="325257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117" name="Oval 26">
              <a:extLst>
                <a:ext uri="{FF2B5EF4-FFF2-40B4-BE49-F238E27FC236}">
                  <a16:creationId xmlns:a16="http://schemas.microsoft.com/office/drawing/2014/main" xmlns="" id="{1462ACAA-6E6B-411A-9892-A38DB69FF51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717706" y="2591811"/>
              <a:ext cx="271497" cy="324000"/>
            </a:xfrm>
            <a:custGeom>
              <a:avLst/>
              <a:gdLst/>
              <a:ahLst/>
              <a:cxnLst/>
              <a:rect l="l" t="t" r="r" b="b"/>
              <a:pathLst>
                <a:path w="2543357" h="3035197">
                  <a:moveTo>
                    <a:pt x="1932497" y="885460"/>
                  </a:moveTo>
                  <a:lnTo>
                    <a:pt x="1858608" y="981586"/>
                  </a:lnTo>
                  <a:cubicBezTo>
                    <a:pt x="2087948" y="1157874"/>
                    <a:pt x="2221364" y="1431493"/>
                    <a:pt x="2219022" y="1720748"/>
                  </a:cubicBezTo>
                  <a:lnTo>
                    <a:pt x="2340261" y="1721729"/>
                  </a:lnTo>
                  <a:cubicBezTo>
                    <a:pt x="2342911" y="1394473"/>
                    <a:pt x="2191967" y="1084907"/>
                    <a:pt x="1932497" y="885460"/>
                  </a:cubicBezTo>
                  <a:close/>
                  <a:moveTo>
                    <a:pt x="1028922" y="281987"/>
                  </a:moveTo>
                  <a:cubicBezTo>
                    <a:pt x="1157068" y="321344"/>
                    <a:pt x="1128134" y="299573"/>
                    <a:pt x="1193247" y="332230"/>
                  </a:cubicBezTo>
                  <a:cubicBezTo>
                    <a:pt x="1269854" y="451410"/>
                    <a:pt x="1301375" y="602654"/>
                    <a:pt x="1295736" y="739575"/>
                  </a:cubicBezTo>
                  <a:cubicBezTo>
                    <a:pt x="1418781" y="730097"/>
                    <a:pt x="1391656" y="622269"/>
                    <a:pt x="1842154" y="674175"/>
                  </a:cubicBezTo>
                  <a:cubicBezTo>
                    <a:pt x="2251963" y="725703"/>
                    <a:pt x="2543357" y="1202505"/>
                    <a:pt x="2543357" y="1911138"/>
                  </a:cubicBezTo>
                  <a:cubicBezTo>
                    <a:pt x="2543357" y="2619771"/>
                    <a:pt x="2228290" y="3174439"/>
                    <a:pt x="1189012" y="3004227"/>
                  </a:cubicBezTo>
                  <a:cubicBezTo>
                    <a:pt x="266689" y="3142266"/>
                    <a:pt x="99973" y="2479414"/>
                    <a:pt x="24671" y="2089269"/>
                  </a:cubicBezTo>
                  <a:cubicBezTo>
                    <a:pt x="-50631" y="1699124"/>
                    <a:pt x="9514" y="922425"/>
                    <a:pt x="737199" y="663358"/>
                  </a:cubicBezTo>
                  <a:cubicBezTo>
                    <a:pt x="1021153" y="585721"/>
                    <a:pt x="1093645" y="690425"/>
                    <a:pt x="1216376" y="728497"/>
                  </a:cubicBezTo>
                  <a:cubicBezTo>
                    <a:pt x="1183268" y="569368"/>
                    <a:pt x="1135766" y="458984"/>
                    <a:pt x="1028922" y="281987"/>
                  </a:cubicBezTo>
                  <a:close/>
                  <a:moveTo>
                    <a:pt x="1919942" y="47"/>
                  </a:moveTo>
                  <a:cubicBezTo>
                    <a:pt x="2086542" y="1491"/>
                    <a:pt x="2263938" y="35583"/>
                    <a:pt x="2350876" y="60453"/>
                  </a:cubicBezTo>
                  <a:cubicBezTo>
                    <a:pt x="2672784" y="174000"/>
                    <a:pt x="2321773" y="213881"/>
                    <a:pt x="2220060" y="345654"/>
                  </a:cubicBezTo>
                  <a:cubicBezTo>
                    <a:pt x="2118347" y="477427"/>
                    <a:pt x="2005019" y="609932"/>
                    <a:pt x="1770740" y="609932"/>
                  </a:cubicBezTo>
                  <a:lnTo>
                    <a:pt x="1326444" y="614956"/>
                  </a:lnTo>
                  <a:lnTo>
                    <a:pt x="1346541" y="320533"/>
                  </a:lnTo>
                  <a:cubicBezTo>
                    <a:pt x="1401807" y="115484"/>
                    <a:pt x="1563158" y="44336"/>
                    <a:pt x="1760692" y="11037"/>
                  </a:cubicBezTo>
                  <a:cubicBezTo>
                    <a:pt x="1810076" y="2712"/>
                    <a:pt x="1864409" y="-434"/>
                    <a:pt x="1919942" y="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118" name="Freeform 32">
              <a:extLst>
                <a:ext uri="{FF2B5EF4-FFF2-40B4-BE49-F238E27FC236}">
                  <a16:creationId xmlns:a16="http://schemas.microsoft.com/office/drawing/2014/main" xmlns="" id="{F9CC61EE-2F22-43F6-97F1-8773D07BBE91}"/>
                </a:ext>
              </a:extLst>
            </p:cNvPr>
            <p:cNvSpPr/>
            <p:nvPr/>
          </p:nvSpPr>
          <p:spPr>
            <a:xfrm>
              <a:off x="9237455" y="4216475"/>
              <a:ext cx="385170" cy="352802"/>
            </a:xfrm>
            <a:custGeom>
              <a:avLst/>
              <a:gdLst/>
              <a:ahLst/>
              <a:cxnLst/>
              <a:rect l="l" t="t" r="r" b="b"/>
              <a:pathLst>
                <a:path w="3210745" h="2940925">
                  <a:moveTo>
                    <a:pt x="340528" y="2526682"/>
                  </a:moveTo>
                  <a:cubicBezTo>
                    <a:pt x="280875" y="2526682"/>
                    <a:pt x="232516" y="2575041"/>
                    <a:pt x="232516" y="2634694"/>
                  </a:cubicBezTo>
                  <a:cubicBezTo>
                    <a:pt x="232516" y="2694347"/>
                    <a:pt x="280875" y="2742706"/>
                    <a:pt x="340528" y="2742706"/>
                  </a:cubicBezTo>
                  <a:cubicBezTo>
                    <a:pt x="400181" y="2742706"/>
                    <a:pt x="448540" y="2694347"/>
                    <a:pt x="448540" y="2634694"/>
                  </a:cubicBezTo>
                  <a:cubicBezTo>
                    <a:pt x="448540" y="2575041"/>
                    <a:pt x="400181" y="2526682"/>
                    <a:pt x="340528" y="2526682"/>
                  </a:cubicBezTo>
                  <a:close/>
                  <a:moveTo>
                    <a:pt x="1821636" y="152"/>
                  </a:moveTo>
                  <a:cubicBezTo>
                    <a:pt x="1920275" y="-4956"/>
                    <a:pt x="2051571" y="119306"/>
                    <a:pt x="2102482" y="278737"/>
                  </a:cubicBezTo>
                  <a:cubicBezTo>
                    <a:pt x="2192513" y="649582"/>
                    <a:pt x="1575154" y="1213351"/>
                    <a:pt x="2006019" y="1236931"/>
                  </a:cubicBezTo>
                  <a:cubicBezTo>
                    <a:pt x="2310412" y="1206920"/>
                    <a:pt x="2473326" y="1176910"/>
                    <a:pt x="2803442" y="1166192"/>
                  </a:cubicBezTo>
                  <a:cubicBezTo>
                    <a:pt x="3103547" y="1170479"/>
                    <a:pt x="3152850" y="1361260"/>
                    <a:pt x="3002798" y="1564903"/>
                  </a:cubicBezTo>
                  <a:cubicBezTo>
                    <a:pt x="3191435" y="1575621"/>
                    <a:pt x="3347919" y="1869296"/>
                    <a:pt x="3022090" y="1989338"/>
                  </a:cubicBezTo>
                  <a:cubicBezTo>
                    <a:pt x="3332913" y="2182262"/>
                    <a:pt x="3154994" y="2426634"/>
                    <a:pt x="2977074" y="2471650"/>
                  </a:cubicBezTo>
                  <a:cubicBezTo>
                    <a:pt x="3127127" y="2606697"/>
                    <a:pt x="3109978" y="2709590"/>
                    <a:pt x="2957782" y="2793191"/>
                  </a:cubicBezTo>
                  <a:cubicBezTo>
                    <a:pt x="2620164" y="2932526"/>
                    <a:pt x="1747715" y="3028988"/>
                    <a:pt x="1253613" y="2818914"/>
                  </a:cubicBezTo>
                  <a:cubicBezTo>
                    <a:pt x="1018944" y="2738561"/>
                    <a:pt x="869067" y="2654318"/>
                    <a:pt x="700568" y="2648441"/>
                  </a:cubicBezTo>
                  <a:lnTo>
                    <a:pt x="700568" y="2796242"/>
                  </a:lnTo>
                  <a:cubicBezTo>
                    <a:pt x="700568" y="2860729"/>
                    <a:pt x="648291" y="2913006"/>
                    <a:pt x="583804" y="2913006"/>
                  </a:cubicBezTo>
                  <a:lnTo>
                    <a:pt x="0" y="2913006"/>
                  </a:lnTo>
                  <a:lnTo>
                    <a:pt x="0" y="1400838"/>
                  </a:lnTo>
                  <a:lnTo>
                    <a:pt x="583804" y="1400838"/>
                  </a:lnTo>
                  <a:cubicBezTo>
                    <a:pt x="648291" y="1400838"/>
                    <a:pt x="700568" y="1453115"/>
                    <a:pt x="700568" y="1517602"/>
                  </a:cubicBezTo>
                  <a:lnTo>
                    <a:pt x="700568" y="1571674"/>
                  </a:lnTo>
                  <a:cubicBezTo>
                    <a:pt x="721537" y="1568378"/>
                    <a:pt x="746526" y="1559634"/>
                    <a:pt x="784162" y="1539180"/>
                  </a:cubicBezTo>
                  <a:cubicBezTo>
                    <a:pt x="831321" y="1421281"/>
                    <a:pt x="890271" y="1323747"/>
                    <a:pt x="1034964" y="1191915"/>
                  </a:cubicBezTo>
                  <a:cubicBezTo>
                    <a:pt x="1257900" y="851081"/>
                    <a:pt x="1628744" y="677449"/>
                    <a:pt x="1703770" y="169413"/>
                  </a:cubicBezTo>
                  <a:cubicBezTo>
                    <a:pt x="1715024" y="52855"/>
                    <a:pt x="1762452" y="3217"/>
                    <a:pt x="1821636" y="15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119" name="Rounded Rectangle 10">
              <a:extLst>
                <a:ext uri="{FF2B5EF4-FFF2-40B4-BE49-F238E27FC236}">
                  <a16:creationId xmlns:a16="http://schemas.microsoft.com/office/drawing/2014/main" xmlns="" id="{3EE48C52-F3ED-4BE5-97FA-FC7A31FD7A36}"/>
                </a:ext>
              </a:extLst>
            </p:cNvPr>
            <p:cNvSpPr/>
            <p:nvPr/>
          </p:nvSpPr>
          <p:spPr>
            <a:xfrm>
              <a:off x="7625603" y="3662090"/>
              <a:ext cx="239919" cy="317505"/>
            </a:xfrm>
            <a:custGeom>
              <a:avLst/>
              <a:gdLst/>
              <a:ahLst/>
              <a:cxnLst/>
              <a:rect l="l" t="t" r="r" b="b"/>
              <a:pathLst>
                <a:path w="2448272" h="3240000">
                  <a:moveTo>
                    <a:pt x="1358676" y="2676152"/>
                  </a:moveTo>
                  <a:cubicBezTo>
                    <a:pt x="1327753" y="2676152"/>
                    <a:pt x="1302685" y="2701220"/>
                    <a:pt x="1302685" y="2732143"/>
                  </a:cubicBezTo>
                  <a:lnTo>
                    <a:pt x="1302685" y="2956101"/>
                  </a:lnTo>
                  <a:cubicBezTo>
                    <a:pt x="1302685" y="2987024"/>
                    <a:pt x="1327753" y="3012092"/>
                    <a:pt x="1358676" y="3012092"/>
                  </a:cubicBezTo>
                  <a:lnTo>
                    <a:pt x="1582634" y="3012092"/>
                  </a:lnTo>
                  <a:cubicBezTo>
                    <a:pt x="1613557" y="3012092"/>
                    <a:pt x="1638625" y="2987024"/>
                    <a:pt x="1638625" y="2956101"/>
                  </a:cubicBezTo>
                  <a:lnTo>
                    <a:pt x="1638625" y="2732143"/>
                  </a:lnTo>
                  <a:cubicBezTo>
                    <a:pt x="1638625" y="2701220"/>
                    <a:pt x="1613557" y="2676152"/>
                    <a:pt x="1582634" y="2676152"/>
                  </a:cubicBezTo>
                  <a:close/>
                  <a:moveTo>
                    <a:pt x="837062" y="2676152"/>
                  </a:moveTo>
                  <a:cubicBezTo>
                    <a:pt x="806139" y="2676152"/>
                    <a:pt x="781071" y="2701220"/>
                    <a:pt x="781071" y="2732143"/>
                  </a:cubicBezTo>
                  <a:lnTo>
                    <a:pt x="781071" y="2956101"/>
                  </a:lnTo>
                  <a:cubicBezTo>
                    <a:pt x="781071" y="2987024"/>
                    <a:pt x="806139" y="3012092"/>
                    <a:pt x="837062" y="3012092"/>
                  </a:cubicBezTo>
                  <a:lnTo>
                    <a:pt x="1061020" y="3012092"/>
                  </a:lnTo>
                  <a:cubicBezTo>
                    <a:pt x="1091943" y="3012092"/>
                    <a:pt x="1117011" y="2987024"/>
                    <a:pt x="1117011" y="2956101"/>
                  </a:cubicBezTo>
                  <a:lnTo>
                    <a:pt x="1117011" y="2732143"/>
                  </a:lnTo>
                  <a:cubicBezTo>
                    <a:pt x="1117011" y="2701220"/>
                    <a:pt x="1091943" y="2676152"/>
                    <a:pt x="1061020" y="2676152"/>
                  </a:cubicBezTo>
                  <a:close/>
                  <a:moveTo>
                    <a:pt x="315448" y="2676152"/>
                  </a:moveTo>
                  <a:cubicBezTo>
                    <a:pt x="284525" y="2676152"/>
                    <a:pt x="259457" y="2701220"/>
                    <a:pt x="259457" y="2732143"/>
                  </a:cubicBezTo>
                  <a:lnTo>
                    <a:pt x="259457" y="2956101"/>
                  </a:lnTo>
                  <a:cubicBezTo>
                    <a:pt x="259457" y="2987024"/>
                    <a:pt x="284525" y="3012092"/>
                    <a:pt x="315448" y="3012092"/>
                  </a:cubicBezTo>
                  <a:lnTo>
                    <a:pt x="539406" y="3012092"/>
                  </a:lnTo>
                  <a:cubicBezTo>
                    <a:pt x="570329" y="3012092"/>
                    <a:pt x="595397" y="2987024"/>
                    <a:pt x="595397" y="2956101"/>
                  </a:cubicBezTo>
                  <a:lnTo>
                    <a:pt x="595397" y="2732143"/>
                  </a:lnTo>
                  <a:cubicBezTo>
                    <a:pt x="595397" y="2701220"/>
                    <a:pt x="570329" y="2676152"/>
                    <a:pt x="539406" y="2676152"/>
                  </a:cubicBezTo>
                  <a:close/>
                  <a:moveTo>
                    <a:pt x="1880291" y="2179832"/>
                  </a:moveTo>
                  <a:cubicBezTo>
                    <a:pt x="1849368" y="2179832"/>
                    <a:pt x="1824300" y="2204900"/>
                    <a:pt x="1824300" y="2235823"/>
                  </a:cubicBezTo>
                  <a:lnTo>
                    <a:pt x="1824300" y="2956101"/>
                  </a:lnTo>
                  <a:cubicBezTo>
                    <a:pt x="1824300" y="2987024"/>
                    <a:pt x="1849368" y="3012092"/>
                    <a:pt x="1880291" y="3012092"/>
                  </a:cubicBezTo>
                  <a:lnTo>
                    <a:pt x="2104249" y="3012092"/>
                  </a:lnTo>
                  <a:cubicBezTo>
                    <a:pt x="2135172" y="3012092"/>
                    <a:pt x="2160240" y="2987024"/>
                    <a:pt x="2160240" y="2956101"/>
                  </a:cubicBezTo>
                  <a:lnTo>
                    <a:pt x="2160240" y="2235823"/>
                  </a:lnTo>
                  <a:cubicBezTo>
                    <a:pt x="2160240" y="2204900"/>
                    <a:pt x="2135172" y="2179832"/>
                    <a:pt x="2104249" y="2179832"/>
                  </a:cubicBezTo>
                  <a:close/>
                  <a:moveTo>
                    <a:pt x="1358676" y="2179832"/>
                  </a:moveTo>
                  <a:cubicBezTo>
                    <a:pt x="1327753" y="2179832"/>
                    <a:pt x="1302685" y="2204900"/>
                    <a:pt x="1302685" y="2235823"/>
                  </a:cubicBezTo>
                  <a:lnTo>
                    <a:pt x="1302685" y="2459781"/>
                  </a:lnTo>
                  <a:cubicBezTo>
                    <a:pt x="1302685" y="2490704"/>
                    <a:pt x="1327753" y="2515772"/>
                    <a:pt x="1358676" y="2515772"/>
                  </a:cubicBezTo>
                  <a:lnTo>
                    <a:pt x="1582634" y="2515772"/>
                  </a:lnTo>
                  <a:cubicBezTo>
                    <a:pt x="1613557" y="2515772"/>
                    <a:pt x="1638625" y="2490704"/>
                    <a:pt x="1638625" y="2459781"/>
                  </a:cubicBezTo>
                  <a:lnTo>
                    <a:pt x="1638625" y="2235823"/>
                  </a:lnTo>
                  <a:cubicBezTo>
                    <a:pt x="1638625" y="2204900"/>
                    <a:pt x="1613557" y="2179832"/>
                    <a:pt x="1582634" y="2179832"/>
                  </a:cubicBezTo>
                  <a:close/>
                  <a:moveTo>
                    <a:pt x="837062" y="2179832"/>
                  </a:moveTo>
                  <a:cubicBezTo>
                    <a:pt x="806139" y="2179832"/>
                    <a:pt x="781071" y="2204900"/>
                    <a:pt x="781071" y="2235823"/>
                  </a:cubicBezTo>
                  <a:lnTo>
                    <a:pt x="781071" y="2459781"/>
                  </a:lnTo>
                  <a:cubicBezTo>
                    <a:pt x="781071" y="2490704"/>
                    <a:pt x="806139" y="2515772"/>
                    <a:pt x="837062" y="2515772"/>
                  </a:cubicBezTo>
                  <a:lnTo>
                    <a:pt x="1061020" y="2515772"/>
                  </a:lnTo>
                  <a:cubicBezTo>
                    <a:pt x="1091943" y="2515772"/>
                    <a:pt x="1117011" y="2490704"/>
                    <a:pt x="1117011" y="2459781"/>
                  </a:cubicBezTo>
                  <a:lnTo>
                    <a:pt x="1117011" y="2235823"/>
                  </a:lnTo>
                  <a:cubicBezTo>
                    <a:pt x="1117011" y="2204900"/>
                    <a:pt x="1091943" y="2179832"/>
                    <a:pt x="1061020" y="2179832"/>
                  </a:cubicBezTo>
                  <a:close/>
                  <a:moveTo>
                    <a:pt x="315448" y="2179832"/>
                  </a:moveTo>
                  <a:cubicBezTo>
                    <a:pt x="284525" y="2179832"/>
                    <a:pt x="259457" y="2204900"/>
                    <a:pt x="259457" y="2235823"/>
                  </a:cubicBezTo>
                  <a:lnTo>
                    <a:pt x="259457" y="2459781"/>
                  </a:lnTo>
                  <a:cubicBezTo>
                    <a:pt x="259457" y="2490704"/>
                    <a:pt x="284525" y="2515772"/>
                    <a:pt x="315448" y="2515772"/>
                  </a:cubicBezTo>
                  <a:lnTo>
                    <a:pt x="539406" y="2515772"/>
                  </a:lnTo>
                  <a:cubicBezTo>
                    <a:pt x="570329" y="2515772"/>
                    <a:pt x="595397" y="2490704"/>
                    <a:pt x="595397" y="2459781"/>
                  </a:cubicBezTo>
                  <a:lnTo>
                    <a:pt x="595397" y="2235823"/>
                  </a:lnTo>
                  <a:cubicBezTo>
                    <a:pt x="595397" y="2204900"/>
                    <a:pt x="570329" y="2179832"/>
                    <a:pt x="539406" y="2179832"/>
                  </a:cubicBezTo>
                  <a:close/>
                  <a:moveTo>
                    <a:pt x="1880291" y="1683512"/>
                  </a:moveTo>
                  <a:cubicBezTo>
                    <a:pt x="1849368" y="1683512"/>
                    <a:pt x="1824300" y="1708580"/>
                    <a:pt x="1824300" y="1739503"/>
                  </a:cubicBezTo>
                  <a:lnTo>
                    <a:pt x="1824300" y="1963461"/>
                  </a:lnTo>
                  <a:cubicBezTo>
                    <a:pt x="1824300" y="1994384"/>
                    <a:pt x="1849368" y="2019452"/>
                    <a:pt x="1880291" y="2019452"/>
                  </a:cubicBezTo>
                  <a:lnTo>
                    <a:pt x="2104249" y="2019452"/>
                  </a:lnTo>
                  <a:cubicBezTo>
                    <a:pt x="2135172" y="2019452"/>
                    <a:pt x="2160240" y="1994384"/>
                    <a:pt x="2160240" y="1963461"/>
                  </a:cubicBezTo>
                  <a:lnTo>
                    <a:pt x="2160240" y="1739503"/>
                  </a:lnTo>
                  <a:cubicBezTo>
                    <a:pt x="2160240" y="1708580"/>
                    <a:pt x="2135172" y="1683512"/>
                    <a:pt x="2104249" y="1683512"/>
                  </a:cubicBezTo>
                  <a:close/>
                  <a:moveTo>
                    <a:pt x="1358676" y="1683512"/>
                  </a:moveTo>
                  <a:cubicBezTo>
                    <a:pt x="1327753" y="1683512"/>
                    <a:pt x="1302685" y="1708580"/>
                    <a:pt x="1302685" y="1739503"/>
                  </a:cubicBezTo>
                  <a:lnTo>
                    <a:pt x="1302685" y="1963461"/>
                  </a:lnTo>
                  <a:cubicBezTo>
                    <a:pt x="1302685" y="1994384"/>
                    <a:pt x="1327753" y="2019452"/>
                    <a:pt x="1358676" y="2019452"/>
                  </a:cubicBezTo>
                  <a:lnTo>
                    <a:pt x="1582634" y="2019452"/>
                  </a:lnTo>
                  <a:cubicBezTo>
                    <a:pt x="1613557" y="2019452"/>
                    <a:pt x="1638625" y="1994384"/>
                    <a:pt x="1638625" y="1963461"/>
                  </a:cubicBezTo>
                  <a:lnTo>
                    <a:pt x="1638625" y="1739503"/>
                  </a:lnTo>
                  <a:cubicBezTo>
                    <a:pt x="1638625" y="1708580"/>
                    <a:pt x="1613557" y="1683512"/>
                    <a:pt x="1582634" y="1683512"/>
                  </a:cubicBezTo>
                  <a:close/>
                  <a:moveTo>
                    <a:pt x="837062" y="1683512"/>
                  </a:moveTo>
                  <a:cubicBezTo>
                    <a:pt x="806139" y="1683512"/>
                    <a:pt x="781071" y="1708580"/>
                    <a:pt x="781071" y="1739503"/>
                  </a:cubicBezTo>
                  <a:lnTo>
                    <a:pt x="781071" y="1963461"/>
                  </a:lnTo>
                  <a:cubicBezTo>
                    <a:pt x="781071" y="1994384"/>
                    <a:pt x="806139" y="2019452"/>
                    <a:pt x="837062" y="2019452"/>
                  </a:cubicBezTo>
                  <a:lnTo>
                    <a:pt x="1061020" y="2019452"/>
                  </a:lnTo>
                  <a:cubicBezTo>
                    <a:pt x="1091943" y="2019452"/>
                    <a:pt x="1117011" y="1994384"/>
                    <a:pt x="1117011" y="1963461"/>
                  </a:cubicBezTo>
                  <a:lnTo>
                    <a:pt x="1117011" y="1739503"/>
                  </a:lnTo>
                  <a:cubicBezTo>
                    <a:pt x="1117011" y="1708580"/>
                    <a:pt x="1091943" y="1683512"/>
                    <a:pt x="1061020" y="1683512"/>
                  </a:cubicBezTo>
                  <a:close/>
                  <a:moveTo>
                    <a:pt x="315448" y="1683512"/>
                  </a:moveTo>
                  <a:cubicBezTo>
                    <a:pt x="284525" y="1683512"/>
                    <a:pt x="259457" y="1708580"/>
                    <a:pt x="259457" y="1739503"/>
                  </a:cubicBezTo>
                  <a:lnTo>
                    <a:pt x="259457" y="1963461"/>
                  </a:lnTo>
                  <a:cubicBezTo>
                    <a:pt x="259457" y="1994384"/>
                    <a:pt x="284525" y="2019452"/>
                    <a:pt x="315448" y="2019452"/>
                  </a:cubicBezTo>
                  <a:lnTo>
                    <a:pt x="539406" y="2019452"/>
                  </a:lnTo>
                  <a:cubicBezTo>
                    <a:pt x="570329" y="2019452"/>
                    <a:pt x="595397" y="1994384"/>
                    <a:pt x="595397" y="1963461"/>
                  </a:cubicBezTo>
                  <a:lnTo>
                    <a:pt x="595397" y="1739503"/>
                  </a:lnTo>
                  <a:cubicBezTo>
                    <a:pt x="595397" y="1708580"/>
                    <a:pt x="570329" y="1683512"/>
                    <a:pt x="539406" y="1683512"/>
                  </a:cubicBezTo>
                  <a:close/>
                  <a:moveTo>
                    <a:pt x="1880291" y="1187192"/>
                  </a:moveTo>
                  <a:cubicBezTo>
                    <a:pt x="1849368" y="1187192"/>
                    <a:pt x="1824300" y="1212260"/>
                    <a:pt x="1824300" y="1243183"/>
                  </a:cubicBezTo>
                  <a:lnTo>
                    <a:pt x="1824300" y="1467141"/>
                  </a:lnTo>
                  <a:cubicBezTo>
                    <a:pt x="1824300" y="1498064"/>
                    <a:pt x="1849368" y="1523132"/>
                    <a:pt x="1880291" y="1523132"/>
                  </a:cubicBezTo>
                  <a:lnTo>
                    <a:pt x="2104249" y="1523132"/>
                  </a:lnTo>
                  <a:cubicBezTo>
                    <a:pt x="2135172" y="1523132"/>
                    <a:pt x="2160240" y="1498064"/>
                    <a:pt x="2160240" y="1467141"/>
                  </a:cubicBezTo>
                  <a:lnTo>
                    <a:pt x="2160240" y="1243183"/>
                  </a:lnTo>
                  <a:cubicBezTo>
                    <a:pt x="2160240" y="1212260"/>
                    <a:pt x="2135172" y="1187192"/>
                    <a:pt x="2104249" y="1187192"/>
                  </a:cubicBezTo>
                  <a:close/>
                  <a:moveTo>
                    <a:pt x="1358676" y="1187192"/>
                  </a:moveTo>
                  <a:cubicBezTo>
                    <a:pt x="1327753" y="1187192"/>
                    <a:pt x="1302685" y="1212260"/>
                    <a:pt x="1302685" y="1243183"/>
                  </a:cubicBezTo>
                  <a:lnTo>
                    <a:pt x="1302685" y="1467141"/>
                  </a:lnTo>
                  <a:cubicBezTo>
                    <a:pt x="1302685" y="1498064"/>
                    <a:pt x="1327753" y="1523132"/>
                    <a:pt x="1358676" y="1523132"/>
                  </a:cubicBezTo>
                  <a:lnTo>
                    <a:pt x="1582634" y="1523132"/>
                  </a:lnTo>
                  <a:cubicBezTo>
                    <a:pt x="1613557" y="1523132"/>
                    <a:pt x="1638625" y="1498064"/>
                    <a:pt x="1638625" y="1467141"/>
                  </a:cubicBezTo>
                  <a:lnTo>
                    <a:pt x="1638625" y="1243183"/>
                  </a:lnTo>
                  <a:cubicBezTo>
                    <a:pt x="1638625" y="1212260"/>
                    <a:pt x="1613557" y="1187192"/>
                    <a:pt x="1582634" y="1187192"/>
                  </a:cubicBezTo>
                  <a:close/>
                  <a:moveTo>
                    <a:pt x="837062" y="1187192"/>
                  </a:moveTo>
                  <a:cubicBezTo>
                    <a:pt x="806139" y="1187192"/>
                    <a:pt x="781071" y="1212260"/>
                    <a:pt x="781071" y="1243183"/>
                  </a:cubicBezTo>
                  <a:lnTo>
                    <a:pt x="781071" y="1467141"/>
                  </a:lnTo>
                  <a:cubicBezTo>
                    <a:pt x="781071" y="1498064"/>
                    <a:pt x="806139" y="1523132"/>
                    <a:pt x="837062" y="1523132"/>
                  </a:cubicBezTo>
                  <a:lnTo>
                    <a:pt x="1061020" y="1523132"/>
                  </a:lnTo>
                  <a:cubicBezTo>
                    <a:pt x="1091943" y="1523132"/>
                    <a:pt x="1117011" y="1498064"/>
                    <a:pt x="1117011" y="1467141"/>
                  </a:cubicBezTo>
                  <a:lnTo>
                    <a:pt x="1117011" y="1243183"/>
                  </a:lnTo>
                  <a:cubicBezTo>
                    <a:pt x="1117011" y="1212260"/>
                    <a:pt x="1091943" y="1187192"/>
                    <a:pt x="1061020" y="1187192"/>
                  </a:cubicBezTo>
                  <a:close/>
                  <a:moveTo>
                    <a:pt x="315448" y="1187192"/>
                  </a:moveTo>
                  <a:cubicBezTo>
                    <a:pt x="284525" y="1187192"/>
                    <a:pt x="259457" y="1212260"/>
                    <a:pt x="259457" y="1243183"/>
                  </a:cubicBezTo>
                  <a:lnTo>
                    <a:pt x="259457" y="1467141"/>
                  </a:lnTo>
                  <a:cubicBezTo>
                    <a:pt x="259457" y="1498064"/>
                    <a:pt x="284525" y="1523132"/>
                    <a:pt x="315448" y="1523132"/>
                  </a:cubicBezTo>
                  <a:lnTo>
                    <a:pt x="539406" y="1523132"/>
                  </a:lnTo>
                  <a:cubicBezTo>
                    <a:pt x="570329" y="1523132"/>
                    <a:pt x="595397" y="1498064"/>
                    <a:pt x="595397" y="1467141"/>
                  </a:cubicBezTo>
                  <a:lnTo>
                    <a:pt x="595397" y="1243183"/>
                  </a:lnTo>
                  <a:cubicBezTo>
                    <a:pt x="595397" y="1212260"/>
                    <a:pt x="570329" y="1187192"/>
                    <a:pt x="539406" y="1187192"/>
                  </a:cubicBezTo>
                  <a:close/>
                  <a:moveTo>
                    <a:pt x="348041" y="163575"/>
                  </a:moveTo>
                  <a:cubicBezTo>
                    <a:pt x="275130" y="163575"/>
                    <a:pt x="216024" y="222681"/>
                    <a:pt x="216024" y="295592"/>
                  </a:cubicBezTo>
                  <a:lnTo>
                    <a:pt x="216024" y="823646"/>
                  </a:lnTo>
                  <a:cubicBezTo>
                    <a:pt x="216024" y="896557"/>
                    <a:pt x="275130" y="955663"/>
                    <a:pt x="348041" y="955663"/>
                  </a:cubicBezTo>
                  <a:lnTo>
                    <a:pt x="2100231" y="955663"/>
                  </a:lnTo>
                  <a:cubicBezTo>
                    <a:pt x="2173142" y="955663"/>
                    <a:pt x="2232248" y="896557"/>
                    <a:pt x="2232248" y="823646"/>
                  </a:cubicBezTo>
                  <a:lnTo>
                    <a:pt x="2232248" y="295592"/>
                  </a:lnTo>
                  <a:cubicBezTo>
                    <a:pt x="2232248" y="222681"/>
                    <a:pt x="2173142" y="163575"/>
                    <a:pt x="2100231" y="163575"/>
                  </a:cubicBezTo>
                  <a:close/>
                  <a:moveTo>
                    <a:pt x="265172" y="0"/>
                  </a:moveTo>
                  <a:lnTo>
                    <a:pt x="2183100" y="0"/>
                  </a:lnTo>
                  <a:cubicBezTo>
                    <a:pt x="2329550" y="0"/>
                    <a:pt x="2448272" y="118722"/>
                    <a:pt x="2448272" y="265172"/>
                  </a:cubicBezTo>
                  <a:lnTo>
                    <a:pt x="2448272" y="2974828"/>
                  </a:lnTo>
                  <a:cubicBezTo>
                    <a:pt x="2448272" y="3121278"/>
                    <a:pt x="2329550" y="3240000"/>
                    <a:pt x="2183100" y="3240000"/>
                  </a:cubicBezTo>
                  <a:lnTo>
                    <a:pt x="265172" y="3240000"/>
                  </a:lnTo>
                  <a:cubicBezTo>
                    <a:pt x="118722" y="3240000"/>
                    <a:pt x="0" y="3121278"/>
                    <a:pt x="0" y="2974828"/>
                  </a:cubicBezTo>
                  <a:lnTo>
                    <a:pt x="0" y="265172"/>
                  </a:lnTo>
                  <a:cubicBezTo>
                    <a:pt x="0" y="118722"/>
                    <a:pt x="118722" y="0"/>
                    <a:pt x="2651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120" name="Trapezoid 13">
              <a:extLst>
                <a:ext uri="{FF2B5EF4-FFF2-40B4-BE49-F238E27FC236}">
                  <a16:creationId xmlns:a16="http://schemas.microsoft.com/office/drawing/2014/main" xmlns="" id="{85CA01E2-704C-4B39-BD1E-1DE302F0F461}"/>
                </a:ext>
              </a:extLst>
            </p:cNvPr>
            <p:cNvSpPr/>
            <p:nvPr/>
          </p:nvSpPr>
          <p:spPr>
            <a:xfrm>
              <a:off x="9118801" y="2156906"/>
              <a:ext cx="341564" cy="288813"/>
            </a:xfrm>
            <a:custGeom>
              <a:avLst/>
              <a:gdLst/>
              <a:ahLst/>
              <a:cxnLst/>
              <a:rect l="l" t="t" r="r" b="b"/>
              <a:pathLst>
                <a:path w="2736304" h="2313707">
                  <a:moveTo>
                    <a:pt x="1046195" y="1945901"/>
                  </a:moveTo>
                  <a:lnTo>
                    <a:pt x="998316" y="2093032"/>
                  </a:lnTo>
                  <a:lnTo>
                    <a:pt x="1737988" y="2093032"/>
                  </a:lnTo>
                  <a:lnTo>
                    <a:pt x="1690109" y="1945901"/>
                  </a:lnTo>
                  <a:close/>
                  <a:moveTo>
                    <a:pt x="396044" y="89541"/>
                  </a:moveTo>
                  <a:lnTo>
                    <a:pt x="396044" y="1241668"/>
                  </a:lnTo>
                  <a:lnTo>
                    <a:pt x="2340260" y="1241668"/>
                  </a:lnTo>
                  <a:lnTo>
                    <a:pt x="2340260" y="89541"/>
                  </a:lnTo>
                  <a:close/>
                  <a:moveTo>
                    <a:pt x="252028" y="0"/>
                  </a:moveTo>
                  <a:lnTo>
                    <a:pt x="2484276" y="0"/>
                  </a:lnTo>
                  <a:lnTo>
                    <a:pt x="2484276" y="1331208"/>
                  </a:lnTo>
                  <a:lnTo>
                    <a:pt x="2484679" y="1331208"/>
                  </a:lnTo>
                  <a:lnTo>
                    <a:pt x="2736304" y="2195304"/>
                  </a:lnTo>
                  <a:lnTo>
                    <a:pt x="2736304" y="2313707"/>
                  </a:lnTo>
                  <a:lnTo>
                    <a:pt x="0" y="2313707"/>
                  </a:lnTo>
                  <a:lnTo>
                    <a:pt x="0" y="2195304"/>
                  </a:lnTo>
                  <a:lnTo>
                    <a:pt x="251625" y="1331208"/>
                  </a:lnTo>
                  <a:lnTo>
                    <a:pt x="252028" y="133120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121" name="Rectangle 18">
              <a:extLst>
                <a:ext uri="{FF2B5EF4-FFF2-40B4-BE49-F238E27FC236}">
                  <a16:creationId xmlns:a16="http://schemas.microsoft.com/office/drawing/2014/main" xmlns="" id="{A4C06303-3F52-4281-80BF-F613630C9D35}"/>
                </a:ext>
              </a:extLst>
            </p:cNvPr>
            <p:cNvSpPr/>
            <p:nvPr/>
          </p:nvSpPr>
          <p:spPr>
            <a:xfrm>
              <a:off x="9828467" y="2970130"/>
              <a:ext cx="316558" cy="251512"/>
            </a:xfrm>
            <a:custGeom>
              <a:avLst/>
              <a:gdLst/>
              <a:ahLst/>
              <a:cxnLst/>
              <a:rect l="l" t="t" r="r" b="b"/>
              <a:pathLst>
                <a:path w="3240000" h="2574247">
                  <a:moveTo>
                    <a:pt x="2393400" y="1814089"/>
                  </a:moveTo>
                  <a:cubicBezTo>
                    <a:pt x="2363577" y="1814089"/>
                    <a:pt x="2339400" y="1838266"/>
                    <a:pt x="2339400" y="1868089"/>
                  </a:cubicBezTo>
                  <a:cubicBezTo>
                    <a:pt x="2339400" y="1897912"/>
                    <a:pt x="2363577" y="1922089"/>
                    <a:pt x="2393400" y="1922089"/>
                  </a:cubicBezTo>
                  <a:lnTo>
                    <a:pt x="2573400" y="1922089"/>
                  </a:lnTo>
                  <a:cubicBezTo>
                    <a:pt x="2603223" y="1922089"/>
                    <a:pt x="2627400" y="1897912"/>
                    <a:pt x="2627400" y="1868089"/>
                  </a:cubicBezTo>
                  <a:cubicBezTo>
                    <a:pt x="2627400" y="1838266"/>
                    <a:pt x="2603223" y="1814089"/>
                    <a:pt x="2573400" y="1814089"/>
                  </a:cubicBezTo>
                  <a:close/>
                  <a:moveTo>
                    <a:pt x="173344" y="1814089"/>
                  </a:moveTo>
                  <a:cubicBezTo>
                    <a:pt x="143521" y="1814089"/>
                    <a:pt x="119344" y="1838266"/>
                    <a:pt x="119344" y="1868089"/>
                  </a:cubicBezTo>
                  <a:cubicBezTo>
                    <a:pt x="119344" y="1897912"/>
                    <a:pt x="143521" y="1922089"/>
                    <a:pt x="173344" y="1922089"/>
                  </a:cubicBezTo>
                  <a:lnTo>
                    <a:pt x="353344" y="1922089"/>
                  </a:lnTo>
                  <a:cubicBezTo>
                    <a:pt x="383167" y="1922089"/>
                    <a:pt x="407344" y="1897912"/>
                    <a:pt x="407344" y="1868089"/>
                  </a:cubicBezTo>
                  <a:cubicBezTo>
                    <a:pt x="407344" y="1838266"/>
                    <a:pt x="383167" y="1814089"/>
                    <a:pt x="353344" y="1814089"/>
                  </a:cubicBezTo>
                  <a:close/>
                  <a:moveTo>
                    <a:pt x="2933496" y="1796081"/>
                  </a:moveTo>
                  <a:cubicBezTo>
                    <a:pt x="2893727" y="1796081"/>
                    <a:pt x="2861488" y="1828320"/>
                    <a:pt x="2861488" y="1868089"/>
                  </a:cubicBezTo>
                  <a:cubicBezTo>
                    <a:pt x="2861488" y="1907858"/>
                    <a:pt x="2893727" y="1940097"/>
                    <a:pt x="2933496" y="1940097"/>
                  </a:cubicBezTo>
                  <a:cubicBezTo>
                    <a:pt x="2973265" y="1940097"/>
                    <a:pt x="3005504" y="1907858"/>
                    <a:pt x="3005504" y="1868089"/>
                  </a:cubicBezTo>
                  <a:cubicBezTo>
                    <a:pt x="3005504" y="1828320"/>
                    <a:pt x="2973265" y="1796081"/>
                    <a:pt x="2933496" y="1796081"/>
                  </a:cubicBezTo>
                  <a:close/>
                  <a:moveTo>
                    <a:pt x="119344" y="122856"/>
                  </a:moveTo>
                  <a:lnTo>
                    <a:pt x="119344" y="1728192"/>
                  </a:lnTo>
                  <a:lnTo>
                    <a:pt x="3120656" y="1728192"/>
                  </a:lnTo>
                  <a:lnTo>
                    <a:pt x="3120656" y="122856"/>
                  </a:lnTo>
                  <a:close/>
                  <a:moveTo>
                    <a:pt x="0" y="0"/>
                  </a:moveTo>
                  <a:lnTo>
                    <a:pt x="3240000" y="0"/>
                  </a:lnTo>
                  <a:lnTo>
                    <a:pt x="3240000" y="2016224"/>
                  </a:lnTo>
                  <a:lnTo>
                    <a:pt x="1812079" y="2016224"/>
                  </a:lnTo>
                  <a:lnTo>
                    <a:pt x="1857107" y="2320159"/>
                  </a:lnTo>
                  <a:lnTo>
                    <a:pt x="2357140" y="2320159"/>
                  </a:lnTo>
                  <a:cubicBezTo>
                    <a:pt x="2427304" y="2320159"/>
                    <a:pt x="2484184" y="2377039"/>
                    <a:pt x="2484184" y="2447203"/>
                  </a:cubicBezTo>
                  <a:lnTo>
                    <a:pt x="2484184" y="2574247"/>
                  </a:lnTo>
                  <a:lnTo>
                    <a:pt x="755992" y="2574247"/>
                  </a:lnTo>
                  <a:lnTo>
                    <a:pt x="755992" y="2447203"/>
                  </a:lnTo>
                  <a:cubicBezTo>
                    <a:pt x="755992" y="2377039"/>
                    <a:pt x="812872" y="2320159"/>
                    <a:pt x="883036" y="2320159"/>
                  </a:cubicBezTo>
                  <a:lnTo>
                    <a:pt x="1382894" y="2320159"/>
                  </a:lnTo>
                  <a:lnTo>
                    <a:pt x="1427922" y="2016224"/>
                  </a:lnTo>
                  <a:lnTo>
                    <a:pt x="0" y="201622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122" name="Rounded Rectangle 6">
              <a:extLst>
                <a:ext uri="{FF2B5EF4-FFF2-40B4-BE49-F238E27FC236}">
                  <a16:creationId xmlns:a16="http://schemas.microsoft.com/office/drawing/2014/main" xmlns="" id="{3BA6F579-C3EA-425D-9B6F-B6EF724956CA}"/>
                </a:ext>
              </a:extLst>
            </p:cNvPr>
            <p:cNvSpPr/>
            <p:nvPr/>
          </p:nvSpPr>
          <p:spPr>
            <a:xfrm>
              <a:off x="9567627" y="4000359"/>
              <a:ext cx="327580" cy="333047"/>
            </a:xfrm>
            <a:custGeom>
              <a:avLst/>
              <a:gdLst/>
              <a:ahLst/>
              <a:cxnLst/>
              <a:rect l="l" t="t" r="r" b="b"/>
              <a:pathLst>
                <a:path w="3186824" h="3060919">
                  <a:moveTo>
                    <a:pt x="1045874" y="2696689"/>
                  </a:moveTo>
                  <a:lnTo>
                    <a:pt x="2125874" y="2696689"/>
                  </a:lnTo>
                  <a:lnTo>
                    <a:pt x="2125874" y="2804689"/>
                  </a:lnTo>
                  <a:lnTo>
                    <a:pt x="1045874" y="2804689"/>
                  </a:lnTo>
                  <a:close/>
                  <a:moveTo>
                    <a:pt x="1045874" y="2410468"/>
                  </a:moveTo>
                  <a:lnTo>
                    <a:pt x="2125874" y="2410468"/>
                  </a:lnTo>
                  <a:lnTo>
                    <a:pt x="2125874" y="2518468"/>
                  </a:lnTo>
                  <a:lnTo>
                    <a:pt x="1045874" y="2518468"/>
                  </a:lnTo>
                  <a:close/>
                  <a:moveTo>
                    <a:pt x="1045874" y="2124247"/>
                  </a:moveTo>
                  <a:lnTo>
                    <a:pt x="2125874" y="2124247"/>
                  </a:lnTo>
                  <a:lnTo>
                    <a:pt x="2125874" y="2232247"/>
                  </a:lnTo>
                  <a:lnTo>
                    <a:pt x="1045874" y="2232247"/>
                  </a:lnTo>
                  <a:close/>
                  <a:moveTo>
                    <a:pt x="902547" y="1956791"/>
                  </a:moveTo>
                  <a:lnTo>
                    <a:pt x="902547" y="2109191"/>
                  </a:lnTo>
                  <a:lnTo>
                    <a:pt x="902547" y="2185391"/>
                  </a:lnTo>
                  <a:lnTo>
                    <a:pt x="902547" y="2376263"/>
                  </a:lnTo>
                  <a:lnTo>
                    <a:pt x="902547" y="2973921"/>
                  </a:lnTo>
                  <a:lnTo>
                    <a:pt x="2284277" y="2973921"/>
                  </a:lnTo>
                  <a:lnTo>
                    <a:pt x="2284277" y="2376263"/>
                  </a:lnTo>
                  <a:lnTo>
                    <a:pt x="2284277" y="2185391"/>
                  </a:lnTo>
                  <a:lnTo>
                    <a:pt x="2284277" y="2109191"/>
                  </a:lnTo>
                  <a:lnTo>
                    <a:pt x="2284277" y="1956791"/>
                  </a:lnTo>
                  <a:close/>
                  <a:moveTo>
                    <a:pt x="469172" y="1728191"/>
                  </a:moveTo>
                  <a:lnTo>
                    <a:pt x="469172" y="2185391"/>
                  </a:lnTo>
                  <a:lnTo>
                    <a:pt x="767127" y="2185391"/>
                  </a:lnTo>
                  <a:lnTo>
                    <a:pt x="767127" y="2109191"/>
                  </a:lnTo>
                  <a:lnTo>
                    <a:pt x="545372" y="2109191"/>
                  </a:lnTo>
                  <a:lnTo>
                    <a:pt x="545372" y="1804391"/>
                  </a:lnTo>
                  <a:lnTo>
                    <a:pt x="2641452" y="1804391"/>
                  </a:lnTo>
                  <a:lnTo>
                    <a:pt x="2641452" y="2109191"/>
                  </a:lnTo>
                  <a:lnTo>
                    <a:pt x="2419697" y="2109191"/>
                  </a:lnTo>
                  <a:lnTo>
                    <a:pt x="2419697" y="2185391"/>
                  </a:lnTo>
                  <a:lnTo>
                    <a:pt x="2717652" y="2185391"/>
                  </a:lnTo>
                  <a:lnTo>
                    <a:pt x="2717652" y="1728191"/>
                  </a:lnTo>
                  <a:close/>
                  <a:moveTo>
                    <a:pt x="2819005" y="1350909"/>
                  </a:moveTo>
                  <a:cubicBezTo>
                    <a:pt x="2769294" y="1350909"/>
                    <a:pt x="2728995" y="1391208"/>
                    <a:pt x="2728995" y="1440919"/>
                  </a:cubicBezTo>
                  <a:cubicBezTo>
                    <a:pt x="2728995" y="1490630"/>
                    <a:pt x="2769294" y="1530929"/>
                    <a:pt x="2819005" y="1530929"/>
                  </a:cubicBezTo>
                  <a:cubicBezTo>
                    <a:pt x="2868716" y="1530929"/>
                    <a:pt x="2909015" y="1490630"/>
                    <a:pt x="2909015" y="1440919"/>
                  </a:cubicBezTo>
                  <a:cubicBezTo>
                    <a:pt x="2909015" y="1391208"/>
                    <a:pt x="2868716" y="1350909"/>
                    <a:pt x="2819005" y="1350909"/>
                  </a:cubicBezTo>
                  <a:close/>
                  <a:moveTo>
                    <a:pt x="2509707" y="1350909"/>
                  </a:moveTo>
                  <a:cubicBezTo>
                    <a:pt x="2459996" y="1350909"/>
                    <a:pt x="2419697" y="1391208"/>
                    <a:pt x="2419697" y="1440919"/>
                  </a:cubicBezTo>
                  <a:cubicBezTo>
                    <a:pt x="2419697" y="1490630"/>
                    <a:pt x="2459996" y="1530929"/>
                    <a:pt x="2509707" y="1530929"/>
                  </a:cubicBezTo>
                  <a:cubicBezTo>
                    <a:pt x="2559418" y="1530929"/>
                    <a:pt x="2599717" y="1490630"/>
                    <a:pt x="2599717" y="1440919"/>
                  </a:cubicBezTo>
                  <a:cubicBezTo>
                    <a:pt x="2599717" y="1391208"/>
                    <a:pt x="2559418" y="1350909"/>
                    <a:pt x="2509707" y="1350909"/>
                  </a:cubicBezTo>
                  <a:close/>
                  <a:moveTo>
                    <a:pt x="195993" y="1200328"/>
                  </a:moveTo>
                  <a:lnTo>
                    <a:pt x="2990831" y="1200328"/>
                  </a:lnTo>
                  <a:cubicBezTo>
                    <a:pt x="3099075" y="1200328"/>
                    <a:pt x="3186824" y="1288077"/>
                    <a:pt x="3186824" y="1396321"/>
                  </a:cubicBezTo>
                  <a:lnTo>
                    <a:pt x="3186824" y="2180270"/>
                  </a:lnTo>
                  <a:cubicBezTo>
                    <a:pt x="3186824" y="2288514"/>
                    <a:pt x="3099075" y="2376263"/>
                    <a:pt x="2990831" y="2376263"/>
                  </a:cubicBezTo>
                  <a:lnTo>
                    <a:pt x="2419697" y="2376263"/>
                  </a:lnTo>
                  <a:lnTo>
                    <a:pt x="2419697" y="3060919"/>
                  </a:lnTo>
                  <a:lnTo>
                    <a:pt x="767127" y="3060919"/>
                  </a:lnTo>
                  <a:lnTo>
                    <a:pt x="767127" y="2376263"/>
                  </a:lnTo>
                  <a:lnTo>
                    <a:pt x="195993" y="2376263"/>
                  </a:lnTo>
                  <a:cubicBezTo>
                    <a:pt x="87749" y="2376263"/>
                    <a:pt x="0" y="2288514"/>
                    <a:pt x="0" y="2180270"/>
                  </a:cubicBezTo>
                  <a:lnTo>
                    <a:pt x="0" y="1396321"/>
                  </a:lnTo>
                  <a:cubicBezTo>
                    <a:pt x="0" y="1288077"/>
                    <a:pt x="87749" y="1200328"/>
                    <a:pt x="195993" y="1200328"/>
                  </a:cubicBezTo>
                  <a:close/>
                  <a:moveTo>
                    <a:pt x="767127" y="0"/>
                  </a:moveTo>
                  <a:lnTo>
                    <a:pt x="2419697" y="0"/>
                  </a:lnTo>
                  <a:lnTo>
                    <a:pt x="2419697" y="190589"/>
                  </a:lnTo>
                  <a:lnTo>
                    <a:pt x="2565249" y="190589"/>
                  </a:lnTo>
                  <a:cubicBezTo>
                    <a:pt x="2649419" y="190589"/>
                    <a:pt x="2717652" y="258822"/>
                    <a:pt x="2717652" y="342992"/>
                  </a:cubicBezTo>
                  <a:lnTo>
                    <a:pt x="2717652" y="1104989"/>
                  </a:lnTo>
                  <a:lnTo>
                    <a:pt x="2284277" y="1104989"/>
                  </a:lnTo>
                  <a:lnTo>
                    <a:pt x="2284277" y="1104128"/>
                  </a:lnTo>
                  <a:lnTo>
                    <a:pt x="2284277" y="190589"/>
                  </a:lnTo>
                  <a:lnTo>
                    <a:pt x="2284277" y="96523"/>
                  </a:lnTo>
                  <a:lnTo>
                    <a:pt x="902547" y="96523"/>
                  </a:lnTo>
                  <a:lnTo>
                    <a:pt x="902547" y="190589"/>
                  </a:lnTo>
                  <a:lnTo>
                    <a:pt x="902547" y="1104128"/>
                  </a:lnTo>
                  <a:lnTo>
                    <a:pt x="902547" y="1104989"/>
                  </a:lnTo>
                  <a:lnTo>
                    <a:pt x="469172" y="1104989"/>
                  </a:lnTo>
                  <a:lnTo>
                    <a:pt x="469172" y="342992"/>
                  </a:lnTo>
                  <a:cubicBezTo>
                    <a:pt x="469172" y="258822"/>
                    <a:pt x="537405" y="190589"/>
                    <a:pt x="621575" y="190589"/>
                  </a:cubicBezTo>
                  <a:lnTo>
                    <a:pt x="767127" y="19058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123" name="Oval 66">
              <a:extLst>
                <a:ext uri="{FF2B5EF4-FFF2-40B4-BE49-F238E27FC236}">
                  <a16:creationId xmlns:a16="http://schemas.microsoft.com/office/drawing/2014/main" xmlns="" id="{9E0B3C64-5CDC-4073-91E3-3FABFF9354EE}"/>
                </a:ext>
              </a:extLst>
            </p:cNvPr>
            <p:cNvSpPr/>
            <p:nvPr/>
          </p:nvSpPr>
          <p:spPr>
            <a:xfrm rot="20700000">
              <a:off x="9818653" y="3638916"/>
              <a:ext cx="353707" cy="302978"/>
            </a:xfrm>
            <a:custGeom>
              <a:avLst/>
              <a:gdLst/>
              <a:ahLst/>
              <a:cxnLst/>
              <a:rect l="l" t="t" r="r" b="b"/>
              <a:pathLst>
                <a:path w="2901316" h="2485205">
                  <a:moveTo>
                    <a:pt x="2901316" y="8833"/>
                  </a:moveTo>
                  <a:lnTo>
                    <a:pt x="2885407" y="69738"/>
                  </a:lnTo>
                  <a:lnTo>
                    <a:pt x="2890344" y="71061"/>
                  </a:lnTo>
                  <a:lnTo>
                    <a:pt x="2331295" y="2157461"/>
                  </a:lnTo>
                  <a:lnTo>
                    <a:pt x="2322295" y="2155049"/>
                  </a:lnTo>
                  <a:cubicBezTo>
                    <a:pt x="2311779" y="2339141"/>
                    <a:pt x="2127696" y="2485205"/>
                    <a:pt x="1902404" y="2485205"/>
                  </a:cubicBezTo>
                  <a:cubicBezTo>
                    <a:pt x="1669201" y="2485205"/>
                    <a:pt x="1480151" y="2328701"/>
                    <a:pt x="1480150" y="2135644"/>
                  </a:cubicBezTo>
                  <a:cubicBezTo>
                    <a:pt x="1480150" y="1942587"/>
                    <a:pt x="1669200" y="1786083"/>
                    <a:pt x="1902404" y="1786083"/>
                  </a:cubicBezTo>
                  <a:cubicBezTo>
                    <a:pt x="2026046" y="1786083"/>
                    <a:pt x="2137276" y="1830075"/>
                    <a:pt x="2213623" y="1901150"/>
                  </a:cubicBezTo>
                  <a:lnTo>
                    <a:pt x="2586815" y="508378"/>
                  </a:lnTo>
                  <a:lnTo>
                    <a:pt x="1283297" y="508378"/>
                  </a:lnTo>
                  <a:lnTo>
                    <a:pt x="847984" y="2132988"/>
                  </a:lnTo>
                  <a:lnTo>
                    <a:pt x="841776" y="2131324"/>
                  </a:lnTo>
                  <a:cubicBezTo>
                    <a:pt x="829584" y="2314002"/>
                    <a:pt x="646295" y="2458448"/>
                    <a:pt x="422254" y="2458448"/>
                  </a:cubicBezTo>
                  <a:cubicBezTo>
                    <a:pt x="189051" y="2458448"/>
                    <a:pt x="1" y="2301944"/>
                    <a:pt x="0" y="2108887"/>
                  </a:cubicBezTo>
                  <a:cubicBezTo>
                    <a:pt x="0" y="1915830"/>
                    <a:pt x="189051" y="1759326"/>
                    <a:pt x="422255" y="1759326"/>
                  </a:cubicBezTo>
                  <a:cubicBezTo>
                    <a:pt x="544771" y="1759326"/>
                    <a:pt x="655100" y="1802522"/>
                    <a:pt x="731465" y="1872378"/>
                  </a:cubicBezTo>
                  <a:lnTo>
                    <a:pt x="1233167" y="0"/>
                  </a:lnTo>
                  <a:lnTo>
                    <a:pt x="1266129" y="883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124" name="Rectangle 9">
              <a:extLst>
                <a:ext uri="{FF2B5EF4-FFF2-40B4-BE49-F238E27FC236}">
                  <a16:creationId xmlns:a16="http://schemas.microsoft.com/office/drawing/2014/main" xmlns="" id="{5249428B-E686-4FCF-9E06-5C1562620506}"/>
                </a:ext>
              </a:extLst>
            </p:cNvPr>
            <p:cNvSpPr/>
            <p:nvPr/>
          </p:nvSpPr>
          <p:spPr>
            <a:xfrm>
              <a:off x="8809277" y="4424036"/>
              <a:ext cx="339946" cy="318220"/>
            </a:xfrm>
            <a:custGeom>
              <a:avLst/>
              <a:gdLst>
                <a:gd name="connsiteX0" fmla="*/ 833935 w 3239999"/>
                <a:gd name="connsiteY0" fmla="*/ 22 h 3032924"/>
                <a:gd name="connsiteX1" fmla="*/ 1576606 w 3239999"/>
                <a:gd name="connsiteY1" fmla="*/ 402054 h 3032924"/>
                <a:gd name="connsiteX2" fmla="*/ 1576606 w 3239999"/>
                <a:gd name="connsiteY2" fmla="*/ 430441 h 3032924"/>
                <a:gd name="connsiteX3" fmla="*/ 1576606 w 3239999"/>
                <a:gd name="connsiteY3" fmla="*/ 526981 h 3032924"/>
                <a:gd name="connsiteX4" fmla="*/ 1576606 w 3239999"/>
                <a:gd name="connsiteY4" fmla="*/ 2765302 h 3032924"/>
                <a:gd name="connsiteX5" fmla="*/ 378630 w 3239999"/>
                <a:gd name="connsiteY5" fmla="*/ 2472117 h 3032924"/>
                <a:gd name="connsiteX6" fmla="*/ 384918 w 3239999"/>
                <a:gd name="connsiteY6" fmla="*/ 526981 h 3032924"/>
                <a:gd name="connsiteX7" fmla="*/ 239143 w 3239999"/>
                <a:gd name="connsiteY7" fmla="*/ 526981 h 3032924"/>
                <a:gd name="connsiteX8" fmla="*/ 239143 w 3239999"/>
                <a:gd name="connsiteY8" fmla="*/ 2776423 h 3032924"/>
                <a:gd name="connsiteX9" fmla="*/ 1576606 w 3239999"/>
                <a:gd name="connsiteY9" fmla="*/ 2776423 h 3032924"/>
                <a:gd name="connsiteX10" fmla="*/ 1576606 w 3239999"/>
                <a:gd name="connsiteY10" fmla="*/ 2778202 h 3032924"/>
                <a:gd name="connsiteX11" fmla="*/ 1663394 w 3239999"/>
                <a:gd name="connsiteY11" fmla="*/ 2778202 h 3032924"/>
                <a:gd name="connsiteX12" fmla="*/ 1663394 w 3239999"/>
                <a:gd name="connsiteY12" fmla="*/ 2776423 h 3032924"/>
                <a:gd name="connsiteX13" fmla="*/ 3000856 w 3239999"/>
                <a:gd name="connsiteY13" fmla="*/ 2776423 h 3032924"/>
                <a:gd name="connsiteX14" fmla="*/ 3000856 w 3239999"/>
                <a:gd name="connsiteY14" fmla="*/ 526981 h 3032924"/>
                <a:gd name="connsiteX15" fmla="*/ 2855082 w 3239999"/>
                <a:gd name="connsiteY15" fmla="*/ 526981 h 3032924"/>
                <a:gd name="connsiteX16" fmla="*/ 2861369 w 3239999"/>
                <a:gd name="connsiteY16" fmla="*/ 2472117 h 3032924"/>
                <a:gd name="connsiteX17" fmla="*/ 1663394 w 3239999"/>
                <a:gd name="connsiteY17" fmla="*/ 2765302 h 3032924"/>
                <a:gd name="connsiteX18" fmla="*/ 1663394 w 3239999"/>
                <a:gd name="connsiteY18" fmla="*/ 526981 h 3032924"/>
                <a:gd name="connsiteX19" fmla="*/ 1663394 w 3239999"/>
                <a:gd name="connsiteY19" fmla="*/ 430441 h 3032924"/>
                <a:gd name="connsiteX20" fmla="*/ 1663394 w 3239999"/>
                <a:gd name="connsiteY20" fmla="*/ 402054 h 3032924"/>
                <a:gd name="connsiteX21" fmla="*/ 2406065 w 3239999"/>
                <a:gd name="connsiteY21" fmla="*/ 22 h 3032924"/>
                <a:gd name="connsiteX22" fmla="*/ 2853673 w 3239999"/>
                <a:gd name="connsiteY22" fmla="*/ 91100 h 3032924"/>
                <a:gd name="connsiteX23" fmla="*/ 2854770 w 3239999"/>
                <a:gd name="connsiteY23" fmla="*/ 430441 h 3032924"/>
                <a:gd name="connsiteX24" fmla="*/ 3120669 w 3239999"/>
                <a:gd name="connsiteY24" fmla="*/ 428517 h 3032924"/>
                <a:gd name="connsiteX25" fmla="*/ 3120669 w 3239999"/>
                <a:gd name="connsiteY25" fmla="*/ 738345 h 3032924"/>
                <a:gd name="connsiteX26" fmla="*/ 3239999 w 3239999"/>
                <a:gd name="connsiteY26" fmla="*/ 738345 h 3032924"/>
                <a:gd name="connsiteX27" fmla="*/ 3239999 w 3239999"/>
                <a:gd name="connsiteY27" fmla="*/ 3032924 h 3032924"/>
                <a:gd name="connsiteX28" fmla="*/ 0 w 3239999"/>
                <a:gd name="connsiteY28" fmla="*/ 3032924 h 3032924"/>
                <a:gd name="connsiteX29" fmla="*/ 0 w 3239999"/>
                <a:gd name="connsiteY29" fmla="*/ 738345 h 3032924"/>
                <a:gd name="connsiteX30" fmla="*/ 102477 w 3239999"/>
                <a:gd name="connsiteY30" fmla="*/ 738345 h 3032924"/>
                <a:gd name="connsiteX31" fmla="*/ 102477 w 3239999"/>
                <a:gd name="connsiteY31" fmla="*/ 428517 h 3032924"/>
                <a:gd name="connsiteX32" fmla="*/ 385229 w 3239999"/>
                <a:gd name="connsiteY32" fmla="*/ 430441 h 3032924"/>
                <a:gd name="connsiteX33" fmla="*/ 386326 w 3239999"/>
                <a:gd name="connsiteY33" fmla="*/ 91100 h 3032924"/>
                <a:gd name="connsiteX34" fmla="*/ 833935 w 3239999"/>
                <a:gd name="connsiteY34" fmla="*/ 22 h 3032924"/>
                <a:gd name="connsiteX0" fmla="*/ 833935 w 3239999"/>
                <a:gd name="connsiteY0" fmla="*/ 22 h 3032924"/>
                <a:gd name="connsiteX1" fmla="*/ 1576606 w 3239999"/>
                <a:gd name="connsiteY1" fmla="*/ 402054 h 3032924"/>
                <a:gd name="connsiteX2" fmla="*/ 1576606 w 3239999"/>
                <a:gd name="connsiteY2" fmla="*/ 430441 h 3032924"/>
                <a:gd name="connsiteX3" fmla="*/ 1576606 w 3239999"/>
                <a:gd name="connsiteY3" fmla="*/ 526981 h 3032924"/>
                <a:gd name="connsiteX4" fmla="*/ 1576606 w 3239999"/>
                <a:gd name="connsiteY4" fmla="*/ 2765302 h 3032924"/>
                <a:gd name="connsiteX5" fmla="*/ 378630 w 3239999"/>
                <a:gd name="connsiteY5" fmla="*/ 2472117 h 3032924"/>
                <a:gd name="connsiteX6" fmla="*/ 384918 w 3239999"/>
                <a:gd name="connsiteY6" fmla="*/ 526981 h 3032924"/>
                <a:gd name="connsiteX7" fmla="*/ 239143 w 3239999"/>
                <a:gd name="connsiteY7" fmla="*/ 526981 h 3032924"/>
                <a:gd name="connsiteX8" fmla="*/ 239143 w 3239999"/>
                <a:gd name="connsiteY8" fmla="*/ 2776423 h 3032924"/>
                <a:gd name="connsiteX9" fmla="*/ 1576606 w 3239999"/>
                <a:gd name="connsiteY9" fmla="*/ 2776423 h 3032924"/>
                <a:gd name="connsiteX10" fmla="*/ 1576606 w 3239999"/>
                <a:gd name="connsiteY10" fmla="*/ 2778202 h 3032924"/>
                <a:gd name="connsiteX11" fmla="*/ 1663394 w 3239999"/>
                <a:gd name="connsiteY11" fmla="*/ 2778202 h 3032924"/>
                <a:gd name="connsiteX12" fmla="*/ 1663394 w 3239999"/>
                <a:gd name="connsiteY12" fmla="*/ 2776423 h 3032924"/>
                <a:gd name="connsiteX13" fmla="*/ 3000856 w 3239999"/>
                <a:gd name="connsiteY13" fmla="*/ 2776423 h 3032924"/>
                <a:gd name="connsiteX14" fmla="*/ 3000856 w 3239999"/>
                <a:gd name="connsiteY14" fmla="*/ 526981 h 3032924"/>
                <a:gd name="connsiteX15" fmla="*/ 2855082 w 3239999"/>
                <a:gd name="connsiteY15" fmla="*/ 526981 h 3032924"/>
                <a:gd name="connsiteX16" fmla="*/ 2861369 w 3239999"/>
                <a:gd name="connsiteY16" fmla="*/ 2472117 h 3032924"/>
                <a:gd name="connsiteX17" fmla="*/ 1663394 w 3239999"/>
                <a:gd name="connsiteY17" fmla="*/ 2765302 h 3032924"/>
                <a:gd name="connsiteX18" fmla="*/ 1663394 w 3239999"/>
                <a:gd name="connsiteY18" fmla="*/ 526981 h 3032924"/>
                <a:gd name="connsiteX19" fmla="*/ 1663394 w 3239999"/>
                <a:gd name="connsiteY19" fmla="*/ 430441 h 3032924"/>
                <a:gd name="connsiteX20" fmla="*/ 1663394 w 3239999"/>
                <a:gd name="connsiteY20" fmla="*/ 402054 h 3032924"/>
                <a:gd name="connsiteX21" fmla="*/ 2406065 w 3239999"/>
                <a:gd name="connsiteY21" fmla="*/ 22 h 3032924"/>
                <a:gd name="connsiteX22" fmla="*/ 2853673 w 3239999"/>
                <a:gd name="connsiteY22" fmla="*/ 91100 h 3032924"/>
                <a:gd name="connsiteX23" fmla="*/ 2854770 w 3239999"/>
                <a:gd name="connsiteY23" fmla="*/ 430441 h 3032924"/>
                <a:gd name="connsiteX24" fmla="*/ 3120669 w 3239999"/>
                <a:gd name="connsiteY24" fmla="*/ 428517 h 3032924"/>
                <a:gd name="connsiteX25" fmla="*/ 3120669 w 3239999"/>
                <a:gd name="connsiteY25" fmla="*/ 738345 h 3032924"/>
                <a:gd name="connsiteX26" fmla="*/ 3239999 w 3239999"/>
                <a:gd name="connsiteY26" fmla="*/ 738345 h 3032924"/>
                <a:gd name="connsiteX27" fmla="*/ 3239999 w 3239999"/>
                <a:gd name="connsiteY27" fmla="*/ 3032924 h 3032924"/>
                <a:gd name="connsiteX28" fmla="*/ 0 w 3239999"/>
                <a:gd name="connsiteY28" fmla="*/ 3032924 h 3032924"/>
                <a:gd name="connsiteX29" fmla="*/ 0 w 3239999"/>
                <a:gd name="connsiteY29" fmla="*/ 738345 h 3032924"/>
                <a:gd name="connsiteX30" fmla="*/ 102477 w 3239999"/>
                <a:gd name="connsiteY30" fmla="*/ 738345 h 3032924"/>
                <a:gd name="connsiteX31" fmla="*/ 102477 w 3239999"/>
                <a:gd name="connsiteY31" fmla="*/ 428517 h 3032924"/>
                <a:gd name="connsiteX32" fmla="*/ 385229 w 3239999"/>
                <a:gd name="connsiteY32" fmla="*/ 430441 h 3032924"/>
                <a:gd name="connsiteX33" fmla="*/ 386326 w 3239999"/>
                <a:gd name="connsiteY33" fmla="*/ 91100 h 3032924"/>
                <a:gd name="connsiteX34" fmla="*/ 833935 w 3239999"/>
                <a:gd name="connsiteY34" fmla="*/ 22 h 3032924"/>
                <a:gd name="connsiteX0" fmla="*/ 833935 w 3239999"/>
                <a:gd name="connsiteY0" fmla="*/ 22 h 3032924"/>
                <a:gd name="connsiteX1" fmla="*/ 1576606 w 3239999"/>
                <a:gd name="connsiteY1" fmla="*/ 402054 h 3032924"/>
                <a:gd name="connsiteX2" fmla="*/ 1576606 w 3239999"/>
                <a:gd name="connsiteY2" fmla="*/ 430441 h 3032924"/>
                <a:gd name="connsiteX3" fmla="*/ 1576606 w 3239999"/>
                <a:gd name="connsiteY3" fmla="*/ 526981 h 3032924"/>
                <a:gd name="connsiteX4" fmla="*/ 1576606 w 3239999"/>
                <a:gd name="connsiteY4" fmla="*/ 2765302 h 3032924"/>
                <a:gd name="connsiteX5" fmla="*/ 378630 w 3239999"/>
                <a:gd name="connsiteY5" fmla="*/ 2472117 h 3032924"/>
                <a:gd name="connsiteX6" fmla="*/ 384918 w 3239999"/>
                <a:gd name="connsiteY6" fmla="*/ 526981 h 3032924"/>
                <a:gd name="connsiteX7" fmla="*/ 239143 w 3239999"/>
                <a:gd name="connsiteY7" fmla="*/ 526981 h 3032924"/>
                <a:gd name="connsiteX8" fmla="*/ 239143 w 3239999"/>
                <a:gd name="connsiteY8" fmla="*/ 2776423 h 3032924"/>
                <a:gd name="connsiteX9" fmla="*/ 1576606 w 3239999"/>
                <a:gd name="connsiteY9" fmla="*/ 2776423 h 3032924"/>
                <a:gd name="connsiteX10" fmla="*/ 1576606 w 3239999"/>
                <a:gd name="connsiteY10" fmla="*/ 2778202 h 3032924"/>
                <a:gd name="connsiteX11" fmla="*/ 1663394 w 3239999"/>
                <a:gd name="connsiteY11" fmla="*/ 2778202 h 3032924"/>
                <a:gd name="connsiteX12" fmla="*/ 1663394 w 3239999"/>
                <a:gd name="connsiteY12" fmla="*/ 2776423 h 3032924"/>
                <a:gd name="connsiteX13" fmla="*/ 3000856 w 3239999"/>
                <a:gd name="connsiteY13" fmla="*/ 2776423 h 3032924"/>
                <a:gd name="connsiteX14" fmla="*/ 3000856 w 3239999"/>
                <a:gd name="connsiteY14" fmla="*/ 526981 h 3032924"/>
                <a:gd name="connsiteX15" fmla="*/ 2855082 w 3239999"/>
                <a:gd name="connsiteY15" fmla="*/ 526981 h 3032924"/>
                <a:gd name="connsiteX16" fmla="*/ 2861369 w 3239999"/>
                <a:gd name="connsiteY16" fmla="*/ 2472117 h 3032924"/>
                <a:gd name="connsiteX17" fmla="*/ 1663394 w 3239999"/>
                <a:gd name="connsiteY17" fmla="*/ 2765302 h 3032924"/>
                <a:gd name="connsiteX18" fmla="*/ 1663394 w 3239999"/>
                <a:gd name="connsiteY18" fmla="*/ 526981 h 3032924"/>
                <a:gd name="connsiteX19" fmla="*/ 1663394 w 3239999"/>
                <a:gd name="connsiteY19" fmla="*/ 430441 h 3032924"/>
                <a:gd name="connsiteX20" fmla="*/ 1663394 w 3239999"/>
                <a:gd name="connsiteY20" fmla="*/ 402054 h 3032924"/>
                <a:gd name="connsiteX21" fmla="*/ 2406065 w 3239999"/>
                <a:gd name="connsiteY21" fmla="*/ 22 h 3032924"/>
                <a:gd name="connsiteX22" fmla="*/ 2853673 w 3239999"/>
                <a:gd name="connsiteY22" fmla="*/ 91100 h 3032924"/>
                <a:gd name="connsiteX23" fmla="*/ 2854770 w 3239999"/>
                <a:gd name="connsiteY23" fmla="*/ 430441 h 3032924"/>
                <a:gd name="connsiteX24" fmla="*/ 3120669 w 3239999"/>
                <a:gd name="connsiteY24" fmla="*/ 428517 h 3032924"/>
                <a:gd name="connsiteX25" fmla="*/ 3120669 w 3239999"/>
                <a:gd name="connsiteY25" fmla="*/ 738345 h 3032924"/>
                <a:gd name="connsiteX26" fmla="*/ 3239999 w 3239999"/>
                <a:gd name="connsiteY26" fmla="*/ 738345 h 3032924"/>
                <a:gd name="connsiteX27" fmla="*/ 3239999 w 3239999"/>
                <a:gd name="connsiteY27" fmla="*/ 3032924 h 3032924"/>
                <a:gd name="connsiteX28" fmla="*/ 0 w 3239999"/>
                <a:gd name="connsiteY28" fmla="*/ 3032924 h 3032924"/>
                <a:gd name="connsiteX29" fmla="*/ 0 w 3239999"/>
                <a:gd name="connsiteY29" fmla="*/ 738345 h 3032924"/>
                <a:gd name="connsiteX30" fmla="*/ 102477 w 3239999"/>
                <a:gd name="connsiteY30" fmla="*/ 738345 h 3032924"/>
                <a:gd name="connsiteX31" fmla="*/ 102477 w 3239999"/>
                <a:gd name="connsiteY31" fmla="*/ 428517 h 3032924"/>
                <a:gd name="connsiteX32" fmla="*/ 385229 w 3239999"/>
                <a:gd name="connsiteY32" fmla="*/ 430441 h 3032924"/>
                <a:gd name="connsiteX33" fmla="*/ 386326 w 3239999"/>
                <a:gd name="connsiteY33" fmla="*/ 91100 h 3032924"/>
                <a:gd name="connsiteX34" fmla="*/ 833935 w 3239999"/>
                <a:gd name="connsiteY34" fmla="*/ 2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29618 w 3239999"/>
                <a:gd name="connsiteY32" fmla="*/ 2690698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2991331 w 3239999"/>
                <a:gd name="connsiteY3" fmla="*/ 2709748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29618 w 3239999"/>
                <a:gd name="connsiteY32" fmla="*/ 2690698 h 3032924"/>
                <a:gd name="connsiteX33" fmla="*/ 1576606 w 3239999"/>
                <a:gd name="connsiteY33" fmla="*/ 2776423 h 3032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3239999" h="3032924">
                  <a:moveTo>
                    <a:pt x="1576606" y="2778202"/>
                  </a:moveTo>
                  <a:cubicBezTo>
                    <a:pt x="1576606" y="2778795"/>
                    <a:pt x="1663394" y="2792670"/>
                    <a:pt x="1663394" y="2778202"/>
                  </a:cubicBezTo>
                  <a:lnTo>
                    <a:pt x="1663394" y="2776423"/>
                  </a:lnTo>
                  <a:cubicBezTo>
                    <a:pt x="2185083" y="2605634"/>
                    <a:pt x="2444552" y="2500589"/>
                    <a:pt x="2991331" y="2709748"/>
                  </a:cubicBezTo>
                  <a:lnTo>
                    <a:pt x="3000856" y="526981"/>
                  </a:lnTo>
                  <a:lnTo>
                    <a:pt x="2855082" y="526981"/>
                  </a:lnTo>
                  <a:cubicBezTo>
                    <a:pt x="2857178" y="1175360"/>
                    <a:pt x="2859273" y="1823738"/>
                    <a:pt x="2861369" y="2472117"/>
                  </a:cubicBezTo>
                  <a:cubicBezTo>
                    <a:pt x="2483869" y="2318121"/>
                    <a:pt x="2052449" y="2439541"/>
                    <a:pt x="1663394" y="2765302"/>
                  </a:cubicBezTo>
                  <a:lnTo>
                    <a:pt x="1663394" y="526981"/>
                  </a:lnTo>
                  <a:lnTo>
                    <a:pt x="1663394" y="430441"/>
                  </a:lnTo>
                  <a:lnTo>
                    <a:pt x="1663394" y="402054"/>
                  </a:lnTo>
                  <a:cubicBezTo>
                    <a:pt x="1896442" y="149589"/>
                    <a:pt x="2115835" y="2106"/>
                    <a:pt x="2406065" y="22"/>
                  </a:cubicBezTo>
                  <a:cubicBezTo>
                    <a:pt x="2537987" y="-925"/>
                    <a:pt x="2684544" y="28169"/>
                    <a:pt x="2853673" y="91100"/>
                  </a:cubicBezTo>
                  <a:cubicBezTo>
                    <a:pt x="2854039" y="204214"/>
                    <a:pt x="2854404" y="317327"/>
                    <a:pt x="2854770" y="430441"/>
                  </a:cubicBezTo>
                  <a:lnTo>
                    <a:pt x="3120669" y="428517"/>
                  </a:lnTo>
                  <a:lnTo>
                    <a:pt x="3120669" y="738345"/>
                  </a:lnTo>
                  <a:lnTo>
                    <a:pt x="3239999" y="738345"/>
                  </a:lnTo>
                  <a:lnTo>
                    <a:pt x="3239999" y="3032924"/>
                  </a:lnTo>
                  <a:lnTo>
                    <a:pt x="0" y="3032924"/>
                  </a:lnTo>
                  <a:lnTo>
                    <a:pt x="0" y="738345"/>
                  </a:lnTo>
                  <a:lnTo>
                    <a:pt x="102477" y="738345"/>
                  </a:lnTo>
                  <a:lnTo>
                    <a:pt x="102477" y="428517"/>
                  </a:lnTo>
                  <a:lnTo>
                    <a:pt x="385229" y="430441"/>
                  </a:lnTo>
                  <a:cubicBezTo>
                    <a:pt x="385595" y="317327"/>
                    <a:pt x="385960" y="204214"/>
                    <a:pt x="386326" y="91100"/>
                  </a:cubicBezTo>
                  <a:cubicBezTo>
                    <a:pt x="555455" y="28169"/>
                    <a:pt x="702013" y="-925"/>
                    <a:pt x="833935" y="22"/>
                  </a:cubicBezTo>
                  <a:cubicBezTo>
                    <a:pt x="1124164" y="2106"/>
                    <a:pt x="1343558" y="149589"/>
                    <a:pt x="1576606" y="402054"/>
                  </a:cubicBezTo>
                  <a:lnTo>
                    <a:pt x="1576606" y="430441"/>
                  </a:lnTo>
                  <a:lnTo>
                    <a:pt x="1576606" y="526981"/>
                  </a:lnTo>
                  <a:lnTo>
                    <a:pt x="1576606" y="2765302"/>
                  </a:lnTo>
                  <a:cubicBezTo>
                    <a:pt x="1187550" y="2439541"/>
                    <a:pt x="756130" y="2318121"/>
                    <a:pt x="378630" y="2472117"/>
                  </a:cubicBezTo>
                  <a:lnTo>
                    <a:pt x="384918" y="526981"/>
                  </a:lnTo>
                  <a:lnTo>
                    <a:pt x="239143" y="526981"/>
                  </a:lnTo>
                  <a:lnTo>
                    <a:pt x="229618" y="2690698"/>
                  </a:lnTo>
                  <a:cubicBezTo>
                    <a:pt x="773243" y="2466244"/>
                    <a:pt x="1081748" y="2626096"/>
                    <a:pt x="1576606" y="2776423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25" name="Rounded Rectangle 5">
              <a:extLst>
                <a:ext uri="{FF2B5EF4-FFF2-40B4-BE49-F238E27FC236}">
                  <a16:creationId xmlns:a16="http://schemas.microsoft.com/office/drawing/2014/main" xmlns="" id="{E50EEBDF-1512-4733-887A-E5D7C68D5234}"/>
                </a:ext>
              </a:extLst>
            </p:cNvPr>
            <p:cNvSpPr/>
            <p:nvPr/>
          </p:nvSpPr>
          <p:spPr>
            <a:xfrm flipH="1">
              <a:off x="7957327" y="2311538"/>
              <a:ext cx="325312" cy="268362"/>
            </a:xfrm>
            <a:custGeom>
              <a:avLst/>
              <a:gdLst>
                <a:gd name="connsiteX0" fmla="*/ 1384251 w 3217557"/>
                <a:gd name="connsiteY0" fmla="*/ 661544 h 2702049"/>
                <a:gd name="connsiteX1" fmla="*/ 1574067 w 3217557"/>
                <a:gd name="connsiteY1" fmla="*/ 851360 h 2702049"/>
                <a:gd name="connsiteX2" fmla="*/ 1384251 w 3217557"/>
                <a:gd name="connsiteY2" fmla="*/ 1041176 h 2702049"/>
                <a:gd name="connsiteX3" fmla="*/ 1194435 w 3217557"/>
                <a:gd name="connsiteY3" fmla="*/ 851360 h 2702049"/>
                <a:gd name="connsiteX4" fmla="*/ 1384251 w 3217557"/>
                <a:gd name="connsiteY4" fmla="*/ 661544 h 2702049"/>
                <a:gd name="connsiteX5" fmla="*/ 1993421 w 3217557"/>
                <a:gd name="connsiteY5" fmla="*/ 661544 h 2702049"/>
                <a:gd name="connsiteX6" fmla="*/ 2183237 w 3217557"/>
                <a:gd name="connsiteY6" fmla="*/ 851360 h 2702049"/>
                <a:gd name="connsiteX7" fmla="*/ 1993421 w 3217557"/>
                <a:gd name="connsiteY7" fmla="*/ 1041176 h 2702049"/>
                <a:gd name="connsiteX8" fmla="*/ 1803605 w 3217557"/>
                <a:gd name="connsiteY8" fmla="*/ 851360 h 2702049"/>
                <a:gd name="connsiteX9" fmla="*/ 1993421 w 3217557"/>
                <a:gd name="connsiteY9" fmla="*/ 661544 h 2702049"/>
                <a:gd name="connsiteX10" fmla="*/ 2602591 w 3217557"/>
                <a:gd name="connsiteY10" fmla="*/ 661544 h 2702049"/>
                <a:gd name="connsiteX11" fmla="*/ 2792407 w 3217557"/>
                <a:gd name="connsiteY11" fmla="*/ 851360 h 2702049"/>
                <a:gd name="connsiteX12" fmla="*/ 2602591 w 3217557"/>
                <a:gd name="connsiteY12" fmla="*/ 1041176 h 2702049"/>
                <a:gd name="connsiteX13" fmla="*/ 2412775 w 3217557"/>
                <a:gd name="connsiteY13" fmla="*/ 851360 h 2702049"/>
                <a:gd name="connsiteX14" fmla="*/ 2602591 w 3217557"/>
                <a:gd name="connsiteY14" fmla="*/ 661544 h 2702049"/>
                <a:gd name="connsiteX15" fmla="*/ 677114 w 3217557"/>
                <a:gd name="connsiteY15" fmla="*/ 569491 h 2702049"/>
                <a:gd name="connsiteX16" fmla="*/ 330916 w 3217557"/>
                <a:gd name="connsiteY16" fmla="*/ 569491 h 2702049"/>
                <a:gd name="connsiteX17" fmla="*/ 0 w 3217557"/>
                <a:gd name="connsiteY17" fmla="*/ 900407 h 2702049"/>
                <a:gd name="connsiteX18" fmla="*/ 0 w 3217557"/>
                <a:gd name="connsiteY18" fmla="*/ 1952009 h 2702049"/>
                <a:gd name="connsiteX19" fmla="*/ 330916 w 3217557"/>
                <a:gd name="connsiteY19" fmla="*/ 2282925 h 2702049"/>
                <a:gd name="connsiteX20" fmla="*/ 711670 w 3217557"/>
                <a:gd name="connsiteY20" fmla="*/ 2282925 h 2702049"/>
                <a:gd name="connsiteX21" fmla="*/ 15770 w 3217557"/>
                <a:gd name="connsiteY21" fmla="*/ 2702049 h 2702049"/>
                <a:gd name="connsiteX22" fmla="*/ 1294529 w 3217557"/>
                <a:gd name="connsiteY22" fmla="*/ 2282925 h 2702049"/>
                <a:gd name="connsiteX23" fmla="*/ 2117356 w 3217557"/>
                <a:gd name="connsiteY23" fmla="*/ 2282925 h 2702049"/>
                <a:gd name="connsiteX24" fmla="*/ 2418395 w 3217557"/>
                <a:gd name="connsiteY24" fmla="*/ 2087951 h 2702049"/>
                <a:gd name="connsiteX25" fmla="*/ 1830857 w 3217557"/>
                <a:gd name="connsiteY25" fmla="*/ 1799347 h 2702049"/>
                <a:gd name="connsiteX26" fmla="*/ 1008030 w 3217557"/>
                <a:gd name="connsiteY26" fmla="*/ 1799347 h 2702049"/>
                <a:gd name="connsiteX27" fmla="*/ 677114 w 3217557"/>
                <a:gd name="connsiteY27" fmla="*/ 1468431 h 2702049"/>
                <a:gd name="connsiteX28" fmla="*/ 677114 w 3217557"/>
                <a:gd name="connsiteY28" fmla="*/ 569491 h 2702049"/>
                <a:gd name="connsiteX29" fmla="*/ 2886641 w 3217557"/>
                <a:gd name="connsiteY29" fmla="*/ 0 h 2702049"/>
                <a:gd name="connsiteX30" fmla="*/ 1100201 w 3217557"/>
                <a:gd name="connsiteY30" fmla="*/ 0 h 2702049"/>
                <a:gd name="connsiteX31" fmla="*/ 769285 w 3217557"/>
                <a:gd name="connsiteY31" fmla="*/ 330916 h 2702049"/>
                <a:gd name="connsiteX32" fmla="*/ 769285 w 3217557"/>
                <a:gd name="connsiteY32" fmla="*/ 1382518 h 2702049"/>
                <a:gd name="connsiteX33" fmla="*/ 1100201 w 3217557"/>
                <a:gd name="connsiteY33" fmla="*/ 1713434 h 2702049"/>
                <a:gd name="connsiteX34" fmla="*/ 1923028 w 3217557"/>
                <a:gd name="connsiteY34" fmla="*/ 1713434 h 2702049"/>
                <a:gd name="connsiteX35" fmla="*/ 3078958 w 3217557"/>
                <a:gd name="connsiteY35" fmla="*/ 2077967 h 2702049"/>
                <a:gd name="connsiteX36" fmla="*/ 2505887 w 3217557"/>
                <a:gd name="connsiteY36" fmla="*/ 1713434 h 2702049"/>
                <a:gd name="connsiteX37" fmla="*/ 2886641 w 3217557"/>
                <a:gd name="connsiteY37" fmla="*/ 1713434 h 2702049"/>
                <a:gd name="connsiteX38" fmla="*/ 3217557 w 3217557"/>
                <a:gd name="connsiteY38" fmla="*/ 1382518 h 2702049"/>
                <a:gd name="connsiteX39" fmla="*/ 3217557 w 3217557"/>
                <a:gd name="connsiteY39" fmla="*/ 330916 h 2702049"/>
                <a:gd name="connsiteX40" fmla="*/ 2886641 w 3217557"/>
                <a:gd name="connsiteY40" fmla="*/ 0 h 2702049"/>
                <a:gd name="connsiteX0" fmla="*/ 1384251 w 3217557"/>
                <a:gd name="connsiteY0" fmla="*/ 661544 h 2702049"/>
                <a:gd name="connsiteX1" fmla="*/ 1574067 w 3217557"/>
                <a:gd name="connsiteY1" fmla="*/ 851360 h 2702049"/>
                <a:gd name="connsiteX2" fmla="*/ 1384251 w 3217557"/>
                <a:gd name="connsiteY2" fmla="*/ 1041176 h 2702049"/>
                <a:gd name="connsiteX3" fmla="*/ 1194435 w 3217557"/>
                <a:gd name="connsiteY3" fmla="*/ 851360 h 2702049"/>
                <a:gd name="connsiteX4" fmla="*/ 1384251 w 3217557"/>
                <a:gd name="connsiteY4" fmla="*/ 661544 h 2702049"/>
                <a:gd name="connsiteX5" fmla="*/ 1993421 w 3217557"/>
                <a:gd name="connsiteY5" fmla="*/ 661544 h 2702049"/>
                <a:gd name="connsiteX6" fmla="*/ 2183237 w 3217557"/>
                <a:gd name="connsiteY6" fmla="*/ 851360 h 2702049"/>
                <a:gd name="connsiteX7" fmla="*/ 1993421 w 3217557"/>
                <a:gd name="connsiteY7" fmla="*/ 1041176 h 2702049"/>
                <a:gd name="connsiteX8" fmla="*/ 1803605 w 3217557"/>
                <a:gd name="connsiteY8" fmla="*/ 851360 h 2702049"/>
                <a:gd name="connsiteX9" fmla="*/ 1993421 w 3217557"/>
                <a:gd name="connsiteY9" fmla="*/ 661544 h 2702049"/>
                <a:gd name="connsiteX10" fmla="*/ 2602591 w 3217557"/>
                <a:gd name="connsiteY10" fmla="*/ 661544 h 2702049"/>
                <a:gd name="connsiteX11" fmla="*/ 2792407 w 3217557"/>
                <a:gd name="connsiteY11" fmla="*/ 851360 h 2702049"/>
                <a:gd name="connsiteX12" fmla="*/ 2602591 w 3217557"/>
                <a:gd name="connsiteY12" fmla="*/ 1041176 h 2702049"/>
                <a:gd name="connsiteX13" fmla="*/ 2412775 w 3217557"/>
                <a:gd name="connsiteY13" fmla="*/ 851360 h 2702049"/>
                <a:gd name="connsiteX14" fmla="*/ 2602591 w 3217557"/>
                <a:gd name="connsiteY14" fmla="*/ 661544 h 2702049"/>
                <a:gd name="connsiteX15" fmla="*/ 677114 w 3217557"/>
                <a:gd name="connsiteY15" fmla="*/ 569491 h 2702049"/>
                <a:gd name="connsiteX16" fmla="*/ 330916 w 3217557"/>
                <a:gd name="connsiteY16" fmla="*/ 569491 h 2702049"/>
                <a:gd name="connsiteX17" fmla="*/ 0 w 3217557"/>
                <a:gd name="connsiteY17" fmla="*/ 900407 h 2702049"/>
                <a:gd name="connsiteX18" fmla="*/ 0 w 3217557"/>
                <a:gd name="connsiteY18" fmla="*/ 1952009 h 2702049"/>
                <a:gd name="connsiteX19" fmla="*/ 330916 w 3217557"/>
                <a:gd name="connsiteY19" fmla="*/ 2282925 h 2702049"/>
                <a:gd name="connsiteX20" fmla="*/ 711670 w 3217557"/>
                <a:gd name="connsiteY20" fmla="*/ 2282925 h 2702049"/>
                <a:gd name="connsiteX21" fmla="*/ 15770 w 3217557"/>
                <a:gd name="connsiteY21" fmla="*/ 2702049 h 2702049"/>
                <a:gd name="connsiteX22" fmla="*/ 1294529 w 3217557"/>
                <a:gd name="connsiteY22" fmla="*/ 2282925 h 2702049"/>
                <a:gd name="connsiteX23" fmla="*/ 2117356 w 3217557"/>
                <a:gd name="connsiteY23" fmla="*/ 2282925 h 2702049"/>
                <a:gd name="connsiteX24" fmla="*/ 2418395 w 3217557"/>
                <a:gd name="connsiteY24" fmla="*/ 2087951 h 2702049"/>
                <a:gd name="connsiteX25" fmla="*/ 1830857 w 3217557"/>
                <a:gd name="connsiteY25" fmla="*/ 1799347 h 2702049"/>
                <a:gd name="connsiteX26" fmla="*/ 1008030 w 3217557"/>
                <a:gd name="connsiteY26" fmla="*/ 1799347 h 2702049"/>
                <a:gd name="connsiteX27" fmla="*/ 677114 w 3217557"/>
                <a:gd name="connsiteY27" fmla="*/ 1468431 h 2702049"/>
                <a:gd name="connsiteX28" fmla="*/ 677114 w 3217557"/>
                <a:gd name="connsiteY28" fmla="*/ 569491 h 2702049"/>
                <a:gd name="connsiteX29" fmla="*/ 2886641 w 3217557"/>
                <a:gd name="connsiteY29" fmla="*/ 0 h 2702049"/>
                <a:gd name="connsiteX30" fmla="*/ 1100201 w 3217557"/>
                <a:gd name="connsiteY30" fmla="*/ 0 h 2702049"/>
                <a:gd name="connsiteX31" fmla="*/ 769285 w 3217557"/>
                <a:gd name="connsiteY31" fmla="*/ 330916 h 2702049"/>
                <a:gd name="connsiteX32" fmla="*/ 769285 w 3217557"/>
                <a:gd name="connsiteY32" fmla="*/ 1382518 h 2702049"/>
                <a:gd name="connsiteX33" fmla="*/ 1100201 w 3217557"/>
                <a:gd name="connsiteY33" fmla="*/ 1713434 h 2702049"/>
                <a:gd name="connsiteX34" fmla="*/ 1923028 w 3217557"/>
                <a:gd name="connsiteY34" fmla="*/ 1713434 h 2702049"/>
                <a:gd name="connsiteX35" fmla="*/ 3078958 w 3217557"/>
                <a:gd name="connsiteY35" fmla="*/ 2077967 h 2702049"/>
                <a:gd name="connsiteX36" fmla="*/ 2505887 w 3217557"/>
                <a:gd name="connsiteY36" fmla="*/ 1713434 h 2702049"/>
                <a:gd name="connsiteX37" fmla="*/ 2886641 w 3217557"/>
                <a:gd name="connsiteY37" fmla="*/ 1713434 h 2702049"/>
                <a:gd name="connsiteX38" fmla="*/ 3217557 w 3217557"/>
                <a:gd name="connsiteY38" fmla="*/ 1382518 h 2702049"/>
                <a:gd name="connsiteX39" fmla="*/ 3217557 w 3217557"/>
                <a:gd name="connsiteY39" fmla="*/ 330916 h 2702049"/>
                <a:gd name="connsiteX40" fmla="*/ 2886641 w 3217557"/>
                <a:gd name="connsiteY40" fmla="*/ 0 h 2702049"/>
                <a:gd name="connsiteX0" fmla="*/ 1384251 w 3217557"/>
                <a:gd name="connsiteY0" fmla="*/ 661544 h 2633810"/>
                <a:gd name="connsiteX1" fmla="*/ 1574067 w 3217557"/>
                <a:gd name="connsiteY1" fmla="*/ 851360 h 2633810"/>
                <a:gd name="connsiteX2" fmla="*/ 1384251 w 3217557"/>
                <a:gd name="connsiteY2" fmla="*/ 1041176 h 2633810"/>
                <a:gd name="connsiteX3" fmla="*/ 1194435 w 3217557"/>
                <a:gd name="connsiteY3" fmla="*/ 851360 h 2633810"/>
                <a:gd name="connsiteX4" fmla="*/ 1384251 w 3217557"/>
                <a:gd name="connsiteY4" fmla="*/ 661544 h 2633810"/>
                <a:gd name="connsiteX5" fmla="*/ 1993421 w 3217557"/>
                <a:gd name="connsiteY5" fmla="*/ 661544 h 2633810"/>
                <a:gd name="connsiteX6" fmla="*/ 2183237 w 3217557"/>
                <a:gd name="connsiteY6" fmla="*/ 851360 h 2633810"/>
                <a:gd name="connsiteX7" fmla="*/ 1993421 w 3217557"/>
                <a:gd name="connsiteY7" fmla="*/ 1041176 h 2633810"/>
                <a:gd name="connsiteX8" fmla="*/ 1803605 w 3217557"/>
                <a:gd name="connsiteY8" fmla="*/ 851360 h 2633810"/>
                <a:gd name="connsiteX9" fmla="*/ 1993421 w 3217557"/>
                <a:gd name="connsiteY9" fmla="*/ 661544 h 2633810"/>
                <a:gd name="connsiteX10" fmla="*/ 2602591 w 3217557"/>
                <a:gd name="connsiteY10" fmla="*/ 661544 h 2633810"/>
                <a:gd name="connsiteX11" fmla="*/ 2792407 w 3217557"/>
                <a:gd name="connsiteY11" fmla="*/ 851360 h 2633810"/>
                <a:gd name="connsiteX12" fmla="*/ 2602591 w 3217557"/>
                <a:gd name="connsiteY12" fmla="*/ 1041176 h 2633810"/>
                <a:gd name="connsiteX13" fmla="*/ 2412775 w 3217557"/>
                <a:gd name="connsiteY13" fmla="*/ 851360 h 2633810"/>
                <a:gd name="connsiteX14" fmla="*/ 2602591 w 3217557"/>
                <a:gd name="connsiteY14" fmla="*/ 661544 h 2633810"/>
                <a:gd name="connsiteX15" fmla="*/ 677114 w 3217557"/>
                <a:gd name="connsiteY15" fmla="*/ 569491 h 2633810"/>
                <a:gd name="connsiteX16" fmla="*/ 330916 w 3217557"/>
                <a:gd name="connsiteY16" fmla="*/ 569491 h 2633810"/>
                <a:gd name="connsiteX17" fmla="*/ 0 w 3217557"/>
                <a:gd name="connsiteY17" fmla="*/ 900407 h 2633810"/>
                <a:gd name="connsiteX18" fmla="*/ 0 w 3217557"/>
                <a:gd name="connsiteY18" fmla="*/ 1952009 h 2633810"/>
                <a:gd name="connsiteX19" fmla="*/ 330916 w 3217557"/>
                <a:gd name="connsiteY19" fmla="*/ 2282925 h 2633810"/>
                <a:gd name="connsiteX20" fmla="*/ 711670 w 3217557"/>
                <a:gd name="connsiteY20" fmla="*/ 2282925 h 2633810"/>
                <a:gd name="connsiteX21" fmla="*/ 165895 w 3217557"/>
                <a:gd name="connsiteY21" fmla="*/ 2633810 h 2633810"/>
                <a:gd name="connsiteX22" fmla="*/ 1294529 w 3217557"/>
                <a:gd name="connsiteY22" fmla="*/ 2282925 h 2633810"/>
                <a:gd name="connsiteX23" fmla="*/ 2117356 w 3217557"/>
                <a:gd name="connsiteY23" fmla="*/ 2282925 h 2633810"/>
                <a:gd name="connsiteX24" fmla="*/ 2418395 w 3217557"/>
                <a:gd name="connsiteY24" fmla="*/ 2087951 h 2633810"/>
                <a:gd name="connsiteX25" fmla="*/ 1830857 w 3217557"/>
                <a:gd name="connsiteY25" fmla="*/ 1799347 h 2633810"/>
                <a:gd name="connsiteX26" fmla="*/ 1008030 w 3217557"/>
                <a:gd name="connsiteY26" fmla="*/ 1799347 h 2633810"/>
                <a:gd name="connsiteX27" fmla="*/ 677114 w 3217557"/>
                <a:gd name="connsiteY27" fmla="*/ 1468431 h 2633810"/>
                <a:gd name="connsiteX28" fmla="*/ 677114 w 3217557"/>
                <a:gd name="connsiteY28" fmla="*/ 569491 h 2633810"/>
                <a:gd name="connsiteX29" fmla="*/ 2886641 w 3217557"/>
                <a:gd name="connsiteY29" fmla="*/ 0 h 2633810"/>
                <a:gd name="connsiteX30" fmla="*/ 1100201 w 3217557"/>
                <a:gd name="connsiteY30" fmla="*/ 0 h 2633810"/>
                <a:gd name="connsiteX31" fmla="*/ 769285 w 3217557"/>
                <a:gd name="connsiteY31" fmla="*/ 330916 h 2633810"/>
                <a:gd name="connsiteX32" fmla="*/ 769285 w 3217557"/>
                <a:gd name="connsiteY32" fmla="*/ 1382518 h 2633810"/>
                <a:gd name="connsiteX33" fmla="*/ 1100201 w 3217557"/>
                <a:gd name="connsiteY33" fmla="*/ 1713434 h 2633810"/>
                <a:gd name="connsiteX34" fmla="*/ 1923028 w 3217557"/>
                <a:gd name="connsiteY34" fmla="*/ 1713434 h 2633810"/>
                <a:gd name="connsiteX35" fmla="*/ 3078958 w 3217557"/>
                <a:gd name="connsiteY35" fmla="*/ 2077967 h 2633810"/>
                <a:gd name="connsiteX36" fmla="*/ 2505887 w 3217557"/>
                <a:gd name="connsiteY36" fmla="*/ 1713434 h 2633810"/>
                <a:gd name="connsiteX37" fmla="*/ 2886641 w 3217557"/>
                <a:gd name="connsiteY37" fmla="*/ 1713434 h 2633810"/>
                <a:gd name="connsiteX38" fmla="*/ 3217557 w 3217557"/>
                <a:gd name="connsiteY38" fmla="*/ 1382518 h 2633810"/>
                <a:gd name="connsiteX39" fmla="*/ 3217557 w 3217557"/>
                <a:gd name="connsiteY39" fmla="*/ 330916 h 2633810"/>
                <a:gd name="connsiteX40" fmla="*/ 2886641 w 3217557"/>
                <a:gd name="connsiteY40" fmla="*/ 0 h 2633810"/>
                <a:gd name="connsiteX0" fmla="*/ 1384251 w 3217557"/>
                <a:gd name="connsiteY0" fmla="*/ 661544 h 2633810"/>
                <a:gd name="connsiteX1" fmla="*/ 1574067 w 3217557"/>
                <a:gd name="connsiteY1" fmla="*/ 851360 h 2633810"/>
                <a:gd name="connsiteX2" fmla="*/ 1384251 w 3217557"/>
                <a:gd name="connsiteY2" fmla="*/ 1041176 h 2633810"/>
                <a:gd name="connsiteX3" fmla="*/ 1194435 w 3217557"/>
                <a:gd name="connsiteY3" fmla="*/ 851360 h 2633810"/>
                <a:gd name="connsiteX4" fmla="*/ 1384251 w 3217557"/>
                <a:gd name="connsiteY4" fmla="*/ 661544 h 2633810"/>
                <a:gd name="connsiteX5" fmla="*/ 1993421 w 3217557"/>
                <a:gd name="connsiteY5" fmla="*/ 661544 h 2633810"/>
                <a:gd name="connsiteX6" fmla="*/ 2183237 w 3217557"/>
                <a:gd name="connsiteY6" fmla="*/ 851360 h 2633810"/>
                <a:gd name="connsiteX7" fmla="*/ 1993421 w 3217557"/>
                <a:gd name="connsiteY7" fmla="*/ 1041176 h 2633810"/>
                <a:gd name="connsiteX8" fmla="*/ 1803605 w 3217557"/>
                <a:gd name="connsiteY8" fmla="*/ 851360 h 2633810"/>
                <a:gd name="connsiteX9" fmla="*/ 1993421 w 3217557"/>
                <a:gd name="connsiteY9" fmla="*/ 661544 h 2633810"/>
                <a:gd name="connsiteX10" fmla="*/ 2602591 w 3217557"/>
                <a:gd name="connsiteY10" fmla="*/ 661544 h 2633810"/>
                <a:gd name="connsiteX11" fmla="*/ 2792407 w 3217557"/>
                <a:gd name="connsiteY11" fmla="*/ 851360 h 2633810"/>
                <a:gd name="connsiteX12" fmla="*/ 2602591 w 3217557"/>
                <a:gd name="connsiteY12" fmla="*/ 1041176 h 2633810"/>
                <a:gd name="connsiteX13" fmla="*/ 2412775 w 3217557"/>
                <a:gd name="connsiteY13" fmla="*/ 851360 h 2633810"/>
                <a:gd name="connsiteX14" fmla="*/ 2602591 w 3217557"/>
                <a:gd name="connsiteY14" fmla="*/ 661544 h 2633810"/>
                <a:gd name="connsiteX15" fmla="*/ 677114 w 3217557"/>
                <a:gd name="connsiteY15" fmla="*/ 569491 h 2633810"/>
                <a:gd name="connsiteX16" fmla="*/ 330916 w 3217557"/>
                <a:gd name="connsiteY16" fmla="*/ 569491 h 2633810"/>
                <a:gd name="connsiteX17" fmla="*/ 0 w 3217557"/>
                <a:gd name="connsiteY17" fmla="*/ 900407 h 2633810"/>
                <a:gd name="connsiteX18" fmla="*/ 0 w 3217557"/>
                <a:gd name="connsiteY18" fmla="*/ 1952009 h 2633810"/>
                <a:gd name="connsiteX19" fmla="*/ 330916 w 3217557"/>
                <a:gd name="connsiteY19" fmla="*/ 2282925 h 2633810"/>
                <a:gd name="connsiteX20" fmla="*/ 711670 w 3217557"/>
                <a:gd name="connsiteY20" fmla="*/ 2282925 h 2633810"/>
                <a:gd name="connsiteX21" fmla="*/ 165895 w 3217557"/>
                <a:gd name="connsiteY21" fmla="*/ 2633810 h 2633810"/>
                <a:gd name="connsiteX22" fmla="*/ 1294529 w 3217557"/>
                <a:gd name="connsiteY22" fmla="*/ 2282925 h 2633810"/>
                <a:gd name="connsiteX23" fmla="*/ 2117356 w 3217557"/>
                <a:gd name="connsiteY23" fmla="*/ 2282925 h 2633810"/>
                <a:gd name="connsiteX24" fmla="*/ 2418395 w 3217557"/>
                <a:gd name="connsiteY24" fmla="*/ 2087951 h 2633810"/>
                <a:gd name="connsiteX25" fmla="*/ 1830857 w 3217557"/>
                <a:gd name="connsiteY25" fmla="*/ 1799347 h 2633810"/>
                <a:gd name="connsiteX26" fmla="*/ 1008030 w 3217557"/>
                <a:gd name="connsiteY26" fmla="*/ 1799347 h 2633810"/>
                <a:gd name="connsiteX27" fmla="*/ 677114 w 3217557"/>
                <a:gd name="connsiteY27" fmla="*/ 1468431 h 2633810"/>
                <a:gd name="connsiteX28" fmla="*/ 677114 w 3217557"/>
                <a:gd name="connsiteY28" fmla="*/ 569491 h 2633810"/>
                <a:gd name="connsiteX29" fmla="*/ 2886641 w 3217557"/>
                <a:gd name="connsiteY29" fmla="*/ 0 h 2633810"/>
                <a:gd name="connsiteX30" fmla="*/ 1100201 w 3217557"/>
                <a:gd name="connsiteY30" fmla="*/ 0 h 2633810"/>
                <a:gd name="connsiteX31" fmla="*/ 769285 w 3217557"/>
                <a:gd name="connsiteY31" fmla="*/ 330916 h 2633810"/>
                <a:gd name="connsiteX32" fmla="*/ 769285 w 3217557"/>
                <a:gd name="connsiteY32" fmla="*/ 1382518 h 2633810"/>
                <a:gd name="connsiteX33" fmla="*/ 1100201 w 3217557"/>
                <a:gd name="connsiteY33" fmla="*/ 1713434 h 2633810"/>
                <a:gd name="connsiteX34" fmla="*/ 1923028 w 3217557"/>
                <a:gd name="connsiteY34" fmla="*/ 1713434 h 2633810"/>
                <a:gd name="connsiteX35" fmla="*/ 3078958 w 3217557"/>
                <a:gd name="connsiteY35" fmla="*/ 2077967 h 2633810"/>
                <a:gd name="connsiteX36" fmla="*/ 2505887 w 3217557"/>
                <a:gd name="connsiteY36" fmla="*/ 1713434 h 2633810"/>
                <a:gd name="connsiteX37" fmla="*/ 2886641 w 3217557"/>
                <a:gd name="connsiteY37" fmla="*/ 1713434 h 2633810"/>
                <a:gd name="connsiteX38" fmla="*/ 3217557 w 3217557"/>
                <a:gd name="connsiteY38" fmla="*/ 1382518 h 2633810"/>
                <a:gd name="connsiteX39" fmla="*/ 3217557 w 3217557"/>
                <a:gd name="connsiteY39" fmla="*/ 330916 h 2633810"/>
                <a:gd name="connsiteX40" fmla="*/ 2886641 w 3217557"/>
                <a:gd name="connsiteY40" fmla="*/ 0 h 2633810"/>
                <a:gd name="connsiteX0" fmla="*/ 1384251 w 3217557"/>
                <a:gd name="connsiteY0" fmla="*/ 661544 h 2633810"/>
                <a:gd name="connsiteX1" fmla="*/ 1574067 w 3217557"/>
                <a:gd name="connsiteY1" fmla="*/ 851360 h 2633810"/>
                <a:gd name="connsiteX2" fmla="*/ 1384251 w 3217557"/>
                <a:gd name="connsiteY2" fmla="*/ 1041176 h 2633810"/>
                <a:gd name="connsiteX3" fmla="*/ 1194435 w 3217557"/>
                <a:gd name="connsiteY3" fmla="*/ 851360 h 2633810"/>
                <a:gd name="connsiteX4" fmla="*/ 1384251 w 3217557"/>
                <a:gd name="connsiteY4" fmla="*/ 661544 h 2633810"/>
                <a:gd name="connsiteX5" fmla="*/ 1993421 w 3217557"/>
                <a:gd name="connsiteY5" fmla="*/ 661544 h 2633810"/>
                <a:gd name="connsiteX6" fmla="*/ 2183237 w 3217557"/>
                <a:gd name="connsiteY6" fmla="*/ 851360 h 2633810"/>
                <a:gd name="connsiteX7" fmla="*/ 1993421 w 3217557"/>
                <a:gd name="connsiteY7" fmla="*/ 1041176 h 2633810"/>
                <a:gd name="connsiteX8" fmla="*/ 1803605 w 3217557"/>
                <a:gd name="connsiteY8" fmla="*/ 851360 h 2633810"/>
                <a:gd name="connsiteX9" fmla="*/ 1993421 w 3217557"/>
                <a:gd name="connsiteY9" fmla="*/ 661544 h 2633810"/>
                <a:gd name="connsiteX10" fmla="*/ 2602591 w 3217557"/>
                <a:gd name="connsiteY10" fmla="*/ 661544 h 2633810"/>
                <a:gd name="connsiteX11" fmla="*/ 2792407 w 3217557"/>
                <a:gd name="connsiteY11" fmla="*/ 851360 h 2633810"/>
                <a:gd name="connsiteX12" fmla="*/ 2602591 w 3217557"/>
                <a:gd name="connsiteY12" fmla="*/ 1041176 h 2633810"/>
                <a:gd name="connsiteX13" fmla="*/ 2412775 w 3217557"/>
                <a:gd name="connsiteY13" fmla="*/ 851360 h 2633810"/>
                <a:gd name="connsiteX14" fmla="*/ 2602591 w 3217557"/>
                <a:gd name="connsiteY14" fmla="*/ 661544 h 2633810"/>
                <a:gd name="connsiteX15" fmla="*/ 677114 w 3217557"/>
                <a:gd name="connsiteY15" fmla="*/ 569491 h 2633810"/>
                <a:gd name="connsiteX16" fmla="*/ 330916 w 3217557"/>
                <a:gd name="connsiteY16" fmla="*/ 569491 h 2633810"/>
                <a:gd name="connsiteX17" fmla="*/ 0 w 3217557"/>
                <a:gd name="connsiteY17" fmla="*/ 900407 h 2633810"/>
                <a:gd name="connsiteX18" fmla="*/ 0 w 3217557"/>
                <a:gd name="connsiteY18" fmla="*/ 1952009 h 2633810"/>
                <a:gd name="connsiteX19" fmla="*/ 330916 w 3217557"/>
                <a:gd name="connsiteY19" fmla="*/ 2282925 h 2633810"/>
                <a:gd name="connsiteX20" fmla="*/ 711670 w 3217557"/>
                <a:gd name="connsiteY20" fmla="*/ 2282925 h 2633810"/>
                <a:gd name="connsiteX21" fmla="*/ 165895 w 3217557"/>
                <a:gd name="connsiteY21" fmla="*/ 2633810 h 2633810"/>
                <a:gd name="connsiteX22" fmla="*/ 1294529 w 3217557"/>
                <a:gd name="connsiteY22" fmla="*/ 2282925 h 2633810"/>
                <a:gd name="connsiteX23" fmla="*/ 2117356 w 3217557"/>
                <a:gd name="connsiteY23" fmla="*/ 2282925 h 2633810"/>
                <a:gd name="connsiteX24" fmla="*/ 2418395 w 3217557"/>
                <a:gd name="connsiteY24" fmla="*/ 2087951 h 2633810"/>
                <a:gd name="connsiteX25" fmla="*/ 1830857 w 3217557"/>
                <a:gd name="connsiteY25" fmla="*/ 1799347 h 2633810"/>
                <a:gd name="connsiteX26" fmla="*/ 1008030 w 3217557"/>
                <a:gd name="connsiteY26" fmla="*/ 1799347 h 2633810"/>
                <a:gd name="connsiteX27" fmla="*/ 677114 w 3217557"/>
                <a:gd name="connsiteY27" fmla="*/ 1468431 h 2633810"/>
                <a:gd name="connsiteX28" fmla="*/ 677114 w 3217557"/>
                <a:gd name="connsiteY28" fmla="*/ 569491 h 2633810"/>
                <a:gd name="connsiteX29" fmla="*/ 2886641 w 3217557"/>
                <a:gd name="connsiteY29" fmla="*/ 0 h 2633810"/>
                <a:gd name="connsiteX30" fmla="*/ 1100201 w 3217557"/>
                <a:gd name="connsiteY30" fmla="*/ 0 h 2633810"/>
                <a:gd name="connsiteX31" fmla="*/ 769285 w 3217557"/>
                <a:gd name="connsiteY31" fmla="*/ 330916 h 2633810"/>
                <a:gd name="connsiteX32" fmla="*/ 769285 w 3217557"/>
                <a:gd name="connsiteY32" fmla="*/ 1382518 h 2633810"/>
                <a:gd name="connsiteX33" fmla="*/ 1100201 w 3217557"/>
                <a:gd name="connsiteY33" fmla="*/ 1713434 h 2633810"/>
                <a:gd name="connsiteX34" fmla="*/ 1923028 w 3217557"/>
                <a:gd name="connsiteY34" fmla="*/ 1713434 h 2633810"/>
                <a:gd name="connsiteX35" fmla="*/ 3078958 w 3217557"/>
                <a:gd name="connsiteY35" fmla="*/ 2077967 h 2633810"/>
                <a:gd name="connsiteX36" fmla="*/ 2505887 w 3217557"/>
                <a:gd name="connsiteY36" fmla="*/ 1713434 h 2633810"/>
                <a:gd name="connsiteX37" fmla="*/ 2886641 w 3217557"/>
                <a:gd name="connsiteY37" fmla="*/ 1713434 h 2633810"/>
                <a:gd name="connsiteX38" fmla="*/ 3217557 w 3217557"/>
                <a:gd name="connsiteY38" fmla="*/ 1382518 h 2633810"/>
                <a:gd name="connsiteX39" fmla="*/ 3217557 w 3217557"/>
                <a:gd name="connsiteY39" fmla="*/ 330916 h 2633810"/>
                <a:gd name="connsiteX40" fmla="*/ 2886641 w 3217557"/>
                <a:gd name="connsiteY40" fmla="*/ 0 h 2633810"/>
                <a:gd name="connsiteX0" fmla="*/ 1384251 w 3217557"/>
                <a:gd name="connsiteY0" fmla="*/ 661544 h 2654282"/>
                <a:gd name="connsiteX1" fmla="*/ 1574067 w 3217557"/>
                <a:gd name="connsiteY1" fmla="*/ 851360 h 2654282"/>
                <a:gd name="connsiteX2" fmla="*/ 1384251 w 3217557"/>
                <a:gd name="connsiteY2" fmla="*/ 1041176 h 2654282"/>
                <a:gd name="connsiteX3" fmla="*/ 1194435 w 3217557"/>
                <a:gd name="connsiteY3" fmla="*/ 851360 h 2654282"/>
                <a:gd name="connsiteX4" fmla="*/ 1384251 w 3217557"/>
                <a:gd name="connsiteY4" fmla="*/ 661544 h 2654282"/>
                <a:gd name="connsiteX5" fmla="*/ 1993421 w 3217557"/>
                <a:gd name="connsiteY5" fmla="*/ 661544 h 2654282"/>
                <a:gd name="connsiteX6" fmla="*/ 2183237 w 3217557"/>
                <a:gd name="connsiteY6" fmla="*/ 851360 h 2654282"/>
                <a:gd name="connsiteX7" fmla="*/ 1993421 w 3217557"/>
                <a:gd name="connsiteY7" fmla="*/ 1041176 h 2654282"/>
                <a:gd name="connsiteX8" fmla="*/ 1803605 w 3217557"/>
                <a:gd name="connsiteY8" fmla="*/ 851360 h 2654282"/>
                <a:gd name="connsiteX9" fmla="*/ 1993421 w 3217557"/>
                <a:gd name="connsiteY9" fmla="*/ 661544 h 2654282"/>
                <a:gd name="connsiteX10" fmla="*/ 2602591 w 3217557"/>
                <a:gd name="connsiteY10" fmla="*/ 661544 h 2654282"/>
                <a:gd name="connsiteX11" fmla="*/ 2792407 w 3217557"/>
                <a:gd name="connsiteY11" fmla="*/ 851360 h 2654282"/>
                <a:gd name="connsiteX12" fmla="*/ 2602591 w 3217557"/>
                <a:gd name="connsiteY12" fmla="*/ 1041176 h 2654282"/>
                <a:gd name="connsiteX13" fmla="*/ 2412775 w 3217557"/>
                <a:gd name="connsiteY13" fmla="*/ 851360 h 2654282"/>
                <a:gd name="connsiteX14" fmla="*/ 2602591 w 3217557"/>
                <a:gd name="connsiteY14" fmla="*/ 661544 h 2654282"/>
                <a:gd name="connsiteX15" fmla="*/ 677114 w 3217557"/>
                <a:gd name="connsiteY15" fmla="*/ 569491 h 2654282"/>
                <a:gd name="connsiteX16" fmla="*/ 330916 w 3217557"/>
                <a:gd name="connsiteY16" fmla="*/ 569491 h 2654282"/>
                <a:gd name="connsiteX17" fmla="*/ 0 w 3217557"/>
                <a:gd name="connsiteY17" fmla="*/ 900407 h 2654282"/>
                <a:gd name="connsiteX18" fmla="*/ 0 w 3217557"/>
                <a:gd name="connsiteY18" fmla="*/ 1952009 h 2654282"/>
                <a:gd name="connsiteX19" fmla="*/ 330916 w 3217557"/>
                <a:gd name="connsiteY19" fmla="*/ 2282925 h 2654282"/>
                <a:gd name="connsiteX20" fmla="*/ 711670 w 3217557"/>
                <a:gd name="connsiteY20" fmla="*/ 2282925 h 2654282"/>
                <a:gd name="connsiteX21" fmla="*/ 275077 w 3217557"/>
                <a:gd name="connsiteY21" fmla="*/ 2654282 h 2654282"/>
                <a:gd name="connsiteX22" fmla="*/ 1294529 w 3217557"/>
                <a:gd name="connsiteY22" fmla="*/ 2282925 h 2654282"/>
                <a:gd name="connsiteX23" fmla="*/ 2117356 w 3217557"/>
                <a:gd name="connsiteY23" fmla="*/ 2282925 h 2654282"/>
                <a:gd name="connsiteX24" fmla="*/ 2418395 w 3217557"/>
                <a:gd name="connsiteY24" fmla="*/ 2087951 h 2654282"/>
                <a:gd name="connsiteX25" fmla="*/ 1830857 w 3217557"/>
                <a:gd name="connsiteY25" fmla="*/ 1799347 h 2654282"/>
                <a:gd name="connsiteX26" fmla="*/ 1008030 w 3217557"/>
                <a:gd name="connsiteY26" fmla="*/ 1799347 h 2654282"/>
                <a:gd name="connsiteX27" fmla="*/ 677114 w 3217557"/>
                <a:gd name="connsiteY27" fmla="*/ 1468431 h 2654282"/>
                <a:gd name="connsiteX28" fmla="*/ 677114 w 3217557"/>
                <a:gd name="connsiteY28" fmla="*/ 569491 h 2654282"/>
                <a:gd name="connsiteX29" fmla="*/ 2886641 w 3217557"/>
                <a:gd name="connsiteY29" fmla="*/ 0 h 2654282"/>
                <a:gd name="connsiteX30" fmla="*/ 1100201 w 3217557"/>
                <a:gd name="connsiteY30" fmla="*/ 0 h 2654282"/>
                <a:gd name="connsiteX31" fmla="*/ 769285 w 3217557"/>
                <a:gd name="connsiteY31" fmla="*/ 330916 h 2654282"/>
                <a:gd name="connsiteX32" fmla="*/ 769285 w 3217557"/>
                <a:gd name="connsiteY32" fmla="*/ 1382518 h 2654282"/>
                <a:gd name="connsiteX33" fmla="*/ 1100201 w 3217557"/>
                <a:gd name="connsiteY33" fmla="*/ 1713434 h 2654282"/>
                <a:gd name="connsiteX34" fmla="*/ 1923028 w 3217557"/>
                <a:gd name="connsiteY34" fmla="*/ 1713434 h 2654282"/>
                <a:gd name="connsiteX35" fmla="*/ 3078958 w 3217557"/>
                <a:gd name="connsiteY35" fmla="*/ 2077967 h 2654282"/>
                <a:gd name="connsiteX36" fmla="*/ 2505887 w 3217557"/>
                <a:gd name="connsiteY36" fmla="*/ 1713434 h 2654282"/>
                <a:gd name="connsiteX37" fmla="*/ 2886641 w 3217557"/>
                <a:gd name="connsiteY37" fmla="*/ 1713434 h 2654282"/>
                <a:gd name="connsiteX38" fmla="*/ 3217557 w 3217557"/>
                <a:gd name="connsiteY38" fmla="*/ 1382518 h 2654282"/>
                <a:gd name="connsiteX39" fmla="*/ 3217557 w 3217557"/>
                <a:gd name="connsiteY39" fmla="*/ 330916 h 2654282"/>
                <a:gd name="connsiteX40" fmla="*/ 2886641 w 3217557"/>
                <a:gd name="connsiteY40" fmla="*/ 0 h 2654282"/>
                <a:gd name="connsiteX0" fmla="*/ 1384251 w 3217557"/>
                <a:gd name="connsiteY0" fmla="*/ 661544 h 2654282"/>
                <a:gd name="connsiteX1" fmla="*/ 1574067 w 3217557"/>
                <a:gd name="connsiteY1" fmla="*/ 851360 h 2654282"/>
                <a:gd name="connsiteX2" fmla="*/ 1384251 w 3217557"/>
                <a:gd name="connsiteY2" fmla="*/ 1041176 h 2654282"/>
                <a:gd name="connsiteX3" fmla="*/ 1194435 w 3217557"/>
                <a:gd name="connsiteY3" fmla="*/ 851360 h 2654282"/>
                <a:gd name="connsiteX4" fmla="*/ 1384251 w 3217557"/>
                <a:gd name="connsiteY4" fmla="*/ 661544 h 2654282"/>
                <a:gd name="connsiteX5" fmla="*/ 1993421 w 3217557"/>
                <a:gd name="connsiteY5" fmla="*/ 661544 h 2654282"/>
                <a:gd name="connsiteX6" fmla="*/ 2183237 w 3217557"/>
                <a:gd name="connsiteY6" fmla="*/ 851360 h 2654282"/>
                <a:gd name="connsiteX7" fmla="*/ 1993421 w 3217557"/>
                <a:gd name="connsiteY7" fmla="*/ 1041176 h 2654282"/>
                <a:gd name="connsiteX8" fmla="*/ 1803605 w 3217557"/>
                <a:gd name="connsiteY8" fmla="*/ 851360 h 2654282"/>
                <a:gd name="connsiteX9" fmla="*/ 1993421 w 3217557"/>
                <a:gd name="connsiteY9" fmla="*/ 661544 h 2654282"/>
                <a:gd name="connsiteX10" fmla="*/ 2602591 w 3217557"/>
                <a:gd name="connsiteY10" fmla="*/ 661544 h 2654282"/>
                <a:gd name="connsiteX11" fmla="*/ 2792407 w 3217557"/>
                <a:gd name="connsiteY11" fmla="*/ 851360 h 2654282"/>
                <a:gd name="connsiteX12" fmla="*/ 2602591 w 3217557"/>
                <a:gd name="connsiteY12" fmla="*/ 1041176 h 2654282"/>
                <a:gd name="connsiteX13" fmla="*/ 2412775 w 3217557"/>
                <a:gd name="connsiteY13" fmla="*/ 851360 h 2654282"/>
                <a:gd name="connsiteX14" fmla="*/ 2602591 w 3217557"/>
                <a:gd name="connsiteY14" fmla="*/ 661544 h 2654282"/>
                <a:gd name="connsiteX15" fmla="*/ 677114 w 3217557"/>
                <a:gd name="connsiteY15" fmla="*/ 569491 h 2654282"/>
                <a:gd name="connsiteX16" fmla="*/ 330916 w 3217557"/>
                <a:gd name="connsiteY16" fmla="*/ 569491 h 2654282"/>
                <a:gd name="connsiteX17" fmla="*/ 0 w 3217557"/>
                <a:gd name="connsiteY17" fmla="*/ 900407 h 2654282"/>
                <a:gd name="connsiteX18" fmla="*/ 0 w 3217557"/>
                <a:gd name="connsiteY18" fmla="*/ 1952009 h 2654282"/>
                <a:gd name="connsiteX19" fmla="*/ 330916 w 3217557"/>
                <a:gd name="connsiteY19" fmla="*/ 2282925 h 2654282"/>
                <a:gd name="connsiteX20" fmla="*/ 711670 w 3217557"/>
                <a:gd name="connsiteY20" fmla="*/ 2282925 h 2654282"/>
                <a:gd name="connsiteX21" fmla="*/ 275077 w 3217557"/>
                <a:gd name="connsiteY21" fmla="*/ 2654282 h 2654282"/>
                <a:gd name="connsiteX22" fmla="*/ 1294529 w 3217557"/>
                <a:gd name="connsiteY22" fmla="*/ 2282925 h 2654282"/>
                <a:gd name="connsiteX23" fmla="*/ 2117356 w 3217557"/>
                <a:gd name="connsiteY23" fmla="*/ 2282925 h 2654282"/>
                <a:gd name="connsiteX24" fmla="*/ 2418395 w 3217557"/>
                <a:gd name="connsiteY24" fmla="*/ 2087951 h 2654282"/>
                <a:gd name="connsiteX25" fmla="*/ 1830857 w 3217557"/>
                <a:gd name="connsiteY25" fmla="*/ 1799347 h 2654282"/>
                <a:gd name="connsiteX26" fmla="*/ 1008030 w 3217557"/>
                <a:gd name="connsiteY26" fmla="*/ 1799347 h 2654282"/>
                <a:gd name="connsiteX27" fmla="*/ 677114 w 3217557"/>
                <a:gd name="connsiteY27" fmla="*/ 1468431 h 2654282"/>
                <a:gd name="connsiteX28" fmla="*/ 677114 w 3217557"/>
                <a:gd name="connsiteY28" fmla="*/ 569491 h 2654282"/>
                <a:gd name="connsiteX29" fmla="*/ 2886641 w 3217557"/>
                <a:gd name="connsiteY29" fmla="*/ 0 h 2654282"/>
                <a:gd name="connsiteX30" fmla="*/ 1100201 w 3217557"/>
                <a:gd name="connsiteY30" fmla="*/ 0 h 2654282"/>
                <a:gd name="connsiteX31" fmla="*/ 769285 w 3217557"/>
                <a:gd name="connsiteY31" fmla="*/ 330916 h 2654282"/>
                <a:gd name="connsiteX32" fmla="*/ 769285 w 3217557"/>
                <a:gd name="connsiteY32" fmla="*/ 1382518 h 2654282"/>
                <a:gd name="connsiteX33" fmla="*/ 1100201 w 3217557"/>
                <a:gd name="connsiteY33" fmla="*/ 1713434 h 2654282"/>
                <a:gd name="connsiteX34" fmla="*/ 1923028 w 3217557"/>
                <a:gd name="connsiteY34" fmla="*/ 1713434 h 2654282"/>
                <a:gd name="connsiteX35" fmla="*/ 3078958 w 3217557"/>
                <a:gd name="connsiteY35" fmla="*/ 2077967 h 2654282"/>
                <a:gd name="connsiteX36" fmla="*/ 2505887 w 3217557"/>
                <a:gd name="connsiteY36" fmla="*/ 1713434 h 2654282"/>
                <a:gd name="connsiteX37" fmla="*/ 2886641 w 3217557"/>
                <a:gd name="connsiteY37" fmla="*/ 1713434 h 2654282"/>
                <a:gd name="connsiteX38" fmla="*/ 3217557 w 3217557"/>
                <a:gd name="connsiteY38" fmla="*/ 1382518 h 2654282"/>
                <a:gd name="connsiteX39" fmla="*/ 3217557 w 3217557"/>
                <a:gd name="connsiteY39" fmla="*/ 330916 h 2654282"/>
                <a:gd name="connsiteX40" fmla="*/ 2886641 w 3217557"/>
                <a:gd name="connsiteY40" fmla="*/ 0 h 2654282"/>
                <a:gd name="connsiteX0" fmla="*/ 1384251 w 3217557"/>
                <a:gd name="connsiteY0" fmla="*/ 661544 h 2654282"/>
                <a:gd name="connsiteX1" fmla="*/ 1574067 w 3217557"/>
                <a:gd name="connsiteY1" fmla="*/ 851360 h 2654282"/>
                <a:gd name="connsiteX2" fmla="*/ 1384251 w 3217557"/>
                <a:gd name="connsiteY2" fmla="*/ 1041176 h 2654282"/>
                <a:gd name="connsiteX3" fmla="*/ 1194435 w 3217557"/>
                <a:gd name="connsiteY3" fmla="*/ 851360 h 2654282"/>
                <a:gd name="connsiteX4" fmla="*/ 1384251 w 3217557"/>
                <a:gd name="connsiteY4" fmla="*/ 661544 h 2654282"/>
                <a:gd name="connsiteX5" fmla="*/ 1993421 w 3217557"/>
                <a:gd name="connsiteY5" fmla="*/ 661544 h 2654282"/>
                <a:gd name="connsiteX6" fmla="*/ 2183237 w 3217557"/>
                <a:gd name="connsiteY6" fmla="*/ 851360 h 2654282"/>
                <a:gd name="connsiteX7" fmla="*/ 1993421 w 3217557"/>
                <a:gd name="connsiteY7" fmla="*/ 1041176 h 2654282"/>
                <a:gd name="connsiteX8" fmla="*/ 1803605 w 3217557"/>
                <a:gd name="connsiteY8" fmla="*/ 851360 h 2654282"/>
                <a:gd name="connsiteX9" fmla="*/ 1993421 w 3217557"/>
                <a:gd name="connsiteY9" fmla="*/ 661544 h 2654282"/>
                <a:gd name="connsiteX10" fmla="*/ 2602591 w 3217557"/>
                <a:gd name="connsiteY10" fmla="*/ 661544 h 2654282"/>
                <a:gd name="connsiteX11" fmla="*/ 2792407 w 3217557"/>
                <a:gd name="connsiteY11" fmla="*/ 851360 h 2654282"/>
                <a:gd name="connsiteX12" fmla="*/ 2602591 w 3217557"/>
                <a:gd name="connsiteY12" fmla="*/ 1041176 h 2654282"/>
                <a:gd name="connsiteX13" fmla="*/ 2412775 w 3217557"/>
                <a:gd name="connsiteY13" fmla="*/ 851360 h 2654282"/>
                <a:gd name="connsiteX14" fmla="*/ 2602591 w 3217557"/>
                <a:gd name="connsiteY14" fmla="*/ 661544 h 2654282"/>
                <a:gd name="connsiteX15" fmla="*/ 677114 w 3217557"/>
                <a:gd name="connsiteY15" fmla="*/ 569491 h 2654282"/>
                <a:gd name="connsiteX16" fmla="*/ 330916 w 3217557"/>
                <a:gd name="connsiteY16" fmla="*/ 569491 h 2654282"/>
                <a:gd name="connsiteX17" fmla="*/ 0 w 3217557"/>
                <a:gd name="connsiteY17" fmla="*/ 900407 h 2654282"/>
                <a:gd name="connsiteX18" fmla="*/ 0 w 3217557"/>
                <a:gd name="connsiteY18" fmla="*/ 1952009 h 2654282"/>
                <a:gd name="connsiteX19" fmla="*/ 330916 w 3217557"/>
                <a:gd name="connsiteY19" fmla="*/ 2282925 h 2654282"/>
                <a:gd name="connsiteX20" fmla="*/ 711670 w 3217557"/>
                <a:gd name="connsiteY20" fmla="*/ 2282925 h 2654282"/>
                <a:gd name="connsiteX21" fmla="*/ 275077 w 3217557"/>
                <a:gd name="connsiteY21" fmla="*/ 2654282 h 2654282"/>
                <a:gd name="connsiteX22" fmla="*/ 1294529 w 3217557"/>
                <a:gd name="connsiteY22" fmla="*/ 2282925 h 2654282"/>
                <a:gd name="connsiteX23" fmla="*/ 2117356 w 3217557"/>
                <a:gd name="connsiteY23" fmla="*/ 2282925 h 2654282"/>
                <a:gd name="connsiteX24" fmla="*/ 2418395 w 3217557"/>
                <a:gd name="connsiteY24" fmla="*/ 2087951 h 2654282"/>
                <a:gd name="connsiteX25" fmla="*/ 1830857 w 3217557"/>
                <a:gd name="connsiteY25" fmla="*/ 1799347 h 2654282"/>
                <a:gd name="connsiteX26" fmla="*/ 1008030 w 3217557"/>
                <a:gd name="connsiteY26" fmla="*/ 1799347 h 2654282"/>
                <a:gd name="connsiteX27" fmla="*/ 677114 w 3217557"/>
                <a:gd name="connsiteY27" fmla="*/ 1468431 h 2654282"/>
                <a:gd name="connsiteX28" fmla="*/ 677114 w 3217557"/>
                <a:gd name="connsiteY28" fmla="*/ 569491 h 2654282"/>
                <a:gd name="connsiteX29" fmla="*/ 2886641 w 3217557"/>
                <a:gd name="connsiteY29" fmla="*/ 0 h 2654282"/>
                <a:gd name="connsiteX30" fmla="*/ 1100201 w 3217557"/>
                <a:gd name="connsiteY30" fmla="*/ 0 h 2654282"/>
                <a:gd name="connsiteX31" fmla="*/ 769285 w 3217557"/>
                <a:gd name="connsiteY31" fmla="*/ 330916 h 2654282"/>
                <a:gd name="connsiteX32" fmla="*/ 769285 w 3217557"/>
                <a:gd name="connsiteY32" fmla="*/ 1382518 h 2654282"/>
                <a:gd name="connsiteX33" fmla="*/ 1100201 w 3217557"/>
                <a:gd name="connsiteY33" fmla="*/ 1713434 h 2654282"/>
                <a:gd name="connsiteX34" fmla="*/ 1923028 w 3217557"/>
                <a:gd name="connsiteY34" fmla="*/ 1713434 h 2654282"/>
                <a:gd name="connsiteX35" fmla="*/ 3078958 w 3217557"/>
                <a:gd name="connsiteY35" fmla="*/ 2077967 h 2654282"/>
                <a:gd name="connsiteX36" fmla="*/ 2505887 w 3217557"/>
                <a:gd name="connsiteY36" fmla="*/ 1713434 h 2654282"/>
                <a:gd name="connsiteX37" fmla="*/ 2886641 w 3217557"/>
                <a:gd name="connsiteY37" fmla="*/ 1713434 h 2654282"/>
                <a:gd name="connsiteX38" fmla="*/ 3217557 w 3217557"/>
                <a:gd name="connsiteY38" fmla="*/ 1382518 h 2654282"/>
                <a:gd name="connsiteX39" fmla="*/ 3217557 w 3217557"/>
                <a:gd name="connsiteY39" fmla="*/ 330916 h 2654282"/>
                <a:gd name="connsiteX40" fmla="*/ 2886641 w 3217557"/>
                <a:gd name="connsiteY40" fmla="*/ 0 h 2654282"/>
                <a:gd name="connsiteX0" fmla="*/ 1384251 w 3217557"/>
                <a:gd name="connsiteY0" fmla="*/ 661544 h 2654282"/>
                <a:gd name="connsiteX1" fmla="*/ 1574067 w 3217557"/>
                <a:gd name="connsiteY1" fmla="*/ 851360 h 2654282"/>
                <a:gd name="connsiteX2" fmla="*/ 1384251 w 3217557"/>
                <a:gd name="connsiteY2" fmla="*/ 1041176 h 2654282"/>
                <a:gd name="connsiteX3" fmla="*/ 1194435 w 3217557"/>
                <a:gd name="connsiteY3" fmla="*/ 851360 h 2654282"/>
                <a:gd name="connsiteX4" fmla="*/ 1384251 w 3217557"/>
                <a:gd name="connsiteY4" fmla="*/ 661544 h 2654282"/>
                <a:gd name="connsiteX5" fmla="*/ 1993421 w 3217557"/>
                <a:gd name="connsiteY5" fmla="*/ 661544 h 2654282"/>
                <a:gd name="connsiteX6" fmla="*/ 2183237 w 3217557"/>
                <a:gd name="connsiteY6" fmla="*/ 851360 h 2654282"/>
                <a:gd name="connsiteX7" fmla="*/ 1993421 w 3217557"/>
                <a:gd name="connsiteY7" fmla="*/ 1041176 h 2654282"/>
                <a:gd name="connsiteX8" fmla="*/ 1803605 w 3217557"/>
                <a:gd name="connsiteY8" fmla="*/ 851360 h 2654282"/>
                <a:gd name="connsiteX9" fmla="*/ 1993421 w 3217557"/>
                <a:gd name="connsiteY9" fmla="*/ 661544 h 2654282"/>
                <a:gd name="connsiteX10" fmla="*/ 2602591 w 3217557"/>
                <a:gd name="connsiteY10" fmla="*/ 661544 h 2654282"/>
                <a:gd name="connsiteX11" fmla="*/ 2792407 w 3217557"/>
                <a:gd name="connsiteY11" fmla="*/ 851360 h 2654282"/>
                <a:gd name="connsiteX12" fmla="*/ 2602591 w 3217557"/>
                <a:gd name="connsiteY12" fmla="*/ 1041176 h 2654282"/>
                <a:gd name="connsiteX13" fmla="*/ 2412775 w 3217557"/>
                <a:gd name="connsiteY13" fmla="*/ 851360 h 2654282"/>
                <a:gd name="connsiteX14" fmla="*/ 2602591 w 3217557"/>
                <a:gd name="connsiteY14" fmla="*/ 661544 h 2654282"/>
                <a:gd name="connsiteX15" fmla="*/ 677114 w 3217557"/>
                <a:gd name="connsiteY15" fmla="*/ 569491 h 2654282"/>
                <a:gd name="connsiteX16" fmla="*/ 330916 w 3217557"/>
                <a:gd name="connsiteY16" fmla="*/ 569491 h 2654282"/>
                <a:gd name="connsiteX17" fmla="*/ 0 w 3217557"/>
                <a:gd name="connsiteY17" fmla="*/ 900407 h 2654282"/>
                <a:gd name="connsiteX18" fmla="*/ 0 w 3217557"/>
                <a:gd name="connsiteY18" fmla="*/ 1952009 h 2654282"/>
                <a:gd name="connsiteX19" fmla="*/ 330916 w 3217557"/>
                <a:gd name="connsiteY19" fmla="*/ 2282925 h 2654282"/>
                <a:gd name="connsiteX20" fmla="*/ 711670 w 3217557"/>
                <a:gd name="connsiteY20" fmla="*/ 2282925 h 2654282"/>
                <a:gd name="connsiteX21" fmla="*/ 275077 w 3217557"/>
                <a:gd name="connsiteY21" fmla="*/ 2654282 h 2654282"/>
                <a:gd name="connsiteX22" fmla="*/ 1294529 w 3217557"/>
                <a:gd name="connsiteY22" fmla="*/ 2282925 h 2654282"/>
                <a:gd name="connsiteX23" fmla="*/ 2117356 w 3217557"/>
                <a:gd name="connsiteY23" fmla="*/ 2282925 h 2654282"/>
                <a:gd name="connsiteX24" fmla="*/ 2418395 w 3217557"/>
                <a:gd name="connsiteY24" fmla="*/ 2087951 h 2654282"/>
                <a:gd name="connsiteX25" fmla="*/ 1830857 w 3217557"/>
                <a:gd name="connsiteY25" fmla="*/ 1799347 h 2654282"/>
                <a:gd name="connsiteX26" fmla="*/ 1008030 w 3217557"/>
                <a:gd name="connsiteY26" fmla="*/ 1799347 h 2654282"/>
                <a:gd name="connsiteX27" fmla="*/ 677114 w 3217557"/>
                <a:gd name="connsiteY27" fmla="*/ 1468431 h 2654282"/>
                <a:gd name="connsiteX28" fmla="*/ 677114 w 3217557"/>
                <a:gd name="connsiteY28" fmla="*/ 569491 h 2654282"/>
                <a:gd name="connsiteX29" fmla="*/ 2886641 w 3217557"/>
                <a:gd name="connsiteY29" fmla="*/ 0 h 2654282"/>
                <a:gd name="connsiteX30" fmla="*/ 1100201 w 3217557"/>
                <a:gd name="connsiteY30" fmla="*/ 0 h 2654282"/>
                <a:gd name="connsiteX31" fmla="*/ 769285 w 3217557"/>
                <a:gd name="connsiteY31" fmla="*/ 330916 h 2654282"/>
                <a:gd name="connsiteX32" fmla="*/ 769285 w 3217557"/>
                <a:gd name="connsiteY32" fmla="*/ 1382518 h 2654282"/>
                <a:gd name="connsiteX33" fmla="*/ 1100201 w 3217557"/>
                <a:gd name="connsiteY33" fmla="*/ 1713434 h 2654282"/>
                <a:gd name="connsiteX34" fmla="*/ 1923028 w 3217557"/>
                <a:gd name="connsiteY34" fmla="*/ 1713434 h 2654282"/>
                <a:gd name="connsiteX35" fmla="*/ 3078958 w 3217557"/>
                <a:gd name="connsiteY35" fmla="*/ 2077967 h 2654282"/>
                <a:gd name="connsiteX36" fmla="*/ 2505887 w 3217557"/>
                <a:gd name="connsiteY36" fmla="*/ 1713434 h 2654282"/>
                <a:gd name="connsiteX37" fmla="*/ 2886641 w 3217557"/>
                <a:gd name="connsiteY37" fmla="*/ 1713434 h 2654282"/>
                <a:gd name="connsiteX38" fmla="*/ 3217557 w 3217557"/>
                <a:gd name="connsiteY38" fmla="*/ 1382518 h 2654282"/>
                <a:gd name="connsiteX39" fmla="*/ 3217557 w 3217557"/>
                <a:gd name="connsiteY39" fmla="*/ 330916 h 2654282"/>
                <a:gd name="connsiteX40" fmla="*/ 2886641 w 3217557"/>
                <a:gd name="connsiteY40" fmla="*/ 0 h 2654282"/>
                <a:gd name="connsiteX0" fmla="*/ 1384251 w 3217557"/>
                <a:gd name="connsiteY0" fmla="*/ 661544 h 2654282"/>
                <a:gd name="connsiteX1" fmla="*/ 1574067 w 3217557"/>
                <a:gd name="connsiteY1" fmla="*/ 851360 h 2654282"/>
                <a:gd name="connsiteX2" fmla="*/ 1384251 w 3217557"/>
                <a:gd name="connsiteY2" fmla="*/ 1041176 h 2654282"/>
                <a:gd name="connsiteX3" fmla="*/ 1194435 w 3217557"/>
                <a:gd name="connsiteY3" fmla="*/ 851360 h 2654282"/>
                <a:gd name="connsiteX4" fmla="*/ 1384251 w 3217557"/>
                <a:gd name="connsiteY4" fmla="*/ 661544 h 2654282"/>
                <a:gd name="connsiteX5" fmla="*/ 1993421 w 3217557"/>
                <a:gd name="connsiteY5" fmla="*/ 661544 h 2654282"/>
                <a:gd name="connsiteX6" fmla="*/ 2183237 w 3217557"/>
                <a:gd name="connsiteY6" fmla="*/ 851360 h 2654282"/>
                <a:gd name="connsiteX7" fmla="*/ 1993421 w 3217557"/>
                <a:gd name="connsiteY7" fmla="*/ 1041176 h 2654282"/>
                <a:gd name="connsiteX8" fmla="*/ 1803605 w 3217557"/>
                <a:gd name="connsiteY8" fmla="*/ 851360 h 2654282"/>
                <a:gd name="connsiteX9" fmla="*/ 1993421 w 3217557"/>
                <a:gd name="connsiteY9" fmla="*/ 661544 h 2654282"/>
                <a:gd name="connsiteX10" fmla="*/ 2602591 w 3217557"/>
                <a:gd name="connsiteY10" fmla="*/ 661544 h 2654282"/>
                <a:gd name="connsiteX11" fmla="*/ 2792407 w 3217557"/>
                <a:gd name="connsiteY11" fmla="*/ 851360 h 2654282"/>
                <a:gd name="connsiteX12" fmla="*/ 2602591 w 3217557"/>
                <a:gd name="connsiteY12" fmla="*/ 1041176 h 2654282"/>
                <a:gd name="connsiteX13" fmla="*/ 2412775 w 3217557"/>
                <a:gd name="connsiteY13" fmla="*/ 851360 h 2654282"/>
                <a:gd name="connsiteX14" fmla="*/ 2602591 w 3217557"/>
                <a:gd name="connsiteY14" fmla="*/ 661544 h 2654282"/>
                <a:gd name="connsiteX15" fmla="*/ 677114 w 3217557"/>
                <a:gd name="connsiteY15" fmla="*/ 569491 h 2654282"/>
                <a:gd name="connsiteX16" fmla="*/ 330916 w 3217557"/>
                <a:gd name="connsiteY16" fmla="*/ 569491 h 2654282"/>
                <a:gd name="connsiteX17" fmla="*/ 0 w 3217557"/>
                <a:gd name="connsiteY17" fmla="*/ 900407 h 2654282"/>
                <a:gd name="connsiteX18" fmla="*/ 0 w 3217557"/>
                <a:gd name="connsiteY18" fmla="*/ 1952009 h 2654282"/>
                <a:gd name="connsiteX19" fmla="*/ 330916 w 3217557"/>
                <a:gd name="connsiteY19" fmla="*/ 2282925 h 2654282"/>
                <a:gd name="connsiteX20" fmla="*/ 711670 w 3217557"/>
                <a:gd name="connsiteY20" fmla="*/ 2282925 h 2654282"/>
                <a:gd name="connsiteX21" fmla="*/ 275077 w 3217557"/>
                <a:gd name="connsiteY21" fmla="*/ 2654282 h 2654282"/>
                <a:gd name="connsiteX22" fmla="*/ 1294529 w 3217557"/>
                <a:gd name="connsiteY22" fmla="*/ 2282925 h 2654282"/>
                <a:gd name="connsiteX23" fmla="*/ 2117356 w 3217557"/>
                <a:gd name="connsiteY23" fmla="*/ 2282925 h 2654282"/>
                <a:gd name="connsiteX24" fmla="*/ 2418395 w 3217557"/>
                <a:gd name="connsiteY24" fmla="*/ 2087951 h 2654282"/>
                <a:gd name="connsiteX25" fmla="*/ 1830857 w 3217557"/>
                <a:gd name="connsiteY25" fmla="*/ 1799347 h 2654282"/>
                <a:gd name="connsiteX26" fmla="*/ 1008030 w 3217557"/>
                <a:gd name="connsiteY26" fmla="*/ 1799347 h 2654282"/>
                <a:gd name="connsiteX27" fmla="*/ 677114 w 3217557"/>
                <a:gd name="connsiteY27" fmla="*/ 1468431 h 2654282"/>
                <a:gd name="connsiteX28" fmla="*/ 677114 w 3217557"/>
                <a:gd name="connsiteY28" fmla="*/ 569491 h 2654282"/>
                <a:gd name="connsiteX29" fmla="*/ 2886641 w 3217557"/>
                <a:gd name="connsiteY29" fmla="*/ 0 h 2654282"/>
                <a:gd name="connsiteX30" fmla="*/ 1100201 w 3217557"/>
                <a:gd name="connsiteY30" fmla="*/ 0 h 2654282"/>
                <a:gd name="connsiteX31" fmla="*/ 769285 w 3217557"/>
                <a:gd name="connsiteY31" fmla="*/ 330916 h 2654282"/>
                <a:gd name="connsiteX32" fmla="*/ 769285 w 3217557"/>
                <a:gd name="connsiteY32" fmla="*/ 1382518 h 2654282"/>
                <a:gd name="connsiteX33" fmla="*/ 1100201 w 3217557"/>
                <a:gd name="connsiteY33" fmla="*/ 1713434 h 2654282"/>
                <a:gd name="connsiteX34" fmla="*/ 1923028 w 3217557"/>
                <a:gd name="connsiteY34" fmla="*/ 1713434 h 2654282"/>
                <a:gd name="connsiteX35" fmla="*/ 3078958 w 3217557"/>
                <a:gd name="connsiteY35" fmla="*/ 2077967 h 2654282"/>
                <a:gd name="connsiteX36" fmla="*/ 2505887 w 3217557"/>
                <a:gd name="connsiteY36" fmla="*/ 1713434 h 2654282"/>
                <a:gd name="connsiteX37" fmla="*/ 2886641 w 3217557"/>
                <a:gd name="connsiteY37" fmla="*/ 1713434 h 2654282"/>
                <a:gd name="connsiteX38" fmla="*/ 3217557 w 3217557"/>
                <a:gd name="connsiteY38" fmla="*/ 1382518 h 2654282"/>
                <a:gd name="connsiteX39" fmla="*/ 3217557 w 3217557"/>
                <a:gd name="connsiteY39" fmla="*/ 330916 h 2654282"/>
                <a:gd name="connsiteX40" fmla="*/ 2886641 w 3217557"/>
                <a:gd name="connsiteY40" fmla="*/ 0 h 2654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3217557" h="2654282">
                  <a:moveTo>
                    <a:pt x="1384251" y="661544"/>
                  </a:moveTo>
                  <a:cubicBezTo>
                    <a:pt x="1489083" y="661544"/>
                    <a:pt x="1574067" y="746528"/>
                    <a:pt x="1574067" y="851360"/>
                  </a:cubicBezTo>
                  <a:cubicBezTo>
                    <a:pt x="1574067" y="956192"/>
                    <a:pt x="1489083" y="1041176"/>
                    <a:pt x="1384251" y="1041176"/>
                  </a:cubicBezTo>
                  <a:cubicBezTo>
                    <a:pt x="1279419" y="1041176"/>
                    <a:pt x="1194435" y="956192"/>
                    <a:pt x="1194435" y="851360"/>
                  </a:cubicBezTo>
                  <a:cubicBezTo>
                    <a:pt x="1194435" y="746528"/>
                    <a:pt x="1279419" y="661544"/>
                    <a:pt x="1384251" y="661544"/>
                  </a:cubicBezTo>
                  <a:close/>
                  <a:moveTo>
                    <a:pt x="1993421" y="661544"/>
                  </a:moveTo>
                  <a:cubicBezTo>
                    <a:pt x="2098253" y="661544"/>
                    <a:pt x="2183237" y="746528"/>
                    <a:pt x="2183237" y="851360"/>
                  </a:cubicBezTo>
                  <a:cubicBezTo>
                    <a:pt x="2183237" y="956192"/>
                    <a:pt x="2098253" y="1041176"/>
                    <a:pt x="1993421" y="1041176"/>
                  </a:cubicBezTo>
                  <a:cubicBezTo>
                    <a:pt x="1888589" y="1041176"/>
                    <a:pt x="1803605" y="956192"/>
                    <a:pt x="1803605" y="851360"/>
                  </a:cubicBezTo>
                  <a:cubicBezTo>
                    <a:pt x="1803605" y="746528"/>
                    <a:pt x="1888589" y="661544"/>
                    <a:pt x="1993421" y="661544"/>
                  </a:cubicBezTo>
                  <a:close/>
                  <a:moveTo>
                    <a:pt x="2602591" y="661544"/>
                  </a:moveTo>
                  <a:cubicBezTo>
                    <a:pt x="2707423" y="661544"/>
                    <a:pt x="2792407" y="746528"/>
                    <a:pt x="2792407" y="851360"/>
                  </a:cubicBezTo>
                  <a:cubicBezTo>
                    <a:pt x="2792407" y="956192"/>
                    <a:pt x="2707423" y="1041176"/>
                    <a:pt x="2602591" y="1041176"/>
                  </a:cubicBezTo>
                  <a:cubicBezTo>
                    <a:pt x="2497759" y="1041176"/>
                    <a:pt x="2412775" y="956192"/>
                    <a:pt x="2412775" y="851360"/>
                  </a:cubicBezTo>
                  <a:cubicBezTo>
                    <a:pt x="2412775" y="746528"/>
                    <a:pt x="2497759" y="661544"/>
                    <a:pt x="2602591" y="661544"/>
                  </a:cubicBezTo>
                  <a:close/>
                  <a:moveTo>
                    <a:pt x="677114" y="569491"/>
                  </a:moveTo>
                  <a:lnTo>
                    <a:pt x="330916" y="569491"/>
                  </a:lnTo>
                  <a:cubicBezTo>
                    <a:pt x="148156" y="569491"/>
                    <a:pt x="0" y="717647"/>
                    <a:pt x="0" y="900407"/>
                  </a:cubicBezTo>
                  <a:lnTo>
                    <a:pt x="0" y="1952009"/>
                  </a:lnTo>
                  <a:cubicBezTo>
                    <a:pt x="0" y="2134769"/>
                    <a:pt x="148156" y="2282925"/>
                    <a:pt x="330916" y="2282925"/>
                  </a:cubicBezTo>
                  <a:lnTo>
                    <a:pt x="711670" y="2282925"/>
                  </a:lnTo>
                  <a:cubicBezTo>
                    <a:pt x="639726" y="2394386"/>
                    <a:pt x="647101" y="2475544"/>
                    <a:pt x="275077" y="2654282"/>
                  </a:cubicBezTo>
                  <a:cubicBezTo>
                    <a:pt x="900998" y="2583693"/>
                    <a:pt x="998412" y="2552618"/>
                    <a:pt x="1294529" y="2282925"/>
                  </a:cubicBezTo>
                  <a:lnTo>
                    <a:pt x="2117356" y="2282925"/>
                  </a:lnTo>
                  <a:cubicBezTo>
                    <a:pt x="2251554" y="2282925"/>
                    <a:pt x="2367095" y="2203043"/>
                    <a:pt x="2418395" y="2087951"/>
                  </a:cubicBezTo>
                  <a:cubicBezTo>
                    <a:pt x="2205538" y="2022975"/>
                    <a:pt x="2032941" y="1932583"/>
                    <a:pt x="1830857" y="1799347"/>
                  </a:cubicBezTo>
                  <a:lnTo>
                    <a:pt x="1008030" y="1799347"/>
                  </a:lnTo>
                  <a:cubicBezTo>
                    <a:pt x="825270" y="1799347"/>
                    <a:pt x="677114" y="1651191"/>
                    <a:pt x="677114" y="1468431"/>
                  </a:cubicBezTo>
                  <a:lnTo>
                    <a:pt x="677114" y="569491"/>
                  </a:lnTo>
                  <a:close/>
                  <a:moveTo>
                    <a:pt x="2886641" y="0"/>
                  </a:moveTo>
                  <a:lnTo>
                    <a:pt x="1100201" y="0"/>
                  </a:lnTo>
                  <a:cubicBezTo>
                    <a:pt x="917441" y="0"/>
                    <a:pt x="769285" y="148156"/>
                    <a:pt x="769285" y="330916"/>
                  </a:cubicBezTo>
                  <a:lnTo>
                    <a:pt x="769285" y="1382518"/>
                  </a:lnTo>
                  <a:cubicBezTo>
                    <a:pt x="769285" y="1565278"/>
                    <a:pt x="917441" y="1713434"/>
                    <a:pt x="1100201" y="1713434"/>
                  </a:cubicBezTo>
                  <a:lnTo>
                    <a:pt x="1923028" y="1713434"/>
                  </a:lnTo>
                  <a:cubicBezTo>
                    <a:pt x="2301032" y="1962656"/>
                    <a:pt x="2453037" y="2007378"/>
                    <a:pt x="3078958" y="2077967"/>
                  </a:cubicBezTo>
                  <a:cubicBezTo>
                    <a:pt x="2713759" y="1878758"/>
                    <a:pt x="2673367" y="1899957"/>
                    <a:pt x="2505887" y="1713434"/>
                  </a:cubicBezTo>
                  <a:lnTo>
                    <a:pt x="2886641" y="1713434"/>
                  </a:lnTo>
                  <a:cubicBezTo>
                    <a:pt x="3069401" y="1713434"/>
                    <a:pt x="3217557" y="1565278"/>
                    <a:pt x="3217557" y="1382518"/>
                  </a:cubicBezTo>
                  <a:lnTo>
                    <a:pt x="3217557" y="330916"/>
                  </a:lnTo>
                  <a:cubicBezTo>
                    <a:pt x="3217557" y="148156"/>
                    <a:pt x="3069401" y="0"/>
                    <a:pt x="288664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26" name="Teardrop 1">
              <a:extLst>
                <a:ext uri="{FF2B5EF4-FFF2-40B4-BE49-F238E27FC236}">
                  <a16:creationId xmlns:a16="http://schemas.microsoft.com/office/drawing/2014/main" xmlns="" id="{E37BEA02-A4E9-444B-8FDE-8C683989F2C6}"/>
                </a:ext>
              </a:extLst>
            </p:cNvPr>
            <p:cNvSpPr/>
            <p:nvPr/>
          </p:nvSpPr>
          <p:spPr>
            <a:xfrm rot="18805991">
              <a:off x="7460552" y="2909421"/>
              <a:ext cx="376862" cy="372930"/>
            </a:xfrm>
            <a:custGeom>
              <a:avLst/>
              <a:gdLst/>
              <a:ahLst/>
              <a:cxnLst/>
              <a:rect l="l" t="t" r="r" b="b"/>
              <a:pathLst>
                <a:path w="1807241" h="1788383">
                  <a:moveTo>
                    <a:pt x="712876" y="1117592"/>
                  </a:moveTo>
                  <a:cubicBezTo>
                    <a:pt x="771173" y="1181828"/>
                    <a:pt x="811089" y="1255910"/>
                    <a:pt x="847925" y="1348018"/>
                  </a:cubicBezTo>
                  <a:cubicBezTo>
                    <a:pt x="814544" y="1418896"/>
                    <a:pt x="753893" y="1474052"/>
                    <a:pt x="679064" y="1498332"/>
                  </a:cubicBezTo>
                  <a:lnTo>
                    <a:pt x="308226" y="1106637"/>
                  </a:lnTo>
                  <a:cubicBezTo>
                    <a:pt x="336560" y="1033247"/>
                    <a:pt x="394949" y="975701"/>
                    <a:pt x="467546" y="946245"/>
                  </a:cubicBezTo>
                  <a:cubicBezTo>
                    <a:pt x="577903" y="998968"/>
                    <a:pt x="654580" y="1053357"/>
                    <a:pt x="712876" y="1117592"/>
                  </a:cubicBezTo>
                  <a:close/>
                  <a:moveTo>
                    <a:pt x="1038527" y="398886"/>
                  </a:moveTo>
                  <a:lnTo>
                    <a:pt x="1405560" y="786562"/>
                  </a:lnTo>
                  <a:cubicBezTo>
                    <a:pt x="1374476" y="799049"/>
                    <a:pt x="1340402" y="804299"/>
                    <a:pt x="1305054" y="803332"/>
                  </a:cubicBezTo>
                  <a:lnTo>
                    <a:pt x="1008167" y="795212"/>
                  </a:lnTo>
                  <a:lnTo>
                    <a:pt x="1016288" y="498325"/>
                  </a:lnTo>
                  <a:cubicBezTo>
                    <a:pt x="1017255" y="462976"/>
                    <a:pt x="1024360" y="429240"/>
                    <a:pt x="1038527" y="398886"/>
                  </a:cubicBezTo>
                  <a:close/>
                  <a:moveTo>
                    <a:pt x="1097925" y="218888"/>
                  </a:moveTo>
                  <a:cubicBezTo>
                    <a:pt x="992582" y="279303"/>
                    <a:pt x="921871" y="392886"/>
                    <a:pt x="921053" y="523256"/>
                  </a:cubicBezTo>
                  <a:lnTo>
                    <a:pt x="919136" y="828763"/>
                  </a:lnTo>
                  <a:lnTo>
                    <a:pt x="830924" y="915875"/>
                  </a:lnTo>
                  <a:lnTo>
                    <a:pt x="525417" y="913958"/>
                  </a:lnTo>
                  <a:cubicBezTo>
                    <a:pt x="403891" y="913196"/>
                    <a:pt x="296188" y="973343"/>
                    <a:pt x="234366" y="1067831"/>
                  </a:cubicBezTo>
                  <a:lnTo>
                    <a:pt x="710285" y="1570519"/>
                  </a:lnTo>
                  <a:cubicBezTo>
                    <a:pt x="811872" y="1510375"/>
                    <a:pt x="878808" y="1399439"/>
                    <a:pt x="879603" y="1272618"/>
                  </a:cubicBezTo>
                  <a:lnTo>
                    <a:pt x="881520" y="967111"/>
                  </a:lnTo>
                  <a:lnTo>
                    <a:pt x="969732" y="879999"/>
                  </a:lnTo>
                  <a:lnTo>
                    <a:pt x="1275239" y="881916"/>
                  </a:lnTo>
                  <a:cubicBezTo>
                    <a:pt x="1400271" y="882701"/>
                    <a:pt x="1510670" y="819011"/>
                    <a:pt x="1573529" y="721242"/>
                  </a:cubicBezTo>
                  <a:close/>
                  <a:moveTo>
                    <a:pt x="1162945" y="27894"/>
                  </a:moveTo>
                  <a:lnTo>
                    <a:pt x="1782798" y="682611"/>
                  </a:lnTo>
                  <a:cubicBezTo>
                    <a:pt x="1816692" y="718411"/>
                    <a:pt x="1815147" y="774907"/>
                    <a:pt x="1779347" y="808801"/>
                  </a:cubicBezTo>
                  <a:cubicBezTo>
                    <a:pt x="1743547" y="842694"/>
                    <a:pt x="1687050" y="841149"/>
                    <a:pt x="1653157" y="805349"/>
                  </a:cubicBezTo>
                  <a:lnTo>
                    <a:pt x="1644015" y="795693"/>
                  </a:lnTo>
                  <a:cubicBezTo>
                    <a:pt x="1561789" y="910282"/>
                    <a:pt x="1426630" y="983636"/>
                    <a:pt x="1274606" y="982683"/>
                  </a:cubicBezTo>
                  <a:lnTo>
                    <a:pt x="980378" y="980836"/>
                  </a:lnTo>
                  <a:lnTo>
                    <a:pt x="980378" y="1270380"/>
                  </a:lnTo>
                  <a:cubicBezTo>
                    <a:pt x="980378" y="1427425"/>
                    <a:pt x="901198" y="1565976"/>
                    <a:pt x="779756" y="1647056"/>
                  </a:cubicBezTo>
                  <a:cubicBezTo>
                    <a:pt x="807405" y="1681913"/>
                    <a:pt x="803595" y="1732594"/>
                    <a:pt x="770486" y="1763941"/>
                  </a:cubicBezTo>
                  <a:cubicBezTo>
                    <a:pt x="734686" y="1797834"/>
                    <a:pt x="678189" y="1796289"/>
                    <a:pt x="644296" y="1760489"/>
                  </a:cubicBezTo>
                  <a:lnTo>
                    <a:pt x="24442" y="1105772"/>
                  </a:lnTo>
                  <a:cubicBezTo>
                    <a:pt x="-9451" y="1069973"/>
                    <a:pt x="-7906" y="1013476"/>
                    <a:pt x="27894" y="979583"/>
                  </a:cubicBezTo>
                  <a:cubicBezTo>
                    <a:pt x="63694" y="945689"/>
                    <a:pt x="120190" y="947235"/>
                    <a:pt x="154084" y="983034"/>
                  </a:cubicBezTo>
                  <a:lnTo>
                    <a:pt x="163237" y="992702"/>
                  </a:lnTo>
                  <a:cubicBezTo>
                    <a:pt x="244774" y="882877"/>
                    <a:pt x="375836" y="813180"/>
                    <a:pt x="523178" y="813180"/>
                  </a:cubicBezTo>
                  <a:lnTo>
                    <a:pt x="818460" y="813180"/>
                  </a:lnTo>
                  <a:lnTo>
                    <a:pt x="820284" y="522622"/>
                  </a:lnTo>
                  <a:cubicBezTo>
                    <a:pt x="821285" y="363119"/>
                    <a:pt x="903845" y="223207"/>
                    <a:pt x="1028952" y="143673"/>
                  </a:cubicBezTo>
                  <a:cubicBezTo>
                    <a:pt x="999689" y="108599"/>
                    <a:pt x="1002953" y="56445"/>
                    <a:pt x="1036755" y="24443"/>
                  </a:cubicBezTo>
                  <a:cubicBezTo>
                    <a:pt x="1072555" y="-9451"/>
                    <a:pt x="1129052" y="-7906"/>
                    <a:pt x="1162945" y="2789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</p:grpSp>
      <p:grpSp>
        <p:nvGrpSpPr>
          <p:cNvPr id="127" name="그룹 8">
            <a:extLst>
              <a:ext uri="{FF2B5EF4-FFF2-40B4-BE49-F238E27FC236}">
                <a16:creationId xmlns:a16="http://schemas.microsoft.com/office/drawing/2014/main" xmlns="" id="{9F95B310-05EC-480B-8208-D8B13529EEC5}"/>
              </a:ext>
            </a:extLst>
          </p:cNvPr>
          <p:cNvGrpSpPr/>
          <p:nvPr/>
        </p:nvGrpSpPr>
        <p:grpSpPr>
          <a:xfrm>
            <a:off x="3938168" y="1682140"/>
            <a:ext cx="3856495" cy="3854263"/>
            <a:chOff x="6909012" y="1477406"/>
            <a:chExt cx="3900270" cy="3852987"/>
          </a:xfrm>
        </p:grpSpPr>
        <p:sp>
          <p:nvSpPr>
            <p:cNvPr id="128" name="Diamond 5">
              <a:extLst>
                <a:ext uri="{FF2B5EF4-FFF2-40B4-BE49-F238E27FC236}">
                  <a16:creationId xmlns:a16="http://schemas.microsoft.com/office/drawing/2014/main" xmlns="" id="{890AF0D7-E6E6-421E-83E4-358ED2F62357}"/>
                </a:ext>
              </a:extLst>
            </p:cNvPr>
            <p:cNvSpPr/>
            <p:nvPr/>
          </p:nvSpPr>
          <p:spPr>
            <a:xfrm>
              <a:off x="9500423" y="1610630"/>
              <a:ext cx="337247" cy="338244"/>
            </a:xfrm>
            <a:custGeom>
              <a:avLst/>
              <a:gdLst/>
              <a:ahLst/>
              <a:cxnLst/>
              <a:rect l="l" t="t" r="r" b="b"/>
              <a:pathLst>
                <a:path w="3240001" h="3249575">
                  <a:moveTo>
                    <a:pt x="1275349" y="2002569"/>
                  </a:moveTo>
                  <a:lnTo>
                    <a:pt x="1625117" y="2233002"/>
                  </a:lnTo>
                  <a:lnTo>
                    <a:pt x="1968772" y="2006596"/>
                  </a:lnTo>
                  <a:lnTo>
                    <a:pt x="3240001" y="3249575"/>
                  </a:lnTo>
                  <a:lnTo>
                    <a:pt x="0" y="3249575"/>
                  </a:lnTo>
                  <a:close/>
                  <a:moveTo>
                    <a:pt x="1067116" y="1473605"/>
                  </a:moveTo>
                  <a:lnTo>
                    <a:pt x="1067116" y="1581605"/>
                  </a:lnTo>
                  <a:lnTo>
                    <a:pt x="2183116" y="1581605"/>
                  </a:lnTo>
                  <a:lnTo>
                    <a:pt x="2183116" y="1473605"/>
                  </a:lnTo>
                  <a:close/>
                  <a:moveTo>
                    <a:pt x="1067116" y="1267205"/>
                  </a:moveTo>
                  <a:lnTo>
                    <a:pt x="1067116" y="1375205"/>
                  </a:lnTo>
                  <a:lnTo>
                    <a:pt x="2183116" y="1375205"/>
                  </a:lnTo>
                  <a:lnTo>
                    <a:pt x="2183116" y="1267205"/>
                  </a:lnTo>
                  <a:close/>
                  <a:moveTo>
                    <a:pt x="3240001" y="1172196"/>
                  </a:moveTo>
                  <a:lnTo>
                    <a:pt x="3240001" y="3142550"/>
                  </a:lnTo>
                  <a:lnTo>
                    <a:pt x="2026252" y="1968728"/>
                  </a:lnTo>
                  <a:lnTo>
                    <a:pt x="3049854" y="1294362"/>
                  </a:lnTo>
                  <a:close/>
                  <a:moveTo>
                    <a:pt x="0" y="1172196"/>
                  </a:moveTo>
                  <a:lnTo>
                    <a:pt x="602850" y="1559516"/>
                  </a:lnTo>
                  <a:lnTo>
                    <a:pt x="1217896" y="1964719"/>
                  </a:lnTo>
                  <a:lnTo>
                    <a:pt x="0" y="3142550"/>
                  </a:lnTo>
                  <a:close/>
                  <a:moveTo>
                    <a:pt x="1067116" y="1060805"/>
                  </a:moveTo>
                  <a:lnTo>
                    <a:pt x="1067116" y="1168805"/>
                  </a:lnTo>
                  <a:lnTo>
                    <a:pt x="2183116" y="1168805"/>
                  </a:lnTo>
                  <a:lnTo>
                    <a:pt x="2183116" y="1060805"/>
                  </a:lnTo>
                  <a:close/>
                  <a:moveTo>
                    <a:pt x="869032" y="816137"/>
                  </a:moveTo>
                  <a:lnTo>
                    <a:pt x="2381200" y="816137"/>
                  </a:lnTo>
                  <a:lnTo>
                    <a:pt x="2381200" y="1623491"/>
                  </a:lnTo>
                  <a:lnTo>
                    <a:pt x="1668045" y="2093329"/>
                  </a:lnTo>
                  <a:lnTo>
                    <a:pt x="1625116" y="2121611"/>
                  </a:lnTo>
                  <a:lnTo>
                    <a:pt x="869032" y="1623491"/>
                  </a:lnTo>
                  <a:close/>
                  <a:moveTo>
                    <a:pt x="1625116" y="0"/>
                  </a:moveTo>
                  <a:lnTo>
                    <a:pt x="3235286" y="1060806"/>
                  </a:lnTo>
                  <a:lnTo>
                    <a:pt x="2489212" y="1552331"/>
                  </a:lnTo>
                  <a:lnTo>
                    <a:pt x="2489212" y="708008"/>
                  </a:lnTo>
                  <a:lnTo>
                    <a:pt x="761020" y="708008"/>
                  </a:lnTo>
                  <a:lnTo>
                    <a:pt x="761020" y="1552331"/>
                  </a:lnTo>
                  <a:lnTo>
                    <a:pt x="14946" y="1060806"/>
                  </a:lnTo>
                  <a:close/>
                </a:path>
              </a:pathLst>
            </a:custGeom>
            <a:solidFill>
              <a:schemeClr val="accent4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129" name="Isosceles Triangle 51">
              <a:extLst>
                <a:ext uri="{FF2B5EF4-FFF2-40B4-BE49-F238E27FC236}">
                  <a16:creationId xmlns:a16="http://schemas.microsoft.com/office/drawing/2014/main" xmlns="" id="{1CDC7932-9B23-4FFF-B34C-C843386727CF}"/>
                </a:ext>
              </a:extLst>
            </p:cNvPr>
            <p:cNvSpPr/>
            <p:nvPr/>
          </p:nvSpPr>
          <p:spPr>
            <a:xfrm>
              <a:off x="8333445" y="1549101"/>
              <a:ext cx="337246" cy="247304"/>
            </a:xfrm>
            <a:custGeom>
              <a:avLst/>
              <a:gdLst/>
              <a:ahLst/>
              <a:cxnLst/>
              <a:rect l="l" t="t" r="r" b="b"/>
              <a:pathLst>
                <a:path w="3240001" h="2375905">
                  <a:moveTo>
                    <a:pt x="1974640" y="1379575"/>
                  </a:moveTo>
                  <a:lnTo>
                    <a:pt x="3240001" y="2375905"/>
                  </a:lnTo>
                  <a:lnTo>
                    <a:pt x="1" y="2375905"/>
                  </a:lnTo>
                  <a:lnTo>
                    <a:pt x="1269863" y="1399042"/>
                  </a:lnTo>
                  <a:lnTo>
                    <a:pt x="1610574" y="1745545"/>
                  </a:lnTo>
                  <a:close/>
                  <a:moveTo>
                    <a:pt x="3240001" y="126952"/>
                  </a:moveTo>
                  <a:lnTo>
                    <a:pt x="3240001" y="2258912"/>
                  </a:lnTo>
                  <a:lnTo>
                    <a:pt x="2032457" y="1334195"/>
                  </a:lnTo>
                  <a:close/>
                  <a:moveTo>
                    <a:pt x="0" y="117525"/>
                  </a:moveTo>
                  <a:lnTo>
                    <a:pt x="1207545" y="1324768"/>
                  </a:lnTo>
                  <a:lnTo>
                    <a:pt x="0" y="2249485"/>
                  </a:lnTo>
                  <a:close/>
                  <a:moveTo>
                    <a:pt x="0" y="0"/>
                  </a:moveTo>
                  <a:lnTo>
                    <a:pt x="3240000" y="0"/>
                  </a:lnTo>
                  <a:lnTo>
                    <a:pt x="1610572" y="1620513"/>
                  </a:lnTo>
                  <a:close/>
                </a:path>
              </a:pathLst>
            </a:custGeom>
            <a:solidFill>
              <a:schemeClr val="accent4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130" name="Rectangle 7">
              <a:extLst>
                <a:ext uri="{FF2B5EF4-FFF2-40B4-BE49-F238E27FC236}">
                  <a16:creationId xmlns:a16="http://schemas.microsoft.com/office/drawing/2014/main" xmlns="" id="{52ED0535-381A-49F9-81BA-B8A3526096E6}"/>
                </a:ext>
              </a:extLst>
            </p:cNvPr>
            <p:cNvSpPr/>
            <p:nvPr/>
          </p:nvSpPr>
          <p:spPr>
            <a:xfrm rot="18900000">
              <a:off x="7065308" y="2753323"/>
              <a:ext cx="145474" cy="324086"/>
            </a:xfrm>
            <a:custGeom>
              <a:avLst/>
              <a:gdLst/>
              <a:ahLst/>
              <a:cxnLst/>
              <a:rect l="l" t="t" r="r" b="b"/>
              <a:pathLst>
                <a:path w="154109" h="343323">
                  <a:moveTo>
                    <a:pt x="102909" y="313772"/>
                  </a:moveTo>
                  <a:lnTo>
                    <a:pt x="102909" y="328547"/>
                  </a:lnTo>
                  <a:cubicBezTo>
                    <a:pt x="102909" y="336708"/>
                    <a:pt x="96294" y="343322"/>
                    <a:pt x="88133" y="343323"/>
                  </a:cubicBezTo>
                  <a:lnTo>
                    <a:pt x="65975" y="343322"/>
                  </a:lnTo>
                  <a:cubicBezTo>
                    <a:pt x="57814" y="343322"/>
                    <a:pt x="51199" y="336708"/>
                    <a:pt x="51199" y="328547"/>
                  </a:cubicBezTo>
                  <a:cubicBezTo>
                    <a:pt x="51199" y="323622"/>
                    <a:pt x="51200" y="318696"/>
                    <a:pt x="51200" y="313771"/>
                  </a:cubicBezTo>
                  <a:close/>
                  <a:moveTo>
                    <a:pt x="123327" y="15459"/>
                  </a:moveTo>
                  <a:cubicBezTo>
                    <a:pt x="141678" y="29245"/>
                    <a:pt x="152926" y="50497"/>
                    <a:pt x="154008" y="73425"/>
                  </a:cubicBezTo>
                  <a:cubicBezTo>
                    <a:pt x="155089" y="96353"/>
                    <a:pt x="145890" y="118568"/>
                    <a:pt x="128916" y="134021"/>
                  </a:cubicBezTo>
                  <a:lnTo>
                    <a:pt x="119294" y="123450"/>
                  </a:lnTo>
                  <a:cubicBezTo>
                    <a:pt x="133118" y="110865"/>
                    <a:pt x="140611" y="92772"/>
                    <a:pt x="139730" y="74098"/>
                  </a:cubicBezTo>
                  <a:cubicBezTo>
                    <a:pt x="138850" y="55424"/>
                    <a:pt x="129689" y="38115"/>
                    <a:pt x="114743" y="26887"/>
                  </a:cubicBezTo>
                  <a:close/>
                  <a:moveTo>
                    <a:pt x="136698" y="17411"/>
                  </a:moveTo>
                  <a:cubicBezTo>
                    <a:pt x="103758" y="-15529"/>
                    <a:pt x="50351" y="-15529"/>
                    <a:pt x="17412" y="17411"/>
                  </a:cubicBezTo>
                  <a:cubicBezTo>
                    <a:pt x="-15528" y="50351"/>
                    <a:pt x="-15528" y="103757"/>
                    <a:pt x="17412" y="136697"/>
                  </a:cubicBezTo>
                  <a:cubicBezTo>
                    <a:pt x="50351" y="169637"/>
                    <a:pt x="103758" y="169637"/>
                    <a:pt x="136698" y="136697"/>
                  </a:cubicBezTo>
                  <a:cubicBezTo>
                    <a:pt x="169637" y="103757"/>
                    <a:pt x="169637" y="50351"/>
                    <a:pt x="136698" y="17411"/>
                  </a:cubicBezTo>
                  <a:close/>
                  <a:moveTo>
                    <a:pt x="154109" y="0"/>
                  </a:moveTo>
                  <a:cubicBezTo>
                    <a:pt x="196665" y="42556"/>
                    <a:pt x="196665" y="111552"/>
                    <a:pt x="154109" y="154108"/>
                  </a:cubicBezTo>
                  <a:cubicBezTo>
                    <a:pt x="139576" y="168641"/>
                    <a:pt x="121959" y="178211"/>
                    <a:pt x="102912" y="180994"/>
                  </a:cubicBezTo>
                  <a:lnTo>
                    <a:pt x="102912" y="308310"/>
                  </a:lnTo>
                  <a:lnTo>
                    <a:pt x="51197" y="308310"/>
                  </a:lnTo>
                  <a:lnTo>
                    <a:pt x="51197" y="180994"/>
                  </a:lnTo>
                  <a:cubicBezTo>
                    <a:pt x="32150" y="178211"/>
                    <a:pt x="14534" y="168641"/>
                    <a:pt x="0" y="154108"/>
                  </a:cubicBezTo>
                  <a:cubicBezTo>
                    <a:pt x="-42555" y="111552"/>
                    <a:pt x="-42555" y="42556"/>
                    <a:pt x="0" y="0"/>
                  </a:cubicBezTo>
                  <a:cubicBezTo>
                    <a:pt x="42556" y="-42556"/>
                    <a:pt x="111553" y="-42556"/>
                    <a:pt x="154109" y="0"/>
                  </a:cubicBezTo>
                  <a:close/>
                </a:path>
              </a:pathLst>
            </a:custGeom>
            <a:solidFill>
              <a:schemeClr val="accent3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131" name="Freeform 19">
              <a:extLst>
                <a:ext uri="{FF2B5EF4-FFF2-40B4-BE49-F238E27FC236}">
                  <a16:creationId xmlns:a16="http://schemas.microsoft.com/office/drawing/2014/main" xmlns="" id="{BF0F36A3-7035-48FB-8A15-3A7A66B817B4}"/>
                </a:ext>
              </a:extLst>
            </p:cNvPr>
            <p:cNvSpPr/>
            <p:nvPr/>
          </p:nvSpPr>
          <p:spPr>
            <a:xfrm>
              <a:off x="7294814" y="4407808"/>
              <a:ext cx="297040" cy="292277"/>
            </a:xfrm>
            <a:custGeom>
              <a:avLst/>
              <a:gdLst/>
              <a:ahLst/>
              <a:cxnLst/>
              <a:rect l="l" t="t" r="r" b="b"/>
              <a:pathLst>
                <a:path w="3214097" h="3162551">
                  <a:moveTo>
                    <a:pt x="1014592" y="2306036"/>
                  </a:moveTo>
                  <a:cubicBezTo>
                    <a:pt x="854868" y="2306036"/>
                    <a:pt x="725386" y="2435518"/>
                    <a:pt x="725386" y="2595242"/>
                  </a:cubicBezTo>
                  <a:cubicBezTo>
                    <a:pt x="725386" y="2754966"/>
                    <a:pt x="854868" y="2884448"/>
                    <a:pt x="1014592" y="2884448"/>
                  </a:cubicBezTo>
                  <a:cubicBezTo>
                    <a:pt x="1174316" y="2884448"/>
                    <a:pt x="1303798" y="2754966"/>
                    <a:pt x="1303798" y="2595242"/>
                  </a:cubicBezTo>
                  <a:cubicBezTo>
                    <a:pt x="1303798" y="2435518"/>
                    <a:pt x="1174316" y="2306036"/>
                    <a:pt x="1014592" y="2306036"/>
                  </a:cubicBezTo>
                  <a:close/>
                  <a:moveTo>
                    <a:pt x="481275" y="1691816"/>
                  </a:moveTo>
                  <a:cubicBezTo>
                    <a:pt x="321551" y="1691816"/>
                    <a:pt x="192069" y="1821298"/>
                    <a:pt x="192069" y="1981022"/>
                  </a:cubicBezTo>
                  <a:cubicBezTo>
                    <a:pt x="192069" y="2140746"/>
                    <a:pt x="321551" y="2270228"/>
                    <a:pt x="481275" y="2270228"/>
                  </a:cubicBezTo>
                  <a:cubicBezTo>
                    <a:pt x="640999" y="2270228"/>
                    <a:pt x="770481" y="2140746"/>
                    <a:pt x="770481" y="1981022"/>
                  </a:cubicBezTo>
                  <a:cubicBezTo>
                    <a:pt x="770481" y="1821298"/>
                    <a:pt x="640999" y="1691816"/>
                    <a:pt x="481275" y="1691816"/>
                  </a:cubicBezTo>
                  <a:close/>
                  <a:moveTo>
                    <a:pt x="2764751" y="1113404"/>
                  </a:moveTo>
                  <a:cubicBezTo>
                    <a:pt x="2605027" y="1113404"/>
                    <a:pt x="2475545" y="1242886"/>
                    <a:pt x="2475545" y="1402610"/>
                  </a:cubicBezTo>
                  <a:cubicBezTo>
                    <a:pt x="2475545" y="1562334"/>
                    <a:pt x="2605027" y="1691816"/>
                    <a:pt x="2764751" y="1691816"/>
                  </a:cubicBezTo>
                  <a:cubicBezTo>
                    <a:pt x="2924475" y="1691816"/>
                    <a:pt x="3053957" y="1562334"/>
                    <a:pt x="3053957" y="1402610"/>
                  </a:cubicBezTo>
                  <a:cubicBezTo>
                    <a:pt x="3053957" y="1242886"/>
                    <a:pt x="2924475" y="1113404"/>
                    <a:pt x="2764751" y="1113404"/>
                  </a:cubicBezTo>
                  <a:close/>
                  <a:moveTo>
                    <a:pt x="532503" y="881964"/>
                  </a:moveTo>
                  <a:cubicBezTo>
                    <a:pt x="372779" y="881964"/>
                    <a:pt x="243297" y="1011446"/>
                    <a:pt x="243297" y="1171170"/>
                  </a:cubicBezTo>
                  <a:cubicBezTo>
                    <a:pt x="243297" y="1330894"/>
                    <a:pt x="372779" y="1460376"/>
                    <a:pt x="532503" y="1460376"/>
                  </a:cubicBezTo>
                  <a:cubicBezTo>
                    <a:pt x="692227" y="1460376"/>
                    <a:pt x="821709" y="1330894"/>
                    <a:pt x="821709" y="1171170"/>
                  </a:cubicBezTo>
                  <a:cubicBezTo>
                    <a:pt x="821709" y="1011446"/>
                    <a:pt x="692227" y="881964"/>
                    <a:pt x="532503" y="881964"/>
                  </a:cubicBezTo>
                  <a:close/>
                  <a:moveTo>
                    <a:pt x="1162143" y="321316"/>
                  </a:moveTo>
                  <a:cubicBezTo>
                    <a:pt x="1002419" y="321316"/>
                    <a:pt x="872937" y="450798"/>
                    <a:pt x="872937" y="610522"/>
                  </a:cubicBezTo>
                  <a:cubicBezTo>
                    <a:pt x="872937" y="770246"/>
                    <a:pt x="1002419" y="899728"/>
                    <a:pt x="1162143" y="899728"/>
                  </a:cubicBezTo>
                  <a:cubicBezTo>
                    <a:pt x="1321867" y="899728"/>
                    <a:pt x="1451349" y="770246"/>
                    <a:pt x="1451349" y="610522"/>
                  </a:cubicBezTo>
                  <a:cubicBezTo>
                    <a:pt x="1451349" y="450798"/>
                    <a:pt x="1321867" y="321316"/>
                    <a:pt x="1162143" y="321316"/>
                  </a:cubicBezTo>
                  <a:close/>
                  <a:moveTo>
                    <a:pt x="1963447" y="177300"/>
                  </a:moveTo>
                  <a:cubicBezTo>
                    <a:pt x="1803723" y="177300"/>
                    <a:pt x="1674241" y="306782"/>
                    <a:pt x="1674241" y="466506"/>
                  </a:cubicBezTo>
                  <a:cubicBezTo>
                    <a:pt x="1674241" y="626230"/>
                    <a:pt x="1803723" y="755712"/>
                    <a:pt x="1963447" y="755712"/>
                  </a:cubicBezTo>
                  <a:cubicBezTo>
                    <a:pt x="2123171" y="755712"/>
                    <a:pt x="2252653" y="626230"/>
                    <a:pt x="2252653" y="466506"/>
                  </a:cubicBezTo>
                  <a:cubicBezTo>
                    <a:pt x="2252653" y="306782"/>
                    <a:pt x="2123171" y="177300"/>
                    <a:pt x="1963447" y="177300"/>
                  </a:cubicBezTo>
                  <a:close/>
                  <a:moveTo>
                    <a:pt x="1752672" y="312"/>
                  </a:moveTo>
                  <a:cubicBezTo>
                    <a:pt x="1817888" y="-690"/>
                    <a:pt x="1885249" y="703"/>
                    <a:pt x="1954799" y="4657"/>
                  </a:cubicBezTo>
                  <a:cubicBezTo>
                    <a:pt x="2504015" y="53541"/>
                    <a:pt x="2975590" y="412975"/>
                    <a:pt x="3145244" y="944937"/>
                  </a:cubicBezTo>
                  <a:cubicBezTo>
                    <a:pt x="3412664" y="2126757"/>
                    <a:pt x="2837568" y="2017487"/>
                    <a:pt x="2506889" y="1867964"/>
                  </a:cubicBezTo>
                  <a:cubicBezTo>
                    <a:pt x="1580987" y="1673869"/>
                    <a:pt x="2725425" y="3197869"/>
                    <a:pt x="1014520" y="3161925"/>
                  </a:cubicBezTo>
                  <a:cubicBezTo>
                    <a:pt x="-14898" y="3061283"/>
                    <a:pt x="-138545" y="1873713"/>
                    <a:pt x="108747" y="1100212"/>
                  </a:cubicBezTo>
                  <a:cubicBezTo>
                    <a:pt x="278579" y="569148"/>
                    <a:pt x="774429" y="15339"/>
                    <a:pt x="1752672" y="312"/>
                  </a:cubicBezTo>
                  <a:close/>
                </a:path>
              </a:pathLst>
            </a:custGeom>
            <a:solidFill>
              <a:schemeClr val="accent3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132" name="Rectangle 30">
              <a:extLst>
                <a:ext uri="{FF2B5EF4-FFF2-40B4-BE49-F238E27FC236}">
                  <a16:creationId xmlns:a16="http://schemas.microsoft.com/office/drawing/2014/main" xmlns="" id="{17A0B2D8-6849-475C-B6FE-A8EA14BEC250}"/>
                </a:ext>
              </a:extLst>
            </p:cNvPr>
            <p:cNvSpPr/>
            <p:nvPr/>
          </p:nvSpPr>
          <p:spPr>
            <a:xfrm>
              <a:off x="8165023" y="4979427"/>
              <a:ext cx="299435" cy="298560"/>
            </a:xfrm>
            <a:custGeom>
              <a:avLst/>
              <a:gdLst/>
              <a:ahLst/>
              <a:cxnLst/>
              <a:rect l="l" t="t" r="r" b="b"/>
              <a:pathLst>
                <a:path w="3240000" h="3230531">
                  <a:moveTo>
                    <a:pt x="720000" y="2697973"/>
                  </a:moveTo>
                  <a:cubicBezTo>
                    <a:pt x="680235" y="2697973"/>
                    <a:pt x="648000" y="2730208"/>
                    <a:pt x="648000" y="2769973"/>
                  </a:cubicBezTo>
                  <a:cubicBezTo>
                    <a:pt x="648000" y="2809738"/>
                    <a:pt x="680235" y="2841973"/>
                    <a:pt x="720000" y="2841973"/>
                  </a:cubicBezTo>
                  <a:lnTo>
                    <a:pt x="2520000" y="2841973"/>
                  </a:lnTo>
                  <a:cubicBezTo>
                    <a:pt x="2559765" y="2841973"/>
                    <a:pt x="2592000" y="2809738"/>
                    <a:pt x="2592000" y="2769973"/>
                  </a:cubicBezTo>
                  <a:cubicBezTo>
                    <a:pt x="2592000" y="2730208"/>
                    <a:pt x="2559765" y="2697973"/>
                    <a:pt x="2520000" y="2697973"/>
                  </a:cubicBezTo>
                  <a:close/>
                  <a:moveTo>
                    <a:pt x="720000" y="2366733"/>
                  </a:moveTo>
                  <a:cubicBezTo>
                    <a:pt x="680235" y="2366733"/>
                    <a:pt x="648000" y="2398968"/>
                    <a:pt x="648000" y="2438733"/>
                  </a:cubicBezTo>
                  <a:cubicBezTo>
                    <a:pt x="648000" y="2478498"/>
                    <a:pt x="680235" y="2510733"/>
                    <a:pt x="720000" y="2510733"/>
                  </a:cubicBezTo>
                  <a:lnTo>
                    <a:pt x="2520000" y="2510733"/>
                  </a:lnTo>
                  <a:cubicBezTo>
                    <a:pt x="2559765" y="2510733"/>
                    <a:pt x="2592000" y="2478498"/>
                    <a:pt x="2592000" y="2438733"/>
                  </a:cubicBezTo>
                  <a:cubicBezTo>
                    <a:pt x="2592000" y="2398968"/>
                    <a:pt x="2559765" y="2366733"/>
                    <a:pt x="2520000" y="2366733"/>
                  </a:cubicBezTo>
                  <a:close/>
                  <a:moveTo>
                    <a:pt x="720000" y="2035493"/>
                  </a:moveTo>
                  <a:cubicBezTo>
                    <a:pt x="680235" y="2035493"/>
                    <a:pt x="648000" y="2067728"/>
                    <a:pt x="648000" y="2107493"/>
                  </a:cubicBezTo>
                  <a:cubicBezTo>
                    <a:pt x="648000" y="2147258"/>
                    <a:pt x="680235" y="2179493"/>
                    <a:pt x="720000" y="2179493"/>
                  </a:cubicBezTo>
                  <a:lnTo>
                    <a:pt x="2520000" y="2179493"/>
                  </a:lnTo>
                  <a:cubicBezTo>
                    <a:pt x="2559765" y="2179493"/>
                    <a:pt x="2592000" y="2147258"/>
                    <a:pt x="2592000" y="2107493"/>
                  </a:cubicBezTo>
                  <a:cubicBezTo>
                    <a:pt x="2592000" y="2067728"/>
                    <a:pt x="2559765" y="2035493"/>
                    <a:pt x="2520000" y="2035493"/>
                  </a:cubicBezTo>
                  <a:close/>
                  <a:moveTo>
                    <a:pt x="720000" y="1704253"/>
                  </a:moveTo>
                  <a:cubicBezTo>
                    <a:pt x="680235" y="1704253"/>
                    <a:pt x="648000" y="1736488"/>
                    <a:pt x="648000" y="1776253"/>
                  </a:cubicBezTo>
                  <a:cubicBezTo>
                    <a:pt x="648000" y="1816018"/>
                    <a:pt x="680235" y="1848253"/>
                    <a:pt x="720000" y="1848253"/>
                  </a:cubicBezTo>
                  <a:lnTo>
                    <a:pt x="2520000" y="1848253"/>
                  </a:lnTo>
                  <a:cubicBezTo>
                    <a:pt x="2559765" y="1848253"/>
                    <a:pt x="2592000" y="1816018"/>
                    <a:pt x="2592000" y="1776253"/>
                  </a:cubicBezTo>
                  <a:cubicBezTo>
                    <a:pt x="2592000" y="1736488"/>
                    <a:pt x="2559765" y="1704253"/>
                    <a:pt x="2520000" y="1704253"/>
                  </a:cubicBezTo>
                  <a:close/>
                  <a:moveTo>
                    <a:pt x="720000" y="1373013"/>
                  </a:moveTo>
                  <a:cubicBezTo>
                    <a:pt x="680235" y="1373013"/>
                    <a:pt x="648000" y="1405248"/>
                    <a:pt x="648000" y="1445013"/>
                  </a:cubicBezTo>
                  <a:cubicBezTo>
                    <a:pt x="648000" y="1484778"/>
                    <a:pt x="680235" y="1517013"/>
                    <a:pt x="720000" y="1517013"/>
                  </a:cubicBezTo>
                  <a:lnTo>
                    <a:pt x="2520000" y="1517013"/>
                  </a:lnTo>
                  <a:cubicBezTo>
                    <a:pt x="2559765" y="1517013"/>
                    <a:pt x="2592000" y="1484778"/>
                    <a:pt x="2592000" y="1445013"/>
                  </a:cubicBezTo>
                  <a:cubicBezTo>
                    <a:pt x="2592000" y="1405248"/>
                    <a:pt x="2559765" y="1373013"/>
                    <a:pt x="2520000" y="1373013"/>
                  </a:cubicBezTo>
                  <a:close/>
                  <a:moveTo>
                    <a:pt x="720000" y="1041773"/>
                  </a:moveTo>
                  <a:cubicBezTo>
                    <a:pt x="680235" y="1041773"/>
                    <a:pt x="648000" y="1074008"/>
                    <a:pt x="648000" y="1113773"/>
                  </a:cubicBezTo>
                  <a:cubicBezTo>
                    <a:pt x="648000" y="1153538"/>
                    <a:pt x="680235" y="1185773"/>
                    <a:pt x="720000" y="1185773"/>
                  </a:cubicBezTo>
                  <a:lnTo>
                    <a:pt x="2520000" y="1185773"/>
                  </a:lnTo>
                  <a:cubicBezTo>
                    <a:pt x="2559765" y="1185773"/>
                    <a:pt x="2592000" y="1153538"/>
                    <a:pt x="2592000" y="1113773"/>
                  </a:cubicBezTo>
                  <a:cubicBezTo>
                    <a:pt x="2592000" y="1074008"/>
                    <a:pt x="2559765" y="1041773"/>
                    <a:pt x="2520000" y="1041773"/>
                  </a:cubicBezTo>
                  <a:close/>
                  <a:moveTo>
                    <a:pt x="0" y="305988"/>
                  </a:moveTo>
                  <a:lnTo>
                    <a:pt x="181957" y="305988"/>
                  </a:lnTo>
                  <a:lnTo>
                    <a:pt x="181957" y="470032"/>
                  </a:lnTo>
                  <a:cubicBezTo>
                    <a:pt x="181957" y="599267"/>
                    <a:pt x="286722" y="704032"/>
                    <a:pt x="415957" y="704032"/>
                  </a:cubicBezTo>
                  <a:cubicBezTo>
                    <a:pt x="545192" y="704032"/>
                    <a:pt x="649957" y="599267"/>
                    <a:pt x="649957" y="470032"/>
                  </a:cubicBezTo>
                  <a:lnTo>
                    <a:pt x="649957" y="305988"/>
                  </a:lnTo>
                  <a:lnTo>
                    <a:pt x="802357" y="305988"/>
                  </a:lnTo>
                  <a:lnTo>
                    <a:pt x="802357" y="470031"/>
                  </a:lnTo>
                  <a:cubicBezTo>
                    <a:pt x="802357" y="599266"/>
                    <a:pt x="907122" y="704031"/>
                    <a:pt x="1036357" y="704031"/>
                  </a:cubicBezTo>
                  <a:cubicBezTo>
                    <a:pt x="1165592" y="704031"/>
                    <a:pt x="1270357" y="599266"/>
                    <a:pt x="1270357" y="470031"/>
                  </a:cubicBezTo>
                  <a:lnTo>
                    <a:pt x="1270357" y="305988"/>
                  </a:lnTo>
                  <a:lnTo>
                    <a:pt x="1422757" y="305988"/>
                  </a:lnTo>
                  <a:lnTo>
                    <a:pt x="1422757" y="470030"/>
                  </a:lnTo>
                  <a:cubicBezTo>
                    <a:pt x="1422757" y="599265"/>
                    <a:pt x="1527522" y="704030"/>
                    <a:pt x="1656757" y="704030"/>
                  </a:cubicBezTo>
                  <a:cubicBezTo>
                    <a:pt x="1785992" y="704030"/>
                    <a:pt x="1890757" y="599265"/>
                    <a:pt x="1890757" y="470030"/>
                  </a:cubicBezTo>
                  <a:lnTo>
                    <a:pt x="1890757" y="305988"/>
                  </a:lnTo>
                  <a:lnTo>
                    <a:pt x="2043157" y="305988"/>
                  </a:lnTo>
                  <a:lnTo>
                    <a:pt x="2043157" y="470029"/>
                  </a:lnTo>
                  <a:cubicBezTo>
                    <a:pt x="2043157" y="599264"/>
                    <a:pt x="2147922" y="704029"/>
                    <a:pt x="2277157" y="704029"/>
                  </a:cubicBezTo>
                  <a:cubicBezTo>
                    <a:pt x="2406392" y="704029"/>
                    <a:pt x="2511157" y="599264"/>
                    <a:pt x="2511157" y="470029"/>
                  </a:cubicBezTo>
                  <a:lnTo>
                    <a:pt x="2511157" y="305988"/>
                  </a:lnTo>
                  <a:lnTo>
                    <a:pt x="2663557" y="305988"/>
                  </a:lnTo>
                  <a:lnTo>
                    <a:pt x="2663557" y="470028"/>
                  </a:lnTo>
                  <a:cubicBezTo>
                    <a:pt x="2663557" y="599263"/>
                    <a:pt x="2768322" y="704028"/>
                    <a:pt x="2897557" y="704028"/>
                  </a:cubicBezTo>
                  <a:cubicBezTo>
                    <a:pt x="3026792" y="704028"/>
                    <a:pt x="3131557" y="599263"/>
                    <a:pt x="3131557" y="470028"/>
                  </a:cubicBezTo>
                  <a:lnTo>
                    <a:pt x="3131557" y="305988"/>
                  </a:lnTo>
                  <a:lnTo>
                    <a:pt x="3240000" y="305988"/>
                  </a:lnTo>
                  <a:lnTo>
                    <a:pt x="3240000" y="3230531"/>
                  </a:lnTo>
                  <a:lnTo>
                    <a:pt x="0" y="3230531"/>
                  </a:lnTo>
                  <a:close/>
                  <a:moveTo>
                    <a:pt x="415957" y="4"/>
                  </a:moveTo>
                  <a:cubicBezTo>
                    <a:pt x="485545" y="4"/>
                    <a:pt x="541957" y="56416"/>
                    <a:pt x="541957" y="126004"/>
                  </a:cubicBezTo>
                  <a:lnTo>
                    <a:pt x="541957" y="485972"/>
                  </a:lnTo>
                  <a:cubicBezTo>
                    <a:pt x="541957" y="555560"/>
                    <a:pt x="485545" y="611972"/>
                    <a:pt x="415957" y="611972"/>
                  </a:cubicBezTo>
                  <a:cubicBezTo>
                    <a:pt x="346369" y="611972"/>
                    <a:pt x="289957" y="555560"/>
                    <a:pt x="289957" y="485972"/>
                  </a:cubicBezTo>
                  <a:lnTo>
                    <a:pt x="289957" y="126004"/>
                  </a:lnTo>
                  <a:cubicBezTo>
                    <a:pt x="289957" y="56416"/>
                    <a:pt x="346369" y="4"/>
                    <a:pt x="415957" y="4"/>
                  </a:cubicBezTo>
                  <a:close/>
                  <a:moveTo>
                    <a:pt x="1036357" y="3"/>
                  </a:moveTo>
                  <a:cubicBezTo>
                    <a:pt x="1105945" y="3"/>
                    <a:pt x="1162357" y="56415"/>
                    <a:pt x="1162357" y="126003"/>
                  </a:cubicBezTo>
                  <a:lnTo>
                    <a:pt x="1162357" y="485971"/>
                  </a:lnTo>
                  <a:cubicBezTo>
                    <a:pt x="1162357" y="555559"/>
                    <a:pt x="1105945" y="611971"/>
                    <a:pt x="1036357" y="611971"/>
                  </a:cubicBezTo>
                  <a:cubicBezTo>
                    <a:pt x="966769" y="611971"/>
                    <a:pt x="910357" y="555559"/>
                    <a:pt x="910357" y="485971"/>
                  </a:cubicBezTo>
                  <a:lnTo>
                    <a:pt x="910357" y="126003"/>
                  </a:lnTo>
                  <a:cubicBezTo>
                    <a:pt x="910357" y="56415"/>
                    <a:pt x="966769" y="3"/>
                    <a:pt x="1036357" y="3"/>
                  </a:cubicBezTo>
                  <a:close/>
                  <a:moveTo>
                    <a:pt x="1656757" y="2"/>
                  </a:moveTo>
                  <a:cubicBezTo>
                    <a:pt x="1726345" y="2"/>
                    <a:pt x="1782757" y="56414"/>
                    <a:pt x="1782757" y="126002"/>
                  </a:cubicBezTo>
                  <a:lnTo>
                    <a:pt x="1782757" y="485970"/>
                  </a:lnTo>
                  <a:cubicBezTo>
                    <a:pt x="1782757" y="555558"/>
                    <a:pt x="1726345" y="611970"/>
                    <a:pt x="1656757" y="611970"/>
                  </a:cubicBezTo>
                  <a:cubicBezTo>
                    <a:pt x="1587169" y="611970"/>
                    <a:pt x="1530757" y="555558"/>
                    <a:pt x="1530757" y="485970"/>
                  </a:cubicBezTo>
                  <a:lnTo>
                    <a:pt x="1530757" y="126002"/>
                  </a:lnTo>
                  <a:cubicBezTo>
                    <a:pt x="1530757" y="56414"/>
                    <a:pt x="1587169" y="2"/>
                    <a:pt x="1656757" y="2"/>
                  </a:cubicBezTo>
                  <a:close/>
                  <a:moveTo>
                    <a:pt x="2277157" y="1"/>
                  </a:moveTo>
                  <a:cubicBezTo>
                    <a:pt x="2346745" y="1"/>
                    <a:pt x="2403157" y="56413"/>
                    <a:pt x="2403157" y="126001"/>
                  </a:cubicBezTo>
                  <a:lnTo>
                    <a:pt x="2403157" y="485969"/>
                  </a:lnTo>
                  <a:cubicBezTo>
                    <a:pt x="2403157" y="555557"/>
                    <a:pt x="2346745" y="611969"/>
                    <a:pt x="2277157" y="611969"/>
                  </a:cubicBezTo>
                  <a:cubicBezTo>
                    <a:pt x="2207569" y="611969"/>
                    <a:pt x="2151157" y="555557"/>
                    <a:pt x="2151157" y="485969"/>
                  </a:cubicBezTo>
                  <a:lnTo>
                    <a:pt x="2151157" y="126001"/>
                  </a:lnTo>
                  <a:cubicBezTo>
                    <a:pt x="2151157" y="56413"/>
                    <a:pt x="2207569" y="1"/>
                    <a:pt x="2277157" y="1"/>
                  </a:cubicBezTo>
                  <a:close/>
                  <a:moveTo>
                    <a:pt x="2897557" y="0"/>
                  </a:moveTo>
                  <a:cubicBezTo>
                    <a:pt x="2967145" y="0"/>
                    <a:pt x="3023557" y="56412"/>
                    <a:pt x="3023557" y="126000"/>
                  </a:cubicBezTo>
                  <a:lnTo>
                    <a:pt x="3023557" y="485968"/>
                  </a:lnTo>
                  <a:cubicBezTo>
                    <a:pt x="3023557" y="555556"/>
                    <a:pt x="2967145" y="611968"/>
                    <a:pt x="2897557" y="611968"/>
                  </a:cubicBezTo>
                  <a:cubicBezTo>
                    <a:pt x="2827969" y="611968"/>
                    <a:pt x="2771557" y="555556"/>
                    <a:pt x="2771557" y="485968"/>
                  </a:cubicBezTo>
                  <a:lnTo>
                    <a:pt x="2771557" y="126000"/>
                  </a:lnTo>
                  <a:cubicBezTo>
                    <a:pt x="2771557" y="56412"/>
                    <a:pt x="2827969" y="0"/>
                    <a:pt x="2897557" y="0"/>
                  </a:cubicBezTo>
                  <a:close/>
                </a:path>
              </a:pathLst>
            </a:custGeom>
            <a:solidFill>
              <a:schemeClr val="accent3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133" name="Rectangle 7">
              <a:extLst>
                <a:ext uri="{FF2B5EF4-FFF2-40B4-BE49-F238E27FC236}">
                  <a16:creationId xmlns:a16="http://schemas.microsoft.com/office/drawing/2014/main" xmlns="" id="{E48061CC-389B-4A69-B29A-9708FCB92486}"/>
                </a:ext>
              </a:extLst>
            </p:cNvPr>
            <p:cNvSpPr/>
            <p:nvPr/>
          </p:nvSpPr>
          <p:spPr>
            <a:xfrm>
              <a:off x="8938584" y="5002802"/>
              <a:ext cx="303995" cy="303995"/>
            </a:xfrm>
            <a:custGeom>
              <a:avLst/>
              <a:gdLst/>
              <a:ahLst/>
              <a:cxnLst/>
              <a:rect l="l" t="t" r="r" b="b"/>
              <a:pathLst>
                <a:path w="3240000" h="3240000">
                  <a:moveTo>
                    <a:pt x="401869" y="2055482"/>
                  </a:moveTo>
                  <a:lnTo>
                    <a:pt x="869869" y="2055482"/>
                  </a:lnTo>
                  <a:lnTo>
                    <a:pt x="869869" y="2919482"/>
                  </a:lnTo>
                  <a:lnTo>
                    <a:pt x="401869" y="2919482"/>
                  </a:lnTo>
                  <a:close/>
                  <a:moveTo>
                    <a:pt x="1121949" y="1695482"/>
                  </a:moveTo>
                  <a:lnTo>
                    <a:pt x="1589949" y="1695482"/>
                  </a:lnTo>
                  <a:lnTo>
                    <a:pt x="1589949" y="2919482"/>
                  </a:lnTo>
                  <a:lnTo>
                    <a:pt x="1121949" y="2919482"/>
                  </a:lnTo>
                  <a:close/>
                  <a:moveTo>
                    <a:pt x="1842029" y="1335482"/>
                  </a:moveTo>
                  <a:lnTo>
                    <a:pt x="2310029" y="1335482"/>
                  </a:lnTo>
                  <a:lnTo>
                    <a:pt x="2310029" y="2919482"/>
                  </a:lnTo>
                  <a:lnTo>
                    <a:pt x="1842029" y="2919482"/>
                  </a:lnTo>
                  <a:close/>
                  <a:moveTo>
                    <a:pt x="2562109" y="975482"/>
                  </a:moveTo>
                  <a:lnTo>
                    <a:pt x="3030109" y="975482"/>
                  </a:lnTo>
                  <a:lnTo>
                    <a:pt x="3030109" y="2919482"/>
                  </a:lnTo>
                  <a:lnTo>
                    <a:pt x="2562109" y="2919482"/>
                  </a:lnTo>
                  <a:close/>
                  <a:moveTo>
                    <a:pt x="2321888" y="224805"/>
                  </a:moveTo>
                  <a:lnTo>
                    <a:pt x="2880631" y="247420"/>
                  </a:lnTo>
                  <a:lnTo>
                    <a:pt x="2620844" y="742612"/>
                  </a:lnTo>
                  <a:lnTo>
                    <a:pt x="2546105" y="613161"/>
                  </a:lnTo>
                  <a:lnTo>
                    <a:pt x="541555" y="1770488"/>
                  </a:lnTo>
                  <a:lnTo>
                    <a:pt x="392077" y="1511585"/>
                  </a:lnTo>
                  <a:lnTo>
                    <a:pt x="2396627" y="354257"/>
                  </a:lnTo>
                  <a:close/>
                  <a:moveTo>
                    <a:pt x="0" y="0"/>
                  </a:moveTo>
                  <a:lnTo>
                    <a:pt x="180000" y="0"/>
                  </a:lnTo>
                  <a:lnTo>
                    <a:pt x="180000" y="3059999"/>
                  </a:lnTo>
                  <a:lnTo>
                    <a:pt x="3240000" y="3059999"/>
                  </a:lnTo>
                  <a:lnTo>
                    <a:pt x="3240000" y="3239999"/>
                  </a:lnTo>
                  <a:lnTo>
                    <a:pt x="180000" y="3239999"/>
                  </a:lnTo>
                  <a:lnTo>
                    <a:pt x="180000" y="3240000"/>
                  </a:lnTo>
                  <a:lnTo>
                    <a:pt x="0" y="3240000"/>
                  </a:lnTo>
                  <a:lnTo>
                    <a:pt x="0" y="3239999"/>
                  </a:lnTo>
                  <a:lnTo>
                    <a:pt x="0" y="3059999"/>
                  </a:lnTo>
                  <a:close/>
                </a:path>
              </a:pathLst>
            </a:custGeom>
            <a:solidFill>
              <a:schemeClr val="accent4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134" name="Rectangle 15">
              <a:extLst>
                <a:ext uri="{FF2B5EF4-FFF2-40B4-BE49-F238E27FC236}">
                  <a16:creationId xmlns:a16="http://schemas.microsoft.com/office/drawing/2014/main" xmlns="" id="{AF5F0825-07AE-4297-BD91-0C94C67A203C}"/>
                </a:ext>
              </a:extLst>
            </p:cNvPr>
            <p:cNvSpPr/>
            <p:nvPr/>
          </p:nvSpPr>
          <p:spPr>
            <a:xfrm rot="5400000">
              <a:off x="7546142" y="4554149"/>
              <a:ext cx="304400" cy="303996"/>
            </a:xfrm>
            <a:custGeom>
              <a:avLst/>
              <a:gdLst/>
              <a:ahLst/>
              <a:cxnLst/>
              <a:rect l="l" t="t" r="r" b="b"/>
              <a:pathLst>
                <a:path w="3244313" h="3240000">
                  <a:moveTo>
                    <a:pt x="2055482" y="677891"/>
                  </a:moveTo>
                  <a:lnTo>
                    <a:pt x="2055482" y="209891"/>
                  </a:lnTo>
                  <a:lnTo>
                    <a:pt x="2919482" y="209891"/>
                  </a:lnTo>
                  <a:lnTo>
                    <a:pt x="2919482" y="677891"/>
                  </a:lnTo>
                  <a:close/>
                  <a:moveTo>
                    <a:pt x="1695482" y="1397971"/>
                  </a:moveTo>
                  <a:lnTo>
                    <a:pt x="1695482" y="929971"/>
                  </a:lnTo>
                  <a:lnTo>
                    <a:pt x="2919482" y="929971"/>
                  </a:lnTo>
                  <a:lnTo>
                    <a:pt x="2919482" y="1397971"/>
                  </a:lnTo>
                  <a:close/>
                  <a:moveTo>
                    <a:pt x="1335482" y="2118051"/>
                  </a:moveTo>
                  <a:lnTo>
                    <a:pt x="1335482" y="1650051"/>
                  </a:lnTo>
                  <a:lnTo>
                    <a:pt x="2919482" y="1650051"/>
                  </a:lnTo>
                  <a:lnTo>
                    <a:pt x="2919482" y="2118051"/>
                  </a:lnTo>
                  <a:close/>
                  <a:moveTo>
                    <a:pt x="975482" y="2838131"/>
                  </a:moveTo>
                  <a:lnTo>
                    <a:pt x="975482" y="2370131"/>
                  </a:lnTo>
                  <a:lnTo>
                    <a:pt x="2919482" y="2370131"/>
                  </a:lnTo>
                  <a:lnTo>
                    <a:pt x="2919482" y="2838131"/>
                  </a:lnTo>
                  <a:close/>
                  <a:moveTo>
                    <a:pt x="10788" y="2651034"/>
                  </a:moveTo>
                  <a:lnTo>
                    <a:pt x="1168116" y="646484"/>
                  </a:lnTo>
                  <a:lnTo>
                    <a:pt x="1038664" y="571745"/>
                  </a:lnTo>
                  <a:lnTo>
                    <a:pt x="1533856" y="311959"/>
                  </a:lnTo>
                  <a:lnTo>
                    <a:pt x="1556471" y="870701"/>
                  </a:lnTo>
                  <a:lnTo>
                    <a:pt x="1427019" y="795962"/>
                  </a:lnTo>
                  <a:lnTo>
                    <a:pt x="269691" y="2800512"/>
                  </a:lnTo>
                  <a:close/>
                  <a:moveTo>
                    <a:pt x="0" y="3240000"/>
                  </a:moveTo>
                  <a:lnTo>
                    <a:pt x="0" y="3060000"/>
                  </a:lnTo>
                  <a:lnTo>
                    <a:pt x="3064313" y="3060000"/>
                  </a:lnTo>
                  <a:lnTo>
                    <a:pt x="3064313" y="0"/>
                  </a:lnTo>
                  <a:lnTo>
                    <a:pt x="3244313" y="0"/>
                  </a:lnTo>
                  <a:lnTo>
                    <a:pt x="3244313" y="3240000"/>
                  </a:lnTo>
                  <a:lnTo>
                    <a:pt x="3240000" y="3240000"/>
                  </a:lnTo>
                  <a:lnTo>
                    <a:pt x="3064313" y="3240000"/>
                  </a:lnTo>
                  <a:close/>
                </a:path>
              </a:pathLst>
            </a:custGeom>
            <a:solidFill>
              <a:schemeClr val="accent4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135" name="Parallelogram 30">
              <a:extLst>
                <a:ext uri="{FF2B5EF4-FFF2-40B4-BE49-F238E27FC236}">
                  <a16:creationId xmlns:a16="http://schemas.microsoft.com/office/drawing/2014/main" xmlns="" id="{34364400-D681-4F47-90D1-F42CAC0EE49C}"/>
                </a:ext>
              </a:extLst>
            </p:cNvPr>
            <p:cNvSpPr/>
            <p:nvPr/>
          </p:nvSpPr>
          <p:spPr>
            <a:xfrm flipH="1">
              <a:off x="10344895" y="4061811"/>
              <a:ext cx="331980" cy="332801"/>
            </a:xfrm>
            <a:custGeom>
              <a:avLst/>
              <a:gdLst/>
              <a:ahLst/>
              <a:cxnLst/>
              <a:rect l="l" t="t" r="r" b="b"/>
              <a:pathLst>
                <a:path w="3240000" h="3248012">
                  <a:moveTo>
                    <a:pt x="712553" y="858820"/>
                  </a:moveTo>
                  <a:cubicBezTo>
                    <a:pt x="727950" y="858820"/>
                    <a:pt x="743348" y="864694"/>
                    <a:pt x="755096" y="876443"/>
                  </a:cubicBezTo>
                  <a:lnTo>
                    <a:pt x="1193671" y="1315016"/>
                  </a:lnTo>
                  <a:lnTo>
                    <a:pt x="1509169" y="999517"/>
                  </a:lnTo>
                  <a:cubicBezTo>
                    <a:pt x="1509517" y="999169"/>
                    <a:pt x="1509868" y="998827"/>
                    <a:pt x="1510414" y="998691"/>
                  </a:cubicBezTo>
                  <a:lnTo>
                    <a:pt x="1518932" y="988592"/>
                  </a:lnTo>
                  <a:cubicBezTo>
                    <a:pt x="1531945" y="978263"/>
                    <a:pt x="1547912" y="974188"/>
                    <a:pt x="1563209" y="975946"/>
                  </a:cubicBezTo>
                  <a:cubicBezTo>
                    <a:pt x="1578505" y="977705"/>
                    <a:pt x="1593131" y="985299"/>
                    <a:pt x="1603459" y="998313"/>
                  </a:cubicBezTo>
                  <a:lnTo>
                    <a:pt x="1892346" y="1362277"/>
                  </a:lnTo>
                  <a:lnTo>
                    <a:pt x="2149759" y="1177067"/>
                  </a:lnTo>
                  <a:lnTo>
                    <a:pt x="2151621" y="1174867"/>
                  </a:lnTo>
                  <a:cubicBezTo>
                    <a:pt x="2159033" y="1169006"/>
                    <a:pt x="2167397" y="1165168"/>
                    <a:pt x="2176160" y="1163802"/>
                  </a:cubicBezTo>
                  <a:cubicBezTo>
                    <a:pt x="2177188" y="1163485"/>
                    <a:pt x="2178237" y="1163269"/>
                    <a:pt x="2179375" y="1163558"/>
                  </a:cubicBezTo>
                  <a:cubicBezTo>
                    <a:pt x="2184768" y="1161771"/>
                    <a:pt x="2190389" y="1161654"/>
                    <a:pt x="2195921" y="1162300"/>
                  </a:cubicBezTo>
                  <a:cubicBezTo>
                    <a:pt x="2196662" y="1162386"/>
                    <a:pt x="2197402" y="1162487"/>
                    <a:pt x="2198081" y="1162987"/>
                  </a:cubicBezTo>
                  <a:cubicBezTo>
                    <a:pt x="2202197" y="1163290"/>
                    <a:pt x="2206218" y="1164270"/>
                    <a:pt x="2209739" y="1166702"/>
                  </a:cubicBezTo>
                  <a:cubicBezTo>
                    <a:pt x="2213116" y="1166857"/>
                    <a:pt x="2216051" y="1168231"/>
                    <a:pt x="2218766" y="1170038"/>
                  </a:cubicBezTo>
                  <a:cubicBezTo>
                    <a:pt x="2225342" y="1173160"/>
                    <a:pt x="2231151" y="1177875"/>
                    <a:pt x="2235489" y="1184194"/>
                  </a:cubicBezTo>
                  <a:lnTo>
                    <a:pt x="2236132" y="1184737"/>
                  </a:lnTo>
                  <a:lnTo>
                    <a:pt x="2236287" y="1184934"/>
                  </a:lnTo>
                  <a:lnTo>
                    <a:pt x="2238712" y="1187183"/>
                  </a:lnTo>
                  <a:cubicBezTo>
                    <a:pt x="2239115" y="1187744"/>
                    <a:pt x="2239507" y="1188310"/>
                    <a:pt x="2239574" y="1189090"/>
                  </a:cubicBezTo>
                  <a:lnTo>
                    <a:pt x="2540580" y="1569705"/>
                  </a:lnTo>
                  <a:cubicBezTo>
                    <a:pt x="2561191" y="1595768"/>
                    <a:pt x="2556772" y="1633604"/>
                    <a:pt x="2530710" y="1654215"/>
                  </a:cubicBezTo>
                  <a:cubicBezTo>
                    <a:pt x="2504647" y="1674827"/>
                    <a:pt x="2466811" y="1670408"/>
                    <a:pt x="2446199" y="1644345"/>
                  </a:cubicBezTo>
                  <a:lnTo>
                    <a:pt x="2177884" y="1305067"/>
                  </a:lnTo>
                  <a:lnTo>
                    <a:pt x="1934804" y="1479967"/>
                  </a:lnTo>
                  <a:cubicBezTo>
                    <a:pt x="1927367" y="1485317"/>
                    <a:pt x="1919123" y="1488726"/>
                    <a:pt x="1910598" y="1489881"/>
                  </a:cubicBezTo>
                  <a:cubicBezTo>
                    <a:pt x="1885257" y="1507791"/>
                    <a:pt x="1850121" y="1502627"/>
                    <a:pt x="1830495" y="1477903"/>
                  </a:cubicBezTo>
                  <a:lnTo>
                    <a:pt x="1551924" y="1126933"/>
                  </a:lnTo>
                  <a:lnTo>
                    <a:pt x="1239041" y="1439816"/>
                  </a:lnTo>
                  <a:cubicBezTo>
                    <a:pt x="1226569" y="1452288"/>
                    <a:pt x="1209983" y="1458139"/>
                    <a:pt x="1193674" y="1456888"/>
                  </a:cubicBezTo>
                  <a:cubicBezTo>
                    <a:pt x="1177363" y="1458142"/>
                    <a:pt x="1160774" y="1452290"/>
                    <a:pt x="1148301" y="1439816"/>
                  </a:cubicBezTo>
                  <a:lnTo>
                    <a:pt x="670011" y="961527"/>
                  </a:lnTo>
                  <a:cubicBezTo>
                    <a:pt x="646515" y="938031"/>
                    <a:pt x="646515" y="899938"/>
                    <a:pt x="670011" y="876442"/>
                  </a:cubicBezTo>
                  <a:cubicBezTo>
                    <a:pt x="681760" y="864694"/>
                    <a:pt x="697157" y="858820"/>
                    <a:pt x="712553" y="858820"/>
                  </a:cubicBezTo>
                  <a:close/>
                  <a:moveTo>
                    <a:pt x="2790000" y="699581"/>
                  </a:moveTo>
                  <a:lnTo>
                    <a:pt x="450000" y="699581"/>
                  </a:lnTo>
                  <a:lnTo>
                    <a:pt x="450000" y="1851581"/>
                  </a:lnTo>
                  <a:lnTo>
                    <a:pt x="2790000" y="1851581"/>
                  </a:lnTo>
                  <a:close/>
                  <a:moveTo>
                    <a:pt x="2987972" y="519497"/>
                  </a:moveTo>
                  <a:lnTo>
                    <a:pt x="2987972" y="2031665"/>
                  </a:lnTo>
                  <a:lnTo>
                    <a:pt x="252028" y="2031665"/>
                  </a:lnTo>
                  <a:lnTo>
                    <a:pt x="252028" y="519497"/>
                  </a:lnTo>
                  <a:close/>
                  <a:moveTo>
                    <a:pt x="1620000" y="0"/>
                  </a:moveTo>
                  <a:cubicBezTo>
                    <a:pt x="1540462" y="0"/>
                    <a:pt x="1475984" y="64478"/>
                    <a:pt x="1475984" y="144016"/>
                  </a:cubicBezTo>
                  <a:lnTo>
                    <a:pt x="1475984" y="267469"/>
                  </a:lnTo>
                  <a:lnTo>
                    <a:pt x="0" y="267469"/>
                  </a:lnTo>
                  <a:lnTo>
                    <a:pt x="0" y="2283693"/>
                  </a:lnTo>
                  <a:lnTo>
                    <a:pt x="852101" y="2283693"/>
                  </a:lnTo>
                  <a:lnTo>
                    <a:pt x="323771" y="3248012"/>
                  </a:lnTo>
                  <a:lnTo>
                    <a:pt x="621526" y="3248012"/>
                  </a:lnTo>
                  <a:lnTo>
                    <a:pt x="1149856" y="2283693"/>
                  </a:lnTo>
                  <a:lnTo>
                    <a:pt x="2090146" y="2283693"/>
                  </a:lnTo>
                  <a:lnTo>
                    <a:pt x="2618476" y="3248012"/>
                  </a:lnTo>
                  <a:lnTo>
                    <a:pt x="2916231" y="3248012"/>
                  </a:lnTo>
                  <a:lnTo>
                    <a:pt x="2387901" y="2283693"/>
                  </a:lnTo>
                  <a:lnTo>
                    <a:pt x="3240000" y="2283693"/>
                  </a:lnTo>
                  <a:lnTo>
                    <a:pt x="3240000" y="267469"/>
                  </a:lnTo>
                  <a:lnTo>
                    <a:pt x="1764016" y="267469"/>
                  </a:lnTo>
                  <a:lnTo>
                    <a:pt x="1764016" y="144016"/>
                  </a:lnTo>
                  <a:cubicBezTo>
                    <a:pt x="1764016" y="64478"/>
                    <a:pt x="1699538" y="0"/>
                    <a:pt x="1620000" y="0"/>
                  </a:cubicBezTo>
                  <a:close/>
                </a:path>
              </a:pathLst>
            </a:custGeom>
            <a:solidFill>
              <a:schemeClr val="accent2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136" name="Block Arc 14">
              <a:extLst>
                <a:ext uri="{FF2B5EF4-FFF2-40B4-BE49-F238E27FC236}">
                  <a16:creationId xmlns:a16="http://schemas.microsoft.com/office/drawing/2014/main" xmlns="" id="{CF808C36-B1CE-4D81-A519-35D9315F3207}"/>
                </a:ext>
              </a:extLst>
            </p:cNvPr>
            <p:cNvSpPr/>
            <p:nvPr/>
          </p:nvSpPr>
          <p:spPr>
            <a:xfrm rot="16200000">
              <a:off x="7269861" y="2143680"/>
              <a:ext cx="339474" cy="339698"/>
            </a:xfrm>
            <a:custGeom>
              <a:avLst/>
              <a:gdLst/>
              <a:ahLst/>
              <a:cxnLst/>
              <a:rect l="l" t="t" r="r" b="b"/>
              <a:pathLst>
                <a:path w="3185463" h="3187558">
                  <a:moveTo>
                    <a:pt x="764000" y="2343999"/>
                  </a:moveTo>
                  <a:cubicBezTo>
                    <a:pt x="566798" y="2256389"/>
                    <a:pt x="385374" y="2134753"/>
                    <a:pt x="230072" y="1981662"/>
                  </a:cubicBezTo>
                  <a:cubicBezTo>
                    <a:pt x="297001" y="2223876"/>
                    <a:pt x="428049" y="2439341"/>
                    <a:pt x="603989" y="2608945"/>
                  </a:cubicBezTo>
                  <a:cubicBezTo>
                    <a:pt x="667739" y="2525681"/>
                    <a:pt x="720588" y="2436567"/>
                    <a:pt x="764000" y="2343999"/>
                  </a:cubicBezTo>
                  <a:close/>
                  <a:moveTo>
                    <a:pt x="783530" y="862903"/>
                  </a:moveTo>
                  <a:cubicBezTo>
                    <a:pt x="737619" y="760936"/>
                    <a:pt x="681240" y="662513"/>
                    <a:pt x="611676" y="571152"/>
                  </a:cubicBezTo>
                  <a:cubicBezTo>
                    <a:pt x="419218" y="754019"/>
                    <a:pt x="279227" y="991173"/>
                    <a:pt x="215545" y="1258034"/>
                  </a:cubicBezTo>
                  <a:cubicBezTo>
                    <a:pt x="378729" y="1090139"/>
                    <a:pt x="571934" y="956907"/>
                    <a:pt x="783530" y="862903"/>
                  </a:cubicBezTo>
                  <a:close/>
                  <a:moveTo>
                    <a:pt x="935657" y="1673146"/>
                  </a:moveTo>
                  <a:lnTo>
                    <a:pt x="227023" y="1673146"/>
                  </a:lnTo>
                  <a:cubicBezTo>
                    <a:pt x="393068" y="1882941"/>
                    <a:pt x="605618" y="2045968"/>
                    <a:pt x="844267" y="2153109"/>
                  </a:cubicBezTo>
                  <a:cubicBezTo>
                    <a:pt x="897907" y="1997390"/>
                    <a:pt x="928862" y="1835739"/>
                    <a:pt x="935657" y="1673146"/>
                  </a:cubicBezTo>
                  <a:close/>
                  <a:moveTo>
                    <a:pt x="935928" y="1493146"/>
                  </a:moveTo>
                  <a:cubicBezTo>
                    <a:pt x="928922" y="1345638"/>
                    <a:pt x="902278" y="1198995"/>
                    <a:pt x="856775" y="1056956"/>
                  </a:cubicBezTo>
                  <a:cubicBezTo>
                    <a:pt x="636768" y="1156959"/>
                    <a:pt x="439487" y="1304654"/>
                    <a:pt x="281464" y="1493146"/>
                  </a:cubicBezTo>
                  <a:close/>
                  <a:moveTo>
                    <a:pt x="1469785" y="2515107"/>
                  </a:moveTo>
                  <a:cubicBezTo>
                    <a:pt x="1283000" y="2508124"/>
                    <a:pt x="1100523" y="2472287"/>
                    <a:pt x="927628" y="2411229"/>
                  </a:cubicBezTo>
                  <a:cubicBezTo>
                    <a:pt x="876831" y="2520843"/>
                    <a:pt x="814172" y="2626182"/>
                    <a:pt x="738220" y="2724387"/>
                  </a:cubicBezTo>
                  <a:cubicBezTo>
                    <a:pt x="944637" y="2881665"/>
                    <a:pt x="1196120" y="2982471"/>
                    <a:pt x="1469785" y="3005418"/>
                  </a:cubicBezTo>
                  <a:close/>
                  <a:moveTo>
                    <a:pt x="1469785" y="1673146"/>
                  </a:moveTo>
                  <a:lnTo>
                    <a:pt x="1112275" y="1673146"/>
                  </a:lnTo>
                  <a:cubicBezTo>
                    <a:pt x="1105327" y="1858153"/>
                    <a:pt x="1070032" y="2042144"/>
                    <a:pt x="1008001" y="2219039"/>
                  </a:cubicBezTo>
                  <a:cubicBezTo>
                    <a:pt x="1155519" y="2270408"/>
                    <a:pt x="1310845" y="2300826"/>
                    <a:pt x="1469785" y="2307834"/>
                  </a:cubicBezTo>
                  <a:close/>
                  <a:moveTo>
                    <a:pt x="1469785" y="898989"/>
                  </a:moveTo>
                  <a:cubicBezTo>
                    <a:pt x="1315103" y="907762"/>
                    <a:pt x="1164166" y="938783"/>
                    <a:pt x="1020939" y="990066"/>
                  </a:cubicBezTo>
                  <a:cubicBezTo>
                    <a:pt x="1074574" y="1153655"/>
                    <a:pt x="1105461" y="1322925"/>
                    <a:pt x="1112368" y="1493146"/>
                  </a:cubicBezTo>
                  <a:lnTo>
                    <a:pt x="1469785" y="1493146"/>
                  </a:lnTo>
                  <a:close/>
                  <a:moveTo>
                    <a:pt x="1469785" y="182141"/>
                  </a:moveTo>
                  <a:cubicBezTo>
                    <a:pt x="1199839" y="204777"/>
                    <a:pt x="951477" y="303168"/>
                    <a:pt x="746615" y="456764"/>
                  </a:cubicBezTo>
                  <a:cubicBezTo>
                    <a:pt x="828296" y="562801"/>
                    <a:pt x="894225" y="677310"/>
                    <a:pt x="947434" y="796072"/>
                  </a:cubicBezTo>
                  <a:cubicBezTo>
                    <a:pt x="1113886" y="736067"/>
                    <a:pt x="1289644" y="700323"/>
                    <a:pt x="1469785" y="691530"/>
                  </a:cubicBezTo>
                  <a:close/>
                  <a:moveTo>
                    <a:pt x="2150063" y="992171"/>
                  </a:moveTo>
                  <a:cubicBezTo>
                    <a:pt x="1990712" y="935501"/>
                    <a:pt x="1822242" y="902595"/>
                    <a:pt x="1649785" y="897224"/>
                  </a:cubicBezTo>
                  <a:lnTo>
                    <a:pt x="1649785" y="1493146"/>
                  </a:lnTo>
                  <a:lnTo>
                    <a:pt x="2063712" y="1493146"/>
                  </a:lnTo>
                  <a:cubicBezTo>
                    <a:pt x="2069089" y="1323887"/>
                    <a:pt x="2098366" y="1155330"/>
                    <a:pt x="2150063" y="992171"/>
                  </a:cubicBezTo>
                  <a:close/>
                  <a:moveTo>
                    <a:pt x="2168848" y="2199110"/>
                  </a:moveTo>
                  <a:cubicBezTo>
                    <a:pt x="2108555" y="2028681"/>
                    <a:pt x="2073581" y="1851532"/>
                    <a:pt x="2065295" y="1673146"/>
                  </a:cubicBezTo>
                  <a:lnTo>
                    <a:pt x="1649785" y="1673146"/>
                  </a:lnTo>
                  <a:lnTo>
                    <a:pt x="1649785" y="2307299"/>
                  </a:lnTo>
                  <a:cubicBezTo>
                    <a:pt x="1829404" y="2299517"/>
                    <a:pt x="2004315" y="2261965"/>
                    <a:pt x="2168848" y="2199110"/>
                  </a:cubicBezTo>
                  <a:close/>
                  <a:moveTo>
                    <a:pt x="2422394" y="446879"/>
                  </a:moveTo>
                  <a:cubicBezTo>
                    <a:pt x="2204309" y="287209"/>
                    <a:pt x="1938140" y="189883"/>
                    <a:pt x="1649785" y="178919"/>
                  </a:cubicBezTo>
                  <a:lnTo>
                    <a:pt x="1649785" y="689876"/>
                  </a:lnTo>
                  <a:cubicBezTo>
                    <a:pt x="1846998" y="695154"/>
                    <a:pt x="2039668" y="732502"/>
                    <a:pt x="2221721" y="797410"/>
                  </a:cubicBezTo>
                  <a:cubicBezTo>
                    <a:pt x="2275056" y="675360"/>
                    <a:pt x="2341760" y="557662"/>
                    <a:pt x="2422394" y="446879"/>
                  </a:cubicBezTo>
                  <a:close/>
                  <a:moveTo>
                    <a:pt x="2447278" y="2722123"/>
                  </a:moveTo>
                  <a:cubicBezTo>
                    <a:pt x="2366121" y="2618714"/>
                    <a:pt x="2299534" y="2507403"/>
                    <a:pt x="2246145" y="2391362"/>
                  </a:cubicBezTo>
                  <a:cubicBezTo>
                    <a:pt x="2057375" y="2464119"/>
                    <a:pt x="1856285" y="2506958"/>
                    <a:pt x="1649785" y="2514779"/>
                  </a:cubicBezTo>
                  <a:lnTo>
                    <a:pt x="1649785" y="3008639"/>
                  </a:lnTo>
                  <a:cubicBezTo>
                    <a:pt x="1949198" y="2997255"/>
                    <a:pt x="2224691" y="2892757"/>
                    <a:pt x="2447278" y="2722123"/>
                  </a:cubicBezTo>
                  <a:close/>
                  <a:moveTo>
                    <a:pt x="2878934" y="1493146"/>
                  </a:moveTo>
                  <a:cubicBezTo>
                    <a:pt x="2723190" y="1307255"/>
                    <a:pt x="2529440" y="1161128"/>
                    <a:pt x="2313862" y="1060620"/>
                  </a:cubicBezTo>
                  <a:cubicBezTo>
                    <a:pt x="2270535" y="1201714"/>
                    <a:pt x="2245604" y="1347104"/>
                    <a:pt x="2240109" y="1493146"/>
                  </a:cubicBezTo>
                  <a:close/>
                  <a:moveTo>
                    <a:pt x="2890636" y="1673146"/>
                  </a:moveTo>
                  <a:lnTo>
                    <a:pt x="2241814" y="1673146"/>
                  </a:lnTo>
                  <a:cubicBezTo>
                    <a:pt x="2249736" y="1827102"/>
                    <a:pt x="2279520" y="1979973"/>
                    <a:pt x="2329964" y="2127513"/>
                  </a:cubicBezTo>
                  <a:cubicBezTo>
                    <a:pt x="2545677" y="2019923"/>
                    <a:pt x="2738160" y="1866413"/>
                    <a:pt x="2890636" y="1673146"/>
                  </a:cubicBezTo>
                  <a:close/>
                  <a:moveTo>
                    <a:pt x="2973035" y="1284386"/>
                  </a:moveTo>
                  <a:cubicBezTo>
                    <a:pt x="2912066" y="1001840"/>
                    <a:pt x="2765308" y="751379"/>
                    <a:pt x="2561381" y="561108"/>
                  </a:cubicBezTo>
                  <a:cubicBezTo>
                    <a:pt x="2489321" y="656437"/>
                    <a:pt x="2431363" y="759225"/>
                    <a:pt x="2384553" y="865647"/>
                  </a:cubicBezTo>
                  <a:cubicBezTo>
                    <a:pt x="2604520" y="964977"/>
                    <a:pt x="2804622" y="1106677"/>
                    <a:pt x="2973035" y="1284386"/>
                  </a:cubicBezTo>
                  <a:close/>
                  <a:moveTo>
                    <a:pt x="2974277" y="1897328"/>
                  </a:moveTo>
                  <a:cubicBezTo>
                    <a:pt x="2812488" y="2073933"/>
                    <a:pt x="2619878" y="2216690"/>
                    <a:pt x="2407486" y="2319665"/>
                  </a:cubicBezTo>
                  <a:cubicBezTo>
                    <a:pt x="2454169" y="2420503"/>
                    <a:pt x="2511856" y="2517376"/>
                    <a:pt x="2582047" y="2607468"/>
                  </a:cubicBezTo>
                  <a:cubicBezTo>
                    <a:pt x="2776399" y="2417974"/>
                    <a:pt x="2916061" y="2172750"/>
                    <a:pt x="2974277" y="1897328"/>
                  </a:cubicBezTo>
                  <a:close/>
                  <a:moveTo>
                    <a:pt x="3185463" y="1593779"/>
                  </a:moveTo>
                  <a:cubicBezTo>
                    <a:pt x="3185463" y="2473999"/>
                    <a:pt x="2471904" y="3187558"/>
                    <a:pt x="1591684" y="3187558"/>
                  </a:cubicBezTo>
                  <a:cubicBezTo>
                    <a:pt x="738111" y="3187558"/>
                    <a:pt x="41261" y="2516549"/>
                    <a:pt x="1913" y="1673146"/>
                  </a:cubicBezTo>
                  <a:lnTo>
                    <a:pt x="0" y="1673146"/>
                  </a:lnTo>
                  <a:lnTo>
                    <a:pt x="0" y="1493146"/>
                  </a:lnTo>
                  <a:lnTo>
                    <a:pt x="2750" y="1493146"/>
                  </a:lnTo>
                  <a:cubicBezTo>
                    <a:pt x="50490" y="700174"/>
                    <a:pt x="679654" y="64473"/>
                    <a:pt x="1469785" y="6156"/>
                  </a:cubicBezTo>
                  <a:lnTo>
                    <a:pt x="1469785" y="0"/>
                  </a:lnTo>
                  <a:lnTo>
                    <a:pt x="1591684" y="0"/>
                  </a:lnTo>
                  <a:lnTo>
                    <a:pt x="1649785" y="0"/>
                  </a:lnTo>
                  <a:lnTo>
                    <a:pt x="1649785" y="2934"/>
                  </a:lnTo>
                  <a:cubicBezTo>
                    <a:pt x="2503127" y="31654"/>
                    <a:pt x="3185463" y="733032"/>
                    <a:pt x="3185463" y="1593779"/>
                  </a:cubicBezTo>
                  <a:close/>
                </a:path>
              </a:pathLst>
            </a:custGeom>
            <a:solidFill>
              <a:schemeClr val="accent4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137" name="Parallelogram 15">
              <a:extLst>
                <a:ext uri="{FF2B5EF4-FFF2-40B4-BE49-F238E27FC236}">
                  <a16:creationId xmlns:a16="http://schemas.microsoft.com/office/drawing/2014/main" xmlns="" id="{96CA5232-464B-4933-977D-519ACC8FEDBD}"/>
                </a:ext>
              </a:extLst>
            </p:cNvPr>
            <p:cNvSpPr/>
            <p:nvPr/>
          </p:nvSpPr>
          <p:spPr>
            <a:xfrm rot="16200000">
              <a:off x="9619553" y="4703718"/>
              <a:ext cx="385993" cy="417824"/>
            </a:xfrm>
            <a:custGeom>
              <a:avLst/>
              <a:gdLst/>
              <a:ahLst/>
              <a:cxnLst/>
              <a:rect l="l" t="t" r="r" b="b"/>
              <a:pathLst>
                <a:path w="2993176" h="3240001">
                  <a:moveTo>
                    <a:pt x="1299907" y="647892"/>
                  </a:moveTo>
                  <a:lnTo>
                    <a:pt x="665509" y="1620000"/>
                  </a:lnTo>
                  <a:lnTo>
                    <a:pt x="1299907" y="2592108"/>
                  </a:lnTo>
                  <a:lnTo>
                    <a:pt x="634398" y="2592108"/>
                  </a:lnTo>
                  <a:lnTo>
                    <a:pt x="0" y="1620000"/>
                  </a:lnTo>
                  <a:lnTo>
                    <a:pt x="634398" y="647892"/>
                  </a:lnTo>
                  <a:close/>
                  <a:moveTo>
                    <a:pt x="2993176" y="1620001"/>
                  </a:moveTo>
                  <a:lnTo>
                    <a:pt x="1913056" y="3240001"/>
                  </a:lnTo>
                  <a:lnTo>
                    <a:pt x="1782206" y="3043749"/>
                  </a:lnTo>
                  <a:lnTo>
                    <a:pt x="1110064" y="3043749"/>
                  </a:lnTo>
                  <a:cubicBezTo>
                    <a:pt x="1089036" y="3096599"/>
                    <a:pt x="1037333" y="3133759"/>
                    <a:pt x="976952" y="3133759"/>
                  </a:cubicBezTo>
                  <a:cubicBezTo>
                    <a:pt x="923853" y="3133759"/>
                    <a:pt x="877466" y="3105022"/>
                    <a:pt x="854540" y="3061058"/>
                  </a:cubicBezTo>
                  <a:lnTo>
                    <a:pt x="302383" y="3169763"/>
                  </a:lnTo>
                  <a:lnTo>
                    <a:pt x="302383" y="2809723"/>
                  </a:lnTo>
                  <a:lnTo>
                    <a:pt x="854540" y="2918427"/>
                  </a:lnTo>
                  <a:cubicBezTo>
                    <a:pt x="877466" y="2874463"/>
                    <a:pt x="923853" y="2845727"/>
                    <a:pt x="976952" y="2845727"/>
                  </a:cubicBezTo>
                  <a:cubicBezTo>
                    <a:pt x="1037333" y="2845727"/>
                    <a:pt x="1089036" y="2882887"/>
                    <a:pt x="1110064" y="2935737"/>
                  </a:cubicBezTo>
                  <a:lnTo>
                    <a:pt x="1710190" y="2935737"/>
                  </a:lnTo>
                  <a:lnTo>
                    <a:pt x="832936" y="1620001"/>
                  </a:lnTo>
                  <a:lnTo>
                    <a:pt x="1913056" y="0"/>
                  </a:lnTo>
                  <a:close/>
                </a:path>
              </a:pathLst>
            </a:custGeom>
            <a:solidFill>
              <a:schemeClr val="accent3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138" name="Round Same Side Corner Rectangle 21">
              <a:extLst>
                <a:ext uri="{FF2B5EF4-FFF2-40B4-BE49-F238E27FC236}">
                  <a16:creationId xmlns:a16="http://schemas.microsoft.com/office/drawing/2014/main" xmlns="" id="{D9598E6C-02B0-4360-A1AF-33C6C13EAADC}"/>
                </a:ext>
              </a:extLst>
            </p:cNvPr>
            <p:cNvSpPr/>
            <p:nvPr/>
          </p:nvSpPr>
          <p:spPr>
            <a:xfrm rot="10800000">
              <a:off x="9325150" y="4934469"/>
              <a:ext cx="249263" cy="281479"/>
            </a:xfrm>
            <a:custGeom>
              <a:avLst/>
              <a:gdLst/>
              <a:ahLst/>
              <a:cxnLst/>
              <a:rect l="l" t="t" r="r" b="b"/>
              <a:pathLst>
                <a:path w="2880320" h="3252576">
                  <a:moveTo>
                    <a:pt x="612726" y="2220771"/>
                  </a:moveTo>
                  <a:cubicBezTo>
                    <a:pt x="662432" y="2220771"/>
                    <a:pt x="702726" y="2180477"/>
                    <a:pt x="702726" y="2130771"/>
                  </a:cubicBezTo>
                  <a:lnTo>
                    <a:pt x="702726" y="438771"/>
                  </a:lnTo>
                  <a:cubicBezTo>
                    <a:pt x="702726" y="389065"/>
                    <a:pt x="662432" y="348771"/>
                    <a:pt x="612726" y="348771"/>
                  </a:cubicBezTo>
                  <a:cubicBezTo>
                    <a:pt x="563020" y="348771"/>
                    <a:pt x="522726" y="389065"/>
                    <a:pt x="522726" y="438771"/>
                  </a:cubicBezTo>
                  <a:lnTo>
                    <a:pt x="522726" y="2130771"/>
                  </a:lnTo>
                  <a:cubicBezTo>
                    <a:pt x="522726" y="2180477"/>
                    <a:pt x="563020" y="2220771"/>
                    <a:pt x="612726" y="2220771"/>
                  </a:cubicBezTo>
                  <a:close/>
                  <a:moveTo>
                    <a:pt x="1188790" y="2220771"/>
                  </a:moveTo>
                  <a:cubicBezTo>
                    <a:pt x="1238496" y="2220771"/>
                    <a:pt x="1278790" y="2180477"/>
                    <a:pt x="1278790" y="2130771"/>
                  </a:cubicBezTo>
                  <a:lnTo>
                    <a:pt x="1278790" y="438771"/>
                  </a:lnTo>
                  <a:cubicBezTo>
                    <a:pt x="1278790" y="389065"/>
                    <a:pt x="1238496" y="348771"/>
                    <a:pt x="1188790" y="348771"/>
                  </a:cubicBezTo>
                  <a:cubicBezTo>
                    <a:pt x="1139084" y="348771"/>
                    <a:pt x="1098790" y="389065"/>
                    <a:pt x="1098790" y="438771"/>
                  </a:cubicBezTo>
                  <a:lnTo>
                    <a:pt x="1098790" y="2130771"/>
                  </a:lnTo>
                  <a:cubicBezTo>
                    <a:pt x="1098790" y="2180477"/>
                    <a:pt x="1139084" y="2220771"/>
                    <a:pt x="1188790" y="2220771"/>
                  </a:cubicBezTo>
                  <a:close/>
                  <a:moveTo>
                    <a:pt x="1764854" y="2220771"/>
                  </a:moveTo>
                  <a:cubicBezTo>
                    <a:pt x="1814560" y="2220771"/>
                    <a:pt x="1854854" y="2180477"/>
                    <a:pt x="1854854" y="2130771"/>
                  </a:cubicBezTo>
                  <a:lnTo>
                    <a:pt x="1854854" y="438771"/>
                  </a:lnTo>
                  <a:cubicBezTo>
                    <a:pt x="1854854" y="389065"/>
                    <a:pt x="1814560" y="348771"/>
                    <a:pt x="1764854" y="348771"/>
                  </a:cubicBezTo>
                  <a:cubicBezTo>
                    <a:pt x="1715148" y="348771"/>
                    <a:pt x="1674854" y="389065"/>
                    <a:pt x="1674854" y="438771"/>
                  </a:cubicBezTo>
                  <a:lnTo>
                    <a:pt x="1674854" y="2130771"/>
                  </a:lnTo>
                  <a:cubicBezTo>
                    <a:pt x="1674854" y="2180477"/>
                    <a:pt x="1715148" y="2220771"/>
                    <a:pt x="1764854" y="2220771"/>
                  </a:cubicBezTo>
                  <a:close/>
                  <a:moveTo>
                    <a:pt x="2340918" y="2220771"/>
                  </a:moveTo>
                  <a:cubicBezTo>
                    <a:pt x="2390624" y="2220771"/>
                    <a:pt x="2430918" y="2180477"/>
                    <a:pt x="2430918" y="2130771"/>
                  </a:cubicBezTo>
                  <a:lnTo>
                    <a:pt x="2430918" y="438771"/>
                  </a:lnTo>
                  <a:cubicBezTo>
                    <a:pt x="2430918" y="389065"/>
                    <a:pt x="2390624" y="348771"/>
                    <a:pt x="2340918" y="348771"/>
                  </a:cubicBezTo>
                  <a:cubicBezTo>
                    <a:pt x="2291212" y="348771"/>
                    <a:pt x="2250918" y="389065"/>
                    <a:pt x="2250918" y="438771"/>
                  </a:cubicBezTo>
                  <a:lnTo>
                    <a:pt x="2250918" y="2130771"/>
                  </a:lnTo>
                  <a:cubicBezTo>
                    <a:pt x="2250918" y="2180477"/>
                    <a:pt x="2291212" y="2220771"/>
                    <a:pt x="2340918" y="2220771"/>
                  </a:cubicBezTo>
                  <a:close/>
                  <a:moveTo>
                    <a:pt x="2784182" y="2519920"/>
                  </a:moveTo>
                  <a:lnTo>
                    <a:pt x="96136" y="2519920"/>
                  </a:lnTo>
                  <a:lnTo>
                    <a:pt x="96136" y="419995"/>
                  </a:lnTo>
                  <a:cubicBezTo>
                    <a:pt x="96136" y="188038"/>
                    <a:pt x="284174" y="0"/>
                    <a:pt x="516131" y="0"/>
                  </a:cubicBezTo>
                  <a:lnTo>
                    <a:pt x="2364187" y="0"/>
                  </a:lnTo>
                  <a:cubicBezTo>
                    <a:pt x="2596144" y="0"/>
                    <a:pt x="2784182" y="188038"/>
                    <a:pt x="2784182" y="419995"/>
                  </a:cubicBezTo>
                  <a:close/>
                  <a:moveTo>
                    <a:pt x="1687966" y="3252576"/>
                  </a:moveTo>
                  <a:lnTo>
                    <a:pt x="1192350" y="3252576"/>
                  </a:lnTo>
                  <a:cubicBezTo>
                    <a:pt x="1129224" y="3252576"/>
                    <a:pt x="1078050" y="3201402"/>
                    <a:pt x="1078050" y="3138276"/>
                  </a:cubicBezTo>
                  <a:lnTo>
                    <a:pt x="1078050" y="3023976"/>
                  </a:lnTo>
                  <a:lnTo>
                    <a:pt x="60008" y="3023976"/>
                  </a:lnTo>
                  <a:cubicBezTo>
                    <a:pt x="26866" y="3023976"/>
                    <a:pt x="0" y="2997110"/>
                    <a:pt x="0" y="2963968"/>
                  </a:cubicBezTo>
                  <a:lnTo>
                    <a:pt x="0" y="2723944"/>
                  </a:lnTo>
                  <a:cubicBezTo>
                    <a:pt x="0" y="2690802"/>
                    <a:pt x="26866" y="2663936"/>
                    <a:pt x="60008" y="2663936"/>
                  </a:cubicBezTo>
                  <a:lnTo>
                    <a:pt x="2820312" y="2663936"/>
                  </a:lnTo>
                  <a:cubicBezTo>
                    <a:pt x="2853454" y="2663936"/>
                    <a:pt x="2880320" y="2690802"/>
                    <a:pt x="2880320" y="2723944"/>
                  </a:cubicBezTo>
                  <a:lnTo>
                    <a:pt x="2880320" y="2963968"/>
                  </a:lnTo>
                  <a:cubicBezTo>
                    <a:pt x="2880320" y="2997110"/>
                    <a:pt x="2853454" y="3023976"/>
                    <a:pt x="2820312" y="3023976"/>
                  </a:cubicBezTo>
                  <a:lnTo>
                    <a:pt x="1802266" y="3023976"/>
                  </a:lnTo>
                  <a:lnTo>
                    <a:pt x="1802266" y="3138276"/>
                  </a:lnTo>
                  <a:cubicBezTo>
                    <a:pt x="1802266" y="3201402"/>
                    <a:pt x="1751092" y="3252576"/>
                    <a:pt x="1687966" y="3252576"/>
                  </a:cubicBezTo>
                  <a:close/>
                </a:path>
              </a:pathLst>
            </a:custGeom>
            <a:solidFill>
              <a:schemeClr val="accent2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139" name="Oval 26">
              <a:extLst>
                <a:ext uri="{FF2B5EF4-FFF2-40B4-BE49-F238E27FC236}">
                  <a16:creationId xmlns:a16="http://schemas.microsoft.com/office/drawing/2014/main" xmlns="" id="{B548CB4A-0B62-4912-B29E-F3EFC6CC239C}"/>
                </a:ext>
              </a:extLst>
            </p:cNvPr>
            <p:cNvSpPr/>
            <p:nvPr/>
          </p:nvSpPr>
          <p:spPr>
            <a:xfrm>
              <a:off x="7933565" y="1595643"/>
              <a:ext cx="304585" cy="363487"/>
            </a:xfrm>
            <a:custGeom>
              <a:avLst/>
              <a:gdLst/>
              <a:ahLst/>
              <a:cxnLst/>
              <a:rect l="l" t="t" r="r" b="b"/>
              <a:pathLst>
                <a:path w="2543357" h="3035197">
                  <a:moveTo>
                    <a:pt x="1932497" y="885460"/>
                  </a:moveTo>
                  <a:lnTo>
                    <a:pt x="1858608" y="981586"/>
                  </a:lnTo>
                  <a:cubicBezTo>
                    <a:pt x="2087948" y="1157874"/>
                    <a:pt x="2221364" y="1431493"/>
                    <a:pt x="2219022" y="1720748"/>
                  </a:cubicBezTo>
                  <a:lnTo>
                    <a:pt x="2340261" y="1721729"/>
                  </a:lnTo>
                  <a:cubicBezTo>
                    <a:pt x="2342911" y="1394473"/>
                    <a:pt x="2191967" y="1084907"/>
                    <a:pt x="1932497" y="885460"/>
                  </a:cubicBezTo>
                  <a:close/>
                  <a:moveTo>
                    <a:pt x="1028922" y="281987"/>
                  </a:moveTo>
                  <a:cubicBezTo>
                    <a:pt x="1157068" y="321344"/>
                    <a:pt x="1128134" y="299573"/>
                    <a:pt x="1193247" y="332230"/>
                  </a:cubicBezTo>
                  <a:cubicBezTo>
                    <a:pt x="1269854" y="451410"/>
                    <a:pt x="1301375" y="602654"/>
                    <a:pt x="1295736" y="739575"/>
                  </a:cubicBezTo>
                  <a:cubicBezTo>
                    <a:pt x="1418781" y="730097"/>
                    <a:pt x="1391656" y="622269"/>
                    <a:pt x="1842154" y="674175"/>
                  </a:cubicBezTo>
                  <a:cubicBezTo>
                    <a:pt x="2251963" y="725703"/>
                    <a:pt x="2543357" y="1202505"/>
                    <a:pt x="2543357" y="1911138"/>
                  </a:cubicBezTo>
                  <a:cubicBezTo>
                    <a:pt x="2543357" y="2619771"/>
                    <a:pt x="2228290" y="3174439"/>
                    <a:pt x="1189012" y="3004227"/>
                  </a:cubicBezTo>
                  <a:cubicBezTo>
                    <a:pt x="266689" y="3142266"/>
                    <a:pt x="99973" y="2479414"/>
                    <a:pt x="24671" y="2089269"/>
                  </a:cubicBezTo>
                  <a:cubicBezTo>
                    <a:pt x="-50631" y="1699124"/>
                    <a:pt x="9514" y="922425"/>
                    <a:pt x="737199" y="663358"/>
                  </a:cubicBezTo>
                  <a:cubicBezTo>
                    <a:pt x="1021153" y="585721"/>
                    <a:pt x="1093645" y="690425"/>
                    <a:pt x="1216376" y="728497"/>
                  </a:cubicBezTo>
                  <a:cubicBezTo>
                    <a:pt x="1183268" y="569368"/>
                    <a:pt x="1135766" y="458984"/>
                    <a:pt x="1028922" y="281987"/>
                  </a:cubicBezTo>
                  <a:close/>
                  <a:moveTo>
                    <a:pt x="1919942" y="47"/>
                  </a:moveTo>
                  <a:cubicBezTo>
                    <a:pt x="2086542" y="1491"/>
                    <a:pt x="2263938" y="35583"/>
                    <a:pt x="2350876" y="60453"/>
                  </a:cubicBezTo>
                  <a:cubicBezTo>
                    <a:pt x="2672784" y="174000"/>
                    <a:pt x="2321773" y="213881"/>
                    <a:pt x="2220060" y="345654"/>
                  </a:cubicBezTo>
                  <a:cubicBezTo>
                    <a:pt x="2118347" y="477427"/>
                    <a:pt x="2005019" y="609932"/>
                    <a:pt x="1770740" y="609932"/>
                  </a:cubicBezTo>
                  <a:lnTo>
                    <a:pt x="1326444" y="614956"/>
                  </a:lnTo>
                  <a:lnTo>
                    <a:pt x="1346541" y="320533"/>
                  </a:lnTo>
                  <a:cubicBezTo>
                    <a:pt x="1401807" y="115484"/>
                    <a:pt x="1563158" y="44336"/>
                    <a:pt x="1760692" y="11037"/>
                  </a:cubicBezTo>
                  <a:cubicBezTo>
                    <a:pt x="1810076" y="2712"/>
                    <a:pt x="1864409" y="-434"/>
                    <a:pt x="1919942" y="47"/>
                  </a:cubicBezTo>
                  <a:close/>
                </a:path>
              </a:pathLst>
            </a:custGeom>
            <a:solidFill>
              <a:schemeClr val="accent3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140" name="Freeform 32">
              <a:extLst>
                <a:ext uri="{FF2B5EF4-FFF2-40B4-BE49-F238E27FC236}">
                  <a16:creationId xmlns:a16="http://schemas.microsoft.com/office/drawing/2014/main" xmlns="" id="{B27E2664-1299-4A04-8710-796CBC7C8A52}"/>
                </a:ext>
              </a:extLst>
            </p:cNvPr>
            <p:cNvSpPr/>
            <p:nvPr/>
          </p:nvSpPr>
          <p:spPr>
            <a:xfrm>
              <a:off x="6931930" y="2979449"/>
              <a:ext cx="327961" cy="300401"/>
            </a:xfrm>
            <a:custGeom>
              <a:avLst/>
              <a:gdLst/>
              <a:ahLst/>
              <a:cxnLst/>
              <a:rect l="l" t="t" r="r" b="b"/>
              <a:pathLst>
                <a:path w="3210745" h="2940925">
                  <a:moveTo>
                    <a:pt x="340528" y="2526682"/>
                  </a:moveTo>
                  <a:cubicBezTo>
                    <a:pt x="280875" y="2526682"/>
                    <a:pt x="232516" y="2575041"/>
                    <a:pt x="232516" y="2634694"/>
                  </a:cubicBezTo>
                  <a:cubicBezTo>
                    <a:pt x="232516" y="2694347"/>
                    <a:pt x="280875" y="2742706"/>
                    <a:pt x="340528" y="2742706"/>
                  </a:cubicBezTo>
                  <a:cubicBezTo>
                    <a:pt x="400181" y="2742706"/>
                    <a:pt x="448540" y="2694347"/>
                    <a:pt x="448540" y="2634694"/>
                  </a:cubicBezTo>
                  <a:cubicBezTo>
                    <a:pt x="448540" y="2575041"/>
                    <a:pt x="400181" y="2526682"/>
                    <a:pt x="340528" y="2526682"/>
                  </a:cubicBezTo>
                  <a:close/>
                  <a:moveTo>
                    <a:pt x="1821636" y="152"/>
                  </a:moveTo>
                  <a:cubicBezTo>
                    <a:pt x="1920275" y="-4956"/>
                    <a:pt x="2051571" y="119306"/>
                    <a:pt x="2102482" y="278737"/>
                  </a:cubicBezTo>
                  <a:cubicBezTo>
                    <a:pt x="2192513" y="649582"/>
                    <a:pt x="1575154" y="1213351"/>
                    <a:pt x="2006019" y="1236931"/>
                  </a:cubicBezTo>
                  <a:cubicBezTo>
                    <a:pt x="2310412" y="1206920"/>
                    <a:pt x="2473326" y="1176910"/>
                    <a:pt x="2803442" y="1166192"/>
                  </a:cubicBezTo>
                  <a:cubicBezTo>
                    <a:pt x="3103547" y="1170479"/>
                    <a:pt x="3152850" y="1361260"/>
                    <a:pt x="3002798" y="1564903"/>
                  </a:cubicBezTo>
                  <a:cubicBezTo>
                    <a:pt x="3191435" y="1575621"/>
                    <a:pt x="3347919" y="1869296"/>
                    <a:pt x="3022090" y="1989338"/>
                  </a:cubicBezTo>
                  <a:cubicBezTo>
                    <a:pt x="3332913" y="2182262"/>
                    <a:pt x="3154994" y="2426634"/>
                    <a:pt x="2977074" y="2471650"/>
                  </a:cubicBezTo>
                  <a:cubicBezTo>
                    <a:pt x="3127127" y="2606697"/>
                    <a:pt x="3109978" y="2709590"/>
                    <a:pt x="2957782" y="2793191"/>
                  </a:cubicBezTo>
                  <a:cubicBezTo>
                    <a:pt x="2620164" y="2932526"/>
                    <a:pt x="1747715" y="3028988"/>
                    <a:pt x="1253613" y="2818914"/>
                  </a:cubicBezTo>
                  <a:cubicBezTo>
                    <a:pt x="1018944" y="2738561"/>
                    <a:pt x="869067" y="2654318"/>
                    <a:pt x="700568" y="2648441"/>
                  </a:cubicBezTo>
                  <a:lnTo>
                    <a:pt x="700568" y="2796242"/>
                  </a:lnTo>
                  <a:cubicBezTo>
                    <a:pt x="700568" y="2860729"/>
                    <a:pt x="648291" y="2913006"/>
                    <a:pt x="583804" y="2913006"/>
                  </a:cubicBezTo>
                  <a:lnTo>
                    <a:pt x="0" y="2913006"/>
                  </a:lnTo>
                  <a:lnTo>
                    <a:pt x="0" y="1400838"/>
                  </a:lnTo>
                  <a:lnTo>
                    <a:pt x="583804" y="1400838"/>
                  </a:lnTo>
                  <a:cubicBezTo>
                    <a:pt x="648291" y="1400838"/>
                    <a:pt x="700568" y="1453115"/>
                    <a:pt x="700568" y="1517602"/>
                  </a:cubicBezTo>
                  <a:lnTo>
                    <a:pt x="700568" y="1571674"/>
                  </a:lnTo>
                  <a:cubicBezTo>
                    <a:pt x="721537" y="1568378"/>
                    <a:pt x="746526" y="1559634"/>
                    <a:pt x="784162" y="1539180"/>
                  </a:cubicBezTo>
                  <a:cubicBezTo>
                    <a:pt x="831321" y="1421281"/>
                    <a:pt x="890271" y="1323747"/>
                    <a:pt x="1034964" y="1191915"/>
                  </a:cubicBezTo>
                  <a:cubicBezTo>
                    <a:pt x="1257900" y="851081"/>
                    <a:pt x="1628744" y="677449"/>
                    <a:pt x="1703770" y="169413"/>
                  </a:cubicBezTo>
                  <a:cubicBezTo>
                    <a:pt x="1715024" y="52855"/>
                    <a:pt x="1762452" y="3217"/>
                    <a:pt x="1821636" y="152"/>
                  </a:cubicBezTo>
                  <a:close/>
                </a:path>
              </a:pathLst>
            </a:custGeom>
            <a:solidFill>
              <a:schemeClr val="accent4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141" name="Rounded Rectangle 10">
              <a:extLst>
                <a:ext uri="{FF2B5EF4-FFF2-40B4-BE49-F238E27FC236}">
                  <a16:creationId xmlns:a16="http://schemas.microsoft.com/office/drawing/2014/main" xmlns="" id="{918DCFD8-84AE-4853-8D20-834BE5AF3B1D}"/>
                </a:ext>
              </a:extLst>
            </p:cNvPr>
            <p:cNvSpPr/>
            <p:nvPr/>
          </p:nvSpPr>
          <p:spPr>
            <a:xfrm>
              <a:off x="8756997" y="1477406"/>
              <a:ext cx="239919" cy="317505"/>
            </a:xfrm>
            <a:custGeom>
              <a:avLst/>
              <a:gdLst/>
              <a:ahLst/>
              <a:cxnLst/>
              <a:rect l="l" t="t" r="r" b="b"/>
              <a:pathLst>
                <a:path w="2448272" h="3240000">
                  <a:moveTo>
                    <a:pt x="1358676" y="2676152"/>
                  </a:moveTo>
                  <a:cubicBezTo>
                    <a:pt x="1327753" y="2676152"/>
                    <a:pt x="1302685" y="2701220"/>
                    <a:pt x="1302685" y="2732143"/>
                  </a:cubicBezTo>
                  <a:lnTo>
                    <a:pt x="1302685" y="2956101"/>
                  </a:lnTo>
                  <a:cubicBezTo>
                    <a:pt x="1302685" y="2987024"/>
                    <a:pt x="1327753" y="3012092"/>
                    <a:pt x="1358676" y="3012092"/>
                  </a:cubicBezTo>
                  <a:lnTo>
                    <a:pt x="1582634" y="3012092"/>
                  </a:lnTo>
                  <a:cubicBezTo>
                    <a:pt x="1613557" y="3012092"/>
                    <a:pt x="1638625" y="2987024"/>
                    <a:pt x="1638625" y="2956101"/>
                  </a:cubicBezTo>
                  <a:lnTo>
                    <a:pt x="1638625" y="2732143"/>
                  </a:lnTo>
                  <a:cubicBezTo>
                    <a:pt x="1638625" y="2701220"/>
                    <a:pt x="1613557" y="2676152"/>
                    <a:pt x="1582634" y="2676152"/>
                  </a:cubicBezTo>
                  <a:close/>
                  <a:moveTo>
                    <a:pt x="837062" y="2676152"/>
                  </a:moveTo>
                  <a:cubicBezTo>
                    <a:pt x="806139" y="2676152"/>
                    <a:pt x="781071" y="2701220"/>
                    <a:pt x="781071" y="2732143"/>
                  </a:cubicBezTo>
                  <a:lnTo>
                    <a:pt x="781071" y="2956101"/>
                  </a:lnTo>
                  <a:cubicBezTo>
                    <a:pt x="781071" y="2987024"/>
                    <a:pt x="806139" y="3012092"/>
                    <a:pt x="837062" y="3012092"/>
                  </a:cubicBezTo>
                  <a:lnTo>
                    <a:pt x="1061020" y="3012092"/>
                  </a:lnTo>
                  <a:cubicBezTo>
                    <a:pt x="1091943" y="3012092"/>
                    <a:pt x="1117011" y="2987024"/>
                    <a:pt x="1117011" y="2956101"/>
                  </a:cubicBezTo>
                  <a:lnTo>
                    <a:pt x="1117011" y="2732143"/>
                  </a:lnTo>
                  <a:cubicBezTo>
                    <a:pt x="1117011" y="2701220"/>
                    <a:pt x="1091943" y="2676152"/>
                    <a:pt x="1061020" y="2676152"/>
                  </a:cubicBezTo>
                  <a:close/>
                  <a:moveTo>
                    <a:pt x="315448" y="2676152"/>
                  </a:moveTo>
                  <a:cubicBezTo>
                    <a:pt x="284525" y="2676152"/>
                    <a:pt x="259457" y="2701220"/>
                    <a:pt x="259457" y="2732143"/>
                  </a:cubicBezTo>
                  <a:lnTo>
                    <a:pt x="259457" y="2956101"/>
                  </a:lnTo>
                  <a:cubicBezTo>
                    <a:pt x="259457" y="2987024"/>
                    <a:pt x="284525" y="3012092"/>
                    <a:pt x="315448" y="3012092"/>
                  </a:cubicBezTo>
                  <a:lnTo>
                    <a:pt x="539406" y="3012092"/>
                  </a:lnTo>
                  <a:cubicBezTo>
                    <a:pt x="570329" y="3012092"/>
                    <a:pt x="595397" y="2987024"/>
                    <a:pt x="595397" y="2956101"/>
                  </a:cubicBezTo>
                  <a:lnTo>
                    <a:pt x="595397" y="2732143"/>
                  </a:lnTo>
                  <a:cubicBezTo>
                    <a:pt x="595397" y="2701220"/>
                    <a:pt x="570329" y="2676152"/>
                    <a:pt x="539406" y="2676152"/>
                  </a:cubicBezTo>
                  <a:close/>
                  <a:moveTo>
                    <a:pt x="1880291" y="2179832"/>
                  </a:moveTo>
                  <a:cubicBezTo>
                    <a:pt x="1849368" y="2179832"/>
                    <a:pt x="1824300" y="2204900"/>
                    <a:pt x="1824300" y="2235823"/>
                  </a:cubicBezTo>
                  <a:lnTo>
                    <a:pt x="1824300" y="2956101"/>
                  </a:lnTo>
                  <a:cubicBezTo>
                    <a:pt x="1824300" y="2987024"/>
                    <a:pt x="1849368" y="3012092"/>
                    <a:pt x="1880291" y="3012092"/>
                  </a:cubicBezTo>
                  <a:lnTo>
                    <a:pt x="2104249" y="3012092"/>
                  </a:lnTo>
                  <a:cubicBezTo>
                    <a:pt x="2135172" y="3012092"/>
                    <a:pt x="2160240" y="2987024"/>
                    <a:pt x="2160240" y="2956101"/>
                  </a:cubicBezTo>
                  <a:lnTo>
                    <a:pt x="2160240" y="2235823"/>
                  </a:lnTo>
                  <a:cubicBezTo>
                    <a:pt x="2160240" y="2204900"/>
                    <a:pt x="2135172" y="2179832"/>
                    <a:pt x="2104249" y="2179832"/>
                  </a:cubicBezTo>
                  <a:close/>
                  <a:moveTo>
                    <a:pt x="1358676" y="2179832"/>
                  </a:moveTo>
                  <a:cubicBezTo>
                    <a:pt x="1327753" y="2179832"/>
                    <a:pt x="1302685" y="2204900"/>
                    <a:pt x="1302685" y="2235823"/>
                  </a:cubicBezTo>
                  <a:lnTo>
                    <a:pt x="1302685" y="2459781"/>
                  </a:lnTo>
                  <a:cubicBezTo>
                    <a:pt x="1302685" y="2490704"/>
                    <a:pt x="1327753" y="2515772"/>
                    <a:pt x="1358676" y="2515772"/>
                  </a:cubicBezTo>
                  <a:lnTo>
                    <a:pt x="1582634" y="2515772"/>
                  </a:lnTo>
                  <a:cubicBezTo>
                    <a:pt x="1613557" y="2515772"/>
                    <a:pt x="1638625" y="2490704"/>
                    <a:pt x="1638625" y="2459781"/>
                  </a:cubicBezTo>
                  <a:lnTo>
                    <a:pt x="1638625" y="2235823"/>
                  </a:lnTo>
                  <a:cubicBezTo>
                    <a:pt x="1638625" y="2204900"/>
                    <a:pt x="1613557" y="2179832"/>
                    <a:pt x="1582634" y="2179832"/>
                  </a:cubicBezTo>
                  <a:close/>
                  <a:moveTo>
                    <a:pt x="837062" y="2179832"/>
                  </a:moveTo>
                  <a:cubicBezTo>
                    <a:pt x="806139" y="2179832"/>
                    <a:pt x="781071" y="2204900"/>
                    <a:pt x="781071" y="2235823"/>
                  </a:cubicBezTo>
                  <a:lnTo>
                    <a:pt x="781071" y="2459781"/>
                  </a:lnTo>
                  <a:cubicBezTo>
                    <a:pt x="781071" y="2490704"/>
                    <a:pt x="806139" y="2515772"/>
                    <a:pt x="837062" y="2515772"/>
                  </a:cubicBezTo>
                  <a:lnTo>
                    <a:pt x="1061020" y="2515772"/>
                  </a:lnTo>
                  <a:cubicBezTo>
                    <a:pt x="1091943" y="2515772"/>
                    <a:pt x="1117011" y="2490704"/>
                    <a:pt x="1117011" y="2459781"/>
                  </a:cubicBezTo>
                  <a:lnTo>
                    <a:pt x="1117011" y="2235823"/>
                  </a:lnTo>
                  <a:cubicBezTo>
                    <a:pt x="1117011" y="2204900"/>
                    <a:pt x="1091943" y="2179832"/>
                    <a:pt x="1061020" y="2179832"/>
                  </a:cubicBezTo>
                  <a:close/>
                  <a:moveTo>
                    <a:pt x="315448" y="2179832"/>
                  </a:moveTo>
                  <a:cubicBezTo>
                    <a:pt x="284525" y="2179832"/>
                    <a:pt x="259457" y="2204900"/>
                    <a:pt x="259457" y="2235823"/>
                  </a:cubicBezTo>
                  <a:lnTo>
                    <a:pt x="259457" y="2459781"/>
                  </a:lnTo>
                  <a:cubicBezTo>
                    <a:pt x="259457" y="2490704"/>
                    <a:pt x="284525" y="2515772"/>
                    <a:pt x="315448" y="2515772"/>
                  </a:cubicBezTo>
                  <a:lnTo>
                    <a:pt x="539406" y="2515772"/>
                  </a:lnTo>
                  <a:cubicBezTo>
                    <a:pt x="570329" y="2515772"/>
                    <a:pt x="595397" y="2490704"/>
                    <a:pt x="595397" y="2459781"/>
                  </a:cubicBezTo>
                  <a:lnTo>
                    <a:pt x="595397" y="2235823"/>
                  </a:lnTo>
                  <a:cubicBezTo>
                    <a:pt x="595397" y="2204900"/>
                    <a:pt x="570329" y="2179832"/>
                    <a:pt x="539406" y="2179832"/>
                  </a:cubicBezTo>
                  <a:close/>
                  <a:moveTo>
                    <a:pt x="1880291" y="1683512"/>
                  </a:moveTo>
                  <a:cubicBezTo>
                    <a:pt x="1849368" y="1683512"/>
                    <a:pt x="1824300" y="1708580"/>
                    <a:pt x="1824300" y="1739503"/>
                  </a:cubicBezTo>
                  <a:lnTo>
                    <a:pt x="1824300" y="1963461"/>
                  </a:lnTo>
                  <a:cubicBezTo>
                    <a:pt x="1824300" y="1994384"/>
                    <a:pt x="1849368" y="2019452"/>
                    <a:pt x="1880291" y="2019452"/>
                  </a:cubicBezTo>
                  <a:lnTo>
                    <a:pt x="2104249" y="2019452"/>
                  </a:lnTo>
                  <a:cubicBezTo>
                    <a:pt x="2135172" y="2019452"/>
                    <a:pt x="2160240" y="1994384"/>
                    <a:pt x="2160240" y="1963461"/>
                  </a:cubicBezTo>
                  <a:lnTo>
                    <a:pt x="2160240" y="1739503"/>
                  </a:lnTo>
                  <a:cubicBezTo>
                    <a:pt x="2160240" y="1708580"/>
                    <a:pt x="2135172" y="1683512"/>
                    <a:pt x="2104249" y="1683512"/>
                  </a:cubicBezTo>
                  <a:close/>
                  <a:moveTo>
                    <a:pt x="1358676" y="1683512"/>
                  </a:moveTo>
                  <a:cubicBezTo>
                    <a:pt x="1327753" y="1683512"/>
                    <a:pt x="1302685" y="1708580"/>
                    <a:pt x="1302685" y="1739503"/>
                  </a:cubicBezTo>
                  <a:lnTo>
                    <a:pt x="1302685" y="1963461"/>
                  </a:lnTo>
                  <a:cubicBezTo>
                    <a:pt x="1302685" y="1994384"/>
                    <a:pt x="1327753" y="2019452"/>
                    <a:pt x="1358676" y="2019452"/>
                  </a:cubicBezTo>
                  <a:lnTo>
                    <a:pt x="1582634" y="2019452"/>
                  </a:lnTo>
                  <a:cubicBezTo>
                    <a:pt x="1613557" y="2019452"/>
                    <a:pt x="1638625" y="1994384"/>
                    <a:pt x="1638625" y="1963461"/>
                  </a:cubicBezTo>
                  <a:lnTo>
                    <a:pt x="1638625" y="1739503"/>
                  </a:lnTo>
                  <a:cubicBezTo>
                    <a:pt x="1638625" y="1708580"/>
                    <a:pt x="1613557" y="1683512"/>
                    <a:pt x="1582634" y="1683512"/>
                  </a:cubicBezTo>
                  <a:close/>
                  <a:moveTo>
                    <a:pt x="837062" y="1683512"/>
                  </a:moveTo>
                  <a:cubicBezTo>
                    <a:pt x="806139" y="1683512"/>
                    <a:pt x="781071" y="1708580"/>
                    <a:pt x="781071" y="1739503"/>
                  </a:cubicBezTo>
                  <a:lnTo>
                    <a:pt x="781071" y="1963461"/>
                  </a:lnTo>
                  <a:cubicBezTo>
                    <a:pt x="781071" y="1994384"/>
                    <a:pt x="806139" y="2019452"/>
                    <a:pt x="837062" y="2019452"/>
                  </a:cubicBezTo>
                  <a:lnTo>
                    <a:pt x="1061020" y="2019452"/>
                  </a:lnTo>
                  <a:cubicBezTo>
                    <a:pt x="1091943" y="2019452"/>
                    <a:pt x="1117011" y="1994384"/>
                    <a:pt x="1117011" y="1963461"/>
                  </a:cubicBezTo>
                  <a:lnTo>
                    <a:pt x="1117011" y="1739503"/>
                  </a:lnTo>
                  <a:cubicBezTo>
                    <a:pt x="1117011" y="1708580"/>
                    <a:pt x="1091943" y="1683512"/>
                    <a:pt x="1061020" y="1683512"/>
                  </a:cubicBezTo>
                  <a:close/>
                  <a:moveTo>
                    <a:pt x="315448" y="1683512"/>
                  </a:moveTo>
                  <a:cubicBezTo>
                    <a:pt x="284525" y="1683512"/>
                    <a:pt x="259457" y="1708580"/>
                    <a:pt x="259457" y="1739503"/>
                  </a:cubicBezTo>
                  <a:lnTo>
                    <a:pt x="259457" y="1963461"/>
                  </a:lnTo>
                  <a:cubicBezTo>
                    <a:pt x="259457" y="1994384"/>
                    <a:pt x="284525" y="2019452"/>
                    <a:pt x="315448" y="2019452"/>
                  </a:cubicBezTo>
                  <a:lnTo>
                    <a:pt x="539406" y="2019452"/>
                  </a:lnTo>
                  <a:cubicBezTo>
                    <a:pt x="570329" y="2019452"/>
                    <a:pt x="595397" y="1994384"/>
                    <a:pt x="595397" y="1963461"/>
                  </a:cubicBezTo>
                  <a:lnTo>
                    <a:pt x="595397" y="1739503"/>
                  </a:lnTo>
                  <a:cubicBezTo>
                    <a:pt x="595397" y="1708580"/>
                    <a:pt x="570329" y="1683512"/>
                    <a:pt x="539406" y="1683512"/>
                  </a:cubicBezTo>
                  <a:close/>
                  <a:moveTo>
                    <a:pt x="1880291" y="1187192"/>
                  </a:moveTo>
                  <a:cubicBezTo>
                    <a:pt x="1849368" y="1187192"/>
                    <a:pt x="1824300" y="1212260"/>
                    <a:pt x="1824300" y="1243183"/>
                  </a:cubicBezTo>
                  <a:lnTo>
                    <a:pt x="1824300" y="1467141"/>
                  </a:lnTo>
                  <a:cubicBezTo>
                    <a:pt x="1824300" y="1498064"/>
                    <a:pt x="1849368" y="1523132"/>
                    <a:pt x="1880291" y="1523132"/>
                  </a:cubicBezTo>
                  <a:lnTo>
                    <a:pt x="2104249" y="1523132"/>
                  </a:lnTo>
                  <a:cubicBezTo>
                    <a:pt x="2135172" y="1523132"/>
                    <a:pt x="2160240" y="1498064"/>
                    <a:pt x="2160240" y="1467141"/>
                  </a:cubicBezTo>
                  <a:lnTo>
                    <a:pt x="2160240" y="1243183"/>
                  </a:lnTo>
                  <a:cubicBezTo>
                    <a:pt x="2160240" y="1212260"/>
                    <a:pt x="2135172" y="1187192"/>
                    <a:pt x="2104249" y="1187192"/>
                  </a:cubicBezTo>
                  <a:close/>
                  <a:moveTo>
                    <a:pt x="1358676" y="1187192"/>
                  </a:moveTo>
                  <a:cubicBezTo>
                    <a:pt x="1327753" y="1187192"/>
                    <a:pt x="1302685" y="1212260"/>
                    <a:pt x="1302685" y="1243183"/>
                  </a:cubicBezTo>
                  <a:lnTo>
                    <a:pt x="1302685" y="1467141"/>
                  </a:lnTo>
                  <a:cubicBezTo>
                    <a:pt x="1302685" y="1498064"/>
                    <a:pt x="1327753" y="1523132"/>
                    <a:pt x="1358676" y="1523132"/>
                  </a:cubicBezTo>
                  <a:lnTo>
                    <a:pt x="1582634" y="1523132"/>
                  </a:lnTo>
                  <a:cubicBezTo>
                    <a:pt x="1613557" y="1523132"/>
                    <a:pt x="1638625" y="1498064"/>
                    <a:pt x="1638625" y="1467141"/>
                  </a:cubicBezTo>
                  <a:lnTo>
                    <a:pt x="1638625" y="1243183"/>
                  </a:lnTo>
                  <a:cubicBezTo>
                    <a:pt x="1638625" y="1212260"/>
                    <a:pt x="1613557" y="1187192"/>
                    <a:pt x="1582634" y="1187192"/>
                  </a:cubicBezTo>
                  <a:close/>
                  <a:moveTo>
                    <a:pt x="837062" y="1187192"/>
                  </a:moveTo>
                  <a:cubicBezTo>
                    <a:pt x="806139" y="1187192"/>
                    <a:pt x="781071" y="1212260"/>
                    <a:pt x="781071" y="1243183"/>
                  </a:cubicBezTo>
                  <a:lnTo>
                    <a:pt x="781071" y="1467141"/>
                  </a:lnTo>
                  <a:cubicBezTo>
                    <a:pt x="781071" y="1498064"/>
                    <a:pt x="806139" y="1523132"/>
                    <a:pt x="837062" y="1523132"/>
                  </a:cubicBezTo>
                  <a:lnTo>
                    <a:pt x="1061020" y="1523132"/>
                  </a:lnTo>
                  <a:cubicBezTo>
                    <a:pt x="1091943" y="1523132"/>
                    <a:pt x="1117011" y="1498064"/>
                    <a:pt x="1117011" y="1467141"/>
                  </a:cubicBezTo>
                  <a:lnTo>
                    <a:pt x="1117011" y="1243183"/>
                  </a:lnTo>
                  <a:cubicBezTo>
                    <a:pt x="1117011" y="1212260"/>
                    <a:pt x="1091943" y="1187192"/>
                    <a:pt x="1061020" y="1187192"/>
                  </a:cubicBezTo>
                  <a:close/>
                  <a:moveTo>
                    <a:pt x="315448" y="1187192"/>
                  </a:moveTo>
                  <a:cubicBezTo>
                    <a:pt x="284525" y="1187192"/>
                    <a:pt x="259457" y="1212260"/>
                    <a:pt x="259457" y="1243183"/>
                  </a:cubicBezTo>
                  <a:lnTo>
                    <a:pt x="259457" y="1467141"/>
                  </a:lnTo>
                  <a:cubicBezTo>
                    <a:pt x="259457" y="1498064"/>
                    <a:pt x="284525" y="1523132"/>
                    <a:pt x="315448" y="1523132"/>
                  </a:cubicBezTo>
                  <a:lnTo>
                    <a:pt x="539406" y="1523132"/>
                  </a:lnTo>
                  <a:cubicBezTo>
                    <a:pt x="570329" y="1523132"/>
                    <a:pt x="595397" y="1498064"/>
                    <a:pt x="595397" y="1467141"/>
                  </a:cubicBezTo>
                  <a:lnTo>
                    <a:pt x="595397" y="1243183"/>
                  </a:lnTo>
                  <a:cubicBezTo>
                    <a:pt x="595397" y="1212260"/>
                    <a:pt x="570329" y="1187192"/>
                    <a:pt x="539406" y="1187192"/>
                  </a:cubicBezTo>
                  <a:close/>
                  <a:moveTo>
                    <a:pt x="348041" y="163575"/>
                  </a:moveTo>
                  <a:cubicBezTo>
                    <a:pt x="275130" y="163575"/>
                    <a:pt x="216024" y="222681"/>
                    <a:pt x="216024" y="295592"/>
                  </a:cubicBezTo>
                  <a:lnTo>
                    <a:pt x="216024" y="823646"/>
                  </a:lnTo>
                  <a:cubicBezTo>
                    <a:pt x="216024" y="896557"/>
                    <a:pt x="275130" y="955663"/>
                    <a:pt x="348041" y="955663"/>
                  </a:cubicBezTo>
                  <a:lnTo>
                    <a:pt x="2100231" y="955663"/>
                  </a:lnTo>
                  <a:cubicBezTo>
                    <a:pt x="2173142" y="955663"/>
                    <a:pt x="2232248" y="896557"/>
                    <a:pt x="2232248" y="823646"/>
                  </a:cubicBezTo>
                  <a:lnTo>
                    <a:pt x="2232248" y="295592"/>
                  </a:lnTo>
                  <a:cubicBezTo>
                    <a:pt x="2232248" y="222681"/>
                    <a:pt x="2173142" y="163575"/>
                    <a:pt x="2100231" y="163575"/>
                  </a:cubicBezTo>
                  <a:close/>
                  <a:moveTo>
                    <a:pt x="265172" y="0"/>
                  </a:moveTo>
                  <a:lnTo>
                    <a:pt x="2183100" y="0"/>
                  </a:lnTo>
                  <a:cubicBezTo>
                    <a:pt x="2329550" y="0"/>
                    <a:pt x="2448272" y="118722"/>
                    <a:pt x="2448272" y="265172"/>
                  </a:cubicBezTo>
                  <a:lnTo>
                    <a:pt x="2448272" y="2974828"/>
                  </a:lnTo>
                  <a:cubicBezTo>
                    <a:pt x="2448272" y="3121278"/>
                    <a:pt x="2329550" y="3240000"/>
                    <a:pt x="2183100" y="3240000"/>
                  </a:cubicBezTo>
                  <a:lnTo>
                    <a:pt x="265172" y="3240000"/>
                  </a:lnTo>
                  <a:cubicBezTo>
                    <a:pt x="118722" y="3240000"/>
                    <a:pt x="0" y="3121278"/>
                    <a:pt x="0" y="2974828"/>
                  </a:cubicBezTo>
                  <a:lnTo>
                    <a:pt x="0" y="265172"/>
                  </a:lnTo>
                  <a:cubicBezTo>
                    <a:pt x="0" y="118722"/>
                    <a:pt x="118722" y="0"/>
                    <a:pt x="265172" y="0"/>
                  </a:cubicBezTo>
                  <a:close/>
                </a:path>
              </a:pathLst>
            </a:custGeom>
            <a:solidFill>
              <a:schemeClr val="accent2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142" name="Rounded Rectangle 32">
              <a:extLst>
                <a:ext uri="{FF2B5EF4-FFF2-40B4-BE49-F238E27FC236}">
                  <a16:creationId xmlns:a16="http://schemas.microsoft.com/office/drawing/2014/main" xmlns="" id="{9DF151A3-0F6E-4D6D-BDC8-890EA219F053}"/>
                </a:ext>
              </a:extLst>
            </p:cNvPr>
            <p:cNvSpPr/>
            <p:nvPr/>
          </p:nvSpPr>
          <p:spPr>
            <a:xfrm>
              <a:off x="10492442" y="2937466"/>
              <a:ext cx="316840" cy="316840"/>
            </a:xfrm>
            <a:custGeom>
              <a:avLst/>
              <a:gdLst/>
              <a:ahLst/>
              <a:cxnLst/>
              <a:rect l="l" t="t" r="r" b="b"/>
              <a:pathLst>
                <a:path w="3240000" h="3240000">
                  <a:moveTo>
                    <a:pt x="2019696" y="2510955"/>
                  </a:moveTo>
                  <a:lnTo>
                    <a:pt x="2019696" y="2797359"/>
                  </a:lnTo>
                  <a:lnTo>
                    <a:pt x="2914589" y="2797359"/>
                  </a:lnTo>
                  <a:lnTo>
                    <a:pt x="2914589" y="2510955"/>
                  </a:lnTo>
                  <a:close/>
                  <a:moveTo>
                    <a:pt x="2019696" y="2081348"/>
                  </a:moveTo>
                  <a:lnTo>
                    <a:pt x="2019696" y="2367752"/>
                  </a:lnTo>
                  <a:lnTo>
                    <a:pt x="2914589" y="2367752"/>
                  </a:lnTo>
                  <a:lnTo>
                    <a:pt x="2914589" y="2081348"/>
                  </a:lnTo>
                  <a:close/>
                  <a:moveTo>
                    <a:pt x="580710" y="2021703"/>
                  </a:moveTo>
                  <a:lnTo>
                    <a:pt x="378191" y="2224222"/>
                  </a:lnTo>
                  <a:lnTo>
                    <a:pt x="593323" y="2439354"/>
                  </a:lnTo>
                  <a:lnTo>
                    <a:pt x="378191" y="2654485"/>
                  </a:lnTo>
                  <a:lnTo>
                    <a:pt x="580710" y="2857004"/>
                  </a:lnTo>
                  <a:lnTo>
                    <a:pt x="795842" y="2641872"/>
                  </a:lnTo>
                  <a:lnTo>
                    <a:pt x="1010973" y="2857004"/>
                  </a:lnTo>
                  <a:lnTo>
                    <a:pt x="1213492" y="2654485"/>
                  </a:lnTo>
                  <a:lnTo>
                    <a:pt x="998360" y="2439354"/>
                  </a:lnTo>
                  <a:lnTo>
                    <a:pt x="1213492" y="2224222"/>
                  </a:lnTo>
                  <a:lnTo>
                    <a:pt x="1010973" y="2021703"/>
                  </a:lnTo>
                  <a:lnTo>
                    <a:pt x="795842" y="2236835"/>
                  </a:lnTo>
                  <a:close/>
                  <a:moveTo>
                    <a:pt x="1656000" y="1656001"/>
                  </a:moveTo>
                  <a:lnTo>
                    <a:pt x="3240000" y="1656001"/>
                  </a:lnTo>
                  <a:lnTo>
                    <a:pt x="3240000" y="2699989"/>
                  </a:lnTo>
                  <a:cubicBezTo>
                    <a:pt x="3240000" y="2998229"/>
                    <a:pt x="2998229" y="3240000"/>
                    <a:pt x="2699989" y="3240000"/>
                  </a:cubicBezTo>
                  <a:lnTo>
                    <a:pt x="1656000" y="3240000"/>
                  </a:lnTo>
                  <a:close/>
                  <a:moveTo>
                    <a:pt x="0" y="1656001"/>
                  </a:moveTo>
                  <a:lnTo>
                    <a:pt x="1584000" y="1656001"/>
                  </a:lnTo>
                  <a:lnTo>
                    <a:pt x="1584000" y="3240000"/>
                  </a:lnTo>
                  <a:lnTo>
                    <a:pt x="540011" y="3240000"/>
                  </a:lnTo>
                  <a:cubicBezTo>
                    <a:pt x="241771" y="3240000"/>
                    <a:pt x="0" y="2998229"/>
                    <a:pt x="0" y="2699989"/>
                  </a:cubicBezTo>
                  <a:close/>
                  <a:moveTo>
                    <a:pt x="2467143" y="957859"/>
                  </a:moveTo>
                  <a:cubicBezTo>
                    <a:pt x="2388055" y="957859"/>
                    <a:pt x="2323941" y="1021973"/>
                    <a:pt x="2323941" y="1101061"/>
                  </a:cubicBezTo>
                  <a:cubicBezTo>
                    <a:pt x="2323941" y="1180149"/>
                    <a:pt x="2388055" y="1244263"/>
                    <a:pt x="2467143" y="1244263"/>
                  </a:cubicBezTo>
                  <a:cubicBezTo>
                    <a:pt x="2546231" y="1244263"/>
                    <a:pt x="2610345" y="1180149"/>
                    <a:pt x="2610345" y="1101061"/>
                  </a:cubicBezTo>
                  <a:cubicBezTo>
                    <a:pt x="2610345" y="1021973"/>
                    <a:pt x="2546231" y="957859"/>
                    <a:pt x="2467143" y="957859"/>
                  </a:cubicBezTo>
                  <a:close/>
                  <a:moveTo>
                    <a:pt x="2019696" y="635775"/>
                  </a:moveTo>
                  <a:lnTo>
                    <a:pt x="2019696" y="922180"/>
                  </a:lnTo>
                  <a:lnTo>
                    <a:pt x="2914589" y="922180"/>
                  </a:lnTo>
                  <a:lnTo>
                    <a:pt x="2914589" y="635775"/>
                  </a:lnTo>
                  <a:close/>
                  <a:moveTo>
                    <a:pt x="652639" y="331531"/>
                  </a:moveTo>
                  <a:lnTo>
                    <a:pt x="652639" y="635775"/>
                  </a:lnTo>
                  <a:lnTo>
                    <a:pt x="348395" y="635775"/>
                  </a:lnTo>
                  <a:lnTo>
                    <a:pt x="348395" y="922180"/>
                  </a:lnTo>
                  <a:lnTo>
                    <a:pt x="652639" y="922180"/>
                  </a:lnTo>
                  <a:lnTo>
                    <a:pt x="652639" y="1226424"/>
                  </a:lnTo>
                  <a:lnTo>
                    <a:pt x="939044" y="1226424"/>
                  </a:lnTo>
                  <a:lnTo>
                    <a:pt x="939044" y="922180"/>
                  </a:lnTo>
                  <a:lnTo>
                    <a:pt x="1243288" y="922180"/>
                  </a:lnTo>
                  <a:lnTo>
                    <a:pt x="1243288" y="635775"/>
                  </a:lnTo>
                  <a:lnTo>
                    <a:pt x="939044" y="635775"/>
                  </a:lnTo>
                  <a:lnTo>
                    <a:pt x="939044" y="331531"/>
                  </a:lnTo>
                  <a:close/>
                  <a:moveTo>
                    <a:pt x="2467143" y="313692"/>
                  </a:moveTo>
                  <a:cubicBezTo>
                    <a:pt x="2388055" y="313692"/>
                    <a:pt x="2323941" y="377806"/>
                    <a:pt x="2323941" y="456894"/>
                  </a:cubicBezTo>
                  <a:cubicBezTo>
                    <a:pt x="2323941" y="535982"/>
                    <a:pt x="2388055" y="600096"/>
                    <a:pt x="2467143" y="600096"/>
                  </a:cubicBezTo>
                  <a:cubicBezTo>
                    <a:pt x="2546231" y="600096"/>
                    <a:pt x="2610345" y="535982"/>
                    <a:pt x="2610345" y="456894"/>
                  </a:cubicBezTo>
                  <a:cubicBezTo>
                    <a:pt x="2610345" y="377806"/>
                    <a:pt x="2546231" y="313692"/>
                    <a:pt x="2467143" y="313692"/>
                  </a:cubicBezTo>
                  <a:close/>
                  <a:moveTo>
                    <a:pt x="540011" y="0"/>
                  </a:moveTo>
                  <a:lnTo>
                    <a:pt x="2699989" y="0"/>
                  </a:lnTo>
                  <a:cubicBezTo>
                    <a:pt x="2998229" y="0"/>
                    <a:pt x="3240000" y="241771"/>
                    <a:pt x="3240000" y="540011"/>
                  </a:cubicBezTo>
                  <a:lnTo>
                    <a:pt x="3240000" y="1584001"/>
                  </a:lnTo>
                  <a:lnTo>
                    <a:pt x="1656000" y="1584001"/>
                  </a:lnTo>
                  <a:lnTo>
                    <a:pt x="1656000" y="1"/>
                  </a:lnTo>
                  <a:lnTo>
                    <a:pt x="1584000" y="1"/>
                  </a:lnTo>
                  <a:lnTo>
                    <a:pt x="1584000" y="1584001"/>
                  </a:lnTo>
                  <a:lnTo>
                    <a:pt x="0" y="1584001"/>
                  </a:lnTo>
                  <a:lnTo>
                    <a:pt x="0" y="540011"/>
                  </a:lnTo>
                  <a:cubicBezTo>
                    <a:pt x="0" y="241771"/>
                    <a:pt x="241771" y="0"/>
                    <a:pt x="540011" y="0"/>
                  </a:cubicBezTo>
                  <a:close/>
                </a:path>
              </a:pathLst>
            </a:custGeom>
            <a:solidFill>
              <a:schemeClr val="accent3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143" name="Trapezoid 13">
              <a:extLst>
                <a:ext uri="{FF2B5EF4-FFF2-40B4-BE49-F238E27FC236}">
                  <a16:creationId xmlns:a16="http://schemas.microsoft.com/office/drawing/2014/main" xmlns="" id="{B7C3D46A-3003-489A-8936-C74FA60BEA37}"/>
                </a:ext>
              </a:extLst>
            </p:cNvPr>
            <p:cNvSpPr/>
            <p:nvPr/>
          </p:nvSpPr>
          <p:spPr>
            <a:xfrm>
              <a:off x="10379254" y="2561466"/>
              <a:ext cx="341564" cy="288813"/>
            </a:xfrm>
            <a:custGeom>
              <a:avLst/>
              <a:gdLst/>
              <a:ahLst/>
              <a:cxnLst/>
              <a:rect l="l" t="t" r="r" b="b"/>
              <a:pathLst>
                <a:path w="2736304" h="2313707">
                  <a:moveTo>
                    <a:pt x="1046195" y="1945901"/>
                  </a:moveTo>
                  <a:lnTo>
                    <a:pt x="998316" y="2093032"/>
                  </a:lnTo>
                  <a:lnTo>
                    <a:pt x="1737988" y="2093032"/>
                  </a:lnTo>
                  <a:lnTo>
                    <a:pt x="1690109" y="1945901"/>
                  </a:lnTo>
                  <a:close/>
                  <a:moveTo>
                    <a:pt x="396044" y="89541"/>
                  </a:moveTo>
                  <a:lnTo>
                    <a:pt x="396044" y="1241668"/>
                  </a:lnTo>
                  <a:lnTo>
                    <a:pt x="2340260" y="1241668"/>
                  </a:lnTo>
                  <a:lnTo>
                    <a:pt x="2340260" y="89541"/>
                  </a:lnTo>
                  <a:close/>
                  <a:moveTo>
                    <a:pt x="252028" y="0"/>
                  </a:moveTo>
                  <a:lnTo>
                    <a:pt x="2484276" y="0"/>
                  </a:lnTo>
                  <a:lnTo>
                    <a:pt x="2484276" y="1331208"/>
                  </a:lnTo>
                  <a:lnTo>
                    <a:pt x="2484679" y="1331208"/>
                  </a:lnTo>
                  <a:lnTo>
                    <a:pt x="2736304" y="2195304"/>
                  </a:lnTo>
                  <a:lnTo>
                    <a:pt x="2736304" y="2313707"/>
                  </a:lnTo>
                  <a:lnTo>
                    <a:pt x="0" y="2313707"/>
                  </a:lnTo>
                  <a:lnTo>
                    <a:pt x="0" y="2195304"/>
                  </a:lnTo>
                  <a:lnTo>
                    <a:pt x="251625" y="1331208"/>
                  </a:lnTo>
                  <a:lnTo>
                    <a:pt x="252028" y="1331208"/>
                  </a:lnTo>
                  <a:close/>
                </a:path>
              </a:pathLst>
            </a:custGeom>
            <a:solidFill>
              <a:schemeClr val="accent2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144" name="Rectangle 18">
              <a:extLst>
                <a:ext uri="{FF2B5EF4-FFF2-40B4-BE49-F238E27FC236}">
                  <a16:creationId xmlns:a16="http://schemas.microsoft.com/office/drawing/2014/main" xmlns="" id="{93054044-68B3-4E3D-96F4-FCB4D5BF0068}"/>
                </a:ext>
              </a:extLst>
            </p:cNvPr>
            <p:cNvSpPr/>
            <p:nvPr/>
          </p:nvSpPr>
          <p:spPr>
            <a:xfrm>
              <a:off x="8547559" y="5078881"/>
              <a:ext cx="316558" cy="251512"/>
            </a:xfrm>
            <a:custGeom>
              <a:avLst/>
              <a:gdLst/>
              <a:ahLst/>
              <a:cxnLst/>
              <a:rect l="l" t="t" r="r" b="b"/>
              <a:pathLst>
                <a:path w="3240000" h="2574247">
                  <a:moveTo>
                    <a:pt x="2393400" y="1814089"/>
                  </a:moveTo>
                  <a:cubicBezTo>
                    <a:pt x="2363577" y="1814089"/>
                    <a:pt x="2339400" y="1838266"/>
                    <a:pt x="2339400" y="1868089"/>
                  </a:cubicBezTo>
                  <a:cubicBezTo>
                    <a:pt x="2339400" y="1897912"/>
                    <a:pt x="2363577" y="1922089"/>
                    <a:pt x="2393400" y="1922089"/>
                  </a:cubicBezTo>
                  <a:lnTo>
                    <a:pt x="2573400" y="1922089"/>
                  </a:lnTo>
                  <a:cubicBezTo>
                    <a:pt x="2603223" y="1922089"/>
                    <a:pt x="2627400" y="1897912"/>
                    <a:pt x="2627400" y="1868089"/>
                  </a:cubicBezTo>
                  <a:cubicBezTo>
                    <a:pt x="2627400" y="1838266"/>
                    <a:pt x="2603223" y="1814089"/>
                    <a:pt x="2573400" y="1814089"/>
                  </a:cubicBezTo>
                  <a:close/>
                  <a:moveTo>
                    <a:pt x="173344" y="1814089"/>
                  </a:moveTo>
                  <a:cubicBezTo>
                    <a:pt x="143521" y="1814089"/>
                    <a:pt x="119344" y="1838266"/>
                    <a:pt x="119344" y="1868089"/>
                  </a:cubicBezTo>
                  <a:cubicBezTo>
                    <a:pt x="119344" y="1897912"/>
                    <a:pt x="143521" y="1922089"/>
                    <a:pt x="173344" y="1922089"/>
                  </a:cubicBezTo>
                  <a:lnTo>
                    <a:pt x="353344" y="1922089"/>
                  </a:lnTo>
                  <a:cubicBezTo>
                    <a:pt x="383167" y="1922089"/>
                    <a:pt x="407344" y="1897912"/>
                    <a:pt x="407344" y="1868089"/>
                  </a:cubicBezTo>
                  <a:cubicBezTo>
                    <a:pt x="407344" y="1838266"/>
                    <a:pt x="383167" y="1814089"/>
                    <a:pt x="353344" y="1814089"/>
                  </a:cubicBezTo>
                  <a:close/>
                  <a:moveTo>
                    <a:pt x="2933496" y="1796081"/>
                  </a:moveTo>
                  <a:cubicBezTo>
                    <a:pt x="2893727" y="1796081"/>
                    <a:pt x="2861488" y="1828320"/>
                    <a:pt x="2861488" y="1868089"/>
                  </a:cubicBezTo>
                  <a:cubicBezTo>
                    <a:pt x="2861488" y="1907858"/>
                    <a:pt x="2893727" y="1940097"/>
                    <a:pt x="2933496" y="1940097"/>
                  </a:cubicBezTo>
                  <a:cubicBezTo>
                    <a:pt x="2973265" y="1940097"/>
                    <a:pt x="3005504" y="1907858"/>
                    <a:pt x="3005504" y="1868089"/>
                  </a:cubicBezTo>
                  <a:cubicBezTo>
                    <a:pt x="3005504" y="1828320"/>
                    <a:pt x="2973265" y="1796081"/>
                    <a:pt x="2933496" y="1796081"/>
                  </a:cubicBezTo>
                  <a:close/>
                  <a:moveTo>
                    <a:pt x="119344" y="122856"/>
                  </a:moveTo>
                  <a:lnTo>
                    <a:pt x="119344" y="1728192"/>
                  </a:lnTo>
                  <a:lnTo>
                    <a:pt x="3120656" y="1728192"/>
                  </a:lnTo>
                  <a:lnTo>
                    <a:pt x="3120656" y="122856"/>
                  </a:lnTo>
                  <a:close/>
                  <a:moveTo>
                    <a:pt x="0" y="0"/>
                  </a:moveTo>
                  <a:lnTo>
                    <a:pt x="3240000" y="0"/>
                  </a:lnTo>
                  <a:lnTo>
                    <a:pt x="3240000" y="2016224"/>
                  </a:lnTo>
                  <a:lnTo>
                    <a:pt x="1812079" y="2016224"/>
                  </a:lnTo>
                  <a:lnTo>
                    <a:pt x="1857107" y="2320159"/>
                  </a:lnTo>
                  <a:lnTo>
                    <a:pt x="2357140" y="2320159"/>
                  </a:lnTo>
                  <a:cubicBezTo>
                    <a:pt x="2427304" y="2320159"/>
                    <a:pt x="2484184" y="2377039"/>
                    <a:pt x="2484184" y="2447203"/>
                  </a:cubicBezTo>
                  <a:lnTo>
                    <a:pt x="2484184" y="2574247"/>
                  </a:lnTo>
                  <a:lnTo>
                    <a:pt x="755992" y="2574247"/>
                  </a:lnTo>
                  <a:lnTo>
                    <a:pt x="755992" y="2447203"/>
                  </a:lnTo>
                  <a:cubicBezTo>
                    <a:pt x="755992" y="2377039"/>
                    <a:pt x="812872" y="2320159"/>
                    <a:pt x="883036" y="2320159"/>
                  </a:cubicBezTo>
                  <a:lnTo>
                    <a:pt x="1382894" y="2320159"/>
                  </a:lnTo>
                  <a:lnTo>
                    <a:pt x="1427922" y="2016224"/>
                  </a:lnTo>
                  <a:lnTo>
                    <a:pt x="0" y="2016224"/>
                  </a:lnTo>
                  <a:close/>
                </a:path>
              </a:pathLst>
            </a:custGeom>
            <a:solidFill>
              <a:schemeClr val="accent2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145" name="Rounded Rectangle 25">
              <a:extLst>
                <a:ext uri="{FF2B5EF4-FFF2-40B4-BE49-F238E27FC236}">
                  <a16:creationId xmlns:a16="http://schemas.microsoft.com/office/drawing/2014/main" xmlns="" id="{10C64C10-2259-46EF-A0D3-672AB5655891}"/>
                </a:ext>
              </a:extLst>
            </p:cNvPr>
            <p:cNvSpPr/>
            <p:nvPr/>
          </p:nvSpPr>
          <p:spPr>
            <a:xfrm>
              <a:off x="7140325" y="2485274"/>
              <a:ext cx="192767" cy="271047"/>
            </a:xfrm>
            <a:custGeom>
              <a:avLst/>
              <a:gdLst/>
              <a:ahLst/>
              <a:cxnLst/>
              <a:rect l="l" t="t" r="r" b="b"/>
              <a:pathLst>
                <a:path w="2304256" h="3240000">
                  <a:moveTo>
                    <a:pt x="954128" y="3024336"/>
                  </a:moveTo>
                  <a:cubicBezTo>
                    <a:pt x="924305" y="3024336"/>
                    <a:pt x="900128" y="3048513"/>
                    <a:pt x="900128" y="3078336"/>
                  </a:cubicBezTo>
                  <a:cubicBezTo>
                    <a:pt x="900128" y="3108159"/>
                    <a:pt x="924305" y="3132336"/>
                    <a:pt x="954128" y="3132336"/>
                  </a:cubicBezTo>
                  <a:lnTo>
                    <a:pt x="1350128" y="3132336"/>
                  </a:lnTo>
                  <a:cubicBezTo>
                    <a:pt x="1379951" y="3132336"/>
                    <a:pt x="1404128" y="3108159"/>
                    <a:pt x="1404128" y="3078336"/>
                  </a:cubicBezTo>
                  <a:cubicBezTo>
                    <a:pt x="1404128" y="3048513"/>
                    <a:pt x="1379951" y="3024336"/>
                    <a:pt x="1350128" y="3024336"/>
                  </a:cubicBezTo>
                  <a:close/>
                  <a:moveTo>
                    <a:pt x="131531" y="224650"/>
                  </a:moveTo>
                  <a:lnTo>
                    <a:pt x="131531" y="2888946"/>
                  </a:lnTo>
                  <a:lnTo>
                    <a:pt x="2172725" y="2888946"/>
                  </a:lnTo>
                  <a:lnTo>
                    <a:pt x="2172725" y="224650"/>
                  </a:lnTo>
                  <a:close/>
                  <a:moveTo>
                    <a:pt x="936128" y="73520"/>
                  </a:moveTo>
                  <a:cubicBezTo>
                    <a:pt x="916246" y="73520"/>
                    <a:pt x="900128" y="89638"/>
                    <a:pt x="900128" y="109520"/>
                  </a:cubicBezTo>
                  <a:cubicBezTo>
                    <a:pt x="900128" y="129402"/>
                    <a:pt x="916246" y="145520"/>
                    <a:pt x="936128" y="145520"/>
                  </a:cubicBezTo>
                  <a:lnTo>
                    <a:pt x="1368128" y="145520"/>
                  </a:lnTo>
                  <a:cubicBezTo>
                    <a:pt x="1388010" y="145520"/>
                    <a:pt x="1404128" y="129402"/>
                    <a:pt x="1404128" y="109520"/>
                  </a:cubicBezTo>
                  <a:cubicBezTo>
                    <a:pt x="1404128" y="89638"/>
                    <a:pt x="1388010" y="73520"/>
                    <a:pt x="1368128" y="73520"/>
                  </a:cubicBezTo>
                  <a:close/>
                  <a:moveTo>
                    <a:pt x="155330" y="0"/>
                  </a:moveTo>
                  <a:lnTo>
                    <a:pt x="2148926" y="0"/>
                  </a:lnTo>
                  <a:cubicBezTo>
                    <a:pt x="2234712" y="0"/>
                    <a:pt x="2304256" y="69544"/>
                    <a:pt x="2304256" y="155330"/>
                  </a:cubicBezTo>
                  <a:lnTo>
                    <a:pt x="2304256" y="3084670"/>
                  </a:lnTo>
                  <a:cubicBezTo>
                    <a:pt x="2304256" y="3170456"/>
                    <a:pt x="2234712" y="3240000"/>
                    <a:pt x="2148926" y="3240000"/>
                  </a:cubicBezTo>
                  <a:lnTo>
                    <a:pt x="155330" y="3240000"/>
                  </a:lnTo>
                  <a:cubicBezTo>
                    <a:pt x="69544" y="3240000"/>
                    <a:pt x="0" y="3170456"/>
                    <a:pt x="0" y="3084670"/>
                  </a:cubicBezTo>
                  <a:lnTo>
                    <a:pt x="0" y="155330"/>
                  </a:lnTo>
                  <a:cubicBezTo>
                    <a:pt x="0" y="69544"/>
                    <a:pt x="69544" y="0"/>
                    <a:pt x="155330" y="0"/>
                  </a:cubicBezTo>
                  <a:close/>
                </a:path>
              </a:pathLst>
            </a:custGeom>
            <a:solidFill>
              <a:schemeClr val="accent2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146" name="Rounded Rectangle 6">
              <a:extLst>
                <a:ext uri="{FF2B5EF4-FFF2-40B4-BE49-F238E27FC236}">
                  <a16:creationId xmlns:a16="http://schemas.microsoft.com/office/drawing/2014/main" xmlns="" id="{540C7F3A-D688-44C8-B078-24F03FAF12A0}"/>
                </a:ext>
              </a:extLst>
            </p:cNvPr>
            <p:cNvSpPr/>
            <p:nvPr/>
          </p:nvSpPr>
          <p:spPr>
            <a:xfrm>
              <a:off x="7591395" y="1851841"/>
              <a:ext cx="327580" cy="333047"/>
            </a:xfrm>
            <a:custGeom>
              <a:avLst/>
              <a:gdLst/>
              <a:ahLst/>
              <a:cxnLst/>
              <a:rect l="l" t="t" r="r" b="b"/>
              <a:pathLst>
                <a:path w="3186824" h="3060919">
                  <a:moveTo>
                    <a:pt x="1045874" y="2696689"/>
                  </a:moveTo>
                  <a:lnTo>
                    <a:pt x="2125874" y="2696689"/>
                  </a:lnTo>
                  <a:lnTo>
                    <a:pt x="2125874" y="2804689"/>
                  </a:lnTo>
                  <a:lnTo>
                    <a:pt x="1045874" y="2804689"/>
                  </a:lnTo>
                  <a:close/>
                  <a:moveTo>
                    <a:pt x="1045874" y="2410468"/>
                  </a:moveTo>
                  <a:lnTo>
                    <a:pt x="2125874" y="2410468"/>
                  </a:lnTo>
                  <a:lnTo>
                    <a:pt x="2125874" y="2518468"/>
                  </a:lnTo>
                  <a:lnTo>
                    <a:pt x="1045874" y="2518468"/>
                  </a:lnTo>
                  <a:close/>
                  <a:moveTo>
                    <a:pt x="1045874" y="2124247"/>
                  </a:moveTo>
                  <a:lnTo>
                    <a:pt x="2125874" y="2124247"/>
                  </a:lnTo>
                  <a:lnTo>
                    <a:pt x="2125874" y="2232247"/>
                  </a:lnTo>
                  <a:lnTo>
                    <a:pt x="1045874" y="2232247"/>
                  </a:lnTo>
                  <a:close/>
                  <a:moveTo>
                    <a:pt x="902547" y="1956791"/>
                  </a:moveTo>
                  <a:lnTo>
                    <a:pt x="902547" y="2109191"/>
                  </a:lnTo>
                  <a:lnTo>
                    <a:pt x="902547" y="2185391"/>
                  </a:lnTo>
                  <a:lnTo>
                    <a:pt x="902547" y="2376263"/>
                  </a:lnTo>
                  <a:lnTo>
                    <a:pt x="902547" y="2973921"/>
                  </a:lnTo>
                  <a:lnTo>
                    <a:pt x="2284277" y="2973921"/>
                  </a:lnTo>
                  <a:lnTo>
                    <a:pt x="2284277" y="2376263"/>
                  </a:lnTo>
                  <a:lnTo>
                    <a:pt x="2284277" y="2185391"/>
                  </a:lnTo>
                  <a:lnTo>
                    <a:pt x="2284277" y="2109191"/>
                  </a:lnTo>
                  <a:lnTo>
                    <a:pt x="2284277" y="1956791"/>
                  </a:lnTo>
                  <a:close/>
                  <a:moveTo>
                    <a:pt x="469172" y="1728191"/>
                  </a:moveTo>
                  <a:lnTo>
                    <a:pt x="469172" y="2185391"/>
                  </a:lnTo>
                  <a:lnTo>
                    <a:pt x="767127" y="2185391"/>
                  </a:lnTo>
                  <a:lnTo>
                    <a:pt x="767127" y="2109191"/>
                  </a:lnTo>
                  <a:lnTo>
                    <a:pt x="545372" y="2109191"/>
                  </a:lnTo>
                  <a:lnTo>
                    <a:pt x="545372" y="1804391"/>
                  </a:lnTo>
                  <a:lnTo>
                    <a:pt x="2641452" y="1804391"/>
                  </a:lnTo>
                  <a:lnTo>
                    <a:pt x="2641452" y="2109191"/>
                  </a:lnTo>
                  <a:lnTo>
                    <a:pt x="2419697" y="2109191"/>
                  </a:lnTo>
                  <a:lnTo>
                    <a:pt x="2419697" y="2185391"/>
                  </a:lnTo>
                  <a:lnTo>
                    <a:pt x="2717652" y="2185391"/>
                  </a:lnTo>
                  <a:lnTo>
                    <a:pt x="2717652" y="1728191"/>
                  </a:lnTo>
                  <a:close/>
                  <a:moveTo>
                    <a:pt x="2819005" y="1350909"/>
                  </a:moveTo>
                  <a:cubicBezTo>
                    <a:pt x="2769294" y="1350909"/>
                    <a:pt x="2728995" y="1391208"/>
                    <a:pt x="2728995" y="1440919"/>
                  </a:cubicBezTo>
                  <a:cubicBezTo>
                    <a:pt x="2728995" y="1490630"/>
                    <a:pt x="2769294" y="1530929"/>
                    <a:pt x="2819005" y="1530929"/>
                  </a:cubicBezTo>
                  <a:cubicBezTo>
                    <a:pt x="2868716" y="1530929"/>
                    <a:pt x="2909015" y="1490630"/>
                    <a:pt x="2909015" y="1440919"/>
                  </a:cubicBezTo>
                  <a:cubicBezTo>
                    <a:pt x="2909015" y="1391208"/>
                    <a:pt x="2868716" y="1350909"/>
                    <a:pt x="2819005" y="1350909"/>
                  </a:cubicBezTo>
                  <a:close/>
                  <a:moveTo>
                    <a:pt x="2509707" y="1350909"/>
                  </a:moveTo>
                  <a:cubicBezTo>
                    <a:pt x="2459996" y="1350909"/>
                    <a:pt x="2419697" y="1391208"/>
                    <a:pt x="2419697" y="1440919"/>
                  </a:cubicBezTo>
                  <a:cubicBezTo>
                    <a:pt x="2419697" y="1490630"/>
                    <a:pt x="2459996" y="1530929"/>
                    <a:pt x="2509707" y="1530929"/>
                  </a:cubicBezTo>
                  <a:cubicBezTo>
                    <a:pt x="2559418" y="1530929"/>
                    <a:pt x="2599717" y="1490630"/>
                    <a:pt x="2599717" y="1440919"/>
                  </a:cubicBezTo>
                  <a:cubicBezTo>
                    <a:pt x="2599717" y="1391208"/>
                    <a:pt x="2559418" y="1350909"/>
                    <a:pt x="2509707" y="1350909"/>
                  </a:cubicBezTo>
                  <a:close/>
                  <a:moveTo>
                    <a:pt x="195993" y="1200328"/>
                  </a:moveTo>
                  <a:lnTo>
                    <a:pt x="2990831" y="1200328"/>
                  </a:lnTo>
                  <a:cubicBezTo>
                    <a:pt x="3099075" y="1200328"/>
                    <a:pt x="3186824" y="1288077"/>
                    <a:pt x="3186824" y="1396321"/>
                  </a:cubicBezTo>
                  <a:lnTo>
                    <a:pt x="3186824" y="2180270"/>
                  </a:lnTo>
                  <a:cubicBezTo>
                    <a:pt x="3186824" y="2288514"/>
                    <a:pt x="3099075" y="2376263"/>
                    <a:pt x="2990831" y="2376263"/>
                  </a:cubicBezTo>
                  <a:lnTo>
                    <a:pt x="2419697" y="2376263"/>
                  </a:lnTo>
                  <a:lnTo>
                    <a:pt x="2419697" y="3060919"/>
                  </a:lnTo>
                  <a:lnTo>
                    <a:pt x="767127" y="3060919"/>
                  </a:lnTo>
                  <a:lnTo>
                    <a:pt x="767127" y="2376263"/>
                  </a:lnTo>
                  <a:lnTo>
                    <a:pt x="195993" y="2376263"/>
                  </a:lnTo>
                  <a:cubicBezTo>
                    <a:pt x="87749" y="2376263"/>
                    <a:pt x="0" y="2288514"/>
                    <a:pt x="0" y="2180270"/>
                  </a:cubicBezTo>
                  <a:lnTo>
                    <a:pt x="0" y="1396321"/>
                  </a:lnTo>
                  <a:cubicBezTo>
                    <a:pt x="0" y="1288077"/>
                    <a:pt x="87749" y="1200328"/>
                    <a:pt x="195993" y="1200328"/>
                  </a:cubicBezTo>
                  <a:close/>
                  <a:moveTo>
                    <a:pt x="767127" y="0"/>
                  </a:moveTo>
                  <a:lnTo>
                    <a:pt x="2419697" y="0"/>
                  </a:lnTo>
                  <a:lnTo>
                    <a:pt x="2419697" y="190589"/>
                  </a:lnTo>
                  <a:lnTo>
                    <a:pt x="2565249" y="190589"/>
                  </a:lnTo>
                  <a:cubicBezTo>
                    <a:pt x="2649419" y="190589"/>
                    <a:pt x="2717652" y="258822"/>
                    <a:pt x="2717652" y="342992"/>
                  </a:cubicBezTo>
                  <a:lnTo>
                    <a:pt x="2717652" y="1104989"/>
                  </a:lnTo>
                  <a:lnTo>
                    <a:pt x="2284277" y="1104989"/>
                  </a:lnTo>
                  <a:lnTo>
                    <a:pt x="2284277" y="1104128"/>
                  </a:lnTo>
                  <a:lnTo>
                    <a:pt x="2284277" y="190589"/>
                  </a:lnTo>
                  <a:lnTo>
                    <a:pt x="2284277" y="96523"/>
                  </a:lnTo>
                  <a:lnTo>
                    <a:pt x="902547" y="96523"/>
                  </a:lnTo>
                  <a:lnTo>
                    <a:pt x="902547" y="190589"/>
                  </a:lnTo>
                  <a:lnTo>
                    <a:pt x="902547" y="1104128"/>
                  </a:lnTo>
                  <a:lnTo>
                    <a:pt x="902547" y="1104989"/>
                  </a:lnTo>
                  <a:lnTo>
                    <a:pt x="469172" y="1104989"/>
                  </a:lnTo>
                  <a:lnTo>
                    <a:pt x="469172" y="342992"/>
                  </a:lnTo>
                  <a:cubicBezTo>
                    <a:pt x="469172" y="258822"/>
                    <a:pt x="537405" y="190589"/>
                    <a:pt x="621575" y="190589"/>
                  </a:cubicBezTo>
                  <a:lnTo>
                    <a:pt x="767127" y="190589"/>
                  </a:lnTo>
                  <a:close/>
                </a:path>
              </a:pathLst>
            </a:custGeom>
            <a:solidFill>
              <a:schemeClr val="accent2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147" name="Oval 66">
              <a:extLst>
                <a:ext uri="{FF2B5EF4-FFF2-40B4-BE49-F238E27FC236}">
                  <a16:creationId xmlns:a16="http://schemas.microsoft.com/office/drawing/2014/main" xmlns="" id="{2360FD2C-5C3C-46DB-A7AE-E61A6991519F}"/>
                </a:ext>
              </a:extLst>
            </p:cNvPr>
            <p:cNvSpPr/>
            <p:nvPr/>
          </p:nvSpPr>
          <p:spPr>
            <a:xfrm rot="20700000">
              <a:off x="10351190" y="3717706"/>
              <a:ext cx="353707" cy="302978"/>
            </a:xfrm>
            <a:custGeom>
              <a:avLst/>
              <a:gdLst/>
              <a:ahLst/>
              <a:cxnLst/>
              <a:rect l="l" t="t" r="r" b="b"/>
              <a:pathLst>
                <a:path w="2901316" h="2485205">
                  <a:moveTo>
                    <a:pt x="2901316" y="8833"/>
                  </a:moveTo>
                  <a:lnTo>
                    <a:pt x="2885407" y="69738"/>
                  </a:lnTo>
                  <a:lnTo>
                    <a:pt x="2890344" y="71061"/>
                  </a:lnTo>
                  <a:lnTo>
                    <a:pt x="2331295" y="2157461"/>
                  </a:lnTo>
                  <a:lnTo>
                    <a:pt x="2322295" y="2155049"/>
                  </a:lnTo>
                  <a:cubicBezTo>
                    <a:pt x="2311779" y="2339141"/>
                    <a:pt x="2127696" y="2485205"/>
                    <a:pt x="1902404" y="2485205"/>
                  </a:cubicBezTo>
                  <a:cubicBezTo>
                    <a:pt x="1669201" y="2485205"/>
                    <a:pt x="1480151" y="2328701"/>
                    <a:pt x="1480150" y="2135644"/>
                  </a:cubicBezTo>
                  <a:cubicBezTo>
                    <a:pt x="1480150" y="1942587"/>
                    <a:pt x="1669200" y="1786083"/>
                    <a:pt x="1902404" y="1786083"/>
                  </a:cubicBezTo>
                  <a:cubicBezTo>
                    <a:pt x="2026046" y="1786083"/>
                    <a:pt x="2137276" y="1830075"/>
                    <a:pt x="2213623" y="1901150"/>
                  </a:cubicBezTo>
                  <a:lnTo>
                    <a:pt x="2586815" y="508378"/>
                  </a:lnTo>
                  <a:lnTo>
                    <a:pt x="1283297" y="508378"/>
                  </a:lnTo>
                  <a:lnTo>
                    <a:pt x="847984" y="2132988"/>
                  </a:lnTo>
                  <a:lnTo>
                    <a:pt x="841776" y="2131324"/>
                  </a:lnTo>
                  <a:cubicBezTo>
                    <a:pt x="829584" y="2314002"/>
                    <a:pt x="646295" y="2458448"/>
                    <a:pt x="422254" y="2458448"/>
                  </a:cubicBezTo>
                  <a:cubicBezTo>
                    <a:pt x="189051" y="2458448"/>
                    <a:pt x="1" y="2301944"/>
                    <a:pt x="0" y="2108887"/>
                  </a:cubicBezTo>
                  <a:cubicBezTo>
                    <a:pt x="0" y="1915830"/>
                    <a:pt x="189051" y="1759326"/>
                    <a:pt x="422255" y="1759326"/>
                  </a:cubicBezTo>
                  <a:cubicBezTo>
                    <a:pt x="544771" y="1759326"/>
                    <a:pt x="655100" y="1802522"/>
                    <a:pt x="731465" y="1872378"/>
                  </a:cubicBezTo>
                  <a:lnTo>
                    <a:pt x="1233167" y="0"/>
                  </a:lnTo>
                  <a:lnTo>
                    <a:pt x="1266129" y="8833"/>
                  </a:lnTo>
                  <a:close/>
                </a:path>
              </a:pathLst>
            </a:custGeom>
            <a:solidFill>
              <a:schemeClr val="accent3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148" name="Rectangle 16">
              <a:extLst>
                <a:ext uri="{FF2B5EF4-FFF2-40B4-BE49-F238E27FC236}">
                  <a16:creationId xmlns:a16="http://schemas.microsoft.com/office/drawing/2014/main" xmlns="" id="{FBEDF4EB-7129-4963-8994-4B1182931FD0}"/>
                </a:ext>
              </a:extLst>
            </p:cNvPr>
            <p:cNvSpPr/>
            <p:nvPr/>
          </p:nvSpPr>
          <p:spPr>
            <a:xfrm rot="2700000">
              <a:off x="9175484" y="1449461"/>
              <a:ext cx="251020" cy="450032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solidFill>
              <a:schemeClr val="accent3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49" name="Rectangle 9">
              <a:extLst>
                <a:ext uri="{FF2B5EF4-FFF2-40B4-BE49-F238E27FC236}">
                  <a16:creationId xmlns:a16="http://schemas.microsoft.com/office/drawing/2014/main" xmlns="" id="{21654B39-2655-4FF2-8CAA-1635A4811239}"/>
                </a:ext>
              </a:extLst>
            </p:cNvPr>
            <p:cNvSpPr/>
            <p:nvPr/>
          </p:nvSpPr>
          <p:spPr>
            <a:xfrm>
              <a:off x="10176222" y="2171222"/>
              <a:ext cx="339946" cy="318220"/>
            </a:xfrm>
            <a:custGeom>
              <a:avLst/>
              <a:gdLst>
                <a:gd name="connsiteX0" fmla="*/ 833935 w 3239999"/>
                <a:gd name="connsiteY0" fmla="*/ 22 h 3032924"/>
                <a:gd name="connsiteX1" fmla="*/ 1576606 w 3239999"/>
                <a:gd name="connsiteY1" fmla="*/ 402054 h 3032924"/>
                <a:gd name="connsiteX2" fmla="*/ 1576606 w 3239999"/>
                <a:gd name="connsiteY2" fmla="*/ 430441 h 3032924"/>
                <a:gd name="connsiteX3" fmla="*/ 1576606 w 3239999"/>
                <a:gd name="connsiteY3" fmla="*/ 526981 h 3032924"/>
                <a:gd name="connsiteX4" fmla="*/ 1576606 w 3239999"/>
                <a:gd name="connsiteY4" fmla="*/ 2765302 h 3032924"/>
                <a:gd name="connsiteX5" fmla="*/ 378630 w 3239999"/>
                <a:gd name="connsiteY5" fmla="*/ 2472117 h 3032924"/>
                <a:gd name="connsiteX6" fmla="*/ 384918 w 3239999"/>
                <a:gd name="connsiteY6" fmla="*/ 526981 h 3032924"/>
                <a:gd name="connsiteX7" fmla="*/ 239143 w 3239999"/>
                <a:gd name="connsiteY7" fmla="*/ 526981 h 3032924"/>
                <a:gd name="connsiteX8" fmla="*/ 239143 w 3239999"/>
                <a:gd name="connsiteY8" fmla="*/ 2776423 h 3032924"/>
                <a:gd name="connsiteX9" fmla="*/ 1576606 w 3239999"/>
                <a:gd name="connsiteY9" fmla="*/ 2776423 h 3032924"/>
                <a:gd name="connsiteX10" fmla="*/ 1576606 w 3239999"/>
                <a:gd name="connsiteY10" fmla="*/ 2778202 h 3032924"/>
                <a:gd name="connsiteX11" fmla="*/ 1663394 w 3239999"/>
                <a:gd name="connsiteY11" fmla="*/ 2778202 h 3032924"/>
                <a:gd name="connsiteX12" fmla="*/ 1663394 w 3239999"/>
                <a:gd name="connsiteY12" fmla="*/ 2776423 h 3032924"/>
                <a:gd name="connsiteX13" fmla="*/ 3000856 w 3239999"/>
                <a:gd name="connsiteY13" fmla="*/ 2776423 h 3032924"/>
                <a:gd name="connsiteX14" fmla="*/ 3000856 w 3239999"/>
                <a:gd name="connsiteY14" fmla="*/ 526981 h 3032924"/>
                <a:gd name="connsiteX15" fmla="*/ 2855082 w 3239999"/>
                <a:gd name="connsiteY15" fmla="*/ 526981 h 3032924"/>
                <a:gd name="connsiteX16" fmla="*/ 2861369 w 3239999"/>
                <a:gd name="connsiteY16" fmla="*/ 2472117 h 3032924"/>
                <a:gd name="connsiteX17" fmla="*/ 1663394 w 3239999"/>
                <a:gd name="connsiteY17" fmla="*/ 2765302 h 3032924"/>
                <a:gd name="connsiteX18" fmla="*/ 1663394 w 3239999"/>
                <a:gd name="connsiteY18" fmla="*/ 526981 h 3032924"/>
                <a:gd name="connsiteX19" fmla="*/ 1663394 w 3239999"/>
                <a:gd name="connsiteY19" fmla="*/ 430441 h 3032924"/>
                <a:gd name="connsiteX20" fmla="*/ 1663394 w 3239999"/>
                <a:gd name="connsiteY20" fmla="*/ 402054 h 3032924"/>
                <a:gd name="connsiteX21" fmla="*/ 2406065 w 3239999"/>
                <a:gd name="connsiteY21" fmla="*/ 22 h 3032924"/>
                <a:gd name="connsiteX22" fmla="*/ 2853673 w 3239999"/>
                <a:gd name="connsiteY22" fmla="*/ 91100 h 3032924"/>
                <a:gd name="connsiteX23" fmla="*/ 2854770 w 3239999"/>
                <a:gd name="connsiteY23" fmla="*/ 430441 h 3032924"/>
                <a:gd name="connsiteX24" fmla="*/ 3120669 w 3239999"/>
                <a:gd name="connsiteY24" fmla="*/ 428517 h 3032924"/>
                <a:gd name="connsiteX25" fmla="*/ 3120669 w 3239999"/>
                <a:gd name="connsiteY25" fmla="*/ 738345 h 3032924"/>
                <a:gd name="connsiteX26" fmla="*/ 3239999 w 3239999"/>
                <a:gd name="connsiteY26" fmla="*/ 738345 h 3032924"/>
                <a:gd name="connsiteX27" fmla="*/ 3239999 w 3239999"/>
                <a:gd name="connsiteY27" fmla="*/ 3032924 h 3032924"/>
                <a:gd name="connsiteX28" fmla="*/ 0 w 3239999"/>
                <a:gd name="connsiteY28" fmla="*/ 3032924 h 3032924"/>
                <a:gd name="connsiteX29" fmla="*/ 0 w 3239999"/>
                <a:gd name="connsiteY29" fmla="*/ 738345 h 3032924"/>
                <a:gd name="connsiteX30" fmla="*/ 102477 w 3239999"/>
                <a:gd name="connsiteY30" fmla="*/ 738345 h 3032924"/>
                <a:gd name="connsiteX31" fmla="*/ 102477 w 3239999"/>
                <a:gd name="connsiteY31" fmla="*/ 428517 h 3032924"/>
                <a:gd name="connsiteX32" fmla="*/ 385229 w 3239999"/>
                <a:gd name="connsiteY32" fmla="*/ 430441 h 3032924"/>
                <a:gd name="connsiteX33" fmla="*/ 386326 w 3239999"/>
                <a:gd name="connsiteY33" fmla="*/ 91100 h 3032924"/>
                <a:gd name="connsiteX34" fmla="*/ 833935 w 3239999"/>
                <a:gd name="connsiteY34" fmla="*/ 22 h 3032924"/>
                <a:gd name="connsiteX0" fmla="*/ 833935 w 3239999"/>
                <a:gd name="connsiteY0" fmla="*/ 22 h 3032924"/>
                <a:gd name="connsiteX1" fmla="*/ 1576606 w 3239999"/>
                <a:gd name="connsiteY1" fmla="*/ 402054 h 3032924"/>
                <a:gd name="connsiteX2" fmla="*/ 1576606 w 3239999"/>
                <a:gd name="connsiteY2" fmla="*/ 430441 h 3032924"/>
                <a:gd name="connsiteX3" fmla="*/ 1576606 w 3239999"/>
                <a:gd name="connsiteY3" fmla="*/ 526981 h 3032924"/>
                <a:gd name="connsiteX4" fmla="*/ 1576606 w 3239999"/>
                <a:gd name="connsiteY4" fmla="*/ 2765302 h 3032924"/>
                <a:gd name="connsiteX5" fmla="*/ 378630 w 3239999"/>
                <a:gd name="connsiteY5" fmla="*/ 2472117 h 3032924"/>
                <a:gd name="connsiteX6" fmla="*/ 384918 w 3239999"/>
                <a:gd name="connsiteY6" fmla="*/ 526981 h 3032924"/>
                <a:gd name="connsiteX7" fmla="*/ 239143 w 3239999"/>
                <a:gd name="connsiteY7" fmla="*/ 526981 h 3032924"/>
                <a:gd name="connsiteX8" fmla="*/ 239143 w 3239999"/>
                <a:gd name="connsiteY8" fmla="*/ 2776423 h 3032924"/>
                <a:gd name="connsiteX9" fmla="*/ 1576606 w 3239999"/>
                <a:gd name="connsiteY9" fmla="*/ 2776423 h 3032924"/>
                <a:gd name="connsiteX10" fmla="*/ 1576606 w 3239999"/>
                <a:gd name="connsiteY10" fmla="*/ 2778202 h 3032924"/>
                <a:gd name="connsiteX11" fmla="*/ 1663394 w 3239999"/>
                <a:gd name="connsiteY11" fmla="*/ 2778202 h 3032924"/>
                <a:gd name="connsiteX12" fmla="*/ 1663394 w 3239999"/>
                <a:gd name="connsiteY12" fmla="*/ 2776423 h 3032924"/>
                <a:gd name="connsiteX13" fmla="*/ 3000856 w 3239999"/>
                <a:gd name="connsiteY13" fmla="*/ 2776423 h 3032924"/>
                <a:gd name="connsiteX14" fmla="*/ 3000856 w 3239999"/>
                <a:gd name="connsiteY14" fmla="*/ 526981 h 3032924"/>
                <a:gd name="connsiteX15" fmla="*/ 2855082 w 3239999"/>
                <a:gd name="connsiteY15" fmla="*/ 526981 h 3032924"/>
                <a:gd name="connsiteX16" fmla="*/ 2861369 w 3239999"/>
                <a:gd name="connsiteY16" fmla="*/ 2472117 h 3032924"/>
                <a:gd name="connsiteX17" fmla="*/ 1663394 w 3239999"/>
                <a:gd name="connsiteY17" fmla="*/ 2765302 h 3032924"/>
                <a:gd name="connsiteX18" fmla="*/ 1663394 w 3239999"/>
                <a:gd name="connsiteY18" fmla="*/ 526981 h 3032924"/>
                <a:gd name="connsiteX19" fmla="*/ 1663394 w 3239999"/>
                <a:gd name="connsiteY19" fmla="*/ 430441 h 3032924"/>
                <a:gd name="connsiteX20" fmla="*/ 1663394 w 3239999"/>
                <a:gd name="connsiteY20" fmla="*/ 402054 h 3032924"/>
                <a:gd name="connsiteX21" fmla="*/ 2406065 w 3239999"/>
                <a:gd name="connsiteY21" fmla="*/ 22 h 3032924"/>
                <a:gd name="connsiteX22" fmla="*/ 2853673 w 3239999"/>
                <a:gd name="connsiteY22" fmla="*/ 91100 h 3032924"/>
                <a:gd name="connsiteX23" fmla="*/ 2854770 w 3239999"/>
                <a:gd name="connsiteY23" fmla="*/ 430441 h 3032924"/>
                <a:gd name="connsiteX24" fmla="*/ 3120669 w 3239999"/>
                <a:gd name="connsiteY24" fmla="*/ 428517 h 3032924"/>
                <a:gd name="connsiteX25" fmla="*/ 3120669 w 3239999"/>
                <a:gd name="connsiteY25" fmla="*/ 738345 h 3032924"/>
                <a:gd name="connsiteX26" fmla="*/ 3239999 w 3239999"/>
                <a:gd name="connsiteY26" fmla="*/ 738345 h 3032924"/>
                <a:gd name="connsiteX27" fmla="*/ 3239999 w 3239999"/>
                <a:gd name="connsiteY27" fmla="*/ 3032924 h 3032924"/>
                <a:gd name="connsiteX28" fmla="*/ 0 w 3239999"/>
                <a:gd name="connsiteY28" fmla="*/ 3032924 h 3032924"/>
                <a:gd name="connsiteX29" fmla="*/ 0 w 3239999"/>
                <a:gd name="connsiteY29" fmla="*/ 738345 h 3032924"/>
                <a:gd name="connsiteX30" fmla="*/ 102477 w 3239999"/>
                <a:gd name="connsiteY30" fmla="*/ 738345 h 3032924"/>
                <a:gd name="connsiteX31" fmla="*/ 102477 w 3239999"/>
                <a:gd name="connsiteY31" fmla="*/ 428517 h 3032924"/>
                <a:gd name="connsiteX32" fmla="*/ 385229 w 3239999"/>
                <a:gd name="connsiteY32" fmla="*/ 430441 h 3032924"/>
                <a:gd name="connsiteX33" fmla="*/ 386326 w 3239999"/>
                <a:gd name="connsiteY33" fmla="*/ 91100 h 3032924"/>
                <a:gd name="connsiteX34" fmla="*/ 833935 w 3239999"/>
                <a:gd name="connsiteY34" fmla="*/ 22 h 3032924"/>
                <a:gd name="connsiteX0" fmla="*/ 833935 w 3239999"/>
                <a:gd name="connsiteY0" fmla="*/ 22 h 3032924"/>
                <a:gd name="connsiteX1" fmla="*/ 1576606 w 3239999"/>
                <a:gd name="connsiteY1" fmla="*/ 402054 h 3032924"/>
                <a:gd name="connsiteX2" fmla="*/ 1576606 w 3239999"/>
                <a:gd name="connsiteY2" fmla="*/ 430441 h 3032924"/>
                <a:gd name="connsiteX3" fmla="*/ 1576606 w 3239999"/>
                <a:gd name="connsiteY3" fmla="*/ 526981 h 3032924"/>
                <a:gd name="connsiteX4" fmla="*/ 1576606 w 3239999"/>
                <a:gd name="connsiteY4" fmla="*/ 2765302 h 3032924"/>
                <a:gd name="connsiteX5" fmla="*/ 378630 w 3239999"/>
                <a:gd name="connsiteY5" fmla="*/ 2472117 h 3032924"/>
                <a:gd name="connsiteX6" fmla="*/ 384918 w 3239999"/>
                <a:gd name="connsiteY6" fmla="*/ 526981 h 3032924"/>
                <a:gd name="connsiteX7" fmla="*/ 239143 w 3239999"/>
                <a:gd name="connsiteY7" fmla="*/ 526981 h 3032924"/>
                <a:gd name="connsiteX8" fmla="*/ 239143 w 3239999"/>
                <a:gd name="connsiteY8" fmla="*/ 2776423 h 3032924"/>
                <a:gd name="connsiteX9" fmla="*/ 1576606 w 3239999"/>
                <a:gd name="connsiteY9" fmla="*/ 2776423 h 3032924"/>
                <a:gd name="connsiteX10" fmla="*/ 1576606 w 3239999"/>
                <a:gd name="connsiteY10" fmla="*/ 2778202 h 3032924"/>
                <a:gd name="connsiteX11" fmla="*/ 1663394 w 3239999"/>
                <a:gd name="connsiteY11" fmla="*/ 2778202 h 3032924"/>
                <a:gd name="connsiteX12" fmla="*/ 1663394 w 3239999"/>
                <a:gd name="connsiteY12" fmla="*/ 2776423 h 3032924"/>
                <a:gd name="connsiteX13" fmla="*/ 3000856 w 3239999"/>
                <a:gd name="connsiteY13" fmla="*/ 2776423 h 3032924"/>
                <a:gd name="connsiteX14" fmla="*/ 3000856 w 3239999"/>
                <a:gd name="connsiteY14" fmla="*/ 526981 h 3032924"/>
                <a:gd name="connsiteX15" fmla="*/ 2855082 w 3239999"/>
                <a:gd name="connsiteY15" fmla="*/ 526981 h 3032924"/>
                <a:gd name="connsiteX16" fmla="*/ 2861369 w 3239999"/>
                <a:gd name="connsiteY16" fmla="*/ 2472117 h 3032924"/>
                <a:gd name="connsiteX17" fmla="*/ 1663394 w 3239999"/>
                <a:gd name="connsiteY17" fmla="*/ 2765302 h 3032924"/>
                <a:gd name="connsiteX18" fmla="*/ 1663394 w 3239999"/>
                <a:gd name="connsiteY18" fmla="*/ 526981 h 3032924"/>
                <a:gd name="connsiteX19" fmla="*/ 1663394 w 3239999"/>
                <a:gd name="connsiteY19" fmla="*/ 430441 h 3032924"/>
                <a:gd name="connsiteX20" fmla="*/ 1663394 w 3239999"/>
                <a:gd name="connsiteY20" fmla="*/ 402054 h 3032924"/>
                <a:gd name="connsiteX21" fmla="*/ 2406065 w 3239999"/>
                <a:gd name="connsiteY21" fmla="*/ 22 h 3032924"/>
                <a:gd name="connsiteX22" fmla="*/ 2853673 w 3239999"/>
                <a:gd name="connsiteY22" fmla="*/ 91100 h 3032924"/>
                <a:gd name="connsiteX23" fmla="*/ 2854770 w 3239999"/>
                <a:gd name="connsiteY23" fmla="*/ 430441 h 3032924"/>
                <a:gd name="connsiteX24" fmla="*/ 3120669 w 3239999"/>
                <a:gd name="connsiteY24" fmla="*/ 428517 h 3032924"/>
                <a:gd name="connsiteX25" fmla="*/ 3120669 w 3239999"/>
                <a:gd name="connsiteY25" fmla="*/ 738345 h 3032924"/>
                <a:gd name="connsiteX26" fmla="*/ 3239999 w 3239999"/>
                <a:gd name="connsiteY26" fmla="*/ 738345 h 3032924"/>
                <a:gd name="connsiteX27" fmla="*/ 3239999 w 3239999"/>
                <a:gd name="connsiteY27" fmla="*/ 3032924 h 3032924"/>
                <a:gd name="connsiteX28" fmla="*/ 0 w 3239999"/>
                <a:gd name="connsiteY28" fmla="*/ 3032924 h 3032924"/>
                <a:gd name="connsiteX29" fmla="*/ 0 w 3239999"/>
                <a:gd name="connsiteY29" fmla="*/ 738345 h 3032924"/>
                <a:gd name="connsiteX30" fmla="*/ 102477 w 3239999"/>
                <a:gd name="connsiteY30" fmla="*/ 738345 h 3032924"/>
                <a:gd name="connsiteX31" fmla="*/ 102477 w 3239999"/>
                <a:gd name="connsiteY31" fmla="*/ 428517 h 3032924"/>
                <a:gd name="connsiteX32" fmla="*/ 385229 w 3239999"/>
                <a:gd name="connsiteY32" fmla="*/ 430441 h 3032924"/>
                <a:gd name="connsiteX33" fmla="*/ 386326 w 3239999"/>
                <a:gd name="connsiteY33" fmla="*/ 91100 h 3032924"/>
                <a:gd name="connsiteX34" fmla="*/ 833935 w 3239999"/>
                <a:gd name="connsiteY34" fmla="*/ 2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29618 w 3239999"/>
                <a:gd name="connsiteY32" fmla="*/ 2690698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2991331 w 3239999"/>
                <a:gd name="connsiteY3" fmla="*/ 2709748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29618 w 3239999"/>
                <a:gd name="connsiteY32" fmla="*/ 2690698 h 3032924"/>
                <a:gd name="connsiteX33" fmla="*/ 1576606 w 3239999"/>
                <a:gd name="connsiteY33" fmla="*/ 2776423 h 3032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3239999" h="3032924">
                  <a:moveTo>
                    <a:pt x="1576606" y="2778202"/>
                  </a:moveTo>
                  <a:cubicBezTo>
                    <a:pt x="1576606" y="2778795"/>
                    <a:pt x="1663394" y="2792670"/>
                    <a:pt x="1663394" y="2778202"/>
                  </a:cubicBezTo>
                  <a:lnTo>
                    <a:pt x="1663394" y="2776423"/>
                  </a:lnTo>
                  <a:cubicBezTo>
                    <a:pt x="2185083" y="2605634"/>
                    <a:pt x="2444552" y="2500589"/>
                    <a:pt x="2991331" y="2709748"/>
                  </a:cubicBezTo>
                  <a:lnTo>
                    <a:pt x="3000856" y="526981"/>
                  </a:lnTo>
                  <a:lnTo>
                    <a:pt x="2855082" y="526981"/>
                  </a:lnTo>
                  <a:cubicBezTo>
                    <a:pt x="2857178" y="1175360"/>
                    <a:pt x="2859273" y="1823738"/>
                    <a:pt x="2861369" y="2472117"/>
                  </a:cubicBezTo>
                  <a:cubicBezTo>
                    <a:pt x="2483869" y="2318121"/>
                    <a:pt x="2052449" y="2439541"/>
                    <a:pt x="1663394" y="2765302"/>
                  </a:cubicBezTo>
                  <a:lnTo>
                    <a:pt x="1663394" y="526981"/>
                  </a:lnTo>
                  <a:lnTo>
                    <a:pt x="1663394" y="430441"/>
                  </a:lnTo>
                  <a:lnTo>
                    <a:pt x="1663394" y="402054"/>
                  </a:lnTo>
                  <a:cubicBezTo>
                    <a:pt x="1896442" y="149589"/>
                    <a:pt x="2115835" y="2106"/>
                    <a:pt x="2406065" y="22"/>
                  </a:cubicBezTo>
                  <a:cubicBezTo>
                    <a:pt x="2537987" y="-925"/>
                    <a:pt x="2684544" y="28169"/>
                    <a:pt x="2853673" y="91100"/>
                  </a:cubicBezTo>
                  <a:cubicBezTo>
                    <a:pt x="2854039" y="204214"/>
                    <a:pt x="2854404" y="317327"/>
                    <a:pt x="2854770" y="430441"/>
                  </a:cubicBezTo>
                  <a:lnTo>
                    <a:pt x="3120669" y="428517"/>
                  </a:lnTo>
                  <a:lnTo>
                    <a:pt x="3120669" y="738345"/>
                  </a:lnTo>
                  <a:lnTo>
                    <a:pt x="3239999" y="738345"/>
                  </a:lnTo>
                  <a:lnTo>
                    <a:pt x="3239999" y="3032924"/>
                  </a:lnTo>
                  <a:lnTo>
                    <a:pt x="0" y="3032924"/>
                  </a:lnTo>
                  <a:lnTo>
                    <a:pt x="0" y="738345"/>
                  </a:lnTo>
                  <a:lnTo>
                    <a:pt x="102477" y="738345"/>
                  </a:lnTo>
                  <a:lnTo>
                    <a:pt x="102477" y="428517"/>
                  </a:lnTo>
                  <a:lnTo>
                    <a:pt x="385229" y="430441"/>
                  </a:lnTo>
                  <a:cubicBezTo>
                    <a:pt x="385595" y="317327"/>
                    <a:pt x="385960" y="204214"/>
                    <a:pt x="386326" y="91100"/>
                  </a:cubicBezTo>
                  <a:cubicBezTo>
                    <a:pt x="555455" y="28169"/>
                    <a:pt x="702013" y="-925"/>
                    <a:pt x="833935" y="22"/>
                  </a:cubicBezTo>
                  <a:cubicBezTo>
                    <a:pt x="1124164" y="2106"/>
                    <a:pt x="1343558" y="149589"/>
                    <a:pt x="1576606" y="402054"/>
                  </a:cubicBezTo>
                  <a:lnTo>
                    <a:pt x="1576606" y="430441"/>
                  </a:lnTo>
                  <a:lnTo>
                    <a:pt x="1576606" y="526981"/>
                  </a:lnTo>
                  <a:lnTo>
                    <a:pt x="1576606" y="2765302"/>
                  </a:lnTo>
                  <a:cubicBezTo>
                    <a:pt x="1187550" y="2439541"/>
                    <a:pt x="756130" y="2318121"/>
                    <a:pt x="378630" y="2472117"/>
                  </a:cubicBezTo>
                  <a:lnTo>
                    <a:pt x="384918" y="526981"/>
                  </a:lnTo>
                  <a:lnTo>
                    <a:pt x="239143" y="526981"/>
                  </a:lnTo>
                  <a:lnTo>
                    <a:pt x="229618" y="2690698"/>
                  </a:lnTo>
                  <a:cubicBezTo>
                    <a:pt x="773243" y="2466244"/>
                    <a:pt x="1081748" y="2626096"/>
                    <a:pt x="1576606" y="2776423"/>
                  </a:cubicBezTo>
                </a:path>
              </a:pathLst>
            </a:custGeom>
            <a:solidFill>
              <a:schemeClr val="accent3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50" name="Rounded Rectangle 5">
              <a:extLst>
                <a:ext uri="{FF2B5EF4-FFF2-40B4-BE49-F238E27FC236}">
                  <a16:creationId xmlns:a16="http://schemas.microsoft.com/office/drawing/2014/main" xmlns="" id="{7FF94F90-F0BC-4344-BD90-D7C7D4F56EAB}"/>
                </a:ext>
              </a:extLst>
            </p:cNvPr>
            <p:cNvSpPr/>
            <p:nvPr/>
          </p:nvSpPr>
          <p:spPr>
            <a:xfrm flipH="1">
              <a:off x="9866717" y="1914495"/>
              <a:ext cx="325312" cy="268362"/>
            </a:xfrm>
            <a:custGeom>
              <a:avLst/>
              <a:gdLst>
                <a:gd name="connsiteX0" fmla="*/ 1384251 w 3217557"/>
                <a:gd name="connsiteY0" fmla="*/ 661544 h 2702049"/>
                <a:gd name="connsiteX1" fmla="*/ 1574067 w 3217557"/>
                <a:gd name="connsiteY1" fmla="*/ 851360 h 2702049"/>
                <a:gd name="connsiteX2" fmla="*/ 1384251 w 3217557"/>
                <a:gd name="connsiteY2" fmla="*/ 1041176 h 2702049"/>
                <a:gd name="connsiteX3" fmla="*/ 1194435 w 3217557"/>
                <a:gd name="connsiteY3" fmla="*/ 851360 h 2702049"/>
                <a:gd name="connsiteX4" fmla="*/ 1384251 w 3217557"/>
                <a:gd name="connsiteY4" fmla="*/ 661544 h 2702049"/>
                <a:gd name="connsiteX5" fmla="*/ 1993421 w 3217557"/>
                <a:gd name="connsiteY5" fmla="*/ 661544 h 2702049"/>
                <a:gd name="connsiteX6" fmla="*/ 2183237 w 3217557"/>
                <a:gd name="connsiteY6" fmla="*/ 851360 h 2702049"/>
                <a:gd name="connsiteX7" fmla="*/ 1993421 w 3217557"/>
                <a:gd name="connsiteY7" fmla="*/ 1041176 h 2702049"/>
                <a:gd name="connsiteX8" fmla="*/ 1803605 w 3217557"/>
                <a:gd name="connsiteY8" fmla="*/ 851360 h 2702049"/>
                <a:gd name="connsiteX9" fmla="*/ 1993421 w 3217557"/>
                <a:gd name="connsiteY9" fmla="*/ 661544 h 2702049"/>
                <a:gd name="connsiteX10" fmla="*/ 2602591 w 3217557"/>
                <a:gd name="connsiteY10" fmla="*/ 661544 h 2702049"/>
                <a:gd name="connsiteX11" fmla="*/ 2792407 w 3217557"/>
                <a:gd name="connsiteY11" fmla="*/ 851360 h 2702049"/>
                <a:gd name="connsiteX12" fmla="*/ 2602591 w 3217557"/>
                <a:gd name="connsiteY12" fmla="*/ 1041176 h 2702049"/>
                <a:gd name="connsiteX13" fmla="*/ 2412775 w 3217557"/>
                <a:gd name="connsiteY13" fmla="*/ 851360 h 2702049"/>
                <a:gd name="connsiteX14" fmla="*/ 2602591 w 3217557"/>
                <a:gd name="connsiteY14" fmla="*/ 661544 h 2702049"/>
                <a:gd name="connsiteX15" fmla="*/ 677114 w 3217557"/>
                <a:gd name="connsiteY15" fmla="*/ 569491 h 2702049"/>
                <a:gd name="connsiteX16" fmla="*/ 330916 w 3217557"/>
                <a:gd name="connsiteY16" fmla="*/ 569491 h 2702049"/>
                <a:gd name="connsiteX17" fmla="*/ 0 w 3217557"/>
                <a:gd name="connsiteY17" fmla="*/ 900407 h 2702049"/>
                <a:gd name="connsiteX18" fmla="*/ 0 w 3217557"/>
                <a:gd name="connsiteY18" fmla="*/ 1952009 h 2702049"/>
                <a:gd name="connsiteX19" fmla="*/ 330916 w 3217557"/>
                <a:gd name="connsiteY19" fmla="*/ 2282925 h 2702049"/>
                <a:gd name="connsiteX20" fmla="*/ 711670 w 3217557"/>
                <a:gd name="connsiteY20" fmla="*/ 2282925 h 2702049"/>
                <a:gd name="connsiteX21" fmla="*/ 15770 w 3217557"/>
                <a:gd name="connsiteY21" fmla="*/ 2702049 h 2702049"/>
                <a:gd name="connsiteX22" fmla="*/ 1294529 w 3217557"/>
                <a:gd name="connsiteY22" fmla="*/ 2282925 h 2702049"/>
                <a:gd name="connsiteX23" fmla="*/ 2117356 w 3217557"/>
                <a:gd name="connsiteY23" fmla="*/ 2282925 h 2702049"/>
                <a:gd name="connsiteX24" fmla="*/ 2418395 w 3217557"/>
                <a:gd name="connsiteY24" fmla="*/ 2087951 h 2702049"/>
                <a:gd name="connsiteX25" fmla="*/ 1830857 w 3217557"/>
                <a:gd name="connsiteY25" fmla="*/ 1799347 h 2702049"/>
                <a:gd name="connsiteX26" fmla="*/ 1008030 w 3217557"/>
                <a:gd name="connsiteY26" fmla="*/ 1799347 h 2702049"/>
                <a:gd name="connsiteX27" fmla="*/ 677114 w 3217557"/>
                <a:gd name="connsiteY27" fmla="*/ 1468431 h 2702049"/>
                <a:gd name="connsiteX28" fmla="*/ 677114 w 3217557"/>
                <a:gd name="connsiteY28" fmla="*/ 569491 h 2702049"/>
                <a:gd name="connsiteX29" fmla="*/ 2886641 w 3217557"/>
                <a:gd name="connsiteY29" fmla="*/ 0 h 2702049"/>
                <a:gd name="connsiteX30" fmla="*/ 1100201 w 3217557"/>
                <a:gd name="connsiteY30" fmla="*/ 0 h 2702049"/>
                <a:gd name="connsiteX31" fmla="*/ 769285 w 3217557"/>
                <a:gd name="connsiteY31" fmla="*/ 330916 h 2702049"/>
                <a:gd name="connsiteX32" fmla="*/ 769285 w 3217557"/>
                <a:gd name="connsiteY32" fmla="*/ 1382518 h 2702049"/>
                <a:gd name="connsiteX33" fmla="*/ 1100201 w 3217557"/>
                <a:gd name="connsiteY33" fmla="*/ 1713434 h 2702049"/>
                <a:gd name="connsiteX34" fmla="*/ 1923028 w 3217557"/>
                <a:gd name="connsiteY34" fmla="*/ 1713434 h 2702049"/>
                <a:gd name="connsiteX35" fmla="*/ 3078958 w 3217557"/>
                <a:gd name="connsiteY35" fmla="*/ 2077967 h 2702049"/>
                <a:gd name="connsiteX36" fmla="*/ 2505887 w 3217557"/>
                <a:gd name="connsiteY36" fmla="*/ 1713434 h 2702049"/>
                <a:gd name="connsiteX37" fmla="*/ 2886641 w 3217557"/>
                <a:gd name="connsiteY37" fmla="*/ 1713434 h 2702049"/>
                <a:gd name="connsiteX38" fmla="*/ 3217557 w 3217557"/>
                <a:gd name="connsiteY38" fmla="*/ 1382518 h 2702049"/>
                <a:gd name="connsiteX39" fmla="*/ 3217557 w 3217557"/>
                <a:gd name="connsiteY39" fmla="*/ 330916 h 2702049"/>
                <a:gd name="connsiteX40" fmla="*/ 2886641 w 3217557"/>
                <a:gd name="connsiteY40" fmla="*/ 0 h 2702049"/>
                <a:gd name="connsiteX0" fmla="*/ 1384251 w 3217557"/>
                <a:gd name="connsiteY0" fmla="*/ 661544 h 2702049"/>
                <a:gd name="connsiteX1" fmla="*/ 1574067 w 3217557"/>
                <a:gd name="connsiteY1" fmla="*/ 851360 h 2702049"/>
                <a:gd name="connsiteX2" fmla="*/ 1384251 w 3217557"/>
                <a:gd name="connsiteY2" fmla="*/ 1041176 h 2702049"/>
                <a:gd name="connsiteX3" fmla="*/ 1194435 w 3217557"/>
                <a:gd name="connsiteY3" fmla="*/ 851360 h 2702049"/>
                <a:gd name="connsiteX4" fmla="*/ 1384251 w 3217557"/>
                <a:gd name="connsiteY4" fmla="*/ 661544 h 2702049"/>
                <a:gd name="connsiteX5" fmla="*/ 1993421 w 3217557"/>
                <a:gd name="connsiteY5" fmla="*/ 661544 h 2702049"/>
                <a:gd name="connsiteX6" fmla="*/ 2183237 w 3217557"/>
                <a:gd name="connsiteY6" fmla="*/ 851360 h 2702049"/>
                <a:gd name="connsiteX7" fmla="*/ 1993421 w 3217557"/>
                <a:gd name="connsiteY7" fmla="*/ 1041176 h 2702049"/>
                <a:gd name="connsiteX8" fmla="*/ 1803605 w 3217557"/>
                <a:gd name="connsiteY8" fmla="*/ 851360 h 2702049"/>
                <a:gd name="connsiteX9" fmla="*/ 1993421 w 3217557"/>
                <a:gd name="connsiteY9" fmla="*/ 661544 h 2702049"/>
                <a:gd name="connsiteX10" fmla="*/ 2602591 w 3217557"/>
                <a:gd name="connsiteY10" fmla="*/ 661544 h 2702049"/>
                <a:gd name="connsiteX11" fmla="*/ 2792407 w 3217557"/>
                <a:gd name="connsiteY11" fmla="*/ 851360 h 2702049"/>
                <a:gd name="connsiteX12" fmla="*/ 2602591 w 3217557"/>
                <a:gd name="connsiteY12" fmla="*/ 1041176 h 2702049"/>
                <a:gd name="connsiteX13" fmla="*/ 2412775 w 3217557"/>
                <a:gd name="connsiteY13" fmla="*/ 851360 h 2702049"/>
                <a:gd name="connsiteX14" fmla="*/ 2602591 w 3217557"/>
                <a:gd name="connsiteY14" fmla="*/ 661544 h 2702049"/>
                <a:gd name="connsiteX15" fmla="*/ 677114 w 3217557"/>
                <a:gd name="connsiteY15" fmla="*/ 569491 h 2702049"/>
                <a:gd name="connsiteX16" fmla="*/ 330916 w 3217557"/>
                <a:gd name="connsiteY16" fmla="*/ 569491 h 2702049"/>
                <a:gd name="connsiteX17" fmla="*/ 0 w 3217557"/>
                <a:gd name="connsiteY17" fmla="*/ 900407 h 2702049"/>
                <a:gd name="connsiteX18" fmla="*/ 0 w 3217557"/>
                <a:gd name="connsiteY18" fmla="*/ 1952009 h 2702049"/>
                <a:gd name="connsiteX19" fmla="*/ 330916 w 3217557"/>
                <a:gd name="connsiteY19" fmla="*/ 2282925 h 2702049"/>
                <a:gd name="connsiteX20" fmla="*/ 711670 w 3217557"/>
                <a:gd name="connsiteY20" fmla="*/ 2282925 h 2702049"/>
                <a:gd name="connsiteX21" fmla="*/ 15770 w 3217557"/>
                <a:gd name="connsiteY21" fmla="*/ 2702049 h 2702049"/>
                <a:gd name="connsiteX22" fmla="*/ 1294529 w 3217557"/>
                <a:gd name="connsiteY22" fmla="*/ 2282925 h 2702049"/>
                <a:gd name="connsiteX23" fmla="*/ 2117356 w 3217557"/>
                <a:gd name="connsiteY23" fmla="*/ 2282925 h 2702049"/>
                <a:gd name="connsiteX24" fmla="*/ 2418395 w 3217557"/>
                <a:gd name="connsiteY24" fmla="*/ 2087951 h 2702049"/>
                <a:gd name="connsiteX25" fmla="*/ 1830857 w 3217557"/>
                <a:gd name="connsiteY25" fmla="*/ 1799347 h 2702049"/>
                <a:gd name="connsiteX26" fmla="*/ 1008030 w 3217557"/>
                <a:gd name="connsiteY26" fmla="*/ 1799347 h 2702049"/>
                <a:gd name="connsiteX27" fmla="*/ 677114 w 3217557"/>
                <a:gd name="connsiteY27" fmla="*/ 1468431 h 2702049"/>
                <a:gd name="connsiteX28" fmla="*/ 677114 w 3217557"/>
                <a:gd name="connsiteY28" fmla="*/ 569491 h 2702049"/>
                <a:gd name="connsiteX29" fmla="*/ 2886641 w 3217557"/>
                <a:gd name="connsiteY29" fmla="*/ 0 h 2702049"/>
                <a:gd name="connsiteX30" fmla="*/ 1100201 w 3217557"/>
                <a:gd name="connsiteY30" fmla="*/ 0 h 2702049"/>
                <a:gd name="connsiteX31" fmla="*/ 769285 w 3217557"/>
                <a:gd name="connsiteY31" fmla="*/ 330916 h 2702049"/>
                <a:gd name="connsiteX32" fmla="*/ 769285 w 3217557"/>
                <a:gd name="connsiteY32" fmla="*/ 1382518 h 2702049"/>
                <a:gd name="connsiteX33" fmla="*/ 1100201 w 3217557"/>
                <a:gd name="connsiteY33" fmla="*/ 1713434 h 2702049"/>
                <a:gd name="connsiteX34" fmla="*/ 1923028 w 3217557"/>
                <a:gd name="connsiteY34" fmla="*/ 1713434 h 2702049"/>
                <a:gd name="connsiteX35" fmla="*/ 3078958 w 3217557"/>
                <a:gd name="connsiteY35" fmla="*/ 2077967 h 2702049"/>
                <a:gd name="connsiteX36" fmla="*/ 2505887 w 3217557"/>
                <a:gd name="connsiteY36" fmla="*/ 1713434 h 2702049"/>
                <a:gd name="connsiteX37" fmla="*/ 2886641 w 3217557"/>
                <a:gd name="connsiteY37" fmla="*/ 1713434 h 2702049"/>
                <a:gd name="connsiteX38" fmla="*/ 3217557 w 3217557"/>
                <a:gd name="connsiteY38" fmla="*/ 1382518 h 2702049"/>
                <a:gd name="connsiteX39" fmla="*/ 3217557 w 3217557"/>
                <a:gd name="connsiteY39" fmla="*/ 330916 h 2702049"/>
                <a:gd name="connsiteX40" fmla="*/ 2886641 w 3217557"/>
                <a:gd name="connsiteY40" fmla="*/ 0 h 2702049"/>
                <a:gd name="connsiteX0" fmla="*/ 1384251 w 3217557"/>
                <a:gd name="connsiteY0" fmla="*/ 661544 h 2633810"/>
                <a:gd name="connsiteX1" fmla="*/ 1574067 w 3217557"/>
                <a:gd name="connsiteY1" fmla="*/ 851360 h 2633810"/>
                <a:gd name="connsiteX2" fmla="*/ 1384251 w 3217557"/>
                <a:gd name="connsiteY2" fmla="*/ 1041176 h 2633810"/>
                <a:gd name="connsiteX3" fmla="*/ 1194435 w 3217557"/>
                <a:gd name="connsiteY3" fmla="*/ 851360 h 2633810"/>
                <a:gd name="connsiteX4" fmla="*/ 1384251 w 3217557"/>
                <a:gd name="connsiteY4" fmla="*/ 661544 h 2633810"/>
                <a:gd name="connsiteX5" fmla="*/ 1993421 w 3217557"/>
                <a:gd name="connsiteY5" fmla="*/ 661544 h 2633810"/>
                <a:gd name="connsiteX6" fmla="*/ 2183237 w 3217557"/>
                <a:gd name="connsiteY6" fmla="*/ 851360 h 2633810"/>
                <a:gd name="connsiteX7" fmla="*/ 1993421 w 3217557"/>
                <a:gd name="connsiteY7" fmla="*/ 1041176 h 2633810"/>
                <a:gd name="connsiteX8" fmla="*/ 1803605 w 3217557"/>
                <a:gd name="connsiteY8" fmla="*/ 851360 h 2633810"/>
                <a:gd name="connsiteX9" fmla="*/ 1993421 w 3217557"/>
                <a:gd name="connsiteY9" fmla="*/ 661544 h 2633810"/>
                <a:gd name="connsiteX10" fmla="*/ 2602591 w 3217557"/>
                <a:gd name="connsiteY10" fmla="*/ 661544 h 2633810"/>
                <a:gd name="connsiteX11" fmla="*/ 2792407 w 3217557"/>
                <a:gd name="connsiteY11" fmla="*/ 851360 h 2633810"/>
                <a:gd name="connsiteX12" fmla="*/ 2602591 w 3217557"/>
                <a:gd name="connsiteY12" fmla="*/ 1041176 h 2633810"/>
                <a:gd name="connsiteX13" fmla="*/ 2412775 w 3217557"/>
                <a:gd name="connsiteY13" fmla="*/ 851360 h 2633810"/>
                <a:gd name="connsiteX14" fmla="*/ 2602591 w 3217557"/>
                <a:gd name="connsiteY14" fmla="*/ 661544 h 2633810"/>
                <a:gd name="connsiteX15" fmla="*/ 677114 w 3217557"/>
                <a:gd name="connsiteY15" fmla="*/ 569491 h 2633810"/>
                <a:gd name="connsiteX16" fmla="*/ 330916 w 3217557"/>
                <a:gd name="connsiteY16" fmla="*/ 569491 h 2633810"/>
                <a:gd name="connsiteX17" fmla="*/ 0 w 3217557"/>
                <a:gd name="connsiteY17" fmla="*/ 900407 h 2633810"/>
                <a:gd name="connsiteX18" fmla="*/ 0 w 3217557"/>
                <a:gd name="connsiteY18" fmla="*/ 1952009 h 2633810"/>
                <a:gd name="connsiteX19" fmla="*/ 330916 w 3217557"/>
                <a:gd name="connsiteY19" fmla="*/ 2282925 h 2633810"/>
                <a:gd name="connsiteX20" fmla="*/ 711670 w 3217557"/>
                <a:gd name="connsiteY20" fmla="*/ 2282925 h 2633810"/>
                <a:gd name="connsiteX21" fmla="*/ 165895 w 3217557"/>
                <a:gd name="connsiteY21" fmla="*/ 2633810 h 2633810"/>
                <a:gd name="connsiteX22" fmla="*/ 1294529 w 3217557"/>
                <a:gd name="connsiteY22" fmla="*/ 2282925 h 2633810"/>
                <a:gd name="connsiteX23" fmla="*/ 2117356 w 3217557"/>
                <a:gd name="connsiteY23" fmla="*/ 2282925 h 2633810"/>
                <a:gd name="connsiteX24" fmla="*/ 2418395 w 3217557"/>
                <a:gd name="connsiteY24" fmla="*/ 2087951 h 2633810"/>
                <a:gd name="connsiteX25" fmla="*/ 1830857 w 3217557"/>
                <a:gd name="connsiteY25" fmla="*/ 1799347 h 2633810"/>
                <a:gd name="connsiteX26" fmla="*/ 1008030 w 3217557"/>
                <a:gd name="connsiteY26" fmla="*/ 1799347 h 2633810"/>
                <a:gd name="connsiteX27" fmla="*/ 677114 w 3217557"/>
                <a:gd name="connsiteY27" fmla="*/ 1468431 h 2633810"/>
                <a:gd name="connsiteX28" fmla="*/ 677114 w 3217557"/>
                <a:gd name="connsiteY28" fmla="*/ 569491 h 2633810"/>
                <a:gd name="connsiteX29" fmla="*/ 2886641 w 3217557"/>
                <a:gd name="connsiteY29" fmla="*/ 0 h 2633810"/>
                <a:gd name="connsiteX30" fmla="*/ 1100201 w 3217557"/>
                <a:gd name="connsiteY30" fmla="*/ 0 h 2633810"/>
                <a:gd name="connsiteX31" fmla="*/ 769285 w 3217557"/>
                <a:gd name="connsiteY31" fmla="*/ 330916 h 2633810"/>
                <a:gd name="connsiteX32" fmla="*/ 769285 w 3217557"/>
                <a:gd name="connsiteY32" fmla="*/ 1382518 h 2633810"/>
                <a:gd name="connsiteX33" fmla="*/ 1100201 w 3217557"/>
                <a:gd name="connsiteY33" fmla="*/ 1713434 h 2633810"/>
                <a:gd name="connsiteX34" fmla="*/ 1923028 w 3217557"/>
                <a:gd name="connsiteY34" fmla="*/ 1713434 h 2633810"/>
                <a:gd name="connsiteX35" fmla="*/ 3078958 w 3217557"/>
                <a:gd name="connsiteY35" fmla="*/ 2077967 h 2633810"/>
                <a:gd name="connsiteX36" fmla="*/ 2505887 w 3217557"/>
                <a:gd name="connsiteY36" fmla="*/ 1713434 h 2633810"/>
                <a:gd name="connsiteX37" fmla="*/ 2886641 w 3217557"/>
                <a:gd name="connsiteY37" fmla="*/ 1713434 h 2633810"/>
                <a:gd name="connsiteX38" fmla="*/ 3217557 w 3217557"/>
                <a:gd name="connsiteY38" fmla="*/ 1382518 h 2633810"/>
                <a:gd name="connsiteX39" fmla="*/ 3217557 w 3217557"/>
                <a:gd name="connsiteY39" fmla="*/ 330916 h 2633810"/>
                <a:gd name="connsiteX40" fmla="*/ 2886641 w 3217557"/>
                <a:gd name="connsiteY40" fmla="*/ 0 h 2633810"/>
                <a:gd name="connsiteX0" fmla="*/ 1384251 w 3217557"/>
                <a:gd name="connsiteY0" fmla="*/ 661544 h 2633810"/>
                <a:gd name="connsiteX1" fmla="*/ 1574067 w 3217557"/>
                <a:gd name="connsiteY1" fmla="*/ 851360 h 2633810"/>
                <a:gd name="connsiteX2" fmla="*/ 1384251 w 3217557"/>
                <a:gd name="connsiteY2" fmla="*/ 1041176 h 2633810"/>
                <a:gd name="connsiteX3" fmla="*/ 1194435 w 3217557"/>
                <a:gd name="connsiteY3" fmla="*/ 851360 h 2633810"/>
                <a:gd name="connsiteX4" fmla="*/ 1384251 w 3217557"/>
                <a:gd name="connsiteY4" fmla="*/ 661544 h 2633810"/>
                <a:gd name="connsiteX5" fmla="*/ 1993421 w 3217557"/>
                <a:gd name="connsiteY5" fmla="*/ 661544 h 2633810"/>
                <a:gd name="connsiteX6" fmla="*/ 2183237 w 3217557"/>
                <a:gd name="connsiteY6" fmla="*/ 851360 h 2633810"/>
                <a:gd name="connsiteX7" fmla="*/ 1993421 w 3217557"/>
                <a:gd name="connsiteY7" fmla="*/ 1041176 h 2633810"/>
                <a:gd name="connsiteX8" fmla="*/ 1803605 w 3217557"/>
                <a:gd name="connsiteY8" fmla="*/ 851360 h 2633810"/>
                <a:gd name="connsiteX9" fmla="*/ 1993421 w 3217557"/>
                <a:gd name="connsiteY9" fmla="*/ 661544 h 2633810"/>
                <a:gd name="connsiteX10" fmla="*/ 2602591 w 3217557"/>
                <a:gd name="connsiteY10" fmla="*/ 661544 h 2633810"/>
                <a:gd name="connsiteX11" fmla="*/ 2792407 w 3217557"/>
                <a:gd name="connsiteY11" fmla="*/ 851360 h 2633810"/>
                <a:gd name="connsiteX12" fmla="*/ 2602591 w 3217557"/>
                <a:gd name="connsiteY12" fmla="*/ 1041176 h 2633810"/>
                <a:gd name="connsiteX13" fmla="*/ 2412775 w 3217557"/>
                <a:gd name="connsiteY13" fmla="*/ 851360 h 2633810"/>
                <a:gd name="connsiteX14" fmla="*/ 2602591 w 3217557"/>
                <a:gd name="connsiteY14" fmla="*/ 661544 h 2633810"/>
                <a:gd name="connsiteX15" fmla="*/ 677114 w 3217557"/>
                <a:gd name="connsiteY15" fmla="*/ 569491 h 2633810"/>
                <a:gd name="connsiteX16" fmla="*/ 330916 w 3217557"/>
                <a:gd name="connsiteY16" fmla="*/ 569491 h 2633810"/>
                <a:gd name="connsiteX17" fmla="*/ 0 w 3217557"/>
                <a:gd name="connsiteY17" fmla="*/ 900407 h 2633810"/>
                <a:gd name="connsiteX18" fmla="*/ 0 w 3217557"/>
                <a:gd name="connsiteY18" fmla="*/ 1952009 h 2633810"/>
                <a:gd name="connsiteX19" fmla="*/ 330916 w 3217557"/>
                <a:gd name="connsiteY19" fmla="*/ 2282925 h 2633810"/>
                <a:gd name="connsiteX20" fmla="*/ 711670 w 3217557"/>
                <a:gd name="connsiteY20" fmla="*/ 2282925 h 2633810"/>
                <a:gd name="connsiteX21" fmla="*/ 165895 w 3217557"/>
                <a:gd name="connsiteY21" fmla="*/ 2633810 h 2633810"/>
                <a:gd name="connsiteX22" fmla="*/ 1294529 w 3217557"/>
                <a:gd name="connsiteY22" fmla="*/ 2282925 h 2633810"/>
                <a:gd name="connsiteX23" fmla="*/ 2117356 w 3217557"/>
                <a:gd name="connsiteY23" fmla="*/ 2282925 h 2633810"/>
                <a:gd name="connsiteX24" fmla="*/ 2418395 w 3217557"/>
                <a:gd name="connsiteY24" fmla="*/ 2087951 h 2633810"/>
                <a:gd name="connsiteX25" fmla="*/ 1830857 w 3217557"/>
                <a:gd name="connsiteY25" fmla="*/ 1799347 h 2633810"/>
                <a:gd name="connsiteX26" fmla="*/ 1008030 w 3217557"/>
                <a:gd name="connsiteY26" fmla="*/ 1799347 h 2633810"/>
                <a:gd name="connsiteX27" fmla="*/ 677114 w 3217557"/>
                <a:gd name="connsiteY27" fmla="*/ 1468431 h 2633810"/>
                <a:gd name="connsiteX28" fmla="*/ 677114 w 3217557"/>
                <a:gd name="connsiteY28" fmla="*/ 569491 h 2633810"/>
                <a:gd name="connsiteX29" fmla="*/ 2886641 w 3217557"/>
                <a:gd name="connsiteY29" fmla="*/ 0 h 2633810"/>
                <a:gd name="connsiteX30" fmla="*/ 1100201 w 3217557"/>
                <a:gd name="connsiteY30" fmla="*/ 0 h 2633810"/>
                <a:gd name="connsiteX31" fmla="*/ 769285 w 3217557"/>
                <a:gd name="connsiteY31" fmla="*/ 330916 h 2633810"/>
                <a:gd name="connsiteX32" fmla="*/ 769285 w 3217557"/>
                <a:gd name="connsiteY32" fmla="*/ 1382518 h 2633810"/>
                <a:gd name="connsiteX33" fmla="*/ 1100201 w 3217557"/>
                <a:gd name="connsiteY33" fmla="*/ 1713434 h 2633810"/>
                <a:gd name="connsiteX34" fmla="*/ 1923028 w 3217557"/>
                <a:gd name="connsiteY34" fmla="*/ 1713434 h 2633810"/>
                <a:gd name="connsiteX35" fmla="*/ 3078958 w 3217557"/>
                <a:gd name="connsiteY35" fmla="*/ 2077967 h 2633810"/>
                <a:gd name="connsiteX36" fmla="*/ 2505887 w 3217557"/>
                <a:gd name="connsiteY36" fmla="*/ 1713434 h 2633810"/>
                <a:gd name="connsiteX37" fmla="*/ 2886641 w 3217557"/>
                <a:gd name="connsiteY37" fmla="*/ 1713434 h 2633810"/>
                <a:gd name="connsiteX38" fmla="*/ 3217557 w 3217557"/>
                <a:gd name="connsiteY38" fmla="*/ 1382518 h 2633810"/>
                <a:gd name="connsiteX39" fmla="*/ 3217557 w 3217557"/>
                <a:gd name="connsiteY39" fmla="*/ 330916 h 2633810"/>
                <a:gd name="connsiteX40" fmla="*/ 2886641 w 3217557"/>
                <a:gd name="connsiteY40" fmla="*/ 0 h 2633810"/>
                <a:gd name="connsiteX0" fmla="*/ 1384251 w 3217557"/>
                <a:gd name="connsiteY0" fmla="*/ 661544 h 2633810"/>
                <a:gd name="connsiteX1" fmla="*/ 1574067 w 3217557"/>
                <a:gd name="connsiteY1" fmla="*/ 851360 h 2633810"/>
                <a:gd name="connsiteX2" fmla="*/ 1384251 w 3217557"/>
                <a:gd name="connsiteY2" fmla="*/ 1041176 h 2633810"/>
                <a:gd name="connsiteX3" fmla="*/ 1194435 w 3217557"/>
                <a:gd name="connsiteY3" fmla="*/ 851360 h 2633810"/>
                <a:gd name="connsiteX4" fmla="*/ 1384251 w 3217557"/>
                <a:gd name="connsiteY4" fmla="*/ 661544 h 2633810"/>
                <a:gd name="connsiteX5" fmla="*/ 1993421 w 3217557"/>
                <a:gd name="connsiteY5" fmla="*/ 661544 h 2633810"/>
                <a:gd name="connsiteX6" fmla="*/ 2183237 w 3217557"/>
                <a:gd name="connsiteY6" fmla="*/ 851360 h 2633810"/>
                <a:gd name="connsiteX7" fmla="*/ 1993421 w 3217557"/>
                <a:gd name="connsiteY7" fmla="*/ 1041176 h 2633810"/>
                <a:gd name="connsiteX8" fmla="*/ 1803605 w 3217557"/>
                <a:gd name="connsiteY8" fmla="*/ 851360 h 2633810"/>
                <a:gd name="connsiteX9" fmla="*/ 1993421 w 3217557"/>
                <a:gd name="connsiteY9" fmla="*/ 661544 h 2633810"/>
                <a:gd name="connsiteX10" fmla="*/ 2602591 w 3217557"/>
                <a:gd name="connsiteY10" fmla="*/ 661544 h 2633810"/>
                <a:gd name="connsiteX11" fmla="*/ 2792407 w 3217557"/>
                <a:gd name="connsiteY11" fmla="*/ 851360 h 2633810"/>
                <a:gd name="connsiteX12" fmla="*/ 2602591 w 3217557"/>
                <a:gd name="connsiteY12" fmla="*/ 1041176 h 2633810"/>
                <a:gd name="connsiteX13" fmla="*/ 2412775 w 3217557"/>
                <a:gd name="connsiteY13" fmla="*/ 851360 h 2633810"/>
                <a:gd name="connsiteX14" fmla="*/ 2602591 w 3217557"/>
                <a:gd name="connsiteY14" fmla="*/ 661544 h 2633810"/>
                <a:gd name="connsiteX15" fmla="*/ 677114 w 3217557"/>
                <a:gd name="connsiteY15" fmla="*/ 569491 h 2633810"/>
                <a:gd name="connsiteX16" fmla="*/ 330916 w 3217557"/>
                <a:gd name="connsiteY16" fmla="*/ 569491 h 2633810"/>
                <a:gd name="connsiteX17" fmla="*/ 0 w 3217557"/>
                <a:gd name="connsiteY17" fmla="*/ 900407 h 2633810"/>
                <a:gd name="connsiteX18" fmla="*/ 0 w 3217557"/>
                <a:gd name="connsiteY18" fmla="*/ 1952009 h 2633810"/>
                <a:gd name="connsiteX19" fmla="*/ 330916 w 3217557"/>
                <a:gd name="connsiteY19" fmla="*/ 2282925 h 2633810"/>
                <a:gd name="connsiteX20" fmla="*/ 711670 w 3217557"/>
                <a:gd name="connsiteY20" fmla="*/ 2282925 h 2633810"/>
                <a:gd name="connsiteX21" fmla="*/ 165895 w 3217557"/>
                <a:gd name="connsiteY21" fmla="*/ 2633810 h 2633810"/>
                <a:gd name="connsiteX22" fmla="*/ 1294529 w 3217557"/>
                <a:gd name="connsiteY22" fmla="*/ 2282925 h 2633810"/>
                <a:gd name="connsiteX23" fmla="*/ 2117356 w 3217557"/>
                <a:gd name="connsiteY23" fmla="*/ 2282925 h 2633810"/>
                <a:gd name="connsiteX24" fmla="*/ 2418395 w 3217557"/>
                <a:gd name="connsiteY24" fmla="*/ 2087951 h 2633810"/>
                <a:gd name="connsiteX25" fmla="*/ 1830857 w 3217557"/>
                <a:gd name="connsiteY25" fmla="*/ 1799347 h 2633810"/>
                <a:gd name="connsiteX26" fmla="*/ 1008030 w 3217557"/>
                <a:gd name="connsiteY26" fmla="*/ 1799347 h 2633810"/>
                <a:gd name="connsiteX27" fmla="*/ 677114 w 3217557"/>
                <a:gd name="connsiteY27" fmla="*/ 1468431 h 2633810"/>
                <a:gd name="connsiteX28" fmla="*/ 677114 w 3217557"/>
                <a:gd name="connsiteY28" fmla="*/ 569491 h 2633810"/>
                <a:gd name="connsiteX29" fmla="*/ 2886641 w 3217557"/>
                <a:gd name="connsiteY29" fmla="*/ 0 h 2633810"/>
                <a:gd name="connsiteX30" fmla="*/ 1100201 w 3217557"/>
                <a:gd name="connsiteY30" fmla="*/ 0 h 2633810"/>
                <a:gd name="connsiteX31" fmla="*/ 769285 w 3217557"/>
                <a:gd name="connsiteY31" fmla="*/ 330916 h 2633810"/>
                <a:gd name="connsiteX32" fmla="*/ 769285 w 3217557"/>
                <a:gd name="connsiteY32" fmla="*/ 1382518 h 2633810"/>
                <a:gd name="connsiteX33" fmla="*/ 1100201 w 3217557"/>
                <a:gd name="connsiteY33" fmla="*/ 1713434 h 2633810"/>
                <a:gd name="connsiteX34" fmla="*/ 1923028 w 3217557"/>
                <a:gd name="connsiteY34" fmla="*/ 1713434 h 2633810"/>
                <a:gd name="connsiteX35" fmla="*/ 3078958 w 3217557"/>
                <a:gd name="connsiteY35" fmla="*/ 2077967 h 2633810"/>
                <a:gd name="connsiteX36" fmla="*/ 2505887 w 3217557"/>
                <a:gd name="connsiteY36" fmla="*/ 1713434 h 2633810"/>
                <a:gd name="connsiteX37" fmla="*/ 2886641 w 3217557"/>
                <a:gd name="connsiteY37" fmla="*/ 1713434 h 2633810"/>
                <a:gd name="connsiteX38" fmla="*/ 3217557 w 3217557"/>
                <a:gd name="connsiteY38" fmla="*/ 1382518 h 2633810"/>
                <a:gd name="connsiteX39" fmla="*/ 3217557 w 3217557"/>
                <a:gd name="connsiteY39" fmla="*/ 330916 h 2633810"/>
                <a:gd name="connsiteX40" fmla="*/ 2886641 w 3217557"/>
                <a:gd name="connsiteY40" fmla="*/ 0 h 2633810"/>
                <a:gd name="connsiteX0" fmla="*/ 1384251 w 3217557"/>
                <a:gd name="connsiteY0" fmla="*/ 661544 h 2654282"/>
                <a:gd name="connsiteX1" fmla="*/ 1574067 w 3217557"/>
                <a:gd name="connsiteY1" fmla="*/ 851360 h 2654282"/>
                <a:gd name="connsiteX2" fmla="*/ 1384251 w 3217557"/>
                <a:gd name="connsiteY2" fmla="*/ 1041176 h 2654282"/>
                <a:gd name="connsiteX3" fmla="*/ 1194435 w 3217557"/>
                <a:gd name="connsiteY3" fmla="*/ 851360 h 2654282"/>
                <a:gd name="connsiteX4" fmla="*/ 1384251 w 3217557"/>
                <a:gd name="connsiteY4" fmla="*/ 661544 h 2654282"/>
                <a:gd name="connsiteX5" fmla="*/ 1993421 w 3217557"/>
                <a:gd name="connsiteY5" fmla="*/ 661544 h 2654282"/>
                <a:gd name="connsiteX6" fmla="*/ 2183237 w 3217557"/>
                <a:gd name="connsiteY6" fmla="*/ 851360 h 2654282"/>
                <a:gd name="connsiteX7" fmla="*/ 1993421 w 3217557"/>
                <a:gd name="connsiteY7" fmla="*/ 1041176 h 2654282"/>
                <a:gd name="connsiteX8" fmla="*/ 1803605 w 3217557"/>
                <a:gd name="connsiteY8" fmla="*/ 851360 h 2654282"/>
                <a:gd name="connsiteX9" fmla="*/ 1993421 w 3217557"/>
                <a:gd name="connsiteY9" fmla="*/ 661544 h 2654282"/>
                <a:gd name="connsiteX10" fmla="*/ 2602591 w 3217557"/>
                <a:gd name="connsiteY10" fmla="*/ 661544 h 2654282"/>
                <a:gd name="connsiteX11" fmla="*/ 2792407 w 3217557"/>
                <a:gd name="connsiteY11" fmla="*/ 851360 h 2654282"/>
                <a:gd name="connsiteX12" fmla="*/ 2602591 w 3217557"/>
                <a:gd name="connsiteY12" fmla="*/ 1041176 h 2654282"/>
                <a:gd name="connsiteX13" fmla="*/ 2412775 w 3217557"/>
                <a:gd name="connsiteY13" fmla="*/ 851360 h 2654282"/>
                <a:gd name="connsiteX14" fmla="*/ 2602591 w 3217557"/>
                <a:gd name="connsiteY14" fmla="*/ 661544 h 2654282"/>
                <a:gd name="connsiteX15" fmla="*/ 677114 w 3217557"/>
                <a:gd name="connsiteY15" fmla="*/ 569491 h 2654282"/>
                <a:gd name="connsiteX16" fmla="*/ 330916 w 3217557"/>
                <a:gd name="connsiteY16" fmla="*/ 569491 h 2654282"/>
                <a:gd name="connsiteX17" fmla="*/ 0 w 3217557"/>
                <a:gd name="connsiteY17" fmla="*/ 900407 h 2654282"/>
                <a:gd name="connsiteX18" fmla="*/ 0 w 3217557"/>
                <a:gd name="connsiteY18" fmla="*/ 1952009 h 2654282"/>
                <a:gd name="connsiteX19" fmla="*/ 330916 w 3217557"/>
                <a:gd name="connsiteY19" fmla="*/ 2282925 h 2654282"/>
                <a:gd name="connsiteX20" fmla="*/ 711670 w 3217557"/>
                <a:gd name="connsiteY20" fmla="*/ 2282925 h 2654282"/>
                <a:gd name="connsiteX21" fmla="*/ 275077 w 3217557"/>
                <a:gd name="connsiteY21" fmla="*/ 2654282 h 2654282"/>
                <a:gd name="connsiteX22" fmla="*/ 1294529 w 3217557"/>
                <a:gd name="connsiteY22" fmla="*/ 2282925 h 2654282"/>
                <a:gd name="connsiteX23" fmla="*/ 2117356 w 3217557"/>
                <a:gd name="connsiteY23" fmla="*/ 2282925 h 2654282"/>
                <a:gd name="connsiteX24" fmla="*/ 2418395 w 3217557"/>
                <a:gd name="connsiteY24" fmla="*/ 2087951 h 2654282"/>
                <a:gd name="connsiteX25" fmla="*/ 1830857 w 3217557"/>
                <a:gd name="connsiteY25" fmla="*/ 1799347 h 2654282"/>
                <a:gd name="connsiteX26" fmla="*/ 1008030 w 3217557"/>
                <a:gd name="connsiteY26" fmla="*/ 1799347 h 2654282"/>
                <a:gd name="connsiteX27" fmla="*/ 677114 w 3217557"/>
                <a:gd name="connsiteY27" fmla="*/ 1468431 h 2654282"/>
                <a:gd name="connsiteX28" fmla="*/ 677114 w 3217557"/>
                <a:gd name="connsiteY28" fmla="*/ 569491 h 2654282"/>
                <a:gd name="connsiteX29" fmla="*/ 2886641 w 3217557"/>
                <a:gd name="connsiteY29" fmla="*/ 0 h 2654282"/>
                <a:gd name="connsiteX30" fmla="*/ 1100201 w 3217557"/>
                <a:gd name="connsiteY30" fmla="*/ 0 h 2654282"/>
                <a:gd name="connsiteX31" fmla="*/ 769285 w 3217557"/>
                <a:gd name="connsiteY31" fmla="*/ 330916 h 2654282"/>
                <a:gd name="connsiteX32" fmla="*/ 769285 w 3217557"/>
                <a:gd name="connsiteY32" fmla="*/ 1382518 h 2654282"/>
                <a:gd name="connsiteX33" fmla="*/ 1100201 w 3217557"/>
                <a:gd name="connsiteY33" fmla="*/ 1713434 h 2654282"/>
                <a:gd name="connsiteX34" fmla="*/ 1923028 w 3217557"/>
                <a:gd name="connsiteY34" fmla="*/ 1713434 h 2654282"/>
                <a:gd name="connsiteX35" fmla="*/ 3078958 w 3217557"/>
                <a:gd name="connsiteY35" fmla="*/ 2077967 h 2654282"/>
                <a:gd name="connsiteX36" fmla="*/ 2505887 w 3217557"/>
                <a:gd name="connsiteY36" fmla="*/ 1713434 h 2654282"/>
                <a:gd name="connsiteX37" fmla="*/ 2886641 w 3217557"/>
                <a:gd name="connsiteY37" fmla="*/ 1713434 h 2654282"/>
                <a:gd name="connsiteX38" fmla="*/ 3217557 w 3217557"/>
                <a:gd name="connsiteY38" fmla="*/ 1382518 h 2654282"/>
                <a:gd name="connsiteX39" fmla="*/ 3217557 w 3217557"/>
                <a:gd name="connsiteY39" fmla="*/ 330916 h 2654282"/>
                <a:gd name="connsiteX40" fmla="*/ 2886641 w 3217557"/>
                <a:gd name="connsiteY40" fmla="*/ 0 h 2654282"/>
                <a:gd name="connsiteX0" fmla="*/ 1384251 w 3217557"/>
                <a:gd name="connsiteY0" fmla="*/ 661544 h 2654282"/>
                <a:gd name="connsiteX1" fmla="*/ 1574067 w 3217557"/>
                <a:gd name="connsiteY1" fmla="*/ 851360 h 2654282"/>
                <a:gd name="connsiteX2" fmla="*/ 1384251 w 3217557"/>
                <a:gd name="connsiteY2" fmla="*/ 1041176 h 2654282"/>
                <a:gd name="connsiteX3" fmla="*/ 1194435 w 3217557"/>
                <a:gd name="connsiteY3" fmla="*/ 851360 h 2654282"/>
                <a:gd name="connsiteX4" fmla="*/ 1384251 w 3217557"/>
                <a:gd name="connsiteY4" fmla="*/ 661544 h 2654282"/>
                <a:gd name="connsiteX5" fmla="*/ 1993421 w 3217557"/>
                <a:gd name="connsiteY5" fmla="*/ 661544 h 2654282"/>
                <a:gd name="connsiteX6" fmla="*/ 2183237 w 3217557"/>
                <a:gd name="connsiteY6" fmla="*/ 851360 h 2654282"/>
                <a:gd name="connsiteX7" fmla="*/ 1993421 w 3217557"/>
                <a:gd name="connsiteY7" fmla="*/ 1041176 h 2654282"/>
                <a:gd name="connsiteX8" fmla="*/ 1803605 w 3217557"/>
                <a:gd name="connsiteY8" fmla="*/ 851360 h 2654282"/>
                <a:gd name="connsiteX9" fmla="*/ 1993421 w 3217557"/>
                <a:gd name="connsiteY9" fmla="*/ 661544 h 2654282"/>
                <a:gd name="connsiteX10" fmla="*/ 2602591 w 3217557"/>
                <a:gd name="connsiteY10" fmla="*/ 661544 h 2654282"/>
                <a:gd name="connsiteX11" fmla="*/ 2792407 w 3217557"/>
                <a:gd name="connsiteY11" fmla="*/ 851360 h 2654282"/>
                <a:gd name="connsiteX12" fmla="*/ 2602591 w 3217557"/>
                <a:gd name="connsiteY12" fmla="*/ 1041176 h 2654282"/>
                <a:gd name="connsiteX13" fmla="*/ 2412775 w 3217557"/>
                <a:gd name="connsiteY13" fmla="*/ 851360 h 2654282"/>
                <a:gd name="connsiteX14" fmla="*/ 2602591 w 3217557"/>
                <a:gd name="connsiteY14" fmla="*/ 661544 h 2654282"/>
                <a:gd name="connsiteX15" fmla="*/ 677114 w 3217557"/>
                <a:gd name="connsiteY15" fmla="*/ 569491 h 2654282"/>
                <a:gd name="connsiteX16" fmla="*/ 330916 w 3217557"/>
                <a:gd name="connsiteY16" fmla="*/ 569491 h 2654282"/>
                <a:gd name="connsiteX17" fmla="*/ 0 w 3217557"/>
                <a:gd name="connsiteY17" fmla="*/ 900407 h 2654282"/>
                <a:gd name="connsiteX18" fmla="*/ 0 w 3217557"/>
                <a:gd name="connsiteY18" fmla="*/ 1952009 h 2654282"/>
                <a:gd name="connsiteX19" fmla="*/ 330916 w 3217557"/>
                <a:gd name="connsiteY19" fmla="*/ 2282925 h 2654282"/>
                <a:gd name="connsiteX20" fmla="*/ 711670 w 3217557"/>
                <a:gd name="connsiteY20" fmla="*/ 2282925 h 2654282"/>
                <a:gd name="connsiteX21" fmla="*/ 275077 w 3217557"/>
                <a:gd name="connsiteY21" fmla="*/ 2654282 h 2654282"/>
                <a:gd name="connsiteX22" fmla="*/ 1294529 w 3217557"/>
                <a:gd name="connsiteY22" fmla="*/ 2282925 h 2654282"/>
                <a:gd name="connsiteX23" fmla="*/ 2117356 w 3217557"/>
                <a:gd name="connsiteY23" fmla="*/ 2282925 h 2654282"/>
                <a:gd name="connsiteX24" fmla="*/ 2418395 w 3217557"/>
                <a:gd name="connsiteY24" fmla="*/ 2087951 h 2654282"/>
                <a:gd name="connsiteX25" fmla="*/ 1830857 w 3217557"/>
                <a:gd name="connsiteY25" fmla="*/ 1799347 h 2654282"/>
                <a:gd name="connsiteX26" fmla="*/ 1008030 w 3217557"/>
                <a:gd name="connsiteY26" fmla="*/ 1799347 h 2654282"/>
                <a:gd name="connsiteX27" fmla="*/ 677114 w 3217557"/>
                <a:gd name="connsiteY27" fmla="*/ 1468431 h 2654282"/>
                <a:gd name="connsiteX28" fmla="*/ 677114 w 3217557"/>
                <a:gd name="connsiteY28" fmla="*/ 569491 h 2654282"/>
                <a:gd name="connsiteX29" fmla="*/ 2886641 w 3217557"/>
                <a:gd name="connsiteY29" fmla="*/ 0 h 2654282"/>
                <a:gd name="connsiteX30" fmla="*/ 1100201 w 3217557"/>
                <a:gd name="connsiteY30" fmla="*/ 0 h 2654282"/>
                <a:gd name="connsiteX31" fmla="*/ 769285 w 3217557"/>
                <a:gd name="connsiteY31" fmla="*/ 330916 h 2654282"/>
                <a:gd name="connsiteX32" fmla="*/ 769285 w 3217557"/>
                <a:gd name="connsiteY32" fmla="*/ 1382518 h 2654282"/>
                <a:gd name="connsiteX33" fmla="*/ 1100201 w 3217557"/>
                <a:gd name="connsiteY33" fmla="*/ 1713434 h 2654282"/>
                <a:gd name="connsiteX34" fmla="*/ 1923028 w 3217557"/>
                <a:gd name="connsiteY34" fmla="*/ 1713434 h 2654282"/>
                <a:gd name="connsiteX35" fmla="*/ 3078958 w 3217557"/>
                <a:gd name="connsiteY35" fmla="*/ 2077967 h 2654282"/>
                <a:gd name="connsiteX36" fmla="*/ 2505887 w 3217557"/>
                <a:gd name="connsiteY36" fmla="*/ 1713434 h 2654282"/>
                <a:gd name="connsiteX37" fmla="*/ 2886641 w 3217557"/>
                <a:gd name="connsiteY37" fmla="*/ 1713434 h 2654282"/>
                <a:gd name="connsiteX38" fmla="*/ 3217557 w 3217557"/>
                <a:gd name="connsiteY38" fmla="*/ 1382518 h 2654282"/>
                <a:gd name="connsiteX39" fmla="*/ 3217557 w 3217557"/>
                <a:gd name="connsiteY39" fmla="*/ 330916 h 2654282"/>
                <a:gd name="connsiteX40" fmla="*/ 2886641 w 3217557"/>
                <a:gd name="connsiteY40" fmla="*/ 0 h 2654282"/>
                <a:gd name="connsiteX0" fmla="*/ 1384251 w 3217557"/>
                <a:gd name="connsiteY0" fmla="*/ 661544 h 2654282"/>
                <a:gd name="connsiteX1" fmla="*/ 1574067 w 3217557"/>
                <a:gd name="connsiteY1" fmla="*/ 851360 h 2654282"/>
                <a:gd name="connsiteX2" fmla="*/ 1384251 w 3217557"/>
                <a:gd name="connsiteY2" fmla="*/ 1041176 h 2654282"/>
                <a:gd name="connsiteX3" fmla="*/ 1194435 w 3217557"/>
                <a:gd name="connsiteY3" fmla="*/ 851360 h 2654282"/>
                <a:gd name="connsiteX4" fmla="*/ 1384251 w 3217557"/>
                <a:gd name="connsiteY4" fmla="*/ 661544 h 2654282"/>
                <a:gd name="connsiteX5" fmla="*/ 1993421 w 3217557"/>
                <a:gd name="connsiteY5" fmla="*/ 661544 h 2654282"/>
                <a:gd name="connsiteX6" fmla="*/ 2183237 w 3217557"/>
                <a:gd name="connsiteY6" fmla="*/ 851360 h 2654282"/>
                <a:gd name="connsiteX7" fmla="*/ 1993421 w 3217557"/>
                <a:gd name="connsiteY7" fmla="*/ 1041176 h 2654282"/>
                <a:gd name="connsiteX8" fmla="*/ 1803605 w 3217557"/>
                <a:gd name="connsiteY8" fmla="*/ 851360 h 2654282"/>
                <a:gd name="connsiteX9" fmla="*/ 1993421 w 3217557"/>
                <a:gd name="connsiteY9" fmla="*/ 661544 h 2654282"/>
                <a:gd name="connsiteX10" fmla="*/ 2602591 w 3217557"/>
                <a:gd name="connsiteY10" fmla="*/ 661544 h 2654282"/>
                <a:gd name="connsiteX11" fmla="*/ 2792407 w 3217557"/>
                <a:gd name="connsiteY11" fmla="*/ 851360 h 2654282"/>
                <a:gd name="connsiteX12" fmla="*/ 2602591 w 3217557"/>
                <a:gd name="connsiteY12" fmla="*/ 1041176 h 2654282"/>
                <a:gd name="connsiteX13" fmla="*/ 2412775 w 3217557"/>
                <a:gd name="connsiteY13" fmla="*/ 851360 h 2654282"/>
                <a:gd name="connsiteX14" fmla="*/ 2602591 w 3217557"/>
                <a:gd name="connsiteY14" fmla="*/ 661544 h 2654282"/>
                <a:gd name="connsiteX15" fmla="*/ 677114 w 3217557"/>
                <a:gd name="connsiteY15" fmla="*/ 569491 h 2654282"/>
                <a:gd name="connsiteX16" fmla="*/ 330916 w 3217557"/>
                <a:gd name="connsiteY16" fmla="*/ 569491 h 2654282"/>
                <a:gd name="connsiteX17" fmla="*/ 0 w 3217557"/>
                <a:gd name="connsiteY17" fmla="*/ 900407 h 2654282"/>
                <a:gd name="connsiteX18" fmla="*/ 0 w 3217557"/>
                <a:gd name="connsiteY18" fmla="*/ 1952009 h 2654282"/>
                <a:gd name="connsiteX19" fmla="*/ 330916 w 3217557"/>
                <a:gd name="connsiteY19" fmla="*/ 2282925 h 2654282"/>
                <a:gd name="connsiteX20" fmla="*/ 711670 w 3217557"/>
                <a:gd name="connsiteY20" fmla="*/ 2282925 h 2654282"/>
                <a:gd name="connsiteX21" fmla="*/ 275077 w 3217557"/>
                <a:gd name="connsiteY21" fmla="*/ 2654282 h 2654282"/>
                <a:gd name="connsiteX22" fmla="*/ 1294529 w 3217557"/>
                <a:gd name="connsiteY22" fmla="*/ 2282925 h 2654282"/>
                <a:gd name="connsiteX23" fmla="*/ 2117356 w 3217557"/>
                <a:gd name="connsiteY23" fmla="*/ 2282925 h 2654282"/>
                <a:gd name="connsiteX24" fmla="*/ 2418395 w 3217557"/>
                <a:gd name="connsiteY24" fmla="*/ 2087951 h 2654282"/>
                <a:gd name="connsiteX25" fmla="*/ 1830857 w 3217557"/>
                <a:gd name="connsiteY25" fmla="*/ 1799347 h 2654282"/>
                <a:gd name="connsiteX26" fmla="*/ 1008030 w 3217557"/>
                <a:gd name="connsiteY26" fmla="*/ 1799347 h 2654282"/>
                <a:gd name="connsiteX27" fmla="*/ 677114 w 3217557"/>
                <a:gd name="connsiteY27" fmla="*/ 1468431 h 2654282"/>
                <a:gd name="connsiteX28" fmla="*/ 677114 w 3217557"/>
                <a:gd name="connsiteY28" fmla="*/ 569491 h 2654282"/>
                <a:gd name="connsiteX29" fmla="*/ 2886641 w 3217557"/>
                <a:gd name="connsiteY29" fmla="*/ 0 h 2654282"/>
                <a:gd name="connsiteX30" fmla="*/ 1100201 w 3217557"/>
                <a:gd name="connsiteY30" fmla="*/ 0 h 2654282"/>
                <a:gd name="connsiteX31" fmla="*/ 769285 w 3217557"/>
                <a:gd name="connsiteY31" fmla="*/ 330916 h 2654282"/>
                <a:gd name="connsiteX32" fmla="*/ 769285 w 3217557"/>
                <a:gd name="connsiteY32" fmla="*/ 1382518 h 2654282"/>
                <a:gd name="connsiteX33" fmla="*/ 1100201 w 3217557"/>
                <a:gd name="connsiteY33" fmla="*/ 1713434 h 2654282"/>
                <a:gd name="connsiteX34" fmla="*/ 1923028 w 3217557"/>
                <a:gd name="connsiteY34" fmla="*/ 1713434 h 2654282"/>
                <a:gd name="connsiteX35" fmla="*/ 3078958 w 3217557"/>
                <a:gd name="connsiteY35" fmla="*/ 2077967 h 2654282"/>
                <a:gd name="connsiteX36" fmla="*/ 2505887 w 3217557"/>
                <a:gd name="connsiteY36" fmla="*/ 1713434 h 2654282"/>
                <a:gd name="connsiteX37" fmla="*/ 2886641 w 3217557"/>
                <a:gd name="connsiteY37" fmla="*/ 1713434 h 2654282"/>
                <a:gd name="connsiteX38" fmla="*/ 3217557 w 3217557"/>
                <a:gd name="connsiteY38" fmla="*/ 1382518 h 2654282"/>
                <a:gd name="connsiteX39" fmla="*/ 3217557 w 3217557"/>
                <a:gd name="connsiteY39" fmla="*/ 330916 h 2654282"/>
                <a:gd name="connsiteX40" fmla="*/ 2886641 w 3217557"/>
                <a:gd name="connsiteY40" fmla="*/ 0 h 2654282"/>
                <a:gd name="connsiteX0" fmla="*/ 1384251 w 3217557"/>
                <a:gd name="connsiteY0" fmla="*/ 661544 h 2654282"/>
                <a:gd name="connsiteX1" fmla="*/ 1574067 w 3217557"/>
                <a:gd name="connsiteY1" fmla="*/ 851360 h 2654282"/>
                <a:gd name="connsiteX2" fmla="*/ 1384251 w 3217557"/>
                <a:gd name="connsiteY2" fmla="*/ 1041176 h 2654282"/>
                <a:gd name="connsiteX3" fmla="*/ 1194435 w 3217557"/>
                <a:gd name="connsiteY3" fmla="*/ 851360 h 2654282"/>
                <a:gd name="connsiteX4" fmla="*/ 1384251 w 3217557"/>
                <a:gd name="connsiteY4" fmla="*/ 661544 h 2654282"/>
                <a:gd name="connsiteX5" fmla="*/ 1993421 w 3217557"/>
                <a:gd name="connsiteY5" fmla="*/ 661544 h 2654282"/>
                <a:gd name="connsiteX6" fmla="*/ 2183237 w 3217557"/>
                <a:gd name="connsiteY6" fmla="*/ 851360 h 2654282"/>
                <a:gd name="connsiteX7" fmla="*/ 1993421 w 3217557"/>
                <a:gd name="connsiteY7" fmla="*/ 1041176 h 2654282"/>
                <a:gd name="connsiteX8" fmla="*/ 1803605 w 3217557"/>
                <a:gd name="connsiteY8" fmla="*/ 851360 h 2654282"/>
                <a:gd name="connsiteX9" fmla="*/ 1993421 w 3217557"/>
                <a:gd name="connsiteY9" fmla="*/ 661544 h 2654282"/>
                <a:gd name="connsiteX10" fmla="*/ 2602591 w 3217557"/>
                <a:gd name="connsiteY10" fmla="*/ 661544 h 2654282"/>
                <a:gd name="connsiteX11" fmla="*/ 2792407 w 3217557"/>
                <a:gd name="connsiteY11" fmla="*/ 851360 h 2654282"/>
                <a:gd name="connsiteX12" fmla="*/ 2602591 w 3217557"/>
                <a:gd name="connsiteY12" fmla="*/ 1041176 h 2654282"/>
                <a:gd name="connsiteX13" fmla="*/ 2412775 w 3217557"/>
                <a:gd name="connsiteY13" fmla="*/ 851360 h 2654282"/>
                <a:gd name="connsiteX14" fmla="*/ 2602591 w 3217557"/>
                <a:gd name="connsiteY14" fmla="*/ 661544 h 2654282"/>
                <a:gd name="connsiteX15" fmla="*/ 677114 w 3217557"/>
                <a:gd name="connsiteY15" fmla="*/ 569491 h 2654282"/>
                <a:gd name="connsiteX16" fmla="*/ 330916 w 3217557"/>
                <a:gd name="connsiteY16" fmla="*/ 569491 h 2654282"/>
                <a:gd name="connsiteX17" fmla="*/ 0 w 3217557"/>
                <a:gd name="connsiteY17" fmla="*/ 900407 h 2654282"/>
                <a:gd name="connsiteX18" fmla="*/ 0 w 3217557"/>
                <a:gd name="connsiteY18" fmla="*/ 1952009 h 2654282"/>
                <a:gd name="connsiteX19" fmla="*/ 330916 w 3217557"/>
                <a:gd name="connsiteY19" fmla="*/ 2282925 h 2654282"/>
                <a:gd name="connsiteX20" fmla="*/ 711670 w 3217557"/>
                <a:gd name="connsiteY20" fmla="*/ 2282925 h 2654282"/>
                <a:gd name="connsiteX21" fmla="*/ 275077 w 3217557"/>
                <a:gd name="connsiteY21" fmla="*/ 2654282 h 2654282"/>
                <a:gd name="connsiteX22" fmla="*/ 1294529 w 3217557"/>
                <a:gd name="connsiteY22" fmla="*/ 2282925 h 2654282"/>
                <a:gd name="connsiteX23" fmla="*/ 2117356 w 3217557"/>
                <a:gd name="connsiteY23" fmla="*/ 2282925 h 2654282"/>
                <a:gd name="connsiteX24" fmla="*/ 2418395 w 3217557"/>
                <a:gd name="connsiteY24" fmla="*/ 2087951 h 2654282"/>
                <a:gd name="connsiteX25" fmla="*/ 1830857 w 3217557"/>
                <a:gd name="connsiteY25" fmla="*/ 1799347 h 2654282"/>
                <a:gd name="connsiteX26" fmla="*/ 1008030 w 3217557"/>
                <a:gd name="connsiteY26" fmla="*/ 1799347 h 2654282"/>
                <a:gd name="connsiteX27" fmla="*/ 677114 w 3217557"/>
                <a:gd name="connsiteY27" fmla="*/ 1468431 h 2654282"/>
                <a:gd name="connsiteX28" fmla="*/ 677114 w 3217557"/>
                <a:gd name="connsiteY28" fmla="*/ 569491 h 2654282"/>
                <a:gd name="connsiteX29" fmla="*/ 2886641 w 3217557"/>
                <a:gd name="connsiteY29" fmla="*/ 0 h 2654282"/>
                <a:gd name="connsiteX30" fmla="*/ 1100201 w 3217557"/>
                <a:gd name="connsiteY30" fmla="*/ 0 h 2654282"/>
                <a:gd name="connsiteX31" fmla="*/ 769285 w 3217557"/>
                <a:gd name="connsiteY31" fmla="*/ 330916 h 2654282"/>
                <a:gd name="connsiteX32" fmla="*/ 769285 w 3217557"/>
                <a:gd name="connsiteY32" fmla="*/ 1382518 h 2654282"/>
                <a:gd name="connsiteX33" fmla="*/ 1100201 w 3217557"/>
                <a:gd name="connsiteY33" fmla="*/ 1713434 h 2654282"/>
                <a:gd name="connsiteX34" fmla="*/ 1923028 w 3217557"/>
                <a:gd name="connsiteY34" fmla="*/ 1713434 h 2654282"/>
                <a:gd name="connsiteX35" fmla="*/ 3078958 w 3217557"/>
                <a:gd name="connsiteY35" fmla="*/ 2077967 h 2654282"/>
                <a:gd name="connsiteX36" fmla="*/ 2505887 w 3217557"/>
                <a:gd name="connsiteY36" fmla="*/ 1713434 h 2654282"/>
                <a:gd name="connsiteX37" fmla="*/ 2886641 w 3217557"/>
                <a:gd name="connsiteY37" fmla="*/ 1713434 h 2654282"/>
                <a:gd name="connsiteX38" fmla="*/ 3217557 w 3217557"/>
                <a:gd name="connsiteY38" fmla="*/ 1382518 h 2654282"/>
                <a:gd name="connsiteX39" fmla="*/ 3217557 w 3217557"/>
                <a:gd name="connsiteY39" fmla="*/ 330916 h 2654282"/>
                <a:gd name="connsiteX40" fmla="*/ 2886641 w 3217557"/>
                <a:gd name="connsiteY40" fmla="*/ 0 h 2654282"/>
                <a:gd name="connsiteX0" fmla="*/ 1384251 w 3217557"/>
                <a:gd name="connsiteY0" fmla="*/ 661544 h 2654282"/>
                <a:gd name="connsiteX1" fmla="*/ 1574067 w 3217557"/>
                <a:gd name="connsiteY1" fmla="*/ 851360 h 2654282"/>
                <a:gd name="connsiteX2" fmla="*/ 1384251 w 3217557"/>
                <a:gd name="connsiteY2" fmla="*/ 1041176 h 2654282"/>
                <a:gd name="connsiteX3" fmla="*/ 1194435 w 3217557"/>
                <a:gd name="connsiteY3" fmla="*/ 851360 h 2654282"/>
                <a:gd name="connsiteX4" fmla="*/ 1384251 w 3217557"/>
                <a:gd name="connsiteY4" fmla="*/ 661544 h 2654282"/>
                <a:gd name="connsiteX5" fmla="*/ 1993421 w 3217557"/>
                <a:gd name="connsiteY5" fmla="*/ 661544 h 2654282"/>
                <a:gd name="connsiteX6" fmla="*/ 2183237 w 3217557"/>
                <a:gd name="connsiteY6" fmla="*/ 851360 h 2654282"/>
                <a:gd name="connsiteX7" fmla="*/ 1993421 w 3217557"/>
                <a:gd name="connsiteY7" fmla="*/ 1041176 h 2654282"/>
                <a:gd name="connsiteX8" fmla="*/ 1803605 w 3217557"/>
                <a:gd name="connsiteY8" fmla="*/ 851360 h 2654282"/>
                <a:gd name="connsiteX9" fmla="*/ 1993421 w 3217557"/>
                <a:gd name="connsiteY9" fmla="*/ 661544 h 2654282"/>
                <a:gd name="connsiteX10" fmla="*/ 2602591 w 3217557"/>
                <a:gd name="connsiteY10" fmla="*/ 661544 h 2654282"/>
                <a:gd name="connsiteX11" fmla="*/ 2792407 w 3217557"/>
                <a:gd name="connsiteY11" fmla="*/ 851360 h 2654282"/>
                <a:gd name="connsiteX12" fmla="*/ 2602591 w 3217557"/>
                <a:gd name="connsiteY12" fmla="*/ 1041176 h 2654282"/>
                <a:gd name="connsiteX13" fmla="*/ 2412775 w 3217557"/>
                <a:gd name="connsiteY13" fmla="*/ 851360 h 2654282"/>
                <a:gd name="connsiteX14" fmla="*/ 2602591 w 3217557"/>
                <a:gd name="connsiteY14" fmla="*/ 661544 h 2654282"/>
                <a:gd name="connsiteX15" fmla="*/ 677114 w 3217557"/>
                <a:gd name="connsiteY15" fmla="*/ 569491 h 2654282"/>
                <a:gd name="connsiteX16" fmla="*/ 330916 w 3217557"/>
                <a:gd name="connsiteY16" fmla="*/ 569491 h 2654282"/>
                <a:gd name="connsiteX17" fmla="*/ 0 w 3217557"/>
                <a:gd name="connsiteY17" fmla="*/ 900407 h 2654282"/>
                <a:gd name="connsiteX18" fmla="*/ 0 w 3217557"/>
                <a:gd name="connsiteY18" fmla="*/ 1952009 h 2654282"/>
                <a:gd name="connsiteX19" fmla="*/ 330916 w 3217557"/>
                <a:gd name="connsiteY19" fmla="*/ 2282925 h 2654282"/>
                <a:gd name="connsiteX20" fmla="*/ 711670 w 3217557"/>
                <a:gd name="connsiteY20" fmla="*/ 2282925 h 2654282"/>
                <a:gd name="connsiteX21" fmla="*/ 275077 w 3217557"/>
                <a:gd name="connsiteY21" fmla="*/ 2654282 h 2654282"/>
                <a:gd name="connsiteX22" fmla="*/ 1294529 w 3217557"/>
                <a:gd name="connsiteY22" fmla="*/ 2282925 h 2654282"/>
                <a:gd name="connsiteX23" fmla="*/ 2117356 w 3217557"/>
                <a:gd name="connsiteY23" fmla="*/ 2282925 h 2654282"/>
                <a:gd name="connsiteX24" fmla="*/ 2418395 w 3217557"/>
                <a:gd name="connsiteY24" fmla="*/ 2087951 h 2654282"/>
                <a:gd name="connsiteX25" fmla="*/ 1830857 w 3217557"/>
                <a:gd name="connsiteY25" fmla="*/ 1799347 h 2654282"/>
                <a:gd name="connsiteX26" fmla="*/ 1008030 w 3217557"/>
                <a:gd name="connsiteY26" fmla="*/ 1799347 h 2654282"/>
                <a:gd name="connsiteX27" fmla="*/ 677114 w 3217557"/>
                <a:gd name="connsiteY27" fmla="*/ 1468431 h 2654282"/>
                <a:gd name="connsiteX28" fmla="*/ 677114 w 3217557"/>
                <a:gd name="connsiteY28" fmla="*/ 569491 h 2654282"/>
                <a:gd name="connsiteX29" fmla="*/ 2886641 w 3217557"/>
                <a:gd name="connsiteY29" fmla="*/ 0 h 2654282"/>
                <a:gd name="connsiteX30" fmla="*/ 1100201 w 3217557"/>
                <a:gd name="connsiteY30" fmla="*/ 0 h 2654282"/>
                <a:gd name="connsiteX31" fmla="*/ 769285 w 3217557"/>
                <a:gd name="connsiteY31" fmla="*/ 330916 h 2654282"/>
                <a:gd name="connsiteX32" fmla="*/ 769285 w 3217557"/>
                <a:gd name="connsiteY32" fmla="*/ 1382518 h 2654282"/>
                <a:gd name="connsiteX33" fmla="*/ 1100201 w 3217557"/>
                <a:gd name="connsiteY33" fmla="*/ 1713434 h 2654282"/>
                <a:gd name="connsiteX34" fmla="*/ 1923028 w 3217557"/>
                <a:gd name="connsiteY34" fmla="*/ 1713434 h 2654282"/>
                <a:gd name="connsiteX35" fmla="*/ 3078958 w 3217557"/>
                <a:gd name="connsiteY35" fmla="*/ 2077967 h 2654282"/>
                <a:gd name="connsiteX36" fmla="*/ 2505887 w 3217557"/>
                <a:gd name="connsiteY36" fmla="*/ 1713434 h 2654282"/>
                <a:gd name="connsiteX37" fmla="*/ 2886641 w 3217557"/>
                <a:gd name="connsiteY37" fmla="*/ 1713434 h 2654282"/>
                <a:gd name="connsiteX38" fmla="*/ 3217557 w 3217557"/>
                <a:gd name="connsiteY38" fmla="*/ 1382518 h 2654282"/>
                <a:gd name="connsiteX39" fmla="*/ 3217557 w 3217557"/>
                <a:gd name="connsiteY39" fmla="*/ 330916 h 2654282"/>
                <a:gd name="connsiteX40" fmla="*/ 2886641 w 3217557"/>
                <a:gd name="connsiteY40" fmla="*/ 0 h 2654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3217557" h="2654282">
                  <a:moveTo>
                    <a:pt x="1384251" y="661544"/>
                  </a:moveTo>
                  <a:cubicBezTo>
                    <a:pt x="1489083" y="661544"/>
                    <a:pt x="1574067" y="746528"/>
                    <a:pt x="1574067" y="851360"/>
                  </a:cubicBezTo>
                  <a:cubicBezTo>
                    <a:pt x="1574067" y="956192"/>
                    <a:pt x="1489083" y="1041176"/>
                    <a:pt x="1384251" y="1041176"/>
                  </a:cubicBezTo>
                  <a:cubicBezTo>
                    <a:pt x="1279419" y="1041176"/>
                    <a:pt x="1194435" y="956192"/>
                    <a:pt x="1194435" y="851360"/>
                  </a:cubicBezTo>
                  <a:cubicBezTo>
                    <a:pt x="1194435" y="746528"/>
                    <a:pt x="1279419" y="661544"/>
                    <a:pt x="1384251" y="661544"/>
                  </a:cubicBezTo>
                  <a:close/>
                  <a:moveTo>
                    <a:pt x="1993421" y="661544"/>
                  </a:moveTo>
                  <a:cubicBezTo>
                    <a:pt x="2098253" y="661544"/>
                    <a:pt x="2183237" y="746528"/>
                    <a:pt x="2183237" y="851360"/>
                  </a:cubicBezTo>
                  <a:cubicBezTo>
                    <a:pt x="2183237" y="956192"/>
                    <a:pt x="2098253" y="1041176"/>
                    <a:pt x="1993421" y="1041176"/>
                  </a:cubicBezTo>
                  <a:cubicBezTo>
                    <a:pt x="1888589" y="1041176"/>
                    <a:pt x="1803605" y="956192"/>
                    <a:pt x="1803605" y="851360"/>
                  </a:cubicBezTo>
                  <a:cubicBezTo>
                    <a:pt x="1803605" y="746528"/>
                    <a:pt x="1888589" y="661544"/>
                    <a:pt x="1993421" y="661544"/>
                  </a:cubicBezTo>
                  <a:close/>
                  <a:moveTo>
                    <a:pt x="2602591" y="661544"/>
                  </a:moveTo>
                  <a:cubicBezTo>
                    <a:pt x="2707423" y="661544"/>
                    <a:pt x="2792407" y="746528"/>
                    <a:pt x="2792407" y="851360"/>
                  </a:cubicBezTo>
                  <a:cubicBezTo>
                    <a:pt x="2792407" y="956192"/>
                    <a:pt x="2707423" y="1041176"/>
                    <a:pt x="2602591" y="1041176"/>
                  </a:cubicBezTo>
                  <a:cubicBezTo>
                    <a:pt x="2497759" y="1041176"/>
                    <a:pt x="2412775" y="956192"/>
                    <a:pt x="2412775" y="851360"/>
                  </a:cubicBezTo>
                  <a:cubicBezTo>
                    <a:pt x="2412775" y="746528"/>
                    <a:pt x="2497759" y="661544"/>
                    <a:pt x="2602591" y="661544"/>
                  </a:cubicBezTo>
                  <a:close/>
                  <a:moveTo>
                    <a:pt x="677114" y="569491"/>
                  </a:moveTo>
                  <a:lnTo>
                    <a:pt x="330916" y="569491"/>
                  </a:lnTo>
                  <a:cubicBezTo>
                    <a:pt x="148156" y="569491"/>
                    <a:pt x="0" y="717647"/>
                    <a:pt x="0" y="900407"/>
                  </a:cubicBezTo>
                  <a:lnTo>
                    <a:pt x="0" y="1952009"/>
                  </a:lnTo>
                  <a:cubicBezTo>
                    <a:pt x="0" y="2134769"/>
                    <a:pt x="148156" y="2282925"/>
                    <a:pt x="330916" y="2282925"/>
                  </a:cubicBezTo>
                  <a:lnTo>
                    <a:pt x="711670" y="2282925"/>
                  </a:lnTo>
                  <a:cubicBezTo>
                    <a:pt x="639726" y="2394386"/>
                    <a:pt x="647101" y="2475544"/>
                    <a:pt x="275077" y="2654282"/>
                  </a:cubicBezTo>
                  <a:cubicBezTo>
                    <a:pt x="900998" y="2583693"/>
                    <a:pt x="998412" y="2552618"/>
                    <a:pt x="1294529" y="2282925"/>
                  </a:cubicBezTo>
                  <a:lnTo>
                    <a:pt x="2117356" y="2282925"/>
                  </a:lnTo>
                  <a:cubicBezTo>
                    <a:pt x="2251554" y="2282925"/>
                    <a:pt x="2367095" y="2203043"/>
                    <a:pt x="2418395" y="2087951"/>
                  </a:cubicBezTo>
                  <a:cubicBezTo>
                    <a:pt x="2205538" y="2022975"/>
                    <a:pt x="2032941" y="1932583"/>
                    <a:pt x="1830857" y="1799347"/>
                  </a:cubicBezTo>
                  <a:lnTo>
                    <a:pt x="1008030" y="1799347"/>
                  </a:lnTo>
                  <a:cubicBezTo>
                    <a:pt x="825270" y="1799347"/>
                    <a:pt x="677114" y="1651191"/>
                    <a:pt x="677114" y="1468431"/>
                  </a:cubicBezTo>
                  <a:lnTo>
                    <a:pt x="677114" y="569491"/>
                  </a:lnTo>
                  <a:close/>
                  <a:moveTo>
                    <a:pt x="2886641" y="0"/>
                  </a:moveTo>
                  <a:lnTo>
                    <a:pt x="1100201" y="0"/>
                  </a:lnTo>
                  <a:cubicBezTo>
                    <a:pt x="917441" y="0"/>
                    <a:pt x="769285" y="148156"/>
                    <a:pt x="769285" y="330916"/>
                  </a:cubicBezTo>
                  <a:lnTo>
                    <a:pt x="769285" y="1382518"/>
                  </a:lnTo>
                  <a:cubicBezTo>
                    <a:pt x="769285" y="1565278"/>
                    <a:pt x="917441" y="1713434"/>
                    <a:pt x="1100201" y="1713434"/>
                  </a:cubicBezTo>
                  <a:lnTo>
                    <a:pt x="1923028" y="1713434"/>
                  </a:lnTo>
                  <a:cubicBezTo>
                    <a:pt x="2301032" y="1962656"/>
                    <a:pt x="2453037" y="2007378"/>
                    <a:pt x="3078958" y="2077967"/>
                  </a:cubicBezTo>
                  <a:cubicBezTo>
                    <a:pt x="2713759" y="1878758"/>
                    <a:pt x="2673367" y="1899957"/>
                    <a:pt x="2505887" y="1713434"/>
                  </a:cubicBezTo>
                  <a:lnTo>
                    <a:pt x="2886641" y="1713434"/>
                  </a:lnTo>
                  <a:cubicBezTo>
                    <a:pt x="3069401" y="1713434"/>
                    <a:pt x="3217557" y="1565278"/>
                    <a:pt x="3217557" y="1382518"/>
                  </a:cubicBezTo>
                  <a:lnTo>
                    <a:pt x="3217557" y="330916"/>
                  </a:lnTo>
                  <a:cubicBezTo>
                    <a:pt x="3217557" y="148156"/>
                    <a:pt x="3069401" y="0"/>
                    <a:pt x="2886641" y="0"/>
                  </a:cubicBezTo>
                  <a:close/>
                </a:path>
              </a:pathLst>
            </a:custGeom>
            <a:solidFill>
              <a:schemeClr val="accent2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51" name="Rectangle 130">
              <a:extLst>
                <a:ext uri="{FF2B5EF4-FFF2-40B4-BE49-F238E27FC236}">
                  <a16:creationId xmlns:a16="http://schemas.microsoft.com/office/drawing/2014/main" xmlns="" id="{83BBB088-6B6C-4084-A482-0AAC0AED2C4D}"/>
                </a:ext>
              </a:extLst>
            </p:cNvPr>
            <p:cNvSpPr/>
            <p:nvPr/>
          </p:nvSpPr>
          <p:spPr>
            <a:xfrm>
              <a:off x="10413717" y="3301403"/>
              <a:ext cx="351062" cy="352655"/>
            </a:xfrm>
            <a:custGeom>
              <a:avLst/>
              <a:gdLst/>
              <a:ahLst/>
              <a:cxnLst/>
              <a:rect l="l" t="t" r="r" b="b"/>
              <a:pathLst>
                <a:path w="371900" h="373588">
                  <a:moveTo>
                    <a:pt x="297080" y="129105"/>
                  </a:moveTo>
                  <a:lnTo>
                    <a:pt x="284273" y="219737"/>
                  </a:lnTo>
                  <a:lnTo>
                    <a:pt x="305496" y="219737"/>
                  </a:lnTo>
                  <a:lnTo>
                    <a:pt x="333001" y="129105"/>
                  </a:lnTo>
                  <a:close/>
                  <a:moveTo>
                    <a:pt x="228265" y="129105"/>
                  </a:moveTo>
                  <a:lnTo>
                    <a:pt x="228265" y="219737"/>
                  </a:lnTo>
                  <a:lnTo>
                    <a:pt x="250807" y="219737"/>
                  </a:lnTo>
                  <a:lnTo>
                    <a:pt x="263614" y="129105"/>
                  </a:lnTo>
                  <a:close/>
                  <a:moveTo>
                    <a:pt x="157021" y="129105"/>
                  </a:moveTo>
                  <a:lnTo>
                    <a:pt x="175826" y="219737"/>
                  </a:lnTo>
                  <a:lnTo>
                    <a:pt x="195129" y="219737"/>
                  </a:lnTo>
                  <a:lnTo>
                    <a:pt x="195129" y="129105"/>
                  </a:lnTo>
                  <a:close/>
                  <a:moveTo>
                    <a:pt x="93087" y="129105"/>
                  </a:moveTo>
                  <a:lnTo>
                    <a:pt x="117372" y="219737"/>
                  </a:lnTo>
                  <a:lnTo>
                    <a:pt x="141984" y="219737"/>
                  </a:lnTo>
                  <a:lnTo>
                    <a:pt x="123179" y="129105"/>
                  </a:lnTo>
                  <a:close/>
                  <a:moveTo>
                    <a:pt x="58494" y="0"/>
                  </a:moveTo>
                  <a:lnTo>
                    <a:pt x="84208" y="95969"/>
                  </a:lnTo>
                  <a:lnTo>
                    <a:pt x="354346" y="95969"/>
                  </a:lnTo>
                  <a:lnTo>
                    <a:pt x="354346" y="97437"/>
                  </a:lnTo>
                  <a:cubicBezTo>
                    <a:pt x="356087" y="96136"/>
                    <a:pt x="357928" y="96353"/>
                    <a:pt x="359747" y="96905"/>
                  </a:cubicBezTo>
                  <a:lnTo>
                    <a:pt x="360371" y="97095"/>
                  </a:lnTo>
                  <a:cubicBezTo>
                    <a:pt x="368954" y="99700"/>
                    <a:pt x="373801" y="108770"/>
                    <a:pt x="371196" y="117354"/>
                  </a:cubicBezTo>
                  <a:lnTo>
                    <a:pt x="333339" y="242097"/>
                  </a:lnTo>
                  <a:cubicBezTo>
                    <a:pt x="331591" y="247858"/>
                    <a:pt x="326929" y="251935"/>
                    <a:pt x="321206" y="252122"/>
                  </a:cubicBezTo>
                  <a:lnTo>
                    <a:pt x="321206" y="252873"/>
                  </a:lnTo>
                  <a:lnTo>
                    <a:pt x="313576" y="252873"/>
                  </a:lnTo>
                  <a:cubicBezTo>
                    <a:pt x="313378" y="253010"/>
                    <a:pt x="313229" y="252967"/>
                    <a:pt x="313080" y="252922"/>
                  </a:cubicBezTo>
                  <a:lnTo>
                    <a:pt x="312919" y="252873"/>
                  </a:lnTo>
                  <a:lnTo>
                    <a:pt x="126251" y="252873"/>
                  </a:lnTo>
                  <a:lnTo>
                    <a:pt x="133971" y="281687"/>
                  </a:lnTo>
                  <a:lnTo>
                    <a:pt x="321075" y="281687"/>
                  </a:lnTo>
                  <a:lnTo>
                    <a:pt x="321075" y="314823"/>
                  </a:lnTo>
                  <a:lnTo>
                    <a:pt x="318480" y="314823"/>
                  </a:lnTo>
                  <a:cubicBezTo>
                    <a:pt x="329614" y="318311"/>
                    <a:pt x="336414" y="328969"/>
                    <a:pt x="336414" y="341215"/>
                  </a:cubicBezTo>
                  <a:cubicBezTo>
                    <a:pt x="336414" y="359094"/>
                    <a:pt x="321920" y="373588"/>
                    <a:pt x="304041" y="373588"/>
                  </a:cubicBezTo>
                  <a:cubicBezTo>
                    <a:pt x="286162" y="373588"/>
                    <a:pt x="271668" y="359094"/>
                    <a:pt x="271668" y="341215"/>
                  </a:cubicBezTo>
                  <a:cubicBezTo>
                    <a:pt x="271668" y="328969"/>
                    <a:pt x="278468" y="318311"/>
                    <a:pt x="289602" y="314823"/>
                  </a:cubicBezTo>
                  <a:lnTo>
                    <a:pt x="142850" y="314823"/>
                  </a:lnTo>
                  <a:lnTo>
                    <a:pt x="143397" y="316865"/>
                  </a:lnTo>
                  <a:cubicBezTo>
                    <a:pt x="151629" y="321811"/>
                    <a:pt x="156401" y="330956"/>
                    <a:pt x="156401" y="341215"/>
                  </a:cubicBezTo>
                  <a:cubicBezTo>
                    <a:pt x="156401" y="359094"/>
                    <a:pt x="141907" y="373588"/>
                    <a:pt x="124028" y="373588"/>
                  </a:cubicBezTo>
                  <a:cubicBezTo>
                    <a:pt x="106149" y="373588"/>
                    <a:pt x="91655" y="359094"/>
                    <a:pt x="91655" y="341215"/>
                  </a:cubicBezTo>
                  <a:cubicBezTo>
                    <a:pt x="91655" y="329356"/>
                    <a:pt x="98032" y="318986"/>
                    <a:pt x="108649" y="315212"/>
                  </a:cubicBezTo>
                  <a:lnTo>
                    <a:pt x="33542" y="34909"/>
                  </a:lnTo>
                  <a:lnTo>
                    <a:pt x="0" y="34909"/>
                  </a:lnTo>
                  <a:lnTo>
                    <a:pt x="0" y="1773"/>
                  </a:lnTo>
                  <a:lnTo>
                    <a:pt x="51879" y="1773"/>
                  </a:lnTo>
                  <a:close/>
                </a:path>
              </a:pathLst>
            </a:custGeom>
            <a:solidFill>
              <a:schemeClr val="accent4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152" name="Trapezoid 13">
              <a:extLst>
                <a:ext uri="{FF2B5EF4-FFF2-40B4-BE49-F238E27FC236}">
                  <a16:creationId xmlns:a16="http://schemas.microsoft.com/office/drawing/2014/main" xmlns="" id="{3C99E865-A0FD-4225-B823-DBB149666C8B}"/>
                </a:ext>
              </a:extLst>
            </p:cNvPr>
            <p:cNvSpPr/>
            <p:nvPr/>
          </p:nvSpPr>
          <p:spPr>
            <a:xfrm>
              <a:off x="6909012" y="3334708"/>
              <a:ext cx="341564" cy="288813"/>
            </a:xfrm>
            <a:custGeom>
              <a:avLst/>
              <a:gdLst/>
              <a:ahLst/>
              <a:cxnLst/>
              <a:rect l="l" t="t" r="r" b="b"/>
              <a:pathLst>
                <a:path w="2736304" h="2313707">
                  <a:moveTo>
                    <a:pt x="1046195" y="1945901"/>
                  </a:moveTo>
                  <a:lnTo>
                    <a:pt x="998316" y="2093032"/>
                  </a:lnTo>
                  <a:lnTo>
                    <a:pt x="1737988" y="2093032"/>
                  </a:lnTo>
                  <a:lnTo>
                    <a:pt x="1690109" y="1945901"/>
                  </a:lnTo>
                  <a:close/>
                  <a:moveTo>
                    <a:pt x="396044" y="89541"/>
                  </a:moveTo>
                  <a:lnTo>
                    <a:pt x="396044" y="1241668"/>
                  </a:lnTo>
                  <a:lnTo>
                    <a:pt x="2340260" y="1241668"/>
                  </a:lnTo>
                  <a:lnTo>
                    <a:pt x="2340260" y="89541"/>
                  </a:lnTo>
                  <a:close/>
                  <a:moveTo>
                    <a:pt x="252028" y="0"/>
                  </a:moveTo>
                  <a:lnTo>
                    <a:pt x="2484276" y="0"/>
                  </a:lnTo>
                  <a:lnTo>
                    <a:pt x="2484276" y="1331208"/>
                  </a:lnTo>
                  <a:lnTo>
                    <a:pt x="2484679" y="1331208"/>
                  </a:lnTo>
                  <a:lnTo>
                    <a:pt x="2736304" y="2195304"/>
                  </a:lnTo>
                  <a:lnTo>
                    <a:pt x="2736304" y="2313707"/>
                  </a:lnTo>
                  <a:lnTo>
                    <a:pt x="0" y="2313707"/>
                  </a:lnTo>
                  <a:lnTo>
                    <a:pt x="0" y="2195304"/>
                  </a:lnTo>
                  <a:lnTo>
                    <a:pt x="251625" y="1331208"/>
                  </a:lnTo>
                  <a:lnTo>
                    <a:pt x="252028" y="1331208"/>
                  </a:lnTo>
                  <a:close/>
                </a:path>
              </a:pathLst>
            </a:custGeom>
            <a:solidFill>
              <a:schemeClr val="accent2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153" name="Rounded Rectangle 5">
              <a:extLst>
                <a:ext uri="{FF2B5EF4-FFF2-40B4-BE49-F238E27FC236}">
                  <a16:creationId xmlns:a16="http://schemas.microsoft.com/office/drawing/2014/main" xmlns="" id="{A1EA6BA8-2D1E-413A-A252-55AC1360C3FE}"/>
                </a:ext>
              </a:extLst>
            </p:cNvPr>
            <p:cNvSpPr/>
            <p:nvPr/>
          </p:nvSpPr>
          <p:spPr>
            <a:xfrm flipH="1">
              <a:off x="7796426" y="4910799"/>
              <a:ext cx="325312" cy="268362"/>
            </a:xfrm>
            <a:custGeom>
              <a:avLst/>
              <a:gdLst>
                <a:gd name="connsiteX0" fmla="*/ 1384251 w 3217557"/>
                <a:gd name="connsiteY0" fmla="*/ 661544 h 2702049"/>
                <a:gd name="connsiteX1" fmla="*/ 1574067 w 3217557"/>
                <a:gd name="connsiteY1" fmla="*/ 851360 h 2702049"/>
                <a:gd name="connsiteX2" fmla="*/ 1384251 w 3217557"/>
                <a:gd name="connsiteY2" fmla="*/ 1041176 h 2702049"/>
                <a:gd name="connsiteX3" fmla="*/ 1194435 w 3217557"/>
                <a:gd name="connsiteY3" fmla="*/ 851360 h 2702049"/>
                <a:gd name="connsiteX4" fmla="*/ 1384251 w 3217557"/>
                <a:gd name="connsiteY4" fmla="*/ 661544 h 2702049"/>
                <a:gd name="connsiteX5" fmla="*/ 1993421 w 3217557"/>
                <a:gd name="connsiteY5" fmla="*/ 661544 h 2702049"/>
                <a:gd name="connsiteX6" fmla="*/ 2183237 w 3217557"/>
                <a:gd name="connsiteY6" fmla="*/ 851360 h 2702049"/>
                <a:gd name="connsiteX7" fmla="*/ 1993421 w 3217557"/>
                <a:gd name="connsiteY7" fmla="*/ 1041176 h 2702049"/>
                <a:gd name="connsiteX8" fmla="*/ 1803605 w 3217557"/>
                <a:gd name="connsiteY8" fmla="*/ 851360 h 2702049"/>
                <a:gd name="connsiteX9" fmla="*/ 1993421 w 3217557"/>
                <a:gd name="connsiteY9" fmla="*/ 661544 h 2702049"/>
                <a:gd name="connsiteX10" fmla="*/ 2602591 w 3217557"/>
                <a:gd name="connsiteY10" fmla="*/ 661544 h 2702049"/>
                <a:gd name="connsiteX11" fmla="*/ 2792407 w 3217557"/>
                <a:gd name="connsiteY11" fmla="*/ 851360 h 2702049"/>
                <a:gd name="connsiteX12" fmla="*/ 2602591 w 3217557"/>
                <a:gd name="connsiteY12" fmla="*/ 1041176 h 2702049"/>
                <a:gd name="connsiteX13" fmla="*/ 2412775 w 3217557"/>
                <a:gd name="connsiteY13" fmla="*/ 851360 h 2702049"/>
                <a:gd name="connsiteX14" fmla="*/ 2602591 w 3217557"/>
                <a:gd name="connsiteY14" fmla="*/ 661544 h 2702049"/>
                <a:gd name="connsiteX15" fmla="*/ 677114 w 3217557"/>
                <a:gd name="connsiteY15" fmla="*/ 569491 h 2702049"/>
                <a:gd name="connsiteX16" fmla="*/ 330916 w 3217557"/>
                <a:gd name="connsiteY16" fmla="*/ 569491 h 2702049"/>
                <a:gd name="connsiteX17" fmla="*/ 0 w 3217557"/>
                <a:gd name="connsiteY17" fmla="*/ 900407 h 2702049"/>
                <a:gd name="connsiteX18" fmla="*/ 0 w 3217557"/>
                <a:gd name="connsiteY18" fmla="*/ 1952009 h 2702049"/>
                <a:gd name="connsiteX19" fmla="*/ 330916 w 3217557"/>
                <a:gd name="connsiteY19" fmla="*/ 2282925 h 2702049"/>
                <a:gd name="connsiteX20" fmla="*/ 711670 w 3217557"/>
                <a:gd name="connsiteY20" fmla="*/ 2282925 h 2702049"/>
                <a:gd name="connsiteX21" fmla="*/ 15770 w 3217557"/>
                <a:gd name="connsiteY21" fmla="*/ 2702049 h 2702049"/>
                <a:gd name="connsiteX22" fmla="*/ 1294529 w 3217557"/>
                <a:gd name="connsiteY22" fmla="*/ 2282925 h 2702049"/>
                <a:gd name="connsiteX23" fmla="*/ 2117356 w 3217557"/>
                <a:gd name="connsiteY23" fmla="*/ 2282925 h 2702049"/>
                <a:gd name="connsiteX24" fmla="*/ 2418395 w 3217557"/>
                <a:gd name="connsiteY24" fmla="*/ 2087951 h 2702049"/>
                <a:gd name="connsiteX25" fmla="*/ 1830857 w 3217557"/>
                <a:gd name="connsiteY25" fmla="*/ 1799347 h 2702049"/>
                <a:gd name="connsiteX26" fmla="*/ 1008030 w 3217557"/>
                <a:gd name="connsiteY26" fmla="*/ 1799347 h 2702049"/>
                <a:gd name="connsiteX27" fmla="*/ 677114 w 3217557"/>
                <a:gd name="connsiteY27" fmla="*/ 1468431 h 2702049"/>
                <a:gd name="connsiteX28" fmla="*/ 677114 w 3217557"/>
                <a:gd name="connsiteY28" fmla="*/ 569491 h 2702049"/>
                <a:gd name="connsiteX29" fmla="*/ 2886641 w 3217557"/>
                <a:gd name="connsiteY29" fmla="*/ 0 h 2702049"/>
                <a:gd name="connsiteX30" fmla="*/ 1100201 w 3217557"/>
                <a:gd name="connsiteY30" fmla="*/ 0 h 2702049"/>
                <a:gd name="connsiteX31" fmla="*/ 769285 w 3217557"/>
                <a:gd name="connsiteY31" fmla="*/ 330916 h 2702049"/>
                <a:gd name="connsiteX32" fmla="*/ 769285 w 3217557"/>
                <a:gd name="connsiteY32" fmla="*/ 1382518 h 2702049"/>
                <a:gd name="connsiteX33" fmla="*/ 1100201 w 3217557"/>
                <a:gd name="connsiteY33" fmla="*/ 1713434 h 2702049"/>
                <a:gd name="connsiteX34" fmla="*/ 1923028 w 3217557"/>
                <a:gd name="connsiteY34" fmla="*/ 1713434 h 2702049"/>
                <a:gd name="connsiteX35" fmla="*/ 3078958 w 3217557"/>
                <a:gd name="connsiteY35" fmla="*/ 2077967 h 2702049"/>
                <a:gd name="connsiteX36" fmla="*/ 2505887 w 3217557"/>
                <a:gd name="connsiteY36" fmla="*/ 1713434 h 2702049"/>
                <a:gd name="connsiteX37" fmla="*/ 2886641 w 3217557"/>
                <a:gd name="connsiteY37" fmla="*/ 1713434 h 2702049"/>
                <a:gd name="connsiteX38" fmla="*/ 3217557 w 3217557"/>
                <a:gd name="connsiteY38" fmla="*/ 1382518 h 2702049"/>
                <a:gd name="connsiteX39" fmla="*/ 3217557 w 3217557"/>
                <a:gd name="connsiteY39" fmla="*/ 330916 h 2702049"/>
                <a:gd name="connsiteX40" fmla="*/ 2886641 w 3217557"/>
                <a:gd name="connsiteY40" fmla="*/ 0 h 2702049"/>
                <a:gd name="connsiteX0" fmla="*/ 1384251 w 3217557"/>
                <a:gd name="connsiteY0" fmla="*/ 661544 h 2702049"/>
                <a:gd name="connsiteX1" fmla="*/ 1574067 w 3217557"/>
                <a:gd name="connsiteY1" fmla="*/ 851360 h 2702049"/>
                <a:gd name="connsiteX2" fmla="*/ 1384251 w 3217557"/>
                <a:gd name="connsiteY2" fmla="*/ 1041176 h 2702049"/>
                <a:gd name="connsiteX3" fmla="*/ 1194435 w 3217557"/>
                <a:gd name="connsiteY3" fmla="*/ 851360 h 2702049"/>
                <a:gd name="connsiteX4" fmla="*/ 1384251 w 3217557"/>
                <a:gd name="connsiteY4" fmla="*/ 661544 h 2702049"/>
                <a:gd name="connsiteX5" fmla="*/ 1993421 w 3217557"/>
                <a:gd name="connsiteY5" fmla="*/ 661544 h 2702049"/>
                <a:gd name="connsiteX6" fmla="*/ 2183237 w 3217557"/>
                <a:gd name="connsiteY6" fmla="*/ 851360 h 2702049"/>
                <a:gd name="connsiteX7" fmla="*/ 1993421 w 3217557"/>
                <a:gd name="connsiteY7" fmla="*/ 1041176 h 2702049"/>
                <a:gd name="connsiteX8" fmla="*/ 1803605 w 3217557"/>
                <a:gd name="connsiteY8" fmla="*/ 851360 h 2702049"/>
                <a:gd name="connsiteX9" fmla="*/ 1993421 w 3217557"/>
                <a:gd name="connsiteY9" fmla="*/ 661544 h 2702049"/>
                <a:gd name="connsiteX10" fmla="*/ 2602591 w 3217557"/>
                <a:gd name="connsiteY10" fmla="*/ 661544 h 2702049"/>
                <a:gd name="connsiteX11" fmla="*/ 2792407 w 3217557"/>
                <a:gd name="connsiteY11" fmla="*/ 851360 h 2702049"/>
                <a:gd name="connsiteX12" fmla="*/ 2602591 w 3217557"/>
                <a:gd name="connsiteY12" fmla="*/ 1041176 h 2702049"/>
                <a:gd name="connsiteX13" fmla="*/ 2412775 w 3217557"/>
                <a:gd name="connsiteY13" fmla="*/ 851360 h 2702049"/>
                <a:gd name="connsiteX14" fmla="*/ 2602591 w 3217557"/>
                <a:gd name="connsiteY14" fmla="*/ 661544 h 2702049"/>
                <a:gd name="connsiteX15" fmla="*/ 677114 w 3217557"/>
                <a:gd name="connsiteY15" fmla="*/ 569491 h 2702049"/>
                <a:gd name="connsiteX16" fmla="*/ 330916 w 3217557"/>
                <a:gd name="connsiteY16" fmla="*/ 569491 h 2702049"/>
                <a:gd name="connsiteX17" fmla="*/ 0 w 3217557"/>
                <a:gd name="connsiteY17" fmla="*/ 900407 h 2702049"/>
                <a:gd name="connsiteX18" fmla="*/ 0 w 3217557"/>
                <a:gd name="connsiteY18" fmla="*/ 1952009 h 2702049"/>
                <a:gd name="connsiteX19" fmla="*/ 330916 w 3217557"/>
                <a:gd name="connsiteY19" fmla="*/ 2282925 h 2702049"/>
                <a:gd name="connsiteX20" fmla="*/ 711670 w 3217557"/>
                <a:gd name="connsiteY20" fmla="*/ 2282925 h 2702049"/>
                <a:gd name="connsiteX21" fmla="*/ 15770 w 3217557"/>
                <a:gd name="connsiteY21" fmla="*/ 2702049 h 2702049"/>
                <a:gd name="connsiteX22" fmla="*/ 1294529 w 3217557"/>
                <a:gd name="connsiteY22" fmla="*/ 2282925 h 2702049"/>
                <a:gd name="connsiteX23" fmla="*/ 2117356 w 3217557"/>
                <a:gd name="connsiteY23" fmla="*/ 2282925 h 2702049"/>
                <a:gd name="connsiteX24" fmla="*/ 2418395 w 3217557"/>
                <a:gd name="connsiteY24" fmla="*/ 2087951 h 2702049"/>
                <a:gd name="connsiteX25" fmla="*/ 1830857 w 3217557"/>
                <a:gd name="connsiteY25" fmla="*/ 1799347 h 2702049"/>
                <a:gd name="connsiteX26" fmla="*/ 1008030 w 3217557"/>
                <a:gd name="connsiteY26" fmla="*/ 1799347 h 2702049"/>
                <a:gd name="connsiteX27" fmla="*/ 677114 w 3217557"/>
                <a:gd name="connsiteY27" fmla="*/ 1468431 h 2702049"/>
                <a:gd name="connsiteX28" fmla="*/ 677114 w 3217557"/>
                <a:gd name="connsiteY28" fmla="*/ 569491 h 2702049"/>
                <a:gd name="connsiteX29" fmla="*/ 2886641 w 3217557"/>
                <a:gd name="connsiteY29" fmla="*/ 0 h 2702049"/>
                <a:gd name="connsiteX30" fmla="*/ 1100201 w 3217557"/>
                <a:gd name="connsiteY30" fmla="*/ 0 h 2702049"/>
                <a:gd name="connsiteX31" fmla="*/ 769285 w 3217557"/>
                <a:gd name="connsiteY31" fmla="*/ 330916 h 2702049"/>
                <a:gd name="connsiteX32" fmla="*/ 769285 w 3217557"/>
                <a:gd name="connsiteY32" fmla="*/ 1382518 h 2702049"/>
                <a:gd name="connsiteX33" fmla="*/ 1100201 w 3217557"/>
                <a:gd name="connsiteY33" fmla="*/ 1713434 h 2702049"/>
                <a:gd name="connsiteX34" fmla="*/ 1923028 w 3217557"/>
                <a:gd name="connsiteY34" fmla="*/ 1713434 h 2702049"/>
                <a:gd name="connsiteX35" fmla="*/ 3078958 w 3217557"/>
                <a:gd name="connsiteY35" fmla="*/ 2077967 h 2702049"/>
                <a:gd name="connsiteX36" fmla="*/ 2505887 w 3217557"/>
                <a:gd name="connsiteY36" fmla="*/ 1713434 h 2702049"/>
                <a:gd name="connsiteX37" fmla="*/ 2886641 w 3217557"/>
                <a:gd name="connsiteY37" fmla="*/ 1713434 h 2702049"/>
                <a:gd name="connsiteX38" fmla="*/ 3217557 w 3217557"/>
                <a:gd name="connsiteY38" fmla="*/ 1382518 h 2702049"/>
                <a:gd name="connsiteX39" fmla="*/ 3217557 w 3217557"/>
                <a:gd name="connsiteY39" fmla="*/ 330916 h 2702049"/>
                <a:gd name="connsiteX40" fmla="*/ 2886641 w 3217557"/>
                <a:gd name="connsiteY40" fmla="*/ 0 h 2702049"/>
                <a:gd name="connsiteX0" fmla="*/ 1384251 w 3217557"/>
                <a:gd name="connsiteY0" fmla="*/ 661544 h 2633810"/>
                <a:gd name="connsiteX1" fmla="*/ 1574067 w 3217557"/>
                <a:gd name="connsiteY1" fmla="*/ 851360 h 2633810"/>
                <a:gd name="connsiteX2" fmla="*/ 1384251 w 3217557"/>
                <a:gd name="connsiteY2" fmla="*/ 1041176 h 2633810"/>
                <a:gd name="connsiteX3" fmla="*/ 1194435 w 3217557"/>
                <a:gd name="connsiteY3" fmla="*/ 851360 h 2633810"/>
                <a:gd name="connsiteX4" fmla="*/ 1384251 w 3217557"/>
                <a:gd name="connsiteY4" fmla="*/ 661544 h 2633810"/>
                <a:gd name="connsiteX5" fmla="*/ 1993421 w 3217557"/>
                <a:gd name="connsiteY5" fmla="*/ 661544 h 2633810"/>
                <a:gd name="connsiteX6" fmla="*/ 2183237 w 3217557"/>
                <a:gd name="connsiteY6" fmla="*/ 851360 h 2633810"/>
                <a:gd name="connsiteX7" fmla="*/ 1993421 w 3217557"/>
                <a:gd name="connsiteY7" fmla="*/ 1041176 h 2633810"/>
                <a:gd name="connsiteX8" fmla="*/ 1803605 w 3217557"/>
                <a:gd name="connsiteY8" fmla="*/ 851360 h 2633810"/>
                <a:gd name="connsiteX9" fmla="*/ 1993421 w 3217557"/>
                <a:gd name="connsiteY9" fmla="*/ 661544 h 2633810"/>
                <a:gd name="connsiteX10" fmla="*/ 2602591 w 3217557"/>
                <a:gd name="connsiteY10" fmla="*/ 661544 h 2633810"/>
                <a:gd name="connsiteX11" fmla="*/ 2792407 w 3217557"/>
                <a:gd name="connsiteY11" fmla="*/ 851360 h 2633810"/>
                <a:gd name="connsiteX12" fmla="*/ 2602591 w 3217557"/>
                <a:gd name="connsiteY12" fmla="*/ 1041176 h 2633810"/>
                <a:gd name="connsiteX13" fmla="*/ 2412775 w 3217557"/>
                <a:gd name="connsiteY13" fmla="*/ 851360 h 2633810"/>
                <a:gd name="connsiteX14" fmla="*/ 2602591 w 3217557"/>
                <a:gd name="connsiteY14" fmla="*/ 661544 h 2633810"/>
                <a:gd name="connsiteX15" fmla="*/ 677114 w 3217557"/>
                <a:gd name="connsiteY15" fmla="*/ 569491 h 2633810"/>
                <a:gd name="connsiteX16" fmla="*/ 330916 w 3217557"/>
                <a:gd name="connsiteY16" fmla="*/ 569491 h 2633810"/>
                <a:gd name="connsiteX17" fmla="*/ 0 w 3217557"/>
                <a:gd name="connsiteY17" fmla="*/ 900407 h 2633810"/>
                <a:gd name="connsiteX18" fmla="*/ 0 w 3217557"/>
                <a:gd name="connsiteY18" fmla="*/ 1952009 h 2633810"/>
                <a:gd name="connsiteX19" fmla="*/ 330916 w 3217557"/>
                <a:gd name="connsiteY19" fmla="*/ 2282925 h 2633810"/>
                <a:gd name="connsiteX20" fmla="*/ 711670 w 3217557"/>
                <a:gd name="connsiteY20" fmla="*/ 2282925 h 2633810"/>
                <a:gd name="connsiteX21" fmla="*/ 165895 w 3217557"/>
                <a:gd name="connsiteY21" fmla="*/ 2633810 h 2633810"/>
                <a:gd name="connsiteX22" fmla="*/ 1294529 w 3217557"/>
                <a:gd name="connsiteY22" fmla="*/ 2282925 h 2633810"/>
                <a:gd name="connsiteX23" fmla="*/ 2117356 w 3217557"/>
                <a:gd name="connsiteY23" fmla="*/ 2282925 h 2633810"/>
                <a:gd name="connsiteX24" fmla="*/ 2418395 w 3217557"/>
                <a:gd name="connsiteY24" fmla="*/ 2087951 h 2633810"/>
                <a:gd name="connsiteX25" fmla="*/ 1830857 w 3217557"/>
                <a:gd name="connsiteY25" fmla="*/ 1799347 h 2633810"/>
                <a:gd name="connsiteX26" fmla="*/ 1008030 w 3217557"/>
                <a:gd name="connsiteY26" fmla="*/ 1799347 h 2633810"/>
                <a:gd name="connsiteX27" fmla="*/ 677114 w 3217557"/>
                <a:gd name="connsiteY27" fmla="*/ 1468431 h 2633810"/>
                <a:gd name="connsiteX28" fmla="*/ 677114 w 3217557"/>
                <a:gd name="connsiteY28" fmla="*/ 569491 h 2633810"/>
                <a:gd name="connsiteX29" fmla="*/ 2886641 w 3217557"/>
                <a:gd name="connsiteY29" fmla="*/ 0 h 2633810"/>
                <a:gd name="connsiteX30" fmla="*/ 1100201 w 3217557"/>
                <a:gd name="connsiteY30" fmla="*/ 0 h 2633810"/>
                <a:gd name="connsiteX31" fmla="*/ 769285 w 3217557"/>
                <a:gd name="connsiteY31" fmla="*/ 330916 h 2633810"/>
                <a:gd name="connsiteX32" fmla="*/ 769285 w 3217557"/>
                <a:gd name="connsiteY32" fmla="*/ 1382518 h 2633810"/>
                <a:gd name="connsiteX33" fmla="*/ 1100201 w 3217557"/>
                <a:gd name="connsiteY33" fmla="*/ 1713434 h 2633810"/>
                <a:gd name="connsiteX34" fmla="*/ 1923028 w 3217557"/>
                <a:gd name="connsiteY34" fmla="*/ 1713434 h 2633810"/>
                <a:gd name="connsiteX35" fmla="*/ 3078958 w 3217557"/>
                <a:gd name="connsiteY35" fmla="*/ 2077967 h 2633810"/>
                <a:gd name="connsiteX36" fmla="*/ 2505887 w 3217557"/>
                <a:gd name="connsiteY36" fmla="*/ 1713434 h 2633810"/>
                <a:gd name="connsiteX37" fmla="*/ 2886641 w 3217557"/>
                <a:gd name="connsiteY37" fmla="*/ 1713434 h 2633810"/>
                <a:gd name="connsiteX38" fmla="*/ 3217557 w 3217557"/>
                <a:gd name="connsiteY38" fmla="*/ 1382518 h 2633810"/>
                <a:gd name="connsiteX39" fmla="*/ 3217557 w 3217557"/>
                <a:gd name="connsiteY39" fmla="*/ 330916 h 2633810"/>
                <a:gd name="connsiteX40" fmla="*/ 2886641 w 3217557"/>
                <a:gd name="connsiteY40" fmla="*/ 0 h 2633810"/>
                <a:gd name="connsiteX0" fmla="*/ 1384251 w 3217557"/>
                <a:gd name="connsiteY0" fmla="*/ 661544 h 2633810"/>
                <a:gd name="connsiteX1" fmla="*/ 1574067 w 3217557"/>
                <a:gd name="connsiteY1" fmla="*/ 851360 h 2633810"/>
                <a:gd name="connsiteX2" fmla="*/ 1384251 w 3217557"/>
                <a:gd name="connsiteY2" fmla="*/ 1041176 h 2633810"/>
                <a:gd name="connsiteX3" fmla="*/ 1194435 w 3217557"/>
                <a:gd name="connsiteY3" fmla="*/ 851360 h 2633810"/>
                <a:gd name="connsiteX4" fmla="*/ 1384251 w 3217557"/>
                <a:gd name="connsiteY4" fmla="*/ 661544 h 2633810"/>
                <a:gd name="connsiteX5" fmla="*/ 1993421 w 3217557"/>
                <a:gd name="connsiteY5" fmla="*/ 661544 h 2633810"/>
                <a:gd name="connsiteX6" fmla="*/ 2183237 w 3217557"/>
                <a:gd name="connsiteY6" fmla="*/ 851360 h 2633810"/>
                <a:gd name="connsiteX7" fmla="*/ 1993421 w 3217557"/>
                <a:gd name="connsiteY7" fmla="*/ 1041176 h 2633810"/>
                <a:gd name="connsiteX8" fmla="*/ 1803605 w 3217557"/>
                <a:gd name="connsiteY8" fmla="*/ 851360 h 2633810"/>
                <a:gd name="connsiteX9" fmla="*/ 1993421 w 3217557"/>
                <a:gd name="connsiteY9" fmla="*/ 661544 h 2633810"/>
                <a:gd name="connsiteX10" fmla="*/ 2602591 w 3217557"/>
                <a:gd name="connsiteY10" fmla="*/ 661544 h 2633810"/>
                <a:gd name="connsiteX11" fmla="*/ 2792407 w 3217557"/>
                <a:gd name="connsiteY11" fmla="*/ 851360 h 2633810"/>
                <a:gd name="connsiteX12" fmla="*/ 2602591 w 3217557"/>
                <a:gd name="connsiteY12" fmla="*/ 1041176 h 2633810"/>
                <a:gd name="connsiteX13" fmla="*/ 2412775 w 3217557"/>
                <a:gd name="connsiteY13" fmla="*/ 851360 h 2633810"/>
                <a:gd name="connsiteX14" fmla="*/ 2602591 w 3217557"/>
                <a:gd name="connsiteY14" fmla="*/ 661544 h 2633810"/>
                <a:gd name="connsiteX15" fmla="*/ 677114 w 3217557"/>
                <a:gd name="connsiteY15" fmla="*/ 569491 h 2633810"/>
                <a:gd name="connsiteX16" fmla="*/ 330916 w 3217557"/>
                <a:gd name="connsiteY16" fmla="*/ 569491 h 2633810"/>
                <a:gd name="connsiteX17" fmla="*/ 0 w 3217557"/>
                <a:gd name="connsiteY17" fmla="*/ 900407 h 2633810"/>
                <a:gd name="connsiteX18" fmla="*/ 0 w 3217557"/>
                <a:gd name="connsiteY18" fmla="*/ 1952009 h 2633810"/>
                <a:gd name="connsiteX19" fmla="*/ 330916 w 3217557"/>
                <a:gd name="connsiteY19" fmla="*/ 2282925 h 2633810"/>
                <a:gd name="connsiteX20" fmla="*/ 711670 w 3217557"/>
                <a:gd name="connsiteY20" fmla="*/ 2282925 h 2633810"/>
                <a:gd name="connsiteX21" fmla="*/ 165895 w 3217557"/>
                <a:gd name="connsiteY21" fmla="*/ 2633810 h 2633810"/>
                <a:gd name="connsiteX22" fmla="*/ 1294529 w 3217557"/>
                <a:gd name="connsiteY22" fmla="*/ 2282925 h 2633810"/>
                <a:gd name="connsiteX23" fmla="*/ 2117356 w 3217557"/>
                <a:gd name="connsiteY23" fmla="*/ 2282925 h 2633810"/>
                <a:gd name="connsiteX24" fmla="*/ 2418395 w 3217557"/>
                <a:gd name="connsiteY24" fmla="*/ 2087951 h 2633810"/>
                <a:gd name="connsiteX25" fmla="*/ 1830857 w 3217557"/>
                <a:gd name="connsiteY25" fmla="*/ 1799347 h 2633810"/>
                <a:gd name="connsiteX26" fmla="*/ 1008030 w 3217557"/>
                <a:gd name="connsiteY26" fmla="*/ 1799347 h 2633810"/>
                <a:gd name="connsiteX27" fmla="*/ 677114 w 3217557"/>
                <a:gd name="connsiteY27" fmla="*/ 1468431 h 2633810"/>
                <a:gd name="connsiteX28" fmla="*/ 677114 w 3217557"/>
                <a:gd name="connsiteY28" fmla="*/ 569491 h 2633810"/>
                <a:gd name="connsiteX29" fmla="*/ 2886641 w 3217557"/>
                <a:gd name="connsiteY29" fmla="*/ 0 h 2633810"/>
                <a:gd name="connsiteX30" fmla="*/ 1100201 w 3217557"/>
                <a:gd name="connsiteY30" fmla="*/ 0 h 2633810"/>
                <a:gd name="connsiteX31" fmla="*/ 769285 w 3217557"/>
                <a:gd name="connsiteY31" fmla="*/ 330916 h 2633810"/>
                <a:gd name="connsiteX32" fmla="*/ 769285 w 3217557"/>
                <a:gd name="connsiteY32" fmla="*/ 1382518 h 2633810"/>
                <a:gd name="connsiteX33" fmla="*/ 1100201 w 3217557"/>
                <a:gd name="connsiteY33" fmla="*/ 1713434 h 2633810"/>
                <a:gd name="connsiteX34" fmla="*/ 1923028 w 3217557"/>
                <a:gd name="connsiteY34" fmla="*/ 1713434 h 2633810"/>
                <a:gd name="connsiteX35" fmla="*/ 3078958 w 3217557"/>
                <a:gd name="connsiteY35" fmla="*/ 2077967 h 2633810"/>
                <a:gd name="connsiteX36" fmla="*/ 2505887 w 3217557"/>
                <a:gd name="connsiteY36" fmla="*/ 1713434 h 2633810"/>
                <a:gd name="connsiteX37" fmla="*/ 2886641 w 3217557"/>
                <a:gd name="connsiteY37" fmla="*/ 1713434 h 2633810"/>
                <a:gd name="connsiteX38" fmla="*/ 3217557 w 3217557"/>
                <a:gd name="connsiteY38" fmla="*/ 1382518 h 2633810"/>
                <a:gd name="connsiteX39" fmla="*/ 3217557 w 3217557"/>
                <a:gd name="connsiteY39" fmla="*/ 330916 h 2633810"/>
                <a:gd name="connsiteX40" fmla="*/ 2886641 w 3217557"/>
                <a:gd name="connsiteY40" fmla="*/ 0 h 2633810"/>
                <a:gd name="connsiteX0" fmla="*/ 1384251 w 3217557"/>
                <a:gd name="connsiteY0" fmla="*/ 661544 h 2633810"/>
                <a:gd name="connsiteX1" fmla="*/ 1574067 w 3217557"/>
                <a:gd name="connsiteY1" fmla="*/ 851360 h 2633810"/>
                <a:gd name="connsiteX2" fmla="*/ 1384251 w 3217557"/>
                <a:gd name="connsiteY2" fmla="*/ 1041176 h 2633810"/>
                <a:gd name="connsiteX3" fmla="*/ 1194435 w 3217557"/>
                <a:gd name="connsiteY3" fmla="*/ 851360 h 2633810"/>
                <a:gd name="connsiteX4" fmla="*/ 1384251 w 3217557"/>
                <a:gd name="connsiteY4" fmla="*/ 661544 h 2633810"/>
                <a:gd name="connsiteX5" fmla="*/ 1993421 w 3217557"/>
                <a:gd name="connsiteY5" fmla="*/ 661544 h 2633810"/>
                <a:gd name="connsiteX6" fmla="*/ 2183237 w 3217557"/>
                <a:gd name="connsiteY6" fmla="*/ 851360 h 2633810"/>
                <a:gd name="connsiteX7" fmla="*/ 1993421 w 3217557"/>
                <a:gd name="connsiteY7" fmla="*/ 1041176 h 2633810"/>
                <a:gd name="connsiteX8" fmla="*/ 1803605 w 3217557"/>
                <a:gd name="connsiteY8" fmla="*/ 851360 h 2633810"/>
                <a:gd name="connsiteX9" fmla="*/ 1993421 w 3217557"/>
                <a:gd name="connsiteY9" fmla="*/ 661544 h 2633810"/>
                <a:gd name="connsiteX10" fmla="*/ 2602591 w 3217557"/>
                <a:gd name="connsiteY10" fmla="*/ 661544 h 2633810"/>
                <a:gd name="connsiteX11" fmla="*/ 2792407 w 3217557"/>
                <a:gd name="connsiteY11" fmla="*/ 851360 h 2633810"/>
                <a:gd name="connsiteX12" fmla="*/ 2602591 w 3217557"/>
                <a:gd name="connsiteY12" fmla="*/ 1041176 h 2633810"/>
                <a:gd name="connsiteX13" fmla="*/ 2412775 w 3217557"/>
                <a:gd name="connsiteY13" fmla="*/ 851360 h 2633810"/>
                <a:gd name="connsiteX14" fmla="*/ 2602591 w 3217557"/>
                <a:gd name="connsiteY14" fmla="*/ 661544 h 2633810"/>
                <a:gd name="connsiteX15" fmla="*/ 677114 w 3217557"/>
                <a:gd name="connsiteY15" fmla="*/ 569491 h 2633810"/>
                <a:gd name="connsiteX16" fmla="*/ 330916 w 3217557"/>
                <a:gd name="connsiteY16" fmla="*/ 569491 h 2633810"/>
                <a:gd name="connsiteX17" fmla="*/ 0 w 3217557"/>
                <a:gd name="connsiteY17" fmla="*/ 900407 h 2633810"/>
                <a:gd name="connsiteX18" fmla="*/ 0 w 3217557"/>
                <a:gd name="connsiteY18" fmla="*/ 1952009 h 2633810"/>
                <a:gd name="connsiteX19" fmla="*/ 330916 w 3217557"/>
                <a:gd name="connsiteY19" fmla="*/ 2282925 h 2633810"/>
                <a:gd name="connsiteX20" fmla="*/ 711670 w 3217557"/>
                <a:gd name="connsiteY20" fmla="*/ 2282925 h 2633810"/>
                <a:gd name="connsiteX21" fmla="*/ 165895 w 3217557"/>
                <a:gd name="connsiteY21" fmla="*/ 2633810 h 2633810"/>
                <a:gd name="connsiteX22" fmla="*/ 1294529 w 3217557"/>
                <a:gd name="connsiteY22" fmla="*/ 2282925 h 2633810"/>
                <a:gd name="connsiteX23" fmla="*/ 2117356 w 3217557"/>
                <a:gd name="connsiteY23" fmla="*/ 2282925 h 2633810"/>
                <a:gd name="connsiteX24" fmla="*/ 2418395 w 3217557"/>
                <a:gd name="connsiteY24" fmla="*/ 2087951 h 2633810"/>
                <a:gd name="connsiteX25" fmla="*/ 1830857 w 3217557"/>
                <a:gd name="connsiteY25" fmla="*/ 1799347 h 2633810"/>
                <a:gd name="connsiteX26" fmla="*/ 1008030 w 3217557"/>
                <a:gd name="connsiteY26" fmla="*/ 1799347 h 2633810"/>
                <a:gd name="connsiteX27" fmla="*/ 677114 w 3217557"/>
                <a:gd name="connsiteY27" fmla="*/ 1468431 h 2633810"/>
                <a:gd name="connsiteX28" fmla="*/ 677114 w 3217557"/>
                <a:gd name="connsiteY28" fmla="*/ 569491 h 2633810"/>
                <a:gd name="connsiteX29" fmla="*/ 2886641 w 3217557"/>
                <a:gd name="connsiteY29" fmla="*/ 0 h 2633810"/>
                <a:gd name="connsiteX30" fmla="*/ 1100201 w 3217557"/>
                <a:gd name="connsiteY30" fmla="*/ 0 h 2633810"/>
                <a:gd name="connsiteX31" fmla="*/ 769285 w 3217557"/>
                <a:gd name="connsiteY31" fmla="*/ 330916 h 2633810"/>
                <a:gd name="connsiteX32" fmla="*/ 769285 w 3217557"/>
                <a:gd name="connsiteY32" fmla="*/ 1382518 h 2633810"/>
                <a:gd name="connsiteX33" fmla="*/ 1100201 w 3217557"/>
                <a:gd name="connsiteY33" fmla="*/ 1713434 h 2633810"/>
                <a:gd name="connsiteX34" fmla="*/ 1923028 w 3217557"/>
                <a:gd name="connsiteY34" fmla="*/ 1713434 h 2633810"/>
                <a:gd name="connsiteX35" fmla="*/ 3078958 w 3217557"/>
                <a:gd name="connsiteY35" fmla="*/ 2077967 h 2633810"/>
                <a:gd name="connsiteX36" fmla="*/ 2505887 w 3217557"/>
                <a:gd name="connsiteY36" fmla="*/ 1713434 h 2633810"/>
                <a:gd name="connsiteX37" fmla="*/ 2886641 w 3217557"/>
                <a:gd name="connsiteY37" fmla="*/ 1713434 h 2633810"/>
                <a:gd name="connsiteX38" fmla="*/ 3217557 w 3217557"/>
                <a:gd name="connsiteY38" fmla="*/ 1382518 h 2633810"/>
                <a:gd name="connsiteX39" fmla="*/ 3217557 w 3217557"/>
                <a:gd name="connsiteY39" fmla="*/ 330916 h 2633810"/>
                <a:gd name="connsiteX40" fmla="*/ 2886641 w 3217557"/>
                <a:gd name="connsiteY40" fmla="*/ 0 h 2633810"/>
                <a:gd name="connsiteX0" fmla="*/ 1384251 w 3217557"/>
                <a:gd name="connsiteY0" fmla="*/ 661544 h 2654282"/>
                <a:gd name="connsiteX1" fmla="*/ 1574067 w 3217557"/>
                <a:gd name="connsiteY1" fmla="*/ 851360 h 2654282"/>
                <a:gd name="connsiteX2" fmla="*/ 1384251 w 3217557"/>
                <a:gd name="connsiteY2" fmla="*/ 1041176 h 2654282"/>
                <a:gd name="connsiteX3" fmla="*/ 1194435 w 3217557"/>
                <a:gd name="connsiteY3" fmla="*/ 851360 h 2654282"/>
                <a:gd name="connsiteX4" fmla="*/ 1384251 w 3217557"/>
                <a:gd name="connsiteY4" fmla="*/ 661544 h 2654282"/>
                <a:gd name="connsiteX5" fmla="*/ 1993421 w 3217557"/>
                <a:gd name="connsiteY5" fmla="*/ 661544 h 2654282"/>
                <a:gd name="connsiteX6" fmla="*/ 2183237 w 3217557"/>
                <a:gd name="connsiteY6" fmla="*/ 851360 h 2654282"/>
                <a:gd name="connsiteX7" fmla="*/ 1993421 w 3217557"/>
                <a:gd name="connsiteY7" fmla="*/ 1041176 h 2654282"/>
                <a:gd name="connsiteX8" fmla="*/ 1803605 w 3217557"/>
                <a:gd name="connsiteY8" fmla="*/ 851360 h 2654282"/>
                <a:gd name="connsiteX9" fmla="*/ 1993421 w 3217557"/>
                <a:gd name="connsiteY9" fmla="*/ 661544 h 2654282"/>
                <a:gd name="connsiteX10" fmla="*/ 2602591 w 3217557"/>
                <a:gd name="connsiteY10" fmla="*/ 661544 h 2654282"/>
                <a:gd name="connsiteX11" fmla="*/ 2792407 w 3217557"/>
                <a:gd name="connsiteY11" fmla="*/ 851360 h 2654282"/>
                <a:gd name="connsiteX12" fmla="*/ 2602591 w 3217557"/>
                <a:gd name="connsiteY12" fmla="*/ 1041176 h 2654282"/>
                <a:gd name="connsiteX13" fmla="*/ 2412775 w 3217557"/>
                <a:gd name="connsiteY13" fmla="*/ 851360 h 2654282"/>
                <a:gd name="connsiteX14" fmla="*/ 2602591 w 3217557"/>
                <a:gd name="connsiteY14" fmla="*/ 661544 h 2654282"/>
                <a:gd name="connsiteX15" fmla="*/ 677114 w 3217557"/>
                <a:gd name="connsiteY15" fmla="*/ 569491 h 2654282"/>
                <a:gd name="connsiteX16" fmla="*/ 330916 w 3217557"/>
                <a:gd name="connsiteY16" fmla="*/ 569491 h 2654282"/>
                <a:gd name="connsiteX17" fmla="*/ 0 w 3217557"/>
                <a:gd name="connsiteY17" fmla="*/ 900407 h 2654282"/>
                <a:gd name="connsiteX18" fmla="*/ 0 w 3217557"/>
                <a:gd name="connsiteY18" fmla="*/ 1952009 h 2654282"/>
                <a:gd name="connsiteX19" fmla="*/ 330916 w 3217557"/>
                <a:gd name="connsiteY19" fmla="*/ 2282925 h 2654282"/>
                <a:gd name="connsiteX20" fmla="*/ 711670 w 3217557"/>
                <a:gd name="connsiteY20" fmla="*/ 2282925 h 2654282"/>
                <a:gd name="connsiteX21" fmla="*/ 275077 w 3217557"/>
                <a:gd name="connsiteY21" fmla="*/ 2654282 h 2654282"/>
                <a:gd name="connsiteX22" fmla="*/ 1294529 w 3217557"/>
                <a:gd name="connsiteY22" fmla="*/ 2282925 h 2654282"/>
                <a:gd name="connsiteX23" fmla="*/ 2117356 w 3217557"/>
                <a:gd name="connsiteY23" fmla="*/ 2282925 h 2654282"/>
                <a:gd name="connsiteX24" fmla="*/ 2418395 w 3217557"/>
                <a:gd name="connsiteY24" fmla="*/ 2087951 h 2654282"/>
                <a:gd name="connsiteX25" fmla="*/ 1830857 w 3217557"/>
                <a:gd name="connsiteY25" fmla="*/ 1799347 h 2654282"/>
                <a:gd name="connsiteX26" fmla="*/ 1008030 w 3217557"/>
                <a:gd name="connsiteY26" fmla="*/ 1799347 h 2654282"/>
                <a:gd name="connsiteX27" fmla="*/ 677114 w 3217557"/>
                <a:gd name="connsiteY27" fmla="*/ 1468431 h 2654282"/>
                <a:gd name="connsiteX28" fmla="*/ 677114 w 3217557"/>
                <a:gd name="connsiteY28" fmla="*/ 569491 h 2654282"/>
                <a:gd name="connsiteX29" fmla="*/ 2886641 w 3217557"/>
                <a:gd name="connsiteY29" fmla="*/ 0 h 2654282"/>
                <a:gd name="connsiteX30" fmla="*/ 1100201 w 3217557"/>
                <a:gd name="connsiteY30" fmla="*/ 0 h 2654282"/>
                <a:gd name="connsiteX31" fmla="*/ 769285 w 3217557"/>
                <a:gd name="connsiteY31" fmla="*/ 330916 h 2654282"/>
                <a:gd name="connsiteX32" fmla="*/ 769285 w 3217557"/>
                <a:gd name="connsiteY32" fmla="*/ 1382518 h 2654282"/>
                <a:gd name="connsiteX33" fmla="*/ 1100201 w 3217557"/>
                <a:gd name="connsiteY33" fmla="*/ 1713434 h 2654282"/>
                <a:gd name="connsiteX34" fmla="*/ 1923028 w 3217557"/>
                <a:gd name="connsiteY34" fmla="*/ 1713434 h 2654282"/>
                <a:gd name="connsiteX35" fmla="*/ 3078958 w 3217557"/>
                <a:gd name="connsiteY35" fmla="*/ 2077967 h 2654282"/>
                <a:gd name="connsiteX36" fmla="*/ 2505887 w 3217557"/>
                <a:gd name="connsiteY36" fmla="*/ 1713434 h 2654282"/>
                <a:gd name="connsiteX37" fmla="*/ 2886641 w 3217557"/>
                <a:gd name="connsiteY37" fmla="*/ 1713434 h 2654282"/>
                <a:gd name="connsiteX38" fmla="*/ 3217557 w 3217557"/>
                <a:gd name="connsiteY38" fmla="*/ 1382518 h 2654282"/>
                <a:gd name="connsiteX39" fmla="*/ 3217557 w 3217557"/>
                <a:gd name="connsiteY39" fmla="*/ 330916 h 2654282"/>
                <a:gd name="connsiteX40" fmla="*/ 2886641 w 3217557"/>
                <a:gd name="connsiteY40" fmla="*/ 0 h 2654282"/>
                <a:gd name="connsiteX0" fmla="*/ 1384251 w 3217557"/>
                <a:gd name="connsiteY0" fmla="*/ 661544 h 2654282"/>
                <a:gd name="connsiteX1" fmla="*/ 1574067 w 3217557"/>
                <a:gd name="connsiteY1" fmla="*/ 851360 h 2654282"/>
                <a:gd name="connsiteX2" fmla="*/ 1384251 w 3217557"/>
                <a:gd name="connsiteY2" fmla="*/ 1041176 h 2654282"/>
                <a:gd name="connsiteX3" fmla="*/ 1194435 w 3217557"/>
                <a:gd name="connsiteY3" fmla="*/ 851360 h 2654282"/>
                <a:gd name="connsiteX4" fmla="*/ 1384251 w 3217557"/>
                <a:gd name="connsiteY4" fmla="*/ 661544 h 2654282"/>
                <a:gd name="connsiteX5" fmla="*/ 1993421 w 3217557"/>
                <a:gd name="connsiteY5" fmla="*/ 661544 h 2654282"/>
                <a:gd name="connsiteX6" fmla="*/ 2183237 w 3217557"/>
                <a:gd name="connsiteY6" fmla="*/ 851360 h 2654282"/>
                <a:gd name="connsiteX7" fmla="*/ 1993421 w 3217557"/>
                <a:gd name="connsiteY7" fmla="*/ 1041176 h 2654282"/>
                <a:gd name="connsiteX8" fmla="*/ 1803605 w 3217557"/>
                <a:gd name="connsiteY8" fmla="*/ 851360 h 2654282"/>
                <a:gd name="connsiteX9" fmla="*/ 1993421 w 3217557"/>
                <a:gd name="connsiteY9" fmla="*/ 661544 h 2654282"/>
                <a:gd name="connsiteX10" fmla="*/ 2602591 w 3217557"/>
                <a:gd name="connsiteY10" fmla="*/ 661544 h 2654282"/>
                <a:gd name="connsiteX11" fmla="*/ 2792407 w 3217557"/>
                <a:gd name="connsiteY11" fmla="*/ 851360 h 2654282"/>
                <a:gd name="connsiteX12" fmla="*/ 2602591 w 3217557"/>
                <a:gd name="connsiteY12" fmla="*/ 1041176 h 2654282"/>
                <a:gd name="connsiteX13" fmla="*/ 2412775 w 3217557"/>
                <a:gd name="connsiteY13" fmla="*/ 851360 h 2654282"/>
                <a:gd name="connsiteX14" fmla="*/ 2602591 w 3217557"/>
                <a:gd name="connsiteY14" fmla="*/ 661544 h 2654282"/>
                <a:gd name="connsiteX15" fmla="*/ 677114 w 3217557"/>
                <a:gd name="connsiteY15" fmla="*/ 569491 h 2654282"/>
                <a:gd name="connsiteX16" fmla="*/ 330916 w 3217557"/>
                <a:gd name="connsiteY16" fmla="*/ 569491 h 2654282"/>
                <a:gd name="connsiteX17" fmla="*/ 0 w 3217557"/>
                <a:gd name="connsiteY17" fmla="*/ 900407 h 2654282"/>
                <a:gd name="connsiteX18" fmla="*/ 0 w 3217557"/>
                <a:gd name="connsiteY18" fmla="*/ 1952009 h 2654282"/>
                <a:gd name="connsiteX19" fmla="*/ 330916 w 3217557"/>
                <a:gd name="connsiteY19" fmla="*/ 2282925 h 2654282"/>
                <a:gd name="connsiteX20" fmla="*/ 711670 w 3217557"/>
                <a:gd name="connsiteY20" fmla="*/ 2282925 h 2654282"/>
                <a:gd name="connsiteX21" fmla="*/ 275077 w 3217557"/>
                <a:gd name="connsiteY21" fmla="*/ 2654282 h 2654282"/>
                <a:gd name="connsiteX22" fmla="*/ 1294529 w 3217557"/>
                <a:gd name="connsiteY22" fmla="*/ 2282925 h 2654282"/>
                <a:gd name="connsiteX23" fmla="*/ 2117356 w 3217557"/>
                <a:gd name="connsiteY23" fmla="*/ 2282925 h 2654282"/>
                <a:gd name="connsiteX24" fmla="*/ 2418395 w 3217557"/>
                <a:gd name="connsiteY24" fmla="*/ 2087951 h 2654282"/>
                <a:gd name="connsiteX25" fmla="*/ 1830857 w 3217557"/>
                <a:gd name="connsiteY25" fmla="*/ 1799347 h 2654282"/>
                <a:gd name="connsiteX26" fmla="*/ 1008030 w 3217557"/>
                <a:gd name="connsiteY26" fmla="*/ 1799347 h 2654282"/>
                <a:gd name="connsiteX27" fmla="*/ 677114 w 3217557"/>
                <a:gd name="connsiteY27" fmla="*/ 1468431 h 2654282"/>
                <a:gd name="connsiteX28" fmla="*/ 677114 w 3217557"/>
                <a:gd name="connsiteY28" fmla="*/ 569491 h 2654282"/>
                <a:gd name="connsiteX29" fmla="*/ 2886641 w 3217557"/>
                <a:gd name="connsiteY29" fmla="*/ 0 h 2654282"/>
                <a:gd name="connsiteX30" fmla="*/ 1100201 w 3217557"/>
                <a:gd name="connsiteY30" fmla="*/ 0 h 2654282"/>
                <a:gd name="connsiteX31" fmla="*/ 769285 w 3217557"/>
                <a:gd name="connsiteY31" fmla="*/ 330916 h 2654282"/>
                <a:gd name="connsiteX32" fmla="*/ 769285 w 3217557"/>
                <a:gd name="connsiteY32" fmla="*/ 1382518 h 2654282"/>
                <a:gd name="connsiteX33" fmla="*/ 1100201 w 3217557"/>
                <a:gd name="connsiteY33" fmla="*/ 1713434 h 2654282"/>
                <a:gd name="connsiteX34" fmla="*/ 1923028 w 3217557"/>
                <a:gd name="connsiteY34" fmla="*/ 1713434 h 2654282"/>
                <a:gd name="connsiteX35" fmla="*/ 3078958 w 3217557"/>
                <a:gd name="connsiteY35" fmla="*/ 2077967 h 2654282"/>
                <a:gd name="connsiteX36" fmla="*/ 2505887 w 3217557"/>
                <a:gd name="connsiteY36" fmla="*/ 1713434 h 2654282"/>
                <a:gd name="connsiteX37" fmla="*/ 2886641 w 3217557"/>
                <a:gd name="connsiteY37" fmla="*/ 1713434 h 2654282"/>
                <a:gd name="connsiteX38" fmla="*/ 3217557 w 3217557"/>
                <a:gd name="connsiteY38" fmla="*/ 1382518 h 2654282"/>
                <a:gd name="connsiteX39" fmla="*/ 3217557 w 3217557"/>
                <a:gd name="connsiteY39" fmla="*/ 330916 h 2654282"/>
                <a:gd name="connsiteX40" fmla="*/ 2886641 w 3217557"/>
                <a:gd name="connsiteY40" fmla="*/ 0 h 2654282"/>
                <a:gd name="connsiteX0" fmla="*/ 1384251 w 3217557"/>
                <a:gd name="connsiteY0" fmla="*/ 661544 h 2654282"/>
                <a:gd name="connsiteX1" fmla="*/ 1574067 w 3217557"/>
                <a:gd name="connsiteY1" fmla="*/ 851360 h 2654282"/>
                <a:gd name="connsiteX2" fmla="*/ 1384251 w 3217557"/>
                <a:gd name="connsiteY2" fmla="*/ 1041176 h 2654282"/>
                <a:gd name="connsiteX3" fmla="*/ 1194435 w 3217557"/>
                <a:gd name="connsiteY3" fmla="*/ 851360 h 2654282"/>
                <a:gd name="connsiteX4" fmla="*/ 1384251 w 3217557"/>
                <a:gd name="connsiteY4" fmla="*/ 661544 h 2654282"/>
                <a:gd name="connsiteX5" fmla="*/ 1993421 w 3217557"/>
                <a:gd name="connsiteY5" fmla="*/ 661544 h 2654282"/>
                <a:gd name="connsiteX6" fmla="*/ 2183237 w 3217557"/>
                <a:gd name="connsiteY6" fmla="*/ 851360 h 2654282"/>
                <a:gd name="connsiteX7" fmla="*/ 1993421 w 3217557"/>
                <a:gd name="connsiteY7" fmla="*/ 1041176 h 2654282"/>
                <a:gd name="connsiteX8" fmla="*/ 1803605 w 3217557"/>
                <a:gd name="connsiteY8" fmla="*/ 851360 h 2654282"/>
                <a:gd name="connsiteX9" fmla="*/ 1993421 w 3217557"/>
                <a:gd name="connsiteY9" fmla="*/ 661544 h 2654282"/>
                <a:gd name="connsiteX10" fmla="*/ 2602591 w 3217557"/>
                <a:gd name="connsiteY10" fmla="*/ 661544 h 2654282"/>
                <a:gd name="connsiteX11" fmla="*/ 2792407 w 3217557"/>
                <a:gd name="connsiteY11" fmla="*/ 851360 h 2654282"/>
                <a:gd name="connsiteX12" fmla="*/ 2602591 w 3217557"/>
                <a:gd name="connsiteY12" fmla="*/ 1041176 h 2654282"/>
                <a:gd name="connsiteX13" fmla="*/ 2412775 w 3217557"/>
                <a:gd name="connsiteY13" fmla="*/ 851360 h 2654282"/>
                <a:gd name="connsiteX14" fmla="*/ 2602591 w 3217557"/>
                <a:gd name="connsiteY14" fmla="*/ 661544 h 2654282"/>
                <a:gd name="connsiteX15" fmla="*/ 677114 w 3217557"/>
                <a:gd name="connsiteY15" fmla="*/ 569491 h 2654282"/>
                <a:gd name="connsiteX16" fmla="*/ 330916 w 3217557"/>
                <a:gd name="connsiteY16" fmla="*/ 569491 h 2654282"/>
                <a:gd name="connsiteX17" fmla="*/ 0 w 3217557"/>
                <a:gd name="connsiteY17" fmla="*/ 900407 h 2654282"/>
                <a:gd name="connsiteX18" fmla="*/ 0 w 3217557"/>
                <a:gd name="connsiteY18" fmla="*/ 1952009 h 2654282"/>
                <a:gd name="connsiteX19" fmla="*/ 330916 w 3217557"/>
                <a:gd name="connsiteY19" fmla="*/ 2282925 h 2654282"/>
                <a:gd name="connsiteX20" fmla="*/ 711670 w 3217557"/>
                <a:gd name="connsiteY20" fmla="*/ 2282925 h 2654282"/>
                <a:gd name="connsiteX21" fmla="*/ 275077 w 3217557"/>
                <a:gd name="connsiteY21" fmla="*/ 2654282 h 2654282"/>
                <a:gd name="connsiteX22" fmla="*/ 1294529 w 3217557"/>
                <a:gd name="connsiteY22" fmla="*/ 2282925 h 2654282"/>
                <a:gd name="connsiteX23" fmla="*/ 2117356 w 3217557"/>
                <a:gd name="connsiteY23" fmla="*/ 2282925 h 2654282"/>
                <a:gd name="connsiteX24" fmla="*/ 2418395 w 3217557"/>
                <a:gd name="connsiteY24" fmla="*/ 2087951 h 2654282"/>
                <a:gd name="connsiteX25" fmla="*/ 1830857 w 3217557"/>
                <a:gd name="connsiteY25" fmla="*/ 1799347 h 2654282"/>
                <a:gd name="connsiteX26" fmla="*/ 1008030 w 3217557"/>
                <a:gd name="connsiteY26" fmla="*/ 1799347 h 2654282"/>
                <a:gd name="connsiteX27" fmla="*/ 677114 w 3217557"/>
                <a:gd name="connsiteY27" fmla="*/ 1468431 h 2654282"/>
                <a:gd name="connsiteX28" fmla="*/ 677114 w 3217557"/>
                <a:gd name="connsiteY28" fmla="*/ 569491 h 2654282"/>
                <a:gd name="connsiteX29" fmla="*/ 2886641 w 3217557"/>
                <a:gd name="connsiteY29" fmla="*/ 0 h 2654282"/>
                <a:gd name="connsiteX30" fmla="*/ 1100201 w 3217557"/>
                <a:gd name="connsiteY30" fmla="*/ 0 h 2654282"/>
                <a:gd name="connsiteX31" fmla="*/ 769285 w 3217557"/>
                <a:gd name="connsiteY31" fmla="*/ 330916 h 2654282"/>
                <a:gd name="connsiteX32" fmla="*/ 769285 w 3217557"/>
                <a:gd name="connsiteY32" fmla="*/ 1382518 h 2654282"/>
                <a:gd name="connsiteX33" fmla="*/ 1100201 w 3217557"/>
                <a:gd name="connsiteY33" fmla="*/ 1713434 h 2654282"/>
                <a:gd name="connsiteX34" fmla="*/ 1923028 w 3217557"/>
                <a:gd name="connsiteY34" fmla="*/ 1713434 h 2654282"/>
                <a:gd name="connsiteX35" fmla="*/ 3078958 w 3217557"/>
                <a:gd name="connsiteY35" fmla="*/ 2077967 h 2654282"/>
                <a:gd name="connsiteX36" fmla="*/ 2505887 w 3217557"/>
                <a:gd name="connsiteY36" fmla="*/ 1713434 h 2654282"/>
                <a:gd name="connsiteX37" fmla="*/ 2886641 w 3217557"/>
                <a:gd name="connsiteY37" fmla="*/ 1713434 h 2654282"/>
                <a:gd name="connsiteX38" fmla="*/ 3217557 w 3217557"/>
                <a:gd name="connsiteY38" fmla="*/ 1382518 h 2654282"/>
                <a:gd name="connsiteX39" fmla="*/ 3217557 w 3217557"/>
                <a:gd name="connsiteY39" fmla="*/ 330916 h 2654282"/>
                <a:gd name="connsiteX40" fmla="*/ 2886641 w 3217557"/>
                <a:gd name="connsiteY40" fmla="*/ 0 h 2654282"/>
                <a:gd name="connsiteX0" fmla="*/ 1384251 w 3217557"/>
                <a:gd name="connsiteY0" fmla="*/ 661544 h 2654282"/>
                <a:gd name="connsiteX1" fmla="*/ 1574067 w 3217557"/>
                <a:gd name="connsiteY1" fmla="*/ 851360 h 2654282"/>
                <a:gd name="connsiteX2" fmla="*/ 1384251 w 3217557"/>
                <a:gd name="connsiteY2" fmla="*/ 1041176 h 2654282"/>
                <a:gd name="connsiteX3" fmla="*/ 1194435 w 3217557"/>
                <a:gd name="connsiteY3" fmla="*/ 851360 h 2654282"/>
                <a:gd name="connsiteX4" fmla="*/ 1384251 w 3217557"/>
                <a:gd name="connsiteY4" fmla="*/ 661544 h 2654282"/>
                <a:gd name="connsiteX5" fmla="*/ 1993421 w 3217557"/>
                <a:gd name="connsiteY5" fmla="*/ 661544 h 2654282"/>
                <a:gd name="connsiteX6" fmla="*/ 2183237 w 3217557"/>
                <a:gd name="connsiteY6" fmla="*/ 851360 h 2654282"/>
                <a:gd name="connsiteX7" fmla="*/ 1993421 w 3217557"/>
                <a:gd name="connsiteY7" fmla="*/ 1041176 h 2654282"/>
                <a:gd name="connsiteX8" fmla="*/ 1803605 w 3217557"/>
                <a:gd name="connsiteY8" fmla="*/ 851360 h 2654282"/>
                <a:gd name="connsiteX9" fmla="*/ 1993421 w 3217557"/>
                <a:gd name="connsiteY9" fmla="*/ 661544 h 2654282"/>
                <a:gd name="connsiteX10" fmla="*/ 2602591 w 3217557"/>
                <a:gd name="connsiteY10" fmla="*/ 661544 h 2654282"/>
                <a:gd name="connsiteX11" fmla="*/ 2792407 w 3217557"/>
                <a:gd name="connsiteY11" fmla="*/ 851360 h 2654282"/>
                <a:gd name="connsiteX12" fmla="*/ 2602591 w 3217557"/>
                <a:gd name="connsiteY12" fmla="*/ 1041176 h 2654282"/>
                <a:gd name="connsiteX13" fmla="*/ 2412775 w 3217557"/>
                <a:gd name="connsiteY13" fmla="*/ 851360 h 2654282"/>
                <a:gd name="connsiteX14" fmla="*/ 2602591 w 3217557"/>
                <a:gd name="connsiteY14" fmla="*/ 661544 h 2654282"/>
                <a:gd name="connsiteX15" fmla="*/ 677114 w 3217557"/>
                <a:gd name="connsiteY15" fmla="*/ 569491 h 2654282"/>
                <a:gd name="connsiteX16" fmla="*/ 330916 w 3217557"/>
                <a:gd name="connsiteY16" fmla="*/ 569491 h 2654282"/>
                <a:gd name="connsiteX17" fmla="*/ 0 w 3217557"/>
                <a:gd name="connsiteY17" fmla="*/ 900407 h 2654282"/>
                <a:gd name="connsiteX18" fmla="*/ 0 w 3217557"/>
                <a:gd name="connsiteY18" fmla="*/ 1952009 h 2654282"/>
                <a:gd name="connsiteX19" fmla="*/ 330916 w 3217557"/>
                <a:gd name="connsiteY19" fmla="*/ 2282925 h 2654282"/>
                <a:gd name="connsiteX20" fmla="*/ 711670 w 3217557"/>
                <a:gd name="connsiteY20" fmla="*/ 2282925 h 2654282"/>
                <a:gd name="connsiteX21" fmla="*/ 275077 w 3217557"/>
                <a:gd name="connsiteY21" fmla="*/ 2654282 h 2654282"/>
                <a:gd name="connsiteX22" fmla="*/ 1294529 w 3217557"/>
                <a:gd name="connsiteY22" fmla="*/ 2282925 h 2654282"/>
                <a:gd name="connsiteX23" fmla="*/ 2117356 w 3217557"/>
                <a:gd name="connsiteY23" fmla="*/ 2282925 h 2654282"/>
                <a:gd name="connsiteX24" fmla="*/ 2418395 w 3217557"/>
                <a:gd name="connsiteY24" fmla="*/ 2087951 h 2654282"/>
                <a:gd name="connsiteX25" fmla="*/ 1830857 w 3217557"/>
                <a:gd name="connsiteY25" fmla="*/ 1799347 h 2654282"/>
                <a:gd name="connsiteX26" fmla="*/ 1008030 w 3217557"/>
                <a:gd name="connsiteY26" fmla="*/ 1799347 h 2654282"/>
                <a:gd name="connsiteX27" fmla="*/ 677114 w 3217557"/>
                <a:gd name="connsiteY27" fmla="*/ 1468431 h 2654282"/>
                <a:gd name="connsiteX28" fmla="*/ 677114 w 3217557"/>
                <a:gd name="connsiteY28" fmla="*/ 569491 h 2654282"/>
                <a:gd name="connsiteX29" fmla="*/ 2886641 w 3217557"/>
                <a:gd name="connsiteY29" fmla="*/ 0 h 2654282"/>
                <a:gd name="connsiteX30" fmla="*/ 1100201 w 3217557"/>
                <a:gd name="connsiteY30" fmla="*/ 0 h 2654282"/>
                <a:gd name="connsiteX31" fmla="*/ 769285 w 3217557"/>
                <a:gd name="connsiteY31" fmla="*/ 330916 h 2654282"/>
                <a:gd name="connsiteX32" fmla="*/ 769285 w 3217557"/>
                <a:gd name="connsiteY32" fmla="*/ 1382518 h 2654282"/>
                <a:gd name="connsiteX33" fmla="*/ 1100201 w 3217557"/>
                <a:gd name="connsiteY33" fmla="*/ 1713434 h 2654282"/>
                <a:gd name="connsiteX34" fmla="*/ 1923028 w 3217557"/>
                <a:gd name="connsiteY34" fmla="*/ 1713434 h 2654282"/>
                <a:gd name="connsiteX35" fmla="*/ 3078958 w 3217557"/>
                <a:gd name="connsiteY35" fmla="*/ 2077967 h 2654282"/>
                <a:gd name="connsiteX36" fmla="*/ 2505887 w 3217557"/>
                <a:gd name="connsiteY36" fmla="*/ 1713434 h 2654282"/>
                <a:gd name="connsiteX37" fmla="*/ 2886641 w 3217557"/>
                <a:gd name="connsiteY37" fmla="*/ 1713434 h 2654282"/>
                <a:gd name="connsiteX38" fmla="*/ 3217557 w 3217557"/>
                <a:gd name="connsiteY38" fmla="*/ 1382518 h 2654282"/>
                <a:gd name="connsiteX39" fmla="*/ 3217557 w 3217557"/>
                <a:gd name="connsiteY39" fmla="*/ 330916 h 2654282"/>
                <a:gd name="connsiteX40" fmla="*/ 2886641 w 3217557"/>
                <a:gd name="connsiteY40" fmla="*/ 0 h 2654282"/>
                <a:gd name="connsiteX0" fmla="*/ 1384251 w 3217557"/>
                <a:gd name="connsiteY0" fmla="*/ 661544 h 2654282"/>
                <a:gd name="connsiteX1" fmla="*/ 1574067 w 3217557"/>
                <a:gd name="connsiteY1" fmla="*/ 851360 h 2654282"/>
                <a:gd name="connsiteX2" fmla="*/ 1384251 w 3217557"/>
                <a:gd name="connsiteY2" fmla="*/ 1041176 h 2654282"/>
                <a:gd name="connsiteX3" fmla="*/ 1194435 w 3217557"/>
                <a:gd name="connsiteY3" fmla="*/ 851360 h 2654282"/>
                <a:gd name="connsiteX4" fmla="*/ 1384251 w 3217557"/>
                <a:gd name="connsiteY4" fmla="*/ 661544 h 2654282"/>
                <a:gd name="connsiteX5" fmla="*/ 1993421 w 3217557"/>
                <a:gd name="connsiteY5" fmla="*/ 661544 h 2654282"/>
                <a:gd name="connsiteX6" fmla="*/ 2183237 w 3217557"/>
                <a:gd name="connsiteY6" fmla="*/ 851360 h 2654282"/>
                <a:gd name="connsiteX7" fmla="*/ 1993421 w 3217557"/>
                <a:gd name="connsiteY7" fmla="*/ 1041176 h 2654282"/>
                <a:gd name="connsiteX8" fmla="*/ 1803605 w 3217557"/>
                <a:gd name="connsiteY8" fmla="*/ 851360 h 2654282"/>
                <a:gd name="connsiteX9" fmla="*/ 1993421 w 3217557"/>
                <a:gd name="connsiteY9" fmla="*/ 661544 h 2654282"/>
                <a:gd name="connsiteX10" fmla="*/ 2602591 w 3217557"/>
                <a:gd name="connsiteY10" fmla="*/ 661544 h 2654282"/>
                <a:gd name="connsiteX11" fmla="*/ 2792407 w 3217557"/>
                <a:gd name="connsiteY11" fmla="*/ 851360 h 2654282"/>
                <a:gd name="connsiteX12" fmla="*/ 2602591 w 3217557"/>
                <a:gd name="connsiteY12" fmla="*/ 1041176 h 2654282"/>
                <a:gd name="connsiteX13" fmla="*/ 2412775 w 3217557"/>
                <a:gd name="connsiteY13" fmla="*/ 851360 h 2654282"/>
                <a:gd name="connsiteX14" fmla="*/ 2602591 w 3217557"/>
                <a:gd name="connsiteY14" fmla="*/ 661544 h 2654282"/>
                <a:gd name="connsiteX15" fmla="*/ 677114 w 3217557"/>
                <a:gd name="connsiteY15" fmla="*/ 569491 h 2654282"/>
                <a:gd name="connsiteX16" fmla="*/ 330916 w 3217557"/>
                <a:gd name="connsiteY16" fmla="*/ 569491 h 2654282"/>
                <a:gd name="connsiteX17" fmla="*/ 0 w 3217557"/>
                <a:gd name="connsiteY17" fmla="*/ 900407 h 2654282"/>
                <a:gd name="connsiteX18" fmla="*/ 0 w 3217557"/>
                <a:gd name="connsiteY18" fmla="*/ 1952009 h 2654282"/>
                <a:gd name="connsiteX19" fmla="*/ 330916 w 3217557"/>
                <a:gd name="connsiteY19" fmla="*/ 2282925 h 2654282"/>
                <a:gd name="connsiteX20" fmla="*/ 711670 w 3217557"/>
                <a:gd name="connsiteY20" fmla="*/ 2282925 h 2654282"/>
                <a:gd name="connsiteX21" fmla="*/ 275077 w 3217557"/>
                <a:gd name="connsiteY21" fmla="*/ 2654282 h 2654282"/>
                <a:gd name="connsiteX22" fmla="*/ 1294529 w 3217557"/>
                <a:gd name="connsiteY22" fmla="*/ 2282925 h 2654282"/>
                <a:gd name="connsiteX23" fmla="*/ 2117356 w 3217557"/>
                <a:gd name="connsiteY23" fmla="*/ 2282925 h 2654282"/>
                <a:gd name="connsiteX24" fmla="*/ 2418395 w 3217557"/>
                <a:gd name="connsiteY24" fmla="*/ 2087951 h 2654282"/>
                <a:gd name="connsiteX25" fmla="*/ 1830857 w 3217557"/>
                <a:gd name="connsiteY25" fmla="*/ 1799347 h 2654282"/>
                <a:gd name="connsiteX26" fmla="*/ 1008030 w 3217557"/>
                <a:gd name="connsiteY26" fmla="*/ 1799347 h 2654282"/>
                <a:gd name="connsiteX27" fmla="*/ 677114 w 3217557"/>
                <a:gd name="connsiteY27" fmla="*/ 1468431 h 2654282"/>
                <a:gd name="connsiteX28" fmla="*/ 677114 w 3217557"/>
                <a:gd name="connsiteY28" fmla="*/ 569491 h 2654282"/>
                <a:gd name="connsiteX29" fmla="*/ 2886641 w 3217557"/>
                <a:gd name="connsiteY29" fmla="*/ 0 h 2654282"/>
                <a:gd name="connsiteX30" fmla="*/ 1100201 w 3217557"/>
                <a:gd name="connsiteY30" fmla="*/ 0 h 2654282"/>
                <a:gd name="connsiteX31" fmla="*/ 769285 w 3217557"/>
                <a:gd name="connsiteY31" fmla="*/ 330916 h 2654282"/>
                <a:gd name="connsiteX32" fmla="*/ 769285 w 3217557"/>
                <a:gd name="connsiteY32" fmla="*/ 1382518 h 2654282"/>
                <a:gd name="connsiteX33" fmla="*/ 1100201 w 3217557"/>
                <a:gd name="connsiteY33" fmla="*/ 1713434 h 2654282"/>
                <a:gd name="connsiteX34" fmla="*/ 1923028 w 3217557"/>
                <a:gd name="connsiteY34" fmla="*/ 1713434 h 2654282"/>
                <a:gd name="connsiteX35" fmla="*/ 3078958 w 3217557"/>
                <a:gd name="connsiteY35" fmla="*/ 2077967 h 2654282"/>
                <a:gd name="connsiteX36" fmla="*/ 2505887 w 3217557"/>
                <a:gd name="connsiteY36" fmla="*/ 1713434 h 2654282"/>
                <a:gd name="connsiteX37" fmla="*/ 2886641 w 3217557"/>
                <a:gd name="connsiteY37" fmla="*/ 1713434 h 2654282"/>
                <a:gd name="connsiteX38" fmla="*/ 3217557 w 3217557"/>
                <a:gd name="connsiteY38" fmla="*/ 1382518 h 2654282"/>
                <a:gd name="connsiteX39" fmla="*/ 3217557 w 3217557"/>
                <a:gd name="connsiteY39" fmla="*/ 330916 h 2654282"/>
                <a:gd name="connsiteX40" fmla="*/ 2886641 w 3217557"/>
                <a:gd name="connsiteY40" fmla="*/ 0 h 2654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3217557" h="2654282">
                  <a:moveTo>
                    <a:pt x="1384251" y="661544"/>
                  </a:moveTo>
                  <a:cubicBezTo>
                    <a:pt x="1489083" y="661544"/>
                    <a:pt x="1574067" y="746528"/>
                    <a:pt x="1574067" y="851360"/>
                  </a:cubicBezTo>
                  <a:cubicBezTo>
                    <a:pt x="1574067" y="956192"/>
                    <a:pt x="1489083" y="1041176"/>
                    <a:pt x="1384251" y="1041176"/>
                  </a:cubicBezTo>
                  <a:cubicBezTo>
                    <a:pt x="1279419" y="1041176"/>
                    <a:pt x="1194435" y="956192"/>
                    <a:pt x="1194435" y="851360"/>
                  </a:cubicBezTo>
                  <a:cubicBezTo>
                    <a:pt x="1194435" y="746528"/>
                    <a:pt x="1279419" y="661544"/>
                    <a:pt x="1384251" y="661544"/>
                  </a:cubicBezTo>
                  <a:close/>
                  <a:moveTo>
                    <a:pt x="1993421" y="661544"/>
                  </a:moveTo>
                  <a:cubicBezTo>
                    <a:pt x="2098253" y="661544"/>
                    <a:pt x="2183237" y="746528"/>
                    <a:pt x="2183237" y="851360"/>
                  </a:cubicBezTo>
                  <a:cubicBezTo>
                    <a:pt x="2183237" y="956192"/>
                    <a:pt x="2098253" y="1041176"/>
                    <a:pt x="1993421" y="1041176"/>
                  </a:cubicBezTo>
                  <a:cubicBezTo>
                    <a:pt x="1888589" y="1041176"/>
                    <a:pt x="1803605" y="956192"/>
                    <a:pt x="1803605" y="851360"/>
                  </a:cubicBezTo>
                  <a:cubicBezTo>
                    <a:pt x="1803605" y="746528"/>
                    <a:pt x="1888589" y="661544"/>
                    <a:pt x="1993421" y="661544"/>
                  </a:cubicBezTo>
                  <a:close/>
                  <a:moveTo>
                    <a:pt x="2602591" y="661544"/>
                  </a:moveTo>
                  <a:cubicBezTo>
                    <a:pt x="2707423" y="661544"/>
                    <a:pt x="2792407" y="746528"/>
                    <a:pt x="2792407" y="851360"/>
                  </a:cubicBezTo>
                  <a:cubicBezTo>
                    <a:pt x="2792407" y="956192"/>
                    <a:pt x="2707423" y="1041176"/>
                    <a:pt x="2602591" y="1041176"/>
                  </a:cubicBezTo>
                  <a:cubicBezTo>
                    <a:pt x="2497759" y="1041176"/>
                    <a:pt x="2412775" y="956192"/>
                    <a:pt x="2412775" y="851360"/>
                  </a:cubicBezTo>
                  <a:cubicBezTo>
                    <a:pt x="2412775" y="746528"/>
                    <a:pt x="2497759" y="661544"/>
                    <a:pt x="2602591" y="661544"/>
                  </a:cubicBezTo>
                  <a:close/>
                  <a:moveTo>
                    <a:pt x="677114" y="569491"/>
                  </a:moveTo>
                  <a:lnTo>
                    <a:pt x="330916" y="569491"/>
                  </a:lnTo>
                  <a:cubicBezTo>
                    <a:pt x="148156" y="569491"/>
                    <a:pt x="0" y="717647"/>
                    <a:pt x="0" y="900407"/>
                  </a:cubicBezTo>
                  <a:lnTo>
                    <a:pt x="0" y="1952009"/>
                  </a:lnTo>
                  <a:cubicBezTo>
                    <a:pt x="0" y="2134769"/>
                    <a:pt x="148156" y="2282925"/>
                    <a:pt x="330916" y="2282925"/>
                  </a:cubicBezTo>
                  <a:lnTo>
                    <a:pt x="711670" y="2282925"/>
                  </a:lnTo>
                  <a:cubicBezTo>
                    <a:pt x="639726" y="2394386"/>
                    <a:pt x="647101" y="2475544"/>
                    <a:pt x="275077" y="2654282"/>
                  </a:cubicBezTo>
                  <a:cubicBezTo>
                    <a:pt x="900998" y="2583693"/>
                    <a:pt x="998412" y="2552618"/>
                    <a:pt x="1294529" y="2282925"/>
                  </a:cubicBezTo>
                  <a:lnTo>
                    <a:pt x="2117356" y="2282925"/>
                  </a:lnTo>
                  <a:cubicBezTo>
                    <a:pt x="2251554" y="2282925"/>
                    <a:pt x="2367095" y="2203043"/>
                    <a:pt x="2418395" y="2087951"/>
                  </a:cubicBezTo>
                  <a:cubicBezTo>
                    <a:pt x="2205538" y="2022975"/>
                    <a:pt x="2032941" y="1932583"/>
                    <a:pt x="1830857" y="1799347"/>
                  </a:cubicBezTo>
                  <a:lnTo>
                    <a:pt x="1008030" y="1799347"/>
                  </a:lnTo>
                  <a:cubicBezTo>
                    <a:pt x="825270" y="1799347"/>
                    <a:pt x="677114" y="1651191"/>
                    <a:pt x="677114" y="1468431"/>
                  </a:cubicBezTo>
                  <a:lnTo>
                    <a:pt x="677114" y="569491"/>
                  </a:lnTo>
                  <a:close/>
                  <a:moveTo>
                    <a:pt x="2886641" y="0"/>
                  </a:moveTo>
                  <a:lnTo>
                    <a:pt x="1100201" y="0"/>
                  </a:lnTo>
                  <a:cubicBezTo>
                    <a:pt x="917441" y="0"/>
                    <a:pt x="769285" y="148156"/>
                    <a:pt x="769285" y="330916"/>
                  </a:cubicBezTo>
                  <a:lnTo>
                    <a:pt x="769285" y="1382518"/>
                  </a:lnTo>
                  <a:cubicBezTo>
                    <a:pt x="769285" y="1565278"/>
                    <a:pt x="917441" y="1713434"/>
                    <a:pt x="1100201" y="1713434"/>
                  </a:cubicBezTo>
                  <a:lnTo>
                    <a:pt x="1923028" y="1713434"/>
                  </a:lnTo>
                  <a:cubicBezTo>
                    <a:pt x="2301032" y="1962656"/>
                    <a:pt x="2453037" y="2007378"/>
                    <a:pt x="3078958" y="2077967"/>
                  </a:cubicBezTo>
                  <a:cubicBezTo>
                    <a:pt x="2713759" y="1878758"/>
                    <a:pt x="2673367" y="1899957"/>
                    <a:pt x="2505887" y="1713434"/>
                  </a:cubicBezTo>
                  <a:lnTo>
                    <a:pt x="2886641" y="1713434"/>
                  </a:lnTo>
                  <a:cubicBezTo>
                    <a:pt x="3069401" y="1713434"/>
                    <a:pt x="3217557" y="1565278"/>
                    <a:pt x="3217557" y="1382518"/>
                  </a:cubicBezTo>
                  <a:lnTo>
                    <a:pt x="3217557" y="330916"/>
                  </a:lnTo>
                  <a:cubicBezTo>
                    <a:pt x="3217557" y="148156"/>
                    <a:pt x="3069401" y="0"/>
                    <a:pt x="2886641" y="0"/>
                  </a:cubicBezTo>
                  <a:close/>
                </a:path>
              </a:pathLst>
            </a:custGeom>
            <a:solidFill>
              <a:schemeClr val="accent2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54" name="Rectangle 9">
              <a:extLst>
                <a:ext uri="{FF2B5EF4-FFF2-40B4-BE49-F238E27FC236}">
                  <a16:creationId xmlns:a16="http://schemas.microsoft.com/office/drawing/2014/main" xmlns="" id="{5202BCF8-03D5-4484-8283-683B1C57CDE6}"/>
                </a:ext>
              </a:extLst>
            </p:cNvPr>
            <p:cNvSpPr/>
            <p:nvPr/>
          </p:nvSpPr>
          <p:spPr>
            <a:xfrm>
              <a:off x="6945502" y="3704545"/>
              <a:ext cx="339946" cy="318220"/>
            </a:xfrm>
            <a:custGeom>
              <a:avLst/>
              <a:gdLst>
                <a:gd name="connsiteX0" fmla="*/ 833935 w 3239999"/>
                <a:gd name="connsiteY0" fmla="*/ 22 h 3032924"/>
                <a:gd name="connsiteX1" fmla="*/ 1576606 w 3239999"/>
                <a:gd name="connsiteY1" fmla="*/ 402054 h 3032924"/>
                <a:gd name="connsiteX2" fmla="*/ 1576606 w 3239999"/>
                <a:gd name="connsiteY2" fmla="*/ 430441 h 3032924"/>
                <a:gd name="connsiteX3" fmla="*/ 1576606 w 3239999"/>
                <a:gd name="connsiteY3" fmla="*/ 526981 h 3032924"/>
                <a:gd name="connsiteX4" fmla="*/ 1576606 w 3239999"/>
                <a:gd name="connsiteY4" fmla="*/ 2765302 h 3032924"/>
                <a:gd name="connsiteX5" fmla="*/ 378630 w 3239999"/>
                <a:gd name="connsiteY5" fmla="*/ 2472117 h 3032924"/>
                <a:gd name="connsiteX6" fmla="*/ 384918 w 3239999"/>
                <a:gd name="connsiteY6" fmla="*/ 526981 h 3032924"/>
                <a:gd name="connsiteX7" fmla="*/ 239143 w 3239999"/>
                <a:gd name="connsiteY7" fmla="*/ 526981 h 3032924"/>
                <a:gd name="connsiteX8" fmla="*/ 239143 w 3239999"/>
                <a:gd name="connsiteY8" fmla="*/ 2776423 h 3032924"/>
                <a:gd name="connsiteX9" fmla="*/ 1576606 w 3239999"/>
                <a:gd name="connsiteY9" fmla="*/ 2776423 h 3032924"/>
                <a:gd name="connsiteX10" fmla="*/ 1576606 w 3239999"/>
                <a:gd name="connsiteY10" fmla="*/ 2778202 h 3032924"/>
                <a:gd name="connsiteX11" fmla="*/ 1663394 w 3239999"/>
                <a:gd name="connsiteY11" fmla="*/ 2778202 h 3032924"/>
                <a:gd name="connsiteX12" fmla="*/ 1663394 w 3239999"/>
                <a:gd name="connsiteY12" fmla="*/ 2776423 h 3032924"/>
                <a:gd name="connsiteX13" fmla="*/ 3000856 w 3239999"/>
                <a:gd name="connsiteY13" fmla="*/ 2776423 h 3032924"/>
                <a:gd name="connsiteX14" fmla="*/ 3000856 w 3239999"/>
                <a:gd name="connsiteY14" fmla="*/ 526981 h 3032924"/>
                <a:gd name="connsiteX15" fmla="*/ 2855082 w 3239999"/>
                <a:gd name="connsiteY15" fmla="*/ 526981 h 3032924"/>
                <a:gd name="connsiteX16" fmla="*/ 2861369 w 3239999"/>
                <a:gd name="connsiteY16" fmla="*/ 2472117 h 3032924"/>
                <a:gd name="connsiteX17" fmla="*/ 1663394 w 3239999"/>
                <a:gd name="connsiteY17" fmla="*/ 2765302 h 3032924"/>
                <a:gd name="connsiteX18" fmla="*/ 1663394 w 3239999"/>
                <a:gd name="connsiteY18" fmla="*/ 526981 h 3032924"/>
                <a:gd name="connsiteX19" fmla="*/ 1663394 w 3239999"/>
                <a:gd name="connsiteY19" fmla="*/ 430441 h 3032924"/>
                <a:gd name="connsiteX20" fmla="*/ 1663394 w 3239999"/>
                <a:gd name="connsiteY20" fmla="*/ 402054 h 3032924"/>
                <a:gd name="connsiteX21" fmla="*/ 2406065 w 3239999"/>
                <a:gd name="connsiteY21" fmla="*/ 22 h 3032924"/>
                <a:gd name="connsiteX22" fmla="*/ 2853673 w 3239999"/>
                <a:gd name="connsiteY22" fmla="*/ 91100 h 3032924"/>
                <a:gd name="connsiteX23" fmla="*/ 2854770 w 3239999"/>
                <a:gd name="connsiteY23" fmla="*/ 430441 h 3032924"/>
                <a:gd name="connsiteX24" fmla="*/ 3120669 w 3239999"/>
                <a:gd name="connsiteY24" fmla="*/ 428517 h 3032924"/>
                <a:gd name="connsiteX25" fmla="*/ 3120669 w 3239999"/>
                <a:gd name="connsiteY25" fmla="*/ 738345 h 3032924"/>
                <a:gd name="connsiteX26" fmla="*/ 3239999 w 3239999"/>
                <a:gd name="connsiteY26" fmla="*/ 738345 h 3032924"/>
                <a:gd name="connsiteX27" fmla="*/ 3239999 w 3239999"/>
                <a:gd name="connsiteY27" fmla="*/ 3032924 h 3032924"/>
                <a:gd name="connsiteX28" fmla="*/ 0 w 3239999"/>
                <a:gd name="connsiteY28" fmla="*/ 3032924 h 3032924"/>
                <a:gd name="connsiteX29" fmla="*/ 0 w 3239999"/>
                <a:gd name="connsiteY29" fmla="*/ 738345 h 3032924"/>
                <a:gd name="connsiteX30" fmla="*/ 102477 w 3239999"/>
                <a:gd name="connsiteY30" fmla="*/ 738345 h 3032924"/>
                <a:gd name="connsiteX31" fmla="*/ 102477 w 3239999"/>
                <a:gd name="connsiteY31" fmla="*/ 428517 h 3032924"/>
                <a:gd name="connsiteX32" fmla="*/ 385229 w 3239999"/>
                <a:gd name="connsiteY32" fmla="*/ 430441 h 3032924"/>
                <a:gd name="connsiteX33" fmla="*/ 386326 w 3239999"/>
                <a:gd name="connsiteY33" fmla="*/ 91100 h 3032924"/>
                <a:gd name="connsiteX34" fmla="*/ 833935 w 3239999"/>
                <a:gd name="connsiteY34" fmla="*/ 22 h 3032924"/>
                <a:gd name="connsiteX0" fmla="*/ 833935 w 3239999"/>
                <a:gd name="connsiteY0" fmla="*/ 22 h 3032924"/>
                <a:gd name="connsiteX1" fmla="*/ 1576606 w 3239999"/>
                <a:gd name="connsiteY1" fmla="*/ 402054 h 3032924"/>
                <a:gd name="connsiteX2" fmla="*/ 1576606 w 3239999"/>
                <a:gd name="connsiteY2" fmla="*/ 430441 h 3032924"/>
                <a:gd name="connsiteX3" fmla="*/ 1576606 w 3239999"/>
                <a:gd name="connsiteY3" fmla="*/ 526981 h 3032924"/>
                <a:gd name="connsiteX4" fmla="*/ 1576606 w 3239999"/>
                <a:gd name="connsiteY4" fmla="*/ 2765302 h 3032924"/>
                <a:gd name="connsiteX5" fmla="*/ 378630 w 3239999"/>
                <a:gd name="connsiteY5" fmla="*/ 2472117 h 3032924"/>
                <a:gd name="connsiteX6" fmla="*/ 384918 w 3239999"/>
                <a:gd name="connsiteY6" fmla="*/ 526981 h 3032924"/>
                <a:gd name="connsiteX7" fmla="*/ 239143 w 3239999"/>
                <a:gd name="connsiteY7" fmla="*/ 526981 h 3032924"/>
                <a:gd name="connsiteX8" fmla="*/ 239143 w 3239999"/>
                <a:gd name="connsiteY8" fmla="*/ 2776423 h 3032924"/>
                <a:gd name="connsiteX9" fmla="*/ 1576606 w 3239999"/>
                <a:gd name="connsiteY9" fmla="*/ 2776423 h 3032924"/>
                <a:gd name="connsiteX10" fmla="*/ 1576606 w 3239999"/>
                <a:gd name="connsiteY10" fmla="*/ 2778202 h 3032924"/>
                <a:gd name="connsiteX11" fmla="*/ 1663394 w 3239999"/>
                <a:gd name="connsiteY11" fmla="*/ 2778202 h 3032924"/>
                <a:gd name="connsiteX12" fmla="*/ 1663394 w 3239999"/>
                <a:gd name="connsiteY12" fmla="*/ 2776423 h 3032924"/>
                <a:gd name="connsiteX13" fmla="*/ 3000856 w 3239999"/>
                <a:gd name="connsiteY13" fmla="*/ 2776423 h 3032924"/>
                <a:gd name="connsiteX14" fmla="*/ 3000856 w 3239999"/>
                <a:gd name="connsiteY14" fmla="*/ 526981 h 3032924"/>
                <a:gd name="connsiteX15" fmla="*/ 2855082 w 3239999"/>
                <a:gd name="connsiteY15" fmla="*/ 526981 h 3032924"/>
                <a:gd name="connsiteX16" fmla="*/ 2861369 w 3239999"/>
                <a:gd name="connsiteY16" fmla="*/ 2472117 h 3032924"/>
                <a:gd name="connsiteX17" fmla="*/ 1663394 w 3239999"/>
                <a:gd name="connsiteY17" fmla="*/ 2765302 h 3032924"/>
                <a:gd name="connsiteX18" fmla="*/ 1663394 w 3239999"/>
                <a:gd name="connsiteY18" fmla="*/ 526981 h 3032924"/>
                <a:gd name="connsiteX19" fmla="*/ 1663394 w 3239999"/>
                <a:gd name="connsiteY19" fmla="*/ 430441 h 3032924"/>
                <a:gd name="connsiteX20" fmla="*/ 1663394 w 3239999"/>
                <a:gd name="connsiteY20" fmla="*/ 402054 h 3032924"/>
                <a:gd name="connsiteX21" fmla="*/ 2406065 w 3239999"/>
                <a:gd name="connsiteY21" fmla="*/ 22 h 3032924"/>
                <a:gd name="connsiteX22" fmla="*/ 2853673 w 3239999"/>
                <a:gd name="connsiteY22" fmla="*/ 91100 h 3032924"/>
                <a:gd name="connsiteX23" fmla="*/ 2854770 w 3239999"/>
                <a:gd name="connsiteY23" fmla="*/ 430441 h 3032924"/>
                <a:gd name="connsiteX24" fmla="*/ 3120669 w 3239999"/>
                <a:gd name="connsiteY24" fmla="*/ 428517 h 3032924"/>
                <a:gd name="connsiteX25" fmla="*/ 3120669 w 3239999"/>
                <a:gd name="connsiteY25" fmla="*/ 738345 h 3032924"/>
                <a:gd name="connsiteX26" fmla="*/ 3239999 w 3239999"/>
                <a:gd name="connsiteY26" fmla="*/ 738345 h 3032924"/>
                <a:gd name="connsiteX27" fmla="*/ 3239999 w 3239999"/>
                <a:gd name="connsiteY27" fmla="*/ 3032924 h 3032924"/>
                <a:gd name="connsiteX28" fmla="*/ 0 w 3239999"/>
                <a:gd name="connsiteY28" fmla="*/ 3032924 h 3032924"/>
                <a:gd name="connsiteX29" fmla="*/ 0 w 3239999"/>
                <a:gd name="connsiteY29" fmla="*/ 738345 h 3032924"/>
                <a:gd name="connsiteX30" fmla="*/ 102477 w 3239999"/>
                <a:gd name="connsiteY30" fmla="*/ 738345 h 3032924"/>
                <a:gd name="connsiteX31" fmla="*/ 102477 w 3239999"/>
                <a:gd name="connsiteY31" fmla="*/ 428517 h 3032924"/>
                <a:gd name="connsiteX32" fmla="*/ 385229 w 3239999"/>
                <a:gd name="connsiteY32" fmla="*/ 430441 h 3032924"/>
                <a:gd name="connsiteX33" fmla="*/ 386326 w 3239999"/>
                <a:gd name="connsiteY33" fmla="*/ 91100 h 3032924"/>
                <a:gd name="connsiteX34" fmla="*/ 833935 w 3239999"/>
                <a:gd name="connsiteY34" fmla="*/ 22 h 3032924"/>
                <a:gd name="connsiteX0" fmla="*/ 833935 w 3239999"/>
                <a:gd name="connsiteY0" fmla="*/ 22 h 3032924"/>
                <a:gd name="connsiteX1" fmla="*/ 1576606 w 3239999"/>
                <a:gd name="connsiteY1" fmla="*/ 402054 h 3032924"/>
                <a:gd name="connsiteX2" fmla="*/ 1576606 w 3239999"/>
                <a:gd name="connsiteY2" fmla="*/ 430441 h 3032924"/>
                <a:gd name="connsiteX3" fmla="*/ 1576606 w 3239999"/>
                <a:gd name="connsiteY3" fmla="*/ 526981 h 3032924"/>
                <a:gd name="connsiteX4" fmla="*/ 1576606 w 3239999"/>
                <a:gd name="connsiteY4" fmla="*/ 2765302 h 3032924"/>
                <a:gd name="connsiteX5" fmla="*/ 378630 w 3239999"/>
                <a:gd name="connsiteY5" fmla="*/ 2472117 h 3032924"/>
                <a:gd name="connsiteX6" fmla="*/ 384918 w 3239999"/>
                <a:gd name="connsiteY6" fmla="*/ 526981 h 3032924"/>
                <a:gd name="connsiteX7" fmla="*/ 239143 w 3239999"/>
                <a:gd name="connsiteY7" fmla="*/ 526981 h 3032924"/>
                <a:gd name="connsiteX8" fmla="*/ 239143 w 3239999"/>
                <a:gd name="connsiteY8" fmla="*/ 2776423 h 3032924"/>
                <a:gd name="connsiteX9" fmla="*/ 1576606 w 3239999"/>
                <a:gd name="connsiteY9" fmla="*/ 2776423 h 3032924"/>
                <a:gd name="connsiteX10" fmla="*/ 1576606 w 3239999"/>
                <a:gd name="connsiteY10" fmla="*/ 2778202 h 3032924"/>
                <a:gd name="connsiteX11" fmla="*/ 1663394 w 3239999"/>
                <a:gd name="connsiteY11" fmla="*/ 2778202 h 3032924"/>
                <a:gd name="connsiteX12" fmla="*/ 1663394 w 3239999"/>
                <a:gd name="connsiteY12" fmla="*/ 2776423 h 3032924"/>
                <a:gd name="connsiteX13" fmla="*/ 3000856 w 3239999"/>
                <a:gd name="connsiteY13" fmla="*/ 2776423 h 3032924"/>
                <a:gd name="connsiteX14" fmla="*/ 3000856 w 3239999"/>
                <a:gd name="connsiteY14" fmla="*/ 526981 h 3032924"/>
                <a:gd name="connsiteX15" fmla="*/ 2855082 w 3239999"/>
                <a:gd name="connsiteY15" fmla="*/ 526981 h 3032924"/>
                <a:gd name="connsiteX16" fmla="*/ 2861369 w 3239999"/>
                <a:gd name="connsiteY16" fmla="*/ 2472117 h 3032924"/>
                <a:gd name="connsiteX17" fmla="*/ 1663394 w 3239999"/>
                <a:gd name="connsiteY17" fmla="*/ 2765302 h 3032924"/>
                <a:gd name="connsiteX18" fmla="*/ 1663394 w 3239999"/>
                <a:gd name="connsiteY18" fmla="*/ 526981 h 3032924"/>
                <a:gd name="connsiteX19" fmla="*/ 1663394 w 3239999"/>
                <a:gd name="connsiteY19" fmla="*/ 430441 h 3032924"/>
                <a:gd name="connsiteX20" fmla="*/ 1663394 w 3239999"/>
                <a:gd name="connsiteY20" fmla="*/ 402054 h 3032924"/>
                <a:gd name="connsiteX21" fmla="*/ 2406065 w 3239999"/>
                <a:gd name="connsiteY21" fmla="*/ 22 h 3032924"/>
                <a:gd name="connsiteX22" fmla="*/ 2853673 w 3239999"/>
                <a:gd name="connsiteY22" fmla="*/ 91100 h 3032924"/>
                <a:gd name="connsiteX23" fmla="*/ 2854770 w 3239999"/>
                <a:gd name="connsiteY23" fmla="*/ 430441 h 3032924"/>
                <a:gd name="connsiteX24" fmla="*/ 3120669 w 3239999"/>
                <a:gd name="connsiteY24" fmla="*/ 428517 h 3032924"/>
                <a:gd name="connsiteX25" fmla="*/ 3120669 w 3239999"/>
                <a:gd name="connsiteY25" fmla="*/ 738345 h 3032924"/>
                <a:gd name="connsiteX26" fmla="*/ 3239999 w 3239999"/>
                <a:gd name="connsiteY26" fmla="*/ 738345 h 3032924"/>
                <a:gd name="connsiteX27" fmla="*/ 3239999 w 3239999"/>
                <a:gd name="connsiteY27" fmla="*/ 3032924 h 3032924"/>
                <a:gd name="connsiteX28" fmla="*/ 0 w 3239999"/>
                <a:gd name="connsiteY28" fmla="*/ 3032924 h 3032924"/>
                <a:gd name="connsiteX29" fmla="*/ 0 w 3239999"/>
                <a:gd name="connsiteY29" fmla="*/ 738345 h 3032924"/>
                <a:gd name="connsiteX30" fmla="*/ 102477 w 3239999"/>
                <a:gd name="connsiteY30" fmla="*/ 738345 h 3032924"/>
                <a:gd name="connsiteX31" fmla="*/ 102477 w 3239999"/>
                <a:gd name="connsiteY31" fmla="*/ 428517 h 3032924"/>
                <a:gd name="connsiteX32" fmla="*/ 385229 w 3239999"/>
                <a:gd name="connsiteY32" fmla="*/ 430441 h 3032924"/>
                <a:gd name="connsiteX33" fmla="*/ 386326 w 3239999"/>
                <a:gd name="connsiteY33" fmla="*/ 91100 h 3032924"/>
                <a:gd name="connsiteX34" fmla="*/ 833935 w 3239999"/>
                <a:gd name="connsiteY34" fmla="*/ 2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29618 w 3239999"/>
                <a:gd name="connsiteY32" fmla="*/ 2690698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2991331 w 3239999"/>
                <a:gd name="connsiteY3" fmla="*/ 2709748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29618 w 3239999"/>
                <a:gd name="connsiteY32" fmla="*/ 2690698 h 3032924"/>
                <a:gd name="connsiteX33" fmla="*/ 1576606 w 3239999"/>
                <a:gd name="connsiteY33" fmla="*/ 2776423 h 3032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3239999" h="3032924">
                  <a:moveTo>
                    <a:pt x="1576606" y="2778202"/>
                  </a:moveTo>
                  <a:cubicBezTo>
                    <a:pt x="1576606" y="2778795"/>
                    <a:pt x="1663394" y="2792670"/>
                    <a:pt x="1663394" y="2778202"/>
                  </a:cubicBezTo>
                  <a:lnTo>
                    <a:pt x="1663394" y="2776423"/>
                  </a:lnTo>
                  <a:cubicBezTo>
                    <a:pt x="2185083" y="2605634"/>
                    <a:pt x="2444552" y="2500589"/>
                    <a:pt x="2991331" y="2709748"/>
                  </a:cubicBezTo>
                  <a:lnTo>
                    <a:pt x="3000856" y="526981"/>
                  </a:lnTo>
                  <a:lnTo>
                    <a:pt x="2855082" y="526981"/>
                  </a:lnTo>
                  <a:cubicBezTo>
                    <a:pt x="2857178" y="1175360"/>
                    <a:pt x="2859273" y="1823738"/>
                    <a:pt x="2861369" y="2472117"/>
                  </a:cubicBezTo>
                  <a:cubicBezTo>
                    <a:pt x="2483869" y="2318121"/>
                    <a:pt x="2052449" y="2439541"/>
                    <a:pt x="1663394" y="2765302"/>
                  </a:cubicBezTo>
                  <a:lnTo>
                    <a:pt x="1663394" y="526981"/>
                  </a:lnTo>
                  <a:lnTo>
                    <a:pt x="1663394" y="430441"/>
                  </a:lnTo>
                  <a:lnTo>
                    <a:pt x="1663394" y="402054"/>
                  </a:lnTo>
                  <a:cubicBezTo>
                    <a:pt x="1896442" y="149589"/>
                    <a:pt x="2115835" y="2106"/>
                    <a:pt x="2406065" y="22"/>
                  </a:cubicBezTo>
                  <a:cubicBezTo>
                    <a:pt x="2537987" y="-925"/>
                    <a:pt x="2684544" y="28169"/>
                    <a:pt x="2853673" y="91100"/>
                  </a:cubicBezTo>
                  <a:cubicBezTo>
                    <a:pt x="2854039" y="204214"/>
                    <a:pt x="2854404" y="317327"/>
                    <a:pt x="2854770" y="430441"/>
                  </a:cubicBezTo>
                  <a:lnTo>
                    <a:pt x="3120669" y="428517"/>
                  </a:lnTo>
                  <a:lnTo>
                    <a:pt x="3120669" y="738345"/>
                  </a:lnTo>
                  <a:lnTo>
                    <a:pt x="3239999" y="738345"/>
                  </a:lnTo>
                  <a:lnTo>
                    <a:pt x="3239999" y="3032924"/>
                  </a:lnTo>
                  <a:lnTo>
                    <a:pt x="0" y="3032924"/>
                  </a:lnTo>
                  <a:lnTo>
                    <a:pt x="0" y="738345"/>
                  </a:lnTo>
                  <a:lnTo>
                    <a:pt x="102477" y="738345"/>
                  </a:lnTo>
                  <a:lnTo>
                    <a:pt x="102477" y="428517"/>
                  </a:lnTo>
                  <a:lnTo>
                    <a:pt x="385229" y="430441"/>
                  </a:lnTo>
                  <a:cubicBezTo>
                    <a:pt x="385595" y="317327"/>
                    <a:pt x="385960" y="204214"/>
                    <a:pt x="386326" y="91100"/>
                  </a:cubicBezTo>
                  <a:cubicBezTo>
                    <a:pt x="555455" y="28169"/>
                    <a:pt x="702013" y="-925"/>
                    <a:pt x="833935" y="22"/>
                  </a:cubicBezTo>
                  <a:cubicBezTo>
                    <a:pt x="1124164" y="2106"/>
                    <a:pt x="1343558" y="149589"/>
                    <a:pt x="1576606" y="402054"/>
                  </a:cubicBezTo>
                  <a:lnTo>
                    <a:pt x="1576606" y="430441"/>
                  </a:lnTo>
                  <a:lnTo>
                    <a:pt x="1576606" y="526981"/>
                  </a:lnTo>
                  <a:lnTo>
                    <a:pt x="1576606" y="2765302"/>
                  </a:lnTo>
                  <a:cubicBezTo>
                    <a:pt x="1187550" y="2439541"/>
                    <a:pt x="756130" y="2318121"/>
                    <a:pt x="378630" y="2472117"/>
                  </a:cubicBezTo>
                  <a:lnTo>
                    <a:pt x="384918" y="526981"/>
                  </a:lnTo>
                  <a:lnTo>
                    <a:pt x="239143" y="526981"/>
                  </a:lnTo>
                  <a:lnTo>
                    <a:pt x="229618" y="2690698"/>
                  </a:lnTo>
                  <a:cubicBezTo>
                    <a:pt x="773243" y="2466244"/>
                    <a:pt x="1081748" y="2626096"/>
                    <a:pt x="1576606" y="2776423"/>
                  </a:cubicBezTo>
                </a:path>
              </a:pathLst>
            </a:custGeom>
            <a:solidFill>
              <a:schemeClr val="accent3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55" name="Parallelogram 30">
              <a:extLst>
                <a:ext uri="{FF2B5EF4-FFF2-40B4-BE49-F238E27FC236}">
                  <a16:creationId xmlns:a16="http://schemas.microsoft.com/office/drawing/2014/main" xmlns="" id="{E6A8E0C1-4E65-4C8D-AAE2-EE787010D6A6}"/>
                </a:ext>
              </a:extLst>
            </p:cNvPr>
            <p:cNvSpPr/>
            <p:nvPr/>
          </p:nvSpPr>
          <p:spPr>
            <a:xfrm flipH="1">
              <a:off x="7067546" y="4041564"/>
              <a:ext cx="331980" cy="332801"/>
            </a:xfrm>
            <a:custGeom>
              <a:avLst/>
              <a:gdLst/>
              <a:ahLst/>
              <a:cxnLst/>
              <a:rect l="l" t="t" r="r" b="b"/>
              <a:pathLst>
                <a:path w="3240000" h="3248012">
                  <a:moveTo>
                    <a:pt x="712553" y="858820"/>
                  </a:moveTo>
                  <a:cubicBezTo>
                    <a:pt x="727950" y="858820"/>
                    <a:pt x="743348" y="864694"/>
                    <a:pt x="755096" y="876443"/>
                  </a:cubicBezTo>
                  <a:lnTo>
                    <a:pt x="1193671" y="1315016"/>
                  </a:lnTo>
                  <a:lnTo>
                    <a:pt x="1509169" y="999517"/>
                  </a:lnTo>
                  <a:cubicBezTo>
                    <a:pt x="1509517" y="999169"/>
                    <a:pt x="1509868" y="998827"/>
                    <a:pt x="1510414" y="998691"/>
                  </a:cubicBezTo>
                  <a:lnTo>
                    <a:pt x="1518932" y="988592"/>
                  </a:lnTo>
                  <a:cubicBezTo>
                    <a:pt x="1531945" y="978263"/>
                    <a:pt x="1547912" y="974188"/>
                    <a:pt x="1563209" y="975946"/>
                  </a:cubicBezTo>
                  <a:cubicBezTo>
                    <a:pt x="1578505" y="977705"/>
                    <a:pt x="1593131" y="985299"/>
                    <a:pt x="1603459" y="998313"/>
                  </a:cubicBezTo>
                  <a:lnTo>
                    <a:pt x="1892346" y="1362277"/>
                  </a:lnTo>
                  <a:lnTo>
                    <a:pt x="2149759" y="1177067"/>
                  </a:lnTo>
                  <a:lnTo>
                    <a:pt x="2151621" y="1174867"/>
                  </a:lnTo>
                  <a:cubicBezTo>
                    <a:pt x="2159033" y="1169006"/>
                    <a:pt x="2167397" y="1165168"/>
                    <a:pt x="2176160" y="1163802"/>
                  </a:cubicBezTo>
                  <a:cubicBezTo>
                    <a:pt x="2177188" y="1163485"/>
                    <a:pt x="2178237" y="1163269"/>
                    <a:pt x="2179375" y="1163558"/>
                  </a:cubicBezTo>
                  <a:cubicBezTo>
                    <a:pt x="2184768" y="1161771"/>
                    <a:pt x="2190389" y="1161654"/>
                    <a:pt x="2195921" y="1162300"/>
                  </a:cubicBezTo>
                  <a:cubicBezTo>
                    <a:pt x="2196662" y="1162386"/>
                    <a:pt x="2197402" y="1162487"/>
                    <a:pt x="2198081" y="1162987"/>
                  </a:cubicBezTo>
                  <a:cubicBezTo>
                    <a:pt x="2202197" y="1163290"/>
                    <a:pt x="2206218" y="1164270"/>
                    <a:pt x="2209739" y="1166702"/>
                  </a:cubicBezTo>
                  <a:cubicBezTo>
                    <a:pt x="2213116" y="1166857"/>
                    <a:pt x="2216051" y="1168231"/>
                    <a:pt x="2218766" y="1170038"/>
                  </a:cubicBezTo>
                  <a:cubicBezTo>
                    <a:pt x="2225342" y="1173160"/>
                    <a:pt x="2231151" y="1177875"/>
                    <a:pt x="2235489" y="1184194"/>
                  </a:cubicBezTo>
                  <a:lnTo>
                    <a:pt x="2236132" y="1184737"/>
                  </a:lnTo>
                  <a:lnTo>
                    <a:pt x="2236287" y="1184934"/>
                  </a:lnTo>
                  <a:lnTo>
                    <a:pt x="2238712" y="1187183"/>
                  </a:lnTo>
                  <a:cubicBezTo>
                    <a:pt x="2239115" y="1187744"/>
                    <a:pt x="2239507" y="1188310"/>
                    <a:pt x="2239574" y="1189090"/>
                  </a:cubicBezTo>
                  <a:lnTo>
                    <a:pt x="2540580" y="1569705"/>
                  </a:lnTo>
                  <a:cubicBezTo>
                    <a:pt x="2561191" y="1595768"/>
                    <a:pt x="2556772" y="1633604"/>
                    <a:pt x="2530710" y="1654215"/>
                  </a:cubicBezTo>
                  <a:cubicBezTo>
                    <a:pt x="2504647" y="1674827"/>
                    <a:pt x="2466811" y="1670408"/>
                    <a:pt x="2446199" y="1644345"/>
                  </a:cubicBezTo>
                  <a:lnTo>
                    <a:pt x="2177884" y="1305067"/>
                  </a:lnTo>
                  <a:lnTo>
                    <a:pt x="1934804" y="1479967"/>
                  </a:lnTo>
                  <a:cubicBezTo>
                    <a:pt x="1927367" y="1485317"/>
                    <a:pt x="1919123" y="1488726"/>
                    <a:pt x="1910598" y="1489881"/>
                  </a:cubicBezTo>
                  <a:cubicBezTo>
                    <a:pt x="1885257" y="1507791"/>
                    <a:pt x="1850121" y="1502627"/>
                    <a:pt x="1830495" y="1477903"/>
                  </a:cubicBezTo>
                  <a:lnTo>
                    <a:pt x="1551924" y="1126933"/>
                  </a:lnTo>
                  <a:lnTo>
                    <a:pt x="1239041" y="1439816"/>
                  </a:lnTo>
                  <a:cubicBezTo>
                    <a:pt x="1226569" y="1452288"/>
                    <a:pt x="1209983" y="1458139"/>
                    <a:pt x="1193674" y="1456888"/>
                  </a:cubicBezTo>
                  <a:cubicBezTo>
                    <a:pt x="1177363" y="1458142"/>
                    <a:pt x="1160774" y="1452290"/>
                    <a:pt x="1148301" y="1439816"/>
                  </a:cubicBezTo>
                  <a:lnTo>
                    <a:pt x="670011" y="961527"/>
                  </a:lnTo>
                  <a:cubicBezTo>
                    <a:pt x="646515" y="938031"/>
                    <a:pt x="646515" y="899938"/>
                    <a:pt x="670011" y="876442"/>
                  </a:cubicBezTo>
                  <a:cubicBezTo>
                    <a:pt x="681760" y="864694"/>
                    <a:pt x="697157" y="858820"/>
                    <a:pt x="712553" y="858820"/>
                  </a:cubicBezTo>
                  <a:close/>
                  <a:moveTo>
                    <a:pt x="2790000" y="699581"/>
                  </a:moveTo>
                  <a:lnTo>
                    <a:pt x="450000" y="699581"/>
                  </a:lnTo>
                  <a:lnTo>
                    <a:pt x="450000" y="1851581"/>
                  </a:lnTo>
                  <a:lnTo>
                    <a:pt x="2790000" y="1851581"/>
                  </a:lnTo>
                  <a:close/>
                  <a:moveTo>
                    <a:pt x="2987972" y="519497"/>
                  </a:moveTo>
                  <a:lnTo>
                    <a:pt x="2987972" y="2031665"/>
                  </a:lnTo>
                  <a:lnTo>
                    <a:pt x="252028" y="2031665"/>
                  </a:lnTo>
                  <a:lnTo>
                    <a:pt x="252028" y="519497"/>
                  </a:lnTo>
                  <a:close/>
                  <a:moveTo>
                    <a:pt x="1620000" y="0"/>
                  </a:moveTo>
                  <a:cubicBezTo>
                    <a:pt x="1540462" y="0"/>
                    <a:pt x="1475984" y="64478"/>
                    <a:pt x="1475984" y="144016"/>
                  </a:cubicBezTo>
                  <a:lnTo>
                    <a:pt x="1475984" y="267469"/>
                  </a:lnTo>
                  <a:lnTo>
                    <a:pt x="0" y="267469"/>
                  </a:lnTo>
                  <a:lnTo>
                    <a:pt x="0" y="2283693"/>
                  </a:lnTo>
                  <a:lnTo>
                    <a:pt x="852101" y="2283693"/>
                  </a:lnTo>
                  <a:lnTo>
                    <a:pt x="323771" y="3248012"/>
                  </a:lnTo>
                  <a:lnTo>
                    <a:pt x="621526" y="3248012"/>
                  </a:lnTo>
                  <a:lnTo>
                    <a:pt x="1149856" y="2283693"/>
                  </a:lnTo>
                  <a:lnTo>
                    <a:pt x="2090146" y="2283693"/>
                  </a:lnTo>
                  <a:lnTo>
                    <a:pt x="2618476" y="3248012"/>
                  </a:lnTo>
                  <a:lnTo>
                    <a:pt x="2916231" y="3248012"/>
                  </a:lnTo>
                  <a:lnTo>
                    <a:pt x="2387901" y="2283693"/>
                  </a:lnTo>
                  <a:lnTo>
                    <a:pt x="3240000" y="2283693"/>
                  </a:lnTo>
                  <a:lnTo>
                    <a:pt x="3240000" y="267469"/>
                  </a:lnTo>
                  <a:lnTo>
                    <a:pt x="1764016" y="267469"/>
                  </a:lnTo>
                  <a:lnTo>
                    <a:pt x="1764016" y="144016"/>
                  </a:lnTo>
                  <a:cubicBezTo>
                    <a:pt x="1764016" y="64478"/>
                    <a:pt x="1699538" y="0"/>
                    <a:pt x="1620000" y="0"/>
                  </a:cubicBezTo>
                  <a:close/>
                </a:path>
              </a:pathLst>
            </a:custGeom>
            <a:solidFill>
              <a:schemeClr val="accent2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156" name="Group 155">
            <a:extLst>
              <a:ext uri="{FF2B5EF4-FFF2-40B4-BE49-F238E27FC236}">
                <a16:creationId xmlns:a16="http://schemas.microsoft.com/office/drawing/2014/main" xmlns="" id="{4F1DD688-3D6B-4224-9545-997B874F0C90}"/>
              </a:ext>
            </a:extLst>
          </p:cNvPr>
          <p:cNvGrpSpPr/>
          <p:nvPr/>
        </p:nvGrpSpPr>
        <p:grpSpPr>
          <a:xfrm>
            <a:off x="4306036" y="2049513"/>
            <a:ext cx="5267143" cy="3731772"/>
            <a:chOff x="5174578" y="2407953"/>
            <a:chExt cx="4840810" cy="3390099"/>
          </a:xfrm>
        </p:grpSpPr>
        <p:sp>
          <p:nvSpPr>
            <p:cNvPr id="157" name="Rectangle 38">
              <a:extLst>
                <a:ext uri="{FF2B5EF4-FFF2-40B4-BE49-F238E27FC236}">
                  <a16:creationId xmlns:a16="http://schemas.microsoft.com/office/drawing/2014/main" xmlns="" id="{FAA1D54F-3C6C-4699-8262-906B189D5126}"/>
                </a:ext>
              </a:extLst>
            </p:cNvPr>
            <p:cNvSpPr/>
            <p:nvPr/>
          </p:nvSpPr>
          <p:spPr>
            <a:xfrm rot="7746126">
              <a:off x="8647144" y="4429808"/>
              <a:ext cx="282916" cy="2453572"/>
            </a:xfrm>
            <a:custGeom>
              <a:avLst/>
              <a:gdLst>
                <a:gd name="connsiteX0" fmla="*/ 0 w 281140"/>
                <a:gd name="connsiteY0" fmla="*/ 2317881 h 2317883"/>
                <a:gd name="connsiteX1" fmla="*/ 5890 w 281140"/>
                <a:gd name="connsiteY1" fmla="*/ 162918 h 2317883"/>
                <a:gd name="connsiteX2" fmla="*/ 158242 w 281140"/>
                <a:gd name="connsiteY2" fmla="*/ 0 h 2317883"/>
                <a:gd name="connsiteX3" fmla="*/ 281140 w 281140"/>
                <a:gd name="connsiteY3" fmla="*/ 106275 h 2317883"/>
                <a:gd name="connsiteX4" fmla="*/ 281140 w 281140"/>
                <a:gd name="connsiteY4" fmla="*/ 2317883 h 2317883"/>
                <a:gd name="connsiteX5" fmla="*/ 0 w 281140"/>
                <a:gd name="connsiteY5" fmla="*/ 2317881 h 2317883"/>
                <a:gd name="connsiteX0" fmla="*/ 0 w 281140"/>
                <a:gd name="connsiteY0" fmla="*/ 2302794 h 2302796"/>
                <a:gd name="connsiteX1" fmla="*/ 5890 w 281140"/>
                <a:gd name="connsiteY1" fmla="*/ 147831 h 2302796"/>
                <a:gd name="connsiteX2" fmla="*/ 162025 w 281140"/>
                <a:gd name="connsiteY2" fmla="*/ 0 h 2302796"/>
                <a:gd name="connsiteX3" fmla="*/ 281140 w 281140"/>
                <a:gd name="connsiteY3" fmla="*/ 91188 h 2302796"/>
                <a:gd name="connsiteX4" fmla="*/ 281140 w 281140"/>
                <a:gd name="connsiteY4" fmla="*/ 2302796 h 2302796"/>
                <a:gd name="connsiteX5" fmla="*/ 0 w 281140"/>
                <a:gd name="connsiteY5" fmla="*/ 2302794 h 2302796"/>
                <a:gd name="connsiteX0" fmla="*/ 0 w 281140"/>
                <a:gd name="connsiteY0" fmla="*/ 2294398 h 2294400"/>
                <a:gd name="connsiteX1" fmla="*/ 5890 w 281140"/>
                <a:gd name="connsiteY1" fmla="*/ 139435 h 2294400"/>
                <a:gd name="connsiteX2" fmla="*/ 167772 w 281140"/>
                <a:gd name="connsiteY2" fmla="*/ 0 h 2294400"/>
                <a:gd name="connsiteX3" fmla="*/ 281140 w 281140"/>
                <a:gd name="connsiteY3" fmla="*/ 82792 h 2294400"/>
                <a:gd name="connsiteX4" fmla="*/ 281140 w 281140"/>
                <a:gd name="connsiteY4" fmla="*/ 2294400 h 2294400"/>
                <a:gd name="connsiteX5" fmla="*/ 0 w 281140"/>
                <a:gd name="connsiteY5" fmla="*/ 2294398 h 2294400"/>
                <a:gd name="connsiteX0" fmla="*/ 0 w 281140"/>
                <a:gd name="connsiteY0" fmla="*/ 2297807 h 2297809"/>
                <a:gd name="connsiteX1" fmla="*/ 5890 w 281140"/>
                <a:gd name="connsiteY1" fmla="*/ 142844 h 2297809"/>
                <a:gd name="connsiteX2" fmla="*/ 152352 w 281140"/>
                <a:gd name="connsiteY2" fmla="*/ 0 h 2297809"/>
                <a:gd name="connsiteX3" fmla="*/ 281140 w 281140"/>
                <a:gd name="connsiteY3" fmla="*/ 86201 h 2297809"/>
                <a:gd name="connsiteX4" fmla="*/ 281140 w 281140"/>
                <a:gd name="connsiteY4" fmla="*/ 2297809 h 2297809"/>
                <a:gd name="connsiteX5" fmla="*/ 0 w 281140"/>
                <a:gd name="connsiteY5" fmla="*/ 2297807 h 2297809"/>
                <a:gd name="connsiteX0" fmla="*/ 0 w 281140"/>
                <a:gd name="connsiteY0" fmla="*/ 2211606 h 2211608"/>
                <a:gd name="connsiteX1" fmla="*/ 5890 w 281140"/>
                <a:gd name="connsiteY1" fmla="*/ 56643 h 2211608"/>
                <a:gd name="connsiteX2" fmla="*/ 281140 w 281140"/>
                <a:gd name="connsiteY2" fmla="*/ 0 h 2211608"/>
                <a:gd name="connsiteX3" fmla="*/ 281140 w 281140"/>
                <a:gd name="connsiteY3" fmla="*/ 2211608 h 2211608"/>
                <a:gd name="connsiteX4" fmla="*/ 0 w 281140"/>
                <a:gd name="connsiteY4" fmla="*/ 2211606 h 2211608"/>
                <a:gd name="connsiteX0" fmla="*/ 1777 w 282917"/>
                <a:gd name="connsiteY0" fmla="*/ 2211606 h 2211608"/>
                <a:gd name="connsiteX1" fmla="*/ 447 w 282917"/>
                <a:gd name="connsiteY1" fmla="*/ 431030 h 2211608"/>
                <a:gd name="connsiteX2" fmla="*/ 282917 w 282917"/>
                <a:gd name="connsiteY2" fmla="*/ 0 h 2211608"/>
                <a:gd name="connsiteX3" fmla="*/ 282917 w 282917"/>
                <a:gd name="connsiteY3" fmla="*/ 2211608 h 2211608"/>
                <a:gd name="connsiteX4" fmla="*/ 1777 w 282917"/>
                <a:gd name="connsiteY4" fmla="*/ 2211606 h 2211608"/>
                <a:gd name="connsiteX0" fmla="*/ 1777 w 282917"/>
                <a:gd name="connsiteY0" fmla="*/ 1957273 h 1957275"/>
                <a:gd name="connsiteX1" fmla="*/ 447 w 282917"/>
                <a:gd name="connsiteY1" fmla="*/ 176697 h 1957275"/>
                <a:gd name="connsiteX2" fmla="*/ 266318 w 282917"/>
                <a:gd name="connsiteY2" fmla="*/ 0 h 1957275"/>
                <a:gd name="connsiteX3" fmla="*/ 282917 w 282917"/>
                <a:gd name="connsiteY3" fmla="*/ 1957275 h 1957275"/>
                <a:gd name="connsiteX4" fmla="*/ 1777 w 282917"/>
                <a:gd name="connsiteY4" fmla="*/ 1957273 h 1957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2917" h="1957275">
                  <a:moveTo>
                    <a:pt x="1777" y="1957273"/>
                  </a:moveTo>
                  <a:cubicBezTo>
                    <a:pt x="3740" y="1238952"/>
                    <a:pt x="-1516" y="895018"/>
                    <a:pt x="447" y="176697"/>
                  </a:cubicBezTo>
                  <a:lnTo>
                    <a:pt x="266318" y="0"/>
                  </a:lnTo>
                  <a:lnTo>
                    <a:pt x="282917" y="1957275"/>
                  </a:lnTo>
                  <a:lnTo>
                    <a:pt x="1777" y="195727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58" name="Donut 48">
              <a:extLst>
                <a:ext uri="{FF2B5EF4-FFF2-40B4-BE49-F238E27FC236}">
                  <a16:creationId xmlns:a16="http://schemas.microsoft.com/office/drawing/2014/main" xmlns="" id="{71EBD7EE-6398-4EDB-9A20-E32926880488}"/>
                </a:ext>
              </a:extLst>
            </p:cNvPr>
            <p:cNvSpPr/>
            <p:nvPr/>
          </p:nvSpPr>
          <p:spPr>
            <a:xfrm>
              <a:off x="5174578" y="2407953"/>
              <a:ext cx="2840760" cy="2840760"/>
            </a:xfrm>
            <a:prstGeom prst="donut">
              <a:avLst>
                <a:gd name="adj" fmla="val 3665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159" name="Round Same Side Corner Rectangle 49">
              <a:extLst>
                <a:ext uri="{FF2B5EF4-FFF2-40B4-BE49-F238E27FC236}">
                  <a16:creationId xmlns:a16="http://schemas.microsoft.com/office/drawing/2014/main" xmlns="" id="{2BB6F33C-BBBD-4226-B37E-FC4DE04C033D}"/>
                </a:ext>
              </a:extLst>
            </p:cNvPr>
            <p:cNvSpPr/>
            <p:nvPr/>
          </p:nvSpPr>
          <p:spPr>
            <a:xfrm rot="7735350">
              <a:off x="7527158" y="4670169"/>
              <a:ext cx="457200" cy="281857"/>
            </a:xfrm>
            <a:prstGeom prst="round2SameRect">
              <a:avLst>
                <a:gd name="adj1" fmla="val 31004"/>
                <a:gd name="adj2" fmla="val 0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pic>
        <p:nvPicPr>
          <p:cNvPr id="160" name="Graphic 89">
            <a:extLst>
              <a:ext uri="{FF2B5EF4-FFF2-40B4-BE49-F238E27FC236}">
                <a16:creationId xmlns:a16="http://schemas.microsoft.com/office/drawing/2014/main" xmlns="" id="{DC27888A-1B0E-4B02-A63C-647BA1D14B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5078146" y="2941050"/>
            <a:ext cx="1595538" cy="1162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560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87380" y="0"/>
            <a:ext cx="3998260" cy="587188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" name="Rectangle 1"/>
          <p:cNvSpPr>
            <a:spLocks noGrp="1" noChangeArrowheads="1"/>
          </p:cNvSpPr>
          <p:nvPr/>
        </p:nvSpPr>
        <p:spPr bwMode="auto">
          <a:xfrm>
            <a:off x="691926" y="3184163"/>
            <a:ext cx="3325905" cy="22764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9pPr>
          </a:lstStyle>
          <a:p>
            <a:pPr eaLnBrk="1" hangingPunct="1">
              <a:lnSpc>
                <a:spcPct val="80000"/>
              </a:lnSpc>
              <a:buClr>
                <a:schemeClr val="bg1"/>
              </a:buClr>
              <a:defRPr/>
            </a:pPr>
            <a:r>
              <a:rPr lang="id-ID" sz="160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Kesesuaian dengan model referensi untuk sistem informasi kearsipan (OASIS)</a:t>
            </a:r>
            <a:endParaRPr lang="id-ID" sz="160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80000"/>
              </a:lnSpc>
              <a:buClr>
                <a:schemeClr val="bg1"/>
              </a:buClr>
              <a:defRPr/>
            </a:pPr>
            <a:r>
              <a:rPr lang="id-ID" sz="160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Tanggung jawab administrasi</a:t>
            </a:r>
          </a:p>
          <a:p>
            <a:pPr eaLnBrk="1" hangingPunct="1">
              <a:lnSpc>
                <a:spcPct val="80000"/>
              </a:lnSpc>
              <a:buClr>
                <a:schemeClr val="bg1"/>
              </a:buClr>
              <a:defRPr/>
            </a:pPr>
            <a:r>
              <a:rPr lang="id-ID" sz="160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Viabilitas organisasi</a:t>
            </a:r>
          </a:p>
          <a:p>
            <a:pPr eaLnBrk="1" hangingPunct="1">
              <a:lnSpc>
                <a:spcPct val="80000"/>
              </a:lnSpc>
              <a:buClr>
                <a:schemeClr val="bg1"/>
              </a:buClr>
              <a:defRPr/>
            </a:pPr>
            <a:r>
              <a:rPr lang="id-ID" sz="160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Keberlanjutan keuangan</a:t>
            </a:r>
          </a:p>
          <a:p>
            <a:pPr eaLnBrk="1" hangingPunct="1">
              <a:lnSpc>
                <a:spcPct val="80000"/>
              </a:lnSpc>
              <a:buClr>
                <a:schemeClr val="bg1"/>
              </a:buClr>
              <a:defRPr/>
            </a:pPr>
            <a:r>
              <a:rPr lang="id-ID" sz="160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Teknologi dan kesesuaian prosedural</a:t>
            </a:r>
          </a:p>
          <a:p>
            <a:pPr eaLnBrk="1" hangingPunct="1">
              <a:lnSpc>
                <a:spcPct val="80000"/>
              </a:lnSpc>
              <a:buClr>
                <a:schemeClr val="bg1"/>
              </a:buClr>
              <a:defRPr/>
            </a:pPr>
            <a:r>
              <a:rPr lang="id-ID" sz="160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Sistem keamanan </a:t>
            </a:r>
          </a:p>
          <a:p>
            <a:pPr eaLnBrk="1" hangingPunct="1">
              <a:lnSpc>
                <a:spcPct val="80000"/>
              </a:lnSpc>
              <a:buClr>
                <a:schemeClr val="bg1"/>
              </a:buClr>
              <a:defRPr/>
            </a:pPr>
            <a:r>
              <a:rPr lang="id-ID" sz="160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Akuntabilitas prosedural</a:t>
            </a:r>
            <a:endParaRPr lang="en-US" sz="160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 flipV="1">
            <a:off x="0" y="6614345"/>
            <a:ext cx="9144000" cy="45719"/>
            <a:chOff x="0" y="3274488"/>
            <a:chExt cx="12192000" cy="135905"/>
          </a:xfrm>
        </p:grpSpPr>
        <p:sp>
          <p:nvSpPr>
            <p:cNvPr id="5" name="Rectangle 4"/>
            <p:cNvSpPr/>
            <p:nvPr/>
          </p:nvSpPr>
          <p:spPr>
            <a:xfrm>
              <a:off x="0" y="3279530"/>
              <a:ext cx="2438400" cy="130863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438400" y="3279530"/>
              <a:ext cx="2438400" cy="13086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4876800" y="3279530"/>
              <a:ext cx="2438400" cy="13086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7315200" y="3279530"/>
              <a:ext cx="2438400" cy="13086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9753600" y="3274488"/>
              <a:ext cx="2438400" cy="13086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Rectangle 11"/>
          <p:cNvSpPr/>
          <p:nvPr/>
        </p:nvSpPr>
        <p:spPr>
          <a:xfrm>
            <a:off x="399737" y="231441"/>
            <a:ext cx="4136167" cy="914779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673938" y="457997"/>
            <a:ext cx="36215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Repositori dan Databse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25788" y="1239180"/>
            <a:ext cx="351780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dirty="0" smtClean="0">
                <a:solidFill>
                  <a:schemeClr val="bg1"/>
                </a:solidFill>
              </a:rPr>
              <a:t>Metadata </a:t>
            </a:r>
            <a:r>
              <a:rPr lang="id-ID" sz="1400" dirty="0">
                <a:solidFill>
                  <a:schemeClr val="bg1"/>
                </a:solidFill>
              </a:rPr>
              <a:t>merupakan  informasi terstruktur yang mendeskripsikan, menjelaskan, menemukan, atau setidaknya menjadikan suatu informasi mudah untuk ditemukan kembali, digunakan, atau dikelola. Metadata sering disebut sebagai data tentang data atau informasi tentang informasi.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5442" y="1372776"/>
            <a:ext cx="4760678" cy="3173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699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1028791"/>
            <a:ext cx="5686501" cy="954107"/>
          </a:xfrm>
          <a:prstGeom prst="rect">
            <a:avLst/>
          </a:prstGeom>
          <a:solidFill>
            <a:srgbClr val="FBE85B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id-ID" sz="2800" b="1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Kebutuhan Hardware </a:t>
            </a:r>
          </a:p>
          <a:p>
            <a:r>
              <a:rPr lang="id-ID" sz="2800" b="1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dalam membangun Repositori</a:t>
            </a:r>
            <a:endParaRPr lang="en-US" sz="2800" b="1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5453593" y="1732282"/>
            <a:ext cx="1431301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Hasil gambar untuk komput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0908" y="385483"/>
            <a:ext cx="3183092" cy="1722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 flipV="1">
            <a:off x="0" y="6614345"/>
            <a:ext cx="9144000" cy="45719"/>
            <a:chOff x="0" y="3274488"/>
            <a:chExt cx="12192000" cy="135905"/>
          </a:xfrm>
        </p:grpSpPr>
        <p:sp>
          <p:nvSpPr>
            <p:cNvPr id="7" name="Rectangle 6"/>
            <p:cNvSpPr/>
            <p:nvPr/>
          </p:nvSpPr>
          <p:spPr>
            <a:xfrm>
              <a:off x="0" y="3279530"/>
              <a:ext cx="2438400" cy="130863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438400" y="3279530"/>
              <a:ext cx="2438400" cy="13086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4876800" y="3279530"/>
              <a:ext cx="2438400" cy="13086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7315200" y="3279530"/>
              <a:ext cx="2438400" cy="13086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9753600" y="3274488"/>
              <a:ext cx="2438400" cy="13086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Rounded Rectangle 17">
            <a:extLst>
              <a:ext uri="{FF2B5EF4-FFF2-40B4-BE49-F238E27FC236}">
                <a16:creationId xmlns:a16="http://schemas.microsoft.com/office/drawing/2014/main" xmlns="" id="{28FB6A07-8DCF-42F8-9DE6-63A2D33F840A}"/>
              </a:ext>
            </a:extLst>
          </p:cNvPr>
          <p:cNvSpPr/>
          <p:nvPr/>
        </p:nvSpPr>
        <p:spPr>
          <a:xfrm>
            <a:off x="378865" y="2416811"/>
            <a:ext cx="2337831" cy="485416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1"/>
              </a:gs>
              <a:gs pos="96000">
                <a:schemeClr val="accent1">
                  <a:lumMod val="75000"/>
                </a:schemeClr>
              </a:gs>
            </a:gsLst>
            <a:lin ang="192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Access Point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ounded Rectangle 17">
            <a:extLst>
              <a:ext uri="{FF2B5EF4-FFF2-40B4-BE49-F238E27FC236}">
                <a16:creationId xmlns:a16="http://schemas.microsoft.com/office/drawing/2014/main" xmlns="" id="{28FB6A07-8DCF-42F8-9DE6-63A2D33F840A}"/>
              </a:ext>
            </a:extLst>
          </p:cNvPr>
          <p:cNvSpPr/>
          <p:nvPr/>
        </p:nvSpPr>
        <p:spPr>
          <a:xfrm>
            <a:off x="809561" y="3093432"/>
            <a:ext cx="2337831" cy="485416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1"/>
              </a:gs>
              <a:gs pos="96000">
                <a:schemeClr val="accent1">
                  <a:lumMod val="75000"/>
                </a:schemeClr>
              </a:gs>
            </a:gsLst>
            <a:lin ang="192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UTP Cable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ounded Rectangle 17">
            <a:extLst>
              <a:ext uri="{FF2B5EF4-FFF2-40B4-BE49-F238E27FC236}">
                <a16:creationId xmlns:a16="http://schemas.microsoft.com/office/drawing/2014/main" xmlns="" id="{28FB6A07-8DCF-42F8-9DE6-63A2D33F840A}"/>
              </a:ext>
            </a:extLst>
          </p:cNvPr>
          <p:cNvSpPr/>
          <p:nvPr/>
        </p:nvSpPr>
        <p:spPr>
          <a:xfrm>
            <a:off x="1319769" y="3770053"/>
            <a:ext cx="2337831" cy="485416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1"/>
              </a:gs>
              <a:gs pos="96000">
                <a:schemeClr val="accent1">
                  <a:lumMod val="75000"/>
                </a:schemeClr>
              </a:gs>
            </a:gsLst>
            <a:lin ang="192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Connector RJ45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ounded Rectangle 17">
            <a:extLst>
              <a:ext uri="{FF2B5EF4-FFF2-40B4-BE49-F238E27FC236}">
                <a16:creationId xmlns:a16="http://schemas.microsoft.com/office/drawing/2014/main" xmlns="" id="{28FB6A07-8DCF-42F8-9DE6-63A2D33F840A}"/>
              </a:ext>
            </a:extLst>
          </p:cNvPr>
          <p:cNvSpPr/>
          <p:nvPr/>
        </p:nvSpPr>
        <p:spPr>
          <a:xfrm>
            <a:off x="2234169" y="5161924"/>
            <a:ext cx="2337831" cy="485416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1"/>
              </a:gs>
              <a:gs pos="96000">
                <a:schemeClr val="accent1">
                  <a:lumMod val="75000"/>
                </a:schemeClr>
              </a:gs>
            </a:gsLst>
            <a:lin ang="192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Terminal dsb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ounded Rectangle 17">
            <a:extLst>
              <a:ext uri="{FF2B5EF4-FFF2-40B4-BE49-F238E27FC236}">
                <a16:creationId xmlns:a16="http://schemas.microsoft.com/office/drawing/2014/main" xmlns="" id="{28FB6A07-8DCF-42F8-9DE6-63A2D33F840A}"/>
              </a:ext>
            </a:extLst>
          </p:cNvPr>
          <p:cNvSpPr/>
          <p:nvPr/>
        </p:nvSpPr>
        <p:spPr>
          <a:xfrm>
            <a:off x="1828800" y="4446674"/>
            <a:ext cx="2337831" cy="485416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1"/>
              </a:gs>
              <a:gs pos="96000">
                <a:schemeClr val="accent1">
                  <a:lumMod val="75000"/>
                </a:schemeClr>
              </a:gs>
            </a:gsLst>
            <a:lin ang="192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Wireless CPE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7774" y="2884584"/>
            <a:ext cx="4096176" cy="2720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631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42647" y="170148"/>
            <a:ext cx="8679898" cy="724247"/>
          </a:xfrm>
        </p:spPr>
        <p:txBody>
          <a:bodyPr>
            <a:normAutofit/>
          </a:bodyPr>
          <a:lstStyle/>
          <a:p>
            <a:r>
              <a:rPr lang="id-ID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</a:rPr>
              <a:t>Jenis Jaringan Komputer </a:t>
            </a:r>
            <a:endParaRPr lang="en-US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</a:endParaRP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396" y="3560485"/>
            <a:ext cx="2727048" cy="2516676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808" y="1131071"/>
            <a:ext cx="3048000" cy="2724150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4657" y="1343947"/>
            <a:ext cx="3725517" cy="2511274"/>
          </a:xfrm>
          <a:prstGeom prst="rect">
            <a:avLst/>
          </a:prstGeom>
        </p:spPr>
      </p:pic>
      <p:sp>
        <p:nvSpPr>
          <p:cNvPr id="35" name="Rounded Rectangle 17">
            <a:extLst>
              <a:ext uri="{FF2B5EF4-FFF2-40B4-BE49-F238E27FC236}">
                <a16:creationId xmlns:a16="http://schemas.microsoft.com/office/drawing/2014/main" xmlns="" id="{28FB6A07-8DCF-42F8-9DE6-63A2D33F840A}"/>
              </a:ext>
            </a:extLst>
          </p:cNvPr>
          <p:cNvSpPr/>
          <p:nvPr/>
        </p:nvSpPr>
        <p:spPr>
          <a:xfrm>
            <a:off x="242647" y="4058382"/>
            <a:ext cx="3007065" cy="351361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1"/>
              </a:gs>
              <a:gs pos="96000">
                <a:schemeClr val="accent1">
                  <a:lumMod val="75000"/>
                </a:schemeClr>
              </a:gs>
            </a:gsLst>
            <a:lin ang="192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Local Area Network (LAN)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Rounded Rectangle 17">
            <a:extLst>
              <a:ext uri="{FF2B5EF4-FFF2-40B4-BE49-F238E27FC236}">
                <a16:creationId xmlns:a16="http://schemas.microsoft.com/office/drawing/2014/main" xmlns="" id="{28FB6A07-8DCF-42F8-9DE6-63A2D33F840A}"/>
              </a:ext>
            </a:extLst>
          </p:cNvPr>
          <p:cNvSpPr/>
          <p:nvPr/>
        </p:nvSpPr>
        <p:spPr>
          <a:xfrm>
            <a:off x="2642602" y="6169950"/>
            <a:ext cx="3879987" cy="351361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1"/>
              </a:gs>
              <a:gs pos="96000">
                <a:schemeClr val="accent1">
                  <a:lumMod val="75000"/>
                </a:schemeClr>
              </a:gs>
            </a:gsLst>
            <a:lin ang="192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Metropolitan</a:t>
            </a:r>
            <a:r>
              <a:rPr lang="id-ID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Area Network (LAN)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Rounded Rectangle 17">
            <a:extLst>
              <a:ext uri="{FF2B5EF4-FFF2-40B4-BE49-F238E27FC236}">
                <a16:creationId xmlns:a16="http://schemas.microsoft.com/office/drawing/2014/main" xmlns="" id="{28FB6A07-8DCF-42F8-9DE6-63A2D33F840A}"/>
              </a:ext>
            </a:extLst>
          </p:cNvPr>
          <p:cNvSpPr/>
          <p:nvPr/>
        </p:nvSpPr>
        <p:spPr>
          <a:xfrm>
            <a:off x="5623001" y="4065001"/>
            <a:ext cx="3007065" cy="351361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1"/>
              </a:gs>
              <a:gs pos="96000">
                <a:schemeClr val="accent1">
                  <a:lumMod val="75000"/>
                </a:schemeClr>
              </a:gs>
            </a:gsLst>
            <a:lin ang="192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Wide Area Network (LAN)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05552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385483"/>
            <a:ext cx="3703258" cy="584775"/>
          </a:xfrm>
          <a:prstGeom prst="rect">
            <a:avLst/>
          </a:prstGeom>
          <a:solidFill>
            <a:srgbClr val="FBE85B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id-ID" sz="3200" b="1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Topologi Jaringan</a:t>
            </a:r>
            <a:endParaRPr lang="en-US" sz="3200" b="1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 flipV="1">
            <a:off x="0" y="6614345"/>
            <a:ext cx="9144000" cy="45719"/>
            <a:chOff x="0" y="3274488"/>
            <a:chExt cx="12192000" cy="135905"/>
          </a:xfrm>
        </p:grpSpPr>
        <p:sp>
          <p:nvSpPr>
            <p:cNvPr id="9" name="Rectangle 8"/>
            <p:cNvSpPr/>
            <p:nvPr/>
          </p:nvSpPr>
          <p:spPr>
            <a:xfrm>
              <a:off x="0" y="3279530"/>
              <a:ext cx="2438400" cy="130863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438400" y="3279530"/>
              <a:ext cx="2438400" cy="13086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876800" y="3279530"/>
              <a:ext cx="2438400" cy="13086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315200" y="3279530"/>
              <a:ext cx="2438400" cy="13086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9753600" y="3274488"/>
              <a:ext cx="2438400" cy="13086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762"/>
          <a:stretch/>
        </p:blipFill>
        <p:spPr>
          <a:xfrm>
            <a:off x="224548" y="1630959"/>
            <a:ext cx="8519092" cy="3417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537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1147068"/>
            <a:ext cx="5881738" cy="707886"/>
          </a:xfrm>
          <a:prstGeom prst="rect">
            <a:avLst/>
          </a:prstGeom>
          <a:solidFill>
            <a:srgbClr val="FBE85B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id-ID" sz="4000" b="1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Pengelolaan Repositori</a:t>
            </a:r>
            <a:endParaRPr lang="en-US" sz="4000" b="1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5001690" y="1850939"/>
            <a:ext cx="1204187" cy="972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2" descr="Hasil gambar untuk komput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0908" y="385483"/>
            <a:ext cx="3183092" cy="1722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6"/>
          <p:cNvGrpSpPr/>
          <p:nvPr/>
        </p:nvGrpSpPr>
        <p:grpSpPr>
          <a:xfrm flipV="1">
            <a:off x="0" y="6614345"/>
            <a:ext cx="9144000" cy="45719"/>
            <a:chOff x="0" y="3274488"/>
            <a:chExt cx="12192000" cy="135905"/>
          </a:xfrm>
        </p:grpSpPr>
        <p:sp>
          <p:nvSpPr>
            <p:cNvPr id="8" name="Rectangle 7"/>
            <p:cNvSpPr/>
            <p:nvPr/>
          </p:nvSpPr>
          <p:spPr>
            <a:xfrm>
              <a:off x="0" y="3279530"/>
              <a:ext cx="2438400" cy="130863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438400" y="3279530"/>
              <a:ext cx="2438400" cy="13086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876800" y="3279530"/>
              <a:ext cx="2438400" cy="13086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315200" y="3279530"/>
              <a:ext cx="2438400" cy="13086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9753600" y="3274488"/>
              <a:ext cx="2438400" cy="13086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0823" y="2288525"/>
            <a:ext cx="6622354" cy="3886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143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469048"/>
            <a:ext cx="4655442" cy="707886"/>
          </a:xfrm>
          <a:prstGeom prst="rect">
            <a:avLst/>
          </a:prstGeom>
          <a:solidFill>
            <a:srgbClr val="FBE85B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id-ID" sz="4000" b="1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Contoh Repositori</a:t>
            </a:r>
            <a:endParaRPr lang="en-US" sz="4000" b="1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2" descr="Hasil gambar untuk komput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0908" y="-38068"/>
            <a:ext cx="3183092" cy="1722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6"/>
          <p:cNvGrpSpPr/>
          <p:nvPr/>
        </p:nvGrpSpPr>
        <p:grpSpPr>
          <a:xfrm flipV="1">
            <a:off x="0" y="6614345"/>
            <a:ext cx="9144000" cy="45719"/>
            <a:chOff x="0" y="3274488"/>
            <a:chExt cx="12192000" cy="135905"/>
          </a:xfrm>
        </p:grpSpPr>
        <p:sp>
          <p:nvSpPr>
            <p:cNvPr id="8" name="Rectangle 7"/>
            <p:cNvSpPr/>
            <p:nvPr/>
          </p:nvSpPr>
          <p:spPr>
            <a:xfrm>
              <a:off x="0" y="3279530"/>
              <a:ext cx="2438400" cy="130863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438400" y="3279530"/>
              <a:ext cx="2438400" cy="13086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876800" y="3279530"/>
              <a:ext cx="2438400" cy="13086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315200" y="3279530"/>
              <a:ext cx="2438400" cy="13086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9753600" y="3274488"/>
              <a:ext cx="2438400" cy="13086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144" y="1968384"/>
            <a:ext cx="8815712" cy="4033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548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106</TotalTime>
  <Words>150</Words>
  <Application>Microsoft Office PowerPoint</Application>
  <PresentationFormat>On-screen Show (4:3)</PresentationFormat>
  <Paragraphs>38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맑은 고딕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Edulib_UPI</dc:creator>
  <cp:lastModifiedBy>John</cp:lastModifiedBy>
  <cp:revision>13</cp:revision>
  <dcterms:created xsi:type="dcterms:W3CDTF">2019-03-05T07:58:37Z</dcterms:created>
  <dcterms:modified xsi:type="dcterms:W3CDTF">2019-03-06T01:47:12Z</dcterms:modified>
</cp:coreProperties>
</file>