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7"/>
  </p:notesMasterIdLst>
  <p:sldIdLst>
    <p:sldId id="256" r:id="rId2"/>
    <p:sldId id="276" r:id="rId3"/>
    <p:sldId id="462" r:id="rId4"/>
    <p:sldId id="463" r:id="rId5"/>
    <p:sldId id="429" r:id="rId6"/>
    <p:sldId id="464" r:id="rId7"/>
    <p:sldId id="465" r:id="rId8"/>
    <p:sldId id="430" r:id="rId9"/>
    <p:sldId id="357" r:id="rId10"/>
    <p:sldId id="467" r:id="rId11"/>
    <p:sldId id="468" r:id="rId12"/>
    <p:sldId id="469" r:id="rId13"/>
    <p:sldId id="473" r:id="rId14"/>
    <p:sldId id="474" r:id="rId15"/>
    <p:sldId id="475" r:id="rId16"/>
    <p:sldId id="476" r:id="rId17"/>
    <p:sldId id="477" r:id="rId18"/>
    <p:sldId id="470" r:id="rId19"/>
    <p:sldId id="471" r:id="rId20"/>
    <p:sldId id="472" r:id="rId21"/>
    <p:sldId id="466" r:id="rId22"/>
    <p:sldId id="478" r:id="rId23"/>
    <p:sldId id="431" r:id="rId24"/>
    <p:sldId id="479" r:id="rId25"/>
    <p:sldId id="480" r:id="rId26"/>
    <p:sldId id="481" r:id="rId27"/>
    <p:sldId id="482" r:id="rId28"/>
    <p:sldId id="432" r:id="rId29"/>
    <p:sldId id="433" r:id="rId30"/>
    <p:sldId id="483" r:id="rId31"/>
    <p:sldId id="484" r:id="rId32"/>
    <p:sldId id="485" r:id="rId33"/>
    <p:sldId id="486" r:id="rId34"/>
    <p:sldId id="487" r:id="rId35"/>
    <p:sldId id="488" r:id="rId36"/>
    <p:sldId id="343" r:id="rId37"/>
    <p:sldId id="344" r:id="rId38"/>
    <p:sldId id="489" r:id="rId39"/>
    <p:sldId id="490" r:id="rId40"/>
    <p:sldId id="491" r:id="rId41"/>
    <p:sldId id="457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05" r:id="rId56"/>
    <p:sldId id="506" r:id="rId57"/>
    <p:sldId id="507" r:id="rId58"/>
    <p:sldId id="508" r:id="rId59"/>
    <p:sldId id="509" r:id="rId60"/>
    <p:sldId id="510" r:id="rId61"/>
    <p:sldId id="511" r:id="rId62"/>
    <p:sldId id="512" r:id="rId63"/>
    <p:sldId id="513" r:id="rId64"/>
    <p:sldId id="514" r:id="rId65"/>
    <p:sldId id="515" r:id="rId66"/>
    <p:sldId id="516" r:id="rId67"/>
    <p:sldId id="517" r:id="rId68"/>
    <p:sldId id="518" r:id="rId69"/>
    <p:sldId id="519" r:id="rId70"/>
    <p:sldId id="520" r:id="rId71"/>
    <p:sldId id="521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49" r:id="rId85"/>
    <p:sldId id="550" r:id="rId86"/>
    <p:sldId id="551" r:id="rId87"/>
    <p:sldId id="552" r:id="rId88"/>
    <p:sldId id="554" r:id="rId89"/>
    <p:sldId id="555" r:id="rId90"/>
    <p:sldId id="556" r:id="rId91"/>
    <p:sldId id="557" r:id="rId92"/>
    <p:sldId id="558" r:id="rId93"/>
    <p:sldId id="559" r:id="rId94"/>
    <p:sldId id="560" r:id="rId95"/>
    <p:sldId id="561" r:id="rId96"/>
    <p:sldId id="562" r:id="rId97"/>
    <p:sldId id="563" r:id="rId98"/>
    <p:sldId id="564" r:id="rId99"/>
    <p:sldId id="565" r:id="rId100"/>
    <p:sldId id="566" r:id="rId101"/>
    <p:sldId id="534" r:id="rId102"/>
    <p:sldId id="568" r:id="rId103"/>
    <p:sldId id="569" r:id="rId104"/>
    <p:sldId id="570" r:id="rId105"/>
    <p:sldId id="571" r:id="rId106"/>
    <p:sldId id="572" r:id="rId107"/>
    <p:sldId id="573" r:id="rId108"/>
    <p:sldId id="575" r:id="rId109"/>
    <p:sldId id="576" r:id="rId110"/>
    <p:sldId id="584" r:id="rId111"/>
    <p:sldId id="577" r:id="rId112"/>
    <p:sldId id="578" r:id="rId113"/>
    <p:sldId id="579" r:id="rId114"/>
    <p:sldId id="585" r:id="rId115"/>
    <p:sldId id="580" r:id="rId116"/>
    <p:sldId id="581" r:id="rId117"/>
    <p:sldId id="586" r:id="rId118"/>
    <p:sldId id="582" r:id="rId119"/>
    <p:sldId id="583" r:id="rId120"/>
    <p:sldId id="587" r:id="rId121"/>
    <p:sldId id="588" r:id="rId122"/>
    <p:sldId id="589" r:id="rId123"/>
    <p:sldId id="590" r:id="rId124"/>
    <p:sldId id="591" r:id="rId125"/>
    <p:sldId id="592" r:id="rId126"/>
    <p:sldId id="593" r:id="rId127"/>
    <p:sldId id="594" r:id="rId128"/>
    <p:sldId id="595" r:id="rId129"/>
    <p:sldId id="567" r:id="rId130"/>
    <p:sldId id="535" r:id="rId131"/>
    <p:sldId id="536" r:id="rId132"/>
    <p:sldId id="596" r:id="rId133"/>
    <p:sldId id="598" r:id="rId134"/>
    <p:sldId id="599" r:id="rId135"/>
    <p:sldId id="600" r:id="rId136"/>
    <p:sldId id="602" r:id="rId137"/>
    <p:sldId id="603" r:id="rId138"/>
    <p:sldId id="607" r:id="rId139"/>
    <p:sldId id="605" r:id="rId140"/>
    <p:sldId id="608" r:id="rId141"/>
    <p:sldId id="606" r:id="rId142"/>
    <p:sldId id="546" r:id="rId143"/>
    <p:sldId id="547" r:id="rId144"/>
    <p:sldId id="548" r:id="rId145"/>
    <p:sldId id="300" r:id="rId1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12781C"/>
    <a:srgbClr val="106A19"/>
    <a:srgbClr val="FF9900"/>
    <a:srgbClr val="FECFB4"/>
    <a:srgbClr val="E4874B"/>
    <a:srgbClr val="106E19"/>
    <a:srgbClr val="0D5B14"/>
    <a:srgbClr val="0F6717"/>
    <a:srgbClr val="107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704" autoAdjust="0"/>
  </p:normalViewPr>
  <p:slideViewPr>
    <p:cSldViewPr snapToGrid="0">
      <p:cViewPr varScale="1">
        <p:scale>
          <a:sx n="48" d="100"/>
          <a:sy n="48" d="100"/>
        </p:scale>
        <p:origin x="67" y="8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1538 3968,'0'0'533,"0"0"278,0 0 810,0 0 150,0 0-491,0 0-256,0 0-491,0 0-64,0 0-63,0 0-65,0 0-149,0 0 21,0 0-63,0 0 20,0 0 172,0 0-1,0 0-170,0 0-1,0 0 172,0 0 20,0 0-63,0 0 42,0 0-63,0 0-44,0 0-85,0 0-21,0-15 256,0 10-336,0 0 58,0-1 0,0 1 0,-1-1 0,1 1 0,-1-1 0,0 1 0,-2-4-106,2 7 106,0 0 1,-31-56 49,19 32-31,-2 0-1,-12-13-124,16 23 18,3 5 22,0 1-1,0-1 1,-1 2 0,-1-1 0,0 1-1,-7-5-39,-35-32 128,43 36-128,0 1 0,1-1 0,0 0 0,-6-11 0,-11-14 0,11 18 11,4 3 18,-2 1 1,1 0-1,-2 0 0,-12-9-29,5 5 17,0-1 0,1-1 0,-3-5-17,-31-30 56,49 50-26,1-1 0,-1 1 0,1-1 0,0 1 0,0-1 0,-1-3-30,-15-22 97,14 24-94,-57-68 267,55 64-230,0-1 0,1 1 0,0-1 0,1-1-1,0 1 1,-2-9-40,5 13 16,2 4-8,-1 1-1,0-1 1,0 1-1,0-1 1,0 1-1,0 0 1,0-1-1,0 1 0,-1 0 1,0 0-1,1 0 1,-1 0-1,0 0 1,0 0-1,0 0-7,-2-2 10,-1 0 0,2-1-1,-1 1 1,1-1 0,-1 0 0,1 0-1,0 0 1,1 0 0,-1-1-10,-7-13 40,-1 5 86,0-1-1,2-1 0,0 0 1,1 0-1,0-1 0,1 1 1,1-2-1,-3-14-125,4 14 111,0 0 0,2 0 0,0-1 0,0 0 0,2-17-111,0 28 102,-1-18 30,2-41 18,0 65-44,0 2 22,0 0 0,0 0 0,0 0 0,1-1-115,0-1-1,-1 0 0,1 1 1,0-1-1,0 1 0,-1-1 1,1 0-1,-1 0 0,1 1 1,-1-3-13,1 1 4,29-70-4,-24 59 0,0 2 0,1 4-21,-6 6-128,-1 2-193,0 0-170,0 0-512,0 0-2261,0 0-8533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4352,'21'-27'3495,"-19"24"-3396,0-1-1,0 1 0,0 0 1,0 0-1,1 0 0,-1 1 1,1-1-1,0 0 0,0 1 1,0 0-1,0 0 0,0 0 1,1 0-1,-1 0 0,1 0-98,20-8 519,0-1 1,-1 0-1,17-13-519,-30 17 246,-7 5-156,-1 0 1,1 0 0,0 1-1,0 0 1,0-1-1,0 1 1,0 0-1,0 0 1,0 1 0,2-1-91,5-4 111,-7 3-84,0 1-1,0-1 1,0 1 0,0 0 0,0 0-1,0 0 1,0 0 0,0 1-1,0-1 1,1 1 0,-1 0 0,0 0-1,0 0 1,1 0 0,-1 1-27,32-1 512,-33 0-384,-3 2-22,-1 6-84,0 2-22,1-4 0,0 0 0,0-1 0,1 1 0,0 0 0,0 0 0,1-1 0,-1 1 0,1 0 0,0 0 0,1-1 0,0 1 0,-1-1 0,2 1 0,-1-1 0,1 0 0,0 2 0,13 33 0,-13-29 0,0 1 0,-1-2 0,2-2 21,-4-7 86,0 20 149,0-12-256,-2 2 0,-2-2 0,1 2 0,0 3 0,1-1 0,0-5-256,1-6-1024,1-2-1195,0 0-3754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52:17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0 128,'0'0'0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52:17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0 128,'0'0'0,"0"0"0,0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52:1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2944,'0'0'0,"0"0"-1792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6400,'0'0'0,"0"0"-4352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5376,'0'0'277,"0"0"128,0 0 193,0 0 20,0 0-84,0 0-1,0 0 86,0 0-22,0 0-170,2 6-65,13 53 1103,12 28-1465,-4-23-1927,-6-15-3050,-8-19 2502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8704,'0'0'0,"-15"0"256,9 17 0,1 11 128,4-6 128,1 0-128,-3 7 0,0 0-256,1 1 128,-1-3-128,3 3 0,0-2 0,0-1 128,3 1-256,-1-3 0,1-6-4480,0 9 128,-2-1 3584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5632,'15'4'416,"-13"-4"-301,0 1-1,-1-1 1,1 0 0,0 1-1,0-1 1,-1 0 0,1 0-1,0 0 1,0 0-1,-1 0 1,1-1 0,0 1-115,0 0 618,-2 0-84,-24-16 1748,35 38-2082,0 0-1,-2 1 0,0 0 1,1 11-200,15 37-200,17 31-2766,-22-49-2452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12032,'8'21'0,"4"13"128,-4 6 0,-3 8 0,3 0 128,1 3-128,-1 4 128,-3 5 512,-1-2 0,1 2-640,-2-13 128,0-8-128,-1-3 128,3-9-1408,3-5 128,-1 2-8192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426 276 4608,'0'0'128,"0"0"0,-2-7 85,-17-46 1728,-2 0 1,-20-32-1942,37 77 233,-1 0 0,0 1 0,0-1 0,-1 1 0,0 1 1,0-1-1,-2 0-233,5 5 65,1 0 1,-1 0-1,1 0 0,-1 0 1,0 1-1,0-1 1,1 1-1,-1 0 1,0 0-1,-1 0 1,1 0-1,0 0 1,0 1-1,0-1 0,0 1 1,0 0-1,-1 0 1,1 0-1,0 1 1,0-1-1,0 1 1,-1 0-66,-7 2 52,0 2 0,0 0 0,0 0 1,0 1-1,1 0 0,0 1 0,0 0 1,1 1-1,0 0 0,0 0 1,1 1-1,0 0 0,0 1 0,1-1 1,0 1-1,1 1 0,1-1 0,-1 1 1,1 0-1,-2 9-52,-7 21 161,1 0 0,-2 20-161,12-45 53,1 0 0,0-1 0,1 1 0,1 0 0,1 0 0,0 0 1,1-1-1,1 5-53,0-7 21,0 0 0,1-1 1,1 1-1,-1-1 0,2 0 0,0 0 1,3 3-22,-5-8 48,1-1 0,0 1 0,0-1 0,1 0 0,0-1 0,0 1 0,0-1 0,0 0 0,1-1 0,0 0 0,0 0 0,3 1-48,-6-4 55,-1 0 1,1 0-1,0 0 1,0-1-1,-1 0 1,1 0-1,0 0 1,0 0-1,0 0 1,-1-1-1,1 0 1,0 1-1,0-2 0,-1 1 1,1 0-1,-1-1 1,1 1-1,-1-1 1,1-1-56,8-3 104,0-2 1,-1 1-1,0-2 1,8-7-105,-12 9 74,1-1 0,-1-1 1,-1 1-1,1-1 0,-1 0 1,-1-1-1,0 1 0,0-1 1,-1 0-1,0-2-74,7-24 174,-1 0 1,1-14-175,-5 18 60,47-212 174,-51 229-212,1-10 45,0 21-39,0 14-17,1 15-11,-1 0 0,-1 0 0,-1 6 0,0 13 0,-1 52 0,-1-72 0,0-1 0,1 0 0,2 0 0,0 1 0,2-1 0,4 13 0,-7-31-103,1 0 0,-1 0-1,1-1 1,0 1 0,1 0-1,-1-1 1,1 0 0,0 1-1,0-1 1,1-1 0,-1 1-1,1 0 1,0-1 0,-1 1 0,2-1-1,-1 0 1,0-1 0,1 1-1,-1-1 1,1 0 0,-1 0-1,1 0 1,0-1 0,0 1-1,0-1 1,0 0 0,0-1-1,0 1 1,0-1 0,1 0-1,-1 0 1,4-1 103,25-6-3861,0-1-2539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6912,'0'0'128,"0"0"21,0 0 107,0 0 107,0 0 21,0 0 21,0 0 43,0 0-128,0 0 0,0 0-128,0 0 21,0 0-42,0 0 42,0 0-63,0 0-22,0 0 21,0 0 86,0 0-1,0 0-84,0 0-22,0 0 0,0 0 21,0 0 64,0 0-63,-5 8-44,-15 21-52,-52 83 575,71-110-522,1-2 21,0 0 0,0 0 0,0 0 0,0 2-22,0 9-84,0 1-22,0 0 0,0-3-22,0-8-84,0-1-129,0 0-405,0 0-1344,0 0-5269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26 318 1536,'-26'-10'128,"27"9"-89,-1 0 0,1-1-1,0 1 1,0 0 0,-1 0 0,1 0 0,0 0 0,0 0 0,0 0-1,0 0 1,0 0 0,0 1 0,0-1-39,-1 1 28,50-32 1374,-36 24-1065,-1 0-1,0-1 0,1-2-336,5-4 272,0 1 1,2 1-1,0 0 0,21-8-272,7 0 340,37-10-340,-37 13 104,-15 6 48,22-5-152,163-34-1642,-219 51-1089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4864,'-15'-3'-21,"12"2"-43,6 0 128,34-10 384,0-2-1,-1-2 1,-1-1 0,0-2 0,-2-1 0,14-11-448,-30 19 52,-10 5-5,0 1-1,0 0 1,1 0 0,0 1 0,0 0 0,0 1 0,0 0 0,9-2-47,-13 3 85,4-6-42,-6 6 64,-2 2 21,0 0 0,0 0 0,0 0-86,0 0-319,0 0-875,0 0-3477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4224,'0'0'192,"0"0"277,0 0 86,0 0-214,0 0 0,0 0-63,3 10-44,16 54-68,4 6 433,-3 1 0,-4 0 0,1 27-599,10 131 1131,-22-191 223,-3 1 1,-1 8-1355,-19-65 469,-7-23-431,0 0-1,3-1 0,2-2 1,-8-23-38,23 50 0,0 0 0,0-1 0,2 1 0,0-1 0,1 0 0,1 0 0,1 0 0,0 0 0,1 1 0,1-1 0,1 0 0,1 1 0,0-1 0,1 1 0,1 0 0,0 0 0,1 1 0,1 0 0,1 0 0,0 1 0,1 0 0,1 0 0,0 1 0,1 1 0,4-4 0,3 0-15,1 0 0,1 2 0,0 0 0,1 1 0,1 1 0,0 2 0,0 0 0,1 1 0,1 1 0,3 1 15,-26 7-1,0 0-1,0 1 0,0-1 1,0 1-1,1 0 0,-1 0 1,0 0-1,0 0 1,0 0-1,0 0 0,0 0 1,1 1-1,-1-1 0,0 1 1,0-1-1,0 1 0,0 0 1,0 0-1,0 0 1,-1 0-1,2 1 2,0 1-3,0-1 0,-1 1 0,0 0 0,1-1 1,-1 1-1,0 0 0,-1 1 0,1-1 0,0 0 0,-1 0 0,0 1 0,1 0 3,2 13-7,-1-1-1,0 0 1,-2 1-1,1 0 1,-2 1 7,0-17 0,2 30 0,-2 0 0,-1 0 0,-2 0 0,0-1 0,-3 1 0,-5 18 0,-6-11-2,7-18 25,9-19 84,24-14 127,3-6-218,-13 9-14,0 1-1,1 0 1,0 2 0,6-3-2,-17 8 0,2 0-1,-1 1 1,0 0 0,0-1 0,0 2 0,1-1 0,-1 0 0,0 1 0,1 0 0,-1 0 0,0 0 0,1 1 0,-1-1 0,0 1 0,0 0 0,0 0 0,1 1 0,0 0 0,5 2 0,-1 1 0,1 0 0,-1 0 0,0 1 0,-1 0 0,0 0 0,0 1 0,0 0 0,-1 1 0,0 0 0,0 0 0,-1 0 0,0 1 0,0 0 0,1 3 0,16 26-12,-17-29 79,-1 0 0,1 0 0,-2 1 0,2 3-67,-5-10 35,-1 0 0,0 0 1,0 1-1,0-1 0,0 0 1,0 0-1,-1 0 0,1 0 0,-1 0 1,0 0-1,0 0 0,0 0 1,0 0-1,-1 0 0,1-1 1,-1 2-36,-30 43 309,8-17-207,-16 14-102,29-33-1114,0-1-1,-1 0 0,-3 1 1115,-10 6-7232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3968,'1'-1'58,"-1"1"0,0-1 0,0 1 0,1-1 0,-1 1 0,0-1 0,1 1-1,-1-1 1,1 1 0,-1-1 0,0 1 0,1-1 0,-1 1 0,1 0 0,-1-1 0,1 1 0,-1 0 0,1-1 0,0 1 0,-1 0 0,1 0 0,-1 0 0,1 0 0,0-1 0,-1 1 0,1 0-1,-1 0 1,1 0 0,0 0 0,-1 0 0,1 0 0,0 0 0,-1 1 0,1-1 0,-1 0 0,1 0 0,-1 0 0,1 1-58,39 7 206,-16-2 351,-10-4-241,0-1-1,0-1 0,1 0 1,-1-1-1,0 0 1,8-3-316,14-4 1012,29-11-1012,-53 15 39,23-5-1298,28-4 1259,-50 10-5674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1 153 128,'0'0'0,"16"-12"0,-16 12 0,9-11 1024,-9 11-512,11-7-128,-11 7 0,18-11-256,-3 5 0,4-2 512,10-3 0,5-3-256,1 1 128,6-2-256,-2 2 0,5 2-128,-8 0 128,2 2-4224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6400,'0'0'0,"0"0"-4352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5376,'0'0'277,"0"0"128,0 0 193,0 0 20,0 0-84,0 0-1,0 0 86,0 0-22,0 0-170,2 6-65,13 53 1103,12 28-1465,-4-23-1927,-6-15-3050,-8-19 2502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8704,'0'0'0,"-15"0"256,9 17 0,1 11 128,4-6 128,1 0-128,-3 7 0,0 0-256,1 1 128,-1-3-128,3 3 0,0-2 0,0-1 128,3 1-256,-1-3 0,1-6-4480,0 9 128,-2-1 3584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5632,'15'4'416,"-13"-4"-301,0 1-1,-1-1 1,1 0 0,0 1-1,0-1 1,-1 0 0,1 0-1,0 0 1,0 0-1,-1 0 1,1-1 0,0 1-115,0 0 618,-2 0-84,-24-16 1748,35 38-2082,0 0-1,-2 1 0,0 0 1,1 11-200,15 37-200,17 31-2766,-22-49-2452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12032,'8'21'0,"4"13"128,-4 6 0,-3 8 0,3 0 128,1 3-128,-1 4 128,-3 5 512,-1-2 0,1 2-640,-2-13 128,0-8-128,-1-3 128,3-9-1408,3-5 128,-1 2-8192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2944,'-9'0'-2276,"-4"1"10733,11 5-2798,5 1-5211,6 14-380,-2 1 0,0 0 0,-2 1 1,0-1-1,-1 6-68,2 8 192,-4-24-17,0 0 0,-1 0 0,0 0 0,-1 0-1,-1 1-174,1-12 15,0 2 10,0-1 0,0 0-1,1 0 1,-1 1-1,1-1 1,0 0 0,-1 0-1,1 0 1,0 0-1,0 0 1,0 0 0,0 0-1,1 0 1,-1 0-1,1 1-24,5 6 0,-6-8-181,0 0-1,0-1 1,-1 1-1,1 0 1,0 0-1,-1 0 1,1 0-1,-1 0 0,1-1 1,-1 1-1,1 0 1,-1 0-1,0 0 1,1 0-1,-1 0 1,0 0-1,0 1 0,0-1 1,0 1 181,1-1-2758,-1-1-4090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426 276 4608,'0'0'128,"0"0"0,-2-7 85,-17-46 1728,-2 0 1,-20-32-1942,37 77 233,-1 0 0,0 1 0,0-1 0,-1 1 0,0 1 1,0-1-1,-2 0-233,5 5 65,1 0 1,-1 0-1,1 0 0,-1 0 1,0 1-1,0-1 1,1 1-1,-1 0 1,0 0-1,-1 0 1,1 0-1,0 0 1,0 1-1,0-1 0,0 1 1,0 0-1,-1 0 1,1 0-1,0 1 1,0-1-1,0 1 1,-1 0-66,-7 2 52,0 2 0,0 0 0,0 0 1,0 1-1,1 0 0,0 1 0,0 0 1,1 1-1,0 0 0,0 0 1,1 1-1,0 0 0,0 1 0,1-1 1,0 1-1,1 1 0,1-1 0,-1 1 1,1 0-1,-2 9-52,-7 21 161,1 0 0,-2 20-161,12-45 53,1 0 0,0-1 0,1 1 0,1 0 0,1 0 0,0 0 1,1-1-1,1 5-53,0-7 21,0 0 0,1-1 1,1 1-1,-1-1 0,2 0 0,0 0 1,3 3-22,-5-8 48,1-1 0,0 1 0,0-1 0,1 0 0,0-1 0,0 1 0,0-1 0,0 0 0,1-1 0,0 0 0,0 0 0,3 1-48,-6-4 55,-1 0 1,1 0-1,0 0 1,0-1-1,-1 0 1,1 0-1,0 0 1,0 0-1,0 0 1,-1-1-1,1 0 1,0 1-1,0-2 0,-1 1 1,1 0-1,-1-1 1,1 1-1,-1-1 1,1-1-56,8-3 104,0-2 1,-1 1-1,0-2 1,8-7-105,-12 9 74,1-1 0,-1-1 1,-1 1-1,1-1 0,-1 0 1,-1-1-1,0 1 0,0-1 1,-1 0-1,0-2-74,7-24 174,-1 0 1,1-14-175,-5 18 60,47-212 174,-51 229-212,1-10 45,0 21-39,0 14-17,1 15-11,-1 0 0,-1 0 0,-1 6 0,0 13 0,-1 52 0,-1-72 0,0-1 0,1 0 0,2 0 0,0 1 0,2-1 0,4 13 0,-7-31-103,1 0 0,-1 0-1,1-1 1,0 1 0,1 0-1,-1-1 1,1 0 0,0 1-1,0-1 1,1-1 0,-1 1-1,1 0 1,0-1 0,-1 1 0,2-1-1,-1 0 1,0-1 0,1 1-1,-1-1 1,1 0 0,-1 0-1,1 0 1,0-1 0,0 1-1,0-1 1,0 0 0,0-1-1,0 1 1,0-1 0,1 0-1,-1 0 1,4-1 103,25-6-3861,0-1-2539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26 318 1536,'-26'-10'128,"27"9"-89,-1 0 0,1-1-1,0 1 1,0 0 0,-1 0 0,1 0 0,0 0 0,0 0 0,0 0-1,0 0 1,0 0 0,0 1 0,0-1-39,-1 1 28,50-32 1374,-36 24-1065,-1 0-1,0-1 0,1-2-336,5-4 272,0 1 1,2 1-1,0 0 0,21-8-272,7 0 340,37-10-340,-37 13 104,-15 6 48,22-5-152,163-34-1642,-219 51-1089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4864,'-15'-3'-21,"12"2"-43,6 0 128,34-10 384,0-2-1,-1-2 1,-1-1 0,0-2 0,-2-1 0,14-11-448,-30 19 52,-10 5-5,0 1-1,0 0 1,1 0 0,0 1 0,0 0 0,0 1 0,0 0 0,9-2-47,-13 3 85,4-6-42,-6 6 64,-2 2 21,0 0 0,0 0 0,0 0-86,0 0-319,0 0-875,0 0-3477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4224,'0'0'192,"0"0"277,0 0 86,0 0-214,0 0 0,0 0-63,3 10-44,16 54-68,4 6 433,-3 1 0,-4 0 0,1 27-599,10 131 1131,-22-191 223,-3 1 1,-1 8-1355,-19-65 469,-7-23-431,0 0-1,3-1 0,2-2 1,-8-23-38,23 50 0,0 0 0,0-1 0,2 1 0,0-1 0,1 0 0,1 0 0,1 0 0,0 0 0,1 1 0,1-1 0,1 0 0,1 1 0,0-1 0,1 1 0,1 0 0,0 0 0,1 1 0,1 0 0,1 0 0,0 1 0,1 0 0,1 0 0,0 1 0,1 1 0,4-4 0,3 0-15,1 0 0,1 2 0,0 0 0,1 1 0,1 1 0,0 2 0,0 0 0,1 1 0,1 1 0,3 1 15,-26 7-1,0 0-1,0 1 0,0-1 1,0 1-1,1 0 0,-1 0 1,0 0-1,0 0 1,0 0-1,0 0 0,0 0 1,1 1-1,-1-1 0,0 1 1,0-1-1,0 1 0,0 0 1,0 0-1,0 0 1,-1 0-1,2 1 2,0 1-3,0-1 0,-1 1 0,0 0 0,1-1 1,-1 1-1,0 0 0,-1 1 0,1-1 0,0 0 0,-1 0 0,0 1 0,1 0 3,2 13-7,-1-1-1,0 0 1,-2 1-1,1 0 1,-2 1 7,0-17 0,2 30 0,-2 0 0,-1 0 0,-2 0 0,0-1 0,-3 1 0,-5 18 0,-6-11-2,7-18 25,9-19 84,24-14 127,3-6-218,-13 9-14,0 1-1,1 0 1,0 2 0,6-3-2,-17 8 0,2 0-1,-1 1 1,0 0 0,0-1 0,0 2 0,1-1 0,-1 0 0,0 1 0,1 0 0,-1 0 0,0 0 0,1 1 0,-1-1 0,0 1 0,0 0 0,0 0 0,1 1 0,0 0 0,5 2 0,-1 1 0,1 0 0,-1 0 0,0 1 0,-1 0 0,0 0 0,0 1 0,0 0 0,-1 1 0,0 0 0,0 0 0,-1 0 0,0 1 0,0 0 0,1 3 0,16 26-12,-17-29 79,-1 0 0,1 0 0,-2 1 0,2 3-67,-5-10 35,-1 0 0,0 0 1,0 1-1,0-1 0,0 0 1,0 0-1,-1 0 0,1 0 0,-1 0 1,0 0-1,0 0 0,0 0 1,0 0-1,-1 0 0,1-1 1,-1 2-36,-30 43 309,8-17-207,-16 14-102,29-33-1114,0-1-1,-1 0 0,-3 1 1115,-10 6-7232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3968,'1'-1'58,"-1"1"0,0-1 0,0 1 0,1-1 0,-1 1 0,0-1 0,1 1-1,-1-1 1,1 1 0,-1-1 0,0 1 0,1-1 0,-1 1 0,1 0 0,-1-1 0,1 1 0,-1 0 0,1-1 0,0 1 0,-1 0 0,1 0 0,-1 0 0,1 0 0,0-1 0,-1 1 0,1 0-1,-1 0 1,1 0 0,0 0 0,-1 0 0,1 0 0,0 0 0,-1 1 0,1-1 0,-1 0 0,1 0 0,-1 0 0,1 1-58,39 7 206,-16-2 351,-10-4-241,0-1-1,0-1 0,1 0 1,-1-1-1,0 0 1,8-3-316,14-4 1012,29-11-1012,-53 15 39,23-5-1298,28-4 1259,-50 10-5674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1 153 128,'0'0'0,"16"-12"0,-16 12 0,9-11 1024,-9 11-512,11-7-128,-11 7 0,18-11-256,-3 5 0,4-2 512,10-3 0,5-3-256,1 1 128,6-2-256,-2 2 0,5 2-128,-8 0 128,2 2-4224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6400,'0'0'0,"0"0"-4352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5376,'0'0'277,"0"0"128,0 0 193,0 0 20,0 0-84,0 0-1,0 0 86,0 0-22,0 0-170,2 6-65,13 53 1103,12 28-1465,-4-23-1927,-6-15-3050,-8-19 2502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8704,'0'0'0,"-15"0"256,9 17 0,1 11 128,4-6 128,1 0-128,-3 7 0,0 0-256,1 1 128,-1-3-128,3 3 0,0-2 0,0-1 128,3 1-256,-1-3 0,1-6-4480,0 9 128,-2-1 3584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5632,'15'4'416,"-13"-4"-301,0 1-1,-1-1 1,1 0 0,0 1-1,0-1 1,-1 0 0,1 0-1,0 0 1,0 0-1,-1 0 1,1-1 0,0 1-115,0 0 618,-2 0-84,-24-16 1748,35 38-2082,0 0-1,-2 1 0,0 0 1,1 11-200,15 37-200,17 31-2766,-22-49-2452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46 3072,'0'0'128,"0"0"0,0 0 0,0 0 192,0 0 789,0 0 256,0 0-42,0 0-64,0 0-470,0 0-149,0 0-405,0 0-65,0 0 193,0 0 85,0 0-149,0 0-65,0 0-84,0 0-22,0 0 21,0 0 86,-7-3-1,-10-6-27,0 1 0,-1 1-1,0 1 1,-8-1-207,20 6 43,1-1 0,-1 1 0,0 0 0,0 1 0,0-1 0,0 1 0,0 1 0,0-1 0,0 1 0,0 0 0,0 0 0,0 0 0,1 1 0,-1 0 0,1 0 0,-1 1 0,0 0-43,-1 2 8,1-1 1,0 1 0,0 1 0,0-1 0,1 1 0,-1 0 0,2 0 0,-1 1 0,0-1-1,1 1 1,1 0 0,-2 3-9,2-3 35,1 0 1,0 0-1,0-1 0,1 1 0,0 0 0,0 1 1,0-1-1,1 0 0,0 0 0,1 6-35,-1 29 203,-3-18-96,2 1-1,0-1 1,2 0 0,1 0-1,1 1 1,5 20-107,-4-36 74,0 0 0,0-1 0,1 0-1,0 1 1,1-2 0,0 1 0,0-1 0,1 0 0,0 0 0,0 0 0,0-1 0,4 2-74,23 23 350,-25-22-218,1-1-1,0 0 1,0 0-1,1-1 1,0 0-1,11 5-131,-19-12 20,-1 1 0,1-1 0,-1 1 0,1-1-1,-1 0 1,1 0 0,0 0 0,-1 0 0,1-1-1,-1 1 1,1-1 0,-1 1 0,1-1-1,-1 0 1,0 0 0,1 0 0,1-1-20,38-26 392,-31 20-353,11-9-1415,0-1 1,-2 0-1,0-2 0,-1 0 0,-2-1 0,6-10 1376,-7 11-6336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12032,'8'21'0,"4"13"128,-4 6 0,-3 8 0,3 0 128,1 3-128,-1 4 128,-3 5 512,-1-2 0,1 2-640,-2-13 128,0-8-128,-1-3 128,3-9-1408,3-5 128,-1 2-8192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426 276 4608,'0'0'128,"0"0"0,-2-7 85,-17-46 1728,-2 0 1,-20-32-1942,37 77 233,-1 0 0,0 1 0,0-1 0,-1 1 0,0 1 1,0-1-1,-2 0-233,5 5 65,1 0 1,-1 0-1,1 0 0,-1 0 1,0 1-1,0-1 1,1 1-1,-1 0 1,0 0-1,-1 0 1,1 0-1,0 0 1,0 1-1,0-1 0,0 1 1,0 0-1,-1 0 1,1 0-1,0 1 1,0-1-1,0 1 1,-1 0-66,-7 2 52,0 2 0,0 0 0,0 0 1,0 1-1,1 0 0,0 1 0,0 0 1,1 1-1,0 0 0,0 0 1,1 1-1,0 0 0,0 1 0,1-1 1,0 1-1,1 1 0,1-1 0,-1 1 1,1 0-1,-2 9-52,-7 21 161,1 0 0,-2 20-161,12-45 53,1 0 0,0-1 0,1 1 0,1 0 0,1 0 0,0 0 1,1-1-1,1 5-53,0-7 21,0 0 0,1-1 1,1 1-1,-1-1 0,2 0 0,0 0 1,3 3-22,-5-8 48,1-1 0,0 1 0,0-1 0,1 0 0,0-1 0,0 1 0,0-1 0,0 0 0,1-1 0,0 0 0,0 0 0,3 1-48,-6-4 55,-1 0 1,1 0-1,0 0 1,0-1-1,-1 0 1,1 0-1,0 0 1,0 0-1,0 0 1,-1-1-1,1 0 1,0 1-1,0-2 0,-1 1 1,1 0-1,-1-1 1,1 1-1,-1-1 1,1-1-56,8-3 104,0-2 1,-1 1-1,0-2 1,8-7-105,-12 9 74,1-1 0,-1-1 1,-1 1-1,1-1 0,-1 0 1,-1-1-1,0 1 0,0-1 1,-1 0-1,0-2-74,7-24 174,-1 0 1,1-14-175,-5 18 60,47-212 174,-51 229-212,1-10 45,0 21-39,0 14-17,1 15-11,-1 0 0,-1 0 0,-1 6 0,0 13 0,-1 52 0,-1-72 0,0-1 0,1 0 0,2 0 0,0 1 0,2-1 0,4 13 0,-7-31-103,1 0 0,-1 0-1,1-1 1,0 1 0,1 0-1,-1-1 1,1 0 0,0 1-1,0-1 1,1-1 0,-1 1-1,1 0 1,0-1 0,-1 1 0,2-1-1,-1 0 1,0-1 0,1 1-1,-1-1 1,1 0 0,-1 0-1,1 0 1,0-1 0,0 1-1,0-1 1,0 0 0,0-1-1,0 1 1,0-1 0,1 0-1,-1 0 1,4-1 103,25-6-3861,0-1-2539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26 318 1536,'-26'-10'128,"27"9"-89,-1 0 0,1-1-1,0 1 1,0 0 0,-1 0 0,1 0 0,0 0 0,0 0 0,0 0-1,0 0 1,0 0 0,0 1 0,0-1-39,-1 1 28,50-32 1374,-36 24-1065,-1 0-1,0-1 0,1-2-336,5-4 272,0 1 1,2 1-1,0 0 0,21-8-272,7 0 340,37-10-340,-37 13 104,-15 6 48,22-5-152,163-34-1642,-219 51-1089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4864,'-15'-3'-21,"12"2"-43,6 0 128,34-10 384,0-2-1,-1-2 1,-1-1 0,0-2 0,-2-1 0,14-11-448,-30 19 52,-10 5-5,0 1-1,0 0 1,1 0 0,0 1 0,0 0 0,0 1 0,0 0 0,9-2-47,-13 3 85,4-6-42,-6 6 64,-2 2 21,0 0 0,0 0 0,0 0-86,0 0-319,0 0-875,0 0-3477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4224,'0'0'192,"0"0"277,0 0 86,0 0-214,0 0 0,0 0-63,3 10-44,16 54-68,4 6 433,-3 1 0,-4 0 0,1 27-599,10 131 1131,-22-191 223,-3 1 1,-1 8-1355,-19-65 469,-7-23-431,0 0-1,3-1 0,2-2 1,-8-23-38,23 50 0,0 0 0,0-1 0,2 1 0,0-1 0,1 0 0,1 0 0,1 0 0,0 0 0,1 1 0,1-1 0,1 0 0,1 1 0,0-1 0,1 1 0,1 0 0,0 0 0,1 1 0,1 0 0,1 0 0,0 1 0,1 0 0,1 0 0,0 1 0,1 1 0,4-4 0,3 0-15,1 0 0,1 2 0,0 0 0,1 1 0,1 1 0,0 2 0,0 0 0,1 1 0,1 1 0,3 1 15,-26 7-1,0 0-1,0 1 0,0-1 1,0 1-1,1 0 0,-1 0 1,0 0-1,0 0 1,0 0-1,0 0 0,0 0 1,1 1-1,-1-1 0,0 1 1,0-1-1,0 1 0,0 0 1,0 0-1,0 0 1,-1 0-1,2 1 2,0 1-3,0-1 0,-1 1 0,0 0 0,1-1 1,-1 1-1,0 0 0,-1 1 0,1-1 0,0 0 0,-1 0 0,0 1 0,1 0 3,2 13-7,-1-1-1,0 0 1,-2 1-1,1 0 1,-2 1 7,0-17 0,2 30 0,-2 0 0,-1 0 0,-2 0 0,0-1 0,-3 1 0,-5 18 0,-6-11-2,7-18 25,9-19 84,24-14 127,3-6-218,-13 9-14,0 1-1,1 0 1,0 2 0,6-3-2,-17 8 0,2 0-1,-1 1 1,0 0 0,0-1 0,0 2 0,1-1 0,-1 0 0,0 1 0,1 0 0,-1 0 0,0 0 0,1 1 0,-1-1 0,0 1 0,0 0 0,0 0 0,1 1 0,0 0 0,5 2 0,-1 1 0,1 0 0,-1 0 0,0 1 0,-1 0 0,0 0 0,0 1 0,0 0 0,-1 1 0,0 0 0,0 0 0,-1 0 0,0 1 0,0 0 0,1 3 0,16 26-12,-17-29 79,-1 0 0,1 0 0,-2 1 0,2 3-67,-5-10 35,-1 0 0,0 0 1,0 1-1,0-1 0,0 0 1,0 0-1,-1 0 0,1 0 0,-1 0 1,0 0-1,0 0 0,0 0 1,0 0-1,-1 0 0,1-1 1,-1 2-36,-30 43 309,8-17-207,-16 14-102,29-33-1114,0-1-1,-1 0 0,-3 1 1115,-10 6-7232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3968,'1'-1'58,"-1"1"0,0-1 0,0 1 0,1-1 0,-1 1 0,0-1 0,1 1-1,-1-1 1,1 1 0,-1-1 0,0 1 0,1-1 0,-1 1 0,1 0 0,-1-1 0,1 1 0,-1 0 0,1-1 0,0 1 0,-1 0 0,1 0 0,-1 0 0,1 0 0,0-1 0,-1 1 0,1 0-1,-1 0 1,1 0 0,0 0 0,-1 0 0,1 0 0,0 0 0,-1 1 0,1-1 0,-1 0 0,1 0 0,-1 0 0,1 1-58,39 7 206,-16-2 351,-10-4-241,0-1-1,0-1 0,1 0 1,-1-1-1,0 0 1,8-3-316,14-4 1012,29-11-1012,-53 15 39,23-5-1298,28-4 1259,-50 10-5674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1 153 128,'0'0'0,"16"-12"0,-16 12 0,9-11 1024,-9 11-512,11-7-128,-11 7 0,18-11-256,-3 5 0,4-2 512,10-3 0,5-3-256,1 1 128,6-2-256,-2 2 0,5 2-128,-8 0 128,2 2-4224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6400,'0'0'0,"0"0"-4352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5376,'0'0'277,"0"0"128,0 0 193,0 0 20,0 0-84,0 0-1,0 0 86,0 0-22,0 0-170,2 6-65,13 53 1103,12 28-1465,-4-23-1927,-6-15-3050,-8-19 2502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8704,'0'0'0,"-15"0"256,9 17 0,1 11 128,4-6 128,1 0-128,-3 7 0,0 0-256,1 1 128,-1-3-128,3 3 0,0-2 0,0-1 128,3 1-256,-1-3 0,1-6-4480,0 9 128,-2-1 3584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4480,'1'-2'124,"-1"0"0,1 0 0,0 0 0,-1 0 0,1 0 0,0 1 1,0-1-1,0 0 0,0 0 0,0 1 0,1-1 0,-1 1 0,1-1 0,-1 1 0,1 0 0,-1-1 0,1 1-124,36-26 3205,-24 18-2653,-2 0-563,11-7 527,0 0 0,2 1-1,19-8-515,-7 4 569,-1-1 0,-1-2 0,20-17-569,-29 22 375,1 2 0,8-4-375,-13 8 127,0-1 0,-1-1 0,0 0 1,1-4-128,7-6 157,0 2 1,1 0 0,1 2 0,0 2 0,5-1-158,-33 17 0,-3 1-384,0 0-363,0 0-1322,-2 2-1633,-5 2 983,5-2-1377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5632,'15'4'416,"-13"-4"-301,0 1-1,-1-1 1,1 0 0,0 1-1,0-1 1,-1 0 0,1 0-1,0 0 1,0 0-1,-1 0 1,1-1 0,0 1-115,0 0 618,-2 0-84,-24-16 1748,35 38-2082,0 0-1,-2 1 0,0 0 1,1 11-200,15 37-200,17 31-2766,-22-49-2452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12032,'8'21'0,"4"13"128,-4 6 0,-3 8 0,3 0 128,1 3-128,-1 4 128,-3 5 512,-1-2 0,1 2-640,-2-13 128,0-8-128,-1-3 128,3-9-1408,3-5 128,-1 2-8192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426 276 4608,'0'0'128,"0"0"0,-2-7 85,-17-46 1728,-2 0 1,-20-32-1942,37 77 233,-1 0 0,0 1 0,0-1 0,-1 1 0,0 1 1,0-1-1,-2 0-233,5 5 65,1 0 1,-1 0-1,1 0 0,-1 0 1,0 1-1,0-1 1,1 1-1,-1 0 1,0 0-1,-1 0 1,1 0-1,0 0 1,0 1-1,0-1 0,0 1 1,0 0-1,-1 0 1,1 0-1,0 1 1,0-1-1,0 1 1,-1 0-66,-7 2 52,0 2 0,0 0 0,0 0 1,0 1-1,1 0 0,0 1 0,0 0 1,1 1-1,0 0 0,0 0 1,1 1-1,0 0 0,0 1 0,1-1 1,0 1-1,1 1 0,1-1 0,-1 1 1,1 0-1,-2 9-52,-7 21 161,1 0 0,-2 20-161,12-45 53,1 0 0,0-1 0,1 1 0,1 0 0,1 0 0,0 0 1,1-1-1,1 5-53,0-7 21,0 0 0,1-1 1,1 1-1,-1-1 0,2 0 0,0 0 1,3 3-22,-5-8 48,1-1 0,0 1 0,0-1 0,1 0 0,0-1 0,0 1 0,0-1 0,0 0 0,1-1 0,0 0 0,0 0 0,3 1-48,-6-4 55,-1 0 1,1 0-1,0 0 1,0-1-1,-1 0 1,1 0-1,0 0 1,0 0-1,0 0 1,-1-1-1,1 0 1,0 1-1,0-2 0,-1 1 1,1 0-1,-1-1 1,1 1-1,-1-1 1,1-1-56,8-3 104,0-2 1,-1 1-1,0-2 1,8-7-105,-12 9 74,1-1 0,-1-1 1,-1 1-1,1-1 0,-1 0 1,-1-1-1,0 1 0,0-1 1,-1 0-1,0-2-74,7-24 174,-1 0 1,1-14-175,-5 18 60,47-212 174,-51 229-212,1-10 45,0 21-39,0 14-17,1 15-11,-1 0 0,-1 0 0,-1 6 0,0 13 0,-1 52 0,-1-72 0,0-1 0,1 0 0,2 0 0,0 1 0,2-1 0,4 13 0,-7-31-103,1 0 0,-1 0-1,1-1 1,0 1 0,1 0-1,-1-1 1,1 0 0,0 1-1,0-1 1,1-1 0,-1 1-1,1 0 1,0-1 0,-1 1 0,2-1-1,-1 0 1,0-1 0,1 1-1,-1-1 1,1 0 0,-1 0-1,1 0 1,0-1 0,0 1-1,0-1 1,0 0 0,0-1-1,0 1 1,0-1 0,1 0-1,-1 0 1,4-1 103,25-6-3861,0-1-2539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26 318 1536,'-26'-10'128,"27"9"-89,-1 0 0,1-1-1,0 1 1,0 0 0,-1 0 0,1 0 0,0 0 0,0 0 0,0 0-1,0 0 1,0 0 0,0 1 0,0-1-39,-1 1 28,50-32 1374,-36 24-1065,-1 0-1,0-1 0,1-2-336,5-4 272,0 1 1,2 1-1,0 0 0,21-8-272,7 0 340,37-10-340,-37 13 104,-15 6 48,22-5-152,163-34-1642,-219 51-1089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4864,'-15'-3'-21,"12"2"-43,6 0 128,34-10 384,0-2-1,-1-2 1,-1-1 0,0-2 0,-2-1 0,14-11-448,-30 19 52,-10 5-5,0 1-1,0 0 1,1 0 0,0 1 0,0 0 0,0 1 0,0 0 0,9-2-47,-13 3 85,4-6-42,-6 6 64,-2 2 21,0 0 0,0 0 0,0 0-86,0 0-319,0 0-875,0 0-3477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4224,'0'0'192,"0"0"277,0 0 86,0 0-214,0 0 0,0 0-63,3 10-44,16 54-68,4 6 433,-3 1 0,-4 0 0,1 27-599,10 131 1131,-22-191 223,-3 1 1,-1 8-1355,-19-65 469,-7-23-431,0 0-1,3-1 0,2-2 1,-8-23-38,23 50 0,0 0 0,0-1 0,2 1 0,0-1 0,1 0 0,1 0 0,1 0 0,0 0 0,1 1 0,1-1 0,1 0 0,1 1 0,0-1 0,1 1 0,1 0 0,0 0 0,1 1 0,1 0 0,1 0 0,0 1 0,1 0 0,1 0 0,0 1 0,1 1 0,4-4 0,3 0-15,1 0 0,1 2 0,0 0 0,1 1 0,1 1 0,0 2 0,0 0 0,1 1 0,1 1 0,3 1 15,-26 7-1,0 0-1,0 1 0,0-1 1,0 1-1,1 0 0,-1 0 1,0 0-1,0 0 1,0 0-1,0 0 0,0 0 1,1 1-1,-1-1 0,0 1 1,0-1-1,0 1 0,0 0 1,0 0-1,0 0 1,-1 0-1,2 1 2,0 1-3,0-1 0,-1 1 0,0 0 0,1-1 1,-1 1-1,0 0 0,-1 1 0,1-1 0,0 0 0,-1 0 0,0 1 0,1 0 3,2 13-7,-1-1-1,0 0 1,-2 1-1,1 0 1,-2 1 7,0-17 0,2 30 0,-2 0 0,-1 0 0,-2 0 0,0-1 0,-3 1 0,-5 18 0,-6-11-2,7-18 25,9-19 84,24-14 127,3-6-218,-13 9-14,0 1-1,1 0 1,0 2 0,6-3-2,-17 8 0,2 0-1,-1 1 1,0 0 0,0-1 0,0 2 0,1-1 0,-1 0 0,0 1 0,1 0 0,-1 0 0,0 0 0,1 1 0,-1-1 0,0 1 0,0 0 0,0 0 0,1 1 0,0 0 0,5 2 0,-1 1 0,1 0 0,-1 0 0,0 1 0,-1 0 0,0 0 0,0 1 0,0 0 0,-1 1 0,0 0 0,0 0 0,-1 0 0,0 1 0,0 0 0,1 3 0,16 26-12,-17-29 79,-1 0 0,1 0 0,-2 1 0,2 3-67,-5-10 35,-1 0 0,0 0 1,0 1-1,0-1 0,0 0 1,0 0-1,-1 0 0,1 0 0,-1 0 1,0 0-1,0 0 0,0 0 1,0 0-1,-1 0 0,1-1 1,-1 2-36,-30 43 309,8-17-207,-16 14-102,29-33-1114,0-1-1,-1 0 0,-3 1 1115,-10 6-7232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3968,'1'-1'58,"-1"1"0,0-1 0,0 1 0,1-1 0,-1 1 0,0-1 0,1 1-1,-1-1 1,1 1 0,-1-1 0,0 1 0,1-1 0,-1 1 0,1 0 0,-1-1 0,1 1 0,-1 0 0,1-1 0,0 1 0,-1 0 0,1 0 0,-1 0 0,1 0 0,0-1 0,-1 1 0,1 0-1,-1 0 1,1 0 0,0 0 0,-1 0 0,1 0 0,0 0 0,-1 1 0,1-1 0,-1 0 0,1 0 0,-1 0 0,1 1-58,39 7 206,-16-2 351,-10-4-241,0-1-1,0-1 0,1 0 1,-1-1-1,0 0 1,8-3-316,14-4 1012,29-11-1012,-53 15 39,23-5-1298,28-4 1259,-50 10-5674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1 153 128,'0'0'0,"16"-12"0,-16 12 0,9-11 1024,-9 11-512,11-7-128,-11 7 0,18-11-256,-3 5 0,4-2 512,10-3 0,5-3-256,1 1 128,6-2-256,-2 2 0,5 2-128,-8 0 128,2 2-4224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6400,'0'0'0,"0"0"-4352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5376,'0'0'277,"0"0"128,0 0 193,0 0 20,0 0-84,0 0-1,0 0 86,0 0-22,0 0-170,2 6-65,13 53 1103,12 28-1465,-4-23-1927,-6-15-3050,-8-19 2502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61 1536,'-26'0'661,"23"0"129,3 0 191,0 0 22,0 0-86,0 0-107,0 0-319,0 0-43,0 0-149,0 0-129,0 0-319,0 0-22,0 0-42,0 0 42,0 0-42,0 0 64,0 0 63,-2 0 150,-8 0-42,9 0-22,-1 0 0,0 0 0,1 0 0,-1-1 0,0 1 0,1 0 0,-1 0 0,0-1 0,1 1 0,-1-1 0,1 0 0,-1 1 0,1-1 0,-1 0 0,1 0 0,0 0 0,-1 0 0,1 0 0,-1-1 0,-5-4 0,-61-25 640,67 30-192,1 1-256,0 0-22,0 0 172,0 0 106,0 0 256,24 7 2285,-10-2-2629,-1-1-276,1-1 0,0-1 1,0-1-1,0 0 0,0 0 0,0-2 0,0 1-84,26-5 791,30-7-791,12-2 263,-68 12-63,1 1 0,0 1 0,5 1-200,38-1 296,-19 2 493,-37-2-683,-2 0 22,0 0 0,0 0 0,-2 7-68,1 0-1,-1 0 0,-1 0 0,1 0 0,-1-1 1,0 1-1,-1-1 0,1 1 0,-3 1-59,-3 8 86,-68 135 554,73-144-608,-9 27-43,12-31-629,1-3-2026,0 0-7595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8704,'0'0'0,"-15"0"256,9 17 0,1 11 128,4-6 128,1 0-128,-3 7 0,0 0-256,1 1 128,-1-3-128,3 3 0,0-2 0,0-1 128,3 1-256,-1-3 0,1-6-4480,0 9 128,-2-1 3584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5632,'15'4'416,"-13"-4"-301,0 1-1,-1-1 1,1 0 0,0 1-1,0-1 1,-1 0 0,1 0-1,0 0 1,0 0-1,-1 0 1,1-1 0,0 1-115,0 0 618,-2 0-84,-24-16 1748,35 38-2082,0 0-1,-2 1 0,0 0 1,1 11-200,15 37-200,17 31-2766,-22-49-2452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12032,'8'21'0,"4"13"128,-4 6 0,-3 8 0,3 0 128,1 3-128,-1 4 128,-3 5 512,-1-2 0,1 2-640,-2-13 128,0-8-128,-1-3 128,3-9-1408,3-5 128,-1 2-8192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426 276 4608,'0'0'128,"0"0"0,-2-7 85,-17-46 1728,-2 0 1,-20-32-1942,37 77 233,-1 0 0,0 1 0,0-1 0,-1 1 0,0 1 1,0-1-1,-2 0-233,5 5 65,1 0 1,-1 0-1,1 0 0,-1 0 1,0 1-1,0-1 1,1 1-1,-1 0 1,0 0-1,-1 0 1,1 0-1,0 0 1,0 1-1,0-1 0,0 1 1,0 0-1,-1 0 1,1 0-1,0 1 1,0-1-1,0 1 1,-1 0-66,-7 2 52,0 2 0,0 0 0,0 0 1,0 1-1,1 0 0,0 1 0,0 0 1,1 1-1,0 0 0,0 0 1,1 1-1,0 0 0,0 1 0,1-1 1,0 1-1,1 1 0,1-1 0,-1 1 1,1 0-1,-2 9-52,-7 21 161,1 0 0,-2 20-161,12-45 53,1 0 0,0-1 0,1 1 0,1 0 0,1 0 0,0 0 1,1-1-1,1 5-53,0-7 21,0 0 0,1-1 1,1 1-1,-1-1 0,2 0 0,0 0 1,3 3-22,-5-8 48,1-1 0,0 1 0,0-1 0,1 0 0,0-1 0,0 1 0,0-1 0,0 0 0,1-1 0,0 0 0,0 0 0,3 1-48,-6-4 55,-1 0 1,1 0-1,0 0 1,0-1-1,-1 0 1,1 0-1,0 0 1,0 0-1,0 0 1,-1-1-1,1 0 1,0 1-1,0-2 0,-1 1 1,1 0-1,-1-1 1,1 1-1,-1-1 1,1-1-56,8-3 104,0-2 1,-1 1-1,0-2 1,8-7-105,-12 9 74,1-1 0,-1-1 1,-1 1-1,1-1 0,-1 0 1,-1-1-1,0 1 0,0-1 1,-1 0-1,0-2-74,7-24 174,-1 0 1,1-14-175,-5 18 60,47-212 174,-51 229-212,1-10 45,0 21-39,0 14-17,1 15-11,-1 0 0,-1 0 0,-1 6 0,0 13 0,-1 52 0,-1-72 0,0-1 0,1 0 0,2 0 0,0 1 0,2-1 0,4 13 0,-7-31-103,1 0 0,-1 0-1,1-1 1,0 1 0,1 0-1,-1-1 1,1 0 0,0 1-1,0-1 1,1-1 0,-1 1-1,1 0 1,0-1 0,-1 1 0,2-1-1,-1 0 1,0-1 0,1 1-1,-1-1 1,1 0 0,-1 0-1,1 0 1,0-1 0,0 1-1,0-1 1,0 0 0,0-1-1,0 1 1,0-1 0,1 0-1,-1 0 1,4-1 103,25-6-3861,0-1-2539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26 318 1536,'-26'-10'128,"27"9"-89,-1 0 0,1-1-1,0 1 1,0 0 0,-1 0 0,1 0 0,0 0 0,0 0 0,0 0-1,0 0 1,0 0 0,0 1 0,0-1-39,-1 1 28,50-32 1374,-36 24-1065,-1 0-1,0-1 0,1-2-336,5-4 272,0 1 1,2 1-1,0 0 0,21-8-272,7 0 340,37-10-340,-37 13 104,-15 6 48,22-5-152,163-34-1642,-219 51-1089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4864,'-15'-3'-21,"12"2"-43,6 0 128,34-10 384,0-2-1,-1-2 1,-1-1 0,0-2 0,-2-1 0,14-11-448,-30 19 52,-10 5-5,0 1-1,0 0 1,1 0 0,0 1 0,0 0 0,0 1 0,0 0 0,9-2-47,-13 3 85,4-6-42,-6 6 64,-2 2 21,0 0 0,0 0 0,0 0-86,0 0-319,0 0-875,0 0-3477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4224,'0'0'192,"0"0"277,0 0 86,0 0-214,0 0 0,0 0-63,3 10-44,16 54-68,4 6 433,-3 1 0,-4 0 0,1 27-599,10 131 1131,-22-191 223,-3 1 1,-1 8-1355,-19-65 469,-7-23-431,0 0-1,3-1 0,2-2 1,-8-23-38,23 50 0,0 0 0,0-1 0,2 1 0,0-1 0,1 0 0,1 0 0,1 0 0,0 0 0,1 1 0,1-1 0,1 0 0,1 1 0,0-1 0,1 1 0,1 0 0,0 0 0,1 1 0,1 0 0,1 0 0,0 1 0,1 0 0,1 0 0,0 1 0,1 1 0,4-4 0,3 0-15,1 0 0,1 2 0,0 0 0,1 1 0,1 1 0,0 2 0,0 0 0,1 1 0,1 1 0,3 1 15,-26 7-1,0 0-1,0 1 0,0-1 1,0 1-1,1 0 0,-1 0 1,0 0-1,0 0 1,0 0-1,0 0 0,0 0 1,1 1-1,-1-1 0,0 1 1,0-1-1,0 1 0,0 0 1,0 0-1,0 0 1,-1 0-1,2 1 2,0 1-3,0-1 0,-1 1 0,0 0 0,1-1 1,-1 1-1,0 0 0,-1 1 0,1-1 0,0 0 0,-1 0 0,0 1 0,1 0 3,2 13-7,-1-1-1,0 0 1,-2 1-1,1 0 1,-2 1 7,0-17 0,2 30 0,-2 0 0,-1 0 0,-2 0 0,0-1 0,-3 1 0,-5 18 0,-6-11-2,7-18 25,9-19 84,24-14 127,3-6-218,-13 9-14,0 1-1,1 0 1,0 2 0,6-3-2,-17 8 0,2 0-1,-1 1 1,0 0 0,0-1 0,0 2 0,1-1 0,-1 0 0,0 1 0,1 0 0,-1 0 0,0 0 0,1 1 0,-1-1 0,0 1 0,0 0 0,0 0 0,1 1 0,0 0 0,5 2 0,-1 1 0,1 0 0,-1 0 0,0 1 0,-1 0 0,0 0 0,0 1 0,0 0 0,-1 1 0,0 0 0,0 0 0,-1 0 0,0 1 0,0 0 0,1 3 0,16 26-12,-17-29 79,-1 0 0,1 0 0,-2 1 0,2 3-67,-5-10 35,-1 0 0,0 0 1,0 1-1,0-1 0,0 0 1,0 0-1,-1 0 0,1 0 0,-1 0 1,0 0-1,0 0 0,0 0 1,0 0-1,-1 0 0,1-1 1,-1 2-36,-30 43 309,8-17-207,-16 14-102,29-33-1114,0-1-1,-1 0 0,-3 1 1115,-10 6-7232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3968,'1'-1'58,"-1"1"0,0-1 0,0 1 0,1-1 0,-1 1 0,0-1 0,1 1-1,-1-1 1,1 1 0,-1-1 0,0 1 0,1-1 0,-1 1 0,1 0 0,-1-1 0,1 1 0,-1 0 0,1-1 0,0 1 0,-1 0 0,1 0 0,-1 0 0,1 0 0,0-1 0,-1 1 0,1 0-1,-1 0 1,1 0 0,0 0 0,-1 0 0,1 0 0,0 0 0,-1 1 0,1-1 0,-1 0 0,1 0 0,-1 0 0,1 1-58,39 7 206,-16-2 351,-10-4-241,0-1-1,0-1 0,1 0 1,-1-1-1,0 0 1,8-3-316,14-4 1012,29-11-1012,-53 15 39,23-5-1298,28-4 1259,-50 10-5674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1 153 128,'0'0'0,"16"-12"0,-16 12 0,9-11 1024,-9 11-512,11-7-128,-11 7 0,18-11-256,-3 5 0,4-2 512,10-3 0,5-3-256,1 1 128,6-2-256,-2 2 0,5 2-128,-8 0 128,2 2-4224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6400,'0'0'0,"0"0"-4352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155 263 10240,'0'0'149,"0"0"107,0 0 149,0 0 193,-3-7-1,-13-30-101,-1 0 0,-2 1 0,-2 1 0,-12-15-496,29 45 40,-4-6 117,0 0 1,1-1-1,-5-7-157,12 17 213,0 2-42,-7 0 436,8 1-373,7 5-222,5 4 48,11 9 39,0-1 0,1-1 0,1-1 0,1-1 0,5 1-99,49 24 259,-63-29-217,1-1 0,1-1 0,-1-1 1,1 0-1,1-2 0,0 0-42,47 6 252,-16-3-197,1 3 0,14 6-55,-43-7 75,3 0-542,-9-8-9786,-18-3 6947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5376,'0'0'277,"0"0"128,0 0 193,0 0 20,0 0-84,0 0-1,0 0 86,0 0-22,0 0-170,2 6-65,13 53 1103,12 28-1465,-4-23-1927,-6-15-3050,-8-19 2502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8704,'0'0'0,"-15"0"256,9 17 0,1 11 128,4-6 128,1 0-128,-3 7 0,0 0-256,1 1 128,-1-3-128,3 3 0,0-2 0,0-1 128,3 1-256,-1-3 0,1-6-4480,0 9 128,-2-1 3584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5632,'15'4'416,"-13"-4"-301,0 1-1,-1-1 1,1 0 0,0 1-1,0-1 1,-1 0 0,1 0-1,0 0 1,0 0-1,-1 0 1,1-1 0,0 1-115,0 0 618,-2 0-84,-24-16 1748,35 38-2082,0 0-1,-2 1 0,0 0 1,1 11-200,15 37-200,17 31-2766,-22-49-2452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12032,'8'21'0,"4"13"128,-4 6 0,-3 8 0,3 0 128,1 3-128,-1 4 128,-3 5 512,-1-2 0,1 2-640,-2-13 128,0-8-128,-1-3 128,3-9-1408,3-5 128,-1 2-8192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426 276 4608,'0'0'128,"0"0"0,-2-7 85,-17-46 1728,-2 0 1,-20-32-1942,37 77 233,-1 0 0,0 1 0,0-1 0,-1 1 0,0 1 1,0-1-1,-2 0-233,5 5 65,1 0 1,-1 0-1,1 0 0,-1 0 1,0 1-1,0-1 1,1 1-1,-1 0 1,0 0-1,-1 0 1,1 0-1,0 0 1,0 1-1,0-1 0,0 1 1,0 0-1,-1 0 1,1 0-1,0 1 1,0-1-1,0 1 1,-1 0-66,-7 2 52,0 2 0,0 0 0,0 0 1,0 1-1,1 0 0,0 1 0,0 0 1,1 1-1,0 0 0,0 0 1,1 1-1,0 0 0,0 1 0,1-1 1,0 1-1,1 1 0,1-1 0,-1 1 1,1 0-1,-2 9-52,-7 21 161,1 0 0,-2 20-161,12-45 53,1 0 0,0-1 0,1 1 0,1 0 0,1 0 0,0 0 1,1-1-1,1 5-53,0-7 21,0 0 0,1-1 1,1 1-1,-1-1 0,2 0 0,0 0 1,3 3-22,-5-8 48,1-1 0,0 1 0,0-1 0,1 0 0,0-1 0,0 1 0,0-1 0,0 0 0,1-1 0,0 0 0,0 0 0,3 1-48,-6-4 55,-1 0 1,1 0-1,0 0 1,0-1-1,-1 0 1,1 0-1,0 0 1,0 0-1,0 0 1,-1-1-1,1 0 1,0 1-1,0-2 0,-1 1 1,1 0-1,-1-1 1,1 1-1,-1-1 1,1-1-56,8-3 104,0-2 1,-1 1-1,0-2 1,8-7-105,-12 9 74,1-1 0,-1-1 1,-1 1-1,1-1 0,-1 0 1,-1-1-1,0 1 0,0-1 1,-1 0-1,0-2-74,7-24 174,-1 0 1,1-14-175,-5 18 60,47-212 174,-51 229-212,1-10 45,0 21-39,0 14-17,1 15-11,-1 0 0,-1 0 0,-1 6 0,0 13 0,-1 52 0,-1-72 0,0-1 0,1 0 0,2 0 0,0 1 0,2-1 0,4 13 0,-7-31-103,1 0 0,-1 0-1,1-1 1,0 1 0,1 0-1,-1-1 1,1 0 0,0 1-1,0-1 1,1-1 0,-1 1-1,1 0 1,0-1 0,-1 1 0,2-1-1,-1 0 1,0-1 0,1 1-1,-1-1 1,1 0 0,-1 0-1,1 0 1,0-1 0,0 1-1,0-1 1,0 0 0,0-1-1,0 1 1,0-1 0,1 0-1,-1 0 1,4-1 103,25-6-3861,0-1-2539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26 318 1536,'-26'-10'128,"27"9"-89,-1 0 0,1-1-1,0 1 1,0 0 0,-1 0 0,1 0 0,0 0 0,0 0 0,0 0-1,0 0 1,0 0 0,0 1 0,0-1-39,-1 1 28,50-32 1374,-36 24-1065,-1 0-1,0-1 0,1-2-336,5-4 272,0 1 1,2 1-1,0 0 0,21-8-272,7 0 340,37-10-340,-37 13 104,-15 6 48,22-5-152,163-34-1642,-219 51-1089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4864,'-15'-3'-21,"12"2"-43,6 0 128,34-10 384,0-2-1,-1-2 1,-1-1 0,0-2 0,-2-1 0,14-11-448,-30 19 52,-10 5-5,0 1-1,0 0 1,1 0 0,0 1 0,0 0 0,0 1 0,0 0 0,9-2-47,-13 3 85,4-6-42,-6 6 64,-2 2 21,0 0 0,0 0 0,0 0-86,0 0-319,0 0-875,0 0-3477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4224,'0'0'192,"0"0"277,0 0 86,0 0-214,0 0 0,0 0-63,3 10-44,16 54-68,4 6 433,-3 1 0,-4 0 0,1 27-599,10 131 1131,-22-191 223,-3 1 1,-1 8-1355,-19-65 469,-7-23-431,0 0-1,3-1 0,2-2 1,-8-23-38,23 50 0,0 0 0,0-1 0,2 1 0,0-1 0,1 0 0,1 0 0,1 0 0,0 0 0,1 1 0,1-1 0,1 0 0,1 1 0,0-1 0,1 1 0,1 0 0,0 0 0,1 1 0,1 0 0,1 0 0,0 1 0,1 0 0,1 0 0,0 1 0,1 1 0,4-4 0,3 0-15,1 0 0,1 2 0,0 0 0,1 1 0,1 1 0,0 2 0,0 0 0,1 1 0,1 1 0,3 1 15,-26 7-1,0 0-1,0 1 0,0-1 1,0 1-1,1 0 0,-1 0 1,0 0-1,0 0 1,0 0-1,0 0 0,0 0 1,1 1-1,-1-1 0,0 1 1,0-1-1,0 1 0,0 0 1,0 0-1,0 0 1,-1 0-1,2 1 2,0 1-3,0-1 0,-1 1 0,0 0 0,1-1 1,-1 1-1,0 0 0,-1 1 0,1-1 0,0 0 0,-1 0 0,0 1 0,1 0 3,2 13-7,-1-1-1,0 0 1,-2 1-1,1 0 1,-2 1 7,0-17 0,2 30 0,-2 0 0,-1 0 0,-2 0 0,0-1 0,-3 1 0,-5 18 0,-6-11-2,7-18 25,9-19 84,24-14 127,3-6-218,-13 9-14,0 1-1,1 0 1,0 2 0,6-3-2,-17 8 0,2 0-1,-1 1 1,0 0 0,0-1 0,0 2 0,1-1 0,-1 0 0,0 1 0,1 0 0,-1 0 0,0 0 0,1 1 0,-1-1 0,0 1 0,0 0 0,0 0 0,1 1 0,0 0 0,5 2 0,-1 1 0,1 0 0,-1 0 0,0 1 0,-1 0 0,0 0 0,0 1 0,0 0 0,-1 1 0,0 0 0,0 0 0,-1 0 0,0 1 0,0 0 0,1 3 0,16 26-12,-17-29 79,-1 0 0,1 0 0,-2 1 0,2 3-67,-5-10 35,-1 0 0,0 0 1,0 1-1,0-1 0,0 0 1,0 0-1,-1 0 0,1 0 0,-1 0 1,0 0-1,0 0 0,0 0 1,0 0-1,-1 0 0,1-1 1,-1 2-36,-30 43 309,8-17-207,-16 14-102,29-33-1114,0-1-1,-1 0 0,-3 1 1115,-10 6-7232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3968,'1'-1'58,"-1"1"0,0-1 0,0 1 0,1-1 0,-1 1 0,0-1 0,1 1-1,-1-1 1,1 1 0,-1-1 0,0 1 0,1-1 0,-1 1 0,1 0 0,-1-1 0,1 1 0,-1 0 0,1-1 0,0 1 0,-1 0 0,1 0 0,-1 0 0,1 0 0,0-1 0,-1 1 0,1 0-1,-1 0 1,1 0 0,0 0 0,-1 0 0,1 0 0,0 0 0,-1 1 0,1-1 0,-1 0 0,1 0 0,-1 0 0,1 1-58,39 7 206,-16-2 351,-10-4-241,0-1-1,0-1 0,1 0 1,-1-1-1,0 0 1,8-3-316,14-4 1012,29-11-1012,-53 15 39,23-5-1298,28-4 1259,-50 10-5674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1 153 128,'0'0'0,"16"-12"0,-16 12 0,9-11 1024,-9 11-512,11-7-128,-11 7 0,18-11-256,-3 5 0,4-2 512,10-3 0,5-3-256,1 1 128,6-2-256,-2 2 0,5 2-128,-8 0 128,2 2-4224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10112,'12'2'-22,"-4"-2"-84,-6 0 20,-2 0 172,0 0 106,0 0 256,0 0 106,0 0 172,2 3 20,22 30 678,-15-20-1082,0-1 0,0 1 1,-1 0-1,-1 1 0,0 0 1,1 6-343,6 22-455,14 43 1767,-16-57-5033,0 0-4295,-5-13 5840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6400,'0'0'0,"0"0"-4352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5376,'0'0'277,"0"0"128,0 0 193,0 0 20,0 0-84,0 0-1,0 0 86,0 0-22,0 0-170,2 6-65,13 53 1103,12 28-1465,-4-23-1927,-6-15-3050,-8-19 2502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8704,'0'0'0,"-15"0"256,9 17 0,1 11 128,4-6 128,1 0-128,-3 7 0,0 0-256,1 1 128,-1-3-128,3 3 0,0-2 0,0-1 128,3 1-256,-1-3 0,1-6-4480,0 9 128,-2-1 3584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5632,'15'4'416,"-13"-4"-301,0 1-1,-1-1 1,1 0 0,0 1-1,0-1 1,-1 0 0,1 0-1,0 0 1,0 0-1,-1 0 1,1-1 0,0 1-115,0 0 618,-2 0-84,-24-16 1748,35 38-2082,0 0-1,-2 1 0,0 0 1,1 11-200,15 37-200,17 31-2766,-22-49-2452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12032,'8'21'0,"4"13"128,-4 6 0,-3 8 0,3 0 128,1 3-128,-1 4 128,-3 5 512,-1-2 0,1 2-640,-2-13 128,0-8-128,-1-3 128,3-9-1408,3-5 128,-1 2-8192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426 276 4608,'0'0'128,"0"0"0,-2-7 85,-17-46 1728,-2 0 1,-20-32-1942,37 77 233,-1 0 0,0 1 0,0-1 0,-1 1 0,0 1 1,0-1-1,-2 0-233,5 5 65,1 0 1,-1 0-1,1 0 0,-1 0 1,0 1-1,0-1 1,1 1-1,-1 0 1,0 0-1,-1 0 1,1 0-1,0 0 1,0 1-1,0-1 0,0 1 1,0 0-1,-1 0 1,1 0-1,0 1 1,0-1-1,0 1 1,-1 0-66,-7 2 52,0 2 0,0 0 0,0 0 1,0 1-1,1 0 0,0 1 0,0 0 1,1 1-1,0 0 0,0 0 1,1 1-1,0 0 0,0 1 0,1-1 1,0 1-1,1 1 0,1-1 0,-1 1 1,1 0-1,-2 9-52,-7 21 161,1 0 0,-2 20-161,12-45 53,1 0 0,0-1 0,1 1 0,1 0 0,1 0 0,0 0 1,1-1-1,1 5-53,0-7 21,0 0 0,1-1 1,1 1-1,-1-1 0,2 0 0,0 0 1,3 3-22,-5-8 48,1-1 0,0 1 0,0-1 0,1 0 0,0-1 0,0 1 0,0-1 0,0 0 0,1-1 0,0 0 0,0 0 0,3 1-48,-6-4 55,-1 0 1,1 0-1,0 0 1,0-1-1,-1 0 1,1 0-1,0 0 1,0 0-1,0 0 1,-1-1-1,1 0 1,0 1-1,0-2 0,-1 1 1,1 0-1,-1-1 1,1 1-1,-1-1 1,1-1-56,8-3 104,0-2 1,-1 1-1,0-2 1,8-7-105,-12 9 74,1-1 0,-1-1 1,-1 1-1,1-1 0,-1 0 1,-1-1-1,0 1 0,0-1 1,-1 0-1,0-2-74,7-24 174,-1 0 1,1-14-175,-5 18 60,47-212 174,-51 229-212,1-10 45,0 21-39,0 14-17,1 15-11,-1 0 0,-1 0 0,-1 6 0,0 13 0,-1 52 0,-1-72 0,0-1 0,1 0 0,2 0 0,0 1 0,2-1 0,4 13 0,-7-31-103,1 0 0,-1 0-1,1-1 1,0 1 0,1 0-1,-1-1 1,1 0 0,0 1-1,0-1 1,1-1 0,-1 1-1,1 0 1,0-1 0,-1 1 0,2-1-1,-1 0 1,0-1 0,1 1-1,-1-1 1,1 0 0,-1 0-1,1 0 1,0-1 0,0 1-1,0-1 1,0 0 0,0-1-1,0 1 1,0-1 0,1 0-1,-1 0 1,4-1 103,25-6-3861,0-1-2539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26 318 1536,'-26'-10'128,"27"9"-89,-1 0 0,1-1-1,0 1 1,0 0 0,-1 0 0,1 0 0,0 0 0,0 0 0,0 0-1,0 0 1,0 0 0,0 1 0,0-1-39,-1 1 28,50-32 1374,-36 24-1065,-1 0-1,0-1 0,1-2-336,5-4 272,0 1 1,2 1-1,0 0 0,21-8-272,7 0 340,37-10-340,-37 13 104,-15 6 48,22-5-152,163-34-1642,-219 51-1089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4864,'-15'-3'-21,"12"2"-43,6 0 128,34-10 384,0-2-1,-1-2 1,-1-1 0,0-2 0,-2-1 0,14-11-448,-30 19 52,-10 5-5,0 1-1,0 0 1,1 0 0,0 1 0,0 0 0,0 1 0,0 0 0,9-2-47,-13 3 85,4-6-42,-6 6 64,-2 2 21,0 0 0,0 0 0,0 0-86,0 0-319,0 0-875,0 0-3477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95 4224,'0'0'192,"0"0"277,0 0 86,0 0-214,0 0 0,0 0-63,3 10-44,16 54-68,4 6 433,-3 1 0,-4 0 0,1 27-599,10 131 1131,-22-191 223,-3 1 1,-1 8-1355,-19-65 469,-7-23-431,0 0-1,3-1 0,2-2 1,-8-23-38,23 50 0,0 0 0,0-1 0,2 1 0,0-1 0,1 0 0,1 0 0,1 0 0,0 0 0,1 1 0,1-1 0,1 0 0,1 1 0,0-1 0,1 1 0,1 0 0,0 0 0,1 1 0,1 0 0,1 0 0,0 1 0,1 0 0,1 0 0,0 1 0,1 1 0,4-4 0,3 0-15,1 0 0,1 2 0,0 0 0,1 1 0,1 1 0,0 2 0,0 0 0,1 1 0,1 1 0,3 1 15,-26 7-1,0 0-1,0 1 0,0-1 1,0 1-1,1 0 0,-1 0 1,0 0-1,0 0 1,0 0-1,0 0 0,0 0 1,1 1-1,-1-1 0,0 1 1,0-1-1,0 1 0,0 0 1,0 0-1,0 0 1,-1 0-1,2 1 2,0 1-3,0-1 0,-1 1 0,0 0 0,1-1 1,-1 1-1,0 0 0,-1 1 0,1-1 0,0 0 0,-1 0 0,0 1 0,1 0 3,2 13-7,-1-1-1,0 0 1,-2 1-1,1 0 1,-2 1 7,0-17 0,2 30 0,-2 0 0,-1 0 0,-2 0 0,0-1 0,-3 1 0,-5 18 0,-6-11-2,7-18 25,9-19 84,24-14 127,3-6-218,-13 9-14,0 1-1,1 0 1,0 2 0,6-3-2,-17 8 0,2 0-1,-1 1 1,0 0 0,0-1 0,0 2 0,1-1 0,-1 0 0,0 1 0,1 0 0,-1 0 0,0 0 0,1 1 0,-1-1 0,0 1 0,0 0 0,0 0 0,1 1 0,0 0 0,5 2 0,-1 1 0,1 0 0,-1 0 0,0 1 0,-1 0 0,0 0 0,0 1 0,0 0 0,-1 1 0,0 0 0,0 0 0,-1 0 0,0 1 0,0 0 0,1 3 0,16 26-12,-17-29 79,-1 0 0,1 0 0,-2 1 0,2 3-67,-5-10 35,-1 0 0,0 0 1,0 1-1,0-1 0,0 0 1,0 0-1,-1 0 0,1 0 0,-1 0 1,0 0-1,0 0 0,0 0 1,0 0-1,-1 0 0,1-1 1,-1 2-36,-30 43 309,8-17-207,-16 14-102,29-33-1114,0-1-1,-1 0 0,-3 1 1115,-10 6-7232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3968,'1'-1'58,"-1"1"0,0-1 0,0 1 0,1-1 0,-1 1 0,0-1 0,1 1-1,-1-1 1,1 1 0,-1-1 0,0 1 0,1-1 0,-1 1 0,1 0 0,-1-1 0,1 1 0,-1 0 0,1-1 0,0 1 0,-1 0 0,1 0 0,-1 0 0,1 0 0,0-1 0,-1 1 0,1 0-1,-1 0 1,1 0 0,0 0 0,-1 0 0,1 0 0,0 0 0,-1 1 0,1-1 0,-1 0 0,1 0 0,-1 0 0,1 1-58,39 7 206,-16-2 351,-10-4-241,0-1-1,0-1 0,1 0 1,-1-1-1,0 0 1,8-3-316,14-4 1012,29-11-1012,-53 15 39,23-5-1298,28-4 1259,-50 10-5674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6:06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183 267 15104,'0'0'-235,"0"0"86,0 0 21,0 0 0,7-5 21,23-20 107,-1-3 0,-1 0 0,-1-1 0,-2-2 0,-1-1 0,15-27 0,-37 57 35,9-15 311,-8 10-207,-6 3-147,-7 6-13,-1 2 21,-3 4 0,0 3-22,2 2-63,-43 46 68,47-48-11,-1-2 0,0 1 1,-1-1-1,-6 4 28,7-6-11,-20 18-5,-9 31 22,30-43-6,-1 1 0,1-2 0,-1-2 0,-2 1 0,2-1 0,3 2 0,1 1-22,-12 29-14,9-26 12,2 1 1,0 0 0,-3 14 23,-3 24 0,7-43 0,0 2-22,2-1-63,1-1 64,-1 1-1,-3 1-84,1-1-1,4 2 86,1-1 21,-5 10 162,3 6-2522,2-30-5682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0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1 153 128,'0'0'0,"16"-12"0,-16 12 0,9-11 1024,-9 11-512,11-7-128,-11 7 0,18-11-256,-3 5 0,4-2 512,10-3 0,5-3-256,1 1 128,6-2-256,-2 2 0,5 2-128,-8 0 128,2 2-4224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31:2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97 169 2048,'-6'7'107,"-4"4"-37,-8 9 127,0 1 0,2 0 0,-6 12-197,21-33 116,0 1-1,1 0 1,-1 0 0,1-1 0,-1 1-1,1 0 1,0 0 0,-1 0 0,1 0 0,0-1-1,-1 1 1,1 0 0,0 0 0,0 0-1,0 0 1,0 0 0,0 0 0,0 0-1,0 0 1,0 0 0,0 0 0,1 0-1,-1-1 1,0 1 0,1 0 0,-1 0-116,1 0 127,0 0 0,0-1 1,0 1-1,-1-1 1,1 1-1,0-1 0,0 1 1,0-1-1,0 0 1,0 0-1,0 1 0,1-1 1,-1 0-1,0 0 1,0 0-1,0 0 0,0 0 1,1 0-128,6-1 339,0 0-1,0-1 1,-1 1 0,1-2 0,4-1-339,11-7 427,0-1-1,-1-1 1,-1 0-1,0-2 1,-1-1 0,0-1-427,14-10 683,-31 25-635,0-1 1,0 1 0,0-1 0,0 0 0,0 0 0,0-1-1,-1 1 1,1 0 0,-1-1 0,0 1 0,0-1 0,0 0 0,-1 0-1,1 0 1,-1 0 0,0 0 0,0 0 0,0 0 0,-1-3-49,0 3 38,0 0 1,-1 0 0,0-1 0,1 1-1,-2 0 1,1 0 0,0 0-1,-1 0 1,0 1 0,0-1 0,0 0-1,0 1 1,0-1 0,-1 1 0,0 0-1,0-1 1,0 1 0,0 1 0,-1-2-39,2 2 7,-1-1 0,1 1 0,-1-1 0,0 1 0,0 0 0,0 0 0,0 0 0,0 0 1,0 1-1,-1 0 0,1-1 0,-1 1 0,1 0 0,-1 0 0,1 1 0,-1-1 0,1 1 1,-1 0-1,1 0 0,-1 0 0,0 0 0,1 1 0,-1-1 0,1 1 0,-1 0 0,1 0 1,0 0-1,-1 1 0,1-1 0,0 1 0,0 0 0,0 0 0,0 0 0,0 0 0,0 0 1,-2 3-8,-1 0 13,0 1 1,0 1 0,0-1-1,1 1 1,0 0 0,0 0 0,0 1-1,1-1 1,1 1 0,-1 0-1,1 0 1,0 1 0,1-1 0,0 0-1,0 1 1,1-1 0,0 1-1,1 0 1,0-1 0,0 1 0,1 0-1,0-1 1,0 1 0,1-1-1,0 1 1,0-1 0,1 0 0,3 5-14,25 56 0,32 47 0,35 24 0,-96-136 5,0 0 1,0 0-1,0 0 1,-1 0 0,0 0-1,1 1 1,-2-1-1,1 1 1,0-1 0,-1 0-1,0 1 1,0-1 0,0 1-1,-1-1 1,1 1-1,-1-1 1,-1 2-6,-2 10 45,-1 0-1,-1-1 1,-1 0-1,-2 2-44,8-14 4,-7 12 64,0-1 0,-1 0 1,-1 0-1,0-1 0,-5 5-68,14-18 7,1 1 0,-1 0-1,0 0 1,1-1 0,-1 1 0,0 0 0,0-1-1,0 1 1,1-1 0,-1 1 0,0-1-1,0 1 1,0-1 0,0 0 0,0 1-1,0-1 1,0 0 0,0 0 0,0 0-1,0 0 1,0 0 0,0 0 0,0 0-1,0 0 1,0 0-7,-1-1 7,1 1 1,-1-1-1,1 0 0,-1 0 0,1 0 1,-1 0-1,1 0 0,0 0 0,0 0 0,-1 0 1,1 0-1,0-1 0,0 1 0,0-1-7,-3-4 41,0-1-1,1 1 0,0-1 1,0 0-1,0 0 0,0-3-40,3 10 1,0 0-1,0-1 0,0 1 1,0 0-1,0 0 1,0 0-1,0 0 0,0 0 1,-1 0-1,1 0 1,0 0-1,0 0 0,0 0 1,0-1-1,0 1 0,0 0 1,0 0-1,0 0 1,0 0-1,0 0 0,0 0 1,-1 0-1,1 0 1,0 0-1,0 0 0,0 0 1,0 0-1,0 0 1,0 0-1,0 0 0,0 0 1,0 0-1,-1 0 1,1 0-1,0 0 0,0 0 1,0 0-1,0 0 1,0 0-1,0 0 0,0 0 1,0 0-1,0 0 1,-1 0-1,1 0 0,0 0 1,0 0-1,0 1 1,0-1-1,0 0 0,0 0 1,0 0-1,0 0 0,0 0 0,-7 7 6,-4 9-12,5-5-1499,0 0 0,1 0-1,0 1 1,0 0-1,2 0 1,-1 0-1,0 9 1506,2-3-2901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7:31:2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97 169 2048,'-6'7'107,"-4"4"-37,-8 9 127,0 1 0,2 0 0,-6 12-197,21-33 116,0 1-1,1 0 1,-1 0 0,1-1 0,-1 1-1,1 0 1,0 0 0,-1 0 0,1 0 0,0-1-1,-1 1 1,1 0 0,0 0 0,0 0-1,0 0 1,0 0 0,0 0 0,0 0-1,0 0 1,0 0 0,0 0 0,1 0-1,-1-1 1,0 1 0,1 0 0,-1 0-116,1 0 127,0 0 0,0-1 1,0 1-1,-1-1 1,1 1-1,0-1 0,0 1 1,0-1-1,0 0 1,0 0-1,0 1 0,1-1 1,-1 0-1,0 0 1,0 0-1,0 0 0,0 0 1,1 0-128,6-1 339,0 0-1,0-1 1,-1 1 0,1-2 0,4-1-339,11-7 427,0-1-1,-1-1 1,-1 0-1,0-2 1,-1-1 0,0-1-427,14-10 683,-31 25-635,0-1 1,0 1 0,0-1 0,0 0 0,0 0 0,0-1-1,-1 1 1,1 0 0,-1-1 0,0 1 0,0-1 0,0 0 0,-1 0-1,1 0 1,-1 0 0,0 0 0,0 0 0,0 0 0,-1-3-49,0 3 38,0 0 1,-1 0 0,0-1 0,1 1-1,-2 0 1,1 0 0,0 0-1,-1 0 1,0 1 0,0-1 0,0 0-1,0 1 1,0-1 0,-1 1 0,0 0-1,0-1 1,0 1 0,0 1 0,-1-2-39,2 2 7,-1-1 0,1 1 0,-1-1 0,0 1 0,0 0 0,0 0 0,0 0 0,0 0 1,0 1-1,-1 0 0,1-1 0,-1 1 0,1 0 0,-1 0 0,1 1 0,-1-1 0,1 1 1,-1 0-1,1 0 0,-1 0 0,0 0 0,1 1 0,-1-1 0,1 1 0,-1 0 0,1 0 1,0 0-1,-1 1 0,1-1 0,0 1 0,0 0 0,0 0 0,0 0 0,0 0 0,0 0 1,-2 3-8,-1 0 13,0 1 1,0 1 0,0-1-1,1 1 1,0 0 0,0 0 0,0 1-1,1-1 1,1 1 0,-1 0-1,1 0 1,0 1 0,1-1 0,0 0-1,0 1 1,1-1 0,0 1-1,1 0 1,0-1 0,0 1 0,1 0-1,0-1 1,0 1 0,1-1-1,0 1 1,0-1 0,1 0 0,3 5-14,25 56 0,32 47 0,35 24 0,-96-136 5,0 0 1,0 0-1,0 0 1,-1 0 0,0 0-1,1 1 1,-2-1-1,1 1 1,0-1 0,-1 0-1,0 1 1,0-1 0,0 1-1,-1-1 1,1 1-1,-1-1 1,-1 2-6,-2 10 45,-1 0-1,-1-1 1,-1 0-1,-2 2-44,8-14 4,-7 12 64,0-1 0,-1 0 1,-1 0-1,0-1 0,-5 5-68,14-18 7,1 1 0,-1 0-1,0 0 1,1-1 0,-1 1 0,0 0 0,0-1-1,0 1 1,1-1 0,-1 1 0,0-1-1,0 1 1,0-1 0,0 0 0,0 1-1,0-1 1,0 0 0,0 0 0,0 0-1,0 0 1,0 0 0,0 0 0,0 0-1,0 0 1,0 0-7,-1-1 7,1 1 1,-1-1-1,1 0 0,-1 0 0,1 0 1,-1 0-1,1 0 0,0 0 0,0 0 0,-1 0 1,1 0-1,0-1 0,0 1 0,0-1-7,-3-4 41,0-1-1,1 1 0,0-1 1,0 0-1,0 0 0,0-3-40,3 10 1,0 0-1,0-1 0,0 1 1,0 0-1,0 0 1,0 0-1,0 0 0,0 0 1,-1 0-1,1 0 1,0 0-1,0 0 0,0 0 1,0-1-1,0 1 0,0 0 1,0 0-1,0 0 1,0 0-1,0 0 0,0 0 1,-1 0-1,1 0 1,0 0-1,0 0 0,0 0 1,0 0-1,0 0 1,0 0-1,0 0 0,0 0 1,0 0-1,-1 0 1,1 0-1,0 0 0,0 0 1,0 0-1,0 0 1,0 0-1,0 0 0,0 0 1,0 0-1,0 0 1,-1 0-1,1 0 0,0 0 1,0 0-1,0 1 1,0-1-1,0 0 0,0 0 1,0 0-1,0 0 0,0 0 0,-7 7 6,-4 9-12,5-5-1499,0 0 0,1 0-1,0 1 1,0 0-1,2 0 1,-1 0-1,0 9 1506,2-3-2901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FBBE4-94EF-4F69-96A4-9688219FBE4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11DD-C31F-4547-8ADA-D18F18FB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5B5-D79F-4FCC-8844-1DF952C8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F1423-D9F3-4E7D-9022-2C3BC0592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7BE8-AA21-43F0-99F8-DBEEDBE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60D6E0D6-2523-46B0-A6E5-4A78185295CE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B0DA-19F8-4B29-8661-0591A78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A603-7D08-455F-9026-C5F285C7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</a:lstStyle>
          <a:p>
            <a:fld id="{157B418B-4611-4048-BA47-9141E34D90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F97D-F0DD-4C0D-830F-A72F4B9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BAE6D-0B45-400F-94DB-E6818AA1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85CE-E402-4968-B41D-D4453A31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FA85-DABF-497F-BA9A-BADF119FCCB5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5EE5-19E7-4AFC-9E1C-83A83EFE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09A0-532D-4108-8287-7C4D430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D5D3B-A6AC-4036-BC33-922082CE1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14084-8AD5-45D8-9A5B-A20EE08D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7C03-C231-4E8A-9C69-03231EB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46DA-FB86-4E50-B1E4-1650F3417B71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AC78-1B89-4F5A-92F5-D4D1C635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BF1D-386D-4D1C-A810-17AC3B9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CF29-2A59-46BB-82E1-0F60A841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4A35-7B9B-4092-9EFF-401E69DA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9B37-775E-482D-9C2E-C760075F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6C3-676B-4291-B6FC-EEED1EAAE99A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312F-FC7B-42AA-9612-8DCF80E8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977C-696F-477F-A0D5-F37FC67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D35F-2068-4F58-8DC0-7540730D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4959-C33F-4D4E-B555-C2E6E6C6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AC1A-D68E-4E0E-8D95-5AA99A4C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3FB2-2E2D-47E9-B6F2-93F7ADC275D8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14E2-4CCB-4ABD-9C16-4DD9D188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5272-E6F5-4EFA-A4EA-46D5B3A0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AD0D-8BB5-45BB-B175-4682E49F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3C55-F9FB-4ECC-BA37-D13D4D816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AD81-407C-411B-B383-FE062584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48DAC-0CEE-4626-B7B5-27D8CF87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9BB3-5259-4A8A-9F29-CAD7E34222BE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3CFE-6E36-497C-8579-4C991E71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C6F2-093A-49A3-8DAF-1CF10C5D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46D0-4454-4633-BA9A-BAB26EC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AEF6-2888-4377-8850-5F581CA3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758DA-71E9-4A3A-8B73-DA4E3CE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D61D3-2041-4848-9681-485FF4BE0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0DF20-301B-4051-BA95-ADED5E1F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1F192-3DBF-46FA-B0F8-3A885AFE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8518-16DC-496F-B1B4-18D427F80D6F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CE42-D1DC-43A6-9401-B1D41606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2E364-F33D-49AE-BFF9-B09FEAE9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F81A-97E2-4CE7-B6B3-078FD046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52B35-C00D-44E6-8921-54F39AAC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28DF-B482-490F-B11E-0606D8B545BA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82D3C-D406-45D2-A23C-B7216957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862B8-E580-4B2C-B3DA-BA645E1C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54EF9-4583-4211-B585-2170553E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8FF-876C-42A6-BBA4-052E8091D848}" type="datetime1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B730-26E4-4D48-A9AB-B7A08A98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9E859-AB43-4B68-B533-840101A0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79C2-494B-4F2B-A660-1A4DC5F8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536D-42E6-44F0-B212-6BA4D331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0BB4-B85B-4133-BA34-91BADDD1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B62E3-F0B7-4433-A7BE-7FEC264E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D4E-5AAB-45BB-B29D-55DF63B10770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566C-ADDC-4537-AD7E-82805EB4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8C5F-CE9F-4953-AA4D-1F713531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6B7-90E3-45AF-965F-522394A6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13992-D90C-448F-B5B6-78A8D3743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A18E-B115-40CD-B3DF-A451AF66D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9E04-1FBB-41D5-84F4-7AAB4CB8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B08D-97D4-4D40-82DF-B83001D0BA19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95E1-EBB3-4CAD-AEEF-DEE97C9F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94DD5-CD94-4D1A-A752-BD796D8E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2069-1617-4B01-9879-BF10912F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0E0E-80C7-443D-938A-4D750273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5A3C2-365E-4383-A2E4-2CDAB6B83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9FC4-69A3-4215-BAF7-362522F89FE4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6AD-2B55-4BFD-B9D7-0BFFE894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42D9-AC8C-497C-B84D-67C78E7D3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92.emf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customXml" Target="../ink/ink12.x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5.emf"/><Relationship Id="rId18" Type="http://schemas.openxmlformats.org/officeDocument/2006/relationships/customXml" Target="../ink/ink21.xml"/><Relationship Id="rId3" Type="http://schemas.openxmlformats.org/officeDocument/2006/relationships/image" Target="../media/image54.gif"/><Relationship Id="rId21" Type="http://schemas.openxmlformats.org/officeDocument/2006/relationships/image" Target="../media/image69.emf"/><Relationship Id="rId7" Type="http://schemas.openxmlformats.org/officeDocument/2006/relationships/image" Target="../media/image62.emf"/><Relationship Id="rId12" Type="http://schemas.openxmlformats.org/officeDocument/2006/relationships/customXml" Target="../ink/ink18.xml"/><Relationship Id="rId17" Type="http://schemas.openxmlformats.org/officeDocument/2006/relationships/image" Target="../media/image67.emf"/><Relationship Id="rId25" Type="http://schemas.openxmlformats.org/officeDocument/2006/relationships/image" Target="../media/image71.emf"/><Relationship Id="rId2" Type="http://schemas.openxmlformats.org/officeDocument/2006/relationships/image" Target="../media/image1.JP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64.emf"/><Relationship Id="rId24" Type="http://schemas.openxmlformats.org/officeDocument/2006/relationships/customXml" Target="../ink/ink24.xml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10" Type="http://schemas.openxmlformats.org/officeDocument/2006/relationships/customXml" Target="../ink/ink17.xml"/><Relationship Id="rId19" Type="http://schemas.openxmlformats.org/officeDocument/2006/relationships/image" Target="../media/image68.emf"/><Relationship Id="rId4" Type="http://schemas.openxmlformats.org/officeDocument/2006/relationships/customXml" Target="../ink/ink14.xml"/><Relationship Id="rId9" Type="http://schemas.openxmlformats.org/officeDocument/2006/relationships/image" Target="../media/image63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customXml" Target="../ink/ink30.xml"/><Relationship Id="rId18" Type="http://schemas.openxmlformats.org/officeDocument/2006/relationships/image" Target="../media/image68.emf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65.emf"/><Relationship Id="rId17" Type="http://schemas.openxmlformats.org/officeDocument/2006/relationships/customXml" Target="../ink/ink32.xml"/><Relationship Id="rId2" Type="http://schemas.openxmlformats.org/officeDocument/2006/relationships/image" Target="../media/image1.JPG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11" Type="http://schemas.openxmlformats.org/officeDocument/2006/relationships/customXml" Target="../ink/ink29.xml"/><Relationship Id="rId24" Type="http://schemas.openxmlformats.org/officeDocument/2006/relationships/image" Target="../media/image71.emf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10" Type="http://schemas.openxmlformats.org/officeDocument/2006/relationships/image" Target="../media/image64.emf"/><Relationship Id="rId19" Type="http://schemas.openxmlformats.org/officeDocument/2006/relationships/customXml" Target="../ink/ink33.xml"/><Relationship Id="rId4" Type="http://schemas.openxmlformats.org/officeDocument/2006/relationships/image" Target="../media/image61.emf"/><Relationship Id="rId9" Type="http://schemas.openxmlformats.org/officeDocument/2006/relationships/customXml" Target="../ink/ink28.xml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customXml" Target="../ink/ink41.xml"/><Relationship Id="rId18" Type="http://schemas.openxmlformats.org/officeDocument/2006/relationships/image" Target="../media/image68.emf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7" Type="http://schemas.openxmlformats.org/officeDocument/2006/relationships/customXml" Target="../ink/ink38.xml"/><Relationship Id="rId12" Type="http://schemas.openxmlformats.org/officeDocument/2006/relationships/image" Target="../media/image65.emf"/><Relationship Id="rId17" Type="http://schemas.openxmlformats.org/officeDocument/2006/relationships/customXml" Target="../ink/ink43.xml"/><Relationship Id="rId2" Type="http://schemas.openxmlformats.org/officeDocument/2006/relationships/image" Target="../media/image1.JPG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11" Type="http://schemas.openxmlformats.org/officeDocument/2006/relationships/customXml" Target="../ink/ink40.xml"/><Relationship Id="rId24" Type="http://schemas.openxmlformats.org/officeDocument/2006/relationships/image" Target="../media/image71.emf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10" Type="http://schemas.openxmlformats.org/officeDocument/2006/relationships/image" Target="../media/image64.emf"/><Relationship Id="rId19" Type="http://schemas.openxmlformats.org/officeDocument/2006/relationships/customXml" Target="../ink/ink44.xml"/><Relationship Id="rId4" Type="http://schemas.openxmlformats.org/officeDocument/2006/relationships/image" Target="../media/image61.emf"/><Relationship Id="rId9" Type="http://schemas.openxmlformats.org/officeDocument/2006/relationships/customXml" Target="../ink/ink39.xml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.xml"/><Relationship Id="rId18" Type="http://schemas.openxmlformats.org/officeDocument/2006/relationships/image" Target="../media/image68.emf"/><Relationship Id="rId26" Type="http://schemas.openxmlformats.org/officeDocument/2006/relationships/image" Target="../media/image58.png"/><Relationship Id="rId3" Type="http://schemas.openxmlformats.org/officeDocument/2006/relationships/customXml" Target="../ink/ink47.xml"/><Relationship Id="rId21" Type="http://schemas.openxmlformats.org/officeDocument/2006/relationships/customXml" Target="../ink/ink56.xml"/><Relationship Id="rId34" Type="http://schemas.openxmlformats.org/officeDocument/2006/relationships/image" Target="../media/image66.png"/><Relationship Id="rId7" Type="http://schemas.openxmlformats.org/officeDocument/2006/relationships/customXml" Target="../ink/ink49.xml"/><Relationship Id="rId12" Type="http://schemas.openxmlformats.org/officeDocument/2006/relationships/image" Target="../media/image65.emf"/><Relationship Id="rId17" Type="http://schemas.openxmlformats.org/officeDocument/2006/relationships/customXml" Target="../ink/ink54.xml"/><Relationship Id="rId25" Type="http://schemas.openxmlformats.org/officeDocument/2006/relationships/image" Target="../media/image55.png"/><Relationship Id="rId33" Type="http://schemas.openxmlformats.org/officeDocument/2006/relationships/image" Target="../media/image65.png"/><Relationship Id="rId2" Type="http://schemas.openxmlformats.org/officeDocument/2006/relationships/image" Target="../media/image1.JPG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11" Type="http://schemas.openxmlformats.org/officeDocument/2006/relationships/customXml" Target="../ink/ink51.xml"/><Relationship Id="rId24" Type="http://schemas.openxmlformats.org/officeDocument/2006/relationships/image" Target="../media/image71.emf"/><Relationship Id="rId32" Type="http://schemas.openxmlformats.org/officeDocument/2006/relationships/image" Target="../media/image64.png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60.png"/><Relationship Id="rId10" Type="http://schemas.openxmlformats.org/officeDocument/2006/relationships/image" Target="../media/image64.emf"/><Relationship Id="rId19" Type="http://schemas.openxmlformats.org/officeDocument/2006/relationships/customXml" Target="../ink/ink55.xml"/><Relationship Id="rId31" Type="http://schemas.openxmlformats.org/officeDocument/2006/relationships/image" Target="../media/image63.png"/><Relationship Id="rId4" Type="http://schemas.openxmlformats.org/officeDocument/2006/relationships/image" Target="../media/image61.emf"/><Relationship Id="rId9" Type="http://schemas.openxmlformats.org/officeDocument/2006/relationships/customXml" Target="../ink/ink50.xml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8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customXml" Target="../ink/ink63.xml"/><Relationship Id="rId18" Type="http://schemas.openxmlformats.org/officeDocument/2006/relationships/image" Target="../media/image68.emf"/><Relationship Id="rId3" Type="http://schemas.openxmlformats.org/officeDocument/2006/relationships/customXml" Target="../ink/ink58.xml"/><Relationship Id="rId21" Type="http://schemas.openxmlformats.org/officeDocument/2006/relationships/customXml" Target="../ink/ink67.xml"/><Relationship Id="rId7" Type="http://schemas.openxmlformats.org/officeDocument/2006/relationships/customXml" Target="../ink/ink60.xml"/><Relationship Id="rId12" Type="http://schemas.openxmlformats.org/officeDocument/2006/relationships/image" Target="../media/image65.emf"/><Relationship Id="rId17" Type="http://schemas.openxmlformats.org/officeDocument/2006/relationships/customXml" Target="../ink/ink65.xml"/><Relationship Id="rId2" Type="http://schemas.openxmlformats.org/officeDocument/2006/relationships/image" Target="../media/image1.JPG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11" Type="http://schemas.openxmlformats.org/officeDocument/2006/relationships/customXml" Target="../ink/ink62.xml"/><Relationship Id="rId24" Type="http://schemas.openxmlformats.org/officeDocument/2006/relationships/image" Target="../media/image71.emf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10" Type="http://schemas.openxmlformats.org/officeDocument/2006/relationships/image" Target="../media/image64.emf"/><Relationship Id="rId19" Type="http://schemas.openxmlformats.org/officeDocument/2006/relationships/customXml" Target="../ink/ink66.xml"/><Relationship Id="rId4" Type="http://schemas.openxmlformats.org/officeDocument/2006/relationships/image" Target="../media/image61.emf"/><Relationship Id="rId9" Type="http://schemas.openxmlformats.org/officeDocument/2006/relationships/customXml" Target="../ink/ink61.xml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customXml" Target="../ink/ink74.xml"/><Relationship Id="rId18" Type="http://schemas.openxmlformats.org/officeDocument/2006/relationships/image" Target="../media/image68.emf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7" Type="http://schemas.openxmlformats.org/officeDocument/2006/relationships/customXml" Target="../ink/ink71.xml"/><Relationship Id="rId12" Type="http://schemas.openxmlformats.org/officeDocument/2006/relationships/image" Target="../media/image65.emf"/><Relationship Id="rId17" Type="http://schemas.openxmlformats.org/officeDocument/2006/relationships/customXml" Target="../ink/ink76.xml"/><Relationship Id="rId2" Type="http://schemas.openxmlformats.org/officeDocument/2006/relationships/image" Target="../media/image1.JPG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11" Type="http://schemas.openxmlformats.org/officeDocument/2006/relationships/customXml" Target="../ink/ink73.xml"/><Relationship Id="rId24" Type="http://schemas.openxmlformats.org/officeDocument/2006/relationships/image" Target="../media/image71.emf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10" Type="http://schemas.openxmlformats.org/officeDocument/2006/relationships/image" Target="../media/image64.emf"/><Relationship Id="rId19" Type="http://schemas.openxmlformats.org/officeDocument/2006/relationships/customXml" Target="../ink/ink77.xml"/><Relationship Id="rId4" Type="http://schemas.openxmlformats.org/officeDocument/2006/relationships/image" Target="../media/image61.emf"/><Relationship Id="rId9" Type="http://schemas.openxmlformats.org/officeDocument/2006/relationships/customXml" Target="../ink/ink72.xml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customXml" Target="../ink/ink85.xml"/><Relationship Id="rId18" Type="http://schemas.openxmlformats.org/officeDocument/2006/relationships/image" Target="../media/image68.emf"/><Relationship Id="rId3" Type="http://schemas.openxmlformats.org/officeDocument/2006/relationships/customXml" Target="../ink/ink80.xml"/><Relationship Id="rId21" Type="http://schemas.openxmlformats.org/officeDocument/2006/relationships/customXml" Target="../ink/ink89.xml"/><Relationship Id="rId7" Type="http://schemas.openxmlformats.org/officeDocument/2006/relationships/customXml" Target="../ink/ink82.xml"/><Relationship Id="rId12" Type="http://schemas.openxmlformats.org/officeDocument/2006/relationships/image" Target="../media/image65.emf"/><Relationship Id="rId17" Type="http://schemas.openxmlformats.org/officeDocument/2006/relationships/customXml" Target="../ink/ink87.xml"/><Relationship Id="rId25" Type="http://schemas.openxmlformats.org/officeDocument/2006/relationships/image" Target="../media/image67.png"/><Relationship Id="rId2" Type="http://schemas.openxmlformats.org/officeDocument/2006/relationships/image" Target="../media/image1.JPG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11" Type="http://schemas.openxmlformats.org/officeDocument/2006/relationships/customXml" Target="../ink/ink84.xml"/><Relationship Id="rId24" Type="http://schemas.openxmlformats.org/officeDocument/2006/relationships/image" Target="../media/image71.emf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10" Type="http://schemas.openxmlformats.org/officeDocument/2006/relationships/image" Target="../media/image64.emf"/><Relationship Id="rId19" Type="http://schemas.openxmlformats.org/officeDocument/2006/relationships/customXml" Target="../ink/ink88.xml"/><Relationship Id="rId4" Type="http://schemas.openxmlformats.org/officeDocument/2006/relationships/image" Target="../media/image61.emf"/><Relationship Id="rId9" Type="http://schemas.openxmlformats.org/officeDocument/2006/relationships/customXml" Target="../ink/ink83.xml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92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.xml"/><Relationship Id="rId18" Type="http://schemas.openxmlformats.org/officeDocument/2006/relationships/image" Target="../media/image3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17" Type="http://schemas.openxmlformats.org/officeDocument/2006/relationships/customXml" Target="../ink/ink8.xml"/><Relationship Id="rId2" Type="http://schemas.openxmlformats.org/officeDocument/2006/relationships/image" Target="../media/image1.JP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34.png"/><Relationship Id="rId19" Type="http://schemas.openxmlformats.org/officeDocument/2006/relationships/customXml" Target="../ink/ink9.xml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CCA8-AA83-4C7B-B084-D623833E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E26-CA20-4057-A662-9BE27AA84BA6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B2F9-DC6E-4E47-A72B-C15F487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FAD-4BC4-469B-BA04-0D5A4CF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09800" y="669869"/>
            <a:ext cx="7772400" cy="2037348"/>
          </a:xfrm>
          <a:prstGeom prst="roundRect">
            <a:avLst/>
          </a:prstGeom>
          <a:solidFill>
            <a:srgbClr val="CC6600">
              <a:alpha val="55686"/>
            </a:srgbClr>
          </a:solidFill>
          <a:effectLst>
            <a:outerShdw blurRad="241300" dist="50800" dir="6480000" sx="103000" sy="103000" algn="tl" rotWithShape="0">
              <a:prstClr val="black">
                <a:alpha val="36000"/>
              </a:prstClr>
            </a:outerShdw>
            <a:reflection stA="0" endPos="2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</a:rPr>
              <a:t>Compiler Design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Top-down parsers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800" y="3107255"/>
            <a:ext cx="777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Saeed Parsa</a:t>
            </a:r>
          </a:p>
          <a:p>
            <a:pPr algn="ctr"/>
            <a:endParaRPr lang="en-US" sz="1400" dirty="0" smtClean="0"/>
          </a:p>
          <a:p>
            <a:pPr algn="ctr"/>
            <a:endParaRPr lang="en-US" sz="2400" dirty="0"/>
          </a:p>
          <a:p>
            <a:pPr algn="ctr"/>
            <a:r>
              <a:rPr lang="en-US" sz="2000" dirty="0" smtClean="0"/>
              <a:t>Room 332,</a:t>
            </a:r>
          </a:p>
          <a:p>
            <a:pPr algn="ctr"/>
            <a:r>
              <a:rPr lang="en-US" sz="2000" dirty="0"/>
              <a:t>School of Computer Engineering,</a:t>
            </a:r>
          </a:p>
          <a:p>
            <a:pPr algn="ctr"/>
            <a:r>
              <a:rPr lang="en-US" sz="2000" dirty="0"/>
              <a:t>Iran University of Science &amp; Technology</a:t>
            </a:r>
          </a:p>
          <a:p>
            <a:pPr algn="ctr"/>
            <a:r>
              <a:rPr lang="en-US" sz="2000" i="1" dirty="0"/>
              <a:t>parsa@iust.ac.ir</a:t>
            </a:r>
          </a:p>
          <a:p>
            <a:pPr algn="ctr">
              <a:lnSpc>
                <a:spcPct val="200000"/>
              </a:lnSpc>
            </a:pPr>
            <a:r>
              <a:rPr lang="en-US" sz="2000" dirty="0" smtClean="0"/>
              <a:t>Spring </a:t>
            </a:r>
            <a:r>
              <a:rPr lang="en-US" sz="2000" dirty="0"/>
              <a:t>2021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089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first sets?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FC9AF-659C-4A78-9D5D-10D9B2A1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04" y="1443645"/>
            <a:ext cx="9343991" cy="48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10210800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Finally, we define the input, pass the input to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lexer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function to find the tokens.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fter that, we have to create object from Parser &amp; run with the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non-terminal rule.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input_str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"if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then if j then a := a + 12"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tokens 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Cute_lexer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input_str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token in tokens: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print(token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print("="*20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parser = Parser(tokens)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parser.S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30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grammar G12</a:t>
            </a:r>
          </a:p>
          <a:p>
            <a:pPr marL="457200" lvl="0" indent="-4572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Point out all aspects of Grammar G12 which are not LL(1).</a:t>
            </a:r>
          </a:p>
          <a:p>
            <a:pPr marL="457200" lvl="0" indent="-4572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 it into LL(1) in EBNF.</a:t>
            </a:r>
          </a:p>
          <a:p>
            <a:pPr marL="457200" lvl="0" indent="-4572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 the FIRST and FOLLOW sets for the new grammar</a:t>
            </a:r>
            <a:r>
              <a:rPr lang="en-US" sz="240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sz="240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 out LL(1) parse table for the grammar.</a:t>
            </a: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 out the LL(1) recursive descent parser. </a:t>
            </a:r>
          </a:p>
          <a:p>
            <a:pPr marL="457200" lvl="0" indent="-4572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 not forget error recovery.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44" y="2454443"/>
            <a:ext cx="2980600" cy="34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44" y="2454443"/>
            <a:ext cx="2980600" cy="34444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2480CB-F42D-4E15-811F-0099BF6AF715}"/>
              </a:ext>
            </a:extLst>
          </p:cNvPr>
          <p:cNvSpPr/>
          <p:nvPr/>
        </p:nvSpPr>
        <p:spPr>
          <a:xfrm>
            <a:off x="1245725" y="1627362"/>
            <a:ext cx="7440919" cy="418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out all aspects of Grammar G12 which are not LL(1).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G12: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 </a:t>
            </a: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 S | SP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S  if E then S | if E then S else S | while E S | begin P end | print E | 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E  id | integer | E + 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P </a:t>
            </a: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 First(S) </a:t>
            </a: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First(SP) = </a:t>
            </a:r>
            <a:r>
              <a:rPr 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First(S)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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S  First(if </a:t>
            </a: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E then S)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First(if E then S else S ) = {‘if</a:t>
            </a:r>
            <a:r>
              <a:rPr 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’}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E  E+E	Has </a:t>
            </a:r>
            <a:r>
              <a:rPr 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left Recursion</a:t>
            </a:r>
          </a:p>
          <a:p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35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44" y="2454443"/>
            <a:ext cx="2980600" cy="34444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5724" y="1412584"/>
            <a:ext cx="744091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it into LL(1) in EBNF.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 | SP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  if E then S | if E then S else S | while E S | begin P end | print E | 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 id | integer | E + 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Left-refactoring: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SP’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P’ 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First(P’) 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} + First(P) 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} + First(S)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, ‘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’, ‘while’, ‘begin’, ‘print’, ‘then’, ‘id’, ‘integer’}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Follow(P’) = Follow(P) = {$}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First(P’)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Follow(P’) =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 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So, don’t cause problem &amp; don’t need to remove!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51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44" y="2454443"/>
            <a:ext cx="2980600" cy="34444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5724" y="1412584"/>
            <a:ext cx="74409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it into LL(1) in EBNF.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 | SP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  if E then S | if E then S else S | while E S | begin P end | print E | 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 id | integer | E + 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First(S’) = {‘else’,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Follow(S’) = Follow(S) = {‘end’} + First(P’)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‘if’, ‘while’, ‘begin’, ‘print’, ‘then’, ‘id’, ‘integer’, ‘end’}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First(S’) can’t be in Follow(S) because we’ve gone into loop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CC6600"/>
                </a:solidFill>
                <a:latin typeface="-apple-system"/>
                <a:sym typeface="Wingdings" panose="05000000000000000000" pitchFamily="2" charset="2"/>
              </a:rPr>
              <a:t>First(S’) </a:t>
            </a:r>
            <a:r>
              <a:rPr lang="en-US" sz="2000" dirty="0">
                <a:solidFill>
                  <a:srgbClr val="CC6600"/>
                </a:solidFill>
                <a:latin typeface="-apple-system"/>
                <a:sym typeface="Symbol" panose="05050102010706020507" pitchFamily="18" charset="2"/>
              </a:rPr>
              <a:t></a:t>
            </a:r>
            <a:r>
              <a:rPr lang="en-US" sz="2000" dirty="0">
                <a:solidFill>
                  <a:srgbClr val="CC6600"/>
                </a:solidFill>
                <a:latin typeface="-apple-system"/>
                <a:sym typeface="Wingdings" panose="05000000000000000000" pitchFamily="2" charset="2"/>
              </a:rPr>
              <a:t> Follow(S’) =</a:t>
            </a:r>
            <a:r>
              <a:rPr lang="en-US" sz="2000" dirty="0">
                <a:solidFill>
                  <a:srgbClr val="CC6600"/>
                </a:solidFill>
                <a:latin typeface="-apple-system"/>
                <a:sym typeface="Symbol" panose="05050102010706020507" pitchFamily="18" charset="2"/>
              </a:rPr>
              <a:t>  </a:t>
            </a:r>
            <a:endParaRPr lang="en-US" sz="2000" dirty="0">
              <a:solidFill>
                <a:srgbClr val="CC6600"/>
              </a:solidFill>
              <a:latin typeface="-apple-system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-apple-system"/>
                <a:sym typeface="Symbol" panose="05050102010706020507" pitchFamily="18" charset="2"/>
              </a:rPr>
              <a:t>So, don’t cause problem &amp; don’t need to remove</a:t>
            </a:r>
            <a:r>
              <a:rPr lang="en-US" sz="2000" dirty="0" smtClean="0">
                <a:latin typeface="-apple-system"/>
                <a:sym typeface="Symbol" panose="05050102010706020507" pitchFamily="18" charset="2"/>
              </a:rPr>
              <a:t>!</a:t>
            </a:r>
            <a:endParaRPr lang="en-US" sz="2000" dirty="0"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47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44" y="2454443"/>
            <a:ext cx="2980600" cy="34444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5724" y="1412584"/>
            <a:ext cx="74409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it into LL(1) in EBNF.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-apple-system"/>
              </a:rPr>
              <a:t>Step 3:</a:t>
            </a:r>
          </a:p>
          <a:p>
            <a:r>
              <a:rPr lang="en-US" sz="2000" dirty="0">
                <a:latin typeface="-apple-system"/>
              </a:rPr>
              <a:t>Eliminate any left recursion:</a:t>
            </a:r>
          </a:p>
          <a:p>
            <a:pPr lvl="2"/>
            <a:r>
              <a:rPr lang="en-US" sz="2000" dirty="0">
                <a:latin typeface="-apple-system"/>
              </a:rPr>
              <a:t>P </a:t>
            </a:r>
            <a:r>
              <a:rPr lang="en-US" sz="2000" dirty="0">
                <a:latin typeface="-apple-system"/>
                <a:sym typeface="Wingdings" panose="05000000000000000000" pitchFamily="2" charset="2"/>
              </a:rPr>
              <a:t> SP’</a:t>
            </a:r>
          </a:p>
          <a:p>
            <a:pPr lvl="2"/>
            <a:r>
              <a:rPr lang="en-US" sz="2000" dirty="0">
                <a:latin typeface="-apple-system"/>
                <a:sym typeface="Wingdings" panose="05000000000000000000" pitchFamily="2" charset="2"/>
              </a:rPr>
              <a:t>P’  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 | P</a:t>
            </a:r>
            <a:endParaRPr lang="en-US" sz="2000" dirty="0">
              <a:latin typeface="-apple-system"/>
              <a:sym typeface="Wingdings" panose="05000000000000000000" pitchFamily="2" charset="2"/>
            </a:endParaRPr>
          </a:p>
          <a:p>
            <a:pPr lvl="2"/>
            <a:r>
              <a:rPr lang="en-US" sz="2000" dirty="0">
                <a:latin typeface="-apple-system"/>
              </a:rPr>
              <a:t>S </a:t>
            </a:r>
            <a:r>
              <a:rPr lang="en-US" sz="2000" dirty="0">
                <a:latin typeface="-apple-system"/>
                <a:sym typeface="Wingdings" panose="05000000000000000000" pitchFamily="2" charset="2"/>
              </a:rPr>
              <a:t> if E then SS’| while E S | begin P end | print E | E</a:t>
            </a:r>
          </a:p>
          <a:p>
            <a:pPr lvl="2"/>
            <a:r>
              <a:rPr lang="en-US" sz="2000" dirty="0">
                <a:latin typeface="-apple-system"/>
                <a:sym typeface="Wingdings" panose="05000000000000000000" pitchFamily="2" charset="2"/>
              </a:rPr>
              <a:t>S’  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</a:t>
            </a:r>
            <a:r>
              <a:rPr lang="en-US" sz="2000" dirty="0">
                <a:latin typeface="-apple-system"/>
                <a:sym typeface="Wingdings" panose="05000000000000000000" pitchFamily="2" charset="2"/>
              </a:rPr>
              <a:t> | else S</a:t>
            </a:r>
          </a:p>
          <a:p>
            <a:r>
              <a:rPr lang="en-US" sz="2000" dirty="0">
                <a:latin typeface="-apple-system"/>
                <a:sym typeface="Wingdings" panose="05000000000000000000" pitchFamily="2" charset="2"/>
              </a:rPr>
              <a:t>	E  id | integer | </a:t>
            </a:r>
            <a:r>
              <a:rPr lang="en-US" sz="2000" b="1" dirty="0">
                <a:solidFill>
                  <a:srgbClr val="FF0000"/>
                </a:solidFill>
                <a:latin typeface="-apple-system"/>
                <a:sym typeface="Wingdings" panose="05000000000000000000" pitchFamily="2" charset="2"/>
              </a:rPr>
              <a:t>E</a:t>
            </a:r>
            <a:r>
              <a:rPr lang="en-US" sz="2000" dirty="0">
                <a:latin typeface="-apple-system"/>
                <a:sym typeface="Wingdings" panose="05000000000000000000" pitchFamily="2" charset="2"/>
              </a:rPr>
              <a:t> + E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 id E’ | integer E’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E’  + EE’ |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44" y="2454443"/>
            <a:ext cx="2980600" cy="34444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5724" y="1412584"/>
            <a:ext cx="74409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it into LL(1) in EBNF.</a:t>
            </a: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EBNF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[P]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then S [else S] | while E S | begin P end | print E | E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{+E} | integer {+E}</a:t>
            </a:r>
          </a:p>
        </p:txBody>
      </p:sp>
    </p:spTree>
    <p:extLst>
      <p:ext uri="{BB962C8B-B14F-4D97-AF65-F5344CB8AC3E}">
        <p14:creationId xmlns:p14="http://schemas.microsoft.com/office/powerpoint/2010/main" val="31227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44" y="2454443"/>
            <a:ext cx="2980600" cy="34444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5724" y="1412584"/>
            <a:ext cx="7440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 FIRST and FOLLOW sets for the new grammar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480CB-F42D-4E15-811F-0099BF6AF715}"/>
              </a:ext>
            </a:extLst>
          </p:cNvPr>
          <p:cNvSpPr/>
          <p:nvPr/>
        </p:nvSpPr>
        <p:spPr>
          <a:xfrm>
            <a:off x="1245724" y="2063515"/>
            <a:ext cx="98994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First(P) = First(S) = {if, while, begin, print, id,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integer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{id, integer}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480CB-F42D-4E15-811F-0099BF6AF715}"/>
              </a:ext>
            </a:extLst>
          </p:cNvPr>
          <p:cNvSpPr/>
          <p:nvPr/>
        </p:nvSpPr>
        <p:spPr>
          <a:xfrm>
            <a:off x="1245724" y="3339741"/>
            <a:ext cx="11594375" cy="22929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Follow(P)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{end, $}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Follow(S) = First(P) + Follow(P) + {else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=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if, while, begin, print, id,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integer, else, end, $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Follow(E) = {then} + First(S) + Follow(S) +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{+} =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if, while, begin, print, id,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integer, end, $, +}</a:t>
            </a:r>
          </a:p>
        </p:txBody>
      </p:sp>
    </p:spTree>
    <p:extLst>
      <p:ext uri="{BB962C8B-B14F-4D97-AF65-F5344CB8AC3E}">
        <p14:creationId xmlns:p14="http://schemas.microsoft.com/office/powerpoint/2010/main" val="9213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4"/>
            <a:ext cx="7440919" cy="457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endParaRPr lang="en-US" sz="24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4" y="1412584"/>
            <a:ext cx="51524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out the LL(1) parse table for the new grammar.</a:t>
            </a: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20653"/>
              </p:ext>
            </p:extLst>
          </p:nvPr>
        </p:nvGraphicFramePr>
        <p:xfrm>
          <a:off x="1442582" y="2843828"/>
          <a:ext cx="9911218" cy="32345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5226">
                  <a:extLst>
                    <a:ext uri="{9D8B030D-6E8A-4147-A177-3AD203B41FA5}">
                      <a16:colId xmlns:a16="http://schemas.microsoft.com/office/drawing/2014/main" val="1298696865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535690976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2895865582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3054389947"/>
                    </a:ext>
                  </a:extLst>
                </a:gridCol>
                <a:gridCol w="845947">
                  <a:extLst>
                    <a:ext uri="{9D8B030D-6E8A-4147-A177-3AD203B41FA5}">
                      <a16:colId xmlns:a16="http://schemas.microsoft.com/office/drawing/2014/main" val="337970668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788331694"/>
                    </a:ext>
                  </a:extLst>
                </a:gridCol>
                <a:gridCol w="1114616">
                  <a:extLst>
                    <a:ext uri="{9D8B030D-6E8A-4147-A177-3AD203B41FA5}">
                      <a16:colId xmlns:a16="http://schemas.microsoft.com/office/drawing/2014/main" val="1305613370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574250274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3087791752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543360425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4276945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3406068"/>
                    </a:ext>
                  </a:extLst>
                </a:gridCol>
              </a:tblGrid>
              <a:tr h="3656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while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begin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26282"/>
                  </a:ext>
                </a:extLst>
              </a:tr>
              <a:tr h="460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SP’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SP’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SP’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357149"/>
                  </a:ext>
                </a:extLst>
              </a:tr>
              <a:tr h="4607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65699"/>
                  </a:ext>
                </a:extLst>
              </a:tr>
              <a:tr h="4902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E then SS’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while E S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begin P end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 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54843"/>
                  </a:ext>
                </a:extLst>
              </a:tr>
              <a:tr h="49025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201635"/>
                  </a:ext>
                </a:extLst>
              </a:tr>
              <a:tr h="483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id E’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integer E’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84079"/>
                  </a:ext>
                </a:extLst>
              </a:tr>
              <a:tr h="483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+EE’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8723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94042" y="110652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SP’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P’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 | 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if E then SS’| while E S | begin P end | print E | 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S’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else 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 id E’ | integer E’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E’  + EE’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18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109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5"/>
            <a:ext cx="9205992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descent parser python code is shown below: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First, we have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our tokens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 save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them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dictionary.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Types(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S_ID = 0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S_IF = 1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S_THEN = 2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S_INTEGER = 3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S_ASSIGN = 4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S_PLUS = 5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S_ELSE = 6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S_PRINT = 7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S_BEGIN = 8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S_END = 9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S_WHILE = 10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S_EOF = 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ompute first sets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5B13F-2B6F-43C7-8F3C-6FD59747D83D}"/>
              </a:ext>
            </a:extLst>
          </p:cNvPr>
          <p:cNvSpPr txBox="1"/>
          <p:nvPr/>
        </p:nvSpPr>
        <p:spPr>
          <a:xfrm>
            <a:off x="1329683" y="1443645"/>
            <a:ext cx="55473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 A  </a:t>
            </a:r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sz="2400" b="1" dirty="0" err="1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B </a:t>
            </a:r>
            <a:r>
              <a:rPr lang="en-US" sz="2400" b="1" dirty="0" err="1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C d a</a:t>
            </a:r>
          </a:p>
          <a:p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  </a:t>
            </a:r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C  </a:t>
            </a:r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d</a:t>
            </a:r>
          </a:p>
          <a:p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 </a:t>
            </a:r>
            <a:r>
              <a:rPr lang="en-US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 e a</a:t>
            </a:r>
            <a:endParaRPr lang="en-US" sz="2400" b="1" dirty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85B06-A0FB-48B0-A92E-7FF819E55352}"/>
              </a:ext>
            </a:extLst>
          </p:cNvPr>
          <p:cNvSpPr txBox="1"/>
          <p:nvPr/>
        </p:nvSpPr>
        <p:spPr>
          <a:xfrm>
            <a:off x="1329683" y="2699669"/>
            <a:ext cx="1014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First(B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 First(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ea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{e}</a:t>
            </a:r>
          </a:p>
          <a:p>
            <a:r>
              <a:rPr lang="en-US" sz="24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First(C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First(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First(d) = {b, d} </a:t>
            </a:r>
            <a:endParaRPr lang="en-US" sz="24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First(A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{a} + First(B) + First(C) = {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a,b,d,e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9AE3DF-4AC9-470B-8E56-2DA4E92E71F8}"/>
                  </a:ext>
                </a:extLst>
              </p:cNvPr>
              <p:cNvSpPr txBox="1"/>
              <p:nvPr/>
            </p:nvSpPr>
            <p:spPr>
              <a:xfrm>
                <a:off x="1329683" y="4057175"/>
                <a:ext cx="1026875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 is LL(1) because:</a:t>
                </a:r>
              </a:p>
              <a:p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 a </a:t>
                </a:r>
                <a:r>
                  <a:rPr lang="en-US" sz="2400" dirty="0" err="1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 B </a:t>
                </a:r>
                <a:r>
                  <a:rPr lang="en-US" sz="2400" dirty="0" err="1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 C d a 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First(</a:t>
                </a:r>
                <a:r>
                  <a:rPr lang="en-US" sz="2400" dirty="0" err="1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aA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2400" b="0" i="0" dirty="0" smtClean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First(Bb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{a}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{e} =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𝜑</m:t>
                    </m:r>
                  </m:oMath>
                </a14:m>
                <a:endParaRPr lang="en-US" sz="2400" dirty="0" smtClean="0">
                  <a:ln w="0"/>
                  <a:solidFill>
                    <a:srgbClr val="1278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First(</a:t>
                </a:r>
                <a:r>
                  <a:rPr lang="en-US" sz="2400" dirty="0" err="1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aA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2400" b="0" i="0" dirty="0" smtClean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First(</a:t>
                </a:r>
                <a:r>
                  <a:rPr lang="en-US" sz="2400" dirty="0" err="1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Cda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{a}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:r>
                  <a:rPr lang="en-US" sz="2400" dirty="0" err="1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b,d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=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𝜑</m:t>
                    </m:r>
                  </m:oMath>
                </a14:m>
                <a:endParaRPr lang="en-US" sz="2400" dirty="0" smtClean="0">
                  <a:ln w="0"/>
                  <a:solidFill>
                    <a:srgbClr val="1278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      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First(Bb)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2400" b="0" i="0" dirty="0" smtClean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First(</a:t>
                </a:r>
                <a:r>
                  <a:rPr lang="en-US" sz="2400" dirty="0" err="1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Cda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{e}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:r>
                  <a:rPr lang="en-US" sz="2400" dirty="0" err="1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b,d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𝜑</m:t>
                    </m:r>
                  </m:oMath>
                </a14:m>
                <a:endParaRPr lang="en-US" sz="2400" dirty="0" smtClean="0">
                  <a:ln w="0"/>
                  <a:solidFill>
                    <a:srgbClr val="1278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    b C  | d 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First(</a:t>
                </a:r>
                <a:r>
                  <a:rPr lang="en-US" sz="2400" dirty="0" err="1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bC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First(d</a:t>
                </a:r>
                <a:r>
                  <a:rPr lang="en-US" sz="2400" dirty="0" smtClean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={</a:t>
                </a:r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b}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sz="2400" dirty="0">
                    <a:ln w="0"/>
                    <a:solidFill>
                      <a:srgbClr val="1278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{d} = </a:t>
                </a:r>
                <a14:m>
                  <m:oMath xmlns:m="http://schemas.openxmlformats.org/officeDocument/2006/math">
                    <m:r>
                      <a:rPr lang="en-US" sz="2400" dirty="0">
                        <a:ln w="0"/>
                        <a:solidFill>
                          <a:srgbClr val="12781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𝜑</m:t>
                    </m:r>
                  </m:oMath>
                </a14:m>
                <a:endParaRPr lang="en-US" sz="2400" dirty="0">
                  <a:ln w="0"/>
                  <a:solidFill>
                    <a:srgbClr val="1278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9AE3DF-4AC9-470B-8E56-2DA4E92E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83" y="4057175"/>
                <a:ext cx="10268759" cy="1938992"/>
              </a:xfrm>
              <a:prstGeom prst="rect">
                <a:avLst/>
              </a:prstGeom>
              <a:blipFill>
                <a:blip r:embed="rId3"/>
                <a:stretch>
                  <a:fillRect l="-89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8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110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5"/>
            <a:ext cx="9205992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descent parser python code is shown below: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First, we have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our tokens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 save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them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dictionary.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"if"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Types.S_IF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"then"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Types.S_THEN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"+"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Types.S_PLUS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'else'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Types.S_ELSE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'print'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Types.S_PRINT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'begin'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Types.S_BEGIN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'end'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Types.S_END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'while'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Types.S_WHILE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have to write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lexer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function to tokenize our input &amp; save the tokens in a list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Cute_lexer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 :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tokens = [item for item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input.split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') if item != '']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results = []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token in tokens: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token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token.lower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if(token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[token]))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token.isdigit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(('EOF',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Types.S_EOF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results</a:t>
            </a:r>
          </a:p>
        </p:txBody>
      </p:sp>
    </p:spTree>
    <p:extLst>
      <p:ext uri="{BB962C8B-B14F-4D97-AF65-F5344CB8AC3E}">
        <p14:creationId xmlns:p14="http://schemas.microsoft.com/office/powerpoint/2010/main" val="41648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112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132424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can write a class Parser &amp; define the first sets we need in the constructor.</a:t>
            </a: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Parser: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__(self, symbols):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Types.S_PRINT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Types.S_WHILE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Types.S_BEGIN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self.First_E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self.First_S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symbols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  </a:t>
            </a:r>
          </a:p>
        </p:txBody>
      </p:sp>
    </p:spTree>
    <p:extLst>
      <p:ext uri="{BB962C8B-B14F-4D97-AF65-F5344CB8AC3E}">
        <p14:creationId xmlns:p14="http://schemas.microsoft.com/office/powerpoint/2010/main" val="25142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113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After that, we have to define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next_symbol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 &amp; expect() function.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Also, we handle error recovery in expect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().</a:t>
            </a: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expect(self, symbol, stop):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 == symbol):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print("Syntax Error!")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while(not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stop):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</p:txBody>
      </p:sp>
    </p:spTree>
    <p:extLst>
      <p:ext uri="{BB962C8B-B14F-4D97-AF65-F5344CB8AC3E}">
        <p14:creationId xmlns:p14="http://schemas.microsoft.com/office/powerpoint/2010/main" val="878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114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1375" y="1689173"/>
            <a:ext cx="86926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expect_s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symbols, stop):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 in symbols):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print("Syntax Error!")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(not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stop):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</p:txBody>
      </p:sp>
    </p:spTree>
    <p:extLst>
      <p:ext uri="{BB962C8B-B14F-4D97-AF65-F5344CB8AC3E}">
        <p14:creationId xmlns:p14="http://schemas.microsoft.com/office/powerpoint/2010/main" val="561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115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want to define the function for each non-terminal rules of the grammar.</a:t>
            </a: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## P -&gt; S{S}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P")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P")    </a:t>
            </a:r>
          </a:p>
        </p:txBody>
      </p:sp>
    </p:spTree>
    <p:extLst>
      <p:ext uri="{BB962C8B-B14F-4D97-AF65-F5344CB8AC3E}">
        <p14:creationId xmlns:p14="http://schemas.microsoft.com/office/powerpoint/2010/main" val="35385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116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39818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S ⟶ if E then S [else S] | print E | while E S | begin P end | E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S")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self.expect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Types.S_THEN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stop=[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Types.S_PRINT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Types.S_WHILE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Types.S_BEGIN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Types.S_EOF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Types.S_ELSE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7481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117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39818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Types.S_ELSE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Types.S_PRINT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Types.S_WHILE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Types.S_BEGIN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self.expect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stop=[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Types.S_PRINT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Types.S_WHILE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Types.S_BEGIN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Types.S_EOF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S")</a:t>
            </a:r>
          </a:p>
        </p:txBody>
      </p:sp>
    </p:spTree>
    <p:extLst>
      <p:ext uri="{BB962C8B-B14F-4D97-AF65-F5344CB8AC3E}">
        <p14:creationId xmlns:p14="http://schemas.microsoft.com/office/powerpoint/2010/main" val="19431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118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5"/>
            <a:ext cx="10312898" cy="3489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E ⟶ id {+ id | + integer}  | integer {+ id | + integer}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E")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self.expect_s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stop=[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Types.S_PRINT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Types.S_WHILE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Types.S_BEGIN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Types.S_EOF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Types.S_PLUS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Types.S_PLUS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self.expect_s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stop=[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Types.S_PRINT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Types.S_WHILE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Types.S_BEGIN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Types.S_INTEGER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Types.S_EOF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Types.S_PLUS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E")</a:t>
            </a:r>
          </a:p>
        </p:txBody>
      </p:sp>
    </p:spTree>
    <p:extLst>
      <p:ext uri="{BB962C8B-B14F-4D97-AF65-F5344CB8AC3E}">
        <p14:creationId xmlns:p14="http://schemas.microsoft.com/office/powerpoint/2010/main" val="33731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10210800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Finally, we define the input, pass the input to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lexer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function to find the tokens.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fter that, we have to create object from Parser &amp; run with the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non-terminal rule.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 = "if a then begin a + 2 end print a"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tokens 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Cute_lexer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(input)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parser = Parser(tokens)</a:t>
            </a: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parser.P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</a:t>
            </a:r>
            <a:endParaRPr lang="en-US" sz="24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78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ompute first sets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5B13F-2B6F-43C7-8F3C-6FD59747D83D}"/>
              </a:ext>
            </a:extLst>
          </p:cNvPr>
          <p:cNvSpPr txBox="1"/>
          <p:nvPr/>
        </p:nvSpPr>
        <p:spPr>
          <a:xfrm>
            <a:off x="1329683" y="1443645"/>
            <a:ext cx="55473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 A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pt-BR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 |  a B d| C d a</a:t>
            </a:r>
          </a:p>
          <a:p>
            <a:r>
              <a:rPr lang="pt-BR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pt-BR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C  | a</a:t>
            </a:r>
          </a:p>
          <a:p>
            <a:r>
              <a:rPr lang="pt-BR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pt-BR" sz="2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AE3DF-4AC9-470B-8E56-2DA4E92E71F8}"/>
              </a:ext>
            </a:extLst>
          </p:cNvPr>
          <p:cNvSpPr txBox="1"/>
          <p:nvPr/>
        </p:nvSpPr>
        <p:spPr>
          <a:xfrm>
            <a:off x="1329683" y="2745835"/>
            <a:ext cx="10268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 is not LL(1) because:</a:t>
            </a:r>
          </a:p>
          <a:p>
            <a:r>
              <a:rPr lang="en-US" sz="2400" dirty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   a </a:t>
            </a:r>
            <a:r>
              <a:rPr lang="en-US" sz="2400" dirty="0" err="1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a B d | C d a   </a:t>
            </a:r>
            <a:r>
              <a:rPr lang="en-US" sz="2400" dirty="0" smtClean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sz="2400" dirty="0" err="1" smtClean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sz="2400" dirty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∩ First(a B b) = </a:t>
            </a:r>
            <a:r>
              <a:rPr lang="en-US" sz="2400" dirty="0" smtClean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{a} </a:t>
            </a:r>
            <a:r>
              <a:rPr lang="en-US" sz="2400" dirty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 𝜑</a:t>
            </a:r>
          </a:p>
          <a:p>
            <a:r>
              <a:rPr lang="en-US" sz="2400" dirty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also   First(</a:t>
            </a:r>
            <a:r>
              <a:rPr lang="en-US" sz="2400" dirty="0" err="1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Cda</a:t>
            </a:r>
            <a:r>
              <a:rPr lang="en-US" sz="2400" dirty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{d, a</a:t>
            </a:r>
            <a:r>
              <a:rPr lang="en-US" sz="2400" dirty="0" smtClean="0">
                <a:ln w="0"/>
                <a:solidFill>
                  <a:srgbClr val="1278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endParaRPr lang="en-US" sz="2400" dirty="0" smtClean="0">
              <a:ln w="0"/>
              <a:solidFill>
                <a:srgbClr val="1278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4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sz="2400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(look-ahead </a:t>
            </a:r>
            <a:r>
              <a:rPr lang="en-US" sz="24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== {a}  current symbol == A )</a:t>
            </a:r>
          </a:p>
          <a:p>
            <a:r>
              <a:rPr lang="en-US" sz="24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then it will not be possible to determine which production to choose</a:t>
            </a:r>
          </a:p>
        </p:txBody>
      </p:sp>
    </p:spTree>
    <p:extLst>
      <p:ext uri="{BB962C8B-B14F-4D97-AF65-F5344CB8AC3E}">
        <p14:creationId xmlns:p14="http://schemas.microsoft.com/office/powerpoint/2010/main" val="143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6" y="1373694"/>
            <a:ext cx="10108074" cy="1572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grammar is clearly not LL(1), how would you transform the grammar to make it LL(1)?</a:t>
            </a:r>
          </a:p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Parse Table for your LL(1) version.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3164362"/>
            <a:ext cx="976563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LabeledSt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 Statement</a:t>
            </a:r>
          </a:p>
          <a:p>
            <a:pPr marL="45720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: | 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CallSt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:= Expression</a:t>
            </a: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Expression do Statement</a:t>
            </a: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 do Statement</a:t>
            </a:r>
          </a:p>
          <a:p>
            <a:pPr marL="457200" marR="0"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CallSt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(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5"/>
            <a:ext cx="7481180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-apple-system"/>
              </a:rPr>
              <a:t>First, we show that the grammar is not LL(1).</a:t>
            </a:r>
            <a:endParaRPr lang="fa-IR" sz="2000" dirty="0">
              <a:latin typeface="-apple-system"/>
            </a:endParaRPr>
          </a:p>
          <a:p>
            <a:pPr lvl="0"/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For production rule Label 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-apple-system"/>
              </a:rPr>
              <a:t> id : | 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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	First(Label) = </a:t>
            </a:r>
            <a:r>
              <a:rPr lang="en-US" sz="2000" dirty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{‘id’,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 }</a:t>
            </a:r>
          </a:p>
          <a:p>
            <a:r>
              <a:rPr lang="en-US" sz="2000" dirty="0">
                <a:latin typeface="-apple-system"/>
                <a:sym typeface="Symbol" panose="05050102010706020507" pitchFamily="18" charset="2"/>
              </a:rPr>
              <a:t>	Follow(Label) = First(Statement) </a:t>
            </a:r>
            <a:r>
              <a:rPr lang="en-US" sz="2000" dirty="0" smtClean="0">
                <a:latin typeface="-apple-system"/>
                <a:sym typeface="Symbol" panose="05050102010706020507" pitchFamily="18" charset="2"/>
              </a:rPr>
              <a:t>=</a:t>
            </a:r>
          </a:p>
          <a:p>
            <a:r>
              <a:rPr lang="en-US" sz="2000" dirty="0">
                <a:latin typeface="-apple-system"/>
                <a:sym typeface="Symbol" panose="05050102010706020507" pitchFamily="18" charset="2"/>
              </a:rPr>
              <a:t>	</a:t>
            </a:r>
            <a:r>
              <a:rPr lang="en-US" sz="2000" dirty="0" smtClean="0">
                <a:latin typeface="-apple-system"/>
                <a:sym typeface="Symbol" panose="05050102010706020507" pitchFamily="18" charset="2"/>
              </a:rPr>
              <a:t>First(</a:t>
            </a:r>
            <a:r>
              <a:rPr lang="en-US" sz="2000" dirty="0" err="1" smtClean="0">
                <a:latin typeface="-apple-system"/>
                <a:sym typeface="Symbol" panose="05050102010706020507" pitchFamily="18" charset="2"/>
              </a:rPr>
              <a:t>AssignmentSt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) + First(</a:t>
            </a:r>
            <a:r>
              <a:rPr lang="en-US" sz="2000" dirty="0" err="1">
                <a:latin typeface="-apple-system"/>
                <a:sym typeface="Symbol" panose="05050102010706020507" pitchFamily="18" charset="2"/>
              </a:rPr>
              <a:t>IfSt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) + First(</a:t>
            </a:r>
            <a:r>
              <a:rPr lang="en-US" sz="2000" dirty="0" err="1">
                <a:latin typeface="-apple-system"/>
                <a:sym typeface="Symbol" panose="05050102010706020507" pitchFamily="18" charset="2"/>
              </a:rPr>
              <a:t>WhileSt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) + </a:t>
            </a:r>
            <a:r>
              <a:rPr lang="en-US" sz="2000" dirty="0" smtClean="0">
                <a:latin typeface="-apple-system"/>
                <a:sym typeface="Symbol" panose="05050102010706020507" pitchFamily="18" charset="2"/>
              </a:rPr>
              <a:t>		First(</a:t>
            </a:r>
            <a:r>
              <a:rPr lang="en-US" sz="2000" dirty="0" err="1" smtClean="0">
                <a:latin typeface="-apple-system"/>
                <a:sym typeface="Symbol" panose="05050102010706020507" pitchFamily="18" charset="2"/>
              </a:rPr>
              <a:t>CallSt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) = {</a:t>
            </a:r>
            <a:r>
              <a:rPr lang="en-US" sz="2000" dirty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‘id’, 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‘while’, ‘if’}</a:t>
            </a:r>
          </a:p>
          <a:p>
            <a:r>
              <a:rPr lang="en-US" sz="2000" b="1" dirty="0">
                <a:latin typeface="-apple-system"/>
                <a:sym typeface="Symbol" panose="05050102010706020507" pitchFamily="18" charset="2"/>
              </a:rPr>
              <a:t>	</a:t>
            </a:r>
            <a:r>
              <a:rPr lang="en-US" sz="2000" b="1" dirty="0" smtClean="0">
                <a:latin typeface="-apple-system"/>
                <a:sym typeface="Symbol" panose="05050102010706020507" pitchFamily="18" charset="2"/>
              </a:rPr>
              <a:t>First(Label) </a:t>
            </a:r>
            <a:r>
              <a:rPr lang="en-US" sz="2000" b="1" dirty="0">
                <a:latin typeface="-apple-system"/>
                <a:sym typeface="Symbol" panose="05050102010706020507" pitchFamily="18" charset="2"/>
              </a:rPr>
              <a:t> </a:t>
            </a:r>
            <a:r>
              <a:rPr lang="en-US" sz="2000" b="1" dirty="0" smtClean="0">
                <a:latin typeface="-apple-system"/>
                <a:sym typeface="Symbol" panose="05050102010706020507" pitchFamily="18" charset="2"/>
              </a:rPr>
              <a:t>Follow(Label) = {‘id’} </a:t>
            </a:r>
            <a:r>
              <a:rPr lang="en-US" sz="2000" b="1" dirty="0">
                <a:latin typeface="-apple-system"/>
                <a:sym typeface="Symbol" panose="05050102010706020507" pitchFamily="18" charset="2"/>
              </a:rPr>
              <a:t> </a:t>
            </a:r>
          </a:p>
          <a:p>
            <a:endParaRPr lang="en-US" sz="2000" dirty="0" smtClean="0">
              <a:latin typeface="-apple-system"/>
              <a:sym typeface="Symbol" panose="05050102010706020507" pitchFamily="18" charset="2"/>
            </a:endParaRPr>
          </a:p>
          <a:p>
            <a:r>
              <a:rPr lang="en-US" sz="2000" dirty="0">
                <a:latin typeface="-apple-system"/>
              </a:rPr>
              <a:t>For production rule Statement </a:t>
            </a:r>
            <a:r>
              <a:rPr lang="en-US" sz="2000" dirty="0">
                <a:latin typeface="-apple-system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-apple-system"/>
              </a:rPr>
              <a:t> </a:t>
            </a:r>
            <a:r>
              <a:rPr lang="en-US" sz="2000" dirty="0" err="1">
                <a:latin typeface="-apple-system"/>
              </a:rPr>
              <a:t>AssignmentSt</a:t>
            </a:r>
            <a:r>
              <a:rPr lang="en-US" sz="2000" dirty="0">
                <a:latin typeface="-apple-system"/>
              </a:rPr>
              <a:t> | </a:t>
            </a:r>
            <a:r>
              <a:rPr lang="en-US" sz="2000" dirty="0" err="1">
                <a:latin typeface="-apple-system"/>
              </a:rPr>
              <a:t>IfSt</a:t>
            </a:r>
            <a:r>
              <a:rPr lang="en-US" sz="2000" dirty="0">
                <a:latin typeface="-apple-system"/>
              </a:rPr>
              <a:t> | </a:t>
            </a:r>
            <a:r>
              <a:rPr lang="en-US" sz="2000" dirty="0" err="1">
                <a:latin typeface="-apple-system"/>
              </a:rPr>
              <a:t>WhileSt</a:t>
            </a:r>
            <a:r>
              <a:rPr lang="en-US" sz="2000" dirty="0">
                <a:latin typeface="-apple-system"/>
              </a:rPr>
              <a:t> | </a:t>
            </a:r>
            <a:r>
              <a:rPr lang="en-US" sz="2000" dirty="0" err="1">
                <a:latin typeface="-apple-system"/>
              </a:rPr>
              <a:t>CallSt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	</a:t>
            </a:r>
            <a:r>
              <a:rPr lang="en-US" sz="2000" dirty="0" smtClean="0">
                <a:latin typeface="-apple-system"/>
              </a:rPr>
              <a:t>First(</a:t>
            </a:r>
            <a:r>
              <a:rPr lang="en-US" sz="2000" dirty="0" err="1" smtClean="0">
                <a:latin typeface="-apple-system"/>
              </a:rPr>
              <a:t>AssignmentSt</a:t>
            </a:r>
            <a:r>
              <a:rPr lang="en-US" sz="2000" dirty="0" smtClean="0">
                <a:latin typeface="-apple-system"/>
              </a:rPr>
              <a:t>) </a:t>
            </a:r>
            <a:r>
              <a:rPr lang="en-US" sz="2000" dirty="0">
                <a:latin typeface="-apple-system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{‘id</a:t>
            </a:r>
            <a:r>
              <a:rPr lang="en-US" sz="2000" dirty="0" smtClean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’}</a:t>
            </a:r>
            <a:endParaRPr lang="en-US" sz="2000" dirty="0">
              <a:solidFill>
                <a:srgbClr val="FF0000"/>
              </a:solidFill>
              <a:latin typeface="-apple-system"/>
              <a:sym typeface="Symbol" panose="05050102010706020507" pitchFamily="18" charset="2"/>
            </a:endParaRPr>
          </a:p>
          <a:p>
            <a:r>
              <a:rPr lang="en-US" sz="2000" dirty="0">
                <a:latin typeface="-apple-system"/>
                <a:sym typeface="Symbol" panose="05050102010706020507" pitchFamily="18" charset="2"/>
              </a:rPr>
              <a:t>	</a:t>
            </a:r>
            <a:r>
              <a:rPr lang="en-US" sz="2000" dirty="0" smtClean="0">
                <a:latin typeface="-apple-system"/>
                <a:sym typeface="Symbol" panose="05050102010706020507" pitchFamily="18" charset="2"/>
              </a:rPr>
              <a:t>First(</a:t>
            </a:r>
            <a:r>
              <a:rPr lang="en-US" sz="2000" dirty="0" err="1" smtClean="0">
                <a:latin typeface="-apple-system"/>
                <a:sym typeface="Symbol" panose="05050102010706020507" pitchFamily="18" charset="2"/>
              </a:rPr>
              <a:t>CallSt</a:t>
            </a:r>
            <a:r>
              <a:rPr lang="en-US" sz="2000" dirty="0" smtClean="0">
                <a:latin typeface="-apple-system"/>
                <a:sym typeface="Symbol" panose="05050102010706020507" pitchFamily="18" charset="2"/>
              </a:rPr>
              <a:t>) = </a:t>
            </a:r>
            <a:r>
              <a:rPr lang="en-US" sz="2000" dirty="0" smtClean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{‘id’}</a:t>
            </a:r>
            <a:endParaRPr lang="en-US" sz="2000" dirty="0">
              <a:solidFill>
                <a:srgbClr val="FF0000"/>
              </a:solidFill>
              <a:latin typeface="-apple-system"/>
              <a:sym typeface="Symbol" panose="05050102010706020507" pitchFamily="18" charset="2"/>
            </a:endParaRPr>
          </a:p>
          <a:p>
            <a:r>
              <a:rPr lang="en-US" sz="2000" b="1" dirty="0">
                <a:latin typeface="-apple-system"/>
                <a:sym typeface="Symbol" panose="05050102010706020507" pitchFamily="18" charset="2"/>
              </a:rPr>
              <a:t>	First(</a:t>
            </a:r>
            <a:r>
              <a:rPr lang="en-US" sz="2000" b="1" dirty="0" err="1">
                <a:latin typeface="-apple-system"/>
              </a:rPr>
              <a:t>AssignmentSt</a:t>
            </a:r>
            <a:r>
              <a:rPr lang="en-US" sz="2000" b="1" dirty="0">
                <a:latin typeface="-apple-system"/>
                <a:sym typeface="Symbol" panose="05050102010706020507" pitchFamily="18" charset="2"/>
              </a:rPr>
              <a:t>)  First(</a:t>
            </a:r>
            <a:r>
              <a:rPr lang="en-US" sz="2000" b="1" dirty="0" err="1">
                <a:latin typeface="-apple-system"/>
                <a:sym typeface="Symbol" panose="05050102010706020507" pitchFamily="18" charset="2"/>
              </a:rPr>
              <a:t>CallSt</a:t>
            </a:r>
            <a:r>
              <a:rPr lang="en-US" sz="2000" b="1" dirty="0">
                <a:latin typeface="-apple-system"/>
                <a:sym typeface="Symbol" panose="05050102010706020507" pitchFamily="18" charset="2"/>
              </a:rPr>
              <a:t>) = {‘id’}  </a:t>
            </a:r>
          </a:p>
          <a:p>
            <a:endParaRPr lang="en-US" sz="2000" dirty="0">
              <a:latin typeface="-apple-system"/>
              <a:sym typeface="Symbol" panose="05050102010706020507" pitchFamily="18" charset="2"/>
            </a:endParaRPr>
          </a:p>
          <a:p>
            <a:endParaRPr lang="en-US" sz="2000" dirty="0">
              <a:latin typeface="-apple-system"/>
              <a:sym typeface="Symbol" panose="05050102010706020507" pitchFamily="18" charset="2"/>
            </a:endParaRPr>
          </a:p>
          <a:p>
            <a:r>
              <a:rPr lang="en-US" sz="2000" dirty="0">
                <a:latin typeface="-apple-system"/>
                <a:sym typeface="Symbol" panose="05050102010706020507" pitchFamily="18" charset="2"/>
              </a:rPr>
              <a:t>So, G1 is not LL(1</a:t>
            </a:r>
            <a:r>
              <a:rPr lang="en-US" sz="2000" dirty="0" smtClean="0">
                <a:latin typeface="-apple-system"/>
                <a:sym typeface="Symbol" panose="05050102010706020507" pitchFamily="18" charset="2"/>
              </a:rPr>
              <a:t>).</a:t>
            </a:r>
            <a:endParaRPr lang="en-US" sz="2000" dirty="0">
              <a:latin typeface="-apple-system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2000" baseline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8153400" y="1443645"/>
            <a:ext cx="4012937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Statement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|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Expression do Statement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Expression do Statement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(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8153400" y="1443645"/>
            <a:ext cx="4012937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Statement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|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Expression do Statement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Expression do Statement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(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0062" y="1443645"/>
            <a:ext cx="6933338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want to transform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grammar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 LL(1):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1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id (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Left-factoring: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A’|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A’  (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Params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 | :=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Expression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69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4" y="1443645"/>
            <a:ext cx="6679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Remove production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cause problem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Statement | Statement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First(id Statement)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First(Statement) = {‘id’}  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Statement | id A’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Left-factoring: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A’’|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A’’ 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A’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7707486" y="1443645"/>
            <a:ext cx="4458852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Statement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0062" y="1443645"/>
            <a:ext cx="6933338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Finally, we have: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A’’|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A’’ 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A’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A’|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A’  (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Params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 | := Expression</a:t>
            </a: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</a:t>
            </a: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Expression do Statement</a:t>
            </a: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Expression do Statement</a:t>
            </a: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(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7707486" y="1443645"/>
            <a:ext cx="4458852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Statement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7733148" y="3834581"/>
            <a:ext cx="4458852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Statement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4" y="1443645"/>
            <a:ext cx="9133517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can construct the parsing table: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LabeledSt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{‘if’, ‘id’,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‘while’}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First(A’’)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First(Statement) + First(A’) = {‘id’, ‘if’, ‘while’, ‘(‘, ‘:=‘}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First(Statement)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{‘id’,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‘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if’, ‘while’}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First(A’) =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{‘(‘, ‘:=‘}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AssignmentSt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{‘id’}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WhileSt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{‘while’}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{‘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if’}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CallSt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{‘id’}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45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7530096" y="527557"/>
            <a:ext cx="4458852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Statement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Expression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Expression do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4" y="1443645"/>
            <a:ext cx="9133517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33210"/>
              </p:ext>
            </p:extLst>
          </p:nvPr>
        </p:nvGraphicFramePr>
        <p:xfrm>
          <a:off x="768091" y="3113350"/>
          <a:ext cx="10655817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697">
                  <a:extLst>
                    <a:ext uri="{9D8B030D-6E8A-4147-A177-3AD203B41FA5}">
                      <a16:colId xmlns:a16="http://schemas.microsoft.com/office/drawing/2014/main" val="1298696865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535690976"/>
                    </a:ext>
                  </a:extLst>
                </a:gridCol>
                <a:gridCol w="1420050">
                  <a:extLst>
                    <a:ext uri="{9D8B030D-6E8A-4147-A177-3AD203B41FA5}">
                      <a16:colId xmlns:a16="http://schemas.microsoft.com/office/drawing/2014/main" val="2895865582"/>
                    </a:ext>
                  </a:extLst>
                </a:gridCol>
                <a:gridCol w="2803842">
                  <a:extLst>
                    <a:ext uri="{9D8B030D-6E8A-4147-A177-3AD203B41FA5}">
                      <a16:colId xmlns:a16="http://schemas.microsoft.com/office/drawing/2014/main" val="3087791752"/>
                    </a:ext>
                  </a:extLst>
                </a:gridCol>
                <a:gridCol w="955358">
                  <a:extLst>
                    <a:ext uri="{9D8B030D-6E8A-4147-A177-3AD203B41FA5}">
                      <a16:colId xmlns:a16="http://schemas.microsoft.com/office/drawing/2014/main" val="597670637"/>
                    </a:ext>
                  </a:extLst>
                </a:gridCol>
                <a:gridCol w="1267650">
                  <a:extLst>
                    <a:ext uri="{9D8B030D-6E8A-4147-A177-3AD203B41FA5}">
                      <a16:colId xmlns:a16="http://schemas.microsoft.com/office/drawing/2014/main" val="2736370323"/>
                    </a:ext>
                  </a:extLst>
                </a:gridCol>
                <a:gridCol w="432440">
                  <a:extLst>
                    <a:ext uri="{9D8B030D-6E8A-4147-A177-3AD203B41FA5}">
                      <a16:colId xmlns:a16="http://schemas.microsoft.com/office/drawing/2014/main" val="223406068"/>
                    </a:ext>
                  </a:extLst>
                </a:gridCol>
              </a:tblGrid>
              <a:tr h="332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if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while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:=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26282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LabeledSt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’’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WhileSt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357149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A’’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Statement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Statement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Statement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A’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A’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54843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Statement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’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IfSt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WhileSt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84079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A’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:=Expression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41439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AssignmentSt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id:=Expression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20375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WhileSt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Expression do Statement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659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IfSt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Expression do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7700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CallSt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16425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45724" y="1504507"/>
            <a:ext cx="18710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Parsing table: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45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6" y="1373694"/>
            <a:ext cx="10108074" cy="1572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Determine, by attempting to construct a parse table, whether the following grammar is LL(1). Make sure to show all the needed FIRST and FOLLOW sets you used to construct the parse table.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393269"/>
            <a:ext cx="3483428" cy="125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B | A - B | B </a:t>
            </a:r>
            <a:b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* B | C / B | C </a:t>
            </a:r>
            <a:b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A )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0062" y="1443645"/>
            <a:ext cx="6933338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construct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parsing table: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First(A)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First(B)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{‘(‘, ‘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’}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First(B) = First(C) = {‘(‘, ‘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’}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First(C) = {‘(‘, ‘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’}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we see, for each non-terminal in left side of each rule, we have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more than one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production to select,</a:t>
            </a: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So, the grammar is not LL(1).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8153400" y="3625115"/>
            <a:ext cx="4665163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41930"/>
              </p:ext>
            </p:extLst>
          </p:nvPr>
        </p:nvGraphicFramePr>
        <p:xfrm>
          <a:off x="7732743" y="4092177"/>
          <a:ext cx="3849206" cy="158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634">
                  <a:extLst>
                    <a:ext uri="{9D8B030D-6E8A-4147-A177-3AD203B41FA5}">
                      <a16:colId xmlns:a16="http://schemas.microsoft.com/office/drawing/2014/main" val="1298696865"/>
                    </a:ext>
                  </a:extLst>
                </a:gridCol>
                <a:gridCol w="1428206">
                  <a:extLst>
                    <a:ext uri="{9D8B030D-6E8A-4147-A177-3AD203B41FA5}">
                      <a16:colId xmlns:a16="http://schemas.microsoft.com/office/drawing/2014/main" val="535690976"/>
                    </a:ext>
                  </a:extLst>
                </a:gridCol>
                <a:gridCol w="1558834">
                  <a:extLst>
                    <a:ext uri="{9D8B030D-6E8A-4147-A177-3AD203B41FA5}">
                      <a16:colId xmlns:a16="http://schemas.microsoft.com/office/drawing/2014/main" val="2895865582"/>
                    </a:ext>
                  </a:extLst>
                </a:gridCol>
                <a:gridCol w="522532">
                  <a:extLst>
                    <a:ext uri="{9D8B030D-6E8A-4147-A177-3AD203B41FA5}">
                      <a16:colId xmlns:a16="http://schemas.microsoft.com/office/drawing/2014/main" val="22340606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2628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A+B,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A-B, B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A+B,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A-B, B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3571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C*B,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C/B, 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C*B,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C/B, 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5484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(A)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int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84079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441180" y="1444734"/>
            <a:ext cx="3483428" cy="125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B | A - B | B </a:t>
            </a:r>
            <a:b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* B | C / B | C </a:t>
            </a:r>
            <a:b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A )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6" y="1373694"/>
            <a:ext cx="10108074" cy="1572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sz="240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recursive descent parser for the grammar </a:t>
            </a:r>
            <a:r>
              <a:rPr lang="en-US" sz="240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G1 using </a:t>
            </a:r>
            <a:r>
              <a:rPr lang="en-US" sz="24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functions. You can write your code in any programming language but it should be compile able and the input and output of your program should be as follows:</a:t>
            </a:r>
            <a:endParaRPr kumimoji="0" lang="en-US" sz="24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6562" y="5306032"/>
            <a:ext cx="9411789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STRING: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+ 5 + (1/3)*(8-7)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Parsing Steps + Computed value of the input i.e. 9.333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3414843"/>
            <a:ext cx="609335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G1:</a:t>
            </a: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+ B | A - B | B </a:t>
            </a:r>
            <a:b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 </a:t>
            </a:r>
            <a: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* B | C / B | C </a:t>
            </a:r>
            <a:b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 </a:t>
            </a:r>
            <a: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 A ) | </a:t>
            </a:r>
            <a:r>
              <a:rPr lang="en-US" sz="2400" b="1" dirty="0" err="1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rgbClr val="CC66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Grammars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E745-284D-49FA-A41A-FAB76DD77E7C}"/>
              </a:ext>
            </a:extLst>
          </p:cNvPr>
          <p:cNvSpPr/>
          <p:nvPr/>
        </p:nvSpPr>
        <p:spPr>
          <a:xfrm>
            <a:off x="1245726" y="1443645"/>
            <a:ext cx="926592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LL(1) if and only if</a:t>
            </a:r>
            <a:r>
              <a:rPr lang="en-US" sz="24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two distinct productions with the same LHS can generate the same first terminal symbol.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→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| a </a:t>
            </a:r>
            <a:r>
              <a:rPr lang="el-G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LL{1})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nullable symbol ‘A’ has the same terminal symbol ‘a’ in both its first and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sets for distinct production rules.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way to send a nullable symbol to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2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7590915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First, we have to transform grammar to LL(1):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any left common prefix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AA’ |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A’  +B | -B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B   CB’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B’  *B | /B |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any left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BA’’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’’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A’A”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3915" y="1443645"/>
            <a:ext cx="2955165" cy="105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B | A - B | B </a:t>
            </a:r>
            <a:b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* B | C / B | C </a:t>
            </a:r>
            <a:b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A ) | </a:t>
            </a:r>
            <a:r>
              <a:rPr lang="en-US" sz="2000" b="1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7590915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we have: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BA’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A’  +BA’ | -BA’ |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B   CB’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B’  *B | /B |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A ) |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3915" y="1443645"/>
            <a:ext cx="2955165" cy="105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B | A - B | B </a:t>
            </a:r>
            <a:b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* B | C / B | C </a:t>
            </a:r>
            <a:b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A ) | </a:t>
            </a:r>
            <a:r>
              <a:rPr lang="en-US" sz="2000" b="1" dirty="0" err="1">
                <a:solidFill>
                  <a:srgbClr val="CC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132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5"/>
            <a:ext cx="9205992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descent parser python code is shown below: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First, we have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our tokens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 save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them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dictionary.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S_plus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S_minus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S_multiply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S_divide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S_leftParen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S_rightParen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S_EOF = 7</a:t>
            </a:r>
          </a:p>
          <a:p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{"+"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S_plus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"-"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S_minus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"*"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S_multiply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'/' 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S_divide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"(" 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S_leftParen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')': </a:t>
            </a:r>
            <a:r>
              <a:rPr lang="en-US" sz="20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S_rightParen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133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have to write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lexer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function to tokenize our input &amp; save the tokens in a list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tokens = [item for item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input_str.split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') if item != '']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results = []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token in tokens: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if(token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[token]))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token.isdigit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(('EOF', S_EOF))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results</a:t>
            </a:r>
          </a:p>
        </p:txBody>
      </p:sp>
    </p:spTree>
    <p:extLst>
      <p:ext uri="{BB962C8B-B14F-4D97-AF65-F5344CB8AC3E}">
        <p14:creationId xmlns:p14="http://schemas.microsoft.com/office/powerpoint/2010/main" val="13670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134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132424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can write a class Parser &amp; define the first sets we need in the constructor.</a:t>
            </a: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Parser: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__(self, symbols):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S_leftParen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self.firts_B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self.first_C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S_plus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S_minus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self.first_Bpp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S_multiply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S_divide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symbols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135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After that, we have to define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next_symbol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 &amp; expect() function.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Also, we handle error recovery in expect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().</a:t>
            </a: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expect(self, symbol):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 == symbol):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print("Syntax Error!")</a:t>
            </a:r>
          </a:p>
        </p:txBody>
      </p:sp>
    </p:spTree>
    <p:extLst>
      <p:ext uri="{BB962C8B-B14F-4D97-AF65-F5344CB8AC3E}">
        <p14:creationId xmlns:p14="http://schemas.microsoft.com/office/powerpoint/2010/main" val="3501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136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want to define the function for each non-terminal rules of the grammar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A")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self.Ap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</a:t>
            </a:r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137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39818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A'")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S_plus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S_minus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S_EOF):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print("Procedure A'() expected an '+' or '-' or '$' token " +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"but received: " +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A'")            </a:t>
            </a:r>
          </a:p>
        </p:txBody>
      </p:sp>
    </p:spTree>
    <p:extLst>
      <p:ext uri="{BB962C8B-B14F-4D97-AF65-F5344CB8AC3E}">
        <p14:creationId xmlns:p14="http://schemas.microsoft.com/office/powerpoint/2010/main" val="27614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138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39818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B")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B")</a:t>
            </a:r>
          </a:p>
        </p:txBody>
      </p:sp>
    </p:spTree>
    <p:extLst>
      <p:ext uri="{BB962C8B-B14F-4D97-AF65-F5344CB8AC3E}">
        <p14:creationId xmlns:p14="http://schemas.microsoft.com/office/powerpoint/2010/main" val="17362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139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5"/>
            <a:ext cx="10312898" cy="3489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B'")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S_multiply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S_divide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S_EOF or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S_plus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S_minus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print("Procedure B'() expected an '*' or '/' or '$' token " +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"but received: " +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B'")</a:t>
            </a:r>
          </a:p>
        </p:txBody>
      </p:sp>
    </p:spTree>
    <p:extLst>
      <p:ext uri="{BB962C8B-B14F-4D97-AF65-F5344CB8AC3E}">
        <p14:creationId xmlns:p14="http://schemas.microsoft.com/office/powerpoint/2010/main" val="3590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Set: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D33F1-9FFE-4C8C-97AF-79370F94A018}"/>
              </a:ext>
            </a:extLst>
          </p:cNvPr>
          <p:cNvSpPr txBox="1"/>
          <p:nvPr/>
        </p:nvSpPr>
        <p:spPr>
          <a:xfrm>
            <a:off x="1340976" y="1443645"/>
            <a:ext cx="9658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 set of  a non-terminal, A, is the First of symbols that come after A.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74EA66-E09E-4E50-ACFE-5C18917020F0}"/>
              </a:ext>
            </a:extLst>
          </p:cNvPr>
          <p:cNvSpPr txBox="1"/>
          <p:nvPr/>
        </p:nvSpPr>
        <p:spPr>
          <a:xfrm>
            <a:off x="1340976" y="2853120"/>
            <a:ext cx="9391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grammar, G, to be LL(1), as described before:</a:t>
            </a:r>
          </a:p>
          <a:p>
            <a:pPr lvl="1"/>
            <a:r>
              <a:rPr lang="en-US" sz="28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B</a:t>
            </a:r>
            <a:r>
              <a:rPr lang="en-US" sz="28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G | Nullable(B)  First(B)   Follow(B) = </a:t>
            </a:r>
            <a:endParaRPr lang="en-US" sz="2800" dirty="0">
              <a:solidFill>
                <a:srgbClr val="588B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F4B9CC-8F1A-40EE-BCC4-41D3E2C8A69B}"/>
              </a:ext>
            </a:extLst>
          </p:cNvPr>
          <p:cNvSpPr txBox="1"/>
          <p:nvPr/>
        </p:nvSpPr>
        <p:spPr>
          <a:xfrm>
            <a:off x="1340976" y="4393058"/>
            <a:ext cx="10195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 B     Follow(B) = First()</a:t>
            </a:r>
          </a:p>
          <a:p>
            <a:pPr lvl="1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if nullable ()  Follow(B)= First()+Follow(A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</a:t>
            </a:r>
          </a:p>
        </p:txBody>
      </p:sp>
    </p:spTree>
    <p:extLst>
      <p:ext uri="{BB962C8B-B14F-4D97-AF65-F5344CB8AC3E}">
        <p14:creationId xmlns:p14="http://schemas.microsoft.com/office/powerpoint/2010/main" val="40373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140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443645"/>
            <a:ext cx="10312898" cy="3489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C")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S_leftParen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self.expect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S_rightParen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self.expect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print("Procedure C() expected an '(' or '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token " +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"but received: " +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C")</a:t>
            </a:r>
          </a:p>
        </p:txBody>
      </p:sp>
    </p:spTree>
    <p:extLst>
      <p:ext uri="{BB962C8B-B14F-4D97-AF65-F5344CB8AC3E}">
        <p14:creationId xmlns:p14="http://schemas.microsoft.com/office/powerpoint/2010/main" val="33961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10210800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Finally, we define the input, pass the input to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lexer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function to find the tokens.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fter that, we have to create object from Parser &amp; run with the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non-terminal rule.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input_str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"4 + 5 + (1/3)*(8-7)"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tokens 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lexer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input_str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token in tokens: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print(token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print("="*20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parser = Parser(tokens)</a:t>
            </a: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parser.A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</a:t>
            </a:r>
            <a:endParaRPr lang="en-US" sz="24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5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Listeners &amp; Visitors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10210800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6D869-545C-4987-AF01-5DBED332DCB8}"/>
              </a:ext>
            </a:extLst>
          </p:cNvPr>
          <p:cNvSpPr txBox="1"/>
          <p:nvPr/>
        </p:nvSpPr>
        <p:spPr>
          <a:xfrm>
            <a:off x="1245724" y="1443645"/>
            <a:ext cx="1010807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 provides support for two tree-walking mechanisms in its runtime library.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ANTLR generates a parse-tree listener interface that responds to events triggered by the built-in tree walker.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listeners receive notification of events like </a:t>
            </a:r>
            <a:r>
              <a:rPr lang="en-US" sz="20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startDocument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endDocument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 can also generate tree walkers that follow the visitor design pattern </a:t>
            </a:r>
          </a:p>
        </p:txBody>
      </p:sp>
    </p:spTree>
    <p:extLst>
      <p:ext uri="{BB962C8B-B14F-4D97-AF65-F5344CB8AC3E}">
        <p14:creationId xmlns:p14="http://schemas.microsoft.com/office/powerpoint/2010/main" val="4286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 Listeners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10210800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6D869-545C-4987-AF01-5DBED332DCB8}"/>
              </a:ext>
            </a:extLst>
          </p:cNvPr>
          <p:cNvSpPr txBox="1"/>
          <p:nvPr/>
        </p:nvSpPr>
        <p:spPr>
          <a:xfrm>
            <a:off x="1245725" y="1572601"/>
            <a:ext cx="9570720" cy="398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walk a tree and trigger calls into a listener, ANTLR’s runtime provides class </a:t>
            </a:r>
            <a:r>
              <a:rPr lang="en-US" sz="20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ParseTreeWalker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 generates a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ParseTreeListener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 specific to each grammar with enter and exit methods for each rule.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walker encounters the node for rule assign, for example, it triggers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enterAssign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passes it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AssignContext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parse-tree node.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beauty of the listener mechanism is that it’s all automatic. We don’t have to write a parse-tree walker, and our listener methods don’t have to explicitly visit their children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to write a parse-tree walker, and our listener methods don’t have to explicitly visit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0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 Listeners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9822B1-3707-404E-80D9-DD22999C8236}"/>
                  </a:ext>
                </a:extLst>
              </p14:cNvPr>
              <p14:cNvContentPartPr/>
              <p14:nvPr/>
            </p14:nvContentPartPr>
            <p14:xfrm>
              <a:off x="8004000" y="2798680"/>
              <a:ext cx="107640" cy="330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9822B1-3707-404E-80D9-DD22999C82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9680" y="2790391"/>
                <a:ext cx="119880" cy="34273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3645"/>
            <a:ext cx="10210800" cy="40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DEEF62-677F-479D-9516-694D677B8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403" y="1630557"/>
            <a:ext cx="8969194" cy="2997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46D869-545C-4987-AF01-5DBED332DCB8}"/>
              </a:ext>
            </a:extLst>
          </p:cNvPr>
          <p:cNvSpPr txBox="1"/>
          <p:nvPr/>
        </p:nvSpPr>
        <p:spPr>
          <a:xfrm>
            <a:off x="1245725" y="4919610"/>
            <a:ext cx="9565640" cy="88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thick dashed line shows a depth-first walk of the parse tree.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thin dashed lines indicate the method call sequence among the visitor methods.</a:t>
            </a:r>
          </a:p>
        </p:txBody>
      </p:sp>
    </p:spTree>
    <p:extLst>
      <p:ext uri="{BB962C8B-B14F-4D97-AF65-F5344CB8AC3E}">
        <p14:creationId xmlns:p14="http://schemas.microsoft.com/office/powerpoint/2010/main" val="17170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664D-58F3-4A7A-A558-42800C22228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Saeed Parsa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145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919162"/>
            <a:ext cx="8181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follow sets?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34EBC-2D57-4DF9-9A18-A2B9EE6F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34" y="1443645"/>
            <a:ext cx="9848066" cy="49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ompute follow sets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2E6EA-4D81-4F46-95CA-86BB849E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6" y="1657111"/>
            <a:ext cx="1772920" cy="1907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3AD7C7-9BDE-46BA-BC06-20714135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190" y="1606996"/>
            <a:ext cx="5636260" cy="1247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5A0971-E69A-4F04-A6D2-C1382CE85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390" y="2971942"/>
            <a:ext cx="6719570" cy="12470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62F915-3A57-45CB-A9F2-D1C429440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910" y="4336888"/>
            <a:ext cx="5642100" cy="10960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A33A06-A1B4-47E5-ABA5-C1BAAE8DE48A}"/>
              </a:ext>
            </a:extLst>
          </p:cNvPr>
          <p:cNvSpPr txBox="1"/>
          <p:nvPr/>
        </p:nvSpPr>
        <p:spPr>
          <a:xfrm>
            <a:off x="1226819" y="4044420"/>
            <a:ext cx="3514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Notice: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add the end of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marker, $, to the Follow(start symbol) </a:t>
            </a:r>
          </a:p>
        </p:txBody>
      </p:sp>
    </p:spTree>
    <p:extLst>
      <p:ext uri="{BB962C8B-B14F-4D97-AF65-F5344CB8AC3E}">
        <p14:creationId xmlns:p14="http://schemas.microsoft.com/office/powerpoint/2010/main" val="31256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ompute follow sets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3C84A-A520-49F5-A0BF-9733EA14C823}"/>
              </a:ext>
            </a:extLst>
          </p:cNvPr>
          <p:cNvSpPr/>
          <p:nvPr/>
        </p:nvSpPr>
        <p:spPr>
          <a:xfrm>
            <a:off x="1245726" y="1443645"/>
            <a:ext cx="7498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 hangingPunct="0"/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G:	S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 B</a:t>
            </a:r>
          </a:p>
          <a:p>
            <a:pPr marR="152400" hangingPunct="0"/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L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: |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rgbClr val="588B8C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52400" hangingPunct="0"/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B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 t S E</a:t>
            </a:r>
          </a:p>
          <a:p>
            <a:pPr marR="152400" hangingPunct="0"/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E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 S |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rgbClr val="588B8C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717EF-05B2-4FAB-97DC-5DD4FDF8D41A}"/>
              </a:ext>
            </a:extLst>
          </p:cNvPr>
          <p:cNvSpPr/>
          <p:nvPr/>
        </p:nvSpPr>
        <p:spPr>
          <a:xfrm>
            <a:off x="1245726" y="3112581"/>
            <a:ext cx="896112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 S is the start symbol then let $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Follow(S)</a:t>
            </a:r>
          </a:p>
          <a:p>
            <a:pPr marR="152400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 t S E =&gt; First(E)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Follow(S) =&gt; Follow(S) = {e, $}</a:t>
            </a:r>
          </a:p>
          <a:p>
            <a:pPr marR="152400" hangingPunct="0">
              <a:spcAft>
                <a:spcPts val="600"/>
              </a:spcAft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S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 B =&gt; S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id : B  | B =&gt; First(S) = {id} First(B) = {id,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R="152400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2.  S  L B =&gt; Follow(S)  Follow(B) =&gt; Follow(B) = {e,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$}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R="152400" hangingPunct="0">
              <a:spcAft>
                <a:spcPts val="600"/>
              </a:spcAft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 t S E =&gt; First(B) = {</a:t>
            </a:r>
            <a:r>
              <a:rPr lang="en-US" sz="2400" dirty="0" err="1" smtClean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152400" hangingPunct="0">
              <a:spcAft>
                <a:spcPts val="600"/>
              </a:spcAft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3. 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 B =&gt;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Follow(L) = First(B) = {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R="152400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4.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 t S E =&gt;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Follow(B)  Follow(E) =&gt; Follow(B) = {e, $}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7176379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transform grammar to LL(1)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E5DE0-4434-451E-A65D-A1BDBEB3A77B}"/>
              </a:ext>
            </a:extLst>
          </p:cNvPr>
          <p:cNvSpPr/>
          <p:nvPr/>
        </p:nvSpPr>
        <p:spPr>
          <a:xfrm>
            <a:off x="1245725" y="1443645"/>
            <a:ext cx="80391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a grammar is LL(1), we must do the following: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any common left prefixes,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any left recursion, as shown below.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nullable productions, if they cause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E2C440-6B81-42CE-900A-96881DDA1C98}"/>
                  </a:ext>
                </a:extLst>
              </p:cNvPr>
              <p:cNvSpPr/>
              <p:nvPr/>
            </p:nvSpPr>
            <p:spPr>
              <a:xfrm>
                <a:off x="1644308" y="3104106"/>
                <a:ext cx="318960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Left factoring: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 → αβ1|αβ2|</a:t>
                </a:r>
                <a14:m>
                  <m:oMath xmlns:m="http://schemas.openxmlformats.org/officeDocument/2006/math">
                    <m:r>
                      <a:rPr lang="hy-AM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is replaced with: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A  → αA′ | </a:t>
                </a:r>
                <a14:m>
                  <m:oMath xmlns:m="http://schemas.openxmlformats.org/officeDocument/2006/math">
                    <m:r>
                      <a:rPr lang="hy-AM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A′ → β1|β2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Or in extended BNF: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A → α (β1|β2)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E2C440-6B81-42CE-900A-96881DDA1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08" y="3104106"/>
                <a:ext cx="3189606" cy="2677656"/>
              </a:xfrm>
              <a:prstGeom prst="rect">
                <a:avLst/>
              </a:prstGeom>
              <a:blipFill>
                <a:blip r:embed="rId3"/>
                <a:stretch>
                  <a:fillRect l="-3059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E23E54-17C8-4004-8735-33C2AB0B19D4}"/>
                  </a:ext>
                </a:extLst>
              </p:cNvPr>
              <p:cNvSpPr/>
              <p:nvPr/>
            </p:nvSpPr>
            <p:spPr>
              <a:xfrm>
                <a:off x="5336642" y="3104106"/>
                <a:ext cx="41148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Left Recursion Elimination</a:t>
                </a: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b="0" i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converted</m:t>
                      </m:r>
                      <m:r>
                        <a:rPr lang="en-US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sz="2400" b="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</a:t>
                </a: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X’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 |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in extended BNF: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E23E54-17C8-4004-8735-33C2AB0B1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42" y="3104106"/>
                <a:ext cx="4114800" cy="2677656"/>
              </a:xfrm>
              <a:prstGeom prst="rect">
                <a:avLst/>
              </a:prstGeom>
              <a:blipFill>
                <a:blip r:embed="rId4"/>
                <a:stretch>
                  <a:fillRect l="-2222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0668F68-E129-4CEB-9869-C9B76893BEB0}"/>
              </a:ext>
            </a:extLst>
          </p:cNvPr>
          <p:cNvSpPr/>
          <p:nvPr/>
        </p:nvSpPr>
        <p:spPr>
          <a:xfrm>
            <a:off x="1245725" y="5628211"/>
            <a:ext cx="9643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No nullable symbol A  has the same terminal symbol a in both its first and follow sets for distinct production rules.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  <p:bldP spid="15" grpId="1"/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7176379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5B13F-2B6F-43C7-8F3C-6FD59747D83D}"/>
                  </a:ext>
                </a:extLst>
              </p:cNvPr>
              <p:cNvSpPr txBox="1"/>
              <p:nvPr/>
            </p:nvSpPr>
            <p:spPr>
              <a:xfrm>
                <a:off x="1178560" y="1413532"/>
                <a:ext cx="9753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US" sz="2400" dirty="0" smtClean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Factoring is a technique for transforming grammars into LL(1).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out common prefixes of productions:</a:t>
                </a:r>
              </a:p>
              <a:p>
                <a:r>
                  <a:rPr lang="en-US" sz="2400" dirty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A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BNF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 A </a:t>
                </a:r>
                <a:r>
                  <a:rPr lang="en-US" sz="2400" dirty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’ |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 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EBNF: A </a:t>
                </a:r>
                <a:r>
                  <a:rPr lang="en-US" sz="2400" dirty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sz="2400" b="0" i="1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| </m:t>
                    </m:r>
                    <m:r>
                      <a:rPr lang="en-US" sz="2400" b="0" i="1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|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</a:t>
                </a:r>
              </a:p>
              <a:p>
                <a:r>
                  <a:rPr lang="en-US" sz="2400" dirty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en-US" sz="2400" dirty="0" smtClean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A’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sz="2400" dirty="0">
                    <a:ln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| </m:t>
                    </m:r>
                    <m:r>
                      <a:rPr lang="en-US" sz="2400" b="0" i="1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</m:oMath>
                </a14:m>
                <a:endParaRPr lang="en-US" sz="2400" b="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sz="2400" b="1" dirty="0" smtClean="0">
                    <a:ln/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endParaRPr lang="en-US" sz="2400" b="1" dirty="0">
                  <a:ln/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5B13F-2B6F-43C7-8F3C-6FD59747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60" y="1413532"/>
                <a:ext cx="9753600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E3160C4-BFC8-4815-8127-77F2789A3099}"/>
              </a:ext>
            </a:extLst>
          </p:cNvPr>
          <p:cNvSpPr txBox="1"/>
          <p:nvPr/>
        </p:nvSpPr>
        <p:spPr>
          <a:xfrm>
            <a:off x="1178560" y="3832829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G: A 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e A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 a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sz="24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C    d C  | a</a:t>
            </a:r>
          </a:p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B    a e  </a:t>
            </a:r>
            <a:endParaRPr lang="en-US" sz="24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317A2-9D4C-4EEC-9319-EFF0630F899E}"/>
              </a:ext>
            </a:extLst>
          </p:cNvPr>
          <p:cNvSpPr txBox="1"/>
          <p:nvPr/>
        </p:nvSpPr>
        <p:spPr>
          <a:xfrm>
            <a:off x="4918565" y="3808590"/>
            <a:ext cx="536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A 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 a e 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| a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 C d a | a d a</a:t>
            </a:r>
          </a:p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C    d C 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</a:p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B    a e</a:t>
            </a:r>
            <a:endParaRPr lang="en-US" sz="24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6F144-7965-4724-99D1-124A016AD646}"/>
              </a:ext>
            </a:extLst>
          </p:cNvPr>
          <p:cNvSpPr txBox="1"/>
          <p:nvPr/>
        </p:nvSpPr>
        <p:spPr>
          <a:xfrm>
            <a:off x="4918565" y="4983540"/>
            <a:ext cx="452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 a </a:t>
            </a:r>
            <a:r>
              <a:rPr lang="en-US" sz="24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| d C d a</a:t>
            </a:r>
          </a:p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A’  e A |B d | d a</a:t>
            </a:r>
          </a:p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C    d C  | a</a:t>
            </a:r>
          </a:p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B    a e</a:t>
            </a:r>
            <a:endParaRPr lang="en-US" sz="24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36720" y="3439259"/>
            <a:ext cx="4632960" cy="393570"/>
          </a:xfrm>
          <a:custGeom>
            <a:avLst/>
            <a:gdLst>
              <a:gd name="connsiteX0" fmla="*/ 0 w 4724400"/>
              <a:gd name="connsiteY0" fmla="*/ 640094 h 655334"/>
              <a:gd name="connsiteX1" fmla="*/ 2697480 w 4724400"/>
              <a:gd name="connsiteY1" fmla="*/ 14 h 655334"/>
              <a:gd name="connsiteX2" fmla="*/ 4724400 w 4724400"/>
              <a:gd name="connsiteY2" fmla="*/ 655334 h 65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4400" h="655334">
                <a:moveTo>
                  <a:pt x="0" y="640094"/>
                </a:moveTo>
                <a:cubicBezTo>
                  <a:pt x="955040" y="318784"/>
                  <a:pt x="1910080" y="-2526"/>
                  <a:pt x="2697480" y="14"/>
                </a:cubicBezTo>
                <a:cubicBezTo>
                  <a:pt x="3484880" y="2554"/>
                  <a:pt x="4724400" y="655334"/>
                  <a:pt x="4724400" y="65533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19933-04A7-4802-95FB-8A3D05266F25}"/>
              </a:ext>
            </a:extLst>
          </p:cNvPr>
          <p:cNvSpPr/>
          <p:nvPr/>
        </p:nvSpPr>
        <p:spPr>
          <a:xfrm>
            <a:off x="1300688" y="2512528"/>
            <a:ext cx="982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is called predictive parsing because it predicts what it is going to see.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53BD3-8225-4297-83CA-BEA4C654CC40}"/>
              </a:ext>
            </a:extLst>
          </p:cNvPr>
          <p:cNvSpPr/>
          <p:nvPr/>
        </p:nvSpPr>
        <p:spPr>
          <a:xfrm>
            <a:off x="1310215" y="3511556"/>
            <a:ext cx="9696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predictive parser is characterized by its ability to choose the production to apply solely on the basis of the next input symbol and the current nonterminal being processed.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06E11-5E96-47A0-BE15-A550CF0B640D}"/>
              </a:ext>
            </a:extLst>
          </p:cNvPr>
          <p:cNvSpPr/>
          <p:nvPr/>
        </p:nvSpPr>
        <p:spPr>
          <a:xfrm>
            <a:off x="1245726" y="1443645"/>
            <a:ext cx="9825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Top­ down parsing, starts with the start symbol and apply the productions until arriving at the desired string. </a:t>
            </a:r>
          </a:p>
        </p:txBody>
      </p:sp>
    </p:spTree>
    <p:extLst>
      <p:ext uri="{BB962C8B-B14F-4D97-AF65-F5344CB8AC3E}">
        <p14:creationId xmlns:p14="http://schemas.microsoft.com/office/powerpoint/2010/main" val="40839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7176379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productions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5A4EED-36C9-4181-8255-352E30EAA5C9}"/>
              </a:ext>
            </a:extLst>
          </p:cNvPr>
          <p:cNvSpPr/>
          <p:nvPr/>
        </p:nvSpPr>
        <p:spPr>
          <a:xfrm>
            <a:off x="1245725" y="1385851"/>
            <a:ext cx="9875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a nonterminal x is 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sequence can be derived from it.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*           then  Nullable(X) = true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D4DA53-4FD4-48C8-9124-1356242FB140}"/>
              </a:ext>
            </a:extLst>
          </p:cNvPr>
          <p:cNvSpPr/>
          <p:nvPr/>
        </p:nvSpPr>
        <p:spPr>
          <a:xfrm>
            <a:off x="1245725" y="2763105"/>
            <a:ext cx="9875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LL(1) for any production: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       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*    </a:t>
            </a:r>
          </a:p>
          <a:p>
            <a:r>
              <a:rPr lang="en-US" sz="2400" b="1" u="sng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First()  First() should be empty.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 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 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 b d | 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First(B)  Follow(B) = {b}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62842-BA9D-481C-BDF7-68E4C778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92" y="4108689"/>
            <a:ext cx="3550224" cy="20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productions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C3BA68-86EF-483C-AF64-1E0D52A96048}"/>
              </a:ext>
            </a:extLst>
          </p:cNvPr>
          <p:cNvSpPr txBox="1"/>
          <p:nvPr/>
        </p:nvSpPr>
        <p:spPr>
          <a:xfrm>
            <a:off x="1245726" y="168917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Paziraee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::=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PishGhaza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Kotak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PishGaza ::= sup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β1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Ash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β2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β3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salad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β4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::= Ash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β5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Abgusht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Kabab |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Deser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::=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Bastani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SholehZard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Miveh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Kotak ::=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Chomagh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Shamsir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71D3B1-18E5-491F-9BE3-ABF3BD770F0D}"/>
              </a:ext>
            </a:extLst>
          </p:cNvPr>
          <p:cNvSpPr txBox="1"/>
          <p:nvPr/>
        </p:nvSpPr>
        <p:spPr>
          <a:xfrm>
            <a:off x="1245726" y="3719805"/>
            <a:ext cx="9163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PishGaza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{sup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Ash,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}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{sup, Ash,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}+ Follow(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PishGhaza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::= Ash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Abgusht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Kabab |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Deser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::=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Bastani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SholehZard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Miveh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Kotak ::=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Chomagh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Shamsir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en-US" sz="2200" dirty="0">
                <a:solidFill>
                  <a:srgbClr val="6BA42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</a:t>
            </a:r>
            <a:endParaRPr lang="en-US" sz="2200" dirty="0">
              <a:solidFill>
                <a:srgbClr val="6BA4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7176379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productions removal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125496-F3CD-4031-9047-E66623AACACD}"/>
                  </a:ext>
                </a:extLst>
              </p14:cNvPr>
              <p14:cNvContentPartPr/>
              <p14:nvPr/>
            </p14:nvContentPartPr>
            <p14:xfrm>
              <a:off x="4949805" y="589295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125496-F3CD-4031-9047-E66623AACA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125" y="5865235"/>
                <a:ext cx="27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E9F50C-46C6-4C3E-9303-E4EF2B52C3A8}"/>
                  </a:ext>
                </a:extLst>
              </p14:cNvPr>
              <p14:cNvContentPartPr/>
              <p14:nvPr/>
            </p14:nvContentPartPr>
            <p14:xfrm>
              <a:off x="4957365" y="590375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E9F50C-46C6-4C3E-9303-E4EF2B52C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3685" y="5876035"/>
                <a:ext cx="27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45BC7B-9459-46BA-8F40-9318455A9968}"/>
                  </a:ext>
                </a:extLst>
              </p14:cNvPr>
              <p14:cNvContentPartPr/>
              <p14:nvPr/>
            </p14:nvContentPartPr>
            <p14:xfrm>
              <a:off x="5346885" y="496199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45BC7B-9459-46BA-8F40-9318455A99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3285" y="4958395"/>
                <a:ext cx="7560" cy="7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E7EF0DF-7258-4C09-BEF7-82027A44BB46}"/>
              </a:ext>
            </a:extLst>
          </p:cNvPr>
          <p:cNvSpPr/>
          <p:nvPr/>
        </p:nvSpPr>
        <p:spPr>
          <a:xfrm>
            <a:off x="1245725" y="1328973"/>
            <a:ext cx="42048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 hangingPunct="0">
              <a:lnSpc>
                <a:spcPct val="140000"/>
              </a:lnSpc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LabeledSt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Label Statement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marR="152400"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Label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id :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E3CDE-6414-4A90-A8B0-D91A8FAD9698}"/>
              </a:ext>
            </a:extLst>
          </p:cNvPr>
          <p:cNvSpPr/>
          <p:nvPr/>
        </p:nvSpPr>
        <p:spPr>
          <a:xfrm>
            <a:off x="1245725" y="2837640"/>
            <a:ext cx="6011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 hangingPunct="0"/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LabeledSt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id: Statement | Statement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5B2BB-FD39-40A1-AF4B-1B623A93BED4}"/>
              </a:ext>
            </a:extLst>
          </p:cNvPr>
          <p:cNvSpPr/>
          <p:nvPr/>
        </p:nvSpPr>
        <p:spPr>
          <a:xfrm>
            <a:off x="1255885" y="3294444"/>
            <a:ext cx="8564880" cy="315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 hangingPunct="0">
              <a:lnSpc>
                <a:spcPct val="12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Statement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AssignmentSt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CallSt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WhileSt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marR="152400" hangingPunct="0">
              <a:lnSpc>
                <a:spcPct val="12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Statement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id :=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Expression | id (params) |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WhileSt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marR="152400" hangingPunct="0">
              <a:lnSpc>
                <a:spcPct val="12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Statement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id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CallAssign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WhileSt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marR="152400" hangingPunct="0">
              <a:lnSpc>
                <a:spcPct val="120000"/>
              </a:lnSpc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CallAssign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:=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Expression | (params)</a:t>
            </a:r>
          </a:p>
          <a:p>
            <a:pPr marR="152400" hangingPunct="0">
              <a:lnSpc>
                <a:spcPct val="120000"/>
              </a:lnSpc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LabeledSt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id: Statement |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id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CallAssign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WhileSt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marR="152400" hangingPunct="0">
              <a:lnSpc>
                <a:spcPct val="120000"/>
              </a:lnSpc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LabeledSt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LaCallAs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IfSt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WhileSt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marR="152400" hangingPunct="0">
              <a:lnSpc>
                <a:spcPct val="120000"/>
              </a:lnSpc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LaCallAs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: Statement |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CallAssign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4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Elimination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B5A7F4-AB5E-4181-9CFE-36A945AE5D9D}"/>
                  </a:ext>
                </a:extLst>
              </p:cNvPr>
              <p:cNvSpPr/>
              <p:nvPr/>
            </p:nvSpPr>
            <p:spPr>
              <a:xfrm>
                <a:off x="1286365" y="1384917"/>
                <a:ext cx="9265920" cy="197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grammar is not LL(1) if:</a:t>
                </a:r>
              </a:p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includes a left recursive production: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en-US" sz="2400" dirty="0" smtClean="0">
                    <a:solidFill>
                      <a:srgbClr val="CC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>
                    <a:solidFill>
                      <a:srgbClr val="CC66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2400" dirty="0">
                    <a:solidFill>
                      <a:srgbClr val="CC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b="0" dirty="0">
                  <a:solidFill>
                    <a:srgbClr val="CC66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because: First(X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First(X) = First(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First(X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First(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 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B5A7F4-AB5E-4181-9CFE-36A945AE5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65" y="1384917"/>
                <a:ext cx="9265920" cy="1970924"/>
              </a:xfrm>
              <a:prstGeom prst="rect">
                <a:avLst/>
              </a:prstGeom>
              <a:blipFill>
                <a:blip r:embed="rId3"/>
                <a:stretch>
                  <a:fillRect l="-987" b="-6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20723D-85DE-43D5-821D-CD99826DBE95}"/>
                  </a:ext>
                </a:extLst>
              </p:cNvPr>
              <p:cNvSpPr/>
              <p:nvPr/>
            </p:nvSpPr>
            <p:spPr>
              <a:xfrm>
                <a:off x="1245726" y="3360977"/>
                <a:ext cx="9265920" cy="2973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Left recursion is eliminated by converting the grammar into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equivalent 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recursive grammar.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𝑐𝑜𝑛𝑣𝑒𝑟𝑡𝑒𝑑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</m:oMath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1. BNF:     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X’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 |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2. EBNF:   X 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 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20723D-85DE-43D5-821D-CD99826DB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26" y="3360977"/>
                <a:ext cx="9265920" cy="2973122"/>
              </a:xfrm>
              <a:prstGeom prst="rect">
                <a:avLst/>
              </a:prstGeom>
              <a:blipFill>
                <a:blip r:embed="rId4"/>
                <a:stretch>
                  <a:fillRect l="-855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40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Elimination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20723D-85DE-43D5-821D-CD99826DBE95}"/>
                  </a:ext>
                </a:extLst>
              </p:cNvPr>
              <p:cNvSpPr/>
              <p:nvPr/>
            </p:nvSpPr>
            <p:spPr>
              <a:xfrm>
                <a:off x="1245726" y="1443645"/>
                <a:ext cx="549035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X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𝑒𝑞𝑢𝑖𝑣𝑎𝑙𝑒𝑛𝑡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</m:oMath>
                </a14:m>
                <a:endParaRPr lang="en-US" sz="24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1. BNF:     X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X’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 |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2. EBNF:   X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 </a:t>
                </a: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Because: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20723D-85DE-43D5-821D-CD99826DB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26" y="1443645"/>
                <a:ext cx="5490354" cy="1938992"/>
              </a:xfrm>
              <a:prstGeom prst="rect">
                <a:avLst/>
              </a:prstGeom>
              <a:blipFill>
                <a:blip r:embed="rId3"/>
                <a:stretch>
                  <a:fillRect l="-1665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9F9B53-27DF-491A-963E-54CD07C9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280" y="3044046"/>
            <a:ext cx="3080385" cy="2805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7871EB-9B36-4715-8013-E77417BD3D6F}"/>
                  </a:ext>
                </a:extLst>
              </p:cNvPr>
              <p:cNvSpPr/>
              <p:nvPr/>
            </p:nvSpPr>
            <p:spPr>
              <a:xfrm>
                <a:off x="4480301" y="5811437"/>
                <a:ext cx="1726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X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7871EB-9B36-4715-8013-E77417BD3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01" y="5811437"/>
                <a:ext cx="1726306" cy="369332"/>
              </a:xfrm>
              <a:prstGeom prst="rect">
                <a:avLst/>
              </a:prstGeom>
              <a:blipFill>
                <a:blip r:embed="rId5"/>
                <a:stretch>
                  <a:fillRect l="-31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BAC8D6F-355F-48CC-B21C-FB3F569B3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665" y="3077837"/>
            <a:ext cx="3018097" cy="2738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023924-CA19-45FB-BDAA-AED2E456E7D3}"/>
                  </a:ext>
                </a:extLst>
              </p:cNvPr>
              <p:cNvSpPr/>
              <p:nvPr/>
            </p:nvSpPr>
            <p:spPr>
              <a:xfrm>
                <a:off x="7647654" y="5811437"/>
                <a:ext cx="1553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 X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023924-CA19-45FB-BDAA-AED2E456E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54" y="5811437"/>
                <a:ext cx="1553182" cy="369332"/>
              </a:xfrm>
              <a:prstGeom prst="rect">
                <a:avLst/>
              </a:prstGeom>
              <a:blipFill>
                <a:blip r:embed="rId7"/>
                <a:stretch>
                  <a:fillRect l="-3543" t="-9836" r="-27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955110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0F832-B6A1-46B3-8F3A-28B61D56FAC1}"/>
              </a:ext>
            </a:extLst>
          </p:cNvPr>
          <p:cNvSpPr/>
          <p:nvPr/>
        </p:nvSpPr>
        <p:spPr>
          <a:xfrm>
            <a:off x="1245726" y="1472826"/>
            <a:ext cx="5466080" cy="2102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Consider the regular expressions grammar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E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 + T | E - T | T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T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 * F | T / F | F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4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F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| No | ( E )</a:t>
            </a:r>
            <a:endParaRPr lang="en-US" sz="24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AC62-2177-4436-A5A9-8AAD8157249B}"/>
              </a:ext>
            </a:extLst>
          </p:cNvPr>
          <p:cNvSpPr/>
          <p:nvPr/>
        </p:nvSpPr>
        <p:spPr>
          <a:xfrm>
            <a:off x="1245726" y="3598656"/>
            <a:ext cx="513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1. Left factoring (BNF)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 + T | E - T | 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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EE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” | T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              E”  +T | -T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 * F | T / F | F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 T  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” | F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T”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* F | / F 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ECB55-4C60-44F5-93BB-458B249EF083}"/>
              </a:ext>
            </a:extLst>
          </p:cNvPr>
          <p:cNvSpPr/>
          <p:nvPr/>
        </p:nvSpPr>
        <p:spPr>
          <a:xfrm>
            <a:off x="7020560" y="3598656"/>
            <a:ext cx="43332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1. Left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factoring (EBNF)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E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 + T | E - T | T 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Arial" panose="020B0604020202020204" pitchFamily="34" charset="0"/>
                <a:ea typeface="SimSun" panose="02010600030101010101" pitchFamily="2" charset="-122"/>
                <a:cs typeface="Lotus"/>
              </a:rPr>
              <a:t>   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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 (+ T | - T) | T</a:t>
            </a:r>
            <a:endParaRPr lang="en-US" sz="2400" dirty="0">
              <a:solidFill>
                <a:srgbClr val="588B8C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T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 * F | T / F | F  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</a:t>
            </a:r>
            <a:r>
              <a:rPr lang="en-US" sz="24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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T  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 (* F | / F) | F </a:t>
            </a:r>
            <a:endParaRPr lang="en-US" sz="2400" dirty="0">
              <a:solidFill>
                <a:srgbClr val="588B8C"/>
              </a:solidFill>
              <a:latin typeface="Arial" panose="020B0604020202020204" pitchFamily="34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2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955110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20723D-85DE-43D5-821D-CD99826DBE95}"/>
                  </a:ext>
                </a:extLst>
              </p:cNvPr>
              <p:cNvSpPr/>
              <p:nvPr/>
            </p:nvSpPr>
            <p:spPr>
              <a:xfrm>
                <a:off x="7143436" y="1556998"/>
                <a:ext cx="41148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𝑐𝑜𝑛𝑣𝑒𝑟𝑡𝑒𝑑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</m:oMath>
                </a14:m>
                <a:endParaRPr lang="en-US" sz="2400" b="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BNF: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</a:t>
                </a: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X’ |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2. EBNF:  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20723D-85DE-43D5-821D-CD99826DB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36" y="1556998"/>
                <a:ext cx="4114800" cy="1569660"/>
              </a:xfrm>
              <a:prstGeom prst="rect">
                <a:avLst/>
              </a:prstGeom>
              <a:blipFill>
                <a:blip r:embed="rId3"/>
                <a:stretch>
                  <a:fillRect l="-2370" t="-3488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0EBAC62-2177-4436-A5A9-8AAD8157249B}"/>
              </a:ext>
            </a:extLst>
          </p:cNvPr>
          <p:cNvSpPr/>
          <p:nvPr/>
        </p:nvSpPr>
        <p:spPr>
          <a:xfrm>
            <a:off x="1178560" y="1526016"/>
            <a:ext cx="5293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Left Recursion Elimination (BNF)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 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EE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” | T  E  T E’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  E”E’ |  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E’  +T E’ | -T E’ | 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T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TT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 | F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T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 T’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T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* F T’| / F T’ |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rgbClr val="00008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D46305-0552-4BE9-ACDB-01FFCC3D2A66}"/>
              </a:ext>
            </a:extLst>
          </p:cNvPr>
          <p:cNvSpPr/>
          <p:nvPr/>
        </p:nvSpPr>
        <p:spPr>
          <a:xfrm>
            <a:off x="1178560" y="3916711"/>
            <a:ext cx="592836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Left Recursion  Elimination (EBNF)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 (+ T | - T) | T 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{+ T | - T}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T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(* F | / F ) | F 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T  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 {* F | / F}  </a:t>
            </a:r>
          </a:p>
        </p:txBody>
      </p:sp>
    </p:spTree>
    <p:extLst>
      <p:ext uri="{BB962C8B-B14F-4D97-AF65-F5344CB8AC3E}">
        <p14:creationId xmlns:p14="http://schemas.microsoft.com/office/powerpoint/2010/main" val="47490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955110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BAC62-2177-4436-A5A9-8AAD8157249B}"/>
              </a:ext>
            </a:extLst>
          </p:cNvPr>
          <p:cNvSpPr/>
          <p:nvPr/>
        </p:nvSpPr>
        <p:spPr>
          <a:xfrm>
            <a:off x="7270607" y="1443645"/>
            <a:ext cx="3390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Equivalent G. (BNF)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 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T E’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E’  +T E’ | -T E’ | 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T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 T’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T’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* F T’| / F T’ |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pPr hangingPunct="0"/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  Id | No | ( E )</a:t>
            </a:r>
            <a:endParaRPr lang="en-US" sz="2400" dirty="0">
              <a:solidFill>
                <a:srgbClr val="00008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46305-0552-4BE9-ACDB-01FFCC3D2A66}"/>
              </a:ext>
            </a:extLst>
          </p:cNvPr>
          <p:cNvSpPr/>
          <p:nvPr/>
        </p:nvSpPr>
        <p:spPr>
          <a:xfrm>
            <a:off x="7394042" y="3770138"/>
            <a:ext cx="342174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Equivalent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G. (EBNF)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{+ T | - T}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T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 {* F | / F} 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Id | No | ( E )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5F27-5FBB-43A9-94CE-3E00F1B0067E}"/>
              </a:ext>
            </a:extLst>
          </p:cNvPr>
          <p:cNvSpPr/>
          <p:nvPr/>
        </p:nvSpPr>
        <p:spPr>
          <a:xfrm>
            <a:off x="1245726" y="1319870"/>
            <a:ext cx="5466080" cy="2102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the regular expressions grammar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 + T | E - T | T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T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* F | T / F | F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hangingPunct="0">
              <a:lnSpc>
                <a:spcPct val="14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| No | ( E 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C34D4E-F665-4D1C-8FDF-2A10088F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00" y="3633682"/>
            <a:ext cx="1836305" cy="1624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68F29D-2D97-4942-BC8E-3B3B0CF9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17" y="3047965"/>
            <a:ext cx="1378790" cy="14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BD8E2-F3C6-4C6C-A49B-DCD1FDAC4832}"/>
              </a:ext>
            </a:extLst>
          </p:cNvPr>
          <p:cNvSpPr/>
          <p:nvPr/>
        </p:nvSpPr>
        <p:spPr>
          <a:xfrm>
            <a:off x="1245726" y="1443645"/>
            <a:ext cx="9641841" cy="484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key problem during predictive parsing is that of determining the production to be applied for a non-terminal. </a:t>
            </a:r>
          </a:p>
          <a:p>
            <a:pPr marL="342900" indent="-342900" algn="just" hangingPunct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done by using a parsing table.</a:t>
            </a:r>
          </a:p>
          <a:p>
            <a:pPr marL="342900" indent="-342900" algn="just" hangingPunct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parsing table is a two-dimensional array M[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where A is a non-terminal, and a is a terminal or the symbol $,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menaing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“end of input string”. </a:t>
            </a:r>
          </a:p>
          <a:p>
            <a:pPr marL="342900" indent="-342900" algn="just" hangingPunct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other inputs of a predictive parser are:</a:t>
            </a:r>
          </a:p>
          <a:p>
            <a:pPr algn="just" hangingPunct="0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◦ The input buffer, which contains the string to be parsed followed by $.</a:t>
            </a:r>
          </a:p>
          <a:p>
            <a:pPr algn="just" hangingPunct="0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◦ The stack which contains a sequence of sentential forms, initially, $S</a:t>
            </a:r>
          </a:p>
          <a:p>
            <a:pPr algn="just" hangingPunct="0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(end of input string and start symbol) in it.</a:t>
            </a:r>
          </a:p>
        </p:txBody>
      </p:sp>
    </p:spTree>
    <p:extLst>
      <p:ext uri="{BB962C8B-B14F-4D97-AF65-F5344CB8AC3E}">
        <p14:creationId xmlns:p14="http://schemas.microsoft.com/office/powerpoint/2010/main" val="5905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3BD8E2-F3C6-4C6C-A49B-DCD1FDAC4832}"/>
              </a:ext>
            </a:extLst>
          </p:cNvPr>
          <p:cNvSpPr/>
          <p:nvPr/>
        </p:nvSpPr>
        <p:spPr>
          <a:xfrm>
            <a:off x="1277286" y="1510526"/>
            <a:ext cx="10134601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The purpose of parsing table is to determine which production rule to use next.</a:t>
            </a:r>
          </a:p>
          <a:p>
            <a:pPr marL="342900" indent="-34290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Consider the following grammar: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F19C7-6935-4960-A967-EA24FF8A93DF}"/>
              </a:ext>
            </a:extLst>
          </p:cNvPr>
          <p:cNvSpPr/>
          <p:nvPr/>
        </p:nvSpPr>
        <p:spPr>
          <a:xfrm>
            <a:off x="1244466" y="4325568"/>
            <a:ext cx="612648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G1:</a:t>
            </a:r>
          </a:p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A B | B a B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A | B a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B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b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43415-741A-40CB-898E-2DDEE06BC09D}"/>
              </a:ext>
            </a:extLst>
          </p:cNvPr>
          <p:cNvSpPr/>
          <p:nvPr/>
        </p:nvSpPr>
        <p:spPr>
          <a:xfrm>
            <a:off x="1243201" y="2722212"/>
            <a:ext cx="7391401" cy="14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lnSpc>
                <a:spcPct val="13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Transform the grammar into LL(1) form,</a:t>
            </a:r>
          </a:p>
          <a:p>
            <a:pPr marL="457200" indent="-457200" hangingPunct="0">
              <a:lnSpc>
                <a:spcPct val="13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Use First and follow sets to construct the parsing table,</a:t>
            </a:r>
          </a:p>
          <a:p>
            <a:pPr marL="457200" indent="-457200" hangingPunct="0">
              <a:lnSpc>
                <a:spcPct val="13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Use the parsing table to parse given input strings. 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0C8552-2740-4814-A500-8AD314E84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71" y="2161361"/>
            <a:ext cx="3986529" cy="28992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14:cNvPr>
              <p14:cNvContentPartPr/>
              <p14:nvPr/>
            </p14:nvContentPartPr>
            <p14:xfrm>
              <a:off x="4475640" y="3823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0600" y="381820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14:cNvPr>
              <p14:cNvContentPartPr/>
              <p14:nvPr/>
            </p14:nvContentPartPr>
            <p14:xfrm>
              <a:off x="5635200" y="3353080"/>
              <a:ext cx="33840" cy="10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8720" y="3346600"/>
                <a:ext cx="43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14:cNvPr>
              <p14:cNvContentPartPr/>
              <p14:nvPr/>
            </p14:nvContentPartPr>
            <p14:xfrm>
              <a:off x="5714400" y="3641440"/>
              <a:ext cx="14040" cy="15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7200" y="3635320"/>
                <a:ext cx="2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14:cNvPr>
              <p14:cNvContentPartPr/>
              <p14:nvPr/>
            </p14:nvContentPartPr>
            <p14:xfrm>
              <a:off x="6756240" y="3013960"/>
              <a:ext cx="5544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51560" y="3007120"/>
                <a:ext cx="63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14:cNvPr>
              <p14:cNvContentPartPr/>
              <p14:nvPr/>
            </p14:nvContentPartPr>
            <p14:xfrm>
              <a:off x="6901320" y="3288640"/>
              <a:ext cx="36720" cy="24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4049" y="3281451"/>
                <a:ext cx="49081" cy="25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14:cNvPr>
              <p14:cNvContentPartPr/>
              <p14:nvPr/>
            </p14:nvContentPartPr>
            <p14:xfrm>
              <a:off x="7036680" y="3017920"/>
              <a:ext cx="236520" cy="23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8760" y="3010720"/>
                <a:ext cx="248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14:cNvPr>
              <p14:cNvContentPartPr/>
              <p14:nvPr/>
            </p14:nvContentPartPr>
            <p14:xfrm>
              <a:off x="6058200" y="3733240"/>
              <a:ext cx="26352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55320" y="3728934"/>
                <a:ext cx="270720" cy="12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14:cNvPr>
              <p14:cNvContentPartPr/>
              <p14:nvPr/>
            </p14:nvContentPartPr>
            <p14:xfrm>
              <a:off x="7060800" y="3403480"/>
              <a:ext cx="134280" cy="6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6480" y="3397720"/>
                <a:ext cx="14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14:cNvPr>
              <p14:cNvContentPartPr/>
              <p14:nvPr/>
            </p14:nvContentPartPr>
            <p14:xfrm>
              <a:off x="4532520" y="2594560"/>
              <a:ext cx="284400" cy="29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4950" y="2587000"/>
                <a:ext cx="2999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14:cNvPr>
              <p14:cNvContentPartPr/>
              <p14:nvPr/>
            </p14:nvContentPartPr>
            <p14:xfrm>
              <a:off x="3775800" y="3151120"/>
              <a:ext cx="149400" cy="2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1850" y="3146440"/>
                <a:ext cx="15694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14:cNvPr>
              <p14:cNvContentPartPr/>
              <p14:nvPr/>
            </p14:nvContentPartPr>
            <p14:xfrm>
              <a:off x="2549640" y="3613720"/>
              <a:ext cx="138600" cy="5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47480" y="3610840"/>
                <a:ext cx="14364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–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5514C5-560A-4FCA-9C49-9F7D40ECF48C}"/>
              </a:ext>
            </a:extLst>
          </p:cNvPr>
          <p:cNvSpPr/>
          <p:nvPr/>
        </p:nvSpPr>
        <p:spPr>
          <a:xfrm>
            <a:off x="1089049" y="1985962"/>
            <a:ext cx="2600323" cy="25914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40000"/>
              </a:lnSpc>
            </a:pPr>
            <a:r>
              <a:rPr lang="en-US" sz="20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40000"/>
              </a:lnSpc>
            </a:pP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| b A </a:t>
            </a:r>
          </a:p>
          <a:p>
            <a:pPr lvl="0" algn="just">
              <a:lnSpc>
                <a:spcPct val="140000"/>
              </a:lnSpc>
            </a:pP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| B a</a:t>
            </a:r>
          </a:p>
          <a:p>
            <a:pPr lvl="0" algn="just">
              <a:lnSpc>
                <a:spcPct val="140000"/>
              </a:lnSpc>
            </a:pP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 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400" dirty="0" smtClean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ln/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40000"/>
              </a:lnSpc>
            </a:pPr>
            <a:r>
              <a:rPr lang="en-US" sz="2000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Input String: </a:t>
            </a:r>
            <a:r>
              <a:rPr lang="en-US" sz="2000" b="1" dirty="0" err="1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abda</a:t>
            </a:r>
            <a:endParaRPr lang="en-US" sz="2000" b="1" dirty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9AA544-7736-4851-BC1A-3283D935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1914525"/>
            <a:ext cx="1866900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65AE51-6F64-4CBC-B95C-5A3AD4B3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925" y="2824162"/>
            <a:ext cx="1562100" cy="657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BE7DD6-29D0-4EE9-8375-3A25C1479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197" y="3481387"/>
            <a:ext cx="1609725" cy="619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CC8A7-EC64-479A-B542-D3FED5DE9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2187" y="4719637"/>
            <a:ext cx="676275" cy="5048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152900" y="1985962"/>
            <a:ext cx="3886200" cy="4171950"/>
            <a:chOff x="4152900" y="1985962"/>
            <a:chExt cx="3886200" cy="41719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324A7A-E727-4679-89CE-ADBBC2D89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52900" y="1985962"/>
              <a:ext cx="3886200" cy="8763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B5DE77D-9128-4398-B3BB-89C8C5D1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68819" y="2871787"/>
              <a:ext cx="3829050" cy="7810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B3199EF-051C-40FD-8F93-E1ADC408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14812" y="3652837"/>
              <a:ext cx="3800475" cy="8286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EE256B7-FBAE-477B-90EF-E3D13CDB4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62425" y="4486275"/>
              <a:ext cx="3790950" cy="8001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C5DDFF-3500-43B8-9D57-FC63ACF7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10050" y="5291137"/>
              <a:ext cx="3771900" cy="866775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F6E9569-D676-4ACE-9BC5-137CED4645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9699" y="4090987"/>
            <a:ext cx="1666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14:cNvPr>
              <p14:cNvContentPartPr/>
              <p14:nvPr/>
            </p14:nvContentPartPr>
            <p14:xfrm>
              <a:off x="4475640" y="3823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600" y="381820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14:cNvPr>
              <p14:cNvContentPartPr/>
              <p14:nvPr/>
            </p14:nvContentPartPr>
            <p14:xfrm>
              <a:off x="5635200" y="3353080"/>
              <a:ext cx="33840" cy="10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720" y="3346600"/>
                <a:ext cx="43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14:cNvPr>
              <p14:cNvContentPartPr/>
              <p14:nvPr/>
            </p14:nvContentPartPr>
            <p14:xfrm>
              <a:off x="5714400" y="3641440"/>
              <a:ext cx="14040" cy="15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7200" y="3635320"/>
                <a:ext cx="2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14:cNvPr>
              <p14:cNvContentPartPr/>
              <p14:nvPr/>
            </p14:nvContentPartPr>
            <p14:xfrm>
              <a:off x="6756240" y="3013960"/>
              <a:ext cx="5544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1560" y="3007120"/>
                <a:ext cx="63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14:cNvPr>
              <p14:cNvContentPartPr/>
              <p14:nvPr/>
            </p14:nvContentPartPr>
            <p14:xfrm>
              <a:off x="6901320" y="3288640"/>
              <a:ext cx="36720" cy="24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49" y="3281451"/>
                <a:ext cx="49081" cy="25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14:cNvPr>
              <p14:cNvContentPartPr/>
              <p14:nvPr/>
            </p14:nvContentPartPr>
            <p14:xfrm>
              <a:off x="7036680" y="3017920"/>
              <a:ext cx="236520" cy="23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8760" y="3010720"/>
                <a:ext cx="248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14:cNvPr>
              <p14:cNvContentPartPr/>
              <p14:nvPr/>
            </p14:nvContentPartPr>
            <p14:xfrm>
              <a:off x="6058200" y="3733240"/>
              <a:ext cx="26352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5320" y="3728934"/>
                <a:ext cx="270720" cy="12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14:cNvPr>
              <p14:cNvContentPartPr/>
              <p14:nvPr/>
            </p14:nvContentPartPr>
            <p14:xfrm>
              <a:off x="7060800" y="3403480"/>
              <a:ext cx="134280" cy="6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6480" y="3397720"/>
                <a:ext cx="14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14:cNvPr>
              <p14:cNvContentPartPr/>
              <p14:nvPr/>
            </p14:nvContentPartPr>
            <p14:xfrm>
              <a:off x="4532520" y="2594560"/>
              <a:ext cx="284400" cy="29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4950" y="2587000"/>
                <a:ext cx="2999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14:cNvPr>
              <p14:cNvContentPartPr/>
              <p14:nvPr/>
            </p14:nvContentPartPr>
            <p14:xfrm>
              <a:off x="3775800" y="3151120"/>
              <a:ext cx="149400" cy="2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1850" y="3146440"/>
                <a:ext cx="15694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14:cNvPr>
              <p14:cNvContentPartPr/>
              <p14:nvPr/>
            </p14:nvContentPartPr>
            <p14:xfrm>
              <a:off x="2549640" y="3613720"/>
              <a:ext cx="138600" cy="5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47480" y="3610840"/>
                <a:ext cx="143640" cy="60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2B31650-DB92-4495-B3D4-C6D1C4C8EBD6}"/>
              </a:ext>
            </a:extLst>
          </p:cNvPr>
          <p:cNvSpPr/>
          <p:nvPr/>
        </p:nvSpPr>
        <p:spPr>
          <a:xfrm>
            <a:off x="1245726" y="1367605"/>
            <a:ext cx="102158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1.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Convert G1 into the LL(1) form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b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First(B) = {b,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} =&gt; First(B)  Follow(B) should be null.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A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B a =&gt; follow(B) = {a}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A B =&gt; follow(B) = {a} + {$} = {a, $}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It is assumed that always:  $  follow(Start symbol)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$  follow(S) =&gt;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$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 follow(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dAB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=&gt; $  follow(B)  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First(B)  Follow(B) = {b}  {a, $} =        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First(B) = {b, }, Follow(B) = {a, $} </a:t>
            </a:r>
          </a:p>
          <a:p>
            <a:pPr marL="800100" lvl="1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First(B) = {b, a, $}</a:t>
            </a:r>
          </a:p>
        </p:txBody>
      </p:sp>
    </p:spTree>
    <p:extLst>
      <p:ext uri="{BB962C8B-B14F-4D97-AF65-F5344CB8AC3E}">
        <p14:creationId xmlns:p14="http://schemas.microsoft.com/office/powerpoint/2010/main" val="26258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14:cNvPr>
              <p14:cNvContentPartPr/>
              <p14:nvPr/>
            </p14:nvContentPartPr>
            <p14:xfrm>
              <a:off x="4475640" y="3823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600" y="381820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14:cNvPr>
              <p14:cNvContentPartPr/>
              <p14:nvPr/>
            </p14:nvContentPartPr>
            <p14:xfrm>
              <a:off x="5635200" y="3353080"/>
              <a:ext cx="33840" cy="10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720" y="3346600"/>
                <a:ext cx="43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14:cNvPr>
              <p14:cNvContentPartPr/>
              <p14:nvPr/>
            </p14:nvContentPartPr>
            <p14:xfrm>
              <a:off x="5714400" y="3641440"/>
              <a:ext cx="14040" cy="15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7200" y="3635320"/>
                <a:ext cx="2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14:cNvPr>
              <p14:cNvContentPartPr/>
              <p14:nvPr/>
            </p14:nvContentPartPr>
            <p14:xfrm>
              <a:off x="6756240" y="3013960"/>
              <a:ext cx="5544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1560" y="3007120"/>
                <a:ext cx="63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14:cNvPr>
              <p14:cNvContentPartPr/>
              <p14:nvPr/>
            </p14:nvContentPartPr>
            <p14:xfrm>
              <a:off x="6901320" y="3288640"/>
              <a:ext cx="36720" cy="24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49" y="3281451"/>
                <a:ext cx="49081" cy="25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14:cNvPr>
              <p14:cNvContentPartPr/>
              <p14:nvPr/>
            </p14:nvContentPartPr>
            <p14:xfrm>
              <a:off x="7036680" y="3017920"/>
              <a:ext cx="236520" cy="23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8760" y="3010720"/>
                <a:ext cx="248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14:cNvPr>
              <p14:cNvContentPartPr/>
              <p14:nvPr/>
            </p14:nvContentPartPr>
            <p14:xfrm>
              <a:off x="6058200" y="3733240"/>
              <a:ext cx="26352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5320" y="3728934"/>
                <a:ext cx="270720" cy="12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14:cNvPr>
              <p14:cNvContentPartPr/>
              <p14:nvPr/>
            </p14:nvContentPartPr>
            <p14:xfrm>
              <a:off x="7060800" y="3403480"/>
              <a:ext cx="134280" cy="6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6480" y="3397720"/>
                <a:ext cx="14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14:cNvPr>
              <p14:cNvContentPartPr/>
              <p14:nvPr/>
            </p14:nvContentPartPr>
            <p14:xfrm>
              <a:off x="4532520" y="2594560"/>
              <a:ext cx="284400" cy="29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4950" y="2587000"/>
                <a:ext cx="2999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14:cNvPr>
              <p14:cNvContentPartPr/>
              <p14:nvPr/>
            </p14:nvContentPartPr>
            <p14:xfrm>
              <a:off x="3775800" y="3151120"/>
              <a:ext cx="149400" cy="2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1850" y="3146440"/>
                <a:ext cx="15694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14:cNvPr>
              <p14:cNvContentPartPr/>
              <p14:nvPr/>
            </p14:nvContentPartPr>
            <p14:xfrm>
              <a:off x="2549640" y="3613720"/>
              <a:ext cx="138600" cy="5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47480" y="3610840"/>
                <a:ext cx="143640" cy="601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F7F19C7-6935-4960-A967-EA24FF8A93DF}"/>
              </a:ext>
            </a:extLst>
          </p:cNvPr>
          <p:cNvSpPr/>
          <p:nvPr/>
        </p:nvSpPr>
        <p:spPr>
          <a:xfrm>
            <a:off x="1245726" y="1987266"/>
            <a:ext cx="6929120" cy="315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lnSpc>
                <a:spcPct val="12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A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A | B a</a:t>
            </a:r>
          </a:p>
          <a:p>
            <a:pPr marL="342900" indent="-342900" hangingPunct="0">
              <a:lnSpc>
                <a:spcPct val="12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 First(B a) = {d}  {b, a} = </a:t>
            </a:r>
          </a:p>
          <a:p>
            <a:pPr marL="342900" indent="-342900" hangingPunct="0">
              <a:lnSpc>
                <a:spcPct val="12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First(A) =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 First(B a) ={d, b, a}</a:t>
            </a:r>
          </a:p>
          <a:p>
            <a:pPr marL="342900" indent="-342900" hangingPunct="0">
              <a:lnSpc>
                <a:spcPct val="12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A B | B a B 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marL="342900" indent="-342900" hangingPunct="0">
              <a:lnSpc>
                <a:spcPct val="12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dAB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 First(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BaB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{d}  {b , a, $} =  </a:t>
            </a:r>
          </a:p>
          <a:p>
            <a:pPr marL="342900" indent="-342900" hangingPunct="0">
              <a:lnSpc>
                <a:spcPct val="12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First(S) =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dAB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 First(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BaB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 First( a ) </a:t>
            </a:r>
          </a:p>
          <a:p>
            <a:pPr marL="342900" indent="-342900" hangingPunct="0">
              <a:lnSpc>
                <a:spcPct val="12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First(S) = {d}  {b}  {a} = {d, b, a}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</p:spTree>
    <p:extLst>
      <p:ext uri="{BB962C8B-B14F-4D97-AF65-F5344CB8AC3E}">
        <p14:creationId xmlns:p14="http://schemas.microsoft.com/office/powerpoint/2010/main" val="37464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14:cNvPr>
              <p14:cNvContentPartPr/>
              <p14:nvPr/>
            </p14:nvContentPartPr>
            <p14:xfrm>
              <a:off x="4475640" y="3823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600" y="381820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14:cNvPr>
              <p14:cNvContentPartPr/>
              <p14:nvPr/>
            </p14:nvContentPartPr>
            <p14:xfrm>
              <a:off x="5635200" y="3353080"/>
              <a:ext cx="33840" cy="10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720" y="3346600"/>
                <a:ext cx="43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14:cNvPr>
              <p14:cNvContentPartPr/>
              <p14:nvPr/>
            </p14:nvContentPartPr>
            <p14:xfrm>
              <a:off x="5714400" y="3641440"/>
              <a:ext cx="14040" cy="15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7200" y="3635320"/>
                <a:ext cx="2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14:cNvPr>
              <p14:cNvContentPartPr/>
              <p14:nvPr/>
            </p14:nvContentPartPr>
            <p14:xfrm>
              <a:off x="6756240" y="3013960"/>
              <a:ext cx="5544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1560" y="3007120"/>
                <a:ext cx="63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14:cNvPr>
              <p14:cNvContentPartPr/>
              <p14:nvPr/>
            </p14:nvContentPartPr>
            <p14:xfrm>
              <a:off x="6901320" y="3288640"/>
              <a:ext cx="36720" cy="24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49" y="3281451"/>
                <a:ext cx="49081" cy="25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14:cNvPr>
              <p14:cNvContentPartPr/>
              <p14:nvPr/>
            </p14:nvContentPartPr>
            <p14:xfrm>
              <a:off x="7036680" y="3017920"/>
              <a:ext cx="236520" cy="23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8760" y="3010720"/>
                <a:ext cx="248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14:cNvPr>
              <p14:cNvContentPartPr/>
              <p14:nvPr/>
            </p14:nvContentPartPr>
            <p14:xfrm>
              <a:off x="6058200" y="3733240"/>
              <a:ext cx="26352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5320" y="3728934"/>
                <a:ext cx="270720" cy="12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14:cNvPr>
              <p14:cNvContentPartPr/>
              <p14:nvPr/>
            </p14:nvContentPartPr>
            <p14:xfrm>
              <a:off x="7060800" y="3403480"/>
              <a:ext cx="134280" cy="6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6480" y="3397720"/>
                <a:ext cx="14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14:cNvPr>
              <p14:cNvContentPartPr/>
              <p14:nvPr/>
            </p14:nvContentPartPr>
            <p14:xfrm>
              <a:off x="4532520" y="2594560"/>
              <a:ext cx="284400" cy="29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4950" y="2587000"/>
                <a:ext cx="2999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14:cNvPr>
              <p14:cNvContentPartPr/>
              <p14:nvPr/>
            </p14:nvContentPartPr>
            <p14:xfrm>
              <a:off x="3775800" y="3151120"/>
              <a:ext cx="149400" cy="2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1850" y="3146440"/>
                <a:ext cx="15694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14:cNvPr>
              <p14:cNvContentPartPr/>
              <p14:nvPr/>
            </p14:nvContentPartPr>
            <p14:xfrm>
              <a:off x="2549640" y="3613720"/>
              <a:ext cx="138600" cy="5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47480" y="3610840"/>
                <a:ext cx="143640" cy="60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E5064F-AC16-4C2D-A601-994F453661FB}"/>
              </a:ext>
            </a:extLst>
          </p:cNvPr>
          <p:cNvSpPr/>
          <p:nvPr/>
        </p:nvSpPr>
        <p:spPr>
          <a:xfrm>
            <a:off x="1245726" y="1487445"/>
            <a:ext cx="10166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2.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Use First sets to work out the parsing table</a:t>
            </a:r>
          </a:p>
          <a:p>
            <a:pPr hangingPunct="0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E5064F-AC16-4C2D-A601-994F453661FB}"/>
              </a:ext>
            </a:extLst>
          </p:cNvPr>
          <p:cNvSpPr/>
          <p:nvPr/>
        </p:nvSpPr>
        <p:spPr>
          <a:xfrm>
            <a:off x="1254620" y="3879542"/>
            <a:ext cx="406431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First(S) =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{d, b, a}</a:t>
            </a:r>
          </a:p>
          <a:p>
            <a:pPr marL="342900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First(A) = {d, b, a}</a:t>
            </a:r>
          </a:p>
          <a:p>
            <a:pPr marL="342900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First(B) = {b, } = {b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, a, $}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  <a:sym typeface="Symbol" panose="05050102010706020507" pitchFamily="18" charset="2"/>
            </a:endParaRPr>
          </a:p>
          <a:p>
            <a:pPr marL="342900" indent="-342900" hangingPunct="0">
              <a:lnSpc>
                <a:spcPct val="130000"/>
              </a:lnSpc>
              <a:buFontTx/>
              <a:buChar char="-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Follow(B) = { a, $}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B32EB-39BD-4F7F-8B02-5DC0D9769607}"/>
              </a:ext>
            </a:extLst>
          </p:cNvPr>
          <p:cNvSpPr/>
          <p:nvPr/>
        </p:nvSpPr>
        <p:spPr>
          <a:xfrm>
            <a:off x="1245726" y="1908618"/>
            <a:ext cx="612648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G1:</a:t>
            </a:r>
          </a:p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A B | B a B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A | B a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B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b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7A2D4B2-5A2E-49AF-9D30-F42FB6068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22932"/>
              </p:ext>
            </p:extLst>
          </p:nvPr>
        </p:nvGraphicFramePr>
        <p:xfrm>
          <a:off x="7714257" y="1188222"/>
          <a:ext cx="339943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957">
                  <a:extLst>
                    <a:ext uri="{9D8B030D-6E8A-4147-A177-3AD203B41FA5}">
                      <a16:colId xmlns:a16="http://schemas.microsoft.com/office/drawing/2014/main" val="171699536"/>
                    </a:ext>
                  </a:extLst>
                </a:gridCol>
                <a:gridCol w="700532">
                  <a:extLst>
                    <a:ext uri="{9D8B030D-6E8A-4147-A177-3AD203B41FA5}">
                      <a16:colId xmlns:a16="http://schemas.microsoft.com/office/drawing/2014/main" val="715382595"/>
                    </a:ext>
                  </a:extLst>
                </a:gridCol>
                <a:gridCol w="716369">
                  <a:extLst>
                    <a:ext uri="{9D8B030D-6E8A-4147-A177-3AD203B41FA5}">
                      <a16:colId xmlns:a16="http://schemas.microsoft.com/office/drawing/2014/main" val="136536060"/>
                    </a:ext>
                  </a:extLst>
                </a:gridCol>
                <a:gridCol w="776067">
                  <a:extLst>
                    <a:ext uri="{9D8B030D-6E8A-4147-A177-3AD203B41FA5}">
                      <a16:colId xmlns:a16="http://schemas.microsoft.com/office/drawing/2014/main" val="3334386699"/>
                    </a:ext>
                  </a:extLst>
                </a:gridCol>
                <a:gridCol w="885512">
                  <a:extLst>
                    <a:ext uri="{9D8B030D-6E8A-4147-A177-3AD203B41FA5}">
                      <a16:colId xmlns:a16="http://schemas.microsoft.com/office/drawing/2014/main" val="199307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1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4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  <a:sym typeface="Symbol" panose="05050102010706020507" pitchFamily="18" charset="2"/>
                        </a:rPr>
                        <a:t>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  <a:sym typeface="Symbol" panose="05050102010706020507" pitchFamily="18" charset="2"/>
                        </a:rPr>
                        <a:t></a:t>
                      </a:r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3725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43998" y="3398123"/>
            <a:ext cx="2418080" cy="2762567"/>
            <a:chOff x="8672691" y="3678273"/>
            <a:chExt cx="2418080" cy="276256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695AE0-48DF-4AF6-9FD9-A86E706AD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995271" y="3678273"/>
              <a:ext cx="2095500" cy="9144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35E190D-DE86-434B-9EDE-AC3109E07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177198" y="4593943"/>
              <a:ext cx="1000125" cy="6477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1F2CA8B-21A9-4DFA-B1D2-4BB669F4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672691" y="5274663"/>
              <a:ext cx="952500" cy="6477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48C8A6-55F1-4DE8-8F85-6F3716D4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293086" y="5955065"/>
              <a:ext cx="361950" cy="48577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A76783B-A09E-41FE-B6CE-7E7BB9B3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461486" y="4613945"/>
              <a:ext cx="361950" cy="48577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101083" y="2785487"/>
            <a:ext cx="3145864" cy="3582390"/>
            <a:chOff x="5533568" y="3693513"/>
            <a:chExt cx="3028633" cy="336486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799A6C0-A074-49F3-93DA-44887E44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603101" y="3693513"/>
              <a:ext cx="2905125" cy="75247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392A52F-C93D-4697-A360-2B42DDB35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593893" y="4452973"/>
              <a:ext cx="2924175" cy="381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33669E8-1DE2-4D6F-9D13-7EAACE78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590401" y="4827623"/>
              <a:ext cx="2971800" cy="3429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215AF13-CB60-4A62-9287-B4EB10F13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533568" y="5186398"/>
              <a:ext cx="2943225" cy="74295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35E9060-5A14-43DA-84BE-E607DFA5F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568811" y="5923315"/>
              <a:ext cx="2933700" cy="75247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EDA6CD5-C97D-457A-A5BC-5CC7F54BB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611673" y="6658328"/>
              <a:ext cx="284797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1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14:cNvPr>
              <p14:cNvContentPartPr/>
              <p14:nvPr/>
            </p14:nvContentPartPr>
            <p14:xfrm>
              <a:off x="4475640" y="3823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600" y="381820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14:cNvPr>
              <p14:cNvContentPartPr/>
              <p14:nvPr/>
            </p14:nvContentPartPr>
            <p14:xfrm>
              <a:off x="5635200" y="3353080"/>
              <a:ext cx="33840" cy="10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720" y="3346600"/>
                <a:ext cx="43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14:cNvPr>
              <p14:cNvContentPartPr/>
              <p14:nvPr/>
            </p14:nvContentPartPr>
            <p14:xfrm>
              <a:off x="5714400" y="3641440"/>
              <a:ext cx="14040" cy="15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7200" y="3635320"/>
                <a:ext cx="2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14:cNvPr>
              <p14:cNvContentPartPr/>
              <p14:nvPr/>
            </p14:nvContentPartPr>
            <p14:xfrm>
              <a:off x="6756240" y="3013960"/>
              <a:ext cx="5544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1560" y="3007120"/>
                <a:ext cx="63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14:cNvPr>
              <p14:cNvContentPartPr/>
              <p14:nvPr/>
            </p14:nvContentPartPr>
            <p14:xfrm>
              <a:off x="6901320" y="3288640"/>
              <a:ext cx="36720" cy="24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49" y="3281451"/>
                <a:ext cx="49081" cy="25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14:cNvPr>
              <p14:cNvContentPartPr/>
              <p14:nvPr/>
            </p14:nvContentPartPr>
            <p14:xfrm>
              <a:off x="7036680" y="3017920"/>
              <a:ext cx="236520" cy="23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8760" y="3010720"/>
                <a:ext cx="248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14:cNvPr>
              <p14:cNvContentPartPr/>
              <p14:nvPr/>
            </p14:nvContentPartPr>
            <p14:xfrm>
              <a:off x="6058200" y="3733240"/>
              <a:ext cx="26352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5320" y="3728934"/>
                <a:ext cx="270720" cy="12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14:cNvPr>
              <p14:cNvContentPartPr/>
              <p14:nvPr/>
            </p14:nvContentPartPr>
            <p14:xfrm>
              <a:off x="7060800" y="3403480"/>
              <a:ext cx="134280" cy="6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6480" y="3397720"/>
                <a:ext cx="14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14:cNvPr>
              <p14:cNvContentPartPr/>
              <p14:nvPr/>
            </p14:nvContentPartPr>
            <p14:xfrm>
              <a:off x="4532520" y="2594560"/>
              <a:ext cx="284400" cy="29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4950" y="2587000"/>
                <a:ext cx="2999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14:cNvPr>
              <p14:cNvContentPartPr/>
              <p14:nvPr/>
            </p14:nvContentPartPr>
            <p14:xfrm>
              <a:off x="3775800" y="3151120"/>
              <a:ext cx="149400" cy="2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1850" y="3146440"/>
                <a:ext cx="15694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14:cNvPr>
              <p14:cNvContentPartPr/>
              <p14:nvPr/>
            </p14:nvContentPartPr>
            <p14:xfrm>
              <a:off x="2549640" y="3613720"/>
              <a:ext cx="138600" cy="5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47480" y="3610840"/>
                <a:ext cx="143640" cy="601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C813E8F-4206-4BDD-B96B-604CFA458687}"/>
              </a:ext>
            </a:extLst>
          </p:cNvPr>
          <p:cNvSpPr/>
          <p:nvPr/>
        </p:nvSpPr>
        <p:spPr>
          <a:xfrm>
            <a:off x="1272122" y="141621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Build parsing table for this grammar:</a:t>
            </a:r>
          </a:p>
          <a:p>
            <a:pPr hangingPunct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G2:</a:t>
            </a:r>
          </a:p>
          <a:p>
            <a:pPr hangingPunct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( L ) | a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 S | S</a:t>
            </a:r>
            <a:endParaRPr lang="en-US" sz="2400" dirty="0"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CC95E-636A-4126-B7DB-D1DC5C15C7B4}"/>
              </a:ext>
            </a:extLst>
          </p:cNvPr>
          <p:cNvSpPr/>
          <p:nvPr/>
        </p:nvSpPr>
        <p:spPr>
          <a:xfrm>
            <a:off x="1245726" y="3339047"/>
            <a:ext cx="39624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2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1- Eliminate left recursion </a:t>
            </a:r>
          </a:p>
          <a:p>
            <a:pPr lvl="1" hangingPunct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G2:</a:t>
            </a:r>
          </a:p>
          <a:p>
            <a:pPr lvl="1" hangingPunct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( L ) | a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lvl="1" hangingPunct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Wingdings" panose="05000000000000000000" pitchFamily="2" charset="2"/>
              </a:rPr>
              <a:t> 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 L’</a:t>
            </a:r>
          </a:p>
          <a:p>
            <a:pPr lvl="1" hangingPunct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L’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Wingdings" panose="05000000000000000000" pitchFamily="2" charset="2"/>
              </a:rPr>
              <a:t> 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SL’ |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λ</a:t>
            </a:r>
            <a:endParaRPr lang="el-GR" sz="2400" b="1" dirty="0">
              <a:solidFill>
                <a:srgbClr val="7030A0"/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58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14:cNvPr>
              <p14:cNvContentPartPr/>
              <p14:nvPr/>
            </p14:nvContentPartPr>
            <p14:xfrm>
              <a:off x="4475640" y="3823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600" y="381820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14:cNvPr>
              <p14:cNvContentPartPr/>
              <p14:nvPr/>
            </p14:nvContentPartPr>
            <p14:xfrm>
              <a:off x="5635200" y="3353080"/>
              <a:ext cx="33840" cy="10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720" y="3346600"/>
                <a:ext cx="43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14:cNvPr>
              <p14:cNvContentPartPr/>
              <p14:nvPr/>
            </p14:nvContentPartPr>
            <p14:xfrm>
              <a:off x="5714400" y="3641440"/>
              <a:ext cx="14040" cy="15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7200" y="3635320"/>
                <a:ext cx="2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14:cNvPr>
              <p14:cNvContentPartPr/>
              <p14:nvPr/>
            </p14:nvContentPartPr>
            <p14:xfrm>
              <a:off x="6756240" y="3013960"/>
              <a:ext cx="5544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1560" y="3007120"/>
                <a:ext cx="63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14:cNvPr>
              <p14:cNvContentPartPr/>
              <p14:nvPr/>
            </p14:nvContentPartPr>
            <p14:xfrm>
              <a:off x="6901320" y="3288640"/>
              <a:ext cx="36720" cy="24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49" y="3281451"/>
                <a:ext cx="49081" cy="25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14:cNvPr>
              <p14:cNvContentPartPr/>
              <p14:nvPr/>
            </p14:nvContentPartPr>
            <p14:xfrm>
              <a:off x="7036680" y="3017920"/>
              <a:ext cx="236520" cy="23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8760" y="3010720"/>
                <a:ext cx="248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14:cNvPr>
              <p14:cNvContentPartPr/>
              <p14:nvPr/>
            </p14:nvContentPartPr>
            <p14:xfrm>
              <a:off x="6058200" y="3733240"/>
              <a:ext cx="26352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5320" y="3728934"/>
                <a:ext cx="270720" cy="12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14:cNvPr>
              <p14:cNvContentPartPr/>
              <p14:nvPr/>
            </p14:nvContentPartPr>
            <p14:xfrm>
              <a:off x="7060800" y="3403480"/>
              <a:ext cx="134280" cy="6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6480" y="3397720"/>
                <a:ext cx="14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14:cNvPr>
              <p14:cNvContentPartPr/>
              <p14:nvPr/>
            </p14:nvContentPartPr>
            <p14:xfrm>
              <a:off x="4532520" y="2594560"/>
              <a:ext cx="284400" cy="29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4950" y="2587000"/>
                <a:ext cx="2999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14:cNvPr>
              <p14:cNvContentPartPr/>
              <p14:nvPr/>
            </p14:nvContentPartPr>
            <p14:xfrm>
              <a:off x="3775800" y="3151120"/>
              <a:ext cx="149400" cy="2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1850" y="3146440"/>
                <a:ext cx="15694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14:cNvPr>
              <p14:cNvContentPartPr/>
              <p14:nvPr/>
            </p14:nvContentPartPr>
            <p14:xfrm>
              <a:off x="2549640" y="3613720"/>
              <a:ext cx="138600" cy="5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47480" y="3610840"/>
                <a:ext cx="143640" cy="60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0EBEEC4-2228-4A25-8CF9-37118918B05F}"/>
              </a:ext>
            </a:extLst>
          </p:cNvPr>
          <p:cNvSpPr/>
          <p:nvPr/>
        </p:nvSpPr>
        <p:spPr>
          <a:xfrm>
            <a:off x="1189984" y="1604535"/>
            <a:ext cx="6005095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3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2- Define First set and if required follow sets for the Non-terminals.</a:t>
            </a:r>
          </a:p>
          <a:p>
            <a:pPr marL="800100" lvl="1" indent="-34290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First(L’) = First(S) +{</a:t>
            </a:r>
            <a:r>
              <a:rPr lang="el-GR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λ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 ={(, a, </a:t>
            </a:r>
            <a:r>
              <a:rPr lang="el-GR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λ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</a:t>
            </a:r>
          </a:p>
          <a:p>
            <a:pPr marL="800100" lvl="1" indent="-34290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Follow(L’) = Follow(L) =  { ) }</a:t>
            </a:r>
          </a:p>
          <a:p>
            <a:pPr marL="800100" lvl="1" indent="-34290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First(L) = First(S) =  {(, a }</a:t>
            </a:r>
          </a:p>
          <a:p>
            <a:pPr marL="800100" lvl="1" indent="-34290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Follow(L)={(,a}+{)} = { (, a, ) }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F6F9076-8996-489D-973A-D95CF24B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97970"/>
              </p:ext>
            </p:extLst>
          </p:nvPr>
        </p:nvGraphicFramePr>
        <p:xfrm>
          <a:off x="1925343" y="4672773"/>
          <a:ext cx="2973947" cy="1680197"/>
        </p:xfrm>
        <a:graphic>
          <a:graphicData uri="http://schemas.openxmlformats.org/drawingml/2006/table">
            <a:tbl>
              <a:tblPr rtl="1" firstRow="1" firstCol="1" lastRow="1" lastCol="1" bandRow="1" bandCol="1"/>
              <a:tblGrid>
                <a:gridCol w="754827">
                  <a:extLst>
                    <a:ext uri="{9D8B030D-6E8A-4147-A177-3AD203B41FA5}">
                      <a16:colId xmlns:a16="http://schemas.microsoft.com/office/drawing/2014/main" val="3179236070"/>
                    </a:ext>
                  </a:extLst>
                </a:gridCol>
                <a:gridCol w="523310">
                  <a:extLst>
                    <a:ext uri="{9D8B030D-6E8A-4147-A177-3AD203B41FA5}">
                      <a16:colId xmlns:a16="http://schemas.microsoft.com/office/drawing/2014/main" val="2504520113"/>
                    </a:ext>
                  </a:extLst>
                </a:gridCol>
                <a:gridCol w="661023">
                  <a:extLst>
                    <a:ext uri="{9D8B030D-6E8A-4147-A177-3AD203B41FA5}">
                      <a16:colId xmlns:a16="http://schemas.microsoft.com/office/drawing/2014/main" val="1941058191"/>
                    </a:ext>
                  </a:extLst>
                </a:gridCol>
                <a:gridCol w="564624">
                  <a:extLst>
                    <a:ext uri="{9D8B030D-6E8A-4147-A177-3AD203B41FA5}">
                      <a16:colId xmlns:a16="http://schemas.microsoft.com/office/drawing/2014/main" val="4139105777"/>
                    </a:ext>
                  </a:extLst>
                </a:gridCol>
                <a:gridCol w="470163">
                  <a:extLst>
                    <a:ext uri="{9D8B030D-6E8A-4147-A177-3AD203B41FA5}">
                      <a16:colId xmlns:a16="http://schemas.microsoft.com/office/drawing/2014/main" val="4172984723"/>
                    </a:ext>
                  </a:extLst>
                </a:gridCol>
              </a:tblGrid>
              <a:tr h="434324"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$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)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(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a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 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06879854"/>
                  </a:ext>
                </a:extLst>
              </a:tr>
              <a:tr h="415291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-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-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(L)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a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S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18781540"/>
                  </a:ext>
                </a:extLst>
              </a:tr>
              <a:tr h="415291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 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 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SL’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SL’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L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55253043"/>
                  </a:ext>
                </a:extLst>
              </a:tr>
              <a:tr h="415291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-</a:t>
                      </a:r>
                      <a:endParaRPr lang="en-US" sz="240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λ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S</a:t>
                      </a:r>
                      <a:r>
                        <a:rPr lang="en-US" sz="240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L’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SL’</a:t>
                      </a:r>
                      <a:endParaRPr lang="en-US" sz="2400" i="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hangingPunct="0"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rgbClr val="009ED6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B Zar" panose="00000400000000000000" pitchFamily="2" charset="-78"/>
                        </a:rPr>
                        <a:t>L’</a:t>
                      </a:r>
                      <a:endParaRPr lang="en-US" sz="2400" dirty="0">
                        <a:solidFill>
                          <a:srgbClr val="009ED6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Lotu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6324376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DB4C35A-130B-46A9-A960-1B2074B7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15772"/>
              </p:ext>
            </p:extLst>
          </p:nvPr>
        </p:nvGraphicFramePr>
        <p:xfrm>
          <a:off x="7554000" y="592970"/>
          <a:ext cx="3780000" cy="5760000"/>
        </p:xfrm>
        <a:graphic>
          <a:graphicData uri="http://schemas.openxmlformats.org/drawingml/2006/table">
            <a:tbl>
              <a:tblPr rtl="1" firstRow="1" firstCol="1" lastRow="1" lastCol="1" bandRow="1" bandCol="1">
                <a:tableStyleId>{10A1B5D5-9B99-4C35-A422-299274C87663}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935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6102119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708622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cap="none" dirty="0" smtClean="0">
                          <a:effectLst/>
                        </a:rPr>
                        <a:t>Rule</a:t>
                      </a:r>
                      <a:endParaRPr lang="en-US" sz="1600" dirty="0">
                        <a:effectLst/>
                        <a:latin typeface="+mj-lt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cap="none" dirty="0" smtClean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+mj-lt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cap="none" dirty="0" smtClean="0">
                          <a:effectLst/>
                        </a:rPr>
                        <a:t>Stack</a:t>
                      </a:r>
                      <a:endParaRPr lang="en-US" sz="1600" dirty="0">
                        <a:effectLst/>
                        <a:latin typeface="+mj-lt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1513381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</a:t>
                      </a:r>
                      <a:r>
                        <a:rPr lang="en-US" sz="16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effectLst/>
                        </a:rPr>
                        <a:t>(L)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(a(aa))$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S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12236794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(a(aa))$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)L(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8385557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</a:t>
                      </a:r>
                      <a:r>
                        <a:rPr lang="en-US" sz="16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effectLst/>
                        </a:rPr>
                        <a:t>SL’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a(aa))$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)L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30366888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S</a:t>
                      </a:r>
                      <a:r>
                        <a:rPr lang="en-US" sz="1600" b="1" dirty="0" err="1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 err="1">
                          <a:effectLst/>
                        </a:rPr>
                        <a:t>a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a(aa))$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L’S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24963705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Delete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a(aa))$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</a:t>
                      </a:r>
                      <a:r>
                        <a:rPr lang="en-US" sz="1600" b="1" dirty="0" err="1">
                          <a:effectLst/>
                        </a:rPr>
                        <a:t>L’a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22280997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L’</a:t>
                      </a:r>
                      <a:r>
                        <a:rPr lang="en-US" sz="16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effectLst/>
                        </a:rPr>
                        <a:t>SL’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(aa))$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29522177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S</a:t>
                      </a:r>
                      <a:r>
                        <a:rPr lang="en-US" sz="16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effectLst/>
                        </a:rPr>
                        <a:t>(L)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(aa))$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L’S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2201937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Delete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(aa))$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L’)L(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7765703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</a:t>
                      </a:r>
                      <a:r>
                        <a:rPr lang="en-US" sz="16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effectLst/>
                        </a:rPr>
                        <a:t>SL’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L’)L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36054090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S</a:t>
                      </a:r>
                      <a:r>
                        <a:rPr lang="en-US" sz="1600" b="1" dirty="0" err="1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 err="1">
                          <a:effectLst/>
                        </a:rPr>
                        <a:t>a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 L’S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12841572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Delete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 </a:t>
                      </a:r>
                      <a:r>
                        <a:rPr lang="en-US" sz="1600" b="1" dirty="0" err="1">
                          <a:effectLst/>
                        </a:rPr>
                        <a:t>L’a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1532929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L’</a:t>
                      </a:r>
                      <a:r>
                        <a:rPr lang="en-US" sz="16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effectLst/>
                        </a:rPr>
                        <a:t> SL’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 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9332778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S</a:t>
                      </a:r>
                      <a:r>
                        <a:rPr lang="en-US" sz="1600" b="1" dirty="0" err="1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 err="1">
                          <a:effectLst/>
                        </a:rPr>
                        <a:t>a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 L’S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22998887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Delete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 </a:t>
                      </a:r>
                      <a:r>
                        <a:rPr lang="en-US" sz="1600" b="1" dirty="0" err="1">
                          <a:effectLst/>
                        </a:rPr>
                        <a:t>L’a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2877470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L’</a:t>
                      </a:r>
                      <a:r>
                        <a:rPr lang="en-US" sz="1600" b="1" dirty="0" err="1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 err="1">
                          <a:effectLst/>
                        </a:rPr>
                        <a:t>λ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 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4718323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Delete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))$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L’)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30750675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L’</a:t>
                      </a:r>
                      <a:r>
                        <a:rPr lang="en-US" sz="1600" b="1" dirty="0" err="1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 err="1">
                          <a:effectLst/>
                        </a:rPr>
                        <a:t>λ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)$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 L’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789856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Delete 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)$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 )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3764431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algn="ctr" rtl="0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$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6152" marR="66152" marT="0" marB="0" anchor="ctr"/>
                </a:tc>
                <a:extLst>
                  <a:ext uri="{0D108BD9-81ED-4DB2-BD59-A6C34878D82A}">
                    <a16:rowId xmlns:a16="http://schemas.microsoft.com/office/drawing/2014/main" val="125201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14:cNvPr>
              <p14:cNvContentPartPr/>
              <p14:nvPr/>
            </p14:nvContentPartPr>
            <p14:xfrm>
              <a:off x="4475640" y="3823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B446AD-8683-47DF-8EDE-48846923D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600" y="381820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14:cNvPr>
              <p14:cNvContentPartPr/>
              <p14:nvPr/>
            </p14:nvContentPartPr>
            <p14:xfrm>
              <a:off x="5635200" y="3353080"/>
              <a:ext cx="33840" cy="10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0A73B-2BE7-4767-907A-E310BE5876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720" y="3346600"/>
                <a:ext cx="43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14:cNvPr>
              <p14:cNvContentPartPr/>
              <p14:nvPr/>
            </p14:nvContentPartPr>
            <p14:xfrm>
              <a:off x="5714400" y="3641440"/>
              <a:ext cx="14040" cy="15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D4BD95-A6B8-4436-AC38-2851567DE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7200" y="3635320"/>
                <a:ext cx="2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14:cNvPr>
              <p14:cNvContentPartPr/>
              <p14:nvPr/>
            </p14:nvContentPartPr>
            <p14:xfrm>
              <a:off x="6756240" y="3013960"/>
              <a:ext cx="5544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B812E2-A089-4E0F-86F2-32FC0FD3CF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1560" y="3007120"/>
                <a:ext cx="63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14:cNvPr>
              <p14:cNvContentPartPr/>
              <p14:nvPr/>
            </p14:nvContentPartPr>
            <p14:xfrm>
              <a:off x="6901320" y="3288640"/>
              <a:ext cx="36720" cy="24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6244AA-9C1E-4156-A455-3CE917A034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49" y="3281451"/>
                <a:ext cx="49081" cy="25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14:cNvPr>
              <p14:cNvContentPartPr/>
              <p14:nvPr/>
            </p14:nvContentPartPr>
            <p14:xfrm>
              <a:off x="7036680" y="3017920"/>
              <a:ext cx="236520" cy="23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2E16-86ED-4B88-B9EC-DC1B212FC8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8760" y="3010720"/>
                <a:ext cx="248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14:cNvPr>
              <p14:cNvContentPartPr/>
              <p14:nvPr/>
            </p14:nvContentPartPr>
            <p14:xfrm>
              <a:off x="6058200" y="3733240"/>
              <a:ext cx="26352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8B0A8B-D6E5-4CD6-9FF7-7CCF13BDED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5320" y="3728934"/>
                <a:ext cx="270720" cy="12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14:cNvPr>
              <p14:cNvContentPartPr/>
              <p14:nvPr/>
            </p14:nvContentPartPr>
            <p14:xfrm>
              <a:off x="7060800" y="3403480"/>
              <a:ext cx="134280" cy="6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E33538-C7B0-4AB1-8C1D-062D02527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6480" y="3397720"/>
                <a:ext cx="14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14:cNvPr>
              <p14:cNvContentPartPr/>
              <p14:nvPr/>
            </p14:nvContentPartPr>
            <p14:xfrm>
              <a:off x="4532520" y="2594560"/>
              <a:ext cx="284400" cy="29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45164B-5270-4105-BE2F-E53A16CB60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4950" y="2587000"/>
                <a:ext cx="2999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14:cNvPr>
              <p14:cNvContentPartPr/>
              <p14:nvPr/>
            </p14:nvContentPartPr>
            <p14:xfrm>
              <a:off x="3775800" y="3151120"/>
              <a:ext cx="149400" cy="2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15D391-1610-463B-A8E6-4746E71A1B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1850" y="3146440"/>
                <a:ext cx="15694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14:cNvPr>
              <p14:cNvContentPartPr/>
              <p14:nvPr/>
            </p14:nvContentPartPr>
            <p14:xfrm>
              <a:off x="2549640" y="3613720"/>
              <a:ext cx="138600" cy="5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77BBB4-A4A4-44CF-BC16-AFCDE3B90F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47480" y="3610840"/>
                <a:ext cx="143640" cy="6012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BC63522C-177D-4C97-A4DC-39AF3517028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67460" y="1534160"/>
            <a:ext cx="7378700" cy="45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5" y="1600314"/>
            <a:ext cx="63133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Top-down parsers</a:t>
            </a: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Deadline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1399/7/28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 out of 100.   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ass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41738"/>
            <a:ext cx="2750185" cy="24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633391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2407912"/>
            <a:ext cx="5543550" cy="523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Convert this grammar to LL(1)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1567670" y="2931787"/>
            <a:ext cx="4610100" cy="308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S::=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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|A S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A ::= id := id</a:t>
            </a:r>
            <a:b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A ::= if id then A</a:t>
            </a:r>
            <a:b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::= if id then A' else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A' ::= id := id</a:t>
            </a:r>
            <a:b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A' ::= if id then A' else A‘</a:t>
            </a:r>
          </a:p>
        </p:txBody>
      </p:sp>
    </p:spTree>
    <p:extLst>
      <p:ext uri="{BB962C8B-B14F-4D97-AF65-F5344CB8AC3E}">
        <p14:creationId xmlns:p14="http://schemas.microsoft.com/office/powerpoint/2010/main" val="40774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633391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423DAF-9372-4FE7-82CD-66C4B6319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25" y="2368551"/>
            <a:ext cx="6907675" cy="36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414532"/>
            <a:ext cx="31281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Ex.</a:t>
            </a:r>
            <a:r>
              <a:rPr lang="en-US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A9F5B-9FBC-4263-BEA8-E35918CC0A57}"/>
              </a:ext>
            </a:extLst>
          </p:cNvPr>
          <p:cNvSpPr txBox="1"/>
          <p:nvPr/>
        </p:nvSpPr>
        <p:spPr>
          <a:xfrm>
            <a:off x="1245724" y="2295309"/>
            <a:ext cx="6511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 ::=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Aa | a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Left factoring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::=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| a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A” ::= Bd | a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ii. Eliminate left recursion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 ::=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| a =&gt;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::=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::=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A”A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|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=&gt;  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::= Bd A’ |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| 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B ::= Be | b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=&gt;  B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B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’::= e B’ | </a:t>
            </a:r>
          </a:p>
        </p:txBody>
      </p:sp>
    </p:spTree>
    <p:extLst>
      <p:ext uri="{BB962C8B-B14F-4D97-AF65-F5344CB8AC3E}">
        <p14:creationId xmlns:p14="http://schemas.microsoft.com/office/powerpoint/2010/main" val="16952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parsers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CA42BB-068F-4D1F-9B55-7B0B3C7C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9" y="3763770"/>
            <a:ext cx="5848351" cy="15956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C4330A-C4E7-4E96-A383-7E97FE9F4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325" y="1400175"/>
            <a:ext cx="3848100" cy="40386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6180FD2-3133-4CA1-98F6-385828FEEB46}"/>
              </a:ext>
            </a:extLst>
          </p:cNvPr>
          <p:cNvSpPr/>
          <p:nvPr/>
        </p:nvSpPr>
        <p:spPr>
          <a:xfrm>
            <a:off x="1181100" y="1689100"/>
            <a:ext cx="6257925" cy="149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A predictive parser uses the next input symbol, as a look-ahead to determine the production rule for expanding the current nonterminal.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3FD890-8272-4FE2-9925-991B82E4F4CE}"/>
              </a:ext>
            </a:extLst>
          </p:cNvPr>
          <p:cNvGrpSpPr/>
          <p:nvPr/>
        </p:nvGrpSpPr>
        <p:grpSpPr>
          <a:xfrm>
            <a:off x="2562225" y="2095500"/>
            <a:ext cx="6391275" cy="2749502"/>
            <a:chOff x="2562225" y="2095500"/>
            <a:chExt cx="6391275" cy="2749502"/>
          </a:xfrm>
        </p:grpSpPr>
        <p:cxnSp>
          <p:nvCxnSpPr>
            <p:cNvPr id="28" name="Connector: Curved 11">
              <a:extLst>
                <a:ext uri="{FF2B5EF4-FFF2-40B4-BE49-F238E27FC236}">
                  <a16:creationId xmlns:a16="http://schemas.microsoft.com/office/drawing/2014/main" id="{24F7ED74-5BE0-4266-8553-A643ED6A45FC}"/>
                </a:ext>
              </a:extLst>
            </p:cNvPr>
            <p:cNvCxnSpPr/>
            <p:nvPr/>
          </p:nvCxnSpPr>
          <p:spPr>
            <a:xfrm flipV="1">
              <a:off x="2562225" y="2095500"/>
              <a:ext cx="6353175" cy="52387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13">
              <a:extLst>
                <a:ext uri="{FF2B5EF4-FFF2-40B4-BE49-F238E27FC236}">
                  <a16:creationId xmlns:a16="http://schemas.microsoft.com/office/drawing/2014/main" id="{BA1FA1F8-E151-4484-BF2B-711834E36FA5}"/>
                </a:ext>
              </a:extLst>
            </p:cNvPr>
            <p:cNvCxnSpPr/>
            <p:nvPr/>
          </p:nvCxnSpPr>
          <p:spPr>
            <a:xfrm>
              <a:off x="2562225" y="2619375"/>
              <a:ext cx="6267450" cy="285750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nector: Curved 15">
              <a:extLst>
                <a:ext uri="{FF2B5EF4-FFF2-40B4-BE49-F238E27FC236}">
                  <a16:creationId xmlns:a16="http://schemas.microsoft.com/office/drawing/2014/main" id="{AF62066A-E802-46D1-B6DB-6F55AB5F616F}"/>
                </a:ext>
              </a:extLst>
            </p:cNvPr>
            <p:cNvCxnSpPr/>
            <p:nvPr/>
          </p:nvCxnSpPr>
          <p:spPr>
            <a:xfrm>
              <a:off x="2695575" y="2619375"/>
              <a:ext cx="6219825" cy="100012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Curved 17">
              <a:extLst>
                <a:ext uri="{FF2B5EF4-FFF2-40B4-BE49-F238E27FC236}">
                  <a16:creationId xmlns:a16="http://schemas.microsoft.com/office/drawing/2014/main" id="{93117151-3A6F-47C1-AEDD-2CB33E2BF9C2}"/>
                </a:ext>
              </a:extLst>
            </p:cNvPr>
            <p:cNvCxnSpPr>
              <a:cxnSpLocks/>
            </p:cNvCxnSpPr>
            <p:nvPr/>
          </p:nvCxnSpPr>
          <p:spPr>
            <a:xfrm>
              <a:off x="2800350" y="2619375"/>
              <a:ext cx="6115050" cy="1473297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nector: Curved 21">
              <a:extLst>
                <a:ext uri="{FF2B5EF4-FFF2-40B4-BE49-F238E27FC236}">
                  <a16:creationId xmlns:a16="http://schemas.microsoft.com/office/drawing/2014/main" id="{1E951948-DFEB-40EC-A94E-F76BC2ED281F}"/>
                </a:ext>
              </a:extLst>
            </p:cNvPr>
            <p:cNvCxnSpPr/>
            <p:nvPr/>
          </p:nvCxnSpPr>
          <p:spPr>
            <a:xfrm>
              <a:off x="2781300" y="2619375"/>
              <a:ext cx="6172200" cy="2225627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09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414532"/>
            <a:ext cx="31281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Ex.</a:t>
            </a:r>
            <a:r>
              <a:rPr lang="en-US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BC935-C898-463D-9A5F-EE667AF97D37}"/>
              </a:ext>
            </a:extLst>
          </p:cNvPr>
          <p:cNvSpPr txBox="1"/>
          <p:nvPr/>
        </p:nvSpPr>
        <p:spPr>
          <a:xfrm>
            <a:off x="6000605" y="2450690"/>
            <a:ext cx="4754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 ::= A B |A c| a | aa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Left factoring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A ::= AA” | a D 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A” ::= B | c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D  ::= a |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ii. Eliminate left recursion  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 A  ::= a D A’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A’ ::= B A’ | c A’ |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2F789-4827-4BE9-BB65-5418FE4FB775}"/>
              </a:ext>
            </a:extLst>
          </p:cNvPr>
          <p:cNvSpPr txBox="1"/>
          <p:nvPr/>
        </p:nvSpPr>
        <p:spPr>
          <a:xfrm>
            <a:off x="1245725" y="2450690"/>
            <a:ext cx="4754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 ::= A b |A c| a | b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Left factoring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A ::= AA” | a | b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A” ::= b | c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ii. Eliminate left recursion 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 A  ::=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| b A’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A’ ::= b A’ | c A’ |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338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78724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Exercise 3: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480CB-F42D-4E15-811F-0099BF6AF715}"/>
              </a:ext>
            </a:extLst>
          </p:cNvPr>
          <p:cNvSpPr/>
          <p:nvPr/>
        </p:nvSpPr>
        <p:spPr>
          <a:xfrm>
            <a:off x="1245724" y="2024453"/>
            <a:ext cx="73648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grammar G12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out all aspects of Grammar G12 which are not LL(1).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new grammar which accepts the same language, but avoids left recursion and common left prefixes.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FIRST and FOLLOW sets for the new grammar.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out the LL(1) parse table for the new grammar.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new grammar an LL(1) grammar? Explain your answer carefully.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C57FD7-18E5-4A6F-8A86-C9FB0425B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99" y="2244978"/>
            <a:ext cx="3257717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78724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Exercise 4: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E8CCB9-37DA-4F06-94A6-F53BEE91D885}"/>
              </a:ext>
            </a:extLst>
          </p:cNvPr>
          <p:cNvSpPr/>
          <p:nvPr/>
        </p:nvSpPr>
        <p:spPr>
          <a:xfrm>
            <a:off x="1245725" y="2024453"/>
            <a:ext cx="8412480" cy="430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the assignment statements grammar</a:t>
            </a:r>
          </a:p>
          <a:p>
            <a:pPr lvl="1"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id := E</a:t>
            </a:r>
            <a:endParaRPr lang="en-US" sz="2400" dirty="0">
              <a:solidFill>
                <a:srgbClr val="00008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 + T | E - T | T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hangingPunct="0">
              <a:lnSpc>
                <a:spcPct val="140000"/>
              </a:lnSpc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T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* F | T / F | F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hangingPunct="0">
              <a:lnSpc>
                <a:spcPct val="14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| No | ( E )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Convert the grammar to LL(1).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Construct the parsing table for the grammar.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the table to parse the statement: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:= (b/c*3 – e*f)/2</a:t>
            </a:r>
          </a:p>
        </p:txBody>
      </p:sp>
    </p:spTree>
    <p:extLst>
      <p:ext uri="{BB962C8B-B14F-4D97-AF65-F5344CB8AC3E}">
        <p14:creationId xmlns:p14="http://schemas.microsoft.com/office/powerpoint/2010/main" val="29703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DCC11A-A8A4-44E6-97A3-B06617BE2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86"/>
          <a:stretch/>
        </p:blipFill>
        <p:spPr>
          <a:xfrm>
            <a:off x="1245725" y="2060575"/>
            <a:ext cx="4098290" cy="4142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414532"/>
            <a:ext cx="31281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Ex.</a:t>
            </a:r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2176F-E765-428C-AE85-B69AFFA87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930" y="2290981"/>
            <a:ext cx="3365051" cy="26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414532"/>
            <a:ext cx="31281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Ex.</a:t>
            </a:r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97DF14-5A96-4EC7-AEC6-0DC10ADBE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25" y="2499131"/>
            <a:ext cx="7442853" cy="3060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C873C-E7CD-415F-8A2C-50B8BE49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2163851"/>
            <a:ext cx="4133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414532"/>
            <a:ext cx="31281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Ex.</a:t>
            </a:r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3E15C-61BF-4839-9D6E-9006DB3A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847" y="2305474"/>
            <a:ext cx="817149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76334B-D014-4BAF-B19E-AE734550B7B9}"/>
              </a:ext>
            </a:extLst>
          </p:cNvPr>
          <p:cNvSpPr/>
          <p:nvPr/>
        </p:nvSpPr>
        <p:spPr>
          <a:xfrm>
            <a:off x="1245725" y="1791395"/>
            <a:ext cx="10058400" cy="387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recursive-descent parser is structured as a set of mutually recursive procedures, one for each nonterminal in the grammar.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corresponding to nonterminal A recognizes an instance of A in the input stream.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a nonterminal B on some right-hand side for A, the parser invokes the procedure corresponding to B.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the grammar itself serves as a guide to the parser's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676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49E5-F07F-48EE-AEEB-FCCB2E4F8C76}"/>
              </a:ext>
            </a:extLst>
          </p:cNvPr>
          <p:cNvSpPr/>
          <p:nvPr/>
        </p:nvSpPr>
        <p:spPr>
          <a:xfrm>
            <a:off x="1276205" y="1443645"/>
            <a:ext cx="1017524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for the presence of a nonterminal, say ’A’, the code invokes a procedure,  named 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Suppose: 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36399-0D95-4FF7-B6C4-1E8F2CF14245}"/>
              </a:ext>
            </a:extLst>
          </p:cNvPr>
          <p:cNvSpPr/>
          <p:nvPr/>
        </p:nvSpPr>
        <p:spPr>
          <a:xfrm>
            <a:off x="1245725" y="3139531"/>
            <a:ext cx="10205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{ 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Parser () {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A()}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A()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/*A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 Expect(‘a’); B(), D(); }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void Expect(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Symbols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if (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}  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061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2554F-F191-4226-9FC0-9C272ACA1AA5}"/>
              </a:ext>
            </a:extLst>
          </p:cNvPr>
          <p:cNvSpPr/>
          <p:nvPr/>
        </p:nvSpPr>
        <p:spPr>
          <a:xfrm>
            <a:off x="1316845" y="2321255"/>
            <a:ext cx="10538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instance:</a:t>
            </a:r>
          </a:p>
          <a:p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E then S | if E then S else S | begin S L | print E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 | ; S L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28D5E5-CF11-46B5-B344-A008234A086A}"/>
              </a:ext>
            </a:extLst>
          </p:cNvPr>
          <p:cNvSpPr/>
          <p:nvPr/>
        </p:nvSpPr>
        <p:spPr>
          <a:xfrm>
            <a:off x="1245725" y="1443645"/>
            <a:ext cx="9479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 develop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/ method for each non-terminal A, with the same name as the nonterminal.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98E7F-E0B6-4472-A4CA-45F91EC9E3AC}"/>
              </a:ext>
            </a:extLst>
          </p:cNvPr>
          <p:cNvSpPr/>
          <p:nvPr/>
        </p:nvSpPr>
        <p:spPr>
          <a:xfrm>
            <a:off x="1327004" y="3800765"/>
            <a:ext cx="98743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non-terminals S, L, and E, in the grammar.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methods S(), L() and E() should be written.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lexical analyzer method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invoked to get the next lexicon from the input file.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copies the symbol in a global variable called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always the next symbol is accessible via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before the next symbol could be analyzed.</a:t>
            </a:r>
          </a:p>
        </p:txBody>
      </p:sp>
    </p:spTree>
    <p:extLst>
      <p:ext uri="{BB962C8B-B14F-4D97-AF65-F5344CB8AC3E}">
        <p14:creationId xmlns:p14="http://schemas.microsoft.com/office/powerpoint/2010/main" val="12290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2EB470-617D-451F-B9E0-E5770210FE24}"/>
              </a:ext>
            </a:extLst>
          </p:cNvPr>
          <p:cNvSpPr/>
          <p:nvPr/>
        </p:nvSpPr>
        <p:spPr>
          <a:xfrm>
            <a:off x="1245724" y="1332810"/>
            <a:ext cx="106254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</a:rPr>
              <a:t>// S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</a:rPr>
              <a:t> if E then S | if E then S else S | begin S L | print E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S() 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 if 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"if") 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 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E();  expect( "then");  S();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"else") {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S(); return; }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 else if 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"begin") {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S(); L(); return; }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else if 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"print") 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{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E();  return; } 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else { throw new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IllegalTokenException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("Procedure S() expected an 'if’ 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or 'then' or else or begin or print  token " + "but received: " 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+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en-US" sz="22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}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1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Grammars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363E5-AD22-4DF5-B633-F1331DE0B7C9}"/>
              </a:ext>
            </a:extLst>
          </p:cNvPr>
          <p:cNvSpPr txBox="1"/>
          <p:nvPr/>
        </p:nvSpPr>
        <p:spPr>
          <a:xfrm>
            <a:off x="1252537" y="1781175"/>
            <a:ext cx="968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LL(1) if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can be parsed by considering only one non-terminal and the next token, as look ahead, in the input stream.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FF671-4C33-4C11-8553-015AA41FE6C6}"/>
              </a:ext>
            </a:extLst>
          </p:cNvPr>
          <p:cNvSpPr txBox="1"/>
          <p:nvPr/>
        </p:nvSpPr>
        <p:spPr>
          <a:xfrm>
            <a:off x="1252537" y="2686050"/>
            <a:ext cx="576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grammar is LL(1):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 ::= a S B | d B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::= b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a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7B154CD8-5CC9-4F4D-AFEE-103EE07D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20264"/>
              </p:ext>
            </p:extLst>
          </p:nvPr>
        </p:nvGraphicFramePr>
        <p:xfrm>
          <a:off x="2695073" y="4908550"/>
          <a:ext cx="275229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3730">
                  <a:extLst>
                    <a:ext uri="{9D8B030D-6E8A-4147-A177-3AD203B41FA5}">
                      <a16:colId xmlns:a16="http://schemas.microsoft.com/office/drawing/2014/main" val="4033114070"/>
                    </a:ext>
                  </a:extLst>
                </a:gridCol>
                <a:gridCol w="764830">
                  <a:extLst>
                    <a:ext uri="{9D8B030D-6E8A-4147-A177-3AD203B41FA5}">
                      <a16:colId xmlns:a16="http://schemas.microsoft.com/office/drawing/2014/main" val="3244237400"/>
                    </a:ext>
                  </a:extLst>
                </a:gridCol>
                <a:gridCol w="443602">
                  <a:extLst>
                    <a:ext uri="{9D8B030D-6E8A-4147-A177-3AD203B41FA5}">
                      <a16:colId xmlns:a16="http://schemas.microsoft.com/office/drawing/2014/main" val="2876544012"/>
                    </a:ext>
                  </a:extLst>
                </a:gridCol>
                <a:gridCol w="780128">
                  <a:extLst>
                    <a:ext uri="{9D8B030D-6E8A-4147-A177-3AD203B41FA5}">
                      <a16:colId xmlns:a16="http://schemas.microsoft.com/office/drawing/2014/main" val="223464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N.T.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88B8C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 S B 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 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88B8C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056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B18914-A5F7-4AC7-87CC-A269A2A855F4}"/>
              </a:ext>
            </a:extLst>
          </p:cNvPr>
          <p:cNvSpPr txBox="1"/>
          <p:nvPr/>
        </p:nvSpPr>
        <p:spPr>
          <a:xfrm>
            <a:off x="1252537" y="4329588"/>
            <a:ext cx="2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E27136-490A-4C1F-9481-D69676F10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0" y="2696389"/>
            <a:ext cx="2819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BAC62-2177-4436-A5A9-8AAD8157249B}"/>
              </a:ext>
            </a:extLst>
          </p:cNvPr>
          <p:cNvSpPr/>
          <p:nvPr/>
        </p:nvSpPr>
        <p:spPr>
          <a:xfrm>
            <a:off x="1087120" y="4230588"/>
            <a:ext cx="60858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1. Transform the G into LL(1):</a:t>
            </a: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G: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T E’</a:t>
            </a: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E’  +T E’ | -T E’ |  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’</a:t>
            </a: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T’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* F T’| / F T’ |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F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| No | ( E 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46305-0552-4BE9-ACDB-01FFCC3D2A66}"/>
              </a:ext>
            </a:extLst>
          </p:cNvPr>
          <p:cNvSpPr/>
          <p:nvPr/>
        </p:nvSpPr>
        <p:spPr>
          <a:xfrm>
            <a:off x="6451600" y="4786690"/>
            <a:ext cx="431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- Equivaled G. (EBNF)</a:t>
            </a: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G: 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 {+ T | - T}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F {* F | / F}  </a:t>
            </a:r>
          </a:p>
          <a:p>
            <a:pPr lvl="1" hangingPunct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F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| No | ( E 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F5F27-5FBB-43A9-94CE-3E00F1B0067E}"/>
              </a:ext>
            </a:extLst>
          </p:cNvPr>
          <p:cNvSpPr/>
          <p:nvPr/>
        </p:nvSpPr>
        <p:spPr>
          <a:xfrm>
            <a:off x="1097280" y="2174460"/>
            <a:ext cx="7513320" cy="2102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For instance consider the regular expressions grammar</a:t>
            </a: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G:  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 + T | E - T | T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4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 * F | T / F | F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4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F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| No | ( E )</a:t>
            </a:r>
            <a:endParaRPr lang="en-US" sz="240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528FE-9E5E-42F1-BBCF-9096A94EA600}"/>
              </a:ext>
            </a:extLst>
          </p:cNvPr>
          <p:cNvSpPr/>
          <p:nvPr/>
        </p:nvSpPr>
        <p:spPr>
          <a:xfrm>
            <a:off x="1097280" y="1419968"/>
            <a:ext cx="10088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recursive-descent parser is structured as a set of mutually recursive procedures, one for each nonterminal in the grammar. </a:t>
            </a:r>
          </a:p>
        </p:txBody>
      </p:sp>
    </p:spTree>
    <p:extLst>
      <p:ext uri="{BB962C8B-B14F-4D97-AF65-F5344CB8AC3E}">
        <p14:creationId xmlns:p14="http://schemas.microsoft.com/office/powerpoint/2010/main" val="39043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5F8CE2-4509-42F3-BDD1-B7EF879B94F2}"/>
              </a:ext>
            </a:extLst>
          </p:cNvPr>
          <p:cNvSpPr/>
          <p:nvPr/>
        </p:nvSpPr>
        <p:spPr>
          <a:xfrm>
            <a:off x="1245725" y="1354925"/>
            <a:ext cx="9824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corresponding to nonterminal A recognizes an instance of A in the input stream.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952F5-78CF-4C76-BC15-7E2AAEDB7137}"/>
              </a:ext>
            </a:extLst>
          </p:cNvPr>
          <p:cNvSpPr/>
          <p:nvPr/>
        </p:nvSpPr>
        <p:spPr>
          <a:xfrm>
            <a:off x="1731319" y="2224944"/>
            <a:ext cx="5183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 E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T E’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Public void E()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{ /* E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*/ T();  E’(); } 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B433D1-6408-43BF-B390-605D83C74A16}"/>
              </a:ext>
            </a:extLst>
          </p:cNvPr>
          <p:cNvSpPr/>
          <p:nvPr/>
        </p:nvSpPr>
        <p:spPr>
          <a:xfrm>
            <a:off x="1245725" y="3210928"/>
            <a:ext cx="10049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a nonterminal B on some right-hand side for A, the parser invokes the procedure corresponding to B.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8FA1D-1E05-48CB-9E20-3ECF19F0DC4F}"/>
              </a:ext>
            </a:extLst>
          </p:cNvPr>
          <p:cNvSpPr/>
          <p:nvPr/>
        </p:nvSpPr>
        <p:spPr>
          <a:xfrm>
            <a:off x="1731319" y="4109581"/>
            <a:ext cx="58034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//E’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+T E’ | -T E’ |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Public void E()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{if (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currentSymbol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s_Add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{/* E’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*/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nextSymbol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(); T(); E’();}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else if (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currentSymbol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s_Sub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{/* E’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*/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nextSymbol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(); T(); E’();}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EBNF to BNF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4A657-1BDB-4D4D-844F-C38CBE66BD5D}"/>
              </a:ext>
            </a:extLst>
          </p:cNvPr>
          <p:cNvSpPr/>
          <p:nvPr/>
        </p:nvSpPr>
        <p:spPr>
          <a:xfrm>
            <a:off x="1245724" y="1443645"/>
            <a:ext cx="1010807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parsers (especially bottom-up) a BNF grammar is often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better, than EBNF. But it’s easy to convert an EBNF Grammar to BNF: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every repetition { E } to a fresh non-terminal X and add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::=  | E X.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every option [ E ] to a fresh non-terminal X and add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::=  | E.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every group ( E ) to a fresh non-terminal X and add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::= E.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even do away with alternatives by having several productions with the same non-terminal</a:t>
            </a:r>
            <a:r>
              <a:rPr lang="en-US" sz="2400" dirty="0" smtClean="0">
                <a:solidFill>
                  <a:srgbClr val="009E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::= E | E’. becomes X ::= E. X ::= E’.</a:t>
            </a:r>
          </a:p>
        </p:txBody>
      </p:sp>
    </p:spTree>
    <p:extLst>
      <p:ext uri="{BB962C8B-B14F-4D97-AF65-F5344CB8AC3E}">
        <p14:creationId xmlns:p14="http://schemas.microsoft.com/office/powerpoint/2010/main" val="32696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BF5F4D-D678-4A1B-BCAE-31861C22B88C}"/>
              </a:ext>
            </a:extLst>
          </p:cNvPr>
          <p:cNvSpPr/>
          <p:nvPr/>
        </p:nvSpPr>
        <p:spPr>
          <a:xfrm>
            <a:off x="1245725" y="1236226"/>
            <a:ext cx="10753770" cy="548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 recursive descent parser it is easier to use extended BNF.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G: 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{+ T | - T}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 {* F | / F}  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| No | ( E )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public class Parser 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{   private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symbols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Parser() { // Gets the next symbol,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before calling E</a:t>
            </a:r>
          </a:p>
          <a:p>
            <a:pPr hangingPunct="0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nextSymbol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(); }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  G: E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{+ T | - T}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public void E( ) 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{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 E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*/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T(); 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while (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S_Add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||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S_Sub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{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nextSymbol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(); T(); }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} </a:t>
            </a:r>
          </a:p>
        </p:txBody>
      </p:sp>
    </p:spTree>
    <p:extLst>
      <p:ext uri="{BB962C8B-B14F-4D97-AF65-F5344CB8AC3E}">
        <p14:creationId xmlns:p14="http://schemas.microsoft.com/office/powerpoint/2010/main" val="36091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F5F4D-D678-4A1B-BCAE-31861C22B88C}"/>
              </a:ext>
            </a:extLst>
          </p:cNvPr>
          <p:cNvSpPr/>
          <p:nvPr/>
        </p:nvSpPr>
        <p:spPr>
          <a:xfrm>
            <a:off x="1443844" y="1301236"/>
            <a:ext cx="1018668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 T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 {* F | / F} 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public void T( )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{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 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*/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F();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while 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S_Mul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||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S_Div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{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nextSymbol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(); F(); } }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  Id | No | ( E )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public void F( )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{  if 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S_Id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||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S_No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nextSymbol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();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else {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 F  ( E ) */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Expect(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S_openPar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); E(); Expect(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S_closePar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); }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public void Expect(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enum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symbols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expectedSymbol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{ if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currentSymbol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expectedSymbol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nextSymbol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();  else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syntaxError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(); }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public void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nextSymbol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 File *input-File){ … }     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} //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Eof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Parser Class.                 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 Pascal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245725" y="2062730"/>
            <a:ext cx="935736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ProgramX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Program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;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BlockBody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.</a:t>
            </a: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Blockbody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[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] [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] [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{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FunctionDef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}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CompaundStatement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ConstandDef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{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 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= ( No | id ) ; </a:t>
            </a: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{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id = (integer | real | character)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{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</a:t>
            </a: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id : (integer | real | character)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D296A-6DAF-482F-A9AB-E0DC768B473F}"/>
              </a:ext>
            </a:extLst>
          </p:cNvPr>
          <p:cNvSpPr txBox="1"/>
          <p:nvPr/>
        </p:nvSpPr>
        <p:spPr>
          <a:xfrm>
            <a:off x="1245725" y="1443645"/>
            <a:ext cx="93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mini-pascal grammar:</a:t>
            </a:r>
          </a:p>
        </p:txBody>
      </p:sp>
    </p:spTree>
    <p:extLst>
      <p:ext uri="{BB962C8B-B14F-4D97-AF65-F5344CB8AC3E}">
        <p14:creationId xmlns:p14="http://schemas.microsoft.com/office/powerpoint/2010/main" val="14807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 Pascal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9822B1-3707-404E-80D9-DD22999C8236}"/>
                  </a:ext>
                </a:extLst>
              </p14:cNvPr>
              <p14:cNvContentPartPr/>
              <p14:nvPr/>
            </p14:nvContentPartPr>
            <p14:xfrm>
              <a:off x="8004000" y="2798680"/>
              <a:ext cx="107640" cy="330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9822B1-3707-404E-80D9-DD22999C82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9680" y="2790391"/>
                <a:ext cx="119880" cy="342733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0656952-2792-4152-88BD-2C4ED1702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980" y="1407239"/>
            <a:ext cx="8702040" cy="49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 Pascal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R.D. parser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165860" y="1490008"/>
            <a:ext cx="9232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Begin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	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init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();                   // Initializes the Mini-Pascal parser                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	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NextSymbol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();    // Get a lookahead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	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ProgramX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();        // Call Starting symbol function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End.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6C502-4C11-442E-A3DC-53040F6B7DD4}"/>
              </a:ext>
            </a:extLst>
          </p:cNvPr>
          <p:cNvSpPr/>
          <p:nvPr/>
        </p:nvSpPr>
        <p:spPr>
          <a:xfrm>
            <a:off x="1127760" y="3403749"/>
            <a:ext cx="8981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Public class Parser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{  public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enum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symbols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Parser(String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SourceFile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	 {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init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SourceFile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);            // Open Source and …                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	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NextSymbol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();              //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= next symbol;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	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ProgramX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();                 // Call Start-symbol }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…       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35033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 Pascal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R.D. parser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245725" y="1616393"/>
            <a:ext cx="978408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Recursive descent parsers start by calling the starting symbol of the grammar. </a:t>
            </a:r>
          </a:p>
          <a:p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/*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ProgramX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Program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;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blockBody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. */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ProgramX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{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S_Program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); // Expect visiting the “program” keyword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S_id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);            // Expect visiting an identifier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S_Semi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);      // Expect visiting a semicolon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bolckBody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             // Invoke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blockBody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S_Dot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);        // Expect visiting a dot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41735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 Pascal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R.D. parser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245725" y="1577921"/>
            <a:ext cx="1009904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/*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blockBody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[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constantDefpart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] [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typeDefPart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] [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varDefPart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{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functionDef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procedureDef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}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compaundStatement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*/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blockBody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{     if 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S_Const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	if 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S_Type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typeDefpart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;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	if 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S_Var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;                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while 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S_Procedure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S_function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if 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S_Procedure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else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functionDef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compoundStatement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03397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Grammars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FF671-4C33-4C11-8553-015AA41FE6C6}"/>
              </a:ext>
            </a:extLst>
          </p:cNvPr>
          <p:cNvSpPr txBox="1"/>
          <p:nvPr/>
        </p:nvSpPr>
        <p:spPr>
          <a:xfrm>
            <a:off x="1245726" y="1328870"/>
            <a:ext cx="576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grammar is LL(1):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 ::= a S B | d B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::= b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a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7B154CD8-5CC9-4F4D-AFEE-103EE07D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18273"/>
              </p:ext>
            </p:extLst>
          </p:nvPr>
        </p:nvGraphicFramePr>
        <p:xfrm>
          <a:off x="2069464" y="3381666"/>
          <a:ext cx="3145789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1793">
                  <a:extLst>
                    <a:ext uri="{9D8B030D-6E8A-4147-A177-3AD203B41FA5}">
                      <a16:colId xmlns:a16="http://schemas.microsoft.com/office/drawing/2014/main" val="4033114070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3244237400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2876544012"/>
                    </a:ext>
                  </a:extLst>
                </a:gridCol>
                <a:gridCol w="924165">
                  <a:extLst>
                    <a:ext uri="{9D8B030D-6E8A-4147-A177-3AD203B41FA5}">
                      <a16:colId xmlns:a16="http://schemas.microsoft.com/office/drawing/2014/main" val="223464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N.T.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588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88B8C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 S B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 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88B8C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056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1B18914-A5F7-4AC7-87CC-A269A2A855F4}"/>
              </a:ext>
            </a:extLst>
          </p:cNvPr>
          <p:cNvSpPr txBox="1"/>
          <p:nvPr/>
        </p:nvSpPr>
        <p:spPr>
          <a:xfrm>
            <a:off x="1286986" y="2883637"/>
            <a:ext cx="2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649C5-E00C-416D-96BB-5078A6655D32}"/>
              </a:ext>
            </a:extLst>
          </p:cNvPr>
          <p:cNvSpPr txBox="1"/>
          <p:nvPr/>
        </p:nvSpPr>
        <p:spPr>
          <a:xfrm>
            <a:off x="1361454" y="4644840"/>
            <a:ext cx="351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string: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adbaa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74B5A5-0043-4D2D-83F8-E87F97D3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259" y="2724600"/>
            <a:ext cx="2133600" cy="809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3FB76F-FDD5-4CC1-ABE3-1C194D3EB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276" y="3548195"/>
            <a:ext cx="1304925" cy="647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222F5B-565B-46E9-A043-A9DE53E0B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047" y="4745984"/>
            <a:ext cx="352425" cy="5619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6CE588-FF71-479F-908C-72C9CB19B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327" y="3506464"/>
            <a:ext cx="352425" cy="5619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C876FF-0460-4B94-ABA0-2B82BCAF3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369" y="4195895"/>
            <a:ext cx="1362075" cy="6477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B95D26-4DFB-4DDA-8752-22DF8EC979A7}"/>
              </a:ext>
            </a:extLst>
          </p:cNvPr>
          <p:cNvSpPr txBox="1"/>
          <p:nvPr/>
        </p:nvSpPr>
        <p:spPr>
          <a:xfrm>
            <a:off x="1361454" y="5106505"/>
            <a:ext cx="338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Parsing: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Use parsing table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to select a production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37482" y="1843369"/>
            <a:ext cx="2978152" cy="4450140"/>
            <a:chOff x="5845982" y="2077198"/>
            <a:chExt cx="2978152" cy="445014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9F5745-74E3-4F78-970E-A93FDBE8E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2336" y="2135487"/>
              <a:ext cx="2924175" cy="14287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A1AA02D-74EE-4EC0-8F08-A734E7BB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2652" y="3534225"/>
              <a:ext cx="2943225" cy="762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E20E78D-395D-4718-8006-AC702F22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132" y="4287514"/>
              <a:ext cx="2867025" cy="79057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6F7EF2-4D0E-4867-A22A-A1FCCAB19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8372" y="5035544"/>
              <a:ext cx="2867025" cy="75247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CECE97D-6136-478E-A091-7DFD2868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9959" y="5755813"/>
              <a:ext cx="2924175" cy="77152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01B5A9-1FC2-46EF-8E00-78DA9984B6D9}"/>
                </a:ext>
              </a:extLst>
            </p:cNvPr>
            <p:cNvSpPr txBox="1"/>
            <p:nvPr/>
          </p:nvSpPr>
          <p:spPr>
            <a:xfrm>
              <a:off x="6403829" y="2776035"/>
              <a:ext cx="701360" cy="3790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CAB24C5-8A7B-4CC7-BA9B-0708A4C5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45982" y="2077198"/>
              <a:ext cx="29241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8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 Pascal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R.D. parser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836831" y="1443645"/>
            <a:ext cx="1009904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/*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constantDefpart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constandDef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{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  */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public void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{     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S_Const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// while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currenstSymbol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in first(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while 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S_Id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                       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5D6BA-D607-4B6D-9F1B-FB8F1464946D}"/>
              </a:ext>
            </a:extLst>
          </p:cNvPr>
          <p:cNvSpPr/>
          <p:nvPr/>
        </p:nvSpPr>
        <p:spPr>
          <a:xfrm>
            <a:off x="985520" y="4206384"/>
            <a:ext cx="1009904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/*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id = ( No | id ) ;  */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public void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constantDefpart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{     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S_Id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); 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S_Eaual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);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if(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S_No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else Expect(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S_Id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);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expect(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S_Semicolon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8678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5" y="1443645"/>
            <a:ext cx="10108075" cy="20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Error recovery is  Error recovery is a process to act against the error in order to reduce the negative effect of the error.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next symbol does not match the expected symbol, then ignore the input symbols as far as next expected symbol is observed.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Recovery: Definition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245725" y="1443645"/>
            <a:ext cx="10099040" cy="396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Error recovery is a process to act against the error in order to reduce the negative effect of the error.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Internally the error recovery works as follows:</a:t>
            </a:r>
          </a:p>
          <a:p>
            <a:pPr marL="342900" indent="-342900">
              <a:lnSpc>
                <a:spcPct val="130000"/>
              </a:lnSpc>
              <a:buFont typeface="Times New Roman" panose="02020603050405020304" pitchFamily="18" charset="0"/>
              <a:buChar char="؞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The location of the syntax error is reported.</a:t>
            </a:r>
          </a:p>
          <a:p>
            <a:pPr marL="342900" indent="-342900">
              <a:lnSpc>
                <a:spcPct val="130000"/>
              </a:lnSpc>
              <a:buFont typeface="Times New Roman" panose="02020603050405020304" pitchFamily="18" charset="0"/>
              <a:buChar char="؞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 possible, the tokens that would be a legal continuation of the program are reported.</a:t>
            </a:r>
          </a:p>
          <a:p>
            <a:pPr marL="342900" indent="-342900">
              <a:lnSpc>
                <a:spcPct val="130000"/>
              </a:lnSpc>
              <a:buFont typeface="Times New Roman" panose="02020603050405020304" pitchFamily="18" charset="0"/>
              <a:buChar char="؞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The tokens that can serve to continue parsing are computed. A minimal sequence of tokens is skipped until one of these tokens is found.</a:t>
            </a:r>
          </a:p>
        </p:txBody>
      </p:sp>
    </p:spTree>
    <p:extLst>
      <p:ext uri="{BB962C8B-B14F-4D97-AF65-F5344CB8AC3E}">
        <p14:creationId xmlns:p14="http://schemas.microsoft.com/office/powerpoint/2010/main" val="25104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245725" y="1443645"/>
            <a:ext cx="958991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Consider the “Expect” method: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b="1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Expect(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enum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Symbols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{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	         </a:t>
            </a:r>
            <a:r>
              <a:rPr lang="en-US" sz="2000" b="1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 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   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</a:t>
            </a:r>
            <a:r>
              <a:rPr lang="en-US" sz="2000" b="1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else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   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}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We are going to complete the “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” method: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b="1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 )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{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	         </a:t>
            </a:r>
            <a:r>
              <a:rPr lang="en-US" sz="2000" b="1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Console.writeline</a:t>
            </a:r>
            <a:r>
              <a:rPr lang="en-US" sz="2000" b="1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“ Syntax Error “);</a:t>
            </a:r>
          </a:p>
          <a:p>
            <a:r>
              <a:rPr lang="en-US" sz="2000" b="1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             //Get the next look-ahead</a:t>
            </a:r>
            <a:r>
              <a:rPr lang="en-US" sz="2000" b="1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symbol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} </a:t>
            </a:r>
          </a:p>
        </p:txBody>
      </p:sp>
    </p:spTree>
    <p:extLst>
      <p:ext uri="{BB962C8B-B14F-4D97-AF65-F5344CB8AC3E}">
        <p14:creationId xmlns:p14="http://schemas.microsoft.com/office/powerpoint/2010/main" val="4918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Motivating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107440" y="1519388"/>
            <a:ext cx="3880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Now, consider this grammar: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5B488-7593-4144-86B5-263911D6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302" y="1947355"/>
            <a:ext cx="5093276" cy="23183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9F547E-04D5-47C3-B4AC-2FEB0E020106}"/>
              </a:ext>
            </a:extLst>
          </p:cNvPr>
          <p:cNvSpPr/>
          <p:nvPr/>
        </p:nvSpPr>
        <p:spPr>
          <a:xfrm>
            <a:off x="1107440" y="4203825"/>
            <a:ext cx="5667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Consider the following code: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0B1E8B-B265-40CF-995B-B201F4A0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302" y="4737151"/>
            <a:ext cx="3381088" cy="13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Motivating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355638" y="1443645"/>
            <a:ext cx="60230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compoundSt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::= begin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Sts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end*/  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procedure St( 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begin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S_Begin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S_end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end;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F547E-04D5-47C3-B4AC-2FEB0E020106}"/>
              </a:ext>
            </a:extLst>
          </p:cNvPr>
          <p:cNvSpPr/>
          <p:nvPr/>
        </p:nvSpPr>
        <p:spPr>
          <a:xfrm>
            <a:off x="1355638" y="3844302"/>
            <a:ext cx="568959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Sts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::= St;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Sts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 */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procedure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 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begin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St( ); 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S_semicolon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();             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end;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0B1E8B-B265-40CF-995B-B201F4A0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18" y="1529460"/>
            <a:ext cx="3381088" cy="132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87CD0-5066-4BCE-9F7B-942CE4CA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063" y="3442590"/>
            <a:ext cx="2638425" cy="18859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9682D04-04FE-41E4-9B12-D382496D16E0}"/>
              </a:ext>
            </a:extLst>
          </p:cNvPr>
          <p:cNvGrpSpPr/>
          <p:nvPr/>
        </p:nvGrpSpPr>
        <p:grpSpPr>
          <a:xfrm>
            <a:off x="6460841" y="1756594"/>
            <a:ext cx="3255813" cy="1884503"/>
            <a:chOff x="6460841" y="1756594"/>
            <a:chExt cx="3255813" cy="18845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8F569-E3F1-40AD-9D2B-16693146F62B}"/>
                </a:ext>
              </a:extLst>
            </p:cNvPr>
            <p:cNvCxnSpPr/>
            <p:nvPr/>
          </p:nvCxnSpPr>
          <p:spPr>
            <a:xfrm>
              <a:off x="6460841" y="1756594"/>
              <a:ext cx="1179222" cy="188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49AC78-9E24-42BB-A927-38826EABDFB3}"/>
                </a:ext>
              </a:extLst>
            </p:cNvPr>
            <p:cNvSpPr/>
            <p:nvPr/>
          </p:nvSpPr>
          <p:spPr>
            <a:xfrm>
              <a:off x="6873239" y="2927927"/>
              <a:ext cx="2843415" cy="429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 ahead : begin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4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Motivating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107440" y="1440497"/>
            <a:ext cx="602303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/* St ::=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ifSt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whileSt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assSt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compounSt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*/  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procedure St( 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begin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if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then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else if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s_while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then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else if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then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assSt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else  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s_begin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end;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0B1E8B-B265-40CF-995B-B201F4A0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38" y="4420444"/>
            <a:ext cx="3381088" cy="13289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EF2F3D-4E0D-4F0E-9880-09FC84CF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936" y="1617803"/>
            <a:ext cx="2638425" cy="18859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75A5944-90FF-4D67-9D09-AD3CAE5E69EB}"/>
              </a:ext>
            </a:extLst>
          </p:cNvPr>
          <p:cNvGrpSpPr/>
          <p:nvPr/>
        </p:nvGrpSpPr>
        <p:grpSpPr>
          <a:xfrm>
            <a:off x="2209800" y="2872509"/>
            <a:ext cx="6518564" cy="1634836"/>
            <a:chOff x="2209800" y="2872509"/>
            <a:chExt cx="6518564" cy="16348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4F444F-E2A7-4CE6-9324-98323E50DF4F}"/>
                </a:ext>
              </a:extLst>
            </p:cNvPr>
            <p:cNvCxnSpPr/>
            <p:nvPr/>
          </p:nvCxnSpPr>
          <p:spPr>
            <a:xfrm flipV="1">
              <a:off x="2209800" y="2872509"/>
              <a:ext cx="6518564" cy="1634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4A25B7-C891-44E6-A4F5-594CB97AC4B1}"/>
                </a:ext>
              </a:extLst>
            </p:cNvPr>
            <p:cNvSpPr/>
            <p:nvPr/>
          </p:nvSpPr>
          <p:spPr>
            <a:xfrm>
              <a:off x="5283199" y="3429000"/>
              <a:ext cx="2068945" cy="459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Look ahead : begin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B8BF1F6-6D1E-4232-9111-5B6F4958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54" y="3528727"/>
            <a:ext cx="1828800" cy="103822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900B439-C105-47EA-A264-E5AE22EACEAC}"/>
              </a:ext>
            </a:extLst>
          </p:cNvPr>
          <p:cNvGrpSpPr/>
          <p:nvPr/>
        </p:nvGrpSpPr>
        <p:grpSpPr>
          <a:xfrm>
            <a:off x="2362200" y="4032027"/>
            <a:ext cx="6079836" cy="747786"/>
            <a:chOff x="2209800" y="3879627"/>
            <a:chExt cx="6079836" cy="74778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BD4385-6AB4-4338-80ED-DC4911BE4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3888509"/>
              <a:ext cx="6079836" cy="738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F7B476-E3EF-4C53-A278-41BCF30C37D7}"/>
                </a:ext>
              </a:extLst>
            </p:cNvPr>
            <p:cNvSpPr/>
            <p:nvPr/>
          </p:nvSpPr>
          <p:spPr>
            <a:xfrm>
              <a:off x="5357093" y="3879627"/>
              <a:ext cx="2068945" cy="459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Look ahead : </a:t>
              </a:r>
              <a:r>
                <a:rPr lang="en-US" dirty="0" err="1"/>
                <a:t>jf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9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Motivating -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8BC85-69AE-41AA-898E-0AABCDEEBA54}"/>
              </a:ext>
            </a:extLst>
          </p:cNvPr>
          <p:cNvSpPr/>
          <p:nvPr/>
        </p:nvSpPr>
        <p:spPr>
          <a:xfrm>
            <a:off x="1107440" y="1440497"/>
            <a:ext cx="60230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/*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assSt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::= id := E 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procedure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assSt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begin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s_assign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E()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end;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629BD-BABC-402E-BFDF-1FAAA53D149B}"/>
              </a:ext>
            </a:extLst>
          </p:cNvPr>
          <p:cNvSpPr txBox="1"/>
          <p:nvPr/>
        </p:nvSpPr>
        <p:spPr>
          <a:xfrm>
            <a:off x="1107440" y="3961091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3366"/>
                </a:solidFill>
              </a:rPr>
              <a:t>begin</a:t>
            </a:r>
          </a:p>
          <a:p>
            <a:r>
              <a:rPr lang="en-US" sz="2000" dirty="0">
                <a:solidFill>
                  <a:srgbClr val="993366"/>
                </a:solidFill>
              </a:rPr>
              <a:t>        </a:t>
            </a:r>
            <a:r>
              <a:rPr lang="en-US" sz="2000" dirty="0" err="1" smtClean="0">
                <a:solidFill>
                  <a:srgbClr val="FF0000"/>
                </a:solidFill>
              </a:rPr>
              <a:t>Jf</a:t>
            </a:r>
            <a:r>
              <a:rPr lang="en-US" sz="2000" dirty="0" smtClean="0">
                <a:solidFill>
                  <a:srgbClr val="993366"/>
                </a:solidFill>
              </a:rPr>
              <a:t> </a:t>
            </a:r>
            <a:r>
              <a:rPr lang="en-US" sz="2000" dirty="0" err="1">
                <a:solidFill>
                  <a:srgbClr val="993366"/>
                </a:solidFill>
                <a:highlight>
                  <a:srgbClr val="FFFF00"/>
                </a:highlight>
              </a:rPr>
              <a:t>i</a:t>
            </a:r>
            <a:r>
              <a:rPr lang="en-US" sz="2000" dirty="0">
                <a:solidFill>
                  <a:srgbClr val="993366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993366"/>
                </a:solidFill>
              </a:rPr>
              <a:t>= 5 then </a:t>
            </a:r>
            <a:r>
              <a:rPr lang="en-US" sz="2000" dirty="0" err="1">
                <a:solidFill>
                  <a:srgbClr val="993366"/>
                </a:solidFill>
              </a:rPr>
              <a:t>i</a:t>
            </a:r>
            <a:r>
              <a:rPr lang="en-US" sz="2000" dirty="0">
                <a:solidFill>
                  <a:srgbClr val="993366"/>
                </a:solidFill>
              </a:rPr>
              <a:t> := i+1;</a:t>
            </a:r>
          </a:p>
          <a:p>
            <a:r>
              <a:rPr lang="en-US" sz="2000" dirty="0">
                <a:solidFill>
                  <a:srgbClr val="993366"/>
                </a:solidFill>
              </a:rPr>
              <a:t>        while j&lt; 5 di </a:t>
            </a:r>
            <a:r>
              <a:rPr lang="en-US" sz="2000" dirty="0" err="1">
                <a:solidFill>
                  <a:srgbClr val="993366"/>
                </a:solidFill>
              </a:rPr>
              <a:t>i</a:t>
            </a:r>
            <a:r>
              <a:rPr lang="en-US" sz="2000" dirty="0">
                <a:solidFill>
                  <a:srgbClr val="993366"/>
                </a:solidFill>
              </a:rPr>
              <a:t> := </a:t>
            </a:r>
            <a:r>
              <a:rPr lang="en-US" sz="2000" dirty="0" err="1">
                <a:solidFill>
                  <a:srgbClr val="993366"/>
                </a:solidFill>
              </a:rPr>
              <a:t>i</a:t>
            </a:r>
            <a:r>
              <a:rPr lang="en-US" sz="2000" dirty="0">
                <a:solidFill>
                  <a:srgbClr val="993366"/>
                </a:solidFill>
              </a:rPr>
              <a:t>*j;</a:t>
            </a:r>
          </a:p>
          <a:p>
            <a:r>
              <a:rPr lang="en-US" sz="2000" dirty="0">
                <a:solidFill>
                  <a:srgbClr val="993366"/>
                </a:solidFill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8B618E-9F5F-48B9-9DE2-40CC9334C190}"/>
              </a:ext>
            </a:extLst>
          </p:cNvPr>
          <p:cNvSpPr/>
          <p:nvPr/>
        </p:nvSpPr>
        <p:spPr>
          <a:xfrm>
            <a:off x="3458789" y="1357747"/>
            <a:ext cx="749992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Expect(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enum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Symbols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{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	        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   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else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   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}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Expect(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enum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Symbols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{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	        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Console.writeline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“ Syntax Error “);</a:t>
            </a: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             //Get the next look-ahead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symbol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}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1B3F9B-7D74-4FD3-8CF2-17E2BCC938D2}"/>
              </a:ext>
            </a:extLst>
          </p:cNvPr>
          <p:cNvGrpSpPr/>
          <p:nvPr/>
        </p:nvGrpSpPr>
        <p:grpSpPr>
          <a:xfrm>
            <a:off x="1450572" y="3095713"/>
            <a:ext cx="6030883" cy="2797087"/>
            <a:chOff x="1450572" y="3095713"/>
            <a:chExt cx="6030883" cy="27970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02ED32-EA8A-433B-8AF7-A36F25149D6A}"/>
                </a:ext>
              </a:extLst>
            </p:cNvPr>
            <p:cNvGrpSpPr/>
            <p:nvPr/>
          </p:nvGrpSpPr>
          <p:grpSpPr>
            <a:xfrm>
              <a:off x="3132283" y="3095713"/>
              <a:ext cx="1662545" cy="2724727"/>
              <a:chOff x="3132283" y="3095713"/>
              <a:chExt cx="1662545" cy="272472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EACA2ED-F68F-4C11-972C-D2E40BD5C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782" y="3095713"/>
                <a:ext cx="654858" cy="2724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14">
                <a:extLst>
                  <a:ext uri="{FF2B5EF4-FFF2-40B4-BE49-F238E27FC236}">
                    <a16:creationId xmlns:a16="http://schemas.microsoft.com/office/drawing/2014/main" id="{B6175EB6-EF96-4B52-8673-570CDF64CA79}"/>
                  </a:ext>
                </a:extLst>
              </p:cNvPr>
              <p:cNvSpPr/>
              <p:nvPr/>
            </p:nvSpPr>
            <p:spPr>
              <a:xfrm>
                <a:off x="3132283" y="5021503"/>
                <a:ext cx="1662545" cy="46036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Expected: </a:t>
                </a:r>
                <a:r>
                  <a:rPr lang="en-US" dirty="0" err="1"/>
                  <a:t>S_id</a:t>
                </a:r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3D7392-93F8-4367-8595-F2AE736C302A}"/>
                </a:ext>
              </a:extLst>
            </p:cNvPr>
            <p:cNvGrpSpPr/>
            <p:nvPr/>
          </p:nvGrpSpPr>
          <p:grpSpPr>
            <a:xfrm>
              <a:off x="1450572" y="4516582"/>
              <a:ext cx="2400068" cy="1376218"/>
              <a:chOff x="1450572" y="4516582"/>
              <a:chExt cx="2400068" cy="137621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D91EBCA-AA4C-46C7-8BBB-37758BAE6EDE}"/>
                  </a:ext>
                </a:extLst>
              </p:cNvPr>
              <p:cNvCxnSpPr/>
              <p:nvPr/>
            </p:nvCxnSpPr>
            <p:spPr>
              <a:xfrm>
                <a:off x="1948873" y="4516582"/>
                <a:ext cx="1901767" cy="1376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15">
                <a:extLst>
                  <a:ext uri="{FF2B5EF4-FFF2-40B4-BE49-F238E27FC236}">
                    <a16:creationId xmlns:a16="http://schemas.microsoft.com/office/drawing/2014/main" id="{BE73F068-D4A5-43E5-831C-EFF5EC254B47}"/>
                  </a:ext>
                </a:extLst>
              </p:cNvPr>
              <p:cNvSpPr/>
              <p:nvPr/>
            </p:nvSpPr>
            <p:spPr>
              <a:xfrm>
                <a:off x="1450572" y="5321744"/>
                <a:ext cx="1588654" cy="38912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Look ahead: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B27B56-1F46-46E5-A400-5BC183223067}"/>
                </a:ext>
              </a:extLst>
            </p:cNvPr>
            <p:cNvCxnSpPr/>
            <p:nvPr/>
          </p:nvCxnSpPr>
          <p:spPr>
            <a:xfrm flipV="1">
              <a:off x="3850640" y="4765964"/>
              <a:ext cx="3630815" cy="1126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8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Recovery: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F68A1A-50CC-4C4C-8454-8BA58AEC3830}"/>
                  </a:ext>
                </a:extLst>
              </p:cNvPr>
              <p:cNvSpPr/>
              <p:nvPr/>
            </p:nvSpPr>
            <p:spPr>
              <a:xfrm>
                <a:off x="1245725" y="1276005"/>
                <a:ext cx="9834880" cy="5168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Suppose parser is expecting a non-terminal, Y</a:t>
                </a:r>
                <a:r>
                  <a:rPr lang="en-US" sz="2400" baseline="-250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i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, in this production: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D6009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               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X 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 Y</a:t>
                </a:r>
                <a:r>
                  <a:rPr lang="en-US" sz="2400" baseline="-250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1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 Y</a:t>
                </a:r>
                <a:r>
                  <a:rPr lang="en-US" sz="2400" baseline="-250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2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 … Y</a:t>
                </a:r>
                <a:r>
                  <a:rPr lang="en-US" sz="2400" baseline="-250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i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 … </a:t>
                </a:r>
                <a:r>
                  <a:rPr lang="en-US" sz="2400" dirty="0" err="1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Y</a:t>
                </a:r>
                <a:r>
                  <a:rPr lang="en-US" sz="2400" baseline="-25000" dirty="0" err="1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n</a:t>
                </a:r>
                <a:endParaRPr lang="en-US" sz="2400" baseline="-25000" dirty="0">
                  <a:solidFill>
                    <a:srgbClr val="993366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B Zar" panose="00000400000000000000" pitchFamily="2" charset="-78"/>
                  <a:sym typeface="Symbol" panose="05050102010706020507" pitchFamily="18" charset="2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In fact the parser expecting a terminal symbol s  First( Y</a:t>
                </a:r>
                <a:r>
                  <a:rPr lang="en-US" sz="2400" baseline="-250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i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 ).</a:t>
                </a:r>
                <a:endParaRPr lang="en-US" sz="24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B Zar" panose="00000400000000000000" pitchFamily="2" charset="-78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The error recovery works as follows:</a:t>
                </a:r>
              </a:p>
              <a:p>
                <a:pPr marL="342900" indent="-342900">
                  <a:lnSpc>
                    <a:spcPct val="120000"/>
                  </a:lnSpc>
                  <a:buFont typeface="Times New Roman" panose="02020603050405020304" pitchFamily="18" charset="0"/>
                  <a:buChar char="؞"/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Skip next symbols, s, till arriving at a symbol </a:t>
                </a:r>
              </a:p>
              <a:p>
                <a:pPr marL="342900" indent="-342900">
                  <a:lnSpc>
                    <a:spcPct val="120000"/>
                  </a:lnSpc>
                  <a:buFont typeface="Times New Roman" panose="02020603050405020304" pitchFamily="18" charset="0"/>
                  <a:buChar char="؞"/>
                </a:pP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          s  First( </a:t>
                </a:r>
                <a:r>
                  <a:rPr lang="en-US" sz="2400" dirty="0" smtClean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Y</a:t>
                </a:r>
                <a:r>
                  <a:rPr lang="en-US" sz="2400" baseline="-25000" dirty="0" smtClean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i,(i+1),...,n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)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Times New Roman" panose="02020603050405020304" pitchFamily="18" charset="0"/>
                  <a:buChar char="؞"/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Or it proceeds with ignoring the next </a:t>
                </a:r>
                <a:r>
                  <a:rPr lang="en-US" sz="2400" dirty="0" smtClean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symbols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, s, until it arrives at a symbol         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S 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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Stop(Y</a:t>
                </a:r>
                <a:r>
                  <a:rPr lang="en-US" sz="2400" baseline="-250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i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)</a:t>
                </a:r>
              </a:p>
              <a:p>
                <a:pPr marL="342900" indent="-342900">
                  <a:lnSpc>
                    <a:spcPct val="120000"/>
                  </a:lnSpc>
                  <a:buFont typeface="Times New Roman" panose="02020603050405020304" pitchFamily="18" charset="0"/>
                  <a:buChar char="؞"/>
                </a:pP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    where 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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</a:t>
                </a:r>
                <a:r>
                  <a:rPr lang="en-US" sz="2400" dirty="0" err="1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i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 [1..n-1] =&gt; Stop(Y</a:t>
                </a:r>
                <a:r>
                  <a:rPr lang="en-US" sz="2400" baseline="-250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i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𝐹𝑖𝑟𝑠𝑡</m:t>
                        </m:r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𝑌𝑗</m:t>
                        </m:r>
                        <m:r>
                          <a:rPr lang="en-US" sz="2400" b="0" i="1" smtClean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B Zar" panose="00000400000000000000" pitchFamily="2" charset="-78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+ Stop(Y)</a:t>
                </a:r>
              </a:p>
              <a:p>
                <a:pPr marL="342900" indent="-342900">
                  <a:lnSpc>
                    <a:spcPct val="120000"/>
                  </a:lnSpc>
                  <a:buFont typeface="Times New Roman" panose="02020603050405020304" pitchFamily="18" charset="0"/>
                  <a:buChar char="؞"/>
                </a:pP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               Stop(</a:t>
                </a:r>
                <a:r>
                  <a:rPr lang="en-US" sz="2400" dirty="0" err="1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Y</a:t>
                </a:r>
                <a:r>
                  <a:rPr lang="en-US" sz="2400" baseline="-25000" dirty="0" err="1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n</a:t>
                </a: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) = Stop(Y) </a:t>
                </a:r>
              </a:p>
              <a:p>
                <a:pPr marL="342900" indent="-342900">
                  <a:lnSpc>
                    <a:spcPct val="120000"/>
                  </a:lnSpc>
                  <a:buFont typeface="Times New Roman" panose="02020603050405020304" pitchFamily="18" charset="0"/>
                  <a:buChar char="؞"/>
                </a:pPr>
                <a:r>
                  <a:rPr lang="en-US" sz="2400" dirty="0">
                    <a:solidFill>
                      <a:srgbClr val="993366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B Zar" panose="00000400000000000000" pitchFamily="2" charset="-78"/>
                  </a:rPr>
                  <a:t>                Stop(Start Symbol) always includes the end of file marker, $.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F68A1A-50CC-4C4C-8454-8BA58AEC3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25" y="1276005"/>
                <a:ext cx="9834880" cy="5168274"/>
              </a:xfrm>
              <a:prstGeom prst="rect">
                <a:avLst/>
              </a:prstGeom>
              <a:blipFill>
                <a:blip r:embed="rId3"/>
                <a:stretch>
                  <a:fillRect l="-929" r="-6815" b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3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sets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1655-3142-48A0-9056-A9D3292679F2}"/>
              </a:ext>
            </a:extLst>
          </p:cNvPr>
          <p:cNvSpPr/>
          <p:nvPr/>
        </p:nvSpPr>
        <p:spPr>
          <a:xfrm>
            <a:off x="1245725" y="1608699"/>
            <a:ext cx="105195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G1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: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St 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ifSt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|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whileSt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|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assSt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|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compoundSt</a:t>
            </a:r>
            <a:endParaRPr lang="en-US" sz="2000" dirty="0">
              <a:solidFill>
                <a:srgbClr val="993366"/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Stop(St) =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s_eof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        since St is the start symbol, </a:t>
            </a:r>
          </a:p>
          <a:p>
            <a:pPr lvl="1"/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=&gt; 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ifSt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whileSt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assSt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compoundSt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Stop(St) = [</a:t>
            </a:r>
            <a:r>
              <a:rPr lang="en-US" sz="2000" dirty="0" err="1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s_eof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</a:t>
            </a:r>
          </a:p>
          <a:p>
            <a:r>
              <a:rPr lang="en-US" sz="2000" dirty="0" smtClean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compoundSt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begin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Sts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end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</a:t>
            </a:r>
            <a:r>
              <a:rPr lang="en-US" sz="2000" dirty="0" smtClean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s_begin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First(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Sts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 +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s_end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+ Stop[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compoundSt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]=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s_end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,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s_eof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</a:t>
            </a:r>
          </a:p>
          <a:p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Sts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s_end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+ Stop[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compoundSt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=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s_eof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,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s_end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</a:t>
            </a:r>
          </a:p>
          <a:p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=&gt;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s_end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= Stop[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compoundSt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=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s_eof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</a:t>
            </a:r>
          </a:p>
          <a:p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</a:t>
            </a:r>
            <a:r>
              <a:rPr lang="en-US" sz="20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Sts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 St ; </a:t>
            </a:r>
            <a:r>
              <a:rPr lang="en-US" sz="2000" dirty="0" err="1" smtClean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Sts</a:t>
            </a:r>
            <a:r>
              <a:rPr lang="en-US" sz="2000" dirty="0" smtClean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| St</a:t>
            </a:r>
          </a:p>
          <a:p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=&gt;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Stop(St) =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s_semicolon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+ first(St) + Stop(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Sts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</a:t>
            </a:r>
            <a:endParaRPr lang="fa-IR" sz="2000" dirty="0">
              <a:solidFill>
                <a:srgbClr val="588B8C"/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  <a:sym typeface="Symbol" panose="05050102010706020507" pitchFamily="18" charset="2"/>
            </a:endParaRPr>
          </a:p>
          <a:p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     =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s_semicolon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 + First(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ifSt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+ First(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whileSt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+ First(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assSt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+ </a:t>
            </a:r>
          </a:p>
          <a:p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        First(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compoundSt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) + [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s_eof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,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s_end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];</a:t>
            </a:r>
          </a:p>
          <a:p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</a:t>
            </a:r>
            <a:endParaRPr lang="en-US" sz="2000" dirty="0">
              <a:solidFill>
                <a:srgbClr val="993366"/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6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Grammars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0363E5-AD22-4DF5-B633-F1331DE0B7C9}"/>
                  </a:ext>
                </a:extLst>
              </p:cNvPr>
              <p:cNvSpPr txBox="1"/>
              <p:nvPr/>
            </p:nvSpPr>
            <p:spPr>
              <a:xfrm>
                <a:off x="1245726" y="1443645"/>
                <a:ext cx="10108074" cy="3678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grammar, G, is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LL(1)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 and only if: </a:t>
                </a:r>
              </a:p>
              <a:p>
                <a:pPr lvl="0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 “A 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i="1" baseline="-2500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|</m:t>
                    </m:r>
                    <m:r>
                      <a:rPr 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b="0" i="1" baseline="-2500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 … | </a:t>
                </a:r>
                <a:r>
                  <a:rPr lang="en-US" sz="2400" dirty="0">
                    <a:solidFill>
                      <a:srgbClr val="CC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b="0" i="1" baseline="-2500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"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G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C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𝑭𝒊𝒓𝒔𝒕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  <m:r>
                              <a:rPr lang="en-US" sz="2800" b="1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𝑭𝒊𝒓𝒔𝒕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  <m:r>
                              <a:rPr lang="en-US" sz="2800" b="1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𝒋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</m:d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 </m:t>
                        </m:r>
                      </m:e>
                    </m:nary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𝝋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      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 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..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C66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</a:p>
              <a:p>
                <a:pPr lvl="0"/>
                <a:endParaRPr lang="en-US" sz="2400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First(A)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 a </a:t>
                </a:r>
                <a:r>
                  <a:rPr kumimoji="0" lang="en-US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Terminal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Symbols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&amp; </m:t>
                    </m:r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any string</a:t>
                </a:r>
              </a:p>
              <a:p>
                <a:pPr lvl="0"/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First(B)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AD4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First(A),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</m:oMath>
                </a14:m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Nonterminal Symbols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&amp;</m:t>
                    </m:r>
                    <m:r>
                      <a:rPr lang="en-US" sz="2400" b="0" i="1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…</m:t>
                    </m:r>
                  </m:oMath>
                </a14:m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i="1" baseline="-250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| </m:t>
                    </m:r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i="1" baseline="-250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 … |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i="1" baseline="-250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sz="2400" baseline="-25000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0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First(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i="1" baseline="-250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b="0" i="1" baseline="-2500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 … 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sz="2400" b="0" i="1" baseline="-2500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0363E5-AD22-4DF5-B633-F1331DE0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26" y="1443645"/>
                <a:ext cx="10108074" cy="3678443"/>
              </a:xfrm>
              <a:prstGeom prst="rect">
                <a:avLst/>
              </a:prstGeom>
              <a:blipFill>
                <a:blip r:embed="rId3"/>
                <a:stretch>
                  <a:fillRect l="-784" t="-1327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8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 with stop sets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07EC9-3EA5-4A92-9BB8-8B85BB736466}"/>
              </a:ext>
            </a:extLst>
          </p:cNvPr>
          <p:cNvSpPr/>
          <p:nvPr/>
        </p:nvSpPr>
        <p:spPr>
          <a:xfrm>
            <a:off x="1245725" y="1443645"/>
            <a:ext cx="8960197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The “Expect” method is modified as follows: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Expect(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enum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Symbols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, HashSet Stop)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{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	        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   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);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else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Stop );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}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We are going to complete the “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” method: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public void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HashSet&lt;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enum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symbols&gt;  Stop  )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{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	        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Console.writeline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“ Syntax Error “);</a:t>
            </a: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while( !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Stop.contains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 ) </a:t>
            </a: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} </a:t>
            </a:r>
          </a:p>
        </p:txBody>
      </p:sp>
    </p:spTree>
    <p:extLst>
      <p:ext uri="{BB962C8B-B14F-4D97-AF65-F5344CB8AC3E}">
        <p14:creationId xmlns:p14="http://schemas.microsoft.com/office/powerpoint/2010/main" val="15904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 with stop sets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68A1A-50CC-4C4C-8454-8BA58AEC3830}"/>
              </a:ext>
            </a:extLst>
          </p:cNvPr>
          <p:cNvSpPr/>
          <p:nvPr/>
        </p:nvSpPr>
        <p:spPr>
          <a:xfrm>
            <a:off x="1245725" y="1443645"/>
            <a:ext cx="10068560" cy="466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The Expect method is modified as follows: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(* Expect compares expected symbol S with the current symbol *)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 Expect (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: Symbols ,  Stop : Set of  Symbols ) 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Begin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if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ExpectedSymbol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Then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endParaRPr lang="en-US" sz="2000" dirty="0">
              <a:solidFill>
                <a:srgbClr val="588B8C"/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                Else 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 Stop ) 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End {Expect};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(Stop: Set of Symbols);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Begin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promptMsg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(‘ Syntax error at‘,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LineNo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ColNo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While not (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in Stop) DO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 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End{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SyntaxError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7642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Error recovery with stop sets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72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68A1A-50CC-4C4C-8454-8BA58AEC3830}"/>
              </a:ext>
            </a:extLst>
          </p:cNvPr>
          <p:cNvSpPr/>
          <p:nvPr/>
        </p:nvSpPr>
        <p:spPr>
          <a:xfrm>
            <a:off x="1245725" y="1559455"/>
            <a:ext cx="10099040" cy="434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The main body of the Mini-pascal compiler is modified as follows:</a:t>
            </a:r>
            <a:endParaRPr lang="en-US" sz="2400" dirty="0">
              <a:solidFill>
                <a:srgbClr val="993366"/>
              </a:solidFill>
              <a:latin typeface="Times New Roman" panose="02020603050405020304" pitchFamily="18" charset="0"/>
              <a:ea typeface="SimSun" panose="02010600030101010101" pitchFamily="2" charset="-122"/>
              <a:cs typeface="+mj-cs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Program </a:t>
            </a:r>
            <a:r>
              <a:rPr lang="en-US" sz="2400" dirty="0" err="1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MiniPascalComplier</a:t>
            </a:r>
            <a:r>
              <a:rPr lang="en-US" sz="2400" dirty="0">
                <a:solidFill>
                  <a:srgbClr val="9933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;</a:t>
            </a:r>
          </a:p>
          <a:p>
            <a:pPr lvl="1" hangingPunct="0"/>
            <a:r>
              <a:rPr lang="en-US" sz="2000" dirty="0">
                <a:solidFill>
                  <a:srgbClr val="7030A0"/>
                </a:solidFill>
                <a:cs typeface="+mj-cs"/>
              </a:rPr>
              <a:t>Type</a:t>
            </a:r>
          </a:p>
          <a:p>
            <a:pPr lvl="1" hangingPunct="0"/>
            <a:r>
              <a:rPr lang="en-US" sz="2000" dirty="0">
                <a:solidFill>
                  <a:srgbClr val="7030A0"/>
                </a:solidFill>
                <a:cs typeface="+mj-cs"/>
              </a:rPr>
              <a:t>   Symbols = (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S_if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S_while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S_repeat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S_for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S_Case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S_then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S_else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S_do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, </a:t>
            </a:r>
            <a:endParaRPr lang="en-US" sz="2000" dirty="0">
              <a:solidFill>
                <a:srgbClr val="7030A0"/>
              </a:solidFill>
              <a:cs typeface="+mj-cs"/>
            </a:endParaRPr>
          </a:p>
          <a:p>
            <a:pPr lvl="1" hangingPunct="0"/>
            <a:r>
              <a:rPr lang="ar-SA" sz="2000" dirty="0">
                <a:solidFill>
                  <a:srgbClr val="7030A0"/>
                </a:solidFill>
                <a:cs typeface="+mj-cs"/>
              </a:rPr>
              <a:t>                      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S_program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S_uses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S_interface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S_unit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S_begin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S_end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</a:t>
            </a:r>
          </a:p>
          <a:p>
            <a:pPr lvl="1" hangingPunct="0"/>
            <a:r>
              <a:rPr lang="en-US" sz="2000" dirty="0" smtClean="0">
                <a:solidFill>
                  <a:srgbClr val="7030A0"/>
                </a:solidFill>
                <a:cs typeface="+mj-cs"/>
              </a:rPr>
              <a:t>              	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S_label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S_const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S_type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S_var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S_procedure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S_function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                                    </a:t>
            </a:r>
          </a:p>
          <a:p>
            <a:pPr lvl="1" hangingPunct="0"/>
            <a:r>
              <a:rPr lang="ar-SA" sz="2000" dirty="0" smtClean="0">
                <a:solidFill>
                  <a:srgbClr val="7030A0"/>
                </a:solidFill>
                <a:cs typeface="+mj-cs"/>
              </a:rPr>
              <a:t>                     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S_integer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S_real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S_char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S_array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S_record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S_pointer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</a:t>
            </a:r>
          </a:p>
          <a:p>
            <a:pPr lvl="1" hangingPunct="0"/>
            <a:r>
              <a:rPr lang="ar-SA" sz="2000" dirty="0">
                <a:solidFill>
                  <a:srgbClr val="7030A0"/>
                </a:solidFill>
                <a:cs typeface="+mj-cs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     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S_lt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 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S_gt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S_eq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S_le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S_ge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S_ne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S_add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S_sub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S_or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S_mul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</a:p>
          <a:p>
            <a:pPr lvl="1" hangingPunct="0"/>
            <a:r>
              <a:rPr lang="en-US" sz="2000" dirty="0">
                <a:solidFill>
                  <a:srgbClr val="7030A0"/>
                </a:solidFill>
                <a:cs typeface="+mj-cs"/>
              </a:rPr>
              <a:t>            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S_div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S_and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S_id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S_no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S_not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S_comma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S_colon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S_semicolon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</a:t>
            </a:r>
          </a:p>
          <a:p>
            <a:pPr lvl="1" hangingPunct="0"/>
            <a:r>
              <a:rPr lang="en-US" sz="2000" dirty="0">
                <a:solidFill>
                  <a:srgbClr val="7030A0"/>
                </a:solidFill>
                <a:cs typeface="+mj-cs"/>
              </a:rPr>
              <a:t>            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S_dot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S_OpBracket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S_ClBracket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S_OpCurlyB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S_ClCurlyB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</a:p>
          <a:p>
            <a:pPr lvl="1" hangingPunct="0"/>
            <a:r>
              <a:rPr lang="en-US" sz="2000" dirty="0">
                <a:solidFill>
                  <a:srgbClr val="7030A0"/>
                </a:solidFill>
                <a:cs typeface="+mj-cs"/>
              </a:rPr>
              <a:t>            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S_OpSquB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cs typeface="+mj-cs"/>
              </a:rPr>
              <a:t>S_ClSquB</a:t>
            </a:r>
            <a:r>
              <a:rPr lang="en-US" sz="2000" dirty="0">
                <a:solidFill>
                  <a:srgbClr val="7030A0"/>
                </a:solidFill>
                <a:cs typeface="+mj-cs"/>
              </a:rPr>
              <a:t> );</a:t>
            </a:r>
          </a:p>
          <a:p>
            <a:pPr lvl="1" hangingPunct="0"/>
            <a:r>
              <a:rPr lang="en-US" sz="2000" dirty="0">
                <a:solidFill>
                  <a:srgbClr val="7030A0"/>
                </a:solidFill>
                <a:cs typeface="+mj-cs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  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Var</a:t>
            </a:r>
            <a:r>
              <a:rPr lang="ar-SA" sz="2000" dirty="0" smtClean="0">
                <a:solidFill>
                  <a:srgbClr val="7030A0"/>
                </a:solidFill>
                <a:cs typeface="+mj-cs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cs typeface="+mj-cs"/>
              </a:rPr>
              <a:t>CurrentSymbol</a:t>
            </a:r>
            <a:r>
              <a:rPr lang="en-US" sz="2000" dirty="0" smtClean="0">
                <a:solidFill>
                  <a:srgbClr val="7030A0"/>
                </a:solidFill>
                <a:cs typeface="+mj-cs"/>
              </a:rPr>
              <a:t>:  Symbols;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 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1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F5E7F-6663-47FA-A7A2-AA10F421FCB1}"/>
              </a:ext>
            </a:extLst>
          </p:cNvPr>
          <p:cNvSpPr/>
          <p:nvPr/>
        </p:nvSpPr>
        <p:spPr>
          <a:xfrm>
            <a:off x="1245725" y="1507249"/>
            <a:ext cx="10246360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this grammar into LL(1) form and write a recursive-descent parser for it: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245725" y="2440399"/>
            <a:ext cx="26517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G1:</a:t>
            </a:r>
          </a:p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S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 | Db | d                                                                                                                  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B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BC | b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Cd | d</a:t>
            </a:r>
            <a:endParaRPr lang="en-US" sz="20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CAC7E-CA61-4A16-8087-1EC2EDD0E301}"/>
              </a:ext>
            </a:extLst>
          </p:cNvPr>
          <p:cNvSpPr/>
          <p:nvPr/>
        </p:nvSpPr>
        <p:spPr>
          <a:xfrm>
            <a:off x="4943965" y="2484666"/>
            <a:ext cx="26517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G1: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(B |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 { a | b }                                                                                                                    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B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 { C }   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 {d}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rrow: Notched Right 8">
            <a:extLst>
              <a:ext uri="{FF2B5EF4-FFF2-40B4-BE49-F238E27FC236}">
                <a16:creationId xmlns:a16="http://schemas.microsoft.com/office/drawing/2014/main" id="{E61CBDBB-7378-449D-AB77-679879467598}"/>
              </a:ext>
            </a:extLst>
          </p:cNvPr>
          <p:cNvSpPr/>
          <p:nvPr/>
        </p:nvSpPr>
        <p:spPr>
          <a:xfrm>
            <a:off x="3948285" y="3240786"/>
            <a:ext cx="944880" cy="365125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2450B-619F-4F8B-887B-ACEAD2C5ED4F}"/>
              </a:ext>
            </a:extLst>
          </p:cNvPr>
          <p:cNvSpPr/>
          <p:nvPr/>
        </p:nvSpPr>
        <p:spPr>
          <a:xfrm>
            <a:off x="5076045" y="4335195"/>
            <a:ext cx="265176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First(S) = {a, d}</a:t>
            </a:r>
          </a:p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First(D) = {d}</a:t>
            </a:r>
          </a:p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First(B) = {b}</a:t>
            </a:r>
          </a:p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First(C) = {d} </a:t>
            </a:r>
          </a:p>
        </p:txBody>
      </p:sp>
    </p:spTree>
    <p:extLst>
      <p:ext uri="{BB962C8B-B14F-4D97-AF65-F5344CB8AC3E}">
        <p14:creationId xmlns:p14="http://schemas.microsoft.com/office/powerpoint/2010/main" val="26515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E7E06-86E4-46CB-A612-1431D1CD1600}"/>
              </a:ext>
            </a:extLst>
          </p:cNvPr>
          <p:cNvSpPr/>
          <p:nvPr/>
        </p:nvSpPr>
        <p:spPr>
          <a:xfrm>
            <a:off x="1245725" y="1487225"/>
            <a:ext cx="10068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Begin  </a:t>
            </a:r>
          </a:p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     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init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(); </a:t>
            </a:r>
          </a:p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     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NextSymbol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(); </a:t>
            </a:r>
          </a:p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      S(S_EOF); </a:t>
            </a:r>
          </a:p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End.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+mj-cs"/>
            </a:endParaRPr>
          </a:p>
          <a:p>
            <a:pPr hangingPunct="0"/>
            <a:endParaRPr lang="en-US" sz="2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+mj-cs"/>
            </a:endParaRPr>
          </a:p>
          <a:p>
            <a:pPr hangingPunct="0"/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(* S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a (B | C ) |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dD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*)</a:t>
            </a:r>
            <a:endParaRPr lang="en-US" sz="2200" dirty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  <a:cs typeface="+mj-cs"/>
            </a:endParaRPr>
          </a:p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Procedure S( Stop : Set of Symbols);                                           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+mj-cs"/>
            </a:endParaRPr>
          </a:p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Begin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+mj-cs"/>
            </a:endParaRPr>
          </a:p>
          <a:p>
            <a:pPr hangingPunct="0"/>
            <a:r>
              <a:rPr lang="ar-SA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If(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CurrentSymbol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=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S_d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) Then Begin 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NextSymbol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; D( Stop ); End                                                                     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+mj-cs"/>
            </a:endParaRPr>
          </a:p>
          <a:p>
            <a:pPr hangingPunct="0"/>
            <a:r>
              <a:rPr lang="ar-SA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Else Expect(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S_a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, [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S_b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, 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S_d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] + Stop);</a:t>
            </a:r>
            <a:r>
              <a:rPr lang="ar-SA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 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+mj-cs"/>
            </a:endParaRPr>
          </a:p>
          <a:p>
            <a:pPr hangingPunct="0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End;</a:t>
            </a:r>
            <a:r>
              <a:rPr lang="ar-SA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7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E7E06-86E4-46CB-A612-1431D1CD1600}"/>
              </a:ext>
            </a:extLst>
          </p:cNvPr>
          <p:cNvSpPr/>
          <p:nvPr/>
        </p:nvSpPr>
        <p:spPr>
          <a:xfrm>
            <a:off x="1137920" y="1506855"/>
            <a:ext cx="78130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(* D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 { a  | b } *)</a:t>
            </a:r>
            <a:r>
              <a:rPr lang="ar-SA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 D( Stop : Set of Symbols);                                                                                  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Begin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] + Stop);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While(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 Or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do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If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Then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Else 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] + Stop);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End;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endParaRPr lang="en-US" sz="200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EADF7-CAE1-4EA4-BF11-EB906BC9AF01}"/>
              </a:ext>
            </a:extLst>
          </p:cNvPr>
          <p:cNvSpPr/>
          <p:nvPr/>
        </p:nvSpPr>
        <p:spPr>
          <a:xfrm>
            <a:off x="1137920" y="4239379"/>
            <a:ext cx="5252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(*B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b { d }*)                                           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 B( Stop : Set of Symbols); 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Begin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[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] + Stop); 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While(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 do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;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End;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E3AF8-7B11-4333-8448-26916B64073C}"/>
              </a:ext>
            </a:extLst>
          </p:cNvPr>
          <p:cNvSpPr/>
          <p:nvPr/>
        </p:nvSpPr>
        <p:spPr>
          <a:xfrm>
            <a:off x="6190082" y="4245229"/>
            <a:ext cx="50520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(*C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d { d }*)                                           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Procedure C( Stop : Set of Symbols) 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Begin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Expect(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[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] + Stop);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While(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) do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;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End;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14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F5E7F-6663-47FA-A7A2-AA10F421FCB1}"/>
              </a:ext>
            </a:extLst>
          </p:cNvPr>
          <p:cNvSpPr/>
          <p:nvPr/>
        </p:nvSpPr>
        <p:spPr>
          <a:xfrm>
            <a:off x="1245725" y="1490781"/>
            <a:ext cx="994664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Convert this grammar into LL(1) and write a recursive-descent parser for it: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260090" y="2098835"/>
            <a:ext cx="265176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G2: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S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Aa | Bd | Sc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Aa |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</a:p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B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Bb |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A785D-2494-48E7-B86D-1AECC2140DF8}"/>
              </a:ext>
            </a:extLst>
          </p:cNvPr>
          <p:cNvSpPr/>
          <p:nvPr/>
        </p:nvSpPr>
        <p:spPr>
          <a:xfrm>
            <a:off x="3585387" y="2455807"/>
            <a:ext cx="3151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{a}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is nullable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{b}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 is nullable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DE410-635D-4149-BC3B-183B671C35F0}"/>
              </a:ext>
            </a:extLst>
          </p:cNvPr>
          <p:cNvSpPr/>
          <p:nvPr/>
        </p:nvSpPr>
        <p:spPr>
          <a:xfrm>
            <a:off x="3585387" y="3235872"/>
            <a:ext cx="43350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8B8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First(A) = {a,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8B8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0" hangingPunct="0"/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Follow(A) = {a}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8B8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88B8C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8B8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First(A)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Follow(A) =</a:t>
            </a:r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{a} </a:t>
            </a:r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</a:t>
            </a:r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88B8C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57959F-C00E-406F-917E-2A798DD6DE1B}"/>
              </a:ext>
            </a:extLst>
          </p:cNvPr>
          <p:cNvSpPr/>
          <p:nvPr/>
        </p:nvSpPr>
        <p:spPr>
          <a:xfrm>
            <a:off x="3585387" y="4251536"/>
            <a:ext cx="43350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First(B) = {b, 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0" hangingPunct="0"/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Follow(B) = {d}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First(B) 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Follow(B) = 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rrow: Notched Right 13">
            <a:extLst>
              <a:ext uri="{FF2B5EF4-FFF2-40B4-BE49-F238E27FC236}">
                <a16:creationId xmlns:a16="http://schemas.microsoft.com/office/drawing/2014/main" id="{758C5581-20EC-4954-8730-6629D4617428}"/>
              </a:ext>
            </a:extLst>
          </p:cNvPr>
          <p:cNvSpPr/>
          <p:nvPr/>
        </p:nvSpPr>
        <p:spPr>
          <a:xfrm>
            <a:off x="3186285" y="2904677"/>
            <a:ext cx="543560" cy="331195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Notched Right 15">
            <a:extLst>
              <a:ext uri="{FF2B5EF4-FFF2-40B4-BE49-F238E27FC236}">
                <a16:creationId xmlns:a16="http://schemas.microsoft.com/office/drawing/2014/main" id="{AAD69625-3CE2-4AFA-9AB5-CACDBBEBB8BF}"/>
              </a:ext>
            </a:extLst>
          </p:cNvPr>
          <p:cNvSpPr/>
          <p:nvPr/>
        </p:nvSpPr>
        <p:spPr>
          <a:xfrm>
            <a:off x="7250285" y="3900357"/>
            <a:ext cx="543560" cy="331195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FE82D5-3FDD-4D9F-B5F8-E108FCB018F5}"/>
              </a:ext>
            </a:extLst>
          </p:cNvPr>
          <p:cNvSpPr/>
          <p:nvPr/>
        </p:nvSpPr>
        <p:spPr>
          <a:xfrm>
            <a:off x="7761147" y="3868047"/>
            <a:ext cx="3151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{a}a | Bd | Sc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0" hangingPunct="0"/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a{a}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 Bd </a:t>
            </a:r>
            <a:r>
              <a:rPr lang="en-US" sz="2000" dirty="0">
                <a:solidFill>
                  <a:srgbClr val="E949A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DD8C7A-B89C-4C63-9FEC-D1A43D529DC6}"/>
              </a:ext>
            </a:extLst>
          </p:cNvPr>
          <p:cNvSpPr/>
          <p:nvPr/>
        </p:nvSpPr>
        <p:spPr>
          <a:xfrm>
            <a:off x="7507147" y="4475056"/>
            <a:ext cx="4335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First(S) = {a, </a:t>
            </a:r>
            <a:r>
              <a:rPr lang="en-US" sz="20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b, c, d}</a:t>
            </a:r>
          </a:p>
        </p:txBody>
      </p:sp>
    </p:spTree>
    <p:extLst>
      <p:ext uri="{BB962C8B-B14F-4D97-AF65-F5344CB8AC3E}">
        <p14:creationId xmlns:p14="http://schemas.microsoft.com/office/powerpoint/2010/main" val="38020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121805" y="1551504"/>
            <a:ext cx="265176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G2: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S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Aa | Bd | Sc                                                                   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Aa |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                                                     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lvl="0" hangingPunct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B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Bb |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24" name="Arrow: Notched Right 13">
            <a:extLst>
              <a:ext uri="{FF2B5EF4-FFF2-40B4-BE49-F238E27FC236}">
                <a16:creationId xmlns:a16="http://schemas.microsoft.com/office/drawing/2014/main" id="{758C5581-20EC-4954-8730-6629D4617428}"/>
              </a:ext>
            </a:extLst>
          </p:cNvPr>
          <p:cNvSpPr/>
          <p:nvPr/>
        </p:nvSpPr>
        <p:spPr>
          <a:xfrm>
            <a:off x="3479442" y="2251695"/>
            <a:ext cx="543560" cy="331195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FE82D5-3FDD-4D9F-B5F8-E108FCB018F5}"/>
              </a:ext>
            </a:extLst>
          </p:cNvPr>
          <p:cNvSpPr/>
          <p:nvPr/>
        </p:nvSpPr>
        <p:spPr>
          <a:xfrm>
            <a:off x="4272438" y="1553131"/>
            <a:ext cx="3151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G2:</a:t>
            </a:r>
          </a:p>
          <a:p>
            <a:pPr lvl="0" hangingPunct="0"/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S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</a:t>
            </a:r>
            <a:r>
              <a:rPr lang="en-US" sz="2000" dirty="0">
                <a:solidFill>
                  <a:srgbClr val="E949A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{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a{a} | b{b} | d </a:t>
            </a:r>
            <a:r>
              <a:rPr lang="en-US" sz="2000" dirty="0">
                <a:solidFill>
                  <a:srgbClr val="E949A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69D15E-AD17-4430-B467-5CA2A0575D2A}"/>
              </a:ext>
            </a:extLst>
          </p:cNvPr>
          <p:cNvSpPr/>
          <p:nvPr/>
        </p:nvSpPr>
        <p:spPr>
          <a:xfrm>
            <a:off x="4253321" y="2370503"/>
            <a:ext cx="70762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/*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{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a{a} | b{b} | d } c */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public void S(HashSet Stop)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{  HashSet&lt;char&gt; Follow = new HashSet&lt;char&gt;(); 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if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‘a’) 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while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‘a’)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else if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‘b’) 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while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== ‘b’)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nextSymbol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();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else 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{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Follow.Add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(‘a’);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Follow.sAdd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(‘b’);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   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Follow.Add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(‘c’);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Follows.Add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(‘d’);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Expect(‘d’, Follow+ Stop); }</a:t>
            </a:r>
          </a:p>
          <a:p>
            <a:pPr lvl="0"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Expect(d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Stop),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59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F5E7F-6663-47FA-A7A2-AA10F421FCB1}"/>
              </a:ext>
            </a:extLst>
          </p:cNvPr>
          <p:cNvSpPr/>
          <p:nvPr/>
        </p:nvSpPr>
        <p:spPr>
          <a:xfrm>
            <a:off x="1107440" y="1492090"/>
            <a:ext cx="994664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Convert this grammar into LL(1) and write a recursive-descent parser for it: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61F38-2497-447F-8EFA-44465E077E7F}"/>
              </a:ext>
            </a:extLst>
          </p:cNvPr>
          <p:cNvSpPr/>
          <p:nvPr/>
        </p:nvSpPr>
        <p:spPr>
          <a:xfrm>
            <a:off x="1107440" y="2127800"/>
            <a:ext cx="672110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G3: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Expression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SimpleExp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RelOp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SimpleExp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                                 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RelOp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 | &lt;= | = | &lt;&gt; | &gt;= | &gt; | IN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SimpleExp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 ( ‘+’ | ‘-’ | Or )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Factor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 (‘/’ | ‘*’ | DIV | AND) Factor}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Factor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Number | NOT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Factor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| ‘(‘ Expression ‘)’ |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Variable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Variable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Identifier { ‘[‘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‘]’ }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Expression { ‘ ,’  Expression }</a:t>
            </a:r>
          </a:p>
        </p:txBody>
      </p:sp>
    </p:spTree>
    <p:extLst>
      <p:ext uri="{BB962C8B-B14F-4D97-AF65-F5344CB8AC3E}">
        <p14:creationId xmlns:p14="http://schemas.microsoft.com/office/powerpoint/2010/main" val="114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61F38-2497-447F-8EFA-44465E077E7F}"/>
              </a:ext>
            </a:extLst>
          </p:cNvPr>
          <p:cNvSpPr/>
          <p:nvPr/>
        </p:nvSpPr>
        <p:spPr>
          <a:xfrm>
            <a:off x="1245725" y="1523401"/>
            <a:ext cx="99263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Expression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SimpleExp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{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RelOp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SimpleExp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   =&gt;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First(Expression) = First(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SimpleExp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                      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RelOp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&lt; | &lt;= | = | &lt;&gt; | &gt;= | &gt; | IN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=&gt; First(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Relop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= [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&lt;,&lt;=.=,&lt;&gt;,&gt;=,&gt;, IN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]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SimpleExp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Term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{ ( ‘+’ | ‘-’ | Or )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Term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}        =&gt;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</a:t>
            </a:r>
            <a:r>
              <a:rPr lang="en-US" sz="2000" dirty="0" err="1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SimpleExp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= First(Term)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Term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Factor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{ (‘/’ | ‘*’ | DIV | AND) Factor}   =&gt;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First(Term) = First(Factor)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Factor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Number | NOT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Factor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|                          =&gt;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First(Factor) = [ Number, Not,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‘(‘ Expression ‘)’                                                                     ‘(‘ ] 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|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Variable                                                                            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+ First(Variable)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Variable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Identifier { ‘[‘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Dim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‘]’ }                      =&gt; First(Variable) = [Identifier]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Dim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Expression { ‘ ,’  Expression }                  =&gt; First(Dim) = First(Expression) </a:t>
            </a:r>
            <a:endParaRPr lang="en-US" sz="2000" dirty="0">
              <a:solidFill>
                <a:srgbClr val="7030A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B0477-985B-43E1-A577-87593FCE87BF}"/>
              </a:ext>
            </a:extLst>
          </p:cNvPr>
          <p:cNvSpPr/>
          <p:nvPr/>
        </p:nvSpPr>
        <p:spPr>
          <a:xfrm>
            <a:off x="1496162" y="5156484"/>
            <a:ext cx="100252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First(Expression)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 First(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SimpleExp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} =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First(Term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= First(Factor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 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=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</a:t>
            </a:r>
            <a:r>
              <a:rPr lang="en-US" sz="2000" dirty="0" smtClean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			       </a:t>
            </a:r>
            <a:r>
              <a:rPr lang="en-US" sz="2000" dirty="0">
                <a:solidFill>
                  <a:srgbClr val="588B8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[Number, Not, ‘(‘, Identifier]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94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Set: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855FB9-194E-43F9-85C1-158B2A474CF0}"/>
              </a:ext>
            </a:extLst>
          </p:cNvPr>
          <p:cNvSpPr txBox="1">
            <a:spLocks/>
          </p:cNvSpPr>
          <p:nvPr/>
        </p:nvSpPr>
        <p:spPr>
          <a:xfrm>
            <a:off x="975875" y="1720470"/>
            <a:ext cx="10377925" cy="798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Suppose </a:t>
            </a:r>
            <a:r>
              <a:rPr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non-terminals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First(A)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consists of the first terminals that can be derived from </a:t>
            </a:r>
            <a:r>
              <a:rPr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9CA5B-8270-4ACF-9AC6-15BF1817D99D}"/>
              </a:ext>
            </a:extLst>
          </p:cNvPr>
          <p:cNvSpPr txBox="1"/>
          <p:nvPr/>
        </p:nvSpPr>
        <p:spPr>
          <a:xfrm flipH="1">
            <a:off x="2689275" y="2642206"/>
            <a:ext cx="384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 ⇒* aβ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lang="en-US" altLang="zh-CN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then</a:t>
            </a:r>
            <a:r>
              <a:rPr lang="en-US" altLang="zh-CN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 ∈ First(A)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09E766-DFC3-44C9-A823-C127169DF4C1}"/>
              </a:ext>
            </a:extLst>
          </p:cNvPr>
          <p:cNvSpPr txBox="1">
            <a:spLocks/>
          </p:cNvSpPr>
          <p:nvPr/>
        </p:nvSpPr>
        <p:spPr>
          <a:xfrm>
            <a:off x="2689275" y="3176601"/>
            <a:ext cx="5785214" cy="51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if 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 ⇒* 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(nullable), then 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∈ First(A)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DD49C-DFAB-4AD6-AE23-413264EE8579}"/>
              </a:ext>
            </a:extLst>
          </p:cNvPr>
          <p:cNvSpPr txBox="1"/>
          <p:nvPr/>
        </p:nvSpPr>
        <p:spPr>
          <a:xfrm>
            <a:off x="3776445" y="4580866"/>
            <a:ext cx="578521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First(A) = First(</a:t>
            </a:r>
            <a:r>
              <a:rPr lang="en-US" sz="2000" b="1" dirty="0" err="1"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aB</a:t>
            </a:r>
            <a:r>
              <a:rPr lang="en-US" sz="2000" b="1" dirty="0"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)+ First(CD) </a:t>
            </a:r>
          </a:p>
          <a:p>
            <a:pPr marL="0" lvl="1"/>
            <a:r>
              <a:rPr lang="en-US" sz="2000" b="1" dirty="0"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         = {a} + First(C) + First(D)</a:t>
            </a:r>
          </a:p>
          <a:p>
            <a:pPr marL="0"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 c, d}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B970-7742-4F30-8653-C5CA6E1DB3B4}"/>
              </a:ext>
            </a:extLst>
          </p:cNvPr>
          <p:cNvSpPr/>
          <p:nvPr/>
        </p:nvSpPr>
        <p:spPr>
          <a:xfrm>
            <a:off x="1316778" y="4602637"/>
            <a:ext cx="2339238" cy="1359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4F47E1-D604-42A4-8696-C94505E6DFDB}"/>
              </a:ext>
            </a:extLst>
          </p:cNvPr>
          <p:cNvSpPr/>
          <p:nvPr/>
        </p:nvSpPr>
        <p:spPr>
          <a:xfrm>
            <a:off x="1437206" y="4653596"/>
            <a:ext cx="2601952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 a</a:t>
            </a:r>
            <a:r>
              <a:rPr lang="en-US" altLang="zh-CN" i="1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CD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b | 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zh-CN" i="1" dirty="0">
              <a:solidFill>
                <a:srgbClr val="0432FF"/>
              </a:solidFill>
              <a:latin typeface="Times New Roman" panose="02020603050405020304" pitchFamily="18" charset="0"/>
              <a:ea typeface="Courier" charset="0"/>
              <a:cs typeface="Times New Roman" panose="02020603050405020304" pitchFamily="18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 c | </a:t>
            </a:r>
            <a:r>
              <a:rPr lang="en-US" altLang="zh-CN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zh-CN" sz="2000" i="1" dirty="0">
              <a:solidFill>
                <a:srgbClr val="0432FF"/>
              </a:solidFill>
              <a:latin typeface="Times New Roman" panose="02020603050405020304" pitchFamily="18" charset="0"/>
              <a:ea typeface="Courier" charset="0"/>
              <a:cs typeface="Times New Roman" panose="02020603050405020304" pitchFamily="18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 d</a:t>
            </a:r>
            <a:endParaRPr lang="en-US" altLang="zh-CN" i="1" dirty="0">
              <a:solidFill>
                <a:srgbClr val="0432FF"/>
              </a:solidFill>
              <a:latin typeface="Times New Roman" panose="02020603050405020304" pitchFamily="18" charset="0"/>
              <a:ea typeface="Courier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A582E-4194-4D86-9746-9A0E3B00A711}"/>
              </a:ext>
            </a:extLst>
          </p:cNvPr>
          <p:cNvSpPr txBox="1"/>
          <p:nvPr/>
        </p:nvSpPr>
        <p:spPr>
          <a:xfrm>
            <a:off x="1246533" y="4180756"/>
            <a:ext cx="219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grammar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A4443-77CB-4C85-BD18-0B6D18943FF2}"/>
              </a:ext>
            </a:extLst>
          </p:cNvPr>
          <p:cNvSpPr txBox="1"/>
          <p:nvPr/>
        </p:nvSpPr>
        <p:spPr>
          <a:xfrm>
            <a:off x="1245726" y="378064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E649FD-2CE2-4809-94B9-85E9D2932878}"/>
              </a:ext>
            </a:extLst>
          </p:cNvPr>
          <p:cNvSpPr txBox="1"/>
          <p:nvPr/>
        </p:nvSpPr>
        <p:spPr>
          <a:xfrm>
            <a:off x="3787318" y="5681303"/>
            <a:ext cx="305216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First(B) =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{b,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latin typeface="Times New Roman" panose="02020603050405020304" pitchFamily="18" charset="0"/>
                <a:ea typeface="Courier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4EAD2E-348A-4AFC-98FB-6A5D28C52C79}"/>
              </a:ext>
            </a:extLst>
          </p:cNvPr>
          <p:cNvGrpSpPr/>
          <p:nvPr/>
        </p:nvGrpSpPr>
        <p:grpSpPr>
          <a:xfrm>
            <a:off x="8447255" y="3840834"/>
            <a:ext cx="772920" cy="1143720"/>
            <a:chOff x="8372640" y="3647560"/>
            <a:chExt cx="772920" cy="11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9EDC1E-91D3-4FB2-93DE-E9ECE2D8A60F}"/>
                    </a:ext>
                  </a:extLst>
                </p14:cNvPr>
                <p14:cNvContentPartPr/>
                <p14:nvPr/>
              </p14:nvContentPartPr>
              <p14:xfrm>
                <a:off x="8715360" y="4237240"/>
                <a:ext cx="303480" cy="55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9EDC1E-91D3-4FB2-93DE-E9ECE2D8A6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06720" y="4228240"/>
                  <a:ext cx="3211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E7FC8C-3856-4F62-8CEF-875A725D4756}"/>
                    </a:ext>
                  </a:extLst>
                </p14:cNvPr>
                <p14:cNvContentPartPr/>
                <p14:nvPr/>
              </p14:nvContentPartPr>
              <p14:xfrm>
                <a:off x="8679720" y="4230400"/>
                <a:ext cx="35640" cy="71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E7FC8C-3856-4F62-8CEF-875A725D47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70720" y="4221400"/>
                  <a:ext cx="53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18F6FA-573D-42AB-96DD-76347EBB4D6D}"/>
                    </a:ext>
                  </a:extLst>
                </p14:cNvPr>
                <p14:cNvContentPartPr/>
                <p14:nvPr/>
              </p14:nvContentPartPr>
              <p14:xfrm>
                <a:off x="8738040" y="4227880"/>
                <a:ext cx="29160" cy="11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18F6FA-573D-42AB-96DD-76347EBB4D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29040" y="4219240"/>
                  <a:ext cx="46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849F87-25B2-4306-AFFA-542EAF8D8B89}"/>
                    </a:ext>
                  </a:extLst>
                </p14:cNvPr>
                <p14:cNvContentPartPr/>
                <p14:nvPr/>
              </p14:nvContentPartPr>
              <p14:xfrm>
                <a:off x="8372640" y="3994600"/>
                <a:ext cx="169200" cy="218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849F87-25B2-4306-AFFA-542EAF8D8B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63640" y="3985600"/>
                  <a:ext cx="186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0D56D4-1393-4517-9047-88746AC80CD6}"/>
                    </a:ext>
                  </a:extLst>
                </p14:cNvPr>
                <p14:cNvContentPartPr/>
                <p14:nvPr/>
              </p14:nvContentPartPr>
              <p14:xfrm>
                <a:off x="8575320" y="3880120"/>
                <a:ext cx="269280" cy="173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0D56D4-1393-4517-9047-88746AC80C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66320" y="3871480"/>
                  <a:ext cx="286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9BDF56-0F83-4187-825C-0BD77E694CAF}"/>
                    </a:ext>
                  </a:extLst>
                </p14:cNvPr>
                <p14:cNvContentPartPr/>
                <p14:nvPr/>
              </p14:nvContentPartPr>
              <p14:xfrm>
                <a:off x="8696640" y="3868600"/>
                <a:ext cx="181800" cy="10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9BDF56-0F83-4187-825C-0BD77E694C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8000" y="3859600"/>
                  <a:ext cx="19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415875-0741-43A4-A58D-3AB38D701D2A}"/>
                    </a:ext>
                  </a:extLst>
                </p14:cNvPr>
                <p14:cNvContentPartPr/>
                <p14:nvPr/>
              </p14:nvContentPartPr>
              <p14:xfrm>
                <a:off x="8890680" y="3647560"/>
                <a:ext cx="254880" cy="10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415875-0741-43A4-A58D-3AB38D701D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1680" y="3638920"/>
                  <a:ext cx="272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747575-36FB-4BCA-BEC9-DD5C70F0D572}"/>
                    </a:ext>
                  </a:extLst>
                </p14:cNvPr>
                <p14:cNvContentPartPr/>
                <p14:nvPr/>
              </p14:nvContentPartPr>
              <p14:xfrm>
                <a:off x="9010200" y="3742240"/>
                <a:ext cx="64440" cy="120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747575-36FB-4BCA-BEC9-DD5C70F0D5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01560" y="3733240"/>
                  <a:ext cx="820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3D0A45-198D-46DD-A965-BF83FA3F025C}"/>
              </a:ext>
            </a:extLst>
          </p:cNvPr>
          <p:cNvGrpSpPr/>
          <p:nvPr/>
        </p:nvGrpSpPr>
        <p:grpSpPr>
          <a:xfrm>
            <a:off x="8261495" y="4390914"/>
            <a:ext cx="172800" cy="282960"/>
            <a:chOff x="8186880" y="4197640"/>
            <a:chExt cx="1728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F497D6-E59B-4EA6-AE81-EB10EEC1AD6A}"/>
                    </a:ext>
                  </a:extLst>
                </p14:cNvPr>
                <p14:cNvContentPartPr/>
                <p14:nvPr/>
              </p14:nvContentPartPr>
              <p14:xfrm>
                <a:off x="8186880" y="4234360"/>
                <a:ext cx="146880" cy="24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F497D6-E59B-4EA6-AE81-EB10EEC1AD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78240" y="4225360"/>
                  <a:ext cx="164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BCF4B6-0E99-49C9-9042-ECCE7EB63630}"/>
                    </a:ext>
                  </a:extLst>
                </p14:cNvPr>
                <p14:cNvContentPartPr/>
                <p14:nvPr/>
              </p14:nvContentPartPr>
              <p14:xfrm>
                <a:off x="8231160" y="4197640"/>
                <a:ext cx="128520" cy="10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BCF4B6-0E99-49C9-9042-ECCE7EB636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22160" y="4189000"/>
                  <a:ext cx="14616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31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B11B0-0AF5-479D-92CC-A18140EBDE0B}"/>
              </a:ext>
            </a:extLst>
          </p:cNvPr>
          <p:cNvSpPr/>
          <p:nvPr/>
        </p:nvSpPr>
        <p:spPr>
          <a:xfrm>
            <a:off x="1473200" y="1493580"/>
            <a:ext cx="2743200" cy="227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Init( );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S_Eof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Expression( );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AB37A-1010-4D78-BEF4-818BFE4378EC}"/>
              </a:ext>
            </a:extLst>
          </p:cNvPr>
          <p:cNvSpPr/>
          <p:nvPr/>
        </p:nvSpPr>
        <p:spPr>
          <a:xfrm>
            <a:off x="4616116" y="1519805"/>
            <a:ext cx="6096000" cy="44996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(*Expression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SimpleExp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SimpleExp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 *)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Expression(Stop: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Symbols);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Begin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FirstSetOfRelop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 &lt; , &lt;=, = , &lt; &gt; , &gt;= | &gt; | IN ];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FirstSimpleExp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[Number, Not, ‘(‘, Identifier ];   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SimpleExp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Stop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FirstSetOfRelop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CurrentSymbol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FirstSetOfRelop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Begin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(Stop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FirstSimpleExp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	         	  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SimpleExp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(Stop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FirstSetOfRelop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End;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 {Expression}; </a:t>
            </a:r>
          </a:p>
        </p:txBody>
      </p:sp>
    </p:spTree>
    <p:extLst>
      <p:ext uri="{BB962C8B-B14F-4D97-AF65-F5344CB8AC3E}">
        <p14:creationId xmlns:p14="http://schemas.microsoft.com/office/powerpoint/2010/main" val="412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F5E7F-6663-47FA-A7A2-AA10F421FCB1}"/>
              </a:ext>
            </a:extLst>
          </p:cNvPr>
          <p:cNvSpPr/>
          <p:nvPr/>
        </p:nvSpPr>
        <p:spPr>
          <a:xfrm>
            <a:off x="1245724" y="1492090"/>
            <a:ext cx="102147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this grammar into LL(1) form and write a recursive-descent parser for it: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245724" y="2276476"/>
            <a:ext cx="424992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G4:</a:t>
            </a:r>
          </a:p>
          <a:p>
            <a:pPr hangingPunct="0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S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 D                                                                                      </a:t>
            </a:r>
          </a:p>
          <a:p>
            <a:pPr hangingPunct="0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: |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</a:p>
          <a:p>
            <a:pPr hangingPunct="0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| C | I | B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:= no + id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C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( )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B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begin T end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T; S | S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I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if (id &gt; no)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09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245725" y="1418973"/>
            <a:ext cx="9592056" cy="493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2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L D         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=&gt; First(S) = First(L)                                                                                  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: |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=&gt; First(L) = [id,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]         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nullable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S 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L 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</a:t>
            </a:r>
            <a:r>
              <a:rPr lang="en-US" sz="2000" dirty="0">
                <a:solidFill>
                  <a:srgbClr val="808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Follow(L) = First(D)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A | C | I | B               </a:t>
            </a:r>
            <a:r>
              <a:rPr lang="en-US" sz="2000" dirty="0">
                <a:solidFill>
                  <a:srgbClr val="808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=&gt;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First(D) = [id, if, begin]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    =&gt; </a:t>
            </a:r>
            <a:r>
              <a:rPr lang="en-US" sz="2000" dirty="0">
                <a:solidFill>
                  <a:srgbClr val="009ED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First(C) </a:t>
            </a:r>
            <a:r>
              <a:rPr lang="en-US" sz="2000" dirty="0">
                <a:solidFill>
                  <a:srgbClr val="009ED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 First(D) = [id]  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Not LL(1)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    =&gt; </a:t>
            </a:r>
            <a:r>
              <a:rPr lang="en-US" sz="2000" dirty="0">
                <a:solidFill>
                  <a:srgbClr val="009ED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First(L)  Follow (L) = [id]  </a:t>
            </a:r>
            <a:r>
              <a:rPr lang="en-US" sz="2000" dirty="0">
                <a:solidFill>
                  <a:srgbClr val="808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Not LL(1)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                   =&gt; 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:= no + id | id ( ) | I | B</a:t>
            </a:r>
          </a:p>
          <a:p>
            <a:pPr hangingPunct="0">
              <a:lnSpc>
                <a:spcPct val="12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                   Left refactoring :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| I | B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                                               G 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:=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no + id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|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( )    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                             Null production Elimination:          </a:t>
            </a:r>
            <a:r>
              <a:rPr lang="en-US" sz="2000" dirty="0">
                <a:solidFill>
                  <a:srgbClr val="CC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hangingPunct="0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                                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id: D | id G | I | B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hangingPunct="0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                      Left Factoring: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 id (: D | G) | I | B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42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300480" y="1610257"/>
            <a:ext cx="962660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G4:</a:t>
            </a:r>
          </a:p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9ED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id (: D |G }| I | B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=&gt;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First(S) = [id, if, begin] </a:t>
            </a:r>
          </a:p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| I | B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=&gt; First(D) = [id, if, begin]    </a:t>
            </a:r>
          </a:p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G  := no | ( )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            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First(G) = [no, ( ]   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B Zar" panose="00000400000000000000" pitchFamily="2" charset="-78"/>
            </a:endParaRPr>
          </a:p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B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begin T end        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First(B) = [Begin]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</a:p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S{; S }                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=&gt; First(G) =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[id, if, begin] </a:t>
            </a:r>
          </a:p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if (id &gt; no)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goto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id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=&gt; First(I) =  [if] </a:t>
            </a:r>
          </a:p>
          <a:p>
            <a:pPr hangingPunct="0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24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300480" y="1610257"/>
            <a:ext cx="962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Convert this grammar to LL(1) in BNF and construct parsing table. Show the parsing steps for the given input string: 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1300480" y="2607101"/>
            <a:ext cx="4610100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S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A ::= id := id + no</a:t>
            </a:r>
            <a:b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A ::= if id then A</a:t>
            </a:r>
            <a:b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::= if id then A else A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0480" y="5537281"/>
            <a:ext cx="419537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Input: if </a:t>
            </a:r>
            <a:r>
              <a:rPr lang="en-US" sz="2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then if j then a := a + 12  </a:t>
            </a:r>
            <a:endParaRPr lang="en-US" sz="2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85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6581503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-apple-system"/>
              </a:rPr>
              <a:t>First</a:t>
            </a:r>
            <a:r>
              <a:rPr lang="en-US" sz="2400" dirty="0">
                <a:latin typeface="-apple-system"/>
              </a:rPr>
              <a:t>, we </a:t>
            </a:r>
            <a:r>
              <a:rPr lang="en-US" sz="2400" dirty="0" smtClean="0">
                <a:latin typeface="-apple-system"/>
              </a:rPr>
              <a:t>show that G1 is </a:t>
            </a:r>
            <a:r>
              <a:rPr lang="en-US" sz="2400" dirty="0">
                <a:latin typeface="-apple-system"/>
              </a:rPr>
              <a:t>not </a:t>
            </a:r>
            <a:r>
              <a:rPr lang="en-US" sz="2400" dirty="0" smtClean="0">
                <a:latin typeface="-apple-system"/>
              </a:rPr>
              <a:t>LL(1).</a:t>
            </a:r>
            <a:endParaRPr lang="fa-IR" sz="2400" dirty="0">
              <a:latin typeface="-apple-system"/>
            </a:endParaRPr>
          </a:p>
          <a:p>
            <a:endParaRPr lang="en-US" sz="2400" dirty="0" smtClean="0">
              <a:latin typeface="-apple-system"/>
            </a:endParaRPr>
          </a:p>
          <a:p>
            <a:pPr lvl="0"/>
            <a:endParaRPr lang="en-US" sz="2400" dirty="0" smtClean="0">
              <a:latin typeface="-apple-system"/>
            </a:endParaRPr>
          </a:p>
          <a:p>
            <a:pPr lvl="0"/>
            <a:r>
              <a:rPr lang="en-US" sz="2400" dirty="0" smtClean="0">
                <a:latin typeface="-apple-system"/>
              </a:rPr>
              <a:t>For production </a:t>
            </a:r>
            <a:r>
              <a:rPr lang="en-US" sz="2400" dirty="0">
                <a:latin typeface="-apple-system"/>
              </a:rPr>
              <a:t>rule S ::=</a:t>
            </a:r>
            <a:r>
              <a:rPr lang="en-US" sz="2400" dirty="0">
                <a:latin typeface="-apple-system"/>
                <a:sym typeface="Symbol"/>
              </a:rPr>
              <a:t> </a:t>
            </a:r>
            <a:r>
              <a:rPr lang="en-US" sz="2400" dirty="0">
                <a:latin typeface="-apple-system"/>
                <a:sym typeface="Symbol" panose="05050102010706020507" pitchFamily="18" charset="2"/>
              </a:rPr>
              <a:t>L</a:t>
            </a:r>
            <a:r>
              <a:rPr lang="en-US" sz="2400" dirty="0">
                <a:latin typeface="-apple-system"/>
                <a:sym typeface="Symbol"/>
              </a:rPr>
              <a:t> </a:t>
            </a:r>
            <a:r>
              <a:rPr lang="en-US" sz="2400" dirty="0">
                <a:latin typeface="-apple-system"/>
              </a:rPr>
              <a:t>|A </a:t>
            </a:r>
            <a:r>
              <a:rPr lang="en-US" sz="2400" dirty="0" smtClean="0">
                <a:latin typeface="-apple-system"/>
              </a:rPr>
              <a:t>S  :</a:t>
            </a:r>
            <a:endParaRPr lang="en-US" sz="2400" dirty="0">
              <a:latin typeface="-apple-system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-apple-system"/>
              </a:rPr>
              <a:t>	First(L</a:t>
            </a:r>
            <a:r>
              <a:rPr lang="en-US" sz="2400" dirty="0">
                <a:latin typeface="-apple-system"/>
              </a:rPr>
              <a:t>) = {</a:t>
            </a:r>
            <a:r>
              <a:rPr lang="en-US" sz="2400" dirty="0">
                <a:latin typeface="-apple-system"/>
                <a:sym typeface="Symbol" panose="05050102010706020507" pitchFamily="18" charset="2"/>
              </a:rPr>
              <a:t>} + First(A) = {</a:t>
            </a:r>
            <a:r>
              <a:rPr lang="en-US" sz="2400" dirty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‘id’, ‘if’</a:t>
            </a:r>
            <a:r>
              <a:rPr lang="en-US" sz="2400" dirty="0">
                <a:latin typeface="-apple-system"/>
                <a:sym typeface="Symbol" panose="05050102010706020507" pitchFamily="18" charset="2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-apple-system"/>
                <a:sym typeface="Symbol" panose="05050102010706020507" pitchFamily="18" charset="2"/>
              </a:rPr>
              <a:t>}</a:t>
            </a:r>
          </a:p>
          <a:p>
            <a:r>
              <a:rPr lang="en-US" sz="2400" dirty="0">
                <a:latin typeface="-apple-system"/>
                <a:sym typeface="Symbol" panose="05050102010706020507" pitchFamily="18" charset="2"/>
              </a:rPr>
              <a:t>	First(AS) = First(A) = {</a:t>
            </a:r>
            <a:r>
              <a:rPr lang="en-US" sz="2400" dirty="0">
                <a:solidFill>
                  <a:srgbClr val="FF0000"/>
                </a:solidFill>
                <a:latin typeface="-apple-system"/>
                <a:sym typeface="Symbol" panose="05050102010706020507" pitchFamily="18" charset="2"/>
              </a:rPr>
              <a:t>‘id’, ‘if’</a:t>
            </a:r>
            <a:r>
              <a:rPr lang="en-US" sz="2400" dirty="0">
                <a:latin typeface="-apple-system"/>
                <a:sym typeface="Symbol" panose="05050102010706020507" pitchFamily="18" charset="2"/>
              </a:rPr>
              <a:t>}</a:t>
            </a:r>
          </a:p>
          <a:p>
            <a:r>
              <a:rPr lang="en-US" sz="2400" b="1" dirty="0">
                <a:latin typeface="-apple-system"/>
                <a:sym typeface="Symbol" panose="05050102010706020507" pitchFamily="18" charset="2"/>
              </a:rPr>
              <a:t>	First(L)  First(AS)  </a:t>
            </a:r>
            <a:r>
              <a:rPr lang="en-US" sz="2400" b="1" dirty="0" smtClean="0">
                <a:latin typeface="-apple-system"/>
                <a:sym typeface="Symbol" panose="05050102010706020507" pitchFamily="18" charset="2"/>
              </a:rPr>
              <a:t></a:t>
            </a:r>
          </a:p>
          <a:p>
            <a:endParaRPr lang="en-US" sz="2400" dirty="0" smtClean="0">
              <a:latin typeface="-apple-system"/>
              <a:sym typeface="Symbol" panose="05050102010706020507" pitchFamily="18" charset="2"/>
            </a:endParaRPr>
          </a:p>
          <a:p>
            <a:endParaRPr lang="en-US" sz="2400" dirty="0">
              <a:latin typeface="-apple-system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-apple-system"/>
                <a:sym typeface="Symbol" panose="05050102010706020507" pitchFamily="18" charset="2"/>
              </a:rPr>
              <a:t>So, G1 is not LL(1).</a:t>
            </a:r>
            <a:endParaRPr lang="en-US" sz="2400" dirty="0">
              <a:latin typeface="-apple-system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7689668" y="1566143"/>
            <a:ext cx="4502332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G1: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S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A ::= </a:t>
            </a:r>
            <a:endParaRPr kumimoji="0" lang="en-US" sz="2400" b="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:= id +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 then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if id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 A else A </a:t>
            </a:r>
          </a:p>
        </p:txBody>
      </p:sp>
    </p:spTree>
    <p:extLst>
      <p:ext uri="{BB962C8B-B14F-4D97-AF65-F5344CB8AC3E}">
        <p14:creationId xmlns:p14="http://schemas.microsoft.com/office/powerpoint/2010/main" val="14072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86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443645"/>
            <a:ext cx="8435970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want to transform G1 to LL(1):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Remove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production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::=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 because of resolve S ::=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AS | 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Left-refactoring: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AB | 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 we can write just: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AS | 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7689668" y="3190912"/>
            <a:ext cx="4502332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G1: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S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A ::= </a:t>
            </a:r>
            <a:endParaRPr kumimoji="0" lang="en-US" sz="2400" b="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:= id +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 then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if id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 A else A </a:t>
            </a:r>
          </a:p>
        </p:txBody>
      </p:sp>
    </p:spTree>
    <p:extLst>
      <p:ext uri="{BB962C8B-B14F-4D97-AF65-F5344CB8AC3E}">
        <p14:creationId xmlns:p14="http://schemas.microsoft.com/office/powerpoint/2010/main" val="12772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87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58807" y="1565827"/>
            <a:ext cx="6581503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Left-refactoring: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::=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id then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A’ | id := id + no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A’ ::= else A | 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AS | 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if id then AA’ | id := id + no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::= else A | 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 Recursion.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7792447" y="1771649"/>
            <a:ext cx="4610100" cy="258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G1: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 S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|A 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 ::=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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Symbo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|A 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 A ::= </a:t>
            </a:r>
            <a:endParaRPr kumimoji="0" lang="en-US" sz="2400" b="0" i="0" u="none" strike="noStrike" kern="1200" cap="none" spc="0" normalizeH="0" baseline="0" noProof="0" dirty="0" smtClean="0">
              <a:ln w="0"/>
              <a:solidFill>
                <a:srgbClr val="009ED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id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:= id +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r>
              <a:rPr lang="en-US" sz="24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24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|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id then 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24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|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if id 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then 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else A </a:t>
            </a:r>
          </a:p>
        </p:txBody>
      </p:sp>
    </p:spTree>
    <p:extLst>
      <p:ext uri="{BB962C8B-B14F-4D97-AF65-F5344CB8AC3E}">
        <p14:creationId xmlns:p14="http://schemas.microsoft.com/office/powerpoint/2010/main" val="39326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88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37440" y="1443645"/>
            <a:ext cx="8632201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::= AS |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::= if id then AA’ | id := id + no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A’ ::= else A |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productions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First(S)  Follow(S) = {, ‘id’, ‘if’}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{$}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First(A’)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Follow(A’) = {‘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else’, } 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{‘if’, ‘id’} = 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don’t cause problem &amp; don’t need to remove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!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transformed to LL(1).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A81CF-47B1-440B-86CC-143FAE4EA7E8}"/>
              </a:ext>
            </a:extLst>
          </p:cNvPr>
          <p:cNvSpPr txBox="1">
            <a:spLocks/>
          </p:cNvSpPr>
          <p:nvPr/>
        </p:nvSpPr>
        <p:spPr>
          <a:xfrm>
            <a:off x="8324596" y="4061542"/>
            <a:ext cx="3867404" cy="2004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G1: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S ::=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 ::=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 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A ::= </a:t>
            </a:r>
            <a:r>
              <a:rPr kumimoji="0" lang="en-US" sz="20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:= id + </a:t>
            </a:r>
            <a:r>
              <a:rPr kumimoji="0" lang="en-US" sz="20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0" lang="en-US" sz="20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 then </a:t>
            </a:r>
            <a:r>
              <a:rPr kumimoji="0" lang="en-US" sz="20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sz="20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sz="2000" b="0" i="0" u="none" strike="noStrike" kern="1200" cap="none" spc="0" normalizeH="0" baseline="0" noProof="0" dirty="0" smtClean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009ED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then A else A </a:t>
            </a:r>
          </a:p>
        </p:txBody>
      </p:sp>
    </p:spTree>
    <p:extLst>
      <p:ext uri="{BB962C8B-B14F-4D97-AF65-F5344CB8AC3E}">
        <p14:creationId xmlns:p14="http://schemas.microsoft.com/office/powerpoint/2010/main" val="36030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89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656845"/>
            <a:ext cx="6581503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can construct the parsing table: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AS | 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::= if id then AA’ | id := id + no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::= else A | 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First(S) = {‘if’, ‘id’, $}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Follow(S) = {$}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First(A) = {‘if’, ‘id’}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First(A’) = {‘else’, ‘if’, ‘id’, $}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Follow(A’) = {‘if’, ‘id’, $}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12315"/>
              </p:ext>
            </p:extLst>
          </p:nvPr>
        </p:nvGraphicFramePr>
        <p:xfrm>
          <a:off x="6096000" y="3938179"/>
          <a:ext cx="5521233" cy="18001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137">
                  <a:extLst>
                    <a:ext uri="{9D8B030D-6E8A-4147-A177-3AD203B41FA5}">
                      <a16:colId xmlns:a16="http://schemas.microsoft.com/office/drawing/2014/main" val="1298696865"/>
                    </a:ext>
                  </a:extLst>
                </a:gridCol>
                <a:gridCol w="1576252">
                  <a:extLst>
                    <a:ext uri="{9D8B030D-6E8A-4147-A177-3AD203B41FA5}">
                      <a16:colId xmlns:a16="http://schemas.microsoft.com/office/drawing/2014/main" val="535690976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2895865582"/>
                    </a:ext>
                  </a:extLst>
                </a:gridCol>
                <a:gridCol w="818605">
                  <a:extLst>
                    <a:ext uri="{9D8B030D-6E8A-4147-A177-3AD203B41FA5}">
                      <a16:colId xmlns:a16="http://schemas.microsoft.com/office/drawing/2014/main" val="3087791752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223406068"/>
                    </a:ext>
                  </a:extLst>
                </a:gridCol>
              </a:tblGrid>
              <a:tr h="3656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26282"/>
                  </a:ext>
                </a:extLst>
              </a:tr>
              <a:tr h="460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357149"/>
                  </a:ext>
                </a:extLst>
              </a:tr>
              <a:tr h="490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if id then AA’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id := id +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54843"/>
                  </a:ext>
                </a:extLst>
              </a:tr>
              <a:tr h="483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8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8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Set: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3B825F-3A62-4A1D-A122-ED12CCB5B001}"/>
              </a:ext>
            </a:extLst>
          </p:cNvPr>
          <p:cNvSpPr txBox="1">
            <a:spLocks/>
          </p:cNvSpPr>
          <p:nvPr/>
        </p:nvSpPr>
        <p:spPr>
          <a:xfrm>
            <a:off x="1245726" y="1443645"/>
            <a:ext cx="10108074" cy="42673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5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If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is a terminal or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then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First(X) = {X}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Suppose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is a nonterminal and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  Y</a:t>
            </a:r>
            <a:r>
              <a:rPr lang="en-US" altLang="zh-CN" sz="2800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</a:t>
            </a:r>
            <a:r>
              <a:rPr lang="en-US" altLang="zh-CN" sz="2800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2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...</a:t>
            </a:r>
            <a:r>
              <a:rPr lang="en-US" altLang="zh-CN" sz="2800" b="1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</a:t>
            </a:r>
            <a:r>
              <a:rPr lang="en-US" altLang="zh-CN" sz="2800" b="1" baseline="-250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if for some</a:t>
            </a:r>
            <a:r>
              <a:rPr lang="en-US" altLang="zh-CN" sz="24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</a:t>
            </a:r>
            <a:r>
              <a:rPr lang="en-US" altLang="zh-CN" sz="2800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...Y</a:t>
            </a:r>
            <a:r>
              <a:rPr lang="en-US" altLang="zh-CN" sz="2800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i-1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⇒*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then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First(Y</a:t>
            </a:r>
            <a:r>
              <a:rPr lang="en-US" altLang="zh-CN" sz="2800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) – {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} ⊆ First(X)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if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</a:t>
            </a:r>
            <a:r>
              <a:rPr lang="en-US" altLang="zh-CN" sz="2800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...</a:t>
            </a:r>
            <a:r>
              <a:rPr lang="en-US" altLang="zh-CN" sz="2800" b="1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</a:t>
            </a:r>
            <a:r>
              <a:rPr lang="en-US" altLang="zh-CN" sz="2800" b="1" baseline="-250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k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⇒*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then 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∈ First(X)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90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143000" y="1440007"/>
            <a:ext cx="4824663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And, we can show the parsing steps of the input: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if j then a := a + 12 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G1: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::= AS | 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::= if id then AA’ | id := id + no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A’ ::= else A | 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13"/>
              </p:ext>
            </p:extLst>
          </p:nvPr>
        </p:nvGraphicFramePr>
        <p:xfrm>
          <a:off x="5760604" y="817961"/>
          <a:ext cx="6261465" cy="548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024">
                  <a:extLst>
                    <a:ext uri="{9D8B030D-6E8A-4147-A177-3AD203B41FA5}">
                      <a16:colId xmlns:a16="http://schemas.microsoft.com/office/drawing/2014/main" val="1298696865"/>
                    </a:ext>
                  </a:extLst>
                </a:gridCol>
                <a:gridCol w="1550921">
                  <a:extLst>
                    <a:ext uri="{9D8B030D-6E8A-4147-A177-3AD203B41FA5}">
                      <a16:colId xmlns:a16="http://schemas.microsoft.com/office/drawing/2014/main" val="535690976"/>
                    </a:ext>
                  </a:extLst>
                </a:gridCol>
                <a:gridCol w="2635726">
                  <a:extLst>
                    <a:ext uri="{9D8B030D-6E8A-4147-A177-3AD203B41FA5}">
                      <a16:colId xmlns:a16="http://schemas.microsoft.com/office/drawing/2014/main" val="2895865582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3087791752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Stack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2628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 i then if 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35714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smtClean="0"/>
                        <a:t>2.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then if 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 id then AA’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5484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smtClean="0"/>
                        <a:t>3.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 then id if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then if 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84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4.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 then id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 then if 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96316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5.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 then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if 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25073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smtClean="0"/>
                        <a:t>6.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id then AA’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308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7.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 then id 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8115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8.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 then id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 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66850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9.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 then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then 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5277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10.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r>
                        <a:rPr lang="en-US" sz="1400" baseline="0" dirty="0" smtClean="0"/>
                        <a:t> := id + no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43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11.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 no</a:t>
                      </a:r>
                      <a:r>
                        <a:rPr lang="en-US" sz="1400" baseline="0" dirty="0" smtClean="0"/>
                        <a:t> + id := 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89925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12.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 no</a:t>
                      </a:r>
                      <a:r>
                        <a:rPr lang="en-US" sz="1400" baseline="0" dirty="0" smtClean="0"/>
                        <a:t> + id :=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:= 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78619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13.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 no</a:t>
                      </a:r>
                      <a:r>
                        <a:rPr lang="en-US" sz="1400" baseline="0" dirty="0" smtClean="0"/>
                        <a:t> + 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07037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14.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 no</a:t>
                      </a:r>
                      <a:r>
                        <a:rPr lang="en-US" sz="1400" baseline="0" dirty="0" smtClean="0"/>
                        <a:t> +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+ 12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06793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15.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 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39904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16.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5475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="1" dirty="0" smtClean="0"/>
                        <a:t>17.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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97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93CFA-E203-4298-9495-7DAA59126315}"/>
              </a:ext>
            </a:extLst>
          </p:cNvPr>
          <p:cNvSpPr/>
          <p:nvPr/>
        </p:nvSpPr>
        <p:spPr>
          <a:xfrm>
            <a:off x="1300480" y="1610257"/>
            <a:ext cx="962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Convert G1 into LL(1) in EBNF and write a recursive descent parser in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then run the program. </a:t>
            </a:r>
          </a:p>
          <a:p>
            <a:pPr marL="800100" lvl="1" indent="-34290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Input: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If I then if j then a := a + 12  </a:t>
            </a:r>
          </a:p>
          <a:p>
            <a:pPr marL="800100" lvl="1" indent="-342900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utput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parsing steps including the entry and exit from each non-terminal.</a:t>
            </a:r>
          </a:p>
        </p:txBody>
      </p:sp>
    </p:spTree>
    <p:extLst>
      <p:ext uri="{BB962C8B-B14F-4D97-AF65-F5344CB8AC3E}">
        <p14:creationId xmlns:p14="http://schemas.microsoft.com/office/powerpoint/2010/main" val="35454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92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6581503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BNF: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::=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::= if id then AA’ | id := id + no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A’ ::= else A |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EBNF: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::= [AS]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::= if id then A [else A]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| id := id + no</a:t>
            </a:r>
          </a:p>
        </p:txBody>
      </p:sp>
    </p:spTree>
    <p:extLst>
      <p:ext uri="{BB962C8B-B14F-4D97-AF65-F5344CB8AC3E}">
        <p14:creationId xmlns:p14="http://schemas.microsoft.com/office/powerpoint/2010/main" val="9850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93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9205992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descent parser python code is shown below: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First, we have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define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our tokens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 save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them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dictionary.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0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S_if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1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S_then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2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S_no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3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S_assign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4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S_plus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5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S_else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6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S_EOF = 7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"if" :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S_if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"then" :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S_then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"+" :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S_plus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'else' :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S_else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":=" :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S_assign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}</a:t>
            </a:r>
          </a:p>
          <a:p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94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have to write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lexer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function to tokenize our input &amp; save the tokens in a list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Cute_lexer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tokens = [item for item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input_str.split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') if item != '']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results = []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token in tokens: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token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token.lower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if(token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symbol_dict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[token]))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token.isdigit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S_no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((token,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results.append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(('EOF', S_EOF))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results</a:t>
            </a:r>
          </a:p>
        </p:txBody>
      </p:sp>
    </p:spTree>
    <p:extLst>
      <p:ext uri="{BB962C8B-B14F-4D97-AF65-F5344CB8AC3E}">
        <p14:creationId xmlns:p14="http://schemas.microsoft.com/office/powerpoint/2010/main" val="4650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95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can write a class Parser &amp; define the first sets we need in the constructor.</a:t>
            </a: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Parser: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__(self, symbols):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self.firts_S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self.first_A_prime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S_else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symbols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array index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857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96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After that, we have to define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next_symbol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 &amp; expect() function.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Also, we handle error recovery in expect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().</a:t>
            </a: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# next array index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expect(self, symbol):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][1] == symbol):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print("Syntax Error!")</a:t>
            </a: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97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21376" y="156582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Now, we want to define the function for each non-terminal rules of the grammar.</a:t>
            </a: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S(self):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S")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in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self.first_A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S")</a:t>
            </a:r>
            <a:endParaRPr lang="en-US" sz="24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98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1398187"/>
            <a:ext cx="10312898" cy="43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 A(self):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current_sym = self.symbols[self.current_symbol]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A")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if(current_sym[1] == S_if):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self.next_symbol()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self.expect(S_id)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self.expect(S_then)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self.A()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self.A_prime()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elif(current_sym[1] == S_id):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self.next_symbol()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self.expect(S_assign)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self.expect(S_id)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self.expect(S_plus)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self.expect(S_no)</a:t>
            </a:r>
          </a:p>
          <a:p>
            <a:r>
              <a:rPr lang="en-US" sz="22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A")</a:t>
            </a: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+mj-cs"/>
              </a:rPr>
              <a:t>2/12/2021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+mj-cs"/>
              </a:rPr>
              <a:t>Saeed Parsa</a:t>
            </a:r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+mj-cs"/>
              </a:rPr>
              <a:pPr/>
              <a:t>99</a:t>
            </a:fld>
            <a:endParaRPr lang="en-US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691277-A4DD-4E2B-9DCD-3996EEB45D25}"/>
              </a:ext>
            </a:extLst>
          </p:cNvPr>
          <p:cNvSpPr txBox="1">
            <a:spLocks/>
          </p:cNvSpPr>
          <p:nvPr/>
        </p:nvSpPr>
        <p:spPr>
          <a:xfrm>
            <a:off x="1245725" y="2205852"/>
            <a:ext cx="10312898" cy="3489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A_prime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self.symbols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self.current_symbol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print("Entering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A_prime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current_sym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==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S_else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self.next_symbol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print("Exiting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A_prime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32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11597</Words>
  <Application>Microsoft Office PowerPoint</Application>
  <PresentationFormat>Widescreen</PresentationFormat>
  <Paragraphs>2392</Paragraphs>
  <Slides>145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60" baseType="lpstr">
      <vt:lpstr>SimSun</vt:lpstr>
      <vt:lpstr>.AppleSystemUIFont</vt:lpstr>
      <vt:lpstr>-apple-system</vt:lpstr>
      <vt:lpstr>Arial</vt:lpstr>
      <vt:lpstr>B Zar</vt:lpstr>
      <vt:lpstr>Calibri</vt:lpstr>
      <vt:lpstr>Calibri Light</vt:lpstr>
      <vt:lpstr>Cambria Math</vt:lpstr>
      <vt:lpstr>Courier</vt:lpstr>
      <vt:lpstr>等线</vt:lpstr>
      <vt:lpstr>Lotus</vt:lpstr>
      <vt:lpstr>Symbol</vt:lpstr>
      <vt:lpstr>Times New Roman</vt:lpstr>
      <vt:lpstr>Wingdings</vt:lpstr>
      <vt:lpstr>Office Theme</vt:lpstr>
      <vt:lpstr>PowerPoint Presentation</vt:lpstr>
      <vt:lpstr>Top-down parsing</vt:lpstr>
      <vt:lpstr>Top-down parsing – Example</vt:lpstr>
      <vt:lpstr>Predictive parsers</vt:lpstr>
      <vt:lpstr>LL(1) Grammars</vt:lpstr>
      <vt:lpstr>LL(1) Grammars</vt:lpstr>
      <vt:lpstr>LL(1) Grammars</vt:lpstr>
      <vt:lpstr>First Set: Definition</vt:lpstr>
      <vt:lpstr>First Set: Properties</vt:lpstr>
      <vt:lpstr>How to compute first sets?</vt:lpstr>
      <vt:lpstr>Compute first sets - Example</vt:lpstr>
      <vt:lpstr>Compute first sets - Example</vt:lpstr>
      <vt:lpstr>LL(1) Grammars</vt:lpstr>
      <vt:lpstr>Follow Set: Definition</vt:lpstr>
      <vt:lpstr>How to compute follow sets?</vt:lpstr>
      <vt:lpstr>Compute follow sets - Example</vt:lpstr>
      <vt:lpstr>Compute follow sets - Example</vt:lpstr>
      <vt:lpstr>How to transform grammar to LL(1)</vt:lpstr>
      <vt:lpstr>Left Factoring</vt:lpstr>
      <vt:lpstr>Null productions</vt:lpstr>
      <vt:lpstr>Null productions - Example</vt:lpstr>
      <vt:lpstr>Null productions removal</vt:lpstr>
      <vt:lpstr>Left Recursion Elimination</vt:lpstr>
      <vt:lpstr>Left Recursion Elimination</vt:lpstr>
      <vt:lpstr>Left Recursion Elimination - Example</vt:lpstr>
      <vt:lpstr>Left Recursion Elimination - Example</vt:lpstr>
      <vt:lpstr>Left Recursion Elimination - Example</vt:lpstr>
      <vt:lpstr>Parsing Table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4</vt:lpstr>
      <vt:lpstr>Assignment 4</vt:lpstr>
      <vt:lpstr>Assignment 4</vt:lpstr>
      <vt:lpstr>Assignment 4</vt:lpstr>
      <vt:lpstr>Assignment 4</vt:lpstr>
      <vt:lpstr>Assignment 4</vt:lpstr>
      <vt:lpstr>Assignment 4</vt:lpstr>
      <vt:lpstr>Assignment 4</vt:lpstr>
      <vt:lpstr>Assignment 4</vt:lpstr>
      <vt:lpstr>Assignment 4</vt:lpstr>
      <vt:lpstr>Recursive descent parsers</vt:lpstr>
      <vt:lpstr>Recursive descent parsers</vt:lpstr>
      <vt:lpstr>Recursive descent parsers</vt:lpstr>
      <vt:lpstr>Recursive descent parsers</vt:lpstr>
      <vt:lpstr>Recursive descent parsers</vt:lpstr>
      <vt:lpstr>Recursive descent parsers</vt:lpstr>
      <vt:lpstr>Convert EBNF to BNF</vt:lpstr>
      <vt:lpstr>Recursive descent parsers</vt:lpstr>
      <vt:lpstr>Recursive descent parsers</vt:lpstr>
      <vt:lpstr>A Mini Pascal Compiler</vt:lpstr>
      <vt:lpstr>A Mini Pascal Compiler</vt:lpstr>
      <vt:lpstr>A Mini Pascal R.D. parser</vt:lpstr>
      <vt:lpstr>A Mini Pascal R.D. parser</vt:lpstr>
      <vt:lpstr>A Mini Pascal R.D. parser</vt:lpstr>
      <vt:lpstr>A Mini Pascal R.D. parser</vt:lpstr>
      <vt:lpstr>Error Recovery</vt:lpstr>
      <vt:lpstr>Error Recovery: Definition</vt:lpstr>
      <vt:lpstr>Error Recovery</vt:lpstr>
      <vt:lpstr>Motivating - Example</vt:lpstr>
      <vt:lpstr>Motivating - Example</vt:lpstr>
      <vt:lpstr>Motivating - Example</vt:lpstr>
      <vt:lpstr>Motivating - Example</vt:lpstr>
      <vt:lpstr>Error Recovery: Approach</vt:lpstr>
      <vt:lpstr>Stop sets</vt:lpstr>
      <vt:lpstr>Error recovery with stop sets</vt:lpstr>
      <vt:lpstr>Error recovery with stop sets</vt:lpstr>
      <vt:lpstr>Error recovery with stop sets</vt:lpstr>
      <vt:lpstr>Example 1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Example 4</vt:lpstr>
      <vt:lpstr>Example 5</vt:lpstr>
      <vt:lpstr>Example 5</vt:lpstr>
      <vt:lpstr>Example 5</vt:lpstr>
      <vt:lpstr>Example 5</vt:lpstr>
      <vt:lpstr>Example 5</vt:lpstr>
      <vt:lpstr>Example 5</vt:lpstr>
      <vt:lpstr>Example 5</vt:lpstr>
      <vt:lpstr>Example 6</vt:lpstr>
      <vt:lpstr>Example 6</vt:lpstr>
      <vt:lpstr>Example 6</vt:lpstr>
      <vt:lpstr>Example 6</vt:lpstr>
      <vt:lpstr>Example 6</vt:lpstr>
      <vt:lpstr>Example 6</vt:lpstr>
      <vt:lpstr>Example 6</vt:lpstr>
      <vt:lpstr>Example 6</vt:lpstr>
      <vt:lpstr>Example 6</vt:lpstr>
      <vt:lpstr>Example 6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9</vt:lpstr>
      <vt:lpstr>Example 9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Parse tree Listeners &amp; Visitors</vt:lpstr>
      <vt:lpstr>Parse tree Listeners</vt:lpstr>
      <vt:lpstr>Parse tree Listeners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saeed</dc:creator>
  <cp:lastModifiedBy>Danial</cp:lastModifiedBy>
  <cp:revision>634</cp:revision>
  <dcterms:created xsi:type="dcterms:W3CDTF">2020-09-16T17:20:46Z</dcterms:created>
  <dcterms:modified xsi:type="dcterms:W3CDTF">2021-02-12T13:09:07Z</dcterms:modified>
</cp:coreProperties>
</file>