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59" r:id="rId6"/>
    <p:sldId id="264" r:id="rId7"/>
    <p:sldId id="265" r:id="rId8"/>
    <p:sldId id="263" r:id="rId9"/>
    <p:sldId id="260" r:id="rId10"/>
    <p:sldId id="261" r:id="rId1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9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8642B-6E14-3445-BAC3-2F45A81263E8}" type="datetimeFigureOut">
              <a:rPr lang="en-SE" smtClean="0"/>
              <a:t>2021-12-28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5EB95-F644-3D47-A73A-2A3B5C1FEA6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268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5EB95-F644-3D47-A73A-2A3B5C1FEA63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8380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4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9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5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3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2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6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7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6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5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6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C2C54-C8DE-634A-8806-7D94A32AB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n-SE" dirty="0"/>
              <a:t>Exer</a:t>
            </a:r>
            <a:r>
              <a:rPr lang="en-US" dirty="0" err="1"/>
              <a:t>cises</a:t>
            </a:r>
            <a:r>
              <a:rPr lang="en-US" dirty="0"/>
              <a:t> #2</a:t>
            </a:r>
            <a:r>
              <a:rPr lang="en-SE" dirty="0"/>
              <a:t>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1E1BA-1166-2747-B385-3E6AEFD22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r>
              <a:rPr lang="en-SE" dirty="0"/>
              <a:t>Mahdi Fazeli</a:t>
            </a:r>
          </a:p>
        </p:txBody>
      </p:sp>
      <p:pic>
        <p:nvPicPr>
          <p:cNvPr id="4" name="Picture 3" descr="Colourful mosaic with different patterns">
            <a:extLst>
              <a:ext uri="{FF2B5EF4-FFF2-40B4-BE49-F238E27FC236}">
                <a16:creationId xmlns:a16="http://schemas.microsoft.com/office/drawing/2014/main" id="{D6E43B65-5636-4695-B56D-CC5BC291B4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27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237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75803BC-764B-B54C-BF61-44533D06A0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0831" y="254196"/>
            <a:ext cx="9711202" cy="636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F54860EC-B3C4-9640-B7F0-F7C09D19A75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1231" y="591956"/>
            <a:ext cx="9583197" cy="568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3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8A956E1-B764-C54D-841D-A81EAD2909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535" b="1"/>
          <a:stretch/>
        </p:blipFill>
        <p:spPr>
          <a:xfrm>
            <a:off x="984908" y="1702675"/>
            <a:ext cx="10222184" cy="237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5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F49826-CFDA-B24F-82D2-96B556DB757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239" y="309489"/>
            <a:ext cx="11214266" cy="540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7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BD336AD7-8CDC-AF4F-B2C4-320C97C31F8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749" y="1303282"/>
            <a:ext cx="11338502" cy="371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69D35B1A-2AEE-4C4A-B958-8381DD2D868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7975600" cy="410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1DDB8C-1AFC-BB48-98B9-2A8E03B3E2F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07567" y="4102100"/>
            <a:ext cx="5041900" cy="3937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25CD246-E874-5446-B4F6-CA6EF443AA3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0684" y="4151142"/>
            <a:ext cx="1587500" cy="381000"/>
          </a:xfrm>
          <a:prstGeom prst="rect">
            <a:avLst/>
          </a:prstGeom>
        </p:spPr>
      </p:pic>
      <p:sp>
        <p:nvSpPr>
          <p:cNvPr id="8" name="Notched Right Arrow 7">
            <a:extLst>
              <a:ext uri="{FF2B5EF4-FFF2-40B4-BE49-F238E27FC236}">
                <a16:creationId xmlns:a16="http://schemas.microsoft.com/office/drawing/2014/main" id="{7EAF265C-9AB0-264E-8248-199270CC4344}"/>
              </a:ext>
            </a:extLst>
          </p:cNvPr>
          <p:cNvSpPr/>
          <p:nvPr/>
        </p:nvSpPr>
        <p:spPr>
          <a:xfrm rot="10800000">
            <a:off x="6037092" y="4211517"/>
            <a:ext cx="911567" cy="25145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0" name="Picture 9" descr="A diagram of a house&#10;&#10;Description automatically generated with low confidence">
            <a:extLst>
              <a:ext uri="{FF2B5EF4-FFF2-40B4-BE49-F238E27FC236}">
                <a16:creationId xmlns:a16="http://schemas.microsoft.com/office/drawing/2014/main" id="{B66FE75A-9625-CF41-845B-9FEF7ACA813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092" y="4557934"/>
            <a:ext cx="58166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5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1CEB8BA-451A-2842-B872-BD77C90DBB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0591" r="1229"/>
          <a:stretch/>
        </p:blipFill>
        <p:spPr>
          <a:xfrm>
            <a:off x="928663" y="154744"/>
            <a:ext cx="6372274" cy="206658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E9381B4-CB1B-174C-ABE6-80528A43E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24" y="1859964"/>
            <a:ext cx="3962400" cy="571500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54F47585-0353-394A-B73F-F567EEB32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24" y="2327130"/>
            <a:ext cx="6324600" cy="1130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1D1058-CD0F-9040-AB2F-5247278D62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24" y="3721396"/>
            <a:ext cx="6858000" cy="406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3943C2-A38C-6442-B064-D99C14CBB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224" y="4388245"/>
            <a:ext cx="4457700" cy="444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395411-AEA5-1844-B23C-99104F60E7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3718" y="284111"/>
            <a:ext cx="3505200" cy="355600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94E422BA-E2A6-4A4C-B6FA-88C7A07FE63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29014" y="1288194"/>
            <a:ext cx="2514600" cy="673100"/>
          </a:xfrm>
          <a:prstGeom prst="rect">
            <a:avLst/>
          </a:prstGeom>
        </p:spPr>
      </p:pic>
      <p:sp>
        <p:nvSpPr>
          <p:cNvPr id="20" name="Notched Right Arrow 19">
            <a:extLst>
              <a:ext uri="{FF2B5EF4-FFF2-40B4-BE49-F238E27FC236}">
                <a16:creationId xmlns:a16="http://schemas.microsoft.com/office/drawing/2014/main" id="{11622B29-4780-2044-8DB6-E350EB12D1A9}"/>
              </a:ext>
            </a:extLst>
          </p:cNvPr>
          <p:cNvSpPr/>
          <p:nvPr/>
        </p:nvSpPr>
        <p:spPr>
          <a:xfrm rot="5400000">
            <a:off x="9192919" y="803102"/>
            <a:ext cx="586790" cy="2600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22" name="Picture 21" descr="Text, letter&#10;&#10;Description automatically generated">
            <a:extLst>
              <a:ext uri="{FF2B5EF4-FFF2-40B4-BE49-F238E27FC236}">
                <a16:creationId xmlns:a16="http://schemas.microsoft.com/office/drawing/2014/main" id="{8FBCE703-46C1-294A-A031-B6A8D53ECEA4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2814" y="5740307"/>
            <a:ext cx="3149600" cy="812800"/>
          </a:xfrm>
          <a:prstGeom prst="rect">
            <a:avLst/>
          </a:prstGeom>
        </p:spPr>
      </p:pic>
      <p:sp>
        <p:nvSpPr>
          <p:cNvPr id="23" name="Notched Right Arrow 22">
            <a:extLst>
              <a:ext uri="{FF2B5EF4-FFF2-40B4-BE49-F238E27FC236}">
                <a16:creationId xmlns:a16="http://schemas.microsoft.com/office/drawing/2014/main" id="{193E3786-E927-3D4B-9932-B857AF966E7A}"/>
              </a:ext>
            </a:extLst>
          </p:cNvPr>
          <p:cNvSpPr/>
          <p:nvPr/>
        </p:nvSpPr>
        <p:spPr>
          <a:xfrm>
            <a:off x="4132578" y="6188081"/>
            <a:ext cx="1508565" cy="23502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095CC4BB-4A7B-194F-97B0-3DDB3C4CEEB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53100" y="4526039"/>
            <a:ext cx="6438900" cy="2324100"/>
          </a:xfrm>
          <a:prstGeom prst="rect">
            <a:avLst/>
          </a:prstGeom>
        </p:spPr>
      </p:pic>
      <p:sp>
        <p:nvSpPr>
          <p:cNvPr id="28" name="Notched Right Arrow 27">
            <a:extLst>
              <a:ext uri="{FF2B5EF4-FFF2-40B4-BE49-F238E27FC236}">
                <a16:creationId xmlns:a16="http://schemas.microsoft.com/office/drawing/2014/main" id="{795DF55B-547E-1040-889E-ABAD83267C27}"/>
              </a:ext>
            </a:extLst>
          </p:cNvPr>
          <p:cNvSpPr/>
          <p:nvPr/>
        </p:nvSpPr>
        <p:spPr>
          <a:xfrm rot="16200000">
            <a:off x="8843415" y="3909104"/>
            <a:ext cx="985033" cy="30076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9EFC9C5-805B-C14B-9A8D-A8A4E8106E60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36960" y="2965719"/>
            <a:ext cx="4838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6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2DDB5921-3D8F-F048-9B92-412B0EA17F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0894" y="225083"/>
            <a:ext cx="4425525" cy="1077644"/>
          </a:xfrm>
          <a:prstGeom prst="rect">
            <a:avLst/>
          </a:prstGeom>
        </p:spPr>
      </p:pic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F19B6245-4A7E-664B-92B0-0901E3433D2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837" y="1427871"/>
            <a:ext cx="10827163" cy="520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5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446001AF-8CD7-1D4B-866F-9B520C0CCFD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2688" y="88191"/>
            <a:ext cx="10492129" cy="1974413"/>
          </a:xfrm>
          <a:prstGeom prst="rect">
            <a:avLst/>
          </a:prstGeom>
        </p:spPr>
      </p:pic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FD5564A7-16E7-1142-AFFC-6771B8590B6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8534" y="1958233"/>
            <a:ext cx="9745059" cy="3623163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4A5561C-C507-7141-B2DD-D464F60AEE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11409"/>
          <a:stretch/>
        </p:blipFill>
        <p:spPr>
          <a:xfrm>
            <a:off x="1049318" y="5404436"/>
            <a:ext cx="10483493" cy="136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6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sineVTI">
  <a:themeElements>
    <a:clrScheme name="AnalogousFromRegularSeedLeftStep">
      <a:dk1>
        <a:srgbClr val="000000"/>
      </a:dk1>
      <a:lt1>
        <a:srgbClr val="FFFFFF"/>
      </a:lt1>
      <a:dk2>
        <a:srgbClr val="301B28"/>
      </a:dk2>
      <a:lt2>
        <a:srgbClr val="F0F1F3"/>
      </a:lt2>
      <a:accent1>
        <a:srgbClr val="BBA031"/>
      </a:accent1>
      <a:accent2>
        <a:srgbClr val="C66427"/>
      </a:accent2>
      <a:accent3>
        <a:srgbClr val="D7383D"/>
      </a:accent3>
      <a:accent4>
        <a:srgbClr val="C6276D"/>
      </a:accent4>
      <a:accent5>
        <a:srgbClr val="D738C2"/>
      </a:accent5>
      <a:accent6>
        <a:srgbClr val="9927C6"/>
      </a:accent6>
      <a:hlink>
        <a:srgbClr val="4F66C4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7</Words>
  <Application>Microsoft Macintosh PowerPoint</Application>
  <PresentationFormat>Widescreen</PresentationFormat>
  <Paragraphs>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Grandview</vt:lpstr>
      <vt:lpstr>Wingdings</vt:lpstr>
      <vt:lpstr>CosineVTI</vt:lpstr>
      <vt:lpstr>Exercises #2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 Fazeli</dc:creator>
  <cp:lastModifiedBy>Mahdi Fazeli</cp:lastModifiedBy>
  <cp:revision>5</cp:revision>
  <dcterms:created xsi:type="dcterms:W3CDTF">2021-12-05T09:24:43Z</dcterms:created>
  <dcterms:modified xsi:type="dcterms:W3CDTF">2021-12-28T15:06:27Z</dcterms:modified>
</cp:coreProperties>
</file>