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2C54-C8DE-634A-8806-7D94A32A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E" dirty="0"/>
              <a:t>Exer</a:t>
            </a:r>
            <a:r>
              <a:rPr lang="en-US" dirty="0" err="1"/>
              <a:t>cises</a:t>
            </a:r>
            <a:r>
              <a:rPr lang="en-SE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E1BA-1166-2747-B385-3E6AEFD2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SE" dirty="0"/>
              <a:t>Mahdi Fazeli</a:t>
            </a:r>
          </a:p>
        </p:txBody>
      </p:sp>
      <p:pic>
        <p:nvPicPr>
          <p:cNvPr id="4" name="Picture 3" descr="Colourful mosaic with different patterns">
            <a:extLst>
              <a:ext uri="{FF2B5EF4-FFF2-40B4-BE49-F238E27FC236}">
                <a16:creationId xmlns:a16="http://schemas.microsoft.com/office/drawing/2014/main" id="{D6E43B65-5636-4695-B56D-CC5BC291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37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F7B747-6388-C44E-B5E4-C8714652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4232" y="274320"/>
            <a:ext cx="9789614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D00D45D-D8F4-1142-A637-2DC30AE3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320" y="731520"/>
            <a:ext cx="9101072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8AF4F28-4672-6D42-ABF7-A5E3E89E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03269" y="750570"/>
            <a:ext cx="12509190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9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889F5F-BC13-5D4F-BE98-70FFCB87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765" y="457201"/>
            <a:ext cx="11077150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4BC5C9-800E-EE49-BEC0-9D8D48C77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65"/>
          <a:stretch/>
        </p:blipFill>
        <p:spPr>
          <a:xfrm>
            <a:off x="5997483" y="264114"/>
            <a:ext cx="2069556" cy="3429000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A52CDC-1F27-2341-9D9C-F527EFD09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25" r="-4323"/>
          <a:stretch/>
        </p:blipFill>
        <p:spPr>
          <a:xfrm>
            <a:off x="431073" y="0"/>
            <a:ext cx="2297249" cy="34290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2600E7-8B90-F544-8CED-DB879EE97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9" r="35719"/>
          <a:stretch/>
        </p:blipFill>
        <p:spPr>
          <a:xfrm>
            <a:off x="431073" y="3429000"/>
            <a:ext cx="2194560" cy="3429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17A71C-1F4F-E54C-80F6-53E789AFD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0" b="6465"/>
          <a:stretch/>
        </p:blipFill>
        <p:spPr>
          <a:xfrm>
            <a:off x="2434045" y="1185454"/>
            <a:ext cx="3509555" cy="64626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F7731F7-1548-AF4D-80AA-DC4DF1C72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633" y="4389664"/>
            <a:ext cx="67437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A4D173-58CB-4E46-AE0D-FBBA41994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633" y="5473064"/>
            <a:ext cx="7302500" cy="82550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E63D5920-4681-5149-981B-25E236BD9C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131" r="51170"/>
          <a:stretch/>
        </p:blipFill>
        <p:spPr>
          <a:xfrm>
            <a:off x="7872366" y="1515836"/>
            <a:ext cx="4111533" cy="6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192A360-64B8-7143-8C05-86B81BE3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520700"/>
            <a:ext cx="79248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687DEAE-2934-914B-8B66-A7D883C37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896"/>
          <a:stretch/>
        </p:blipFill>
        <p:spPr>
          <a:xfrm>
            <a:off x="164918" y="718458"/>
            <a:ext cx="11863982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BBB16-2F48-F541-BC4F-00064AE7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365" y="276334"/>
            <a:ext cx="10871200" cy="10922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D40A1E1-3B54-684B-B89D-5BBF592D70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840" y="1368534"/>
            <a:ext cx="11493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B6C89C1-E71B-5E4A-9992-6D8553D5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49820"/>
            <a:ext cx="11633200" cy="4724400"/>
          </a:xfrm>
          <a:prstGeom prst="rect">
            <a:avLst/>
          </a:prstGeom>
        </p:spPr>
      </p:pic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D9319E74-BB4C-3A4D-9EE6-5CB5EC0C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034033"/>
            <a:ext cx="5369464" cy="104807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46EF889-D796-1044-BEEE-87A1DB704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63"/>
          <a:stretch/>
        </p:blipFill>
        <p:spPr>
          <a:xfrm>
            <a:off x="0" y="283780"/>
            <a:ext cx="6793608" cy="10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26ABF-2F43-1946-BF74-122C1C9E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018" y="304143"/>
            <a:ext cx="10398040" cy="1261898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BB90FA7-B6FA-0645-B688-3C9FD0B1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632" y="2203459"/>
            <a:ext cx="10262206" cy="35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764FF62-C8E4-2F47-B8D1-23EDB58F5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483"/>
          <a:stretch/>
        </p:blipFill>
        <p:spPr>
          <a:xfrm>
            <a:off x="627918" y="1616397"/>
            <a:ext cx="8874034" cy="5112680"/>
          </a:xfrm>
          <a:prstGeom prst="rect">
            <a:avLst/>
          </a:prstGeom>
        </p:spPr>
      </p:pic>
      <p:pic>
        <p:nvPicPr>
          <p:cNvPr id="8" name="Picture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A0982E5-9D93-7A4E-9376-B2A6F2F5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" t="-472" r="5940" b="77539"/>
          <a:stretch/>
        </p:blipFill>
        <p:spPr>
          <a:xfrm>
            <a:off x="4117353" y="0"/>
            <a:ext cx="8074647" cy="15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3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7E3DC36-7F78-8841-A5D6-20EBB1F6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7425" y="731521"/>
            <a:ext cx="9585433" cy="53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3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0D56FE0B-152C-2042-9D96-30B66C3EBC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949" y="787791"/>
            <a:ext cx="10884101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, box and whisker chart&#10;&#10;Description automatically generated">
            <a:extLst>
              <a:ext uri="{FF2B5EF4-FFF2-40B4-BE49-F238E27FC236}">
                <a16:creationId xmlns:a16="http://schemas.microsoft.com/office/drawing/2014/main" id="{B3D497E3-CDD5-8740-8146-FFE361C5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845" y="1111348"/>
            <a:ext cx="10448309" cy="39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E7D0F8-D3AA-154F-98AA-81C801D6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618" y="1517650"/>
            <a:ext cx="11440388" cy="35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BFAD63-B460-9441-80FE-78A66EE1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922" y="1573923"/>
            <a:ext cx="9923114" cy="34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1D1C326-E37C-854D-AF89-9E53D54666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715" y="546757"/>
            <a:ext cx="6591300" cy="25273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7191C2-96C6-7B40-9785-C89FF0C8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9481" y="3288643"/>
            <a:ext cx="6997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C95B09-F1AD-834B-AB19-E7FB853B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6"/>
          <a:stretch/>
        </p:blipFill>
        <p:spPr>
          <a:xfrm>
            <a:off x="707147" y="1277327"/>
            <a:ext cx="10777705" cy="37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5722D37-C9DE-8F42-8B52-27A760AF75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7023" y="887080"/>
            <a:ext cx="9497953" cy="50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93005C8-6C9D-B648-B7EC-FC7AB683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964" y="60724"/>
            <a:ext cx="10088711" cy="67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24616C-65FE-A54B-81D8-B52CCED0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198"/>
          <a:stretch/>
        </p:blipFill>
        <p:spPr>
          <a:xfrm>
            <a:off x="3619500" y="576448"/>
            <a:ext cx="8572500" cy="1826804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DEC0365-FA27-3A43-A499-CB118E790C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11" y="1489850"/>
            <a:ext cx="3506105" cy="3099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E3B06AD-9E12-9345-BA74-EDF3F33D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1350" y="2824661"/>
            <a:ext cx="3454400" cy="9525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A09DF574-5370-0A4C-BA08-319F51346A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464" y="2711722"/>
            <a:ext cx="3594100" cy="9398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B098FB5-43AC-364B-973D-345AF482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8800" y="4552950"/>
            <a:ext cx="3937000" cy="10160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13FCD181-447C-D24B-9280-AE3324DDE57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9014" y="4445000"/>
            <a:ext cx="1651000" cy="1231900"/>
          </a:xfrm>
          <a:prstGeom prst="rect">
            <a:avLst/>
          </a:prstGeom>
        </p:spPr>
      </p:pic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C0B6B222-2CD1-6B48-9DA7-BD4CB2A5EA95}"/>
              </a:ext>
            </a:extLst>
          </p:cNvPr>
          <p:cNvSpPr/>
          <p:nvPr/>
        </p:nvSpPr>
        <p:spPr>
          <a:xfrm>
            <a:off x="7905750" y="3174788"/>
            <a:ext cx="471714" cy="2260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4E653E5C-3439-384B-AEDB-194D94F52B9D}"/>
              </a:ext>
            </a:extLst>
          </p:cNvPr>
          <p:cNvSpPr/>
          <p:nvPr/>
        </p:nvSpPr>
        <p:spPr>
          <a:xfrm>
            <a:off x="8401112" y="5060200"/>
            <a:ext cx="471714" cy="2260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AE1ED3-F137-0E49-88DB-062F55E2B257}"/>
              </a:ext>
            </a:extLst>
          </p:cNvPr>
          <p:cNvSpPr/>
          <p:nvPr/>
        </p:nvSpPr>
        <p:spPr>
          <a:xfrm>
            <a:off x="9259614" y="4445000"/>
            <a:ext cx="1740400" cy="13251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13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A0A6746-A33E-024A-9BE4-CC939B5E58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068" y="0"/>
            <a:ext cx="833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C953EFD-A987-AF46-B464-3567D177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800" y="0"/>
            <a:ext cx="4813300" cy="4318000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93CEB929-355E-E541-8B6C-15F497CC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2472" y="2940408"/>
            <a:ext cx="21717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F6791-C83A-EA4E-BFF0-C2CBF5DD25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4172" y="2096216"/>
            <a:ext cx="4953000" cy="52070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7961CA-3BFF-E54C-845C-3D4A118C9C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652" y="4241085"/>
            <a:ext cx="10858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9C0E23C-6313-9546-97C8-DA01D9F6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900" y="1260384"/>
            <a:ext cx="10236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A2D72B3-1457-6E4A-B2E8-B7461746C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00" b="-6200"/>
          <a:stretch/>
        </p:blipFill>
        <p:spPr>
          <a:xfrm>
            <a:off x="2768600" y="26126"/>
            <a:ext cx="9423400" cy="2729838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E79B870-663D-1D4C-97E1-EF2C62B7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62880"/>
            <a:ext cx="2971800" cy="425450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12ECC32-CB50-624C-9744-96C2061072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7703" y="2487542"/>
            <a:ext cx="5958008" cy="32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9FD51-6DCE-444A-8108-22BE3B7145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7703" y="5813331"/>
            <a:ext cx="9052560" cy="1018543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8448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3C45F2-5F76-4D42-8F1F-0156FD442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41"/>
          <a:stretch/>
        </p:blipFill>
        <p:spPr>
          <a:xfrm>
            <a:off x="2049304" y="141695"/>
            <a:ext cx="9302319" cy="44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5A88C82-898F-6941-A127-595D8C1D1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0"/>
          <a:stretch/>
        </p:blipFill>
        <p:spPr>
          <a:xfrm>
            <a:off x="1445709" y="587829"/>
            <a:ext cx="9300582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3828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301B28"/>
      </a:dk2>
      <a:lt2>
        <a:srgbClr val="F0F1F3"/>
      </a:lt2>
      <a:accent1>
        <a:srgbClr val="BBA031"/>
      </a:accent1>
      <a:accent2>
        <a:srgbClr val="C66427"/>
      </a:accent2>
      <a:accent3>
        <a:srgbClr val="D7383D"/>
      </a:accent3>
      <a:accent4>
        <a:srgbClr val="C6276D"/>
      </a:accent4>
      <a:accent5>
        <a:srgbClr val="D738C2"/>
      </a:accent5>
      <a:accent6>
        <a:srgbClr val="9927C6"/>
      </a:accent6>
      <a:hlink>
        <a:srgbClr val="4F66C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</Words>
  <Application>Microsoft Macintosh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Grandview</vt:lpstr>
      <vt:lpstr>Wingdings</vt:lpstr>
      <vt:lpstr>CosineVTI</vt:lpstr>
      <vt:lpstr>Exercises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Fazeli</dc:creator>
  <cp:lastModifiedBy>Mahdi Fazeli</cp:lastModifiedBy>
  <cp:revision>3</cp:revision>
  <dcterms:created xsi:type="dcterms:W3CDTF">2021-12-05T09:24:43Z</dcterms:created>
  <dcterms:modified xsi:type="dcterms:W3CDTF">2021-12-07T09:20:44Z</dcterms:modified>
</cp:coreProperties>
</file>