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16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1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4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9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5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3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2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6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7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6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5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4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12/26/21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6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5ECF02-0C11-4320-A868-5EC7DD53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C74A336-DE5D-4AE0-9A50-8D93C4AA4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1A81C9-7A36-4A04-B14C-A45B899E4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E1DE35-5349-4B57-B255-C07C69270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AFE9588-5F4B-41DF-9FF6-6B496924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CC9B87-707A-4D04-9336-B1418878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CF5CAA-7C4D-408A-B1A8-E98C0E663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462EA1B-90F8-4C08-AE36-FFBA2B45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F7B5623-96F7-42F0-BAC5-78D6789E0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85D83B1-1723-4710-8FC5-18EDC879E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998838C-DFB6-48F7-A18D-30469E816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DB9A78-94CB-422D-B92E-65FD273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5DBD01-426B-424D-815A-96518F60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0218DF-D55B-4D41-AE23-F1E64BAC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D61EB8-98CC-4243-9E20-33CAC65B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35F0944-B143-45B0-8B72-6CE34D461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68EF7F-67D0-463D-AB84-EA24D18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E17074E-4E65-4CBD-B1B0-9C18D6F7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C905ED-EF46-4349-9E9B-217431094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91F234-1C65-45AC-8CCE-A1C4AE49C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D46B3DB-5DBB-41CF-9FA5-010ECA0C3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2A3FF8-F172-47ED-84C6-802C85C1C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933982-9CB6-4199-B123-A3669A4FE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CA832CD-B214-4ABC-AC95-A3DA116A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7EBA147-C4BA-4B48-B61D-CA24B8B06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8253B7-461E-48CC-B871-8A255EE3D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DE46C3-C2E1-4492-AC59-870160A3C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0052E9-B440-4C1E-BC41-39957D59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F119B-638C-42B1-8400-709B94F1E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6299ED-D998-4895-9CCF-02427F195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4442675-84C9-45C8-9524-ABE4E2507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BE3E63-4FA5-4EBD-9F3B-E29F5128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F0753E91-DF19-4FA4-BFBF-221696B8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56" y="-2873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C2C54-C8DE-634A-8806-7D94A32AB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9726" y="722903"/>
            <a:ext cx="5415521" cy="2706098"/>
          </a:xfrm>
        </p:spPr>
        <p:txBody>
          <a:bodyPr>
            <a:normAutofit/>
          </a:bodyPr>
          <a:lstStyle/>
          <a:p>
            <a:r>
              <a:rPr lang="en-US" dirty="0"/>
              <a:t>Memory 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1E1BA-1166-2747-B385-3E6AEFD22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9726" y="3674327"/>
            <a:ext cx="5415521" cy="2460770"/>
          </a:xfrm>
        </p:spPr>
        <p:txBody>
          <a:bodyPr>
            <a:normAutofit/>
          </a:bodyPr>
          <a:lstStyle/>
          <a:p>
            <a:r>
              <a:rPr lang="en-SE" dirty="0"/>
              <a:t>Mahdi Fazeli</a:t>
            </a:r>
          </a:p>
        </p:txBody>
      </p:sp>
      <p:pic>
        <p:nvPicPr>
          <p:cNvPr id="4" name="Picture 3" descr="Colourful mosaic with different patterns">
            <a:extLst>
              <a:ext uri="{FF2B5EF4-FFF2-40B4-BE49-F238E27FC236}">
                <a16:creationId xmlns:a16="http://schemas.microsoft.com/office/drawing/2014/main" id="{D6E43B65-5636-4695-B56D-CC5BC291B4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27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02370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DDBF-CEF3-1149-9908-F2ED3B17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2201"/>
            <a:ext cx="10325000" cy="1442463"/>
          </a:xfrm>
        </p:spPr>
        <p:txBody>
          <a:bodyPr>
            <a:normAutofit/>
          </a:bodyPr>
          <a:lstStyle/>
          <a:p>
            <a:r>
              <a:rPr lang="en-SE" dirty="0"/>
              <a:t>Erasable and Programmble ROM (EPROM)</a:t>
            </a:r>
          </a:p>
        </p:txBody>
      </p:sp>
      <p:pic>
        <p:nvPicPr>
          <p:cNvPr id="5" name="Picture 4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FEA89BC7-21A7-2F49-9278-06717177A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15" y="1792422"/>
            <a:ext cx="6540500" cy="4699000"/>
          </a:xfrm>
          <a:prstGeom prst="rect">
            <a:avLst/>
          </a:prstGeom>
        </p:spPr>
      </p:pic>
      <p:pic>
        <p:nvPicPr>
          <p:cNvPr id="7" name="Picture 6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9C1ABB9E-7138-8046-AFA2-C9D2F15DD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311" y="2605222"/>
            <a:ext cx="43307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54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79FB-715E-A042-9DCB-169B8170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Ellectrically Erasable and Programmble ROM (E</a:t>
            </a:r>
            <a:r>
              <a:rPr lang="en-SE" baseline="30000" dirty="0"/>
              <a:t>2</a:t>
            </a:r>
            <a:r>
              <a:rPr lang="en-SE" dirty="0"/>
              <a:t>PROM)</a:t>
            </a:r>
          </a:p>
        </p:txBody>
      </p:sp>
      <p:pic>
        <p:nvPicPr>
          <p:cNvPr id="5" name="Picture 4" descr="A picture containing text, crossword puzzle, receipt&#10;&#10;Description automatically generated">
            <a:extLst>
              <a:ext uri="{FF2B5EF4-FFF2-40B4-BE49-F238E27FC236}">
                <a16:creationId xmlns:a16="http://schemas.microsoft.com/office/drawing/2014/main" id="{2047C589-A863-4242-B967-50E59749B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527" y="1862666"/>
            <a:ext cx="6789977" cy="48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96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F95C1-21F5-9242-9BC5-39B5D43C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90" y="82484"/>
            <a:ext cx="10325000" cy="1442463"/>
          </a:xfrm>
        </p:spPr>
        <p:txBody>
          <a:bodyPr/>
          <a:lstStyle/>
          <a:p>
            <a:r>
              <a:rPr lang="en-SE" dirty="0"/>
              <a:t>SRAM Cell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EF40E7A8-BBF3-974F-B9D6-71DDC75DF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872" y="402872"/>
            <a:ext cx="6718300" cy="255270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DDAEA9A-0696-B145-B98D-2DEBE9127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50" y="3429000"/>
            <a:ext cx="9165258" cy="302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36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F95C1-21F5-9242-9BC5-39B5D43C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90" y="82484"/>
            <a:ext cx="10325000" cy="1442463"/>
          </a:xfrm>
        </p:spPr>
        <p:txBody>
          <a:bodyPr/>
          <a:lstStyle/>
          <a:p>
            <a:r>
              <a:rPr lang="en-SE" dirty="0"/>
              <a:t>SRAM Cell</a:t>
            </a: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F3F41E1B-B3E9-9947-A1A0-2597BEC941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19"/>
          <a:stretch/>
        </p:blipFill>
        <p:spPr>
          <a:xfrm>
            <a:off x="2623518" y="1524946"/>
            <a:ext cx="9344823" cy="509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22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1EBB-A295-DD4D-A842-390F0386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Read/Write in an SRAM Cell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AEB3047F-CBCB-104F-943C-4A9A6D1B8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73" y="2398185"/>
            <a:ext cx="8982615" cy="3980038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B7D93AFB-497D-FF40-894E-CA3CAB1F7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60214"/>
            <a:ext cx="33528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85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7505-5906-CD43-8254-CFC65D4C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Dynamic RAM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9AF075E-367F-4D46-BB48-D55748587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461" y="163043"/>
            <a:ext cx="7132444" cy="3316789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35F41EA0-F952-C14C-A8DE-24E720623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100" y="3479831"/>
            <a:ext cx="10523580" cy="32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6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5287D-6275-2540-B99E-0E86DCC6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9DBC5-7E82-1F43-AF43-5F22DAA5A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Memroy Type</a:t>
            </a:r>
          </a:p>
          <a:p>
            <a:r>
              <a:rPr lang="en-SE" dirty="0"/>
              <a:t>Memory Access</a:t>
            </a:r>
          </a:p>
          <a:p>
            <a:r>
              <a:rPr lang="en-SE" dirty="0"/>
              <a:t>Reading and Writing</a:t>
            </a:r>
          </a:p>
          <a:p>
            <a:r>
              <a:rPr lang="en-SE" dirty="0"/>
              <a:t>Memory Acess Ports</a:t>
            </a:r>
          </a:p>
          <a:p>
            <a:r>
              <a:rPr lang="en-SE" dirty="0"/>
              <a:t>Data Comunication </a:t>
            </a:r>
          </a:p>
          <a:p>
            <a:r>
              <a:rPr lang="en-SE" dirty="0"/>
              <a:t>Volatile vs Non-Volatime Memories</a:t>
            </a:r>
          </a:p>
        </p:txBody>
      </p:sp>
    </p:spTree>
    <p:extLst>
      <p:ext uri="{BB962C8B-B14F-4D97-AF65-F5344CB8AC3E}">
        <p14:creationId xmlns:p14="http://schemas.microsoft.com/office/powerpoint/2010/main" val="175818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5D88-99A9-964A-8AD3-5D0EFA87E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777" y="0"/>
            <a:ext cx="10325000" cy="1442463"/>
          </a:xfrm>
        </p:spPr>
        <p:txBody>
          <a:bodyPr/>
          <a:lstStyle/>
          <a:p>
            <a:r>
              <a:rPr lang="en-SE" dirty="0"/>
              <a:t>Memory Typical Structure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7A94CFE-A8A8-D447-B5F3-A0042DE2C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3188" y="1546048"/>
            <a:ext cx="5458264" cy="5058128"/>
          </a:xfrm>
        </p:spPr>
      </p:pic>
    </p:spTree>
    <p:extLst>
      <p:ext uri="{BB962C8B-B14F-4D97-AF65-F5344CB8AC3E}">
        <p14:creationId xmlns:p14="http://schemas.microsoft.com/office/powerpoint/2010/main" val="371955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B121-EF97-C24A-B164-3DBB9A3E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Read Only Memory (ROM)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C2E87-12D2-4A4B-A0C2-23342C012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569543" cy="3564436"/>
          </a:xfrm>
        </p:spPr>
        <p:txBody>
          <a:bodyPr/>
          <a:lstStyle/>
          <a:p>
            <a:r>
              <a:rPr lang="en-SE" dirty="0"/>
              <a:t>Masked Rom</a:t>
            </a:r>
          </a:p>
          <a:p>
            <a:r>
              <a:rPr lang="en-SE" dirty="0"/>
              <a:t>User Programmable ROM (PROM)</a:t>
            </a:r>
          </a:p>
        </p:txBody>
      </p:sp>
      <p:pic>
        <p:nvPicPr>
          <p:cNvPr id="5" name="Picture 4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7A6ACE49-D563-8647-8E5B-61BF3F4C2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464" y="2297767"/>
            <a:ext cx="1485900" cy="3606800"/>
          </a:xfrm>
          <a:prstGeom prst="rect">
            <a:avLst/>
          </a:prstGeom>
        </p:spPr>
      </p:pic>
      <p:pic>
        <p:nvPicPr>
          <p:cNvPr id="7" name="Picture 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43D5F099-3380-C748-929B-66701B5DA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8489" y="2249170"/>
            <a:ext cx="14986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5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75BAF-25FA-B046-97A0-E7AAEF8F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591" y="171450"/>
            <a:ext cx="3338480" cy="1442463"/>
          </a:xfrm>
        </p:spPr>
        <p:txBody>
          <a:bodyPr/>
          <a:lstStyle/>
          <a:p>
            <a:r>
              <a:rPr lang="en-SE" dirty="0"/>
              <a:t>NAND-ROM</a:t>
            </a:r>
          </a:p>
        </p:txBody>
      </p:sp>
      <p:pic>
        <p:nvPicPr>
          <p:cNvPr id="9" name="Picture 8" descr="Diagram, engineering drawing&#10;&#10;Description automatically generated">
            <a:extLst>
              <a:ext uri="{FF2B5EF4-FFF2-40B4-BE49-F238E27FC236}">
                <a16:creationId xmlns:a16="http://schemas.microsoft.com/office/drawing/2014/main" id="{3EF07EA0-14EC-9445-A9C9-7CA5C82E7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312" y="0"/>
            <a:ext cx="64506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11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75BAF-25FA-B046-97A0-E7AAEF8F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591" y="171450"/>
            <a:ext cx="3338480" cy="1442463"/>
          </a:xfrm>
        </p:spPr>
        <p:txBody>
          <a:bodyPr/>
          <a:lstStyle/>
          <a:p>
            <a:r>
              <a:rPr lang="en-SE" dirty="0"/>
              <a:t>NOR-ROM</a:t>
            </a:r>
          </a:p>
        </p:txBody>
      </p:sp>
      <p:pic>
        <p:nvPicPr>
          <p:cNvPr id="4" name="Picture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94C388D1-B8CF-8E44-BDED-510793A21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617" y="0"/>
            <a:ext cx="64243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31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CA7EC-EEBE-3C4C-B3C0-635E4851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28" y="38100"/>
            <a:ext cx="10325000" cy="1442463"/>
          </a:xfrm>
        </p:spPr>
        <p:txBody>
          <a:bodyPr/>
          <a:lstStyle/>
          <a:p>
            <a:r>
              <a:rPr lang="en-SE" dirty="0"/>
              <a:t>Programmable ROM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5B442647-C3FE-6445-A57A-19B14328D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071" y="2592727"/>
            <a:ext cx="2374900" cy="2273300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579FE2A-A530-304B-A32C-81122B8E69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2"/>
          <a:stretch/>
        </p:blipFill>
        <p:spPr>
          <a:xfrm>
            <a:off x="5534941" y="790222"/>
            <a:ext cx="6415431" cy="55992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22196C-37F2-3D43-9B40-D95DBF92DC9B}"/>
              </a:ext>
            </a:extLst>
          </p:cNvPr>
          <p:cNvSpPr txBox="1"/>
          <p:nvPr/>
        </p:nvSpPr>
        <p:spPr>
          <a:xfrm>
            <a:off x="1106311" y="27319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03208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6997-F5B8-624D-B3BD-3F4DE5DAD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945" y="256072"/>
            <a:ext cx="10325000" cy="1442463"/>
          </a:xfrm>
        </p:spPr>
        <p:txBody>
          <a:bodyPr/>
          <a:lstStyle/>
          <a:p>
            <a:r>
              <a:rPr lang="en-GB" dirty="0"/>
              <a:t>Non-Volatile Read Write Memory </a:t>
            </a:r>
            <a:endParaRPr lang="en-SE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7ECF78C-BC75-B049-A77D-A1D2B768C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6740" y="1885244"/>
            <a:ext cx="6502051" cy="31903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1C025F-12DD-6E44-B655-48FD252AE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5407095"/>
            <a:ext cx="53340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61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C4E0F-4A61-3B44-8461-55FE48D6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Floating Gate Tunneling Oxide (FLOTOX)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19AF175-F4B6-D942-993B-462DB5395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43" y="2670950"/>
            <a:ext cx="6008112" cy="3915830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E7CA7291-411F-CA49-A477-5F88FAAA1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721" y="3073157"/>
            <a:ext cx="2397736" cy="288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6740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LeftStep">
      <a:dk1>
        <a:srgbClr val="000000"/>
      </a:dk1>
      <a:lt1>
        <a:srgbClr val="FFFFFF"/>
      </a:lt1>
      <a:dk2>
        <a:srgbClr val="301B28"/>
      </a:dk2>
      <a:lt2>
        <a:srgbClr val="F0F1F3"/>
      </a:lt2>
      <a:accent1>
        <a:srgbClr val="BBA031"/>
      </a:accent1>
      <a:accent2>
        <a:srgbClr val="C66427"/>
      </a:accent2>
      <a:accent3>
        <a:srgbClr val="D7383D"/>
      </a:accent3>
      <a:accent4>
        <a:srgbClr val="C6276D"/>
      </a:accent4>
      <a:accent5>
        <a:srgbClr val="D738C2"/>
      </a:accent5>
      <a:accent6>
        <a:srgbClr val="9927C6"/>
      </a:accent6>
      <a:hlink>
        <a:srgbClr val="4F66C4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80</Words>
  <Application>Microsoft Macintosh PowerPoint</Application>
  <PresentationFormat>Widescreen</PresentationFormat>
  <Paragraphs>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Grandview</vt:lpstr>
      <vt:lpstr>Wingdings</vt:lpstr>
      <vt:lpstr>CosineVTI</vt:lpstr>
      <vt:lpstr>Memory </vt:lpstr>
      <vt:lpstr>Outlines</vt:lpstr>
      <vt:lpstr>Memory Typical Structure</vt:lpstr>
      <vt:lpstr>Read Only Memory (ROM)</vt:lpstr>
      <vt:lpstr>NAND-ROM</vt:lpstr>
      <vt:lpstr>NOR-ROM</vt:lpstr>
      <vt:lpstr>Programmable ROM</vt:lpstr>
      <vt:lpstr>Non-Volatile Read Write Memory </vt:lpstr>
      <vt:lpstr>Floating Gate Tunneling Oxide (FLOTOX)</vt:lpstr>
      <vt:lpstr>Erasable and Programmble ROM (EPROM)</vt:lpstr>
      <vt:lpstr>Ellectrically Erasable and Programmble ROM (E2PROM)</vt:lpstr>
      <vt:lpstr>SRAM Cell</vt:lpstr>
      <vt:lpstr>SRAM Cell</vt:lpstr>
      <vt:lpstr>Read/Write in an SRAM Cell</vt:lpstr>
      <vt:lpstr>Dynamic 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Mahdi Fazeli</dc:creator>
  <cp:lastModifiedBy>Mahdi Fazeli</cp:lastModifiedBy>
  <cp:revision>6</cp:revision>
  <dcterms:created xsi:type="dcterms:W3CDTF">2021-12-05T09:24:43Z</dcterms:created>
  <dcterms:modified xsi:type="dcterms:W3CDTF">2021-12-26T10:54:58Z</dcterms:modified>
</cp:coreProperties>
</file>