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17840-C3A5-4E92-BC84-AC724C46D86A}" type="datetimeFigureOut">
              <a:rPr lang="nb-NO" smtClean="0"/>
              <a:t>03.11.2022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41526-F14F-4331-A594-C4279A0D3E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76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Definere Database og Server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41526-F14F-4331-A594-C4279A0D3E21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8899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Serverløsning?</a:t>
            </a:r>
          </a:p>
          <a:p>
            <a:r>
              <a:rPr lang="nb-NO" dirty="0"/>
              <a:t>	vi har brukt XAMPP før</a:t>
            </a:r>
          </a:p>
          <a:p>
            <a:endParaRPr lang="nb-NO" dirty="0"/>
          </a:p>
          <a:p>
            <a:r>
              <a:rPr lang="nb-NO" dirty="0"/>
              <a:t>Program?</a:t>
            </a:r>
          </a:p>
          <a:p>
            <a:r>
              <a:rPr lang="nb-NO" dirty="0"/>
              <a:t>	Startet med å lage snake for å lære/starte å bruke Java</a:t>
            </a:r>
          </a:p>
          <a:p>
            <a:r>
              <a:rPr lang="nb-NO" dirty="0"/>
              <a:t>	Bygde videre på koden min</a:t>
            </a:r>
          </a:p>
          <a:p>
            <a:r>
              <a:rPr lang="nb-NO" dirty="0"/>
              <a:t>	programmet utviklet seg selv til å bli det det er nå</a:t>
            </a:r>
          </a:p>
          <a:p>
            <a:endParaRPr lang="nb-NO" dirty="0"/>
          </a:p>
          <a:p>
            <a:r>
              <a:rPr lang="nb-NO" dirty="0"/>
              <a:t>Hvorfor bruker jeg Java?</a:t>
            </a:r>
          </a:p>
          <a:p>
            <a:r>
              <a:rPr lang="nb-NO" dirty="0"/>
              <a:t>	Jeg ønsket ikke at språket skulle limitere løsningen min og med Java er dette null problem</a:t>
            </a:r>
          </a:p>
          <a:p>
            <a:r>
              <a:rPr lang="nb-NO" dirty="0"/>
              <a:t>	Jeg har også kodet litt i både C#, C++ som ligner på Java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41526-F14F-4331-A594-C4279A0D3E21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135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DC057D-8DD7-DC1C-4C59-7A29433D9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9BA36C4-192E-D488-EDEB-494B1ECAD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41CB72D-0C30-F0BB-096E-263DBB2F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A37E-1ED1-425C-95E9-0620FEAE20A7}" type="datetimeFigureOut">
              <a:rPr lang="nb-NO" smtClean="0"/>
              <a:t>03.11.2022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35FF2B0-9ED3-2F96-44CB-AB1AE03F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AD260D7-C023-7A47-F35D-35345DB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D7B0-ACEA-4B8F-8875-2BF477407C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460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8C9638-1F49-4DE0-4A68-9425D157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45BFAE1-542B-F937-7821-1F79434F3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63A466C-A982-E9FC-F692-047223E1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A37E-1ED1-425C-95E9-0620FEAE20A7}" type="datetimeFigureOut">
              <a:rPr lang="nb-NO" smtClean="0"/>
              <a:t>03.11.2022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75F1CF9-993C-F224-D3F5-905946D2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AF5309-9026-48FD-72DC-8E56869E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D7B0-ACEA-4B8F-8875-2BF477407C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392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01498F1-23AB-C8B7-ABEA-7502855A4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8CFB3D3-F90F-0482-6278-4B11560E3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BC178EB-BF93-93D9-F216-A98C21CF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A37E-1ED1-425C-95E9-0620FEAE20A7}" type="datetimeFigureOut">
              <a:rPr lang="nb-NO" smtClean="0"/>
              <a:t>03.11.2022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ABEE6B-CC55-980B-BE15-636B045E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86885E2-CC82-D605-CB1C-CCC8969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D7B0-ACEA-4B8F-8875-2BF477407C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802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840704-5E57-EE92-673D-C9DBA40C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1A72B4-44F2-6AFD-7B6F-5706EA59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925312D-787C-39F3-D59F-9037200E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A37E-1ED1-425C-95E9-0620FEAE20A7}" type="datetimeFigureOut">
              <a:rPr lang="nb-NO" smtClean="0"/>
              <a:t>03.11.2022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BC0535B-70C7-9794-6203-64E0698B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818C5A-6EEF-0B47-6F2D-86E89DE7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D7B0-ACEA-4B8F-8875-2BF477407C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508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6B017A-42B9-BB9A-DA75-D2D19980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18A158E-6096-0870-875C-633095FB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F6B166-EFC1-1290-C538-1341BBA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A37E-1ED1-425C-95E9-0620FEAE20A7}" type="datetimeFigureOut">
              <a:rPr lang="nb-NO" smtClean="0"/>
              <a:t>03.11.2022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E6E5B20-B748-1B54-D1EA-4777C9EB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3C8C204-2C4B-1D22-F40D-FEFF4C6B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D7B0-ACEA-4B8F-8875-2BF477407C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758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B6D2BD-4B7D-634F-363C-4D0CAAE7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F5F4CDC-A19E-5F88-28F3-314E45D9D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BDA3423-7B60-B3FE-A8AA-582345FB5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93F6504-E878-47BC-2C65-657E8475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A37E-1ED1-425C-95E9-0620FEAE20A7}" type="datetimeFigureOut">
              <a:rPr lang="nb-NO" smtClean="0"/>
              <a:t>03.11.2022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10E28DA-7627-DC43-ECE4-80C271CF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3A7CFC6-2E9F-ABAD-6F8E-F9A1BD39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D7B0-ACEA-4B8F-8875-2BF477407C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970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37B3DB-4D84-E858-CB8D-83F959FF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24176DC-0970-B664-1BB8-3E2C4E3C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EA35E50-7329-014B-FE5C-5E9DCBE93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A4EB2C8-B6E3-1688-6DA2-5D3F534C5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E692FA87-4D8E-B572-97B5-ABC69364D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6E02B8D-8B08-6B11-8195-2D53C52C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A37E-1ED1-425C-95E9-0620FEAE20A7}" type="datetimeFigureOut">
              <a:rPr lang="nb-NO" smtClean="0"/>
              <a:t>03.11.2022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0D80CC3-278D-06B9-0001-F573B896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E431B72-E38A-FA49-F5F1-EFB7C27A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D7B0-ACEA-4B8F-8875-2BF477407C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345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DEF720-CE15-4F85-73FA-8D4EF53E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15FD4BC-9D82-9CA6-A583-B169A16E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A37E-1ED1-425C-95E9-0620FEAE20A7}" type="datetimeFigureOut">
              <a:rPr lang="nb-NO" smtClean="0"/>
              <a:t>03.11.2022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F9677B8-3804-8F1F-E26E-FFC795ED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9E27525-07B4-EDD8-AC2F-001B0908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D7B0-ACEA-4B8F-8875-2BF477407C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232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F3ACBD-DC4F-06A5-C943-A081EB1B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A37E-1ED1-425C-95E9-0620FEAE20A7}" type="datetimeFigureOut">
              <a:rPr lang="nb-NO" smtClean="0"/>
              <a:t>03.11.2022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89D0B95-2EFE-244F-34F7-37876A1E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A4A4797-6C59-1844-3413-4F21C854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D7B0-ACEA-4B8F-8875-2BF477407C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974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51E60E-B4D4-6583-5BD4-00401A0A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29B00FA-B13F-C507-81F1-9ADAA6D4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22A5549-CF2B-2963-ED2A-0E4B39AAE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E14DB1E-DDB2-E097-B73A-C9496B97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A37E-1ED1-425C-95E9-0620FEAE20A7}" type="datetimeFigureOut">
              <a:rPr lang="nb-NO" smtClean="0"/>
              <a:t>03.11.2022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F3E676C-3E85-55FA-D7E1-123B3281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3689A36-CA86-FF58-1F60-F650E76B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D7B0-ACEA-4B8F-8875-2BF477407C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327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4DC0FB-FE22-C8A4-2176-EB423591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E52AD96-F50A-F073-792D-E91B9666A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F584238-9AEA-6A87-275A-1B013DCC8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79983B0-7A13-5F9A-5B53-AD02CC97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A37E-1ED1-425C-95E9-0620FEAE20A7}" type="datetimeFigureOut">
              <a:rPr lang="nb-NO" smtClean="0"/>
              <a:t>03.11.2022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BAC3ED7-4EDF-CEA8-86FE-8324F510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1205539-7F1B-5E60-22AB-C9E33C2C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D7B0-ACEA-4B8F-8875-2BF477407C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990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C6D9C50-1F56-BBF4-0B38-53EF2120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378B368-0987-1B5A-643E-8099171E2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C4A640-2DC1-A591-C859-49650B5F7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A37E-1ED1-425C-95E9-0620FEAE20A7}" type="datetimeFigureOut">
              <a:rPr lang="nb-NO" smtClean="0"/>
              <a:t>03.11.2022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7C85B9A-8E0A-25CD-468C-997E9874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F6FB1C5-94B3-CB31-6178-28DDDCE1C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D7B0-ACEA-4B8F-8875-2BF477407C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21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7C94A7-1950-AD6B-AB4C-F37AC3A1A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Årsoppgave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EF18D28-5161-812A-7460-EEE329DB6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Leo Solbakken Longva</a:t>
            </a:r>
          </a:p>
        </p:txBody>
      </p:sp>
    </p:spTree>
    <p:extLst>
      <p:ext uri="{BB962C8B-B14F-4D97-AF65-F5344CB8AC3E}">
        <p14:creationId xmlns:p14="http://schemas.microsoft.com/office/powerpoint/2010/main" val="222864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8D115392-4937-D561-C792-18F3CE0BF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2831"/>
            <a:ext cx="5321848" cy="5292337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E87AD7B-40B4-4E9C-56A9-991C7ABB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Min </a:t>
            </a:r>
            <a:r>
              <a:rPr lang="nb-NO" dirty="0" err="1"/>
              <a:t>idè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52FA68F-EFA5-AB35-1939-7935BC63B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Spill</a:t>
            </a:r>
          </a:p>
          <a:p>
            <a:r>
              <a:rPr lang="nb-NO" dirty="0" err="1"/>
              <a:t>Multiplayer</a:t>
            </a:r>
            <a:r>
              <a:rPr lang="nb-NO" dirty="0"/>
              <a:t> mellom to maskiner</a:t>
            </a:r>
          </a:p>
          <a:p>
            <a:r>
              <a:rPr lang="nb-NO" dirty="0"/>
              <a:t>Ranking</a:t>
            </a:r>
          </a:p>
          <a:p>
            <a:r>
              <a:rPr lang="nb-NO" dirty="0"/>
              <a:t>Språk: JAVA</a:t>
            </a:r>
          </a:p>
          <a:p>
            <a:r>
              <a:rPr lang="nb-NO" dirty="0"/>
              <a:t>XAMPP</a:t>
            </a:r>
          </a:p>
        </p:txBody>
      </p:sp>
    </p:spTree>
    <p:extLst>
      <p:ext uri="{BB962C8B-B14F-4D97-AF65-F5344CB8AC3E}">
        <p14:creationId xmlns:p14="http://schemas.microsoft.com/office/powerpoint/2010/main" val="256597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C5EBFA-4D27-286C-AAE6-2924A486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3EBF15-9ED2-E17C-771F-BE3B0A64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Løsning?</a:t>
            </a:r>
          </a:p>
          <a:p>
            <a:pPr lvl="1"/>
            <a:r>
              <a:rPr lang="nb-NO" dirty="0"/>
              <a:t>Server løsning</a:t>
            </a:r>
          </a:p>
          <a:p>
            <a:pPr lvl="1"/>
            <a:r>
              <a:rPr lang="nb-NO" dirty="0"/>
              <a:t>Program/spill</a:t>
            </a:r>
          </a:p>
          <a:p>
            <a:r>
              <a:rPr lang="nb-NO" dirty="0"/>
              <a:t>Språkvalg?</a:t>
            </a:r>
          </a:p>
          <a:p>
            <a:pPr lvl="1"/>
            <a:r>
              <a:rPr lang="nb-NO" dirty="0"/>
              <a:t>Java</a:t>
            </a:r>
          </a:p>
          <a:p>
            <a:endParaRPr lang="nb-NO" dirty="0"/>
          </a:p>
        </p:txBody>
      </p:sp>
      <p:pic>
        <p:nvPicPr>
          <p:cNvPr id="1026" name="Picture 2" descr="Download Question Mark Stock Photo - iStock">
            <a:extLst>
              <a:ext uri="{FF2B5EF4-FFF2-40B4-BE49-F238E27FC236}">
                <a16:creationId xmlns:a16="http://schemas.microsoft.com/office/drawing/2014/main" id="{6461FD57-D6EE-E545-BB02-B47B4A6E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81037"/>
            <a:ext cx="5240258" cy="52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miley Vector Art Stock Images | Depositphotos">
            <a:extLst>
              <a:ext uri="{FF2B5EF4-FFF2-40B4-BE49-F238E27FC236}">
                <a16:creationId xmlns:a16="http://schemas.microsoft.com/office/drawing/2014/main" id="{8E16C69A-D412-70AA-0F83-0C80C8F4D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56" y="4062413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3089AC-94E9-3CB7-0E04-99CCB496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Mål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01B488-57D0-52C7-BA45-5FCC6D84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Lære </a:t>
            </a:r>
            <a:r>
              <a:rPr lang="nb-NO" dirty="0" err="1"/>
              <a:t>java</a:t>
            </a:r>
            <a:endParaRPr lang="nb-NO" dirty="0"/>
          </a:p>
          <a:p>
            <a:r>
              <a:rPr lang="nb-NO" dirty="0"/>
              <a:t>Underholdene produkt</a:t>
            </a:r>
          </a:p>
          <a:p>
            <a:r>
              <a:rPr lang="nb-NO" dirty="0"/>
              <a:t>Utfordre meg selv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2050" name="Picture 2" descr="Plan bowling ball hits goal pins goals accomplished. A green bowling ball  with the word plan on it hits many pins with the | CanStock">
            <a:extLst>
              <a:ext uri="{FF2B5EF4-FFF2-40B4-BE49-F238E27FC236}">
                <a16:creationId xmlns:a16="http://schemas.microsoft.com/office/drawing/2014/main" id="{EA3DC907-9BBA-C4CB-DF63-89B8F9ADD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510" y="741990"/>
            <a:ext cx="47625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5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FF815B-AF19-6CE4-1851-CAB23042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Utfordringer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1B8CA02-6368-BA6A-E6B7-5B61D9897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Spill testing</a:t>
            </a:r>
          </a:p>
          <a:p>
            <a:r>
              <a:rPr lang="nb-NO" dirty="0"/>
              <a:t>Feilsøking</a:t>
            </a:r>
          </a:p>
          <a:p>
            <a:r>
              <a:rPr lang="nb-NO" dirty="0"/>
              <a:t>Disponering av tid</a:t>
            </a:r>
          </a:p>
        </p:txBody>
      </p:sp>
      <p:pic>
        <p:nvPicPr>
          <p:cNvPr id="3074" name="Picture 2" descr="171 Challenges Ahead Stock Photos - Free &amp; Royalty-Free Stock Photos from  Dreamstime">
            <a:extLst>
              <a:ext uri="{FF2B5EF4-FFF2-40B4-BE49-F238E27FC236}">
                <a16:creationId xmlns:a16="http://schemas.microsoft.com/office/drawing/2014/main" id="{F7B02573-7965-9E12-7010-898E140CF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451" y="984639"/>
            <a:ext cx="5929348" cy="274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llenges Stock Photos, Royalty Free Challenges Images | Depositphotos">
            <a:extLst>
              <a:ext uri="{FF2B5EF4-FFF2-40B4-BE49-F238E27FC236}">
                <a16:creationId xmlns:a16="http://schemas.microsoft.com/office/drawing/2014/main" id="{AC5CCBBD-2E2E-A4CF-FC93-08949A736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990" y="4406900"/>
            <a:ext cx="3340808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hallenges Stock Photos and Images. 487,307 Challenges pictures and royalty  free photography available to search from thousands of stock photographers.">
            <a:extLst>
              <a:ext uri="{FF2B5EF4-FFF2-40B4-BE49-F238E27FC236}">
                <a16:creationId xmlns:a16="http://schemas.microsoft.com/office/drawing/2014/main" id="{F15E974B-8103-63BC-0B28-3EE423AD0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772" y="4047206"/>
            <a:ext cx="3048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4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4A4112-6A79-8DF5-2A52-D433DC85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Støtespillere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CC6BA55-5D1F-2D1B-2FBF-A5B3AE0A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Medelever – Testing og feilsøking </a:t>
            </a:r>
            <a:r>
              <a:rPr lang="nb-NO"/>
              <a:t>og innspill</a:t>
            </a:r>
            <a:endParaRPr lang="nb-NO" dirty="0"/>
          </a:p>
          <a:p>
            <a:r>
              <a:rPr lang="nb-NO" dirty="0"/>
              <a:t>Lærere – feedback og utfordringer</a:t>
            </a:r>
          </a:p>
          <a:p>
            <a:r>
              <a:rPr lang="nb-NO" dirty="0"/>
              <a:t>Google – Info og problemløsning</a:t>
            </a:r>
          </a:p>
          <a:p>
            <a:endParaRPr lang="nb-NO" dirty="0"/>
          </a:p>
        </p:txBody>
      </p:sp>
      <p:pic>
        <p:nvPicPr>
          <p:cNvPr id="4098" name="Picture 2" descr="3,894,084 Supporters Images, Stock Photos &amp; Vectors | Shutterstock">
            <a:extLst>
              <a:ext uri="{FF2B5EF4-FFF2-40B4-BE49-F238E27FC236}">
                <a16:creationId xmlns:a16="http://schemas.microsoft.com/office/drawing/2014/main" id="{1406DC49-BF65-66BA-382D-E314491E4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38" y="2377355"/>
            <a:ext cx="4523828" cy="324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71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146</Words>
  <Application>Microsoft Office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Årsoppgave</vt:lpstr>
      <vt:lpstr>Min idè</vt:lpstr>
      <vt:lpstr>Hvorfor</vt:lpstr>
      <vt:lpstr>Mål</vt:lpstr>
      <vt:lpstr>Utfordringer</vt:lpstr>
      <vt:lpstr>Støtespillere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Årsoppgave</dc:title>
  <dc:creator>Leo Solbakken Longva</dc:creator>
  <cp:lastModifiedBy>Leo Solbakken Longva</cp:lastModifiedBy>
  <cp:revision>3</cp:revision>
  <dcterms:created xsi:type="dcterms:W3CDTF">2022-10-24T11:52:15Z</dcterms:created>
  <dcterms:modified xsi:type="dcterms:W3CDTF">2022-11-03T08:02:08Z</dcterms:modified>
</cp:coreProperties>
</file>