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e9386eb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e9386eb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e9386ebd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e9386ebd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e9386ebd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e9386ebd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e9386ebd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e9386ebd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e9386ebd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ae9386ebd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5b1d94b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5b1d94b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e9386ebd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e9386ebd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e9386ebd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e9386ebd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e9386ebd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e9386ebd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e9386ebd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e9386ebd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e9386ebd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e9386ebd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e9386ebd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e9386ebd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e9386ebd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e9386ebd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e9386ebd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e9386ebd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532613" y="273844"/>
            <a:ext cx="6982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29370" y="1073426"/>
            <a:ext cx="8325000" cy="3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1538243" y="4890331"/>
            <a:ext cx="1147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896740"/>
            <a:ext cx="3086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896740"/>
            <a:ext cx="2057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532613" y="273844"/>
            <a:ext cx="6982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695650" y="-1186847"/>
            <a:ext cx="3547500" cy="80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1538243" y="4890331"/>
            <a:ext cx="1147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896740"/>
            <a:ext cx="3086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896740"/>
            <a:ext cx="2057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1538243" y="4890331"/>
            <a:ext cx="1147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896740"/>
            <a:ext cx="3086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896740"/>
            <a:ext cx="2057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532613" y="273844"/>
            <a:ext cx="6982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1538243" y="4890331"/>
            <a:ext cx="1147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028950" y="4896740"/>
            <a:ext cx="3086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457950" y="4896740"/>
            <a:ext cx="2057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0" type="dt"/>
          </p:nvPr>
        </p:nvSpPr>
        <p:spPr>
          <a:xfrm>
            <a:off x="1538243" y="4890331"/>
            <a:ext cx="1147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028950" y="4896740"/>
            <a:ext cx="3086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457950" y="4896740"/>
            <a:ext cx="2057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1538243" y="4890331"/>
            <a:ext cx="1147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028950" y="4896740"/>
            <a:ext cx="3086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457950" y="4896740"/>
            <a:ext cx="2057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1538243" y="4890331"/>
            <a:ext cx="1147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896740"/>
            <a:ext cx="3086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896740"/>
            <a:ext cx="2057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544652" y="273844"/>
            <a:ext cx="69720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1538243" y="4890331"/>
            <a:ext cx="1147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896740"/>
            <a:ext cx="3086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896740"/>
            <a:ext cx="2057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532613" y="273844"/>
            <a:ext cx="6982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1538243" y="4890331"/>
            <a:ext cx="1147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896740"/>
            <a:ext cx="3086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896740"/>
            <a:ext cx="2057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1538243" y="4890331"/>
            <a:ext cx="1147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896740"/>
            <a:ext cx="3086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896740"/>
            <a:ext cx="2057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1538243" y="4890331"/>
            <a:ext cx="1147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896740"/>
            <a:ext cx="3086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896740"/>
            <a:ext cx="2057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32613" y="273844"/>
            <a:ext cx="6982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3407" y="1085353"/>
            <a:ext cx="8091900" cy="3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538243" y="4890331"/>
            <a:ext cx="1147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896740"/>
            <a:ext cx="3086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896740"/>
            <a:ext cx="2057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Programming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358750" y="320317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/>
              <a:t>Instructor: ThS.Nguyễn Thanh Cẩm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/>
              <a:t>Member:</a:t>
            </a:r>
            <a:endParaRPr sz="1500"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/>
              <a:t>Lê Quang Long: 20IT011</a:t>
            </a:r>
            <a:endParaRPr sz="1500"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/>
              <a:t>Nguyễn Thị Lâm Anh: 20IT028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1532613" y="273844"/>
            <a:ext cx="6982800" cy="71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775" y="1066850"/>
            <a:ext cx="5608600" cy="32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1532613" y="273844"/>
            <a:ext cx="6982800" cy="71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600" y="1245375"/>
            <a:ext cx="5889075" cy="28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532613" y="273844"/>
            <a:ext cx="6982800" cy="71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426" y="1206000"/>
            <a:ext cx="5425901" cy="282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1532613" y="273844"/>
            <a:ext cx="6982800" cy="71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362" y="1292950"/>
            <a:ext cx="5771275" cy="300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551" y="685325"/>
            <a:ext cx="5626900" cy="39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532613" y="273844"/>
            <a:ext cx="6982800" cy="71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/>
              <a:t>ntroduction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225" y="1035538"/>
            <a:ext cx="5332700" cy="319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532613" y="273844"/>
            <a:ext cx="6982800" cy="71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Introduction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650" y="874920"/>
            <a:ext cx="6424593" cy="3854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1532613" y="273844"/>
            <a:ext cx="6982800" cy="71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ystem Analysis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525" y="1031697"/>
            <a:ext cx="6982799" cy="3627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1525538" y="238519"/>
            <a:ext cx="6982800" cy="71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Analysis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150" y="948620"/>
            <a:ext cx="7372467" cy="389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1532613" y="273844"/>
            <a:ext cx="6982800" cy="71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Analysis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600" y="892095"/>
            <a:ext cx="5874715" cy="3854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1532613" y="273844"/>
            <a:ext cx="6982800" cy="71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Analysis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825" y="874920"/>
            <a:ext cx="6211375" cy="3854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532613" y="273844"/>
            <a:ext cx="6982800" cy="71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864" y="1164238"/>
            <a:ext cx="5390025" cy="31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1532613" y="273844"/>
            <a:ext cx="6982800" cy="71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925" y="1215225"/>
            <a:ext cx="5384249" cy="31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