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media/image95.jpg" ContentType="image/jpg"/>
  <Override PartName="/ppt/media/image96.jpg" ContentType="image/jpg"/>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media/image102.jpg" ContentType="image/jpg"/>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92"/>
  </p:notesMasterIdLst>
  <p:sldIdLst>
    <p:sldId id="256" r:id="rId2"/>
    <p:sldId id="257" r:id="rId3"/>
    <p:sldId id="258" r:id="rId4"/>
    <p:sldId id="259" r:id="rId5"/>
    <p:sldId id="262" r:id="rId6"/>
    <p:sldId id="263" r:id="rId7"/>
    <p:sldId id="264" r:id="rId8"/>
    <p:sldId id="266" r:id="rId9"/>
    <p:sldId id="267" r:id="rId10"/>
    <p:sldId id="268" r:id="rId11"/>
    <p:sldId id="269" r:id="rId12"/>
    <p:sldId id="272" r:id="rId13"/>
    <p:sldId id="270" r:id="rId14"/>
    <p:sldId id="271" r:id="rId15"/>
    <p:sldId id="273" r:id="rId16"/>
    <p:sldId id="274" r:id="rId17"/>
    <p:sldId id="275" r:id="rId18"/>
    <p:sldId id="276" r:id="rId19"/>
    <p:sldId id="277" r:id="rId20"/>
    <p:sldId id="278" r:id="rId21"/>
    <p:sldId id="283" r:id="rId22"/>
    <p:sldId id="284" r:id="rId23"/>
    <p:sldId id="280" r:id="rId24"/>
    <p:sldId id="281" r:id="rId25"/>
    <p:sldId id="282" r:id="rId26"/>
    <p:sldId id="285" r:id="rId27"/>
    <p:sldId id="286" r:id="rId28"/>
    <p:sldId id="287" r:id="rId29"/>
    <p:sldId id="288" r:id="rId30"/>
    <p:sldId id="292" r:id="rId31"/>
    <p:sldId id="289"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B38DC2-86BD-4EED-90C3-2EA67B3BF449}">
          <p14:sldIdLst>
            <p14:sldId id="256"/>
            <p14:sldId id="257"/>
            <p14:sldId id="258"/>
            <p14:sldId id="259"/>
            <p14:sldId id="262"/>
            <p14:sldId id="263"/>
            <p14:sldId id="264"/>
            <p14:sldId id="266"/>
            <p14:sldId id="267"/>
            <p14:sldId id="268"/>
            <p14:sldId id="269"/>
            <p14:sldId id="272"/>
            <p14:sldId id="270"/>
            <p14:sldId id="271"/>
            <p14:sldId id="273"/>
            <p14:sldId id="274"/>
            <p14:sldId id="275"/>
            <p14:sldId id="276"/>
            <p14:sldId id="277"/>
            <p14:sldId id="278"/>
            <p14:sldId id="283"/>
            <p14:sldId id="284"/>
            <p14:sldId id="280"/>
            <p14:sldId id="281"/>
            <p14:sldId id="282"/>
            <p14:sldId id="285"/>
            <p14:sldId id="286"/>
            <p14:sldId id="287"/>
            <p14:sldId id="288"/>
            <p14:sldId id="292"/>
            <p14:sldId id="289"/>
            <p14:sldId id="290"/>
            <p14:sldId id="291"/>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Lst>
        </p14:section>
        <p14:section name="Untitled Section" id="{0D7A7EA8-704C-4A08-95F6-F4ACCF0B96DA}">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9.xml.rels><?xml version="1.0" encoding="UTF-8" standalone="yes"?>
<Relationships xmlns="http://schemas.openxmlformats.org/package/2006/relationships"><Relationship Id="rId8" Type="http://schemas.openxmlformats.org/officeDocument/2006/relationships/image" Target="../media/image77.sv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sv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svg"/><Relationship Id="rId4" Type="http://schemas.openxmlformats.org/officeDocument/2006/relationships/image" Target="../media/image73.svg"/><Relationship Id="rId9" Type="http://schemas.openxmlformats.org/officeDocument/2006/relationships/image" Target="../media/image78.png"/><Relationship Id="rId14" Type="http://schemas.openxmlformats.org/officeDocument/2006/relationships/image" Target="../media/image83.svg"/></Relationships>
</file>

<file path=ppt/diagrams/_rels/data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3.svg"/><Relationship Id="rId1" Type="http://schemas.openxmlformats.org/officeDocument/2006/relationships/image" Target="../media/image92.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svg"/><Relationship Id="rId1" Type="http://schemas.openxmlformats.org/officeDocument/2006/relationships/image" Target="../media/image92.png"/><Relationship Id="rId4" Type="http://schemas.openxmlformats.org/officeDocument/2006/relationships/image" Target="../media/image108.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77.sv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sv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svg"/><Relationship Id="rId4" Type="http://schemas.openxmlformats.org/officeDocument/2006/relationships/image" Target="../media/image73.svg"/><Relationship Id="rId9" Type="http://schemas.openxmlformats.org/officeDocument/2006/relationships/image" Target="../media/image78.png"/><Relationship Id="rId14" Type="http://schemas.openxmlformats.org/officeDocument/2006/relationships/image" Target="../media/image83.svg"/></Relationships>
</file>

<file path=ppt/diagrams/_rels/drawing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3.svg"/><Relationship Id="rId1" Type="http://schemas.openxmlformats.org/officeDocument/2006/relationships/image" Target="../media/image92.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svg"/><Relationship Id="rId1" Type="http://schemas.openxmlformats.org/officeDocument/2006/relationships/image" Target="../media/image92.png"/><Relationship Id="rId4" Type="http://schemas.openxmlformats.org/officeDocument/2006/relationships/image" Target="../media/image10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AA4CF-AB0A-442B-A7CD-22B9697877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024BB34-57C9-46AA-84C2-A7EDF66D82B7}">
      <dgm:prSet/>
      <dgm:spPr/>
      <dgm:t>
        <a:bodyPr/>
        <a:lstStyle/>
        <a:p>
          <a:r>
            <a:rPr lang="en-US"/>
            <a:t>Trộm cắp</a:t>
          </a:r>
        </a:p>
      </dgm:t>
    </dgm:pt>
    <dgm:pt modelId="{BCE6A588-CDA0-414D-8871-2A0240261DC7}" type="parTrans" cxnId="{4BF5C593-61A1-4A2E-BA35-933AEACD93D2}">
      <dgm:prSet/>
      <dgm:spPr/>
      <dgm:t>
        <a:bodyPr/>
        <a:lstStyle/>
        <a:p>
          <a:endParaRPr lang="en-US"/>
        </a:p>
      </dgm:t>
    </dgm:pt>
    <dgm:pt modelId="{E0ED17EC-3974-489E-A0ED-A5C07104E13C}" type="sibTrans" cxnId="{4BF5C593-61A1-4A2E-BA35-933AEACD93D2}">
      <dgm:prSet/>
      <dgm:spPr/>
      <dgm:t>
        <a:bodyPr/>
        <a:lstStyle/>
        <a:p>
          <a:endParaRPr lang="en-US"/>
        </a:p>
      </dgm:t>
    </dgm:pt>
    <dgm:pt modelId="{EBA78F98-83FF-4F1A-A25B-C6F3AE53F892}">
      <dgm:prSet/>
      <dgm:spPr/>
      <dgm:t>
        <a:bodyPr/>
        <a:lstStyle/>
        <a:p>
          <a:r>
            <a:rPr lang="en-US" dirty="0"/>
            <a:t>Gian </a:t>
          </a:r>
          <a:r>
            <a:rPr lang="en-US" dirty="0" err="1"/>
            <a:t>lận</a:t>
          </a:r>
          <a:r>
            <a:rPr lang="en-US" dirty="0"/>
            <a:t>/</a:t>
          </a:r>
          <a:r>
            <a:rPr lang="en-US" dirty="0" err="1"/>
            <a:t>giả</a:t>
          </a:r>
          <a:r>
            <a:rPr lang="en-US" dirty="0"/>
            <a:t> </a:t>
          </a:r>
          <a:r>
            <a:rPr lang="en-US" dirty="0" err="1"/>
            <a:t>mạo</a:t>
          </a:r>
          <a:endParaRPr lang="en-US" dirty="0"/>
        </a:p>
      </dgm:t>
    </dgm:pt>
    <dgm:pt modelId="{85417688-9B77-460D-A219-EACA093862B0}" type="parTrans" cxnId="{F77C5DCC-3717-46F6-8F1B-6BAEDC270969}">
      <dgm:prSet/>
      <dgm:spPr/>
      <dgm:t>
        <a:bodyPr/>
        <a:lstStyle/>
        <a:p>
          <a:endParaRPr lang="en-US"/>
        </a:p>
      </dgm:t>
    </dgm:pt>
    <dgm:pt modelId="{1CFAEB17-5B9F-4A31-AA77-840BDD289E9B}" type="sibTrans" cxnId="{F77C5DCC-3717-46F6-8F1B-6BAEDC270969}">
      <dgm:prSet/>
      <dgm:spPr/>
      <dgm:t>
        <a:bodyPr/>
        <a:lstStyle/>
        <a:p>
          <a:endParaRPr lang="en-US"/>
        </a:p>
      </dgm:t>
    </dgm:pt>
    <dgm:pt modelId="{C1BD1C82-F057-4041-AE96-1F63D20E2E28}">
      <dgm:prSet/>
      <dgm:spPr/>
      <dgm:t>
        <a:bodyPr/>
        <a:lstStyle/>
        <a:p>
          <a:r>
            <a:rPr lang="en-US" dirty="0" err="1"/>
            <a:t>Truy</a:t>
          </a:r>
          <a:r>
            <a:rPr lang="en-US" dirty="0"/>
            <a:t> </a:t>
          </a:r>
          <a:r>
            <a:rPr lang="en-US" dirty="0" err="1"/>
            <a:t>cập</a:t>
          </a:r>
          <a:r>
            <a:rPr lang="en-US" dirty="0"/>
            <a:t> </a:t>
          </a:r>
          <a:r>
            <a:rPr lang="en-US" dirty="0" err="1"/>
            <a:t>thông</a:t>
          </a:r>
          <a:r>
            <a:rPr lang="en-US" dirty="0"/>
            <a:t> tin </a:t>
          </a:r>
          <a:r>
            <a:rPr lang="en-US" dirty="0" err="1"/>
            <a:t>trái</a:t>
          </a:r>
          <a:r>
            <a:rPr lang="en-US" dirty="0"/>
            <a:t> </a:t>
          </a:r>
          <a:r>
            <a:rPr lang="en-US" dirty="0" err="1"/>
            <a:t>phép</a:t>
          </a:r>
          <a:endParaRPr lang="en-US" dirty="0"/>
        </a:p>
      </dgm:t>
    </dgm:pt>
    <dgm:pt modelId="{FBF0D40A-5019-43AA-B57A-A9D097D06ED1}" type="parTrans" cxnId="{920F5D86-B740-405C-972F-FB1E2A5618C8}">
      <dgm:prSet/>
      <dgm:spPr/>
      <dgm:t>
        <a:bodyPr/>
        <a:lstStyle/>
        <a:p>
          <a:endParaRPr lang="en-US"/>
        </a:p>
      </dgm:t>
    </dgm:pt>
    <dgm:pt modelId="{587E8047-A47D-4F72-85AD-94C749CD642A}" type="sibTrans" cxnId="{920F5D86-B740-405C-972F-FB1E2A5618C8}">
      <dgm:prSet/>
      <dgm:spPr/>
      <dgm:t>
        <a:bodyPr/>
        <a:lstStyle/>
        <a:p>
          <a:endParaRPr lang="en-US"/>
        </a:p>
      </dgm:t>
    </dgm:pt>
    <dgm:pt modelId="{FAE7FB1C-31A8-474E-9F97-615344444B8F}">
      <dgm:prSet/>
      <dgm:spPr/>
      <dgm:t>
        <a:bodyPr/>
        <a:lstStyle/>
        <a:p>
          <a:r>
            <a:rPr lang="en-US" dirty="0" err="1"/>
            <a:t>Đánh</a:t>
          </a:r>
          <a:r>
            <a:rPr lang="en-US" dirty="0"/>
            <a:t> </a:t>
          </a:r>
          <a:r>
            <a:rPr lang="en-US" dirty="0" err="1"/>
            <a:t>chặn</a:t>
          </a:r>
          <a:r>
            <a:rPr lang="en-US" dirty="0"/>
            <a:t> </a:t>
          </a:r>
          <a:r>
            <a:rPr lang="en-US" dirty="0" err="1"/>
            <a:t>hoặc</a:t>
          </a:r>
          <a:r>
            <a:rPr lang="en-US" dirty="0"/>
            <a:t> </a:t>
          </a:r>
          <a:r>
            <a:rPr lang="en-US" dirty="0" err="1"/>
            <a:t>sửa</a:t>
          </a:r>
          <a:r>
            <a:rPr lang="en-US" dirty="0"/>
            <a:t> </a:t>
          </a:r>
          <a:r>
            <a:rPr lang="en-US" dirty="0" err="1"/>
            <a:t>đổi</a:t>
          </a:r>
          <a:r>
            <a:rPr lang="en-US" dirty="0"/>
            <a:t> </a:t>
          </a:r>
          <a:r>
            <a:rPr lang="en-US" dirty="0" err="1"/>
            <a:t>dữ</a:t>
          </a:r>
          <a:r>
            <a:rPr lang="en-US" dirty="0"/>
            <a:t> </a:t>
          </a:r>
          <a:r>
            <a:rPr lang="en-US" dirty="0" err="1"/>
            <a:t>liệu</a:t>
          </a:r>
          <a:r>
            <a:rPr lang="en-US" dirty="0"/>
            <a:t> </a:t>
          </a:r>
        </a:p>
      </dgm:t>
    </dgm:pt>
    <dgm:pt modelId="{ED95538D-503D-4D3D-8A37-5B83A2AAFE91}" type="parTrans" cxnId="{3A08AD1D-E25F-4037-8A28-554EB6724CE3}">
      <dgm:prSet/>
      <dgm:spPr/>
      <dgm:t>
        <a:bodyPr/>
        <a:lstStyle/>
        <a:p>
          <a:endParaRPr lang="en-US"/>
        </a:p>
      </dgm:t>
    </dgm:pt>
    <dgm:pt modelId="{B89EFDFD-6F58-432B-B848-7D86ACC01731}" type="sibTrans" cxnId="{3A08AD1D-E25F-4037-8A28-554EB6724CE3}">
      <dgm:prSet/>
      <dgm:spPr/>
      <dgm:t>
        <a:bodyPr/>
        <a:lstStyle/>
        <a:p>
          <a:endParaRPr lang="en-US"/>
        </a:p>
      </dgm:t>
    </dgm:pt>
    <dgm:pt modelId="{BB628107-B9C8-4AD6-91FF-C6CA216DABFF}" type="pres">
      <dgm:prSet presAssocID="{2C6AA4CF-AB0A-442B-A7CD-22B9697877A5}" presName="linear" presStyleCnt="0">
        <dgm:presLayoutVars>
          <dgm:animLvl val="lvl"/>
          <dgm:resizeHandles val="exact"/>
        </dgm:presLayoutVars>
      </dgm:prSet>
      <dgm:spPr/>
    </dgm:pt>
    <dgm:pt modelId="{D1B5CFA9-4011-42BC-A8A0-89E64409DE53}" type="pres">
      <dgm:prSet presAssocID="{1024BB34-57C9-46AA-84C2-A7EDF66D82B7}" presName="parentText" presStyleLbl="node1" presStyleIdx="0" presStyleCnt="4">
        <dgm:presLayoutVars>
          <dgm:chMax val="0"/>
          <dgm:bulletEnabled val="1"/>
        </dgm:presLayoutVars>
      </dgm:prSet>
      <dgm:spPr/>
    </dgm:pt>
    <dgm:pt modelId="{78709119-6C97-4491-8488-3CAA2B105E0A}" type="pres">
      <dgm:prSet presAssocID="{E0ED17EC-3974-489E-A0ED-A5C07104E13C}" presName="spacer" presStyleCnt="0"/>
      <dgm:spPr/>
    </dgm:pt>
    <dgm:pt modelId="{AAF203E2-E56C-425A-AA14-B3DB152E27C0}" type="pres">
      <dgm:prSet presAssocID="{EBA78F98-83FF-4F1A-A25B-C6F3AE53F892}" presName="parentText" presStyleLbl="node1" presStyleIdx="1" presStyleCnt="4">
        <dgm:presLayoutVars>
          <dgm:chMax val="0"/>
          <dgm:bulletEnabled val="1"/>
        </dgm:presLayoutVars>
      </dgm:prSet>
      <dgm:spPr/>
    </dgm:pt>
    <dgm:pt modelId="{E93F4BFC-4EF1-4298-90A3-91560BB6C8F5}" type="pres">
      <dgm:prSet presAssocID="{1CFAEB17-5B9F-4A31-AA77-840BDD289E9B}" presName="spacer" presStyleCnt="0"/>
      <dgm:spPr/>
    </dgm:pt>
    <dgm:pt modelId="{F48FD5A3-B98D-4350-8FE2-7EA0802825F5}" type="pres">
      <dgm:prSet presAssocID="{C1BD1C82-F057-4041-AE96-1F63D20E2E28}" presName="parentText" presStyleLbl="node1" presStyleIdx="2" presStyleCnt="4">
        <dgm:presLayoutVars>
          <dgm:chMax val="0"/>
          <dgm:bulletEnabled val="1"/>
        </dgm:presLayoutVars>
      </dgm:prSet>
      <dgm:spPr/>
    </dgm:pt>
    <dgm:pt modelId="{63F17642-3284-4771-8344-749FAB32BB15}" type="pres">
      <dgm:prSet presAssocID="{587E8047-A47D-4F72-85AD-94C749CD642A}" presName="spacer" presStyleCnt="0"/>
      <dgm:spPr/>
    </dgm:pt>
    <dgm:pt modelId="{A478E11B-41C2-4185-9347-283F80C7DDDA}" type="pres">
      <dgm:prSet presAssocID="{FAE7FB1C-31A8-474E-9F97-615344444B8F}" presName="parentText" presStyleLbl="node1" presStyleIdx="3" presStyleCnt="4">
        <dgm:presLayoutVars>
          <dgm:chMax val="0"/>
          <dgm:bulletEnabled val="1"/>
        </dgm:presLayoutVars>
      </dgm:prSet>
      <dgm:spPr/>
    </dgm:pt>
  </dgm:ptLst>
  <dgm:cxnLst>
    <dgm:cxn modelId="{3A08AD1D-E25F-4037-8A28-554EB6724CE3}" srcId="{2C6AA4CF-AB0A-442B-A7CD-22B9697877A5}" destId="{FAE7FB1C-31A8-474E-9F97-615344444B8F}" srcOrd="3" destOrd="0" parTransId="{ED95538D-503D-4D3D-8A37-5B83A2AAFE91}" sibTransId="{B89EFDFD-6F58-432B-B848-7D86ACC01731}"/>
    <dgm:cxn modelId="{1F5BB135-1C28-4682-A8E7-478A18DE1A74}" type="presOf" srcId="{2C6AA4CF-AB0A-442B-A7CD-22B9697877A5}" destId="{BB628107-B9C8-4AD6-91FF-C6CA216DABFF}" srcOrd="0" destOrd="0" presId="urn:microsoft.com/office/officeart/2005/8/layout/vList2"/>
    <dgm:cxn modelId="{06BF0943-8680-4861-9CFE-562F6B28544E}" type="presOf" srcId="{FAE7FB1C-31A8-474E-9F97-615344444B8F}" destId="{A478E11B-41C2-4185-9347-283F80C7DDDA}" srcOrd="0" destOrd="0" presId="urn:microsoft.com/office/officeart/2005/8/layout/vList2"/>
    <dgm:cxn modelId="{920F5D86-B740-405C-972F-FB1E2A5618C8}" srcId="{2C6AA4CF-AB0A-442B-A7CD-22B9697877A5}" destId="{C1BD1C82-F057-4041-AE96-1F63D20E2E28}" srcOrd="2" destOrd="0" parTransId="{FBF0D40A-5019-43AA-B57A-A9D097D06ED1}" sibTransId="{587E8047-A47D-4F72-85AD-94C749CD642A}"/>
    <dgm:cxn modelId="{131F308E-34A2-4EC9-BA94-FF05358A1942}" type="presOf" srcId="{1024BB34-57C9-46AA-84C2-A7EDF66D82B7}" destId="{D1B5CFA9-4011-42BC-A8A0-89E64409DE53}" srcOrd="0" destOrd="0" presId="urn:microsoft.com/office/officeart/2005/8/layout/vList2"/>
    <dgm:cxn modelId="{4BF5C593-61A1-4A2E-BA35-933AEACD93D2}" srcId="{2C6AA4CF-AB0A-442B-A7CD-22B9697877A5}" destId="{1024BB34-57C9-46AA-84C2-A7EDF66D82B7}" srcOrd="0" destOrd="0" parTransId="{BCE6A588-CDA0-414D-8871-2A0240261DC7}" sibTransId="{E0ED17EC-3974-489E-A0ED-A5C07104E13C}"/>
    <dgm:cxn modelId="{A90149AC-C57F-40F3-9885-AB972AF53063}" type="presOf" srcId="{EBA78F98-83FF-4F1A-A25B-C6F3AE53F892}" destId="{AAF203E2-E56C-425A-AA14-B3DB152E27C0}" srcOrd="0" destOrd="0" presId="urn:microsoft.com/office/officeart/2005/8/layout/vList2"/>
    <dgm:cxn modelId="{F77C5DCC-3717-46F6-8F1B-6BAEDC270969}" srcId="{2C6AA4CF-AB0A-442B-A7CD-22B9697877A5}" destId="{EBA78F98-83FF-4F1A-A25B-C6F3AE53F892}" srcOrd="1" destOrd="0" parTransId="{85417688-9B77-460D-A219-EACA093862B0}" sibTransId="{1CFAEB17-5B9F-4A31-AA77-840BDD289E9B}"/>
    <dgm:cxn modelId="{104347EC-F068-4B60-8A88-D9B4830EF54A}" type="presOf" srcId="{C1BD1C82-F057-4041-AE96-1F63D20E2E28}" destId="{F48FD5A3-B98D-4350-8FE2-7EA0802825F5}" srcOrd="0" destOrd="0" presId="urn:microsoft.com/office/officeart/2005/8/layout/vList2"/>
    <dgm:cxn modelId="{E136AF94-8361-4D54-A5DE-D9AF885DD3E7}" type="presParOf" srcId="{BB628107-B9C8-4AD6-91FF-C6CA216DABFF}" destId="{D1B5CFA9-4011-42BC-A8A0-89E64409DE53}" srcOrd="0" destOrd="0" presId="urn:microsoft.com/office/officeart/2005/8/layout/vList2"/>
    <dgm:cxn modelId="{FB56979A-80B6-4F88-9881-AE1C3268FEDE}" type="presParOf" srcId="{BB628107-B9C8-4AD6-91FF-C6CA216DABFF}" destId="{78709119-6C97-4491-8488-3CAA2B105E0A}" srcOrd="1" destOrd="0" presId="urn:microsoft.com/office/officeart/2005/8/layout/vList2"/>
    <dgm:cxn modelId="{5AEF3DA6-5CE1-4055-8028-60A0B54BB5AC}" type="presParOf" srcId="{BB628107-B9C8-4AD6-91FF-C6CA216DABFF}" destId="{AAF203E2-E56C-425A-AA14-B3DB152E27C0}" srcOrd="2" destOrd="0" presId="urn:microsoft.com/office/officeart/2005/8/layout/vList2"/>
    <dgm:cxn modelId="{6B713AC7-6169-4839-BA28-31FCB56BE345}" type="presParOf" srcId="{BB628107-B9C8-4AD6-91FF-C6CA216DABFF}" destId="{E93F4BFC-4EF1-4298-90A3-91560BB6C8F5}" srcOrd="3" destOrd="0" presId="urn:microsoft.com/office/officeart/2005/8/layout/vList2"/>
    <dgm:cxn modelId="{4BE28D90-8DDC-4D70-BB56-0A2264BFB4B5}" type="presParOf" srcId="{BB628107-B9C8-4AD6-91FF-C6CA216DABFF}" destId="{F48FD5A3-B98D-4350-8FE2-7EA0802825F5}" srcOrd="4" destOrd="0" presId="urn:microsoft.com/office/officeart/2005/8/layout/vList2"/>
    <dgm:cxn modelId="{A9DF2072-95F7-4785-B612-1EC2833D9FF0}" type="presParOf" srcId="{BB628107-B9C8-4AD6-91FF-C6CA216DABFF}" destId="{63F17642-3284-4771-8344-749FAB32BB15}" srcOrd="5" destOrd="0" presId="urn:microsoft.com/office/officeart/2005/8/layout/vList2"/>
    <dgm:cxn modelId="{56C5E676-4907-40BA-B72E-CC0F45CD3759}" type="presParOf" srcId="{BB628107-B9C8-4AD6-91FF-C6CA216DABFF}" destId="{A478E11B-41C2-4185-9347-283F80C7DDDA}"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09E1903-037D-4CBD-BE75-4B83DD1CAA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FAA1D3-B2CB-4869-8D21-1B8BF0460E66}">
      <dgm:prSet/>
      <dgm:spPr/>
      <dgm:t>
        <a:bodyPr/>
        <a:lstStyle/>
        <a:p>
          <a:r>
            <a:rPr lang="en-US" dirty="0" err="1"/>
            <a:t>Giúp</a:t>
          </a:r>
          <a:r>
            <a:rPr lang="en-US" dirty="0"/>
            <a:t> </a:t>
          </a:r>
          <a:r>
            <a:rPr lang="en-US" dirty="0" err="1"/>
            <a:t>tính</a:t>
          </a:r>
          <a:r>
            <a:rPr lang="en-US" dirty="0"/>
            <a:t> </a:t>
          </a:r>
          <a:r>
            <a:rPr lang="en-US" dirty="0" err="1"/>
            <a:t>toán</a:t>
          </a:r>
          <a:r>
            <a:rPr lang="en-US" dirty="0"/>
            <a:t> chi </a:t>
          </a:r>
          <a:r>
            <a:rPr lang="en-US" dirty="0" err="1"/>
            <a:t>phí</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xấp</a:t>
          </a:r>
          <a:r>
            <a:rPr lang="en-US" dirty="0"/>
            <a:t> </a:t>
          </a:r>
          <a:r>
            <a:rPr lang="en-US" dirty="0" err="1"/>
            <a:t>xỉ</a:t>
          </a:r>
          <a:endParaRPr lang="en-US" dirty="0"/>
        </a:p>
      </dgm:t>
    </dgm:pt>
    <dgm:pt modelId="{A8EDB193-1091-47D9-BABC-C7AE92A9A894}" type="parTrans" cxnId="{C8BBCE91-3B09-4C2E-A14B-09E782C41CBE}">
      <dgm:prSet/>
      <dgm:spPr/>
      <dgm:t>
        <a:bodyPr/>
        <a:lstStyle/>
        <a:p>
          <a:endParaRPr lang="en-US"/>
        </a:p>
      </dgm:t>
    </dgm:pt>
    <dgm:pt modelId="{8A28E892-00D9-436A-AB6D-90780BEE0601}" type="sibTrans" cxnId="{C8BBCE91-3B09-4C2E-A14B-09E782C41CBE}">
      <dgm:prSet/>
      <dgm:spPr/>
      <dgm:t>
        <a:bodyPr/>
        <a:lstStyle/>
        <a:p>
          <a:endParaRPr lang="en-US"/>
        </a:p>
      </dgm:t>
    </dgm:pt>
    <dgm:pt modelId="{A86AFA2C-AE39-4EF7-9B3A-BFA3FBF88DF9}">
      <dgm:prSet/>
      <dgm:spPr/>
      <dgm:t>
        <a:bodyPr/>
        <a:lstStyle/>
        <a:p>
          <a:r>
            <a:rPr lang="en-US" dirty="0" err="1"/>
            <a:t>Phạm</a:t>
          </a:r>
          <a:r>
            <a:rPr lang="en-US" dirty="0"/>
            <a:t> vi </a:t>
          </a:r>
          <a:r>
            <a:rPr lang="en-US" dirty="0" err="1"/>
            <a:t>từ</a:t>
          </a:r>
          <a:r>
            <a:rPr lang="en-US" dirty="0"/>
            <a:t> 1000 </a:t>
          </a:r>
          <a:r>
            <a:rPr lang="en-US" dirty="0" err="1"/>
            <a:t>đến</a:t>
          </a:r>
          <a:r>
            <a:rPr lang="en-US" dirty="0"/>
            <a:t> 250.000 </a:t>
          </a:r>
          <a:r>
            <a:rPr lang="en-US" dirty="0" err="1"/>
            <a:t>được</a:t>
          </a:r>
          <a:r>
            <a:rPr lang="en-US" dirty="0"/>
            <a:t> </a:t>
          </a:r>
          <a:r>
            <a:rPr lang="en-US" dirty="0" err="1"/>
            <a:t>sử</a:t>
          </a:r>
          <a:r>
            <a:rPr lang="en-US" dirty="0"/>
            <a:t> </a:t>
          </a:r>
          <a:r>
            <a:rPr lang="en-US" dirty="0" err="1"/>
            <a:t>dụng</a:t>
          </a:r>
          <a:endParaRPr lang="en-US" dirty="0"/>
        </a:p>
      </dgm:t>
    </dgm:pt>
    <dgm:pt modelId="{8A03B5D8-B2BF-4FC4-B025-CCC3993B5538}" type="parTrans" cxnId="{CC5F4D5C-AF19-4775-8484-32EA5D72DF68}">
      <dgm:prSet/>
      <dgm:spPr/>
      <dgm:t>
        <a:bodyPr/>
        <a:lstStyle/>
        <a:p>
          <a:endParaRPr lang="en-US"/>
        </a:p>
      </dgm:t>
    </dgm:pt>
    <dgm:pt modelId="{48E1AFAB-C6B1-4500-94BB-42F697703D01}" type="sibTrans" cxnId="{CC5F4D5C-AF19-4775-8484-32EA5D72DF68}">
      <dgm:prSet/>
      <dgm:spPr/>
      <dgm:t>
        <a:bodyPr/>
        <a:lstStyle/>
        <a:p>
          <a:endParaRPr lang="en-US"/>
        </a:p>
      </dgm:t>
    </dgm:pt>
    <dgm:pt modelId="{2C69EB40-3D5E-4FF3-990C-F8BFF4BE4BA0}">
      <dgm:prSet/>
      <dgm:spPr/>
      <dgm:t>
        <a:bodyPr/>
        <a:lstStyle/>
        <a:p>
          <a:r>
            <a:rPr lang="en-US" dirty="0" err="1"/>
            <a:t>Biểu</a:t>
          </a:r>
          <a:r>
            <a:rPr lang="en-US" dirty="0"/>
            <a:t> </a:t>
          </a:r>
          <a:r>
            <a:rPr lang="en-US" dirty="0" err="1"/>
            <a:t>diễn</a:t>
          </a:r>
          <a:r>
            <a:rPr lang="en-US" dirty="0"/>
            <a:t> </a:t>
          </a:r>
          <a:r>
            <a:rPr lang="en-US" dirty="0" err="1"/>
            <a:t>đồ</a:t>
          </a:r>
          <a:r>
            <a:rPr lang="en-US" dirty="0"/>
            <a:t> </a:t>
          </a:r>
          <a:r>
            <a:rPr lang="en-US" dirty="0" err="1"/>
            <a:t>họa</a:t>
          </a:r>
          <a:r>
            <a:rPr lang="en-US" dirty="0"/>
            <a:t> </a:t>
          </a:r>
          <a:r>
            <a:rPr lang="en-US" dirty="0" err="1"/>
            <a:t>làm</a:t>
          </a:r>
          <a:r>
            <a:rPr lang="en-US" dirty="0"/>
            <a:t> </a:t>
          </a:r>
          <a:r>
            <a:rPr lang="en-US" dirty="0" err="1"/>
            <a:t>cho</a:t>
          </a:r>
          <a:r>
            <a:rPr lang="en-US" dirty="0"/>
            <a:t> </a:t>
          </a:r>
          <a:r>
            <a:rPr lang="en-US" dirty="0" err="1"/>
            <a:t>việc</a:t>
          </a:r>
          <a:r>
            <a:rPr lang="en-US" dirty="0"/>
            <a:t> </a:t>
          </a:r>
          <a:r>
            <a:rPr lang="en-US" dirty="0" err="1"/>
            <a:t>tính</a:t>
          </a:r>
          <a:r>
            <a:rPr lang="en-US" dirty="0"/>
            <a:t> </a:t>
          </a:r>
          <a:r>
            <a:rPr lang="en-US" dirty="0" err="1"/>
            <a:t>toán</a:t>
          </a:r>
          <a:r>
            <a:rPr lang="en-US" dirty="0"/>
            <a:t> </a:t>
          </a:r>
          <a:r>
            <a:rPr lang="en-US" dirty="0" err="1"/>
            <a:t>dễ</a:t>
          </a:r>
          <a:r>
            <a:rPr lang="en-US" dirty="0"/>
            <a:t> </a:t>
          </a:r>
          <a:r>
            <a:rPr lang="en-US" dirty="0" err="1"/>
            <a:t>dàng</a:t>
          </a:r>
          <a:r>
            <a:rPr lang="en-US" dirty="0"/>
            <a:t> </a:t>
          </a:r>
          <a:r>
            <a:rPr lang="en-US" dirty="0" err="1"/>
            <a:t>và</a:t>
          </a:r>
          <a:r>
            <a:rPr lang="en-US" dirty="0"/>
            <a:t> </a:t>
          </a:r>
          <a:r>
            <a:rPr lang="en-US" dirty="0" err="1"/>
            <a:t>đơn</a:t>
          </a:r>
          <a:r>
            <a:rPr lang="en-US" dirty="0"/>
            <a:t> </a:t>
          </a:r>
          <a:r>
            <a:rPr lang="en-US" dirty="0" err="1"/>
            <a:t>giản</a:t>
          </a:r>
          <a:r>
            <a:rPr lang="en-US" dirty="0"/>
            <a:t> </a:t>
          </a:r>
          <a:r>
            <a:rPr lang="en-US" dirty="0" err="1"/>
            <a:t>để</a:t>
          </a:r>
          <a:r>
            <a:rPr lang="en-US" dirty="0"/>
            <a:t> </a:t>
          </a:r>
          <a:r>
            <a:rPr lang="en-US" dirty="0" err="1"/>
            <a:t>hiểu</a:t>
          </a:r>
          <a:endParaRPr lang="en-US" dirty="0"/>
        </a:p>
      </dgm:t>
    </dgm:pt>
    <dgm:pt modelId="{0A1CAD71-743F-42EE-B2DA-FE3193275983}" type="parTrans" cxnId="{7C9FFE3B-DA9E-425C-A37E-A0D4ABCFEB27}">
      <dgm:prSet/>
      <dgm:spPr/>
      <dgm:t>
        <a:bodyPr/>
        <a:lstStyle/>
        <a:p>
          <a:endParaRPr lang="en-US"/>
        </a:p>
      </dgm:t>
    </dgm:pt>
    <dgm:pt modelId="{3D0210CE-D149-4A40-AAE6-8865756A0F36}" type="sibTrans" cxnId="{7C9FFE3B-DA9E-425C-A37E-A0D4ABCFEB27}">
      <dgm:prSet/>
      <dgm:spPr/>
      <dgm:t>
        <a:bodyPr/>
        <a:lstStyle/>
        <a:p>
          <a:endParaRPr lang="en-US"/>
        </a:p>
      </dgm:t>
    </dgm:pt>
    <dgm:pt modelId="{1BD81699-1C4A-4100-A867-359539E2C221}">
      <dgm:prSet/>
      <dgm:spPr/>
      <dgm:t>
        <a:bodyPr/>
        <a:lstStyle/>
        <a:p>
          <a:r>
            <a:rPr lang="en-US"/>
            <a:t>Mỗi danh mục có thể được nghiên cứu chi tiết với sự trợ giúp của tùy chọn biểu đồ hình tròn nâng cao</a:t>
          </a:r>
        </a:p>
      </dgm:t>
    </dgm:pt>
    <dgm:pt modelId="{E93A75BB-C818-4B08-B605-08B13CAE8811}" type="parTrans" cxnId="{BF51589C-9507-4CE7-9246-179212B54AD5}">
      <dgm:prSet/>
      <dgm:spPr/>
      <dgm:t>
        <a:bodyPr/>
        <a:lstStyle/>
        <a:p>
          <a:endParaRPr lang="en-US"/>
        </a:p>
      </dgm:t>
    </dgm:pt>
    <dgm:pt modelId="{07702777-8DFD-4B0E-A3F5-AA424880A48C}" type="sibTrans" cxnId="{BF51589C-9507-4CE7-9246-179212B54AD5}">
      <dgm:prSet/>
      <dgm:spPr/>
      <dgm:t>
        <a:bodyPr/>
        <a:lstStyle/>
        <a:p>
          <a:endParaRPr lang="en-US"/>
        </a:p>
      </dgm:t>
    </dgm:pt>
    <dgm:pt modelId="{A5A26D30-A0AA-4848-BCC7-2822EB134F0C}" type="pres">
      <dgm:prSet presAssocID="{109E1903-037D-4CBD-BE75-4B83DD1CAA53}" presName="linear" presStyleCnt="0">
        <dgm:presLayoutVars>
          <dgm:animLvl val="lvl"/>
          <dgm:resizeHandles val="exact"/>
        </dgm:presLayoutVars>
      </dgm:prSet>
      <dgm:spPr/>
    </dgm:pt>
    <dgm:pt modelId="{041B5A01-F1E5-4A11-963A-879F162EC962}" type="pres">
      <dgm:prSet presAssocID="{85FAA1D3-B2CB-4869-8D21-1B8BF0460E66}" presName="parentText" presStyleLbl="node1" presStyleIdx="0" presStyleCnt="4">
        <dgm:presLayoutVars>
          <dgm:chMax val="0"/>
          <dgm:bulletEnabled val="1"/>
        </dgm:presLayoutVars>
      </dgm:prSet>
      <dgm:spPr/>
    </dgm:pt>
    <dgm:pt modelId="{A4F124D5-14D6-4D33-8CC3-75848E2872C0}" type="pres">
      <dgm:prSet presAssocID="{8A28E892-00D9-436A-AB6D-90780BEE0601}" presName="spacer" presStyleCnt="0"/>
      <dgm:spPr/>
    </dgm:pt>
    <dgm:pt modelId="{FCE94EB6-E0FE-4926-952C-32F7FD58875A}" type="pres">
      <dgm:prSet presAssocID="{A86AFA2C-AE39-4EF7-9B3A-BFA3FBF88DF9}" presName="parentText" presStyleLbl="node1" presStyleIdx="1" presStyleCnt="4">
        <dgm:presLayoutVars>
          <dgm:chMax val="0"/>
          <dgm:bulletEnabled val="1"/>
        </dgm:presLayoutVars>
      </dgm:prSet>
      <dgm:spPr/>
    </dgm:pt>
    <dgm:pt modelId="{43A9D61A-3E3F-4B00-8481-0F9BA479B558}" type="pres">
      <dgm:prSet presAssocID="{48E1AFAB-C6B1-4500-94BB-42F697703D01}" presName="spacer" presStyleCnt="0"/>
      <dgm:spPr/>
    </dgm:pt>
    <dgm:pt modelId="{9DBDD4BE-28AF-4884-8D43-613DB4F14941}" type="pres">
      <dgm:prSet presAssocID="{2C69EB40-3D5E-4FF3-990C-F8BFF4BE4BA0}" presName="parentText" presStyleLbl="node1" presStyleIdx="2" presStyleCnt="4" custLinFactNeighborX="1396" custLinFactNeighborY="25329">
        <dgm:presLayoutVars>
          <dgm:chMax val="0"/>
          <dgm:bulletEnabled val="1"/>
        </dgm:presLayoutVars>
      </dgm:prSet>
      <dgm:spPr/>
    </dgm:pt>
    <dgm:pt modelId="{C8C18C5C-CCBF-4A5D-A257-ABB41DF1575B}" type="pres">
      <dgm:prSet presAssocID="{3D0210CE-D149-4A40-AAE6-8865756A0F36}" presName="spacer" presStyleCnt="0"/>
      <dgm:spPr/>
    </dgm:pt>
    <dgm:pt modelId="{3AE0795D-06AE-4AF0-9C18-B410594FEB35}" type="pres">
      <dgm:prSet presAssocID="{1BD81699-1C4A-4100-A867-359539E2C221}" presName="parentText" presStyleLbl="node1" presStyleIdx="3" presStyleCnt="4">
        <dgm:presLayoutVars>
          <dgm:chMax val="0"/>
          <dgm:bulletEnabled val="1"/>
        </dgm:presLayoutVars>
      </dgm:prSet>
      <dgm:spPr/>
    </dgm:pt>
  </dgm:ptLst>
  <dgm:cxnLst>
    <dgm:cxn modelId="{7C9FFE3B-DA9E-425C-A37E-A0D4ABCFEB27}" srcId="{109E1903-037D-4CBD-BE75-4B83DD1CAA53}" destId="{2C69EB40-3D5E-4FF3-990C-F8BFF4BE4BA0}" srcOrd="2" destOrd="0" parTransId="{0A1CAD71-743F-42EE-B2DA-FE3193275983}" sibTransId="{3D0210CE-D149-4A40-AAE6-8865756A0F36}"/>
    <dgm:cxn modelId="{CC5F4D5C-AF19-4775-8484-32EA5D72DF68}" srcId="{109E1903-037D-4CBD-BE75-4B83DD1CAA53}" destId="{A86AFA2C-AE39-4EF7-9B3A-BFA3FBF88DF9}" srcOrd="1" destOrd="0" parTransId="{8A03B5D8-B2BF-4FC4-B025-CCC3993B5538}" sibTransId="{48E1AFAB-C6B1-4500-94BB-42F697703D01}"/>
    <dgm:cxn modelId="{B49B1B8B-7959-43EE-AF3B-20F157A3CFF3}" type="presOf" srcId="{109E1903-037D-4CBD-BE75-4B83DD1CAA53}" destId="{A5A26D30-A0AA-4848-BCC7-2822EB134F0C}" srcOrd="0" destOrd="0" presId="urn:microsoft.com/office/officeart/2005/8/layout/vList2"/>
    <dgm:cxn modelId="{C8BBCE91-3B09-4C2E-A14B-09E782C41CBE}" srcId="{109E1903-037D-4CBD-BE75-4B83DD1CAA53}" destId="{85FAA1D3-B2CB-4869-8D21-1B8BF0460E66}" srcOrd="0" destOrd="0" parTransId="{A8EDB193-1091-47D9-BABC-C7AE92A9A894}" sibTransId="{8A28E892-00D9-436A-AB6D-90780BEE0601}"/>
    <dgm:cxn modelId="{BF51589C-9507-4CE7-9246-179212B54AD5}" srcId="{109E1903-037D-4CBD-BE75-4B83DD1CAA53}" destId="{1BD81699-1C4A-4100-A867-359539E2C221}" srcOrd="3" destOrd="0" parTransId="{E93A75BB-C818-4B08-B605-08B13CAE8811}" sibTransId="{07702777-8DFD-4B0E-A3F5-AA424880A48C}"/>
    <dgm:cxn modelId="{A88219AA-C622-4C00-9E09-A1BD23F0B552}" type="presOf" srcId="{2C69EB40-3D5E-4FF3-990C-F8BFF4BE4BA0}" destId="{9DBDD4BE-28AF-4884-8D43-613DB4F14941}" srcOrd="0" destOrd="0" presId="urn:microsoft.com/office/officeart/2005/8/layout/vList2"/>
    <dgm:cxn modelId="{52DC23BA-0A33-4706-A402-28F9F8B62D67}" type="presOf" srcId="{85FAA1D3-B2CB-4869-8D21-1B8BF0460E66}" destId="{041B5A01-F1E5-4A11-963A-879F162EC962}" srcOrd="0" destOrd="0" presId="urn:microsoft.com/office/officeart/2005/8/layout/vList2"/>
    <dgm:cxn modelId="{FE4628C0-C56E-42B3-8126-028E463061E4}" type="presOf" srcId="{A86AFA2C-AE39-4EF7-9B3A-BFA3FBF88DF9}" destId="{FCE94EB6-E0FE-4926-952C-32F7FD58875A}" srcOrd="0" destOrd="0" presId="urn:microsoft.com/office/officeart/2005/8/layout/vList2"/>
    <dgm:cxn modelId="{5D7316EA-9F3F-4188-B8CD-99591C6F7776}" type="presOf" srcId="{1BD81699-1C4A-4100-A867-359539E2C221}" destId="{3AE0795D-06AE-4AF0-9C18-B410594FEB35}" srcOrd="0" destOrd="0" presId="urn:microsoft.com/office/officeart/2005/8/layout/vList2"/>
    <dgm:cxn modelId="{17A62B80-1F06-4481-9C88-AFF793E49361}" type="presParOf" srcId="{A5A26D30-A0AA-4848-BCC7-2822EB134F0C}" destId="{041B5A01-F1E5-4A11-963A-879F162EC962}" srcOrd="0" destOrd="0" presId="urn:microsoft.com/office/officeart/2005/8/layout/vList2"/>
    <dgm:cxn modelId="{A6347223-C0D8-47FF-9A3B-FF856224D0DD}" type="presParOf" srcId="{A5A26D30-A0AA-4848-BCC7-2822EB134F0C}" destId="{A4F124D5-14D6-4D33-8CC3-75848E2872C0}" srcOrd="1" destOrd="0" presId="urn:microsoft.com/office/officeart/2005/8/layout/vList2"/>
    <dgm:cxn modelId="{7F4AC9BC-014A-4518-A888-DE35BBEBDB22}" type="presParOf" srcId="{A5A26D30-A0AA-4848-BCC7-2822EB134F0C}" destId="{FCE94EB6-E0FE-4926-952C-32F7FD58875A}" srcOrd="2" destOrd="0" presId="urn:microsoft.com/office/officeart/2005/8/layout/vList2"/>
    <dgm:cxn modelId="{937026BB-3FBA-4E15-992B-608E748FAFE8}" type="presParOf" srcId="{A5A26D30-A0AA-4848-BCC7-2822EB134F0C}" destId="{43A9D61A-3E3F-4B00-8481-0F9BA479B558}" srcOrd="3" destOrd="0" presId="urn:microsoft.com/office/officeart/2005/8/layout/vList2"/>
    <dgm:cxn modelId="{B6643515-9909-43C9-9123-97FDCB0324E6}" type="presParOf" srcId="{A5A26D30-A0AA-4848-BCC7-2822EB134F0C}" destId="{9DBDD4BE-28AF-4884-8D43-613DB4F14941}" srcOrd="4" destOrd="0" presId="urn:microsoft.com/office/officeart/2005/8/layout/vList2"/>
    <dgm:cxn modelId="{0F84D88C-ACE9-41DA-9E65-77C16C245919}" type="presParOf" srcId="{A5A26D30-A0AA-4848-BCC7-2822EB134F0C}" destId="{C8C18C5C-CCBF-4A5D-A257-ABB41DF1575B}" srcOrd="5" destOrd="0" presId="urn:microsoft.com/office/officeart/2005/8/layout/vList2"/>
    <dgm:cxn modelId="{15B649AE-D4B4-47F0-9815-144A61A9F605}" type="presParOf" srcId="{A5A26D30-A0AA-4848-BCC7-2822EB134F0C}" destId="{3AE0795D-06AE-4AF0-9C18-B410594FEB3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6D17305-DBAC-4EA4-BBC5-44306957482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0A6588D-444C-480F-8160-35C6608023C0}">
      <dgm:prSet/>
      <dgm:spPr/>
      <dgm:t>
        <a:bodyPr/>
        <a:lstStyle/>
        <a:p>
          <a:r>
            <a:rPr lang="en-US" dirty="0" err="1"/>
            <a:t>Xác</a:t>
          </a:r>
          <a:r>
            <a:rPr lang="en-US" dirty="0"/>
            <a:t> </a:t>
          </a:r>
          <a:r>
            <a:rPr lang="en-US" dirty="0" err="1"/>
            <a:t>thực</a:t>
          </a:r>
          <a:r>
            <a:rPr lang="en-US" dirty="0"/>
            <a:t> </a:t>
          </a:r>
          <a:r>
            <a:rPr lang="en-US" dirty="0" err="1"/>
            <a:t>chính</a:t>
          </a:r>
          <a:r>
            <a:rPr lang="en-US" dirty="0"/>
            <a:t> </a:t>
          </a:r>
          <a:r>
            <a:rPr lang="en-US" dirty="0" err="1"/>
            <a:t>xác</a:t>
          </a:r>
          <a:endParaRPr lang="en-US" dirty="0"/>
        </a:p>
      </dgm:t>
    </dgm:pt>
    <dgm:pt modelId="{7DACCA23-1115-4ECB-A43A-EFCC9467A821}" type="parTrans" cxnId="{A8CE04F2-1DE0-49CF-8EDE-622FFBEEC731}">
      <dgm:prSet/>
      <dgm:spPr/>
      <dgm:t>
        <a:bodyPr/>
        <a:lstStyle/>
        <a:p>
          <a:endParaRPr lang="en-US"/>
        </a:p>
      </dgm:t>
    </dgm:pt>
    <dgm:pt modelId="{0233581D-AE8F-47CC-A415-92EEE2D37556}" type="sibTrans" cxnId="{A8CE04F2-1DE0-49CF-8EDE-622FFBEEC731}">
      <dgm:prSet/>
      <dgm:spPr/>
      <dgm:t>
        <a:bodyPr/>
        <a:lstStyle/>
        <a:p>
          <a:endParaRPr lang="en-US"/>
        </a:p>
      </dgm:t>
    </dgm:pt>
    <dgm:pt modelId="{133551AE-982E-46A5-86EA-1386F58FF681}">
      <dgm:prSet/>
      <dgm:spPr/>
      <dgm:t>
        <a:bodyPr/>
        <a:lstStyle/>
        <a:p>
          <a:r>
            <a:rPr lang="en-US" dirty="0" err="1"/>
            <a:t>Ủy</a:t>
          </a:r>
          <a:r>
            <a:rPr lang="en-US" dirty="0"/>
            <a:t> </a:t>
          </a:r>
          <a:r>
            <a:rPr lang="en-US" dirty="0" err="1"/>
            <a:t>quyền</a:t>
          </a:r>
          <a:r>
            <a:rPr lang="en-US" dirty="0"/>
            <a:t> </a:t>
          </a:r>
          <a:r>
            <a:rPr lang="en-US" dirty="0" err="1"/>
            <a:t>thích</a:t>
          </a:r>
          <a:r>
            <a:rPr lang="en-US" dirty="0"/>
            <a:t> </a:t>
          </a:r>
          <a:r>
            <a:rPr lang="en-US" dirty="0" err="1"/>
            <a:t>hợp</a:t>
          </a:r>
          <a:endParaRPr lang="en-US" dirty="0"/>
        </a:p>
      </dgm:t>
    </dgm:pt>
    <dgm:pt modelId="{F4C59548-D9F0-4BDB-A1B4-7A8569088E2D}" type="parTrans" cxnId="{7292D8A6-48CD-405F-8ABA-CBAEE014B524}">
      <dgm:prSet/>
      <dgm:spPr/>
      <dgm:t>
        <a:bodyPr/>
        <a:lstStyle/>
        <a:p>
          <a:endParaRPr lang="en-US"/>
        </a:p>
      </dgm:t>
    </dgm:pt>
    <dgm:pt modelId="{F5080ED0-F4A0-4A92-8791-023D09AF69A7}" type="sibTrans" cxnId="{7292D8A6-48CD-405F-8ABA-CBAEE014B524}">
      <dgm:prSet/>
      <dgm:spPr/>
      <dgm:t>
        <a:bodyPr/>
        <a:lstStyle/>
        <a:p>
          <a:endParaRPr lang="en-US"/>
        </a:p>
      </dgm:t>
    </dgm:pt>
    <dgm:pt modelId="{CB6756A9-79FB-430B-869C-0600BEA5141C}">
      <dgm:prSet/>
      <dgm:spPr/>
      <dgm:t>
        <a:bodyPr/>
        <a:lstStyle/>
        <a:p>
          <a:r>
            <a:rPr lang="en-US"/>
            <a:t>Bảo mật dữ liệu</a:t>
          </a:r>
          <a:endParaRPr lang="en-US" dirty="0"/>
        </a:p>
      </dgm:t>
    </dgm:pt>
    <dgm:pt modelId="{912A20D1-D663-46BE-9F8A-2A59B612C92C}" type="parTrans" cxnId="{0953B026-2BE4-463E-9B70-5580CA469666}">
      <dgm:prSet/>
      <dgm:spPr/>
      <dgm:t>
        <a:bodyPr/>
        <a:lstStyle/>
        <a:p>
          <a:endParaRPr lang="en-US"/>
        </a:p>
      </dgm:t>
    </dgm:pt>
    <dgm:pt modelId="{2BE7153E-CAEA-4057-B685-432D71016892}" type="sibTrans" cxnId="{0953B026-2BE4-463E-9B70-5580CA469666}">
      <dgm:prSet/>
      <dgm:spPr/>
      <dgm:t>
        <a:bodyPr/>
        <a:lstStyle/>
        <a:p>
          <a:endParaRPr lang="en-US"/>
        </a:p>
      </dgm:t>
    </dgm:pt>
    <dgm:pt modelId="{6B51035F-FA3A-4996-B057-6C4E94C0DE25}">
      <dgm:prSet/>
      <dgm:spPr/>
      <dgm:t>
        <a:bodyPr/>
        <a:lstStyle/>
        <a:p>
          <a:r>
            <a:rPr lang="en-US" dirty="0" err="1"/>
            <a:t>Tính</a:t>
          </a:r>
          <a:r>
            <a:rPr lang="en-US" dirty="0"/>
            <a:t> </a:t>
          </a:r>
          <a:r>
            <a:rPr lang="en-US" dirty="0" err="1"/>
            <a:t>toàn</a:t>
          </a:r>
          <a:r>
            <a:rPr lang="en-US" dirty="0"/>
            <a:t> </a:t>
          </a:r>
          <a:r>
            <a:rPr lang="en-US" dirty="0" err="1"/>
            <a:t>vẹn</a:t>
          </a:r>
          <a:r>
            <a:rPr lang="en-US" dirty="0"/>
            <a:t> </a:t>
          </a:r>
          <a:r>
            <a:rPr lang="en-US" dirty="0" err="1"/>
            <a:t>của</a:t>
          </a:r>
          <a:r>
            <a:rPr lang="en-US" dirty="0"/>
            <a:t> </a:t>
          </a:r>
          <a:r>
            <a:rPr lang="en-US" dirty="0" err="1"/>
            <a:t>dữ</a:t>
          </a:r>
          <a:r>
            <a:rPr lang="en-US" dirty="0"/>
            <a:t> </a:t>
          </a:r>
          <a:r>
            <a:rPr lang="en-US" dirty="0" err="1"/>
            <a:t>liệu</a:t>
          </a:r>
          <a:endParaRPr lang="en-US" dirty="0"/>
        </a:p>
      </dgm:t>
    </dgm:pt>
    <dgm:pt modelId="{88334EBD-DCFA-4188-AA9A-BF4ECC26E9CB}" type="parTrans" cxnId="{DFB498E2-5A4E-4E90-AF27-B2075C7E1B98}">
      <dgm:prSet/>
      <dgm:spPr/>
      <dgm:t>
        <a:bodyPr/>
        <a:lstStyle/>
        <a:p>
          <a:endParaRPr lang="en-US"/>
        </a:p>
      </dgm:t>
    </dgm:pt>
    <dgm:pt modelId="{DECF0EE4-D519-4001-8744-4032BABBDAC1}" type="sibTrans" cxnId="{DFB498E2-5A4E-4E90-AF27-B2075C7E1B98}">
      <dgm:prSet/>
      <dgm:spPr/>
      <dgm:t>
        <a:bodyPr/>
        <a:lstStyle/>
        <a:p>
          <a:endParaRPr lang="en-US"/>
        </a:p>
      </dgm:t>
    </dgm:pt>
    <dgm:pt modelId="{82C4B839-EFD8-4846-A0B5-AE0C13625ADC}">
      <dgm:prSet/>
      <dgm:spPr/>
      <dgm:t>
        <a:bodyPr/>
        <a:lstStyle/>
        <a:p>
          <a:r>
            <a:rPr lang="en-US" dirty="0" err="1"/>
            <a:t>Sẵn</a:t>
          </a:r>
          <a:r>
            <a:rPr lang="en-US" dirty="0"/>
            <a:t> </a:t>
          </a:r>
          <a:r>
            <a:rPr lang="en-US" dirty="0" err="1"/>
            <a:t>có</a:t>
          </a:r>
          <a:r>
            <a:rPr lang="en-US" dirty="0"/>
            <a:t> </a:t>
          </a:r>
          <a:r>
            <a:rPr lang="en-US" dirty="0" err="1"/>
            <a:t>của</a:t>
          </a:r>
          <a:r>
            <a:rPr lang="en-US" dirty="0"/>
            <a:t> </a:t>
          </a:r>
          <a:r>
            <a:rPr lang="en-US" dirty="0" err="1"/>
            <a:t>dữ</a:t>
          </a:r>
          <a:r>
            <a:rPr lang="en-US" dirty="0"/>
            <a:t> </a:t>
          </a:r>
          <a:r>
            <a:rPr lang="en-US" dirty="0" err="1"/>
            <a:t>liệu</a:t>
          </a:r>
          <a:endParaRPr lang="en-US" dirty="0"/>
        </a:p>
      </dgm:t>
    </dgm:pt>
    <dgm:pt modelId="{C9DE1428-9CA3-46B9-B179-7D43EE19F843}" type="parTrans" cxnId="{F5FCE68F-5D27-473F-A55A-0CD712E6DA64}">
      <dgm:prSet/>
      <dgm:spPr/>
      <dgm:t>
        <a:bodyPr/>
        <a:lstStyle/>
        <a:p>
          <a:endParaRPr lang="en-US"/>
        </a:p>
      </dgm:t>
    </dgm:pt>
    <dgm:pt modelId="{5373021D-6802-4AAA-8869-01F29AD15305}" type="sibTrans" cxnId="{F5FCE68F-5D27-473F-A55A-0CD712E6DA64}">
      <dgm:prSet/>
      <dgm:spPr/>
      <dgm:t>
        <a:bodyPr/>
        <a:lstStyle/>
        <a:p>
          <a:endParaRPr lang="en-US"/>
        </a:p>
      </dgm:t>
    </dgm:pt>
    <dgm:pt modelId="{188F6E79-B7FE-4316-81BE-8A05EB9FF996}">
      <dgm:prSet/>
      <dgm:spPr/>
      <dgm:t>
        <a:bodyPr/>
        <a:lstStyle/>
        <a:p>
          <a:r>
            <a:rPr lang="en-US"/>
            <a:t>Không bác bỏ</a:t>
          </a:r>
          <a:endParaRPr lang="en-US" dirty="0"/>
        </a:p>
      </dgm:t>
    </dgm:pt>
    <dgm:pt modelId="{8926F1CF-C250-4676-98F0-1FF9BE992321}" type="parTrans" cxnId="{4E99B2FA-4CF9-40BF-B7B1-7C61BF8AD5BD}">
      <dgm:prSet/>
      <dgm:spPr/>
      <dgm:t>
        <a:bodyPr/>
        <a:lstStyle/>
        <a:p>
          <a:endParaRPr lang="en-US"/>
        </a:p>
      </dgm:t>
    </dgm:pt>
    <dgm:pt modelId="{47AABAF5-F717-4523-898F-9E9C00FC7FE6}" type="sibTrans" cxnId="{4E99B2FA-4CF9-40BF-B7B1-7C61BF8AD5BD}">
      <dgm:prSet/>
      <dgm:spPr/>
      <dgm:t>
        <a:bodyPr/>
        <a:lstStyle/>
        <a:p>
          <a:endParaRPr lang="en-US"/>
        </a:p>
      </dgm:t>
    </dgm:pt>
    <dgm:pt modelId="{90EA1B4D-B45D-4943-959D-BB30F6ED187C}" type="pres">
      <dgm:prSet presAssocID="{A6D17305-DBAC-4EA4-BBC5-443069574824}" presName="vert0" presStyleCnt="0">
        <dgm:presLayoutVars>
          <dgm:dir/>
          <dgm:animOne val="branch"/>
          <dgm:animLvl val="lvl"/>
        </dgm:presLayoutVars>
      </dgm:prSet>
      <dgm:spPr/>
    </dgm:pt>
    <dgm:pt modelId="{85C935E2-ACE0-40B8-8F99-EDD6CDA1B845}" type="pres">
      <dgm:prSet presAssocID="{70A6588D-444C-480F-8160-35C6608023C0}" presName="thickLine" presStyleLbl="alignNode1" presStyleIdx="0" presStyleCnt="6"/>
      <dgm:spPr/>
    </dgm:pt>
    <dgm:pt modelId="{A724BC4F-120D-4818-850A-4F43D955C2F0}" type="pres">
      <dgm:prSet presAssocID="{70A6588D-444C-480F-8160-35C6608023C0}" presName="horz1" presStyleCnt="0"/>
      <dgm:spPr/>
    </dgm:pt>
    <dgm:pt modelId="{FCBA771D-97A3-48D2-B614-314E3036A98D}" type="pres">
      <dgm:prSet presAssocID="{70A6588D-444C-480F-8160-35C6608023C0}" presName="tx1" presStyleLbl="revTx" presStyleIdx="0" presStyleCnt="6"/>
      <dgm:spPr/>
    </dgm:pt>
    <dgm:pt modelId="{02759D6C-1707-4CC5-8F77-A7E43D67AAE5}" type="pres">
      <dgm:prSet presAssocID="{70A6588D-444C-480F-8160-35C6608023C0}" presName="vert1" presStyleCnt="0"/>
      <dgm:spPr/>
    </dgm:pt>
    <dgm:pt modelId="{66EB5A3C-7306-4ED3-874D-CF74CEA5134A}" type="pres">
      <dgm:prSet presAssocID="{133551AE-982E-46A5-86EA-1386F58FF681}" presName="thickLine" presStyleLbl="alignNode1" presStyleIdx="1" presStyleCnt="6"/>
      <dgm:spPr/>
    </dgm:pt>
    <dgm:pt modelId="{DB8DB321-1852-48F7-B435-2A32828698D0}" type="pres">
      <dgm:prSet presAssocID="{133551AE-982E-46A5-86EA-1386F58FF681}" presName="horz1" presStyleCnt="0"/>
      <dgm:spPr/>
    </dgm:pt>
    <dgm:pt modelId="{175695D2-B3E1-4514-9FF1-8E8D6623663F}" type="pres">
      <dgm:prSet presAssocID="{133551AE-982E-46A5-86EA-1386F58FF681}" presName="tx1" presStyleLbl="revTx" presStyleIdx="1" presStyleCnt="6"/>
      <dgm:spPr/>
    </dgm:pt>
    <dgm:pt modelId="{D03E4604-6011-4F6B-A2C3-179656FABB9E}" type="pres">
      <dgm:prSet presAssocID="{133551AE-982E-46A5-86EA-1386F58FF681}" presName="vert1" presStyleCnt="0"/>
      <dgm:spPr/>
    </dgm:pt>
    <dgm:pt modelId="{AC725ABB-27D6-45A0-A7A7-AC4DE7212D6F}" type="pres">
      <dgm:prSet presAssocID="{CB6756A9-79FB-430B-869C-0600BEA5141C}" presName="thickLine" presStyleLbl="alignNode1" presStyleIdx="2" presStyleCnt="6"/>
      <dgm:spPr/>
    </dgm:pt>
    <dgm:pt modelId="{DBD7344E-70AE-46C9-823A-19DB389D3207}" type="pres">
      <dgm:prSet presAssocID="{CB6756A9-79FB-430B-869C-0600BEA5141C}" presName="horz1" presStyleCnt="0"/>
      <dgm:spPr/>
    </dgm:pt>
    <dgm:pt modelId="{C90F39D7-E819-424F-AD6E-0EC514782BA9}" type="pres">
      <dgm:prSet presAssocID="{CB6756A9-79FB-430B-869C-0600BEA5141C}" presName="tx1" presStyleLbl="revTx" presStyleIdx="2" presStyleCnt="6"/>
      <dgm:spPr/>
    </dgm:pt>
    <dgm:pt modelId="{48F906BF-A71F-4147-B7F6-0E0D3A7DA61F}" type="pres">
      <dgm:prSet presAssocID="{CB6756A9-79FB-430B-869C-0600BEA5141C}" presName="vert1" presStyleCnt="0"/>
      <dgm:spPr/>
    </dgm:pt>
    <dgm:pt modelId="{C3E17ACE-983B-4D88-8E70-9E4E95EED6CA}" type="pres">
      <dgm:prSet presAssocID="{6B51035F-FA3A-4996-B057-6C4E94C0DE25}" presName="thickLine" presStyleLbl="alignNode1" presStyleIdx="3" presStyleCnt="6"/>
      <dgm:spPr/>
    </dgm:pt>
    <dgm:pt modelId="{339FE5A8-7DB6-42C6-A564-5FBDDEA4190D}" type="pres">
      <dgm:prSet presAssocID="{6B51035F-FA3A-4996-B057-6C4E94C0DE25}" presName="horz1" presStyleCnt="0"/>
      <dgm:spPr/>
    </dgm:pt>
    <dgm:pt modelId="{E1210985-FAAB-484E-ADEC-1767D1F082A5}" type="pres">
      <dgm:prSet presAssocID="{6B51035F-FA3A-4996-B057-6C4E94C0DE25}" presName="tx1" presStyleLbl="revTx" presStyleIdx="3" presStyleCnt="6"/>
      <dgm:spPr/>
    </dgm:pt>
    <dgm:pt modelId="{EF8713F4-9435-4CDC-B9D5-9433A0380A81}" type="pres">
      <dgm:prSet presAssocID="{6B51035F-FA3A-4996-B057-6C4E94C0DE25}" presName="vert1" presStyleCnt="0"/>
      <dgm:spPr/>
    </dgm:pt>
    <dgm:pt modelId="{5B4B66B5-5BBA-4104-B77B-03FCC219E4C0}" type="pres">
      <dgm:prSet presAssocID="{82C4B839-EFD8-4846-A0B5-AE0C13625ADC}" presName="thickLine" presStyleLbl="alignNode1" presStyleIdx="4" presStyleCnt="6"/>
      <dgm:spPr/>
    </dgm:pt>
    <dgm:pt modelId="{9CBB2217-A68F-415E-9D61-5AE6ED8DEF88}" type="pres">
      <dgm:prSet presAssocID="{82C4B839-EFD8-4846-A0B5-AE0C13625ADC}" presName="horz1" presStyleCnt="0"/>
      <dgm:spPr/>
    </dgm:pt>
    <dgm:pt modelId="{F203E709-DDAE-4D47-A5AA-8FED4DC7BB32}" type="pres">
      <dgm:prSet presAssocID="{82C4B839-EFD8-4846-A0B5-AE0C13625ADC}" presName="tx1" presStyleLbl="revTx" presStyleIdx="4" presStyleCnt="6"/>
      <dgm:spPr/>
    </dgm:pt>
    <dgm:pt modelId="{C2656A20-8FE4-4B19-8537-4A779762477B}" type="pres">
      <dgm:prSet presAssocID="{82C4B839-EFD8-4846-A0B5-AE0C13625ADC}" presName="vert1" presStyleCnt="0"/>
      <dgm:spPr/>
    </dgm:pt>
    <dgm:pt modelId="{FE4B1E18-695D-48A2-9568-1056BD2AEF6A}" type="pres">
      <dgm:prSet presAssocID="{188F6E79-B7FE-4316-81BE-8A05EB9FF996}" presName="thickLine" presStyleLbl="alignNode1" presStyleIdx="5" presStyleCnt="6"/>
      <dgm:spPr/>
    </dgm:pt>
    <dgm:pt modelId="{EB3F0BCA-7CA4-477F-82A2-C6FF8104A34E}" type="pres">
      <dgm:prSet presAssocID="{188F6E79-B7FE-4316-81BE-8A05EB9FF996}" presName="horz1" presStyleCnt="0"/>
      <dgm:spPr/>
    </dgm:pt>
    <dgm:pt modelId="{9851895C-5B16-4E48-9C4D-D8153C9317AF}" type="pres">
      <dgm:prSet presAssocID="{188F6E79-B7FE-4316-81BE-8A05EB9FF996}" presName="tx1" presStyleLbl="revTx" presStyleIdx="5" presStyleCnt="6"/>
      <dgm:spPr/>
    </dgm:pt>
    <dgm:pt modelId="{545E8636-92FC-4DF3-9661-DAA0F737C69D}" type="pres">
      <dgm:prSet presAssocID="{188F6E79-B7FE-4316-81BE-8A05EB9FF996}" presName="vert1" presStyleCnt="0"/>
      <dgm:spPr/>
    </dgm:pt>
  </dgm:ptLst>
  <dgm:cxnLst>
    <dgm:cxn modelId="{1CA4C205-276F-4953-948D-916AB16A285F}" type="presOf" srcId="{6B51035F-FA3A-4996-B057-6C4E94C0DE25}" destId="{E1210985-FAAB-484E-ADEC-1767D1F082A5}" srcOrd="0" destOrd="0" presId="urn:microsoft.com/office/officeart/2008/layout/LinedList"/>
    <dgm:cxn modelId="{E8929F17-22AF-40C2-BAEF-2CAF8ACDEF67}" type="presOf" srcId="{133551AE-982E-46A5-86EA-1386F58FF681}" destId="{175695D2-B3E1-4514-9FF1-8E8D6623663F}" srcOrd="0" destOrd="0" presId="urn:microsoft.com/office/officeart/2008/layout/LinedList"/>
    <dgm:cxn modelId="{0953B026-2BE4-463E-9B70-5580CA469666}" srcId="{A6D17305-DBAC-4EA4-BBC5-443069574824}" destId="{CB6756A9-79FB-430B-869C-0600BEA5141C}" srcOrd="2" destOrd="0" parTransId="{912A20D1-D663-46BE-9F8A-2A59B612C92C}" sibTransId="{2BE7153E-CAEA-4057-B685-432D71016892}"/>
    <dgm:cxn modelId="{F9C28664-1BAF-40A4-BFD3-62C3481ADD70}" type="presOf" srcId="{A6D17305-DBAC-4EA4-BBC5-443069574824}" destId="{90EA1B4D-B45D-4943-959D-BB30F6ED187C}" srcOrd="0" destOrd="0" presId="urn:microsoft.com/office/officeart/2008/layout/LinedList"/>
    <dgm:cxn modelId="{C742D58E-5355-497F-92AA-C2B222FFB516}" type="presOf" srcId="{82C4B839-EFD8-4846-A0B5-AE0C13625ADC}" destId="{F203E709-DDAE-4D47-A5AA-8FED4DC7BB32}" srcOrd="0" destOrd="0" presId="urn:microsoft.com/office/officeart/2008/layout/LinedList"/>
    <dgm:cxn modelId="{F5FCE68F-5D27-473F-A55A-0CD712E6DA64}" srcId="{A6D17305-DBAC-4EA4-BBC5-443069574824}" destId="{82C4B839-EFD8-4846-A0B5-AE0C13625ADC}" srcOrd="4" destOrd="0" parTransId="{C9DE1428-9CA3-46B9-B179-7D43EE19F843}" sibTransId="{5373021D-6802-4AAA-8869-01F29AD15305}"/>
    <dgm:cxn modelId="{7292D8A6-48CD-405F-8ABA-CBAEE014B524}" srcId="{A6D17305-DBAC-4EA4-BBC5-443069574824}" destId="{133551AE-982E-46A5-86EA-1386F58FF681}" srcOrd="1" destOrd="0" parTransId="{F4C59548-D9F0-4BDB-A1B4-7A8569088E2D}" sibTransId="{F5080ED0-F4A0-4A92-8791-023D09AF69A7}"/>
    <dgm:cxn modelId="{967B2EB1-18FA-46CB-BDD8-D79FF31C1013}" type="presOf" srcId="{188F6E79-B7FE-4316-81BE-8A05EB9FF996}" destId="{9851895C-5B16-4E48-9C4D-D8153C9317AF}" srcOrd="0" destOrd="0" presId="urn:microsoft.com/office/officeart/2008/layout/LinedList"/>
    <dgm:cxn modelId="{0DBEB1C5-3DB9-4D55-82CD-6850B9F69D51}" type="presOf" srcId="{CB6756A9-79FB-430B-869C-0600BEA5141C}" destId="{C90F39D7-E819-424F-AD6E-0EC514782BA9}" srcOrd="0" destOrd="0" presId="urn:microsoft.com/office/officeart/2008/layout/LinedList"/>
    <dgm:cxn modelId="{892039DA-D703-48E5-9726-7EBE0AE625BE}" type="presOf" srcId="{70A6588D-444C-480F-8160-35C6608023C0}" destId="{FCBA771D-97A3-48D2-B614-314E3036A98D}" srcOrd="0" destOrd="0" presId="urn:microsoft.com/office/officeart/2008/layout/LinedList"/>
    <dgm:cxn modelId="{DFB498E2-5A4E-4E90-AF27-B2075C7E1B98}" srcId="{A6D17305-DBAC-4EA4-BBC5-443069574824}" destId="{6B51035F-FA3A-4996-B057-6C4E94C0DE25}" srcOrd="3" destOrd="0" parTransId="{88334EBD-DCFA-4188-AA9A-BF4ECC26E9CB}" sibTransId="{DECF0EE4-D519-4001-8744-4032BABBDAC1}"/>
    <dgm:cxn modelId="{A8CE04F2-1DE0-49CF-8EDE-622FFBEEC731}" srcId="{A6D17305-DBAC-4EA4-BBC5-443069574824}" destId="{70A6588D-444C-480F-8160-35C6608023C0}" srcOrd="0" destOrd="0" parTransId="{7DACCA23-1115-4ECB-A43A-EFCC9467A821}" sibTransId="{0233581D-AE8F-47CC-A415-92EEE2D37556}"/>
    <dgm:cxn modelId="{4E99B2FA-4CF9-40BF-B7B1-7C61BF8AD5BD}" srcId="{A6D17305-DBAC-4EA4-BBC5-443069574824}" destId="{188F6E79-B7FE-4316-81BE-8A05EB9FF996}" srcOrd="5" destOrd="0" parTransId="{8926F1CF-C250-4676-98F0-1FF9BE992321}" sibTransId="{47AABAF5-F717-4523-898F-9E9C00FC7FE6}"/>
    <dgm:cxn modelId="{B460E5CD-47E3-4189-A7F3-F135DBC5C94E}" type="presParOf" srcId="{90EA1B4D-B45D-4943-959D-BB30F6ED187C}" destId="{85C935E2-ACE0-40B8-8F99-EDD6CDA1B845}" srcOrd="0" destOrd="0" presId="urn:microsoft.com/office/officeart/2008/layout/LinedList"/>
    <dgm:cxn modelId="{5EB762E0-DC04-4CB0-8861-43219351A6DE}" type="presParOf" srcId="{90EA1B4D-B45D-4943-959D-BB30F6ED187C}" destId="{A724BC4F-120D-4818-850A-4F43D955C2F0}" srcOrd="1" destOrd="0" presId="urn:microsoft.com/office/officeart/2008/layout/LinedList"/>
    <dgm:cxn modelId="{3A864164-2119-4850-A212-411E005A150A}" type="presParOf" srcId="{A724BC4F-120D-4818-850A-4F43D955C2F0}" destId="{FCBA771D-97A3-48D2-B614-314E3036A98D}" srcOrd="0" destOrd="0" presId="urn:microsoft.com/office/officeart/2008/layout/LinedList"/>
    <dgm:cxn modelId="{E5FC457A-B986-46BD-99E5-562C02CCD902}" type="presParOf" srcId="{A724BC4F-120D-4818-850A-4F43D955C2F0}" destId="{02759D6C-1707-4CC5-8F77-A7E43D67AAE5}" srcOrd="1" destOrd="0" presId="urn:microsoft.com/office/officeart/2008/layout/LinedList"/>
    <dgm:cxn modelId="{E4957738-D02F-4898-B8B3-FB1331EFDB71}" type="presParOf" srcId="{90EA1B4D-B45D-4943-959D-BB30F6ED187C}" destId="{66EB5A3C-7306-4ED3-874D-CF74CEA5134A}" srcOrd="2" destOrd="0" presId="urn:microsoft.com/office/officeart/2008/layout/LinedList"/>
    <dgm:cxn modelId="{BEF79902-0279-4CBE-8B8F-002F8042972B}" type="presParOf" srcId="{90EA1B4D-B45D-4943-959D-BB30F6ED187C}" destId="{DB8DB321-1852-48F7-B435-2A32828698D0}" srcOrd="3" destOrd="0" presId="urn:microsoft.com/office/officeart/2008/layout/LinedList"/>
    <dgm:cxn modelId="{458FDBC8-F5A0-4DD9-97A7-06A07A4865F8}" type="presParOf" srcId="{DB8DB321-1852-48F7-B435-2A32828698D0}" destId="{175695D2-B3E1-4514-9FF1-8E8D6623663F}" srcOrd="0" destOrd="0" presId="urn:microsoft.com/office/officeart/2008/layout/LinedList"/>
    <dgm:cxn modelId="{12EB6BD1-DF3B-417D-91E0-DB47818E1280}" type="presParOf" srcId="{DB8DB321-1852-48F7-B435-2A32828698D0}" destId="{D03E4604-6011-4F6B-A2C3-179656FABB9E}" srcOrd="1" destOrd="0" presId="urn:microsoft.com/office/officeart/2008/layout/LinedList"/>
    <dgm:cxn modelId="{2DC34117-035F-4C24-8E79-574060810BB1}" type="presParOf" srcId="{90EA1B4D-B45D-4943-959D-BB30F6ED187C}" destId="{AC725ABB-27D6-45A0-A7A7-AC4DE7212D6F}" srcOrd="4" destOrd="0" presId="urn:microsoft.com/office/officeart/2008/layout/LinedList"/>
    <dgm:cxn modelId="{9F005A01-1281-42F2-91B2-4E81B0B7AB29}" type="presParOf" srcId="{90EA1B4D-B45D-4943-959D-BB30F6ED187C}" destId="{DBD7344E-70AE-46C9-823A-19DB389D3207}" srcOrd="5" destOrd="0" presId="urn:microsoft.com/office/officeart/2008/layout/LinedList"/>
    <dgm:cxn modelId="{27058FD6-9720-418A-8FFE-B654FD1FC78D}" type="presParOf" srcId="{DBD7344E-70AE-46C9-823A-19DB389D3207}" destId="{C90F39D7-E819-424F-AD6E-0EC514782BA9}" srcOrd="0" destOrd="0" presId="urn:microsoft.com/office/officeart/2008/layout/LinedList"/>
    <dgm:cxn modelId="{C48EB302-F648-482C-AB10-FE8E70595718}" type="presParOf" srcId="{DBD7344E-70AE-46C9-823A-19DB389D3207}" destId="{48F906BF-A71F-4147-B7F6-0E0D3A7DA61F}" srcOrd="1" destOrd="0" presId="urn:microsoft.com/office/officeart/2008/layout/LinedList"/>
    <dgm:cxn modelId="{9EA8BFEB-B774-47C6-B373-A9C35B6FE4BA}" type="presParOf" srcId="{90EA1B4D-B45D-4943-959D-BB30F6ED187C}" destId="{C3E17ACE-983B-4D88-8E70-9E4E95EED6CA}" srcOrd="6" destOrd="0" presId="urn:microsoft.com/office/officeart/2008/layout/LinedList"/>
    <dgm:cxn modelId="{07137ADE-5F43-4EAA-ABC7-DEB0F61428BA}" type="presParOf" srcId="{90EA1B4D-B45D-4943-959D-BB30F6ED187C}" destId="{339FE5A8-7DB6-42C6-A564-5FBDDEA4190D}" srcOrd="7" destOrd="0" presId="urn:microsoft.com/office/officeart/2008/layout/LinedList"/>
    <dgm:cxn modelId="{F40020A5-E11F-45F6-B8D7-81CDD9DD4700}" type="presParOf" srcId="{339FE5A8-7DB6-42C6-A564-5FBDDEA4190D}" destId="{E1210985-FAAB-484E-ADEC-1767D1F082A5}" srcOrd="0" destOrd="0" presId="urn:microsoft.com/office/officeart/2008/layout/LinedList"/>
    <dgm:cxn modelId="{C853AE71-CDDE-429B-9324-C359F7765421}" type="presParOf" srcId="{339FE5A8-7DB6-42C6-A564-5FBDDEA4190D}" destId="{EF8713F4-9435-4CDC-B9D5-9433A0380A81}" srcOrd="1" destOrd="0" presId="urn:microsoft.com/office/officeart/2008/layout/LinedList"/>
    <dgm:cxn modelId="{BD5776E5-8FB2-41B9-AF43-1DC07119AF72}" type="presParOf" srcId="{90EA1B4D-B45D-4943-959D-BB30F6ED187C}" destId="{5B4B66B5-5BBA-4104-B77B-03FCC219E4C0}" srcOrd="8" destOrd="0" presId="urn:microsoft.com/office/officeart/2008/layout/LinedList"/>
    <dgm:cxn modelId="{356F8AF3-CDE2-4073-86F5-F2AC20FA80DA}" type="presParOf" srcId="{90EA1B4D-B45D-4943-959D-BB30F6ED187C}" destId="{9CBB2217-A68F-415E-9D61-5AE6ED8DEF88}" srcOrd="9" destOrd="0" presId="urn:microsoft.com/office/officeart/2008/layout/LinedList"/>
    <dgm:cxn modelId="{DA54F9C3-4820-4CFB-8CCC-29527B2F54FB}" type="presParOf" srcId="{9CBB2217-A68F-415E-9D61-5AE6ED8DEF88}" destId="{F203E709-DDAE-4D47-A5AA-8FED4DC7BB32}" srcOrd="0" destOrd="0" presId="urn:microsoft.com/office/officeart/2008/layout/LinedList"/>
    <dgm:cxn modelId="{86DFC176-6CAA-4B8A-9906-756DF87C6082}" type="presParOf" srcId="{9CBB2217-A68F-415E-9D61-5AE6ED8DEF88}" destId="{C2656A20-8FE4-4B19-8537-4A779762477B}" srcOrd="1" destOrd="0" presId="urn:microsoft.com/office/officeart/2008/layout/LinedList"/>
    <dgm:cxn modelId="{9F06304D-CED9-4D08-A42F-5BAF2C9F582F}" type="presParOf" srcId="{90EA1B4D-B45D-4943-959D-BB30F6ED187C}" destId="{FE4B1E18-695D-48A2-9568-1056BD2AEF6A}" srcOrd="10" destOrd="0" presId="urn:microsoft.com/office/officeart/2008/layout/LinedList"/>
    <dgm:cxn modelId="{4BED21E8-9550-4F30-85C2-7489E6EC9D3B}" type="presParOf" srcId="{90EA1B4D-B45D-4943-959D-BB30F6ED187C}" destId="{EB3F0BCA-7CA4-477F-82A2-C6FF8104A34E}" srcOrd="11" destOrd="0" presId="urn:microsoft.com/office/officeart/2008/layout/LinedList"/>
    <dgm:cxn modelId="{44257EBF-5834-4FC0-AF5C-E1D5134D8E66}" type="presParOf" srcId="{EB3F0BCA-7CA4-477F-82A2-C6FF8104A34E}" destId="{9851895C-5B16-4E48-9C4D-D8153C9317AF}" srcOrd="0" destOrd="0" presId="urn:microsoft.com/office/officeart/2008/layout/LinedList"/>
    <dgm:cxn modelId="{2973F4A9-B85D-43EC-AA99-CCEAA09F7715}" type="presParOf" srcId="{EB3F0BCA-7CA4-477F-82A2-C6FF8104A34E}" destId="{545E8636-92FC-4DF3-9661-DAA0F737C69D}"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2BD3214-A8FE-4655-9CA7-8CEAAEF891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83987BA-9DD2-467E-A5AD-568802A71BE3}">
      <dgm:prSet/>
      <dgm:spPr/>
      <dgm:t>
        <a:bodyPr/>
        <a:lstStyle/>
        <a:p>
          <a:r>
            <a:rPr lang="en-US" dirty="0" err="1"/>
            <a:t>Bảo</a:t>
          </a:r>
          <a:r>
            <a:rPr lang="en-US" dirty="0"/>
            <a:t> </a:t>
          </a:r>
          <a:r>
            <a:rPr lang="en-US" dirty="0" err="1"/>
            <a:t>mật</a:t>
          </a:r>
          <a:r>
            <a:rPr lang="en-US" dirty="0"/>
            <a:t> </a:t>
          </a:r>
          <a:r>
            <a:rPr lang="en-US" dirty="0" err="1"/>
            <a:t>là</a:t>
          </a:r>
          <a:r>
            <a:rPr lang="en-US" dirty="0"/>
            <a:t> </a:t>
          </a:r>
          <a:r>
            <a:rPr lang="en-US" dirty="0" err="1"/>
            <a:t>yêu</a:t>
          </a:r>
          <a:r>
            <a:rPr lang="en-US" dirty="0"/>
            <a:t> </a:t>
          </a:r>
          <a:r>
            <a:rPr lang="en-US" dirty="0" err="1"/>
            <a:t>cầu</a:t>
          </a:r>
          <a:r>
            <a:rPr lang="en-US" dirty="0"/>
            <a:t> </a:t>
          </a:r>
          <a:r>
            <a:rPr lang="en-US" dirty="0" err="1"/>
            <a:t>thông</a:t>
          </a:r>
          <a:r>
            <a:rPr lang="en-US" dirty="0"/>
            <a:t> tin </a:t>
          </a:r>
          <a:r>
            <a:rPr lang="en-US" dirty="0" err="1"/>
            <a:t>cụ</a:t>
          </a:r>
          <a:r>
            <a:rPr lang="en-US" dirty="0"/>
            <a:t> </a:t>
          </a:r>
          <a:r>
            <a:rPr lang="en-US" dirty="0" err="1"/>
            <a:t>thể</a:t>
          </a:r>
          <a:r>
            <a:rPr lang="en-US" dirty="0"/>
            <a:t> </a:t>
          </a:r>
          <a:r>
            <a:rPr lang="en-US" dirty="0" err="1"/>
            <a:t>được</a:t>
          </a:r>
          <a:r>
            <a:rPr lang="en-US" dirty="0"/>
            <a:t> </a:t>
          </a:r>
          <a:r>
            <a:rPr lang="en-US" dirty="0" err="1"/>
            <a:t>giới</a:t>
          </a:r>
          <a:r>
            <a:rPr lang="en-US" dirty="0"/>
            <a:t> </a:t>
          </a:r>
          <a:r>
            <a:rPr lang="en-US" dirty="0" err="1"/>
            <a:t>hạn</a:t>
          </a:r>
          <a:r>
            <a:rPr lang="en-US" dirty="0"/>
            <a:t> </a:t>
          </a:r>
          <a:r>
            <a:rPr lang="en-US" dirty="0" err="1"/>
            <a:t>cho</a:t>
          </a:r>
          <a:r>
            <a:rPr lang="en-US" dirty="0"/>
            <a:t> </a:t>
          </a:r>
          <a:r>
            <a:rPr lang="en-US" dirty="0" err="1"/>
            <a:t>những</a:t>
          </a:r>
          <a:r>
            <a:rPr lang="en-US" dirty="0"/>
            <a:t> </a:t>
          </a:r>
          <a:r>
            <a:rPr lang="en-US" dirty="0" err="1"/>
            <a:t>người</a:t>
          </a:r>
          <a:r>
            <a:rPr lang="en-US" dirty="0"/>
            <a:t> </a:t>
          </a:r>
          <a:r>
            <a:rPr lang="en-US" dirty="0" err="1"/>
            <a:t>thích</a:t>
          </a:r>
          <a:r>
            <a:rPr lang="en-US" dirty="0"/>
            <a:t> </a:t>
          </a:r>
          <a:r>
            <a:rPr lang="en-US" dirty="0" err="1"/>
            <a:t>hợp</a:t>
          </a:r>
          <a:r>
            <a:rPr lang="en-US" dirty="0"/>
            <a:t>.</a:t>
          </a:r>
        </a:p>
      </dgm:t>
    </dgm:pt>
    <dgm:pt modelId="{21A3ABBA-6F1F-4175-B1CD-B10749392CA0}" type="parTrans" cxnId="{C1E0ADB1-DD20-4C62-AA17-DF0DB093FF89}">
      <dgm:prSet/>
      <dgm:spPr/>
      <dgm:t>
        <a:bodyPr/>
        <a:lstStyle/>
        <a:p>
          <a:endParaRPr lang="en-US"/>
        </a:p>
      </dgm:t>
    </dgm:pt>
    <dgm:pt modelId="{63E6F6AC-4C70-4795-8066-289A51FC0659}" type="sibTrans" cxnId="{C1E0ADB1-DD20-4C62-AA17-DF0DB093FF89}">
      <dgm:prSet/>
      <dgm:spPr/>
      <dgm:t>
        <a:bodyPr/>
        <a:lstStyle/>
        <a:p>
          <a:endParaRPr lang="en-US"/>
        </a:p>
      </dgm:t>
    </dgm:pt>
    <dgm:pt modelId="{42D5EE3B-DCA2-422E-8AAE-2BFE76768BB9}">
      <dgm:prSet/>
      <dgm:spPr/>
      <dgm:t>
        <a:bodyPr/>
        <a:lstStyle/>
        <a:p>
          <a:r>
            <a:rPr lang="en-US"/>
            <a:t>Các cơ chế thường được sử dụng để duy trì tính bảo mật bao gồm:</a:t>
          </a:r>
        </a:p>
      </dgm:t>
    </dgm:pt>
    <dgm:pt modelId="{773901D2-99C9-4FF8-9008-3C14E5102871}" type="parTrans" cxnId="{1EA0BB05-1974-4D84-86B6-2A675493C5C9}">
      <dgm:prSet/>
      <dgm:spPr/>
      <dgm:t>
        <a:bodyPr/>
        <a:lstStyle/>
        <a:p>
          <a:endParaRPr lang="en-US"/>
        </a:p>
      </dgm:t>
    </dgm:pt>
    <dgm:pt modelId="{8E477C02-7814-4F78-9A35-E082A0AD509C}" type="sibTrans" cxnId="{1EA0BB05-1974-4D84-86B6-2A675493C5C9}">
      <dgm:prSet/>
      <dgm:spPr/>
      <dgm:t>
        <a:bodyPr/>
        <a:lstStyle/>
        <a:p>
          <a:endParaRPr lang="en-US"/>
        </a:p>
      </dgm:t>
    </dgm:pt>
    <dgm:pt modelId="{7488F446-C339-4438-A92F-81B8B4B826EB}">
      <dgm:prSet/>
      <dgm:spPr/>
      <dgm:t>
        <a:bodyPr/>
        <a:lstStyle/>
        <a:p>
          <a:pPr>
            <a:buFontTx/>
            <a:buChar char="-"/>
          </a:pPr>
          <a:r>
            <a:rPr lang="en-US"/>
            <a:t>Phân loại dữ liệu: Quá trình gắn nhãn thông tin để mọi người hiểu ai được phép xem và ai không.</a:t>
          </a:r>
        </a:p>
      </dgm:t>
    </dgm:pt>
    <dgm:pt modelId="{50EEA40A-2940-45AB-A941-129880C2BDB9}" type="parTrans" cxnId="{B402990E-F48B-46F1-AA08-CA3A270C4DC8}">
      <dgm:prSet/>
      <dgm:spPr/>
      <dgm:t>
        <a:bodyPr/>
        <a:lstStyle/>
        <a:p>
          <a:endParaRPr lang="en-US"/>
        </a:p>
      </dgm:t>
    </dgm:pt>
    <dgm:pt modelId="{D89D7F8B-F512-431A-A52E-59880D37F092}" type="sibTrans" cxnId="{B402990E-F48B-46F1-AA08-CA3A270C4DC8}">
      <dgm:prSet/>
      <dgm:spPr/>
      <dgm:t>
        <a:bodyPr/>
        <a:lstStyle/>
        <a:p>
          <a:endParaRPr lang="en-US"/>
        </a:p>
      </dgm:t>
    </dgm:pt>
    <dgm:pt modelId="{E729F793-13DF-4B3C-BB3C-B74C3A437358}">
      <dgm:prSet/>
      <dgm:spPr/>
      <dgm:t>
        <a:bodyPr/>
        <a:lstStyle/>
        <a:p>
          <a:pPr>
            <a:buFontTx/>
            <a:buChar char="-"/>
          </a:pPr>
          <a:r>
            <a:rPr lang="en-US" dirty="0" err="1"/>
            <a:t>Mã</a:t>
          </a:r>
          <a:r>
            <a:rPr lang="en-US" dirty="0"/>
            <a:t> </a:t>
          </a:r>
          <a:r>
            <a:rPr lang="en-US" dirty="0" err="1"/>
            <a:t>hóa</a:t>
          </a:r>
          <a:r>
            <a:rPr lang="en-US" dirty="0"/>
            <a:t>: Thông tin </a:t>
          </a:r>
          <a:r>
            <a:rPr lang="en-US" dirty="0" err="1"/>
            <a:t>thường</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để</a:t>
          </a:r>
          <a:r>
            <a:rPr lang="en-US" dirty="0"/>
            <a:t> </a:t>
          </a:r>
          <a:r>
            <a:rPr lang="en-US" dirty="0" err="1"/>
            <a:t>duy</a:t>
          </a:r>
          <a:r>
            <a:rPr lang="en-US" dirty="0"/>
            <a:t> </a:t>
          </a:r>
          <a:r>
            <a:rPr lang="en-US" dirty="0" err="1"/>
            <a:t>trì</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chỉ</a:t>
          </a:r>
          <a:r>
            <a:rPr lang="en-US" dirty="0"/>
            <a:t> </a:t>
          </a:r>
          <a:r>
            <a:rPr lang="en-US" dirty="0" err="1"/>
            <a:t>những</a:t>
          </a:r>
          <a:r>
            <a:rPr lang="en-US" dirty="0"/>
            <a:t> </a:t>
          </a:r>
          <a:r>
            <a:rPr lang="en-US" dirty="0" err="1"/>
            <a:t>người</a:t>
          </a:r>
          <a:r>
            <a:rPr lang="en-US" dirty="0"/>
            <a:t> </a:t>
          </a:r>
          <a:r>
            <a:rPr lang="en-US" dirty="0" err="1"/>
            <a:t>có</a:t>
          </a:r>
          <a:r>
            <a:rPr lang="en-US" dirty="0"/>
            <a:t> </a:t>
          </a:r>
          <a:r>
            <a:rPr lang="en-US" dirty="0" err="1"/>
            <a:t>đúng</a:t>
          </a:r>
          <a:r>
            <a:rPr lang="en-US" dirty="0"/>
            <a:t> </a:t>
          </a:r>
          <a:r>
            <a:rPr lang="en-US" dirty="0" err="1"/>
            <a:t>khóa</a:t>
          </a:r>
          <a:r>
            <a:rPr lang="en-US" dirty="0"/>
            <a:t> </a:t>
          </a:r>
          <a:r>
            <a:rPr lang="en-US" dirty="0" err="1"/>
            <a:t>mới</a:t>
          </a:r>
          <a:r>
            <a:rPr lang="en-US" dirty="0"/>
            <a:t> </a:t>
          </a:r>
          <a:r>
            <a:rPr lang="en-US" dirty="0" err="1"/>
            <a:t>được</a:t>
          </a:r>
          <a:r>
            <a:rPr lang="en-US" dirty="0"/>
            <a:t> </a:t>
          </a:r>
          <a:r>
            <a:rPr lang="en-US" dirty="0" err="1"/>
            <a:t>ủy</a:t>
          </a:r>
          <a:r>
            <a:rPr lang="en-US" dirty="0"/>
            <a:t> </a:t>
          </a:r>
          <a:r>
            <a:rPr lang="en-US" dirty="0" err="1"/>
            <a:t>quyền</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giải</a:t>
          </a:r>
          <a:r>
            <a:rPr lang="en-US" dirty="0"/>
            <a:t> </a:t>
          </a:r>
          <a:r>
            <a:rPr lang="en-US" dirty="0" err="1"/>
            <a:t>mã</a:t>
          </a:r>
          <a:r>
            <a:rPr lang="en-US" dirty="0"/>
            <a:t> </a:t>
          </a:r>
          <a:r>
            <a:rPr lang="en-US" dirty="0" err="1"/>
            <a:t>nó</a:t>
          </a:r>
          <a:r>
            <a:rPr lang="en-US" dirty="0"/>
            <a:t>.</a:t>
          </a:r>
        </a:p>
      </dgm:t>
    </dgm:pt>
    <dgm:pt modelId="{9CDC03F0-0448-4FB8-AEE4-7176E8E2D0E8}" type="parTrans" cxnId="{394C9DE5-3976-4BA4-9104-ECCA81421009}">
      <dgm:prSet/>
      <dgm:spPr/>
      <dgm:t>
        <a:bodyPr/>
        <a:lstStyle/>
        <a:p>
          <a:endParaRPr lang="en-US"/>
        </a:p>
      </dgm:t>
    </dgm:pt>
    <dgm:pt modelId="{28276E0A-EEFA-4B02-B01A-00AAA16CAE4B}" type="sibTrans" cxnId="{394C9DE5-3976-4BA4-9104-ECCA81421009}">
      <dgm:prSet/>
      <dgm:spPr/>
      <dgm:t>
        <a:bodyPr/>
        <a:lstStyle/>
        <a:p>
          <a:endParaRPr lang="en-US"/>
        </a:p>
      </dgm:t>
    </dgm:pt>
    <dgm:pt modelId="{7460E9E1-A1A3-4103-8F71-14C169A74422}">
      <dgm:prSet/>
      <dgm:spPr/>
      <dgm:t>
        <a:bodyPr/>
        <a:lstStyle/>
        <a:p>
          <a:pPr>
            <a:buFontTx/>
            <a:buChar char="-"/>
          </a:pPr>
          <a:r>
            <a:rPr lang="en-US" dirty="0" err="1"/>
            <a:t>Xử</a:t>
          </a:r>
          <a:r>
            <a:rPr lang="en-US" dirty="0"/>
            <a:t> </a:t>
          </a:r>
          <a:r>
            <a:rPr lang="en-US" dirty="0" err="1"/>
            <a:t>lý</a:t>
          </a:r>
          <a:r>
            <a:rPr lang="en-US" dirty="0"/>
            <a:t> </a:t>
          </a:r>
          <a:r>
            <a:rPr lang="en-US" dirty="0" err="1"/>
            <a:t>thiết</a:t>
          </a:r>
          <a:r>
            <a:rPr lang="en-US" dirty="0"/>
            <a:t> </a:t>
          </a:r>
          <a:r>
            <a:rPr lang="en-US" dirty="0" err="1"/>
            <a:t>bị</a:t>
          </a:r>
          <a:r>
            <a:rPr lang="en-US" dirty="0"/>
            <a:t>: </a:t>
          </a:r>
          <a:r>
            <a:rPr lang="en-US" dirty="0" err="1"/>
            <a:t>Định</a:t>
          </a:r>
          <a:r>
            <a:rPr lang="en-US" dirty="0"/>
            <a:t> </a:t>
          </a:r>
          <a:r>
            <a:rPr lang="en-US" dirty="0" err="1"/>
            <a:t>dạng</a:t>
          </a:r>
          <a:r>
            <a:rPr lang="en-US" dirty="0"/>
            <a:t> </a:t>
          </a:r>
          <a:r>
            <a:rPr lang="en-US" dirty="0" err="1"/>
            <a:t>đĩa</a:t>
          </a:r>
          <a:r>
            <a:rPr lang="en-US" dirty="0"/>
            <a:t> </a:t>
          </a:r>
          <a:r>
            <a:rPr lang="en-US" dirty="0" err="1"/>
            <a:t>bảy</a:t>
          </a:r>
          <a:r>
            <a:rPr lang="en-US" dirty="0"/>
            <a:t> </a:t>
          </a:r>
          <a:r>
            <a:rPr lang="en-US" dirty="0" err="1"/>
            <a:t>lần</a:t>
          </a:r>
          <a:r>
            <a:rPr lang="en-US" dirty="0"/>
            <a:t>, </a:t>
          </a:r>
          <a:r>
            <a:rPr lang="en-US" dirty="0" err="1"/>
            <a:t>khử</a:t>
          </a:r>
          <a:r>
            <a:rPr lang="en-US" dirty="0"/>
            <a:t> </a:t>
          </a:r>
          <a:r>
            <a:rPr lang="en-US" dirty="0" err="1"/>
            <a:t>băng</a:t>
          </a:r>
          <a:r>
            <a:rPr lang="en-US" dirty="0"/>
            <a:t> </a:t>
          </a:r>
          <a:r>
            <a:rPr lang="en-US" dirty="0" err="1"/>
            <a:t>từ</a:t>
          </a:r>
          <a:r>
            <a:rPr lang="en-US" dirty="0"/>
            <a:t>, </a:t>
          </a:r>
          <a:r>
            <a:rPr lang="en-US" dirty="0" err="1"/>
            <a:t>hủy</a:t>
          </a:r>
          <a:r>
            <a:rPr lang="en-US" dirty="0"/>
            <a:t> </a:t>
          </a:r>
          <a:r>
            <a:rPr lang="en-US" dirty="0" err="1"/>
            <a:t>giấy</a:t>
          </a:r>
          <a:r>
            <a:rPr lang="en-US" dirty="0"/>
            <a:t> </a:t>
          </a:r>
          <a:r>
            <a:rPr lang="en-US" dirty="0" err="1"/>
            <a:t>và</a:t>
          </a:r>
          <a:r>
            <a:rPr lang="en-US" dirty="0"/>
            <a:t> </a:t>
          </a:r>
          <a:r>
            <a:rPr lang="en-US" dirty="0" err="1"/>
            <a:t>chà</a:t>
          </a:r>
          <a:r>
            <a:rPr lang="en-US" dirty="0"/>
            <a:t> </a:t>
          </a:r>
          <a:r>
            <a:rPr lang="en-US" dirty="0" err="1"/>
            <a:t>nhám</a:t>
          </a:r>
          <a:r>
            <a:rPr lang="en-US" dirty="0"/>
            <a:t> </a:t>
          </a:r>
          <a:r>
            <a:rPr lang="en-US" dirty="0" err="1"/>
            <a:t>đĩa</a:t>
          </a:r>
          <a:r>
            <a:rPr lang="en-US" dirty="0"/>
            <a:t> CD-ROM </a:t>
          </a:r>
          <a:r>
            <a:rPr lang="en-US" dirty="0" err="1"/>
            <a:t>đều</a:t>
          </a:r>
          <a:r>
            <a:rPr lang="en-US" dirty="0"/>
            <a:t> </a:t>
          </a:r>
          <a:r>
            <a:rPr lang="en-US" dirty="0" err="1"/>
            <a:t>là</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để</a:t>
          </a:r>
          <a:r>
            <a:rPr lang="en-US" dirty="0"/>
            <a:t> </a:t>
          </a:r>
          <a:r>
            <a:rPr lang="en-US" dirty="0" err="1"/>
            <a:t>bảo</a:t>
          </a:r>
          <a:r>
            <a:rPr lang="en-US" dirty="0"/>
            <a:t> </a:t>
          </a:r>
          <a:r>
            <a:rPr lang="en-US" dirty="0" err="1"/>
            <a:t>vệ</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khi</a:t>
          </a:r>
          <a:r>
            <a:rPr lang="en-US" dirty="0"/>
            <a:t> </a:t>
          </a:r>
          <a:r>
            <a:rPr lang="en-US" dirty="0" err="1"/>
            <a:t>chúng</a:t>
          </a:r>
          <a:r>
            <a:rPr lang="en-US" dirty="0"/>
            <a:t> ta </a:t>
          </a:r>
          <a:r>
            <a:rPr lang="en-US" dirty="0" err="1"/>
            <a:t>vứt</a:t>
          </a:r>
          <a:r>
            <a:rPr lang="en-US" dirty="0"/>
            <a:t> </a:t>
          </a:r>
          <a:r>
            <a:rPr lang="en-US" dirty="0" err="1"/>
            <a:t>bỏ</a:t>
          </a:r>
          <a:r>
            <a:rPr lang="en-US" dirty="0"/>
            <a:t> </a:t>
          </a:r>
          <a:r>
            <a:rPr lang="en-US" dirty="0" err="1"/>
            <a:t>thiết</a:t>
          </a:r>
          <a:r>
            <a:rPr lang="en-US" dirty="0"/>
            <a:t> </a:t>
          </a:r>
          <a:r>
            <a:rPr lang="en-US" dirty="0" err="1"/>
            <a:t>bị</a:t>
          </a:r>
          <a:r>
            <a:rPr lang="en-US" dirty="0"/>
            <a:t> </a:t>
          </a:r>
          <a:r>
            <a:rPr lang="en-US" dirty="0" err="1"/>
            <a:t>lưu</a:t>
          </a:r>
          <a:r>
            <a:rPr lang="en-US" dirty="0"/>
            <a:t> </a:t>
          </a:r>
          <a:r>
            <a:rPr lang="en-US" dirty="0" err="1"/>
            <a:t>trữ</a:t>
          </a:r>
          <a:r>
            <a:rPr lang="en-US" dirty="0"/>
            <a:t>.</a:t>
          </a:r>
        </a:p>
      </dgm:t>
    </dgm:pt>
    <dgm:pt modelId="{C27EE239-B6A4-40D5-8A3F-A922B85F3B8B}" type="parTrans" cxnId="{39C0506C-B079-497B-BA81-193734816B85}">
      <dgm:prSet/>
      <dgm:spPr/>
      <dgm:t>
        <a:bodyPr/>
        <a:lstStyle/>
        <a:p>
          <a:endParaRPr lang="en-US"/>
        </a:p>
      </dgm:t>
    </dgm:pt>
    <dgm:pt modelId="{DA1667E7-1E04-4FA8-83B0-B5E8B474FDD1}" type="sibTrans" cxnId="{39C0506C-B079-497B-BA81-193734816B85}">
      <dgm:prSet/>
      <dgm:spPr/>
      <dgm:t>
        <a:bodyPr/>
        <a:lstStyle/>
        <a:p>
          <a:endParaRPr lang="en-US"/>
        </a:p>
      </dgm:t>
    </dgm:pt>
    <dgm:pt modelId="{4F3E7112-E54F-45F9-A779-BF094C3C624F}" type="pres">
      <dgm:prSet presAssocID="{A2BD3214-A8FE-4655-9CA7-8CEAAEF8918E}" presName="linear" presStyleCnt="0">
        <dgm:presLayoutVars>
          <dgm:animLvl val="lvl"/>
          <dgm:resizeHandles val="exact"/>
        </dgm:presLayoutVars>
      </dgm:prSet>
      <dgm:spPr/>
    </dgm:pt>
    <dgm:pt modelId="{1546C415-CB80-4CBA-9E1F-55253CC12941}" type="pres">
      <dgm:prSet presAssocID="{B83987BA-9DD2-467E-A5AD-568802A71BE3}" presName="parentText" presStyleLbl="node1" presStyleIdx="0" presStyleCnt="2">
        <dgm:presLayoutVars>
          <dgm:chMax val="0"/>
          <dgm:bulletEnabled val="1"/>
        </dgm:presLayoutVars>
      </dgm:prSet>
      <dgm:spPr/>
    </dgm:pt>
    <dgm:pt modelId="{87E2D70E-B42B-452C-939B-AEBC6DFE913E}" type="pres">
      <dgm:prSet presAssocID="{63E6F6AC-4C70-4795-8066-289A51FC0659}" presName="spacer" presStyleCnt="0"/>
      <dgm:spPr/>
    </dgm:pt>
    <dgm:pt modelId="{9B38D11D-F831-4D79-AE6F-7F6C83BF5323}" type="pres">
      <dgm:prSet presAssocID="{42D5EE3B-DCA2-422E-8AAE-2BFE76768BB9}" presName="parentText" presStyleLbl="node1" presStyleIdx="1" presStyleCnt="2">
        <dgm:presLayoutVars>
          <dgm:chMax val="0"/>
          <dgm:bulletEnabled val="1"/>
        </dgm:presLayoutVars>
      </dgm:prSet>
      <dgm:spPr/>
    </dgm:pt>
    <dgm:pt modelId="{970FF150-70CB-495C-8238-1B4083AEF6A7}" type="pres">
      <dgm:prSet presAssocID="{42D5EE3B-DCA2-422E-8AAE-2BFE76768BB9}" presName="childText" presStyleLbl="revTx" presStyleIdx="0" presStyleCnt="1">
        <dgm:presLayoutVars>
          <dgm:bulletEnabled val="1"/>
        </dgm:presLayoutVars>
      </dgm:prSet>
      <dgm:spPr/>
    </dgm:pt>
  </dgm:ptLst>
  <dgm:cxnLst>
    <dgm:cxn modelId="{1EA0BB05-1974-4D84-86B6-2A675493C5C9}" srcId="{A2BD3214-A8FE-4655-9CA7-8CEAAEF8918E}" destId="{42D5EE3B-DCA2-422E-8AAE-2BFE76768BB9}" srcOrd="1" destOrd="0" parTransId="{773901D2-99C9-4FF8-9008-3C14E5102871}" sibTransId="{8E477C02-7814-4F78-9A35-E082A0AD509C}"/>
    <dgm:cxn modelId="{B402990E-F48B-46F1-AA08-CA3A270C4DC8}" srcId="{42D5EE3B-DCA2-422E-8AAE-2BFE76768BB9}" destId="{7488F446-C339-4438-A92F-81B8B4B826EB}" srcOrd="0" destOrd="0" parTransId="{50EEA40A-2940-45AB-A941-129880C2BDB9}" sibTransId="{D89D7F8B-F512-431A-A52E-59880D37F092}"/>
    <dgm:cxn modelId="{148FC118-1C27-49E7-95B5-323CA8D4E8DB}" type="presOf" srcId="{B83987BA-9DD2-467E-A5AD-568802A71BE3}" destId="{1546C415-CB80-4CBA-9E1F-55253CC12941}" srcOrd="0" destOrd="0" presId="urn:microsoft.com/office/officeart/2005/8/layout/vList2"/>
    <dgm:cxn modelId="{D1F3CC68-D496-4123-9C0A-879021692D03}" type="presOf" srcId="{42D5EE3B-DCA2-422E-8AAE-2BFE76768BB9}" destId="{9B38D11D-F831-4D79-AE6F-7F6C83BF5323}" srcOrd="0" destOrd="0" presId="urn:microsoft.com/office/officeart/2005/8/layout/vList2"/>
    <dgm:cxn modelId="{39C0506C-B079-497B-BA81-193734816B85}" srcId="{42D5EE3B-DCA2-422E-8AAE-2BFE76768BB9}" destId="{7460E9E1-A1A3-4103-8F71-14C169A74422}" srcOrd="2" destOrd="0" parTransId="{C27EE239-B6A4-40D5-8A3F-A922B85F3B8B}" sibTransId="{DA1667E7-1E04-4FA8-83B0-B5E8B474FDD1}"/>
    <dgm:cxn modelId="{0E08EE51-45C5-47C2-BDC4-5B122E87001E}" type="presOf" srcId="{7460E9E1-A1A3-4103-8F71-14C169A74422}" destId="{970FF150-70CB-495C-8238-1B4083AEF6A7}" srcOrd="0" destOrd="2" presId="urn:microsoft.com/office/officeart/2005/8/layout/vList2"/>
    <dgm:cxn modelId="{15D2945A-79C9-4410-8FBE-1967419D3A1E}" type="presOf" srcId="{7488F446-C339-4438-A92F-81B8B4B826EB}" destId="{970FF150-70CB-495C-8238-1B4083AEF6A7}" srcOrd="0" destOrd="0" presId="urn:microsoft.com/office/officeart/2005/8/layout/vList2"/>
    <dgm:cxn modelId="{3DE02495-5216-4D84-9C90-D07290C3220A}" type="presOf" srcId="{E729F793-13DF-4B3C-BB3C-B74C3A437358}" destId="{970FF150-70CB-495C-8238-1B4083AEF6A7}" srcOrd="0" destOrd="1" presId="urn:microsoft.com/office/officeart/2005/8/layout/vList2"/>
    <dgm:cxn modelId="{C1E0ADB1-DD20-4C62-AA17-DF0DB093FF89}" srcId="{A2BD3214-A8FE-4655-9CA7-8CEAAEF8918E}" destId="{B83987BA-9DD2-467E-A5AD-568802A71BE3}" srcOrd="0" destOrd="0" parTransId="{21A3ABBA-6F1F-4175-B1CD-B10749392CA0}" sibTransId="{63E6F6AC-4C70-4795-8066-289A51FC0659}"/>
    <dgm:cxn modelId="{CC4BB3C2-1AA2-4153-A1C4-F8FEE935687B}" type="presOf" srcId="{A2BD3214-A8FE-4655-9CA7-8CEAAEF8918E}" destId="{4F3E7112-E54F-45F9-A779-BF094C3C624F}" srcOrd="0" destOrd="0" presId="urn:microsoft.com/office/officeart/2005/8/layout/vList2"/>
    <dgm:cxn modelId="{394C9DE5-3976-4BA4-9104-ECCA81421009}" srcId="{42D5EE3B-DCA2-422E-8AAE-2BFE76768BB9}" destId="{E729F793-13DF-4B3C-BB3C-B74C3A437358}" srcOrd="1" destOrd="0" parTransId="{9CDC03F0-0448-4FB8-AEE4-7176E8E2D0E8}" sibTransId="{28276E0A-EEFA-4B02-B01A-00AAA16CAE4B}"/>
    <dgm:cxn modelId="{D2F743CC-D830-436C-AAAD-0B844E484250}" type="presParOf" srcId="{4F3E7112-E54F-45F9-A779-BF094C3C624F}" destId="{1546C415-CB80-4CBA-9E1F-55253CC12941}" srcOrd="0" destOrd="0" presId="urn:microsoft.com/office/officeart/2005/8/layout/vList2"/>
    <dgm:cxn modelId="{C79C7CF3-C470-4632-91D6-86A87BE5655C}" type="presParOf" srcId="{4F3E7112-E54F-45F9-A779-BF094C3C624F}" destId="{87E2D70E-B42B-452C-939B-AEBC6DFE913E}" srcOrd="1" destOrd="0" presId="urn:microsoft.com/office/officeart/2005/8/layout/vList2"/>
    <dgm:cxn modelId="{CCC64359-A8A3-4465-89D9-F5D28FA6FC9E}" type="presParOf" srcId="{4F3E7112-E54F-45F9-A779-BF094C3C624F}" destId="{9B38D11D-F831-4D79-AE6F-7F6C83BF5323}" srcOrd="2" destOrd="0" presId="urn:microsoft.com/office/officeart/2005/8/layout/vList2"/>
    <dgm:cxn modelId="{EDAA7A86-0154-4C24-8DBB-8F378D9BC049}" type="presParOf" srcId="{4F3E7112-E54F-45F9-A779-BF094C3C624F}" destId="{970FF150-70CB-495C-8238-1B4083AEF6A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0BF8527-F865-4081-962B-963F829209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85497DE-5672-4328-8EF2-6525B3FAA772}">
      <dgm:prSet/>
      <dgm:spPr/>
      <dgm:t>
        <a:bodyPr/>
        <a:lstStyle/>
        <a:p>
          <a:r>
            <a:rPr lang="en-US" dirty="0" err="1"/>
            <a:t>Tính</a:t>
          </a:r>
          <a:r>
            <a:rPr lang="en-US" dirty="0"/>
            <a:t> </a:t>
          </a:r>
          <a:r>
            <a:rPr lang="en-US" dirty="0" err="1"/>
            <a:t>toàn</a:t>
          </a:r>
          <a:r>
            <a:rPr lang="en-US" dirty="0"/>
            <a:t> </a:t>
          </a:r>
          <a:r>
            <a:rPr lang="en-US" dirty="0" err="1"/>
            <a:t>vẹn</a:t>
          </a:r>
          <a:r>
            <a:rPr lang="en-US" dirty="0"/>
            <a:t> </a:t>
          </a:r>
          <a:r>
            <a:rPr lang="en-US" dirty="0" err="1"/>
            <a:t>là</a:t>
          </a:r>
          <a:r>
            <a:rPr lang="en-US" dirty="0"/>
            <a:t> </a:t>
          </a:r>
          <a:r>
            <a:rPr lang="en-US" dirty="0" err="1"/>
            <a:t>nguyên</a:t>
          </a:r>
          <a:r>
            <a:rPr lang="en-US" dirty="0"/>
            <a:t> </a:t>
          </a:r>
          <a:r>
            <a:rPr lang="en-US" dirty="0" err="1"/>
            <a:t>tắc</a:t>
          </a:r>
          <a:r>
            <a:rPr lang="en-US" dirty="0"/>
            <a:t> </a:t>
          </a:r>
          <a:r>
            <a:rPr lang="en-US" dirty="0" err="1"/>
            <a:t>đòi</a:t>
          </a:r>
          <a:r>
            <a:rPr lang="en-US" dirty="0"/>
            <a:t> </a:t>
          </a:r>
          <a:r>
            <a:rPr lang="en-US" dirty="0" err="1"/>
            <a:t>hỏi</a:t>
          </a:r>
          <a:r>
            <a:rPr lang="en-US" dirty="0"/>
            <a:t> </a:t>
          </a:r>
          <a:r>
            <a:rPr lang="en-US" dirty="0" err="1"/>
            <a:t>thông</a:t>
          </a:r>
          <a:r>
            <a:rPr lang="en-US" dirty="0"/>
            <a:t> tin </a:t>
          </a:r>
          <a:r>
            <a:rPr lang="en-US" dirty="0" err="1"/>
            <a:t>phải</a:t>
          </a:r>
          <a:r>
            <a:rPr lang="en-US" dirty="0"/>
            <a:t> </a:t>
          </a:r>
          <a:r>
            <a:rPr lang="en-US" dirty="0" err="1"/>
            <a:t>duy</a:t>
          </a:r>
          <a:r>
            <a:rPr lang="en-US" dirty="0"/>
            <a:t> </a:t>
          </a:r>
          <a:r>
            <a:rPr lang="en-US" dirty="0" err="1"/>
            <a:t>trì</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nó</a:t>
          </a:r>
          <a:r>
            <a:rPr lang="en-US" dirty="0"/>
            <a:t>.</a:t>
          </a:r>
        </a:p>
      </dgm:t>
    </dgm:pt>
    <dgm:pt modelId="{C6CA7637-B138-401D-9BAF-ED2610C829F7}" type="parTrans" cxnId="{B4A6FD32-D39D-450D-9822-28008EC9ED13}">
      <dgm:prSet/>
      <dgm:spPr/>
      <dgm:t>
        <a:bodyPr/>
        <a:lstStyle/>
        <a:p>
          <a:endParaRPr lang="en-US"/>
        </a:p>
      </dgm:t>
    </dgm:pt>
    <dgm:pt modelId="{71881E77-8B94-4EED-9357-BFA0CAEBF6D6}" type="sibTrans" cxnId="{B4A6FD32-D39D-450D-9822-28008EC9ED13}">
      <dgm:prSet/>
      <dgm:spPr/>
      <dgm:t>
        <a:bodyPr/>
        <a:lstStyle/>
        <a:p>
          <a:endParaRPr lang="en-US"/>
        </a:p>
      </dgm:t>
    </dgm:pt>
    <dgm:pt modelId="{74A56DE1-0E7C-412A-84E7-41A2CA09A3CA}">
      <dgm:prSet/>
      <dgm:spPr/>
      <dgm:t>
        <a:bodyPr/>
        <a:lstStyle/>
        <a:p>
          <a:r>
            <a:rPr lang="en-US"/>
            <a:t>Các biện pháp để duy trì tính toàn vẹn của dữ liệu có thể bao gồm:</a:t>
          </a:r>
        </a:p>
      </dgm:t>
    </dgm:pt>
    <dgm:pt modelId="{4FF7F9D8-F7A0-4A9A-82CA-63054E03B212}" type="parTrans" cxnId="{5590DB4A-2568-4342-80B8-13587ED99EE6}">
      <dgm:prSet/>
      <dgm:spPr/>
      <dgm:t>
        <a:bodyPr/>
        <a:lstStyle/>
        <a:p>
          <a:endParaRPr lang="en-US"/>
        </a:p>
      </dgm:t>
    </dgm:pt>
    <dgm:pt modelId="{4B0E627D-FD2D-47DC-B6B1-10EAE61AFBF6}" type="sibTrans" cxnId="{5590DB4A-2568-4342-80B8-13587ED99EE6}">
      <dgm:prSet/>
      <dgm:spPr/>
      <dgm:t>
        <a:bodyPr/>
        <a:lstStyle/>
        <a:p>
          <a:endParaRPr lang="en-US"/>
        </a:p>
      </dgm:t>
    </dgm:pt>
    <dgm:pt modelId="{852F8A9C-1F4D-4D88-BC4A-D5CB9C85A900}">
      <dgm:prSet/>
      <dgm:spPr/>
      <dgm:t>
        <a:bodyPr/>
        <a:lstStyle/>
        <a:p>
          <a:pPr>
            <a:buFontTx/>
            <a:buChar char="-"/>
          </a:pPr>
          <a:r>
            <a:rPr lang="en-US"/>
            <a:t>Tổng kiểm tra: Tổng kiểm tra là một số được tạo bởi một hàm toán học để xác minh rằng một khối dữ liệu đã cho không bị thay đổi.</a:t>
          </a:r>
        </a:p>
      </dgm:t>
    </dgm:pt>
    <dgm:pt modelId="{3F3DEE86-7114-4CBA-BC74-12BC24D3F093}" type="parTrans" cxnId="{2A1078A5-36C7-48D9-BC7F-4C040CF6AAEA}">
      <dgm:prSet/>
      <dgm:spPr/>
      <dgm:t>
        <a:bodyPr/>
        <a:lstStyle/>
        <a:p>
          <a:endParaRPr lang="en-US"/>
        </a:p>
      </dgm:t>
    </dgm:pt>
    <dgm:pt modelId="{9E9DB83E-6689-4B36-BC5F-0C6296B33E41}" type="sibTrans" cxnId="{2A1078A5-36C7-48D9-BC7F-4C040CF6AAEA}">
      <dgm:prSet/>
      <dgm:spPr/>
      <dgm:t>
        <a:bodyPr/>
        <a:lstStyle/>
        <a:p>
          <a:endParaRPr lang="en-US"/>
        </a:p>
      </dgm:t>
    </dgm:pt>
    <dgm:pt modelId="{B08BE670-9A95-47C1-B8AB-3F75379AA20E}">
      <dgm:prSet/>
      <dgm:spPr/>
      <dgm:t>
        <a:bodyPr/>
        <a:lstStyle/>
        <a:p>
          <a:pPr>
            <a:buFontTx/>
            <a:buChar char="-"/>
          </a:pPr>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t>
          </a:r>
          <a:r>
            <a:rPr lang="en-US" dirty="0" err="1"/>
            <a:t>Bằng</a:t>
          </a:r>
          <a:r>
            <a:rPr lang="en-US" dirty="0"/>
            <a:t> </a:t>
          </a:r>
          <a:r>
            <a:rPr lang="en-US" dirty="0" err="1"/>
            <a:t>cách</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chỉ</a:t>
          </a:r>
          <a:r>
            <a:rPr lang="en-US" dirty="0"/>
            <a:t> </a:t>
          </a:r>
          <a:r>
            <a:rPr lang="en-US" dirty="0" err="1"/>
            <a:t>những</a:t>
          </a:r>
          <a:r>
            <a:rPr lang="en-US" dirty="0"/>
            <a:t> </a:t>
          </a:r>
          <a:r>
            <a:rPr lang="en-US" dirty="0" err="1"/>
            <a:t>người</a:t>
          </a:r>
          <a:r>
            <a:rPr lang="en-US" dirty="0"/>
            <a:t> </a:t>
          </a:r>
          <a:r>
            <a:rPr lang="en-US" dirty="0" err="1"/>
            <a:t>phù</a:t>
          </a:r>
          <a:r>
            <a:rPr lang="en-US" dirty="0"/>
            <a:t> </a:t>
          </a:r>
          <a:r>
            <a:rPr lang="en-US" dirty="0" err="1"/>
            <a:t>hợp</a:t>
          </a:r>
          <a:r>
            <a:rPr lang="en-US" dirty="0"/>
            <a:t> </a:t>
          </a:r>
          <a:r>
            <a:rPr lang="en-US" dirty="0" err="1"/>
            <a:t>mới</a:t>
          </a:r>
          <a:r>
            <a:rPr lang="en-US" dirty="0"/>
            <a:t> </a:t>
          </a:r>
          <a:r>
            <a:rPr lang="en-US" dirty="0" err="1"/>
            <a:t>có</a:t>
          </a:r>
          <a:r>
            <a:rPr lang="en-US" dirty="0"/>
            <a:t> </a:t>
          </a:r>
          <a:r>
            <a:rPr lang="en-US" dirty="0" err="1"/>
            <a:t>thể</a:t>
          </a:r>
          <a:r>
            <a:rPr lang="en-US" dirty="0"/>
            <a:t> </a:t>
          </a:r>
          <a:r>
            <a:rPr lang="en-US" dirty="0" err="1"/>
            <a:t>cập</a:t>
          </a:r>
          <a:r>
            <a:rPr lang="en-US" dirty="0"/>
            <a:t> </a:t>
          </a:r>
          <a:r>
            <a:rPr lang="en-US" dirty="0" err="1"/>
            <a:t>nhật</a:t>
          </a:r>
          <a:r>
            <a:rPr lang="en-US" dirty="0"/>
            <a:t>, </a:t>
          </a:r>
          <a:r>
            <a:rPr lang="en-US" dirty="0" err="1"/>
            <a:t>thêm</a:t>
          </a:r>
          <a:r>
            <a:rPr lang="en-US" dirty="0"/>
            <a:t> </a:t>
          </a:r>
          <a:r>
            <a:rPr lang="en-US" dirty="0" err="1"/>
            <a:t>và</a:t>
          </a: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chúng</a:t>
          </a:r>
          <a:r>
            <a:rPr lang="en-US" dirty="0"/>
            <a:t> </a:t>
          </a:r>
          <a:r>
            <a:rPr lang="en-US" dirty="0" err="1"/>
            <a:t>tôi</a:t>
          </a:r>
          <a:r>
            <a:rPr lang="en-US" dirty="0"/>
            <a:t> </a:t>
          </a:r>
          <a:r>
            <a:rPr lang="en-US" dirty="0" err="1"/>
            <a:t>có</a:t>
          </a:r>
          <a:r>
            <a:rPr lang="en-US" dirty="0"/>
            <a:t> </a:t>
          </a:r>
          <a:r>
            <a:rPr lang="en-US" dirty="0" err="1"/>
            <a:t>thể</a:t>
          </a:r>
          <a:r>
            <a:rPr lang="en-US" dirty="0"/>
            <a:t> </a:t>
          </a:r>
          <a:r>
            <a:rPr lang="en-US" dirty="0" err="1"/>
            <a:t>bảo</a:t>
          </a:r>
          <a:r>
            <a:rPr lang="en-US" dirty="0"/>
            <a:t> </a:t>
          </a:r>
          <a:r>
            <a:rPr lang="en-US" dirty="0" err="1"/>
            <a:t>vệ</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của</a:t>
          </a:r>
          <a:r>
            <a:rPr lang="en-US" dirty="0"/>
            <a:t> </a:t>
          </a:r>
          <a:r>
            <a:rPr lang="en-US" dirty="0" err="1"/>
            <a:t>dữ</a:t>
          </a:r>
          <a:r>
            <a:rPr lang="en-US" dirty="0"/>
            <a:t> </a:t>
          </a:r>
          <a:r>
            <a:rPr lang="en-US" dirty="0" err="1"/>
            <a:t>liệu</a:t>
          </a:r>
          <a:r>
            <a:rPr lang="en-US" dirty="0"/>
            <a:t>.</a:t>
          </a:r>
        </a:p>
      </dgm:t>
    </dgm:pt>
    <dgm:pt modelId="{5A6A0E1B-1CF5-4396-B675-C275A8BDF4C7}" type="parTrans" cxnId="{01D88953-EA92-4557-B9A1-D43986E13AED}">
      <dgm:prSet/>
      <dgm:spPr/>
      <dgm:t>
        <a:bodyPr/>
        <a:lstStyle/>
        <a:p>
          <a:endParaRPr lang="en-US"/>
        </a:p>
      </dgm:t>
    </dgm:pt>
    <dgm:pt modelId="{AE425CE8-A9F1-4220-921C-E685C4647BC9}" type="sibTrans" cxnId="{01D88953-EA92-4557-B9A1-D43986E13AED}">
      <dgm:prSet/>
      <dgm:spPr/>
      <dgm:t>
        <a:bodyPr/>
        <a:lstStyle/>
        <a:p>
          <a:endParaRPr lang="en-US"/>
        </a:p>
      </dgm:t>
    </dgm:pt>
    <dgm:pt modelId="{F1111BEE-1617-4B19-A11F-011ABB3475CE}" type="pres">
      <dgm:prSet presAssocID="{B0BF8527-F865-4081-962B-963F8292099C}" presName="linear" presStyleCnt="0">
        <dgm:presLayoutVars>
          <dgm:animLvl val="lvl"/>
          <dgm:resizeHandles val="exact"/>
        </dgm:presLayoutVars>
      </dgm:prSet>
      <dgm:spPr/>
    </dgm:pt>
    <dgm:pt modelId="{1BB7A9C2-6BE4-4F62-AEED-A935CB9FCDB7}" type="pres">
      <dgm:prSet presAssocID="{B85497DE-5672-4328-8EF2-6525B3FAA772}" presName="parentText" presStyleLbl="node1" presStyleIdx="0" presStyleCnt="2" custLinFactNeighborX="4838" custLinFactNeighborY="-11203">
        <dgm:presLayoutVars>
          <dgm:chMax val="0"/>
          <dgm:bulletEnabled val="1"/>
        </dgm:presLayoutVars>
      </dgm:prSet>
      <dgm:spPr/>
    </dgm:pt>
    <dgm:pt modelId="{E2C076BB-72BA-45F0-8258-6CAF0901FCC9}" type="pres">
      <dgm:prSet presAssocID="{71881E77-8B94-4EED-9357-BFA0CAEBF6D6}" presName="spacer" presStyleCnt="0"/>
      <dgm:spPr/>
    </dgm:pt>
    <dgm:pt modelId="{E00A527E-6138-4757-AF83-C2AE7A28A205}" type="pres">
      <dgm:prSet presAssocID="{74A56DE1-0E7C-412A-84E7-41A2CA09A3CA}" presName="parentText" presStyleLbl="node1" presStyleIdx="1" presStyleCnt="2">
        <dgm:presLayoutVars>
          <dgm:chMax val="0"/>
          <dgm:bulletEnabled val="1"/>
        </dgm:presLayoutVars>
      </dgm:prSet>
      <dgm:spPr/>
    </dgm:pt>
    <dgm:pt modelId="{8F3DE04F-06A6-4532-B6E8-5A44D007AE69}" type="pres">
      <dgm:prSet presAssocID="{74A56DE1-0E7C-412A-84E7-41A2CA09A3CA}" presName="childText" presStyleLbl="revTx" presStyleIdx="0" presStyleCnt="1">
        <dgm:presLayoutVars>
          <dgm:bulletEnabled val="1"/>
        </dgm:presLayoutVars>
      </dgm:prSet>
      <dgm:spPr/>
    </dgm:pt>
  </dgm:ptLst>
  <dgm:cxnLst>
    <dgm:cxn modelId="{02DE6C0D-77BA-4660-B962-EA7083085E60}" type="presOf" srcId="{852F8A9C-1F4D-4D88-BC4A-D5CB9C85A900}" destId="{8F3DE04F-06A6-4532-B6E8-5A44D007AE69}" srcOrd="0" destOrd="0" presId="urn:microsoft.com/office/officeart/2005/8/layout/vList2"/>
    <dgm:cxn modelId="{B4A6FD32-D39D-450D-9822-28008EC9ED13}" srcId="{B0BF8527-F865-4081-962B-963F8292099C}" destId="{B85497DE-5672-4328-8EF2-6525B3FAA772}" srcOrd="0" destOrd="0" parTransId="{C6CA7637-B138-401D-9BAF-ED2610C829F7}" sibTransId="{71881E77-8B94-4EED-9357-BFA0CAEBF6D6}"/>
    <dgm:cxn modelId="{5590DB4A-2568-4342-80B8-13587ED99EE6}" srcId="{B0BF8527-F865-4081-962B-963F8292099C}" destId="{74A56DE1-0E7C-412A-84E7-41A2CA09A3CA}" srcOrd="1" destOrd="0" parTransId="{4FF7F9D8-F7A0-4A9A-82CA-63054E03B212}" sibTransId="{4B0E627D-FD2D-47DC-B6B1-10EAE61AFBF6}"/>
    <dgm:cxn modelId="{530D4070-083F-4BEF-B4BE-601293529882}" type="presOf" srcId="{74A56DE1-0E7C-412A-84E7-41A2CA09A3CA}" destId="{E00A527E-6138-4757-AF83-C2AE7A28A205}" srcOrd="0" destOrd="0" presId="urn:microsoft.com/office/officeart/2005/8/layout/vList2"/>
    <dgm:cxn modelId="{01D88953-EA92-4557-B9A1-D43986E13AED}" srcId="{74A56DE1-0E7C-412A-84E7-41A2CA09A3CA}" destId="{B08BE670-9A95-47C1-B8AB-3F75379AA20E}" srcOrd="1" destOrd="0" parTransId="{5A6A0E1B-1CF5-4396-B675-C275A8BDF4C7}" sibTransId="{AE425CE8-A9F1-4220-921C-E685C4647BC9}"/>
    <dgm:cxn modelId="{CDCE2990-C111-4E6F-8018-9DB7ED28F206}" type="presOf" srcId="{B08BE670-9A95-47C1-B8AB-3F75379AA20E}" destId="{8F3DE04F-06A6-4532-B6E8-5A44D007AE69}" srcOrd="0" destOrd="1" presId="urn:microsoft.com/office/officeart/2005/8/layout/vList2"/>
    <dgm:cxn modelId="{2A1078A5-36C7-48D9-BC7F-4C040CF6AAEA}" srcId="{74A56DE1-0E7C-412A-84E7-41A2CA09A3CA}" destId="{852F8A9C-1F4D-4D88-BC4A-D5CB9C85A900}" srcOrd="0" destOrd="0" parTransId="{3F3DEE86-7114-4CBA-BC74-12BC24D3F093}" sibTransId="{9E9DB83E-6689-4B36-BC5F-0C6296B33E41}"/>
    <dgm:cxn modelId="{4565FBB0-C4A8-408B-9D95-44031721A4CD}" type="presOf" srcId="{B0BF8527-F865-4081-962B-963F8292099C}" destId="{F1111BEE-1617-4B19-A11F-011ABB3475CE}" srcOrd="0" destOrd="0" presId="urn:microsoft.com/office/officeart/2005/8/layout/vList2"/>
    <dgm:cxn modelId="{F85BFAC4-B109-403D-8A27-C4350F3AF6A2}" type="presOf" srcId="{B85497DE-5672-4328-8EF2-6525B3FAA772}" destId="{1BB7A9C2-6BE4-4F62-AEED-A935CB9FCDB7}" srcOrd="0" destOrd="0" presId="urn:microsoft.com/office/officeart/2005/8/layout/vList2"/>
    <dgm:cxn modelId="{6F039290-FB27-4E69-BA18-A2B954CCC702}" type="presParOf" srcId="{F1111BEE-1617-4B19-A11F-011ABB3475CE}" destId="{1BB7A9C2-6BE4-4F62-AEED-A935CB9FCDB7}" srcOrd="0" destOrd="0" presId="urn:microsoft.com/office/officeart/2005/8/layout/vList2"/>
    <dgm:cxn modelId="{FE16B77F-469B-429D-B562-447941784224}" type="presParOf" srcId="{F1111BEE-1617-4B19-A11F-011ABB3475CE}" destId="{E2C076BB-72BA-45F0-8258-6CAF0901FCC9}" srcOrd="1" destOrd="0" presId="urn:microsoft.com/office/officeart/2005/8/layout/vList2"/>
    <dgm:cxn modelId="{F550AAA9-B44A-4FAE-B28F-8215E805684E}" type="presParOf" srcId="{F1111BEE-1617-4B19-A11F-011ABB3475CE}" destId="{E00A527E-6138-4757-AF83-C2AE7A28A205}" srcOrd="2" destOrd="0" presId="urn:microsoft.com/office/officeart/2005/8/layout/vList2"/>
    <dgm:cxn modelId="{A454CEDE-6EE9-47F6-A7BF-F2EB7686C940}" type="presParOf" srcId="{F1111BEE-1617-4B19-A11F-011ABB3475CE}" destId="{8F3DE04F-06A6-4532-B6E8-5A44D007AE6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FEF21C6-0E49-44F8-946E-E8F6E5BCC5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665C38-7901-4E91-8523-8AB197371DCF}">
      <dgm:prSet/>
      <dgm:spPr/>
      <dgm:t>
        <a:bodyPr/>
        <a:lstStyle/>
        <a:p>
          <a:r>
            <a:rPr lang="en-US"/>
            <a:t>Nguyên tắc sẵn có đảm bảo rằng dữ liệu của chúng tôi sẽ có sẵn một cách kịp thời. Nguyên tắc này củng cố toàn bộ nguyên tắc của các hệ thống dự phòng.</a:t>
          </a:r>
        </a:p>
      </dgm:t>
    </dgm:pt>
    <dgm:pt modelId="{67EC76BB-5363-4623-9245-8335C3156056}" type="parTrans" cxnId="{A26C24B5-3F7B-464A-8734-2B64CD16AE69}">
      <dgm:prSet/>
      <dgm:spPr/>
      <dgm:t>
        <a:bodyPr/>
        <a:lstStyle/>
        <a:p>
          <a:endParaRPr lang="en-US"/>
        </a:p>
      </dgm:t>
    </dgm:pt>
    <dgm:pt modelId="{24A677B6-06A6-4F67-83BB-2D592DE38507}" type="sibTrans" cxnId="{A26C24B5-3F7B-464A-8734-2B64CD16AE69}">
      <dgm:prSet/>
      <dgm:spPr/>
      <dgm:t>
        <a:bodyPr/>
        <a:lstStyle/>
        <a:p>
          <a:endParaRPr lang="en-US"/>
        </a:p>
      </dgm:t>
    </dgm:pt>
    <dgm:pt modelId="{94F180F8-1FFF-47D2-8A18-5A3FDB5C8174}">
      <dgm:prSet/>
      <dgm:spPr/>
      <dgm:t>
        <a:bodyPr/>
        <a:lstStyle/>
        <a:p>
          <a:r>
            <a:rPr lang="en-US" dirty="0" err="1"/>
            <a:t>Các</a:t>
          </a:r>
          <a:r>
            <a:rPr lang="en-US" dirty="0"/>
            <a:t> </a:t>
          </a:r>
          <a:r>
            <a:rPr lang="en-US" dirty="0" err="1"/>
            <a:t>biện</a:t>
          </a:r>
          <a:r>
            <a:rPr lang="en-US" dirty="0"/>
            <a:t> </a:t>
          </a:r>
          <a:r>
            <a:rPr lang="en-US" dirty="0" err="1"/>
            <a:t>pháp</a:t>
          </a:r>
          <a:r>
            <a:rPr lang="en-US" dirty="0"/>
            <a:t> </a:t>
          </a:r>
          <a:r>
            <a:rPr lang="en-US" dirty="0" err="1"/>
            <a:t>để</a:t>
          </a:r>
          <a:r>
            <a:rPr lang="en-US" dirty="0"/>
            <a:t> </a:t>
          </a:r>
          <a:r>
            <a:rPr lang="en-US" dirty="0" err="1"/>
            <a:t>duy</a:t>
          </a:r>
          <a:r>
            <a:rPr lang="en-US" dirty="0"/>
            <a:t> </a:t>
          </a:r>
          <a:r>
            <a:rPr lang="en-US" dirty="0" err="1"/>
            <a:t>trì</a:t>
          </a:r>
          <a:r>
            <a:rPr lang="en-US" dirty="0"/>
            <a:t> </a:t>
          </a:r>
          <a:r>
            <a:rPr lang="en-US" dirty="0" err="1"/>
            <a:t>tính</a:t>
          </a:r>
          <a:r>
            <a:rPr lang="en-US" dirty="0"/>
            <a:t> </a:t>
          </a:r>
          <a:r>
            <a:rPr lang="en-US" dirty="0" err="1"/>
            <a:t>khả</a:t>
          </a:r>
          <a:r>
            <a:rPr lang="en-US" dirty="0"/>
            <a:t> </a:t>
          </a:r>
          <a:r>
            <a:rPr lang="en-US" dirty="0" err="1"/>
            <a:t>dụng</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bao </a:t>
          </a:r>
          <a:r>
            <a:rPr lang="en-US" dirty="0" err="1"/>
            <a:t>gồm</a:t>
          </a:r>
          <a:r>
            <a:rPr lang="en-US" dirty="0"/>
            <a:t>:</a:t>
          </a:r>
        </a:p>
      </dgm:t>
    </dgm:pt>
    <dgm:pt modelId="{73956555-82F5-408A-BC78-EA0D366B7CC6}" type="parTrans" cxnId="{AD9F2737-1A4E-4E11-9CC0-C4D2AD8F3310}">
      <dgm:prSet/>
      <dgm:spPr/>
      <dgm:t>
        <a:bodyPr/>
        <a:lstStyle/>
        <a:p>
          <a:endParaRPr lang="en-US"/>
        </a:p>
      </dgm:t>
    </dgm:pt>
    <dgm:pt modelId="{36218B1E-142E-47A8-85EF-4803E36BCA89}" type="sibTrans" cxnId="{AD9F2737-1A4E-4E11-9CC0-C4D2AD8F3310}">
      <dgm:prSet/>
      <dgm:spPr/>
      <dgm:t>
        <a:bodyPr/>
        <a:lstStyle/>
        <a:p>
          <a:endParaRPr lang="en-US"/>
        </a:p>
      </dgm:t>
    </dgm:pt>
    <dgm:pt modelId="{584FFC2A-1E79-468F-8638-8F56E734711E}">
      <dgm:prSet/>
      <dgm:spPr/>
      <dgm:t>
        <a:bodyPr/>
        <a:lstStyle/>
        <a:p>
          <a:pPr>
            <a:buFontTx/>
            <a:buChar char="-"/>
          </a:pPr>
          <a:r>
            <a:rPr lang="en-US"/>
            <a:t>Mảng đĩa của hệ thống dự phòng và máy nhóm.</a:t>
          </a:r>
        </a:p>
      </dgm:t>
    </dgm:pt>
    <dgm:pt modelId="{2405F748-594D-4B5A-80BC-9FD599D8F446}" type="parTrans" cxnId="{3A8A9A5C-9580-42D3-BE13-D00AC04DC82C}">
      <dgm:prSet/>
      <dgm:spPr/>
      <dgm:t>
        <a:bodyPr/>
        <a:lstStyle/>
        <a:p>
          <a:endParaRPr lang="en-US"/>
        </a:p>
      </dgm:t>
    </dgm:pt>
    <dgm:pt modelId="{FDA0339C-637F-4D2E-8F88-788778FF233D}" type="sibTrans" cxnId="{3A8A9A5C-9580-42D3-BE13-D00AC04DC82C}">
      <dgm:prSet/>
      <dgm:spPr/>
      <dgm:t>
        <a:bodyPr/>
        <a:lstStyle/>
        <a:p>
          <a:endParaRPr lang="en-US"/>
        </a:p>
      </dgm:t>
    </dgm:pt>
    <dgm:pt modelId="{D894E43E-21B5-41EB-86F6-5A119BBE15CC}">
      <dgm:prSet/>
      <dgm:spPr/>
      <dgm:t>
        <a:bodyPr/>
        <a:lstStyle/>
        <a:p>
          <a:pPr>
            <a:buFontTx/>
            <a:buChar char="-"/>
          </a:pPr>
          <a:r>
            <a:rPr lang="en-US"/>
            <a:t>Phần mềm chống vi-rút để ngăn chặn sâu phá hủy mạng của chúng tôi.</a:t>
          </a:r>
        </a:p>
      </dgm:t>
    </dgm:pt>
    <dgm:pt modelId="{E08DB6F8-7EE3-495F-A296-4A2584AF2DA6}" type="parTrans" cxnId="{B0701F72-F1E4-4AAF-8AC1-DDE76EB24B5B}">
      <dgm:prSet/>
      <dgm:spPr/>
      <dgm:t>
        <a:bodyPr/>
        <a:lstStyle/>
        <a:p>
          <a:endParaRPr lang="en-US"/>
        </a:p>
      </dgm:t>
    </dgm:pt>
    <dgm:pt modelId="{DD1B84E8-C2B1-4ED6-8115-5E1C52A5D9CA}" type="sibTrans" cxnId="{B0701F72-F1E4-4AAF-8AC1-DDE76EB24B5B}">
      <dgm:prSet/>
      <dgm:spPr/>
      <dgm:t>
        <a:bodyPr/>
        <a:lstStyle/>
        <a:p>
          <a:endParaRPr lang="en-US"/>
        </a:p>
      </dgm:t>
    </dgm:pt>
    <dgm:pt modelId="{ECF4F4D0-13D3-4499-82CC-9533D29EDBE9}">
      <dgm:prSet/>
      <dgm:spPr/>
      <dgm:t>
        <a:bodyPr/>
        <a:lstStyle/>
        <a:p>
          <a:pPr>
            <a:buFontTx/>
            <a:buChar char="-"/>
          </a:pPr>
          <a:r>
            <a:rPr lang="en-US" dirty="0" err="1"/>
            <a:t>Hệ</a:t>
          </a:r>
          <a:r>
            <a:rPr lang="en-US" dirty="0"/>
            <a:t> </a:t>
          </a:r>
          <a:r>
            <a:rPr lang="en-US" dirty="0" err="1"/>
            <a:t>thống</a:t>
          </a:r>
          <a:r>
            <a:rPr lang="en-US" dirty="0"/>
            <a:t> </a:t>
          </a:r>
          <a:r>
            <a:rPr lang="en-US" dirty="0" err="1"/>
            <a:t>ngăn</a:t>
          </a:r>
          <a:r>
            <a:rPr lang="en-US" dirty="0"/>
            <a:t> </a:t>
          </a:r>
          <a:r>
            <a:rPr lang="en-US" dirty="0" err="1"/>
            <a:t>chặn</a:t>
          </a:r>
          <a:r>
            <a:rPr lang="en-US" dirty="0"/>
            <a:t> </a:t>
          </a:r>
          <a:r>
            <a:rPr lang="en-US" dirty="0" err="1"/>
            <a:t>từ</a:t>
          </a:r>
          <a:r>
            <a:rPr lang="en-US" dirty="0"/>
            <a:t> </a:t>
          </a:r>
          <a:r>
            <a:rPr lang="en-US" dirty="0" err="1"/>
            <a:t>chối</a:t>
          </a:r>
          <a:r>
            <a:rPr lang="en-US" dirty="0"/>
            <a:t> </a:t>
          </a:r>
          <a:r>
            <a:rPr lang="en-US" dirty="0" err="1"/>
            <a:t>dịch</a:t>
          </a:r>
          <a:r>
            <a:rPr lang="en-US" dirty="0"/>
            <a:t> </a:t>
          </a:r>
          <a:r>
            <a:rPr lang="en-US" dirty="0" err="1"/>
            <a:t>vụ</a:t>
          </a:r>
          <a:r>
            <a:rPr lang="en-US" dirty="0"/>
            <a:t> </a:t>
          </a:r>
          <a:r>
            <a:rPr lang="en-US" dirty="0" err="1"/>
            <a:t>phân</a:t>
          </a:r>
          <a:r>
            <a:rPr lang="en-US" dirty="0"/>
            <a:t> </a:t>
          </a:r>
          <a:r>
            <a:rPr lang="en-US" dirty="0" err="1"/>
            <a:t>tán</a:t>
          </a:r>
          <a:r>
            <a:rPr lang="en-US" dirty="0"/>
            <a:t> (DDoS).</a:t>
          </a:r>
        </a:p>
      </dgm:t>
    </dgm:pt>
    <dgm:pt modelId="{223758D1-7310-487D-A726-326918D60F7B}" type="parTrans" cxnId="{1687050F-8859-4A52-9282-13D1B7E3524E}">
      <dgm:prSet/>
      <dgm:spPr/>
      <dgm:t>
        <a:bodyPr/>
        <a:lstStyle/>
        <a:p>
          <a:endParaRPr lang="en-US"/>
        </a:p>
      </dgm:t>
    </dgm:pt>
    <dgm:pt modelId="{3B4FDFE2-093A-48B1-8BBA-BE2794EA42DD}" type="sibTrans" cxnId="{1687050F-8859-4A52-9282-13D1B7E3524E}">
      <dgm:prSet/>
      <dgm:spPr/>
      <dgm:t>
        <a:bodyPr/>
        <a:lstStyle/>
        <a:p>
          <a:endParaRPr lang="en-US"/>
        </a:p>
      </dgm:t>
    </dgm:pt>
    <dgm:pt modelId="{CBF00D91-01D2-4ECB-A97D-478FC3501FAD}" type="pres">
      <dgm:prSet presAssocID="{AFEF21C6-0E49-44F8-946E-E8F6E5BCC5EE}" presName="linear" presStyleCnt="0">
        <dgm:presLayoutVars>
          <dgm:animLvl val="lvl"/>
          <dgm:resizeHandles val="exact"/>
        </dgm:presLayoutVars>
      </dgm:prSet>
      <dgm:spPr/>
    </dgm:pt>
    <dgm:pt modelId="{61A43A0E-497A-4EF1-A060-019C282D5642}" type="pres">
      <dgm:prSet presAssocID="{5A665C38-7901-4E91-8523-8AB197371DCF}" presName="parentText" presStyleLbl="node1" presStyleIdx="0" presStyleCnt="2" custLinFactY="-3843" custLinFactNeighborX="-2150" custLinFactNeighborY="-100000">
        <dgm:presLayoutVars>
          <dgm:chMax val="0"/>
          <dgm:bulletEnabled val="1"/>
        </dgm:presLayoutVars>
      </dgm:prSet>
      <dgm:spPr/>
    </dgm:pt>
    <dgm:pt modelId="{DEAB313F-F9BD-4178-9BDA-1F4A781DBE59}" type="pres">
      <dgm:prSet presAssocID="{24A677B6-06A6-4F67-83BB-2D592DE38507}" presName="spacer" presStyleCnt="0"/>
      <dgm:spPr/>
    </dgm:pt>
    <dgm:pt modelId="{F7322276-C6DC-43B4-9678-66A276C9C469}" type="pres">
      <dgm:prSet presAssocID="{94F180F8-1FFF-47D2-8A18-5A3FDB5C8174}" presName="parentText" presStyleLbl="node1" presStyleIdx="1" presStyleCnt="2">
        <dgm:presLayoutVars>
          <dgm:chMax val="0"/>
          <dgm:bulletEnabled val="1"/>
        </dgm:presLayoutVars>
      </dgm:prSet>
      <dgm:spPr/>
    </dgm:pt>
    <dgm:pt modelId="{89EC2245-28B2-4CAC-A593-6928CF551708}" type="pres">
      <dgm:prSet presAssocID="{94F180F8-1FFF-47D2-8A18-5A3FDB5C8174}" presName="childText" presStyleLbl="revTx" presStyleIdx="0" presStyleCnt="1">
        <dgm:presLayoutVars>
          <dgm:bulletEnabled val="1"/>
        </dgm:presLayoutVars>
      </dgm:prSet>
      <dgm:spPr/>
    </dgm:pt>
  </dgm:ptLst>
  <dgm:cxnLst>
    <dgm:cxn modelId="{87FCBC00-C33E-4942-B9A0-7BF737090A4A}" type="presOf" srcId="{94F180F8-1FFF-47D2-8A18-5A3FDB5C8174}" destId="{F7322276-C6DC-43B4-9678-66A276C9C469}" srcOrd="0" destOrd="0" presId="urn:microsoft.com/office/officeart/2005/8/layout/vList2"/>
    <dgm:cxn modelId="{ED9E6E06-C75B-4ABE-A0AF-D917DEECCE5D}" type="presOf" srcId="{5A665C38-7901-4E91-8523-8AB197371DCF}" destId="{61A43A0E-497A-4EF1-A060-019C282D5642}" srcOrd="0" destOrd="0" presId="urn:microsoft.com/office/officeart/2005/8/layout/vList2"/>
    <dgm:cxn modelId="{1687050F-8859-4A52-9282-13D1B7E3524E}" srcId="{94F180F8-1FFF-47D2-8A18-5A3FDB5C8174}" destId="{ECF4F4D0-13D3-4499-82CC-9533D29EDBE9}" srcOrd="2" destOrd="0" parTransId="{223758D1-7310-487D-A726-326918D60F7B}" sibTransId="{3B4FDFE2-093A-48B1-8BBA-BE2794EA42DD}"/>
    <dgm:cxn modelId="{AD9F2737-1A4E-4E11-9CC0-C4D2AD8F3310}" srcId="{AFEF21C6-0E49-44F8-946E-E8F6E5BCC5EE}" destId="{94F180F8-1FFF-47D2-8A18-5A3FDB5C8174}" srcOrd="1" destOrd="0" parTransId="{73956555-82F5-408A-BC78-EA0D366B7CC6}" sibTransId="{36218B1E-142E-47A8-85EF-4803E36BCA89}"/>
    <dgm:cxn modelId="{3A8A9A5C-9580-42D3-BE13-D00AC04DC82C}" srcId="{94F180F8-1FFF-47D2-8A18-5A3FDB5C8174}" destId="{584FFC2A-1E79-468F-8638-8F56E734711E}" srcOrd="0" destOrd="0" parTransId="{2405F748-594D-4B5A-80BC-9FD599D8F446}" sibTransId="{FDA0339C-637F-4D2E-8F88-788778FF233D}"/>
    <dgm:cxn modelId="{B0701F72-F1E4-4AAF-8AC1-DDE76EB24B5B}" srcId="{94F180F8-1FFF-47D2-8A18-5A3FDB5C8174}" destId="{D894E43E-21B5-41EB-86F6-5A119BBE15CC}" srcOrd="1" destOrd="0" parTransId="{E08DB6F8-7EE3-495F-A296-4A2584AF2DA6}" sibTransId="{DD1B84E8-C2B1-4ED6-8115-5E1C52A5D9CA}"/>
    <dgm:cxn modelId="{A18CD6A8-4F83-4F91-AAAE-F2C880BFAA9B}" type="presOf" srcId="{D894E43E-21B5-41EB-86F6-5A119BBE15CC}" destId="{89EC2245-28B2-4CAC-A593-6928CF551708}" srcOrd="0" destOrd="1" presId="urn:microsoft.com/office/officeart/2005/8/layout/vList2"/>
    <dgm:cxn modelId="{A26C24B5-3F7B-464A-8734-2B64CD16AE69}" srcId="{AFEF21C6-0E49-44F8-946E-E8F6E5BCC5EE}" destId="{5A665C38-7901-4E91-8523-8AB197371DCF}" srcOrd="0" destOrd="0" parTransId="{67EC76BB-5363-4623-9245-8335C3156056}" sibTransId="{24A677B6-06A6-4F67-83BB-2D592DE38507}"/>
    <dgm:cxn modelId="{0BE865C3-69F4-4CB9-A222-93CA5D8A7E45}" type="presOf" srcId="{584FFC2A-1E79-468F-8638-8F56E734711E}" destId="{89EC2245-28B2-4CAC-A593-6928CF551708}" srcOrd="0" destOrd="0" presId="urn:microsoft.com/office/officeart/2005/8/layout/vList2"/>
    <dgm:cxn modelId="{4EBC5EFE-0855-4392-9D60-21A256514511}" type="presOf" srcId="{AFEF21C6-0E49-44F8-946E-E8F6E5BCC5EE}" destId="{CBF00D91-01D2-4ECB-A97D-478FC3501FAD}" srcOrd="0" destOrd="0" presId="urn:microsoft.com/office/officeart/2005/8/layout/vList2"/>
    <dgm:cxn modelId="{E6C0FBFF-A01D-4556-AA3B-D2123A0B7B42}" type="presOf" srcId="{ECF4F4D0-13D3-4499-82CC-9533D29EDBE9}" destId="{89EC2245-28B2-4CAC-A593-6928CF551708}" srcOrd="0" destOrd="2" presId="urn:microsoft.com/office/officeart/2005/8/layout/vList2"/>
    <dgm:cxn modelId="{4234E199-82E3-4F74-82D7-C8864E2204EE}" type="presParOf" srcId="{CBF00D91-01D2-4ECB-A97D-478FC3501FAD}" destId="{61A43A0E-497A-4EF1-A060-019C282D5642}" srcOrd="0" destOrd="0" presId="urn:microsoft.com/office/officeart/2005/8/layout/vList2"/>
    <dgm:cxn modelId="{D4CDF383-B10C-45B5-B75C-9A4B76199F1B}" type="presParOf" srcId="{CBF00D91-01D2-4ECB-A97D-478FC3501FAD}" destId="{DEAB313F-F9BD-4178-9BDA-1F4A781DBE59}" srcOrd="1" destOrd="0" presId="urn:microsoft.com/office/officeart/2005/8/layout/vList2"/>
    <dgm:cxn modelId="{406CB7B2-7EC4-4044-B3F4-149324C6BBAA}" type="presParOf" srcId="{CBF00D91-01D2-4ECB-A97D-478FC3501FAD}" destId="{F7322276-C6DC-43B4-9678-66A276C9C469}" srcOrd="2" destOrd="0" presId="urn:microsoft.com/office/officeart/2005/8/layout/vList2"/>
    <dgm:cxn modelId="{AACA6018-59ED-4736-9CFE-C364AEE32F32}" type="presParOf" srcId="{CBF00D91-01D2-4ECB-A97D-478FC3501FAD}" destId="{89EC2245-28B2-4CAC-A593-6928CF55170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6CFDE9A-16A4-4067-B4B8-13AD33B5DB37}"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8C88B7FB-291C-4A97-B99F-6F322D00846B}">
      <dgm:prSet custT="1"/>
      <dgm:spPr/>
      <dgm:t>
        <a:bodyPr/>
        <a:lstStyle/>
        <a:p>
          <a:r>
            <a:rPr lang="en-US" sz="4000" dirty="0" err="1"/>
            <a:t>Đầu</a:t>
          </a:r>
          <a:r>
            <a:rPr lang="en-US" sz="4000" dirty="0"/>
            <a:t> </a:t>
          </a:r>
          <a:r>
            <a:rPr lang="en-US" sz="4000" dirty="0" err="1"/>
            <a:t>tiên</a:t>
          </a:r>
          <a:r>
            <a:rPr lang="en-US" sz="4000" dirty="0"/>
            <a:t>, </a:t>
          </a:r>
          <a:r>
            <a:rPr lang="en-US" sz="4000" dirty="0" err="1"/>
            <a:t>chúng</a:t>
          </a:r>
          <a:r>
            <a:rPr lang="en-US" sz="4000" dirty="0"/>
            <a:t> ta </a:t>
          </a:r>
          <a:r>
            <a:rPr lang="en-US" sz="4000" dirty="0" err="1"/>
            <a:t>phải</a:t>
          </a:r>
          <a:r>
            <a:rPr lang="en-US" sz="4000" dirty="0"/>
            <a:t> </a:t>
          </a:r>
          <a:r>
            <a:rPr lang="en-US" sz="4000" dirty="0" err="1"/>
            <a:t>hiểu</a:t>
          </a:r>
          <a:r>
            <a:rPr lang="en-US" sz="4000" dirty="0"/>
            <a:t> </a:t>
          </a:r>
          <a:r>
            <a:rPr lang="en-US" sz="4000" dirty="0" err="1"/>
            <a:t>rủi</a:t>
          </a:r>
          <a:r>
            <a:rPr lang="en-US" sz="4000" dirty="0"/>
            <a:t> </a:t>
          </a:r>
          <a:r>
            <a:rPr lang="en-US" sz="4000" dirty="0" err="1"/>
            <a:t>ro</a:t>
          </a:r>
          <a:r>
            <a:rPr lang="en-US" sz="4000" dirty="0"/>
            <a:t>:</a:t>
          </a:r>
        </a:p>
      </dgm:t>
    </dgm:pt>
    <dgm:pt modelId="{0FC44B2A-8FBF-4178-B9F4-95003855E1B4}" type="parTrans" cxnId="{0B65BE81-FB04-4139-8A3F-FE0C31C6ED80}">
      <dgm:prSet/>
      <dgm:spPr/>
      <dgm:t>
        <a:bodyPr/>
        <a:lstStyle/>
        <a:p>
          <a:endParaRPr lang="en-US"/>
        </a:p>
      </dgm:t>
    </dgm:pt>
    <dgm:pt modelId="{7F0DE46C-00AD-4176-B841-178EDEECDB22}" type="sibTrans" cxnId="{0B65BE81-FB04-4139-8A3F-FE0C31C6ED80}">
      <dgm:prSet/>
      <dgm:spPr/>
      <dgm:t>
        <a:bodyPr/>
        <a:lstStyle/>
        <a:p>
          <a:endParaRPr lang="en-US"/>
        </a:p>
      </dgm:t>
    </dgm:pt>
    <dgm:pt modelId="{9C3D1A10-49C6-480E-BABA-7DD93B1E29A4}">
      <dgm:prSet/>
      <dgm:spPr/>
      <dgm:t>
        <a:bodyPr/>
        <a:lstStyle/>
        <a:p>
          <a:pPr>
            <a:buFontTx/>
            <a:buChar char="-"/>
          </a:pPr>
          <a:r>
            <a:rPr lang="en-US" dirty="0" err="1"/>
            <a:t>Bạn</a:t>
          </a:r>
          <a:r>
            <a:rPr lang="en-US" dirty="0"/>
            <a:t> </a:t>
          </a:r>
          <a:r>
            <a:rPr lang="en-US" dirty="0" err="1"/>
            <a:t>phải</a:t>
          </a:r>
          <a:r>
            <a:rPr lang="en-US" dirty="0"/>
            <a:t> </a:t>
          </a:r>
          <a:r>
            <a:rPr lang="en-US" dirty="0" err="1"/>
            <a:t>mất</a:t>
          </a:r>
          <a:r>
            <a:rPr lang="en-US" dirty="0"/>
            <a:t> bao </a:t>
          </a:r>
          <a:r>
            <a:rPr lang="en-US" dirty="0" err="1"/>
            <a:t>nhiêu</a:t>
          </a:r>
          <a:r>
            <a:rPr lang="en-US" dirty="0"/>
            <a:t>?</a:t>
          </a:r>
        </a:p>
      </dgm:t>
    </dgm:pt>
    <dgm:pt modelId="{8B52D7D2-68B1-4C68-B1A5-61C2585902AA}" type="parTrans" cxnId="{1A6A20ED-D08A-4AB1-B4CA-32B66B1214BC}">
      <dgm:prSet/>
      <dgm:spPr/>
      <dgm:t>
        <a:bodyPr/>
        <a:lstStyle/>
        <a:p>
          <a:endParaRPr lang="en-US"/>
        </a:p>
      </dgm:t>
    </dgm:pt>
    <dgm:pt modelId="{8DDC2853-22A4-4E88-8390-A46E189127F6}" type="sibTrans" cxnId="{1A6A20ED-D08A-4AB1-B4CA-32B66B1214BC}">
      <dgm:prSet/>
      <dgm:spPr/>
      <dgm:t>
        <a:bodyPr/>
        <a:lstStyle/>
        <a:p>
          <a:endParaRPr lang="en-US"/>
        </a:p>
      </dgm:t>
    </dgm:pt>
    <dgm:pt modelId="{3F4A71B9-B93E-400E-9BF0-0B94EF4C7E6D}">
      <dgm:prSet/>
      <dgm:spPr/>
      <dgm:t>
        <a:bodyPr/>
        <a:lstStyle/>
        <a:p>
          <a:pPr>
            <a:buFontTx/>
            <a:buChar char="-"/>
          </a:pPr>
          <a:r>
            <a:rPr lang="en-US" dirty="0" err="1"/>
            <a:t>Mức</a:t>
          </a:r>
          <a:r>
            <a:rPr lang="en-US" dirty="0"/>
            <a:t> </a:t>
          </a:r>
          <a:r>
            <a:rPr lang="en-US" dirty="0" err="1"/>
            <a:t>độ</a:t>
          </a:r>
          <a:r>
            <a:rPr lang="en-US" dirty="0"/>
            <a:t> </a:t>
          </a:r>
          <a:r>
            <a:rPr lang="en-US" dirty="0" err="1"/>
            <a:t>tiếp</a:t>
          </a:r>
          <a:r>
            <a:rPr lang="en-US" dirty="0"/>
            <a:t> </a:t>
          </a:r>
          <a:r>
            <a:rPr lang="en-US" dirty="0" err="1"/>
            <a:t>xúc</a:t>
          </a:r>
          <a:r>
            <a:rPr lang="en-US" dirty="0"/>
            <a:t>/</a:t>
          </a:r>
          <a:r>
            <a:rPr lang="en-US" dirty="0" err="1"/>
            <a:t>rủi</a:t>
          </a:r>
          <a:r>
            <a:rPr lang="en-US" dirty="0"/>
            <a:t> </a:t>
          </a:r>
          <a:r>
            <a:rPr lang="en-US" dirty="0" err="1"/>
            <a:t>ro</a:t>
          </a:r>
          <a:r>
            <a:rPr lang="en-US" dirty="0"/>
            <a:t> </a:t>
          </a:r>
          <a:r>
            <a:rPr lang="en-US" dirty="0" err="1"/>
            <a:t>của</a:t>
          </a:r>
          <a:r>
            <a:rPr lang="en-US" dirty="0"/>
            <a:t> </a:t>
          </a:r>
          <a:r>
            <a:rPr lang="en-US" dirty="0" err="1"/>
            <a:t>bạn</a:t>
          </a:r>
          <a:r>
            <a:rPr lang="en-US" dirty="0"/>
            <a:t> </a:t>
          </a:r>
          <a:r>
            <a:rPr lang="en-US" dirty="0" err="1"/>
            <a:t>là</a:t>
          </a:r>
          <a:r>
            <a:rPr lang="en-US" dirty="0"/>
            <a:t> </a:t>
          </a:r>
          <a:r>
            <a:rPr lang="en-US" dirty="0" err="1"/>
            <a:t>gì</a:t>
          </a:r>
          <a:r>
            <a:rPr lang="en-US" dirty="0"/>
            <a:t>?</a:t>
          </a:r>
        </a:p>
      </dgm:t>
    </dgm:pt>
    <dgm:pt modelId="{25917210-CAB2-4EA8-AB22-2DB52CA3D70F}" type="parTrans" cxnId="{B32DC7C6-F141-463B-9624-057EF84B0D15}">
      <dgm:prSet/>
      <dgm:spPr/>
      <dgm:t>
        <a:bodyPr/>
        <a:lstStyle/>
        <a:p>
          <a:endParaRPr lang="en-US"/>
        </a:p>
      </dgm:t>
    </dgm:pt>
    <dgm:pt modelId="{BA29C970-D713-4FB9-910B-B086CEC41432}" type="sibTrans" cxnId="{B32DC7C6-F141-463B-9624-057EF84B0D15}">
      <dgm:prSet/>
      <dgm:spPr/>
      <dgm:t>
        <a:bodyPr/>
        <a:lstStyle/>
        <a:p>
          <a:endParaRPr lang="en-US"/>
        </a:p>
      </dgm:t>
    </dgm:pt>
    <dgm:pt modelId="{339A465E-C233-41AF-B164-36783095D8B6}">
      <dgm:prSet/>
      <dgm:spPr/>
      <dgm:t>
        <a:bodyPr/>
        <a:lstStyle/>
        <a:p>
          <a:pPr>
            <a:buFontTx/>
            <a:buChar char="-"/>
          </a:pPr>
          <a:r>
            <a:rPr lang="en-US" dirty="0" err="1"/>
            <a:t>Bạn</a:t>
          </a:r>
          <a:r>
            <a:rPr lang="en-US" dirty="0"/>
            <a:t> </a:t>
          </a:r>
          <a:r>
            <a:rPr lang="en-US" dirty="0" err="1"/>
            <a:t>dễ</a:t>
          </a:r>
          <a:r>
            <a:rPr lang="en-US" dirty="0"/>
            <a:t> </a:t>
          </a:r>
          <a:r>
            <a:rPr lang="en-US" dirty="0" err="1"/>
            <a:t>bị</a:t>
          </a:r>
          <a:r>
            <a:rPr lang="en-US" dirty="0"/>
            <a:t> </a:t>
          </a:r>
          <a:r>
            <a:rPr lang="en-US" dirty="0" err="1"/>
            <a:t>tổn</a:t>
          </a:r>
          <a:r>
            <a:rPr lang="en-US" dirty="0"/>
            <a:t> </a:t>
          </a:r>
          <a:r>
            <a:rPr lang="en-US" dirty="0" err="1"/>
            <a:t>thương</a:t>
          </a:r>
          <a:r>
            <a:rPr lang="en-US" dirty="0"/>
            <a:t> </a:t>
          </a:r>
          <a:r>
            <a:rPr lang="en-US" dirty="0" err="1"/>
            <a:t>như</a:t>
          </a:r>
          <a:r>
            <a:rPr lang="en-US" dirty="0"/>
            <a:t> </a:t>
          </a:r>
          <a:r>
            <a:rPr lang="en-US" dirty="0" err="1"/>
            <a:t>thế</a:t>
          </a:r>
          <a:r>
            <a:rPr lang="en-US" dirty="0"/>
            <a:t> </a:t>
          </a:r>
          <a:r>
            <a:rPr lang="en-US" dirty="0" err="1"/>
            <a:t>nào</a:t>
          </a:r>
          <a:r>
            <a:rPr lang="en-US" dirty="0"/>
            <a:t>?</a:t>
          </a:r>
        </a:p>
      </dgm:t>
    </dgm:pt>
    <dgm:pt modelId="{E0C9490E-E942-44B7-AF2A-AA3ED472E386}" type="parTrans" cxnId="{4E0902FD-2812-4CAC-8215-93C3C3E125A8}">
      <dgm:prSet/>
      <dgm:spPr/>
      <dgm:t>
        <a:bodyPr/>
        <a:lstStyle/>
        <a:p>
          <a:endParaRPr lang="en-US"/>
        </a:p>
      </dgm:t>
    </dgm:pt>
    <dgm:pt modelId="{0A4B8B3B-CCBF-46BE-BFE9-3E5E7573E243}" type="sibTrans" cxnId="{4E0902FD-2812-4CAC-8215-93C3C3E125A8}">
      <dgm:prSet/>
      <dgm:spPr/>
      <dgm:t>
        <a:bodyPr/>
        <a:lstStyle/>
        <a:p>
          <a:endParaRPr lang="en-US"/>
        </a:p>
      </dgm:t>
    </dgm:pt>
    <dgm:pt modelId="{6F6F382C-E0E2-4C90-A237-FB836119FEC3}">
      <dgm:prSet/>
      <dgm:spPr/>
      <dgm:t>
        <a:bodyPr/>
        <a:lstStyle/>
        <a:p>
          <a:pPr>
            <a:buFontTx/>
            <a:buChar char="-"/>
          </a:pPr>
          <a:r>
            <a:rPr lang="en-US" dirty="0" err="1"/>
            <a:t>Làm</a:t>
          </a:r>
          <a:r>
            <a:rPr lang="en-US" dirty="0"/>
            <a:t> </a:t>
          </a:r>
          <a:r>
            <a:rPr lang="en-US" dirty="0" err="1"/>
            <a:t>thế</a:t>
          </a:r>
          <a:r>
            <a:rPr lang="en-US" dirty="0"/>
            <a:t> </a:t>
          </a:r>
          <a:r>
            <a:rPr lang="en-US" dirty="0" err="1"/>
            <a:t>nào</a:t>
          </a:r>
          <a:r>
            <a:rPr lang="en-US" dirty="0"/>
            <a:t> </a:t>
          </a:r>
          <a:r>
            <a:rPr lang="en-US" dirty="0" err="1"/>
            <a:t>những</a:t>
          </a:r>
          <a:r>
            <a:rPr lang="en-US" dirty="0"/>
            <a:t> </a:t>
          </a:r>
          <a:r>
            <a:rPr lang="en-US" dirty="0" err="1"/>
            <a:t>rủi</a:t>
          </a:r>
          <a:r>
            <a:rPr lang="en-US" dirty="0"/>
            <a:t> </a:t>
          </a:r>
          <a:r>
            <a:rPr lang="en-US" dirty="0" err="1"/>
            <a:t>ro</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giảm</a:t>
          </a:r>
          <a:r>
            <a:rPr lang="en-US" dirty="0"/>
            <a:t> </a:t>
          </a:r>
          <a:r>
            <a:rPr lang="en-US" dirty="0" err="1"/>
            <a:t>thiểu</a:t>
          </a:r>
          <a:r>
            <a:rPr lang="en-US" dirty="0"/>
            <a:t>?</a:t>
          </a:r>
        </a:p>
      </dgm:t>
    </dgm:pt>
    <dgm:pt modelId="{7F0ABBB0-5497-4842-99FA-05F95197BFBF}" type="parTrans" cxnId="{4D7DB18C-8215-4B6B-8C63-C2F61CC2ADF6}">
      <dgm:prSet/>
      <dgm:spPr/>
      <dgm:t>
        <a:bodyPr/>
        <a:lstStyle/>
        <a:p>
          <a:endParaRPr lang="en-US"/>
        </a:p>
      </dgm:t>
    </dgm:pt>
    <dgm:pt modelId="{35F01A10-ACCE-4814-8C3E-576E390333EF}" type="sibTrans" cxnId="{4D7DB18C-8215-4B6B-8C63-C2F61CC2ADF6}">
      <dgm:prSet/>
      <dgm:spPr/>
      <dgm:t>
        <a:bodyPr/>
        <a:lstStyle/>
        <a:p>
          <a:endParaRPr lang="en-US"/>
        </a:p>
      </dgm:t>
    </dgm:pt>
    <dgm:pt modelId="{5E51A5EE-A307-4059-A935-C944C427931B}" type="pres">
      <dgm:prSet presAssocID="{56CFDE9A-16A4-4067-B4B8-13AD33B5DB37}" presName="Name0" presStyleCnt="0">
        <dgm:presLayoutVars>
          <dgm:dir/>
          <dgm:animLvl val="lvl"/>
          <dgm:resizeHandles/>
        </dgm:presLayoutVars>
      </dgm:prSet>
      <dgm:spPr/>
    </dgm:pt>
    <dgm:pt modelId="{D03CA5D5-6BD2-4A35-A132-34388D3DD790}" type="pres">
      <dgm:prSet presAssocID="{8C88B7FB-291C-4A97-B99F-6F322D00846B}" presName="linNode" presStyleCnt="0"/>
      <dgm:spPr/>
    </dgm:pt>
    <dgm:pt modelId="{287C6A51-BBB7-4911-B3D6-BA646B0FA927}" type="pres">
      <dgm:prSet presAssocID="{8C88B7FB-291C-4A97-B99F-6F322D00846B}" presName="parentShp" presStyleLbl="node1" presStyleIdx="0" presStyleCnt="1">
        <dgm:presLayoutVars>
          <dgm:bulletEnabled val="1"/>
        </dgm:presLayoutVars>
      </dgm:prSet>
      <dgm:spPr/>
    </dgm:pt>
    <dgm:pt modelId="{FA864636-7EF1-46E5-91C8-A779A9FC74AC}" type="pres">
      <dgm:prSet presAssocID="{8C88B7FB-291C-4A97-B99F-6F322D00846B}" presName="childShp" presStyleLbl="bgAccFollowNode1" presStyleIdx="0" presStyleCnt="1" custScaleX="99132">
        <dgm:presLayoutVars>
          <dgm:bulletEnabled val="1"/>
        </dgm:presLayoutVars>
      </dgm:prSet>
      <dgm:spPr/>
    </dgm:pt>
  </dgm:ptLst>
  <dgm:cxnLst>
    <dgm:cxn modelId="{CE69324D-A7BA-467E-8AF6-E4CD0E367020}" type="presOf" srcId="{6F6F382C-E0E2-4C90-A237-FB836119FEC3}" destId="{FA864636-7EF1-46E5-91C8-A779A9FC74AC}" srcOrd="0" destOrd="3" presId="urn:microsoft.com/office/officeart/2005/8/layout/vList6"/>
    <dgm:cxn modelId="{0B65BE81-FB04-4139-8A3F-FE0C31C6ED80}" srcId="{56CFDE9A-16A4-4067-B4B8-13AD33B5DB37}" destId="{8C88B7FB-291C-4A97-B99F-6F322D00846B}" srcOrd="0" destOrd="0" parTransId="{0FC44B2A-8FBF-4178-B9F4-95003855E1B4}" sibTransId="{7F0DE46C-00AD-4176-B841-178EDEECDB22}"/>
    <dgm:cxn modelId="{16DF0E84-C1F2-455D-88B8-6637B110DE32}" type="presOf" srcId="{9C3D1A10-49C6-480E-BABA-7DD93B1E29A4}" destId="{FA864636-7EF1-46E5-91C8-A779A9FC74AC}" srcOrd="0" destOrd="0" presId="urn:microsoft.com/office/officeart/2005/8/layout/vList6"/>
    <dgm:cxn modelId="{4D7DB18C-8215-4B6B-8C63-C2F61CC2ADF6}" srcId="{8C88B7FB-291C-4A97-B99F-6F322D00846B}" destId="{6F6F382C-E0E2-4C90-A237-FB836119FEC3}" srcOrd="3" destOrd="0" parTransId="{7F0ABBB0-5497-4842-99FA-05F95197BFBF}" sibTransId="{35F01A10-ACCE-4814-8C3E-576E390333EF}"/>
    <dgm:cxn modelId="{ADBC6F9D-1F8A-4393-9AC8-6EE045054BAE}" type="presOf" srcId="{3F4A71B9-B93E-400E-9BF0-0B94EF4C7E6D}" destId="{FA864636-7EF1-46E5-91C8-A779A9FC74AC}" srcOrd="0" destOrd="1" presId="urn:microsoft.com/office/officeart/2005/8/layout/vList6"/>
    <dgm:cxn modelId="{BC08A7A5-BA30-4499-A926-43547AE03C33}" type="presOf" srcId="{339A465E-C233-41AF-B164-36783095D8B6}" destId="{FA864636-7EF1-46E5-91C8-A779A9FC74AC}" srcOrd="0" destOrd="2" presId="urn:microsoft.com/office/officeart/2005/8/layout/vList6"/>
    <dgm:cxn modelId="{B32DC7C6-F141-463B-9624-057EF84B0D15}" srcId="{8C88B7FB-291C-4A97-B99F-6F322D00846B}" destId="{3F4A71B9-B93E-400E-9BF0-0B94EF4C7E6D}" srcOrd="1" destOrd="0" parTransId="{25917210-CAB2-4EA8-AB22-2DB52CA3D70F}" sibTransId="{BA29C970-D713-4FB9-910B-B086CEC41432}"/>
    <dgm:cxn modelId="{9156D6E3-2194-4ECE-8839-DC2070FEA578}" type="presOf" srcId="{56CFDE9A-16A4-4067-B4B8-13AD33B5DB37}" destId="{5E51A5EE-A307-4059-A935-C944C427931B}" srcOrd="0" destOrd="0" presId="urn:microsoft.com/office/officeart/2005/8/layout/vList6"/>
    <dgm:cxn modelId="{1A6A20ED-D08A-4AB1-B4CA-32B66B1214BC}" srcId="{8C88B7FB-291C-4A97-B99F-6F322D00846B}" destId="{9C3D1A10-49C6-480E-BABA-7DD93B1E29A4}" srcOrd="0" destOrd="0" parTransId="{8B52D7D2-68B1-4C68-B1A5-61C2585902AA}" sibTransId="{8DDC2853-22A4-4E88-8390-A46E189127F6}"/>
    <dgm:cxn modelId="{1280B6ED-8111-4140-94AC-5442C4A5E330}" type="presOf" srcId="{8C88B7FB-291C-4A97-B99F-6F322D00846B}" destId="{287C6A51-BBB7-4911-B3D6-BA646B0FA927}" srcOrd="0" destOrd="0" presId="urn:microsoft.com/office/officeart/2005/8/layout/vList6"/>
    <dgm:cxn modelId="{4E0902FD-2812-4CAC-8215-93C3C3E125A8}" srcId="{8C88B7FB-291C-4A97-B99F-6F322D00846B}" destId="{339A465E-C233-41AF-B164-36783095D8B6}" srcOrd="2" destOrd="0" parTransId="{E0C9490E-E942-44B7-AF2A-AA3ED472E386}" sibTransId="{0A4B8B3B-CCBF-46BE-BFE9-3E5E7573E243}"/>
    <dgm:cxn modelId="{955D28E5-48C9-4600-85F4-07D30244C07A}" type="presParOf" srcId="{5E51A5EE-A307-4059-A935-C944C427931B}" destId="{D03CA5D5-6BD2-4A35-A132-34388D3DD790}" srcOrd="0" destOrd="0" presId="urn:microsoft.com/office/officeart/2005/8/layout/vList6"/>
    <dgm:cxn modelId="{FF6F8E2B-0DD7-4D7D-96ED-07093C673DC1}" type="presParOf" srcId="{D03CA5D5-6BD2-4A35-A132-34388D3DD790}" destId="{287C6A51-BBB7-4911-B3D6-BA646B0FA927}" srcOrd="0" destOrd="0" presId="urn:microsoft.com/office/officeart/2005/8/layout/vList6"/>
    <dgm:cxn modelId="{7B751F4E-48EA-43A8-AAA0-C5ED1A18DF0F}" type="presParOf" srcId="{D03CA5D5-6BD2-4A35-A132-34388D3DD790}" destId="{FA864636-7EF1-46E5-91C8-A779A9FC74A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8BA49BA-33C1-4FE2-861D-272B8181A6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73CA4E7-73EA-4583-B6CD-C78E79FAE8B7}">
      <dgm:prSet/>
      <dgm:spPr/>
      <dgm:t>
        <a:bodyPr/>
        <a:lstStyle/>
        <a:p>
          <a:r>
            <a:rPr lang="en-US"/>
            <a:t>Rủi ro là “khả năng bị tổn hại hoặc mất mát”.</a:t>
          </a:r>
        </a:p>
      </dgm:t>
    </dgm:pt>
    <dgm:pt modelId="{C10617C9-DCEF-47F1-884A-4BE25462ADF5}" type="parTrans" cxnId="{A8464E81-B1BC-4E3B-AC92-70DD93BC9DDE}">
      <dgm:prSet/>
      <dgm:spPr/>
      <dgm:t>
        <a:bodyPr/>
        <a:lstStyle/>
        <a:p>
          <a:endParaRPr lang="en-US"/>
        </a:p>
      </dgm:t>
    </dgm:pt>
    <dgm:pt modelId="{BE4AAFDF-0172-449C-9312-54820CD60F5A}" type="sibTrans" cxnId="{A8464E81-B1BC-4E3B-AC92-70DD93BC9DDE}">
      <dgm:prSet/>
      <dgm:spPr/>
      <dgm:t>
        <a:bodyPr/>
        <a:lstStyle/>
        <a:p>
          <a:endParaRPr lang="en-US"/>
        </a:p>
      </dgm:t>
    </dgm:pt>
    <dgm:pt modelId="{232A2F8B-C2C1-4BCC-927A-F58BE1C19E67}">
      <dgm:prSet/>
      <dgm:spPr/>
      <dgm:t>
        <a:bodyPr/>
        <a:lstStyle/>
        <a:p>
          <a:r>
            <a:rPr lang="en-US" dirty="0" err="1"/>
            <a:t>Nó</a:t>
          </a:r>
          <a:r>
            <a:rPr lang="en-US" dirty="0"/>
            <a:t> </a:t>
          </a:r>
          <a:r>
            <a:rPr lang="en-US" dirty="0" err="1"/>
            <a:t>đề</a:t>
          </a:r>
          <a:r>
            <a:rPr lang="en-US" dirty="0"/>
            <a:t> </a:t>
          </a:r>
          <a:r>
            <a:rPr lang="en-US" dirty="0" err="1"/>
            <a:t>cập</a:t>
          </a:r>
          <a:r>
            <a:rPr lang="en-US" dirty="0"/>
            <a:t> </a:t>
          </a:r>
          <a:r>
            <a:rPr lang="en-US" dirty="0" err="1"/>
            <a:t>đến</a:t>
          </a:r>
          <a:r>
            <a:rPr lang="en-US" dirty="0"/>
            <a:t> </a:t>
          </a:r>
          <a:r>
            <a:rPr lang="en-US" dirty="0" err="1"/>
            <a:t>sự</a:t>
          </a:r>
          <a:r>
            <a:rPr lang="en-US" dirty="0"/>
            <a:t> </a:t>
          </a:r>
          <a:r>
            <a:rPr lang="en-US" dirty="0" err="1"/>
            <a:t>không</a:t>
          </a:r>
          <a:r>
            <a:rPr lang="en-US" dirty="0"/>
            <a:t> </a:t>
          </a:r>
          <a:r>
            <a:rPr lang="en-US" dirty="0" err="1"/>
            <a:t>chắc</a:t>
          </a:r>
          <a:r>
            <a:rPr lang="en-US" dirty="0"/>
            <a:t> </a:t>
          </a:r>
          <a:r>
            <a:rPr lang="en-US" dirty="0" err="1"/>
            <a:t>chắn</a:t>
          </a:r>
          <a:r>
            <a:rPr lang="en-US" dirty="0"/>
            <a:t> </a:t>
          </a:r>
          <a:r>
            <a:rPr lang="en-US" dirty="0" err="1"/>
            <a:t>về</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và</a:t>
          </a:r>
          <a:r>
            <a:rPr lang="en-US" dirty="0"/>
            <a:t> </a:t>
          </a:r>
          <a:r>
            <a:rPr lang="en-US" dirty="0" err="1"/>
            <a:t>kết</a:t>
          </a:r>
          <a:r>
            <a:rPr lang="en-US" dirty="0"/>
            <a:t> </a:t>
          </a:r>
          <a:r>
            <a:rPr lang="en-US" dirty="0" err="1"/>
            <a:t>quả</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tác</a:t>
          </a:r>
          <a:r>
            <a:rPr lang="en-US" dirty="0"/>
            <a:t> </a:t>
          </a:r>
          <a:r>
            <a:rPr lang="en-US" dirty="0" err="1"/>
            <a:t>động</a:t>
          </a:r>
          <a:r>
            <a:rPr lang="en-US" dirty="0"/>
            <a:t> </a:t>
          </a:r>
          <a:r>
            <a:rPr lang="en-US" dirty="0" err="1"/>
            <a:t>không</a:t>
          </a:r>
          <a:r>
            <a:rPr lang="en-US" dirty="0"/>
            <a:t> </a:t>
          </a:r>
          <a:r>
            <a:rPr lang="en-US" dirty="0" err="1"/>
            <a:t>mong</a:t>
          </a:r>
          <a:r>
            <a:rPr lang="en-US" dirty="0"/>
            <a:t> </a:t>
          </a:r>
          <a:r>
            <a:rPr lang="en-US" dirty="0" err="1"/>
            <a:t>muốn</a:t>
          </a:r>
          <a:r>
            <a:rPr lang="en-US" dirty="0"/>
            <a:t> </a:t>
          </a:r>
          <a:r>
            <a:rPr lang="en-US" dirty="0" err="1"/>
            <a:t>đối</a:t>
          </a:r>
          <a:r>
            <a:rPr lang="en-US" dirty="0"/>
            <a:t> </a:t>
          </a:r>
          <a:r>
            <a:rPr lang="en-US" dirty="0" err="1"/>
            <a:t>với</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các</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tổ</a:t>
          </a:r>
          <a:r>
            <a:rPr lang="en-US" dirty="0"/>
            <a:t> </a:t>
          </a:r>
          <a:r>
            <a:rPr lang="en-US" dirty="0" err="1"/>
            <a:t>chức</a:t>
          </a:r>
          <a:r>
            <a:rPr lang="en-US" dirty="0"/>
            <a:t>.</a:t>
          </a:r>
        </a:p>
      </dgm:t>
    </dgm:pt>
    <dgm:pt modelId="{B7226308-F817-4CDA-91A7-A3AAA22674F3}" type="parTrans" cxnId="{70A61118-D7B1-4E0D-8214-414D147F09A7}">
      <dgm:prSet/>
      <dgm:spPr/>
      <dgm:t>
        <a:bodyPr/>
        <a:lstStyle/>
        <a:p>
          <a:endParaRPr lang="en-US"/>
        </a:p>
      </dgm:t>
    </dgm:pt>
    <dgm:pt modelId="{7D987F79-8120-4127-AA2D-77D3139815E6}" type="sibTrans" cxnId="{70A61118-D7B1-4E0D-8214-414D147F09A7}">
      <dgm:prSet/>
      <dgm:spPr/>
      <dgm:t>
        <a:bodyPr/>
        <a:lstStyle/>
        <a:p>
          <a:endParaRPr lang="en-US"/>
        </a:p>
      </dgm:t>
    </dgm:pt>
    <dgm:pt modelId="{CAE3D88B-E3B2-403A-82FF-F6A0162B24EC}">
      <dgm:prSet/>
      <dgm:spPr/>
      <dgm:t>
        <a:bodyPr/>
        <a:lstStyle/>
        <a:p>
          <a:r>
            <a:rPr lang="en-US" dirty="0" err="1"/>
            <a:t>Yếu</a:t>
          </a:r>
          <a:r>
            <a:rPr lang="en-US" dirty="0"/>
            <a:t> </a:t>
          </a:r>
          <a:r>
            <a:rPr lang="en-US" dirty="0" err="1"/>
            <a:t>tố</a:t>
          </a:r>
          <a:r>
            <a:rPr lang="en-US" dirty="0"/>
            <a:t> </a:t>
          </a:r>
          <a:r>
            <a:rPr lang="en-US" dirty="0" err="1"/>
            <a:t>trung</a:t>
          </a:r>
          <a:r>
            <a:rPr lang="en-US" dirty="0"/>
            <a:t> </a:t>
          </a:r>
          <a:r>
            <a:rPr lang="en-US" dirty="0" err="1"/>
            <a:t>tâm</a:t>
          </a:r>
          <a:r>
            <a:rPr lang="en-US" dirty="0"/>
            <a:t> </a:t>
          </a:r>
          <a:r>
            <a:rPr lang="en-US" dirty="0" err="1"/>
            <a:t>của</a:t>
          </a:r>
          <a:r>
            <a:rPr lang="en-US" dirty="0"/>
            <a:t> </a:t>
          </a:r>
          <a:r>
            <a:rPr lang="en-US" dirty="0" err="1"/>
            <a:t>rủi</a:t>
          </a:r>
          <a:r>
            <a:rPr lang="en-US" dirty="0"/>
            <a:t> </a:t>
          </a:r>
          <a:r>
            <a:rPr lang="en-US" dirty="0" err="1"/>
            <a:t>ro</a:t>
          </a:r>
          <a:r>
            <a:rPr lang="en-US" dirty="0"/>
            <a:t> </a:t>
          </a:r>
          <a:r>
            <a:rPr lang="en-US" dirty="0" err="1"/>
            <a:t>là</a:t>
          </a:r>
          <a:r>
            <a:rPr lang="en-US" dirty="0"/>
            <a:t> </a:t>
          </a:r>
          <a:r>
            <a:rPr lang="en-US" dirty="0" err="1"/>
            <a:t>sự</a:t>
          </a:r>
          <a:r>
            <a:rPr lang="en-US" dirty="0"/>
            <a:t> </a:t>
          </a:r>
          <a:r>
            <a:rPr lang="en-US" dirty="0" err="1"/>
            <a:t>không</a:t>
          </a:r>
          <a:r>
            <a:rPr lang="en-US" dirty="0"/>
            <a:t> </a:t>
          </a:r>
          <a:r>
            <a:rPr lang="en-US" dirty="0" err="1"/>
            <a:t>chắc</a:t>
          </a:r>
          <a:r>
            <a:rPr lang="en-US" dirty="0"/>
            <a:t> </a:t>
          </a:r>
          <a:r>
            <a:rPr lang="en-US" dirty="0" err="1"/>
            <a:t>chắn</a:t>
          </a:r>
          <a:r>
            <a:rPr lang="en-US" dirty="0"/>
            <a:t>, </a:t>
          </a:r>
          <a:r>
            <a:rPr lang="en-US" dirty="0" err="1"/>
            <a:t>khả</a:t>
          </a:r>
          <a:r>
            <a:rPr lang="en-US" dirty="0"/>
            <a:t> </a:t>
          </a:r>
          <a:r>
            <a:rPr lang="en-US" dirty="0" err="1"/>
            <a:t>năng</a:t>
          </a:r>
          <a:r>
            <a:rPr lang="en-US" dirty="0"/>
            <a:t> </a:t>
          </a:r>
          <a:r>
            <a:rPr lang="en-US" dirty="0" err="1"/>
            <a:t>bị</a:t>
          </a:r>
          <a:r>
            <a:rPr lang="en-US" dirty="0"/>
            <a:t> </a:t>
          </a:r>
          <a:r>
            <a:rPr lang="en-US" dirty="0" err="1"/>
            <a:t>mất</a:t>
          </a:r>
          <a:r>
            <a:rPr lang="en-US" dirty="0"/>
            <a:t> </a:t>
          </a:r>
          <a:r>
            <a:rPr lang="en-US" dirty="0" err="1"/>
            <a:t>mát</a:t>
          </a:r>
          <a:r>
            <a:rPr lang="en-US" dirty="0"/>
            <a:t> do </a:t>
          </a:r>
          <a:r>
            <a:rPr lang="en-US" dirty="0" err="1"/>
            <a:t>một</a:t>
          </a:r>
          <a:r>
            <a:rPr lang="en-US" dirty="0"/>
            <a:t> </a:t>
          </a:r>
          <a:r>
            <a:rPr lang="en-US" dirty="0" err="1"/>
            <a:t>sự</a:t>
          </a:r>
          <a:r>
            <a:rPr lang="en-US" dirty="0"/>
            <a:t> </a:t>
          </a:r>
          <a:r>
            <a:rPr lang="en-US" dirty="0" err="1"/>
            <a:t>kiện</a:t>
          </a:r>
          <a:r>
            <a:rPr lang="en-US" dirty="0"/>
            <a:t> </a:t>
          </a:r>
          <a:r>
            <a:rPr lang="en-US" dirty="0" err="1"/>
            <a:t>đe</a:t>
          </a:r>
          <a:r>
            <a:rPr lang="en-US" dirty="0"/>
            <a:t> </a:t>
          </a:r>
          <a:r>
            <a:rPr lang="en-US" dirty="0" err="1"/>
            <a:t>dọa</a:t>
          </a:r>
          <a:r>
            <a:rPr lang="en-US" dirty="0"/>
            <a:t>.</a:t>
          </a:r>
        </a:p>
      </dgm:t>
    </dgm:pt>
    <dgm:pt modelId="{A179B2F8-8F88-4EA0-B686-C3929C99488C}" type="parTrans" cxnId="{BDC47A84-09FD-4A99-BCCC-2504FAB27FBF}">
      <dgm:prSet/>
      <dgm:spPr/>
      <dgm:t>
        <a:bodyPr/>
        <a:lstStyle/>
        <a:p>
          <a:endParaRPr lang="en-US"/>
        </a:p>
      </dgm:t>
    </dgm:pt>
    <dgm:pt modelId="{229F4C54-B36F-4844-9E66-8A2141335B94}" type="sibTrans" cxnId="{BDC47A84-09FD-4A99-BCCC-2504FAB27FBF}">
      <dgm:prSet/>
      <dgm:spPr/>
      <dgm:t>
        <a:bodyPr/>
        <a:lstStyle/>
        <a:p>
          <a:endParaRPr lang="en-US"/>
        </a:p>
      </dgm:t>
    </dgm:pt>
    <dgm:pt modelId="{8E28DE18-BE94-4757-98E1-5D9B705EAC25}">
      <dgm:prSet/>
      <dgm:spPr/>
      <dgm:t>
        <a:bodyPr/>
        <a:lstStyle/>
        <a:p>
          <a:r>
            <a:rPr lang="en-US"/>
            <a:t>Kết quả là không chắc chắn, nhưng mối đe dọa là rất thực tế.</a:t>
          </a:r>
        </a:p>
      </dgm:t>
    </dgm:pt>
    <dgm:pt modelId="{648D9CA9-00F9-441D-BB96-931F2AFC9892}" type="parTrans" cxnId="{6E58A755-78B3-4A4C-81A7-C72FF341DAF0}">
      <dgm:prSet/>
      <dgm:spPr/>
      <dgm:t>
        <a:bodyPr/>
        <a:lstStyle/>
        <a:p>
          <a:endParaRPr lang="en-US"/>
        </a:p>
      </dgm:t>
    </dgm:pt>
    <dgm:pt modelId="{01215563-4728-48A0-A3E0-03E2B13FCD6C}" type="sibTrans" cxnId="{6E58A755-78B3-4A4C-81A7-C72FF341DAF0}">
      <dgm:prSet/>
      <dgm:spPr/>
      <dgm:t>
        <a:bodyPr/>
        <a:lstStyle/>
        <a:p>
          <a:endParaRPr lang="en-US"/>
        </a:p>
      </dgm:t>
    </dgm:pt>
    <dgm:pt modelId="{17C59C50-5F17-4A3E-B42A-DA3777E3FD6D}">
      <dgm:prSet/>
      <dgm:spPr/>
      <dgm:t>
        <a:bodyPr/>
        <a:lstStyle/>
        <a:p>
          <a:r>
            <a:rPr lang="en-US"/>
            <a:t>Rủi ro = Tổn thất * Hệ số rủi ro.</a:t>
          </a:r>
        </a:p>
      </dgm:t>
    </dgm:pt>
    <dgm:pt modelId="{F0802C05-8DE1-4B10-AB29-28FBF328630E}" type="parTrans" cxnId="{6323D6AB-CCA8-426F-B751-BFF391B7BCD7}">
      <dgm:prSet/>
      <dgm:spPr/>
      <dgm:t>
        <a:bodyPr/>
        <a:lstStyle/>
        <a:p>
          <a:endParaRPr lang="en-US"/>
        </a:p>
      </dgm:t>
    </dgm:pt>
    <dgm:pt modelId="{7576F9E5-3E0B-4ADD-A20F-D61DEDF70E83}" type="sibTrans" cxnId="{6323D6AB-CCA8-426F-B751-BFF391B7BCD7}">
      <dgm:prSet/>
      <dgm:spPr/>
      <dgm:t>
        <a:bodyPr/>
        <a:lstStyle/>
        <a:p>
          <a:endParaRPr lang="en-US"/>
        </a:p>
      </dgm:t>
    </dgm:pt>
    <dgm:pt modelId="{16AF4D37-C156-4AAD-B63F-DF54224C4DDE}" type="pres">
      <dgm:prSet presAssocID="{78BA49BA-33C1-4FE2-861D-272B8181A6D6}" presName="linear" presStyleCnt="0">
        <dgm:presLayoutVars>
          <dgm:animLvl val="lvl"/>
          <dgm:resizeHandles val="exact"/>
        </dgm:presLayoutVars>
      </dgm:prSet>
      <dgm:spPr/>
    </dgm:pt>
    <dgm:pt modelId="{574A37F1-17EE-48B8-A853-0B7F08BD60B5}" type="pres">
      <dgm:prSet presAssocID="{E73CA4E7-73EA-4583-B6CD-C78E79FAE8B7}" presName="parentText" presStyleLbl="node1" presStyleIdx="0" presStyleCnt="5">
        <dgm:presLayoutVars>
          <dgm:chMax val="0"/>
          <dgm:bulletEnabled val="1"/>
        </dgm:presLayoutVars>
      </dgm:prSet>
      <dgm:spPr/>
    </dgm:pt>
    <dgm:pt modelId="{BF691578-32C9-4CAC-AA97-AA83E6D931A7}" type="pres">
      <dgm:prSet presAssocID="{BE4AAFDF-0172-449C-9312-54820CD60F5A}" presName="spacer" presStyleCnt="0"/>
      <dgm:spPr/>
    </dgm:pt>
    <dgm:pt modelId="{92CBAB5B-6ACB-4B08-9F74-B68D8744842E}" type="pres">
      <dgm:prSet presAssocID="{232A2F8B-C2C1-4BCC-927A-F58BE1C19E67}" presName="parentText" presStyleLbl="node1" presStyleIdx="1" presStyleCnt="5">
        <dgm:presLayoutVars>
          <dgm:chMax val="0"/>
          <dgm:bulletEnabled val="1"/>
        </dgm:presLayoutVars>
      </dgm:prSet>
      <dgm:spPr/>
    </dgm:pt>
    <dgm:pt modelId="{3F97BBB0-BDE0-4F07-9AC3-8D964ED064A8}" type="pres">
      <dgm:prSet presAssocID="{7D987F79-8120-4127-AA2D-77D3139815E6}" presName="spacer" presStyleCnt="0"/>
      <dgm:spPr/>
    </dgm:pt>
    <dgm:pt modelId="{D875AABA-9E6B-48B1-A0C2-34CEB841CB27}" type="pres">
      <dgm:prSet presAssocID="{CAE3D88B-E3B2-403A-82FF-F6A0162B24EC}" presName="parentText" presStyleLbl="node1" presStyleIdx="2" presStyleCnt="5">
        <dgm:presLayoutVars>
          <dgm:chMax val="0"/>
          <dgm:bulletEnabled val="1"/>
        </dgm:presLayoutVars>
      </dgm:prSet>
      <dgm:spPr/>
    </dgm:pt>
    <dgm:pt modelId="{B0278704-2569-4B43-878C-050FB1A9266C}" type="pres">
      <dgm:prSet presAssocID="{229F4C54-B36F-4844-9E66-8A2141335B94}" presName="spacer" presStyleCnt="0"/>
      <dgm:spPr/>
    </dgm:pt>
    <dgm:pt modelId="{6936003E-7163-48D1-A914-2D9C3E80570A}" type="pres">
      <dgm:prSet presAssocID="{8E28DE18-BE94-4757-98E1-5D9B705EAC25}" presName="parentText" presStyleLbl="node1" presStyleIdx="3" presStyleCnt="5">
        <dgm:presLayoutVars>
          <dgm:chMax val="0"/>
          <dgm:bulletEnabled val="1"/>
        </dgm:presLayoutVars>
      </dgm:prSet>
      <dgm:spPr/>
    </dgm:pt>
    <dgm:pt modelId="{FA10175E-D0FF-4A64-9AA6-F1B84AF389F1}" type="pres">
      <dgm:prSet presAssocID="{01215563-4728-48A0-A3E0-03E2B13FCD6C}" presName="spacer" presStyleCnt="0"/>
      <dgm:spPr/>
    </dgm:pt>
    <dgm:pt modelId="{E4E09599-B4C3-4F4C-8BC1-714B6F9DC65B}" type="pres">
      <dgm:prSet presAssocID="{17C59C50-5F17-4A3E-B42A-DA3777E3FD6D}" presName="parentText" presStyleLbl="node1" presStyleIdx="4" presStyleCnt="5">
        <dgm:presLayoutVars>
          <dgm:chMax val="0"/>
          <dgm:bulletEnabled val="1"/>
        </dgm:presLayoutVars>
      </dgm:prSet>
      <dgm:spPr/>
    </dgm:pt>
  </dgm:ptLst>
  <dgm:cxnLst>
    <dgm:cxn modelId="{70A61118-D7B1-4E0D-8214-414D147F09A7}" srcId="{78BA49BA-33C1-4FE2-861D-272B8181A6D6}" destId="{232A2F8B-C2C1-4BCC-927A-F58BE1C19E67}" srcOrd="1" destOrd="0" parTransId="{B7226308-F817-4CDA-91A7-A3AAA22674F3}" sibTransId="{7D987F79-8120-4127-AA2D-77D3139815E6}"/>
    <dgm:cxn modelId="{58AA3632-78AC-44BE-BA97-D3C51CCE7858}" type="presOf" srcId="{78BA49BA-33C1-4FE2-861D-272B8181A6D6}" destId="{16AF4D37-C156-4AAD-B63F-DF54224C4DDE}" srcOrd="0" destOrd="0" presId="urn:microsoft.com/office/officeart/2005/8/layout/vList2"/>
    <dgm:cxn modelId="{41D90B42-06F8-4970-884D-3188150719F1}" type="presOf" srcId="{8E28DE18-BE94-4757-98E1-5D9B705EAC25}" destId="{6936003E-7163-48D1-A914-2D9C3E80570A}" srcOrd="0" destOrd="0" presId="urn:microsoft.com/office/officeart/2005/8/layout/vList2"/>
    <dgm:cxn modelId="{6E58A755-78B3-4A4C-81A7-C72FF341DAF0}" srcId="{78BA49BA-33C1-4FE2-861D-272B8181A6D6}" destId="{8E28DE18-BE94-4757-98E1-5D9B705EAC25}" srcOrd="3" destOrd="0" parTransId="{648D9CA9-00F9-441D-BB96-931F2AFC9892}" sibTransId="{01215563-4728-48A0-A3E0-03E2B13FCD6C}"/>
    <dgm:cxn modelId="{A8464E81-B1BC-4E3B-AC92-70DD93BC9DDE}" srcId="{78BA49BA-33C1-4FE2-861D-272B8181A6D6}" destId="{E73CA4E7-73EA-4583-B6CD-C78E79FAE8B7}" srcOrd="0" destOrd="0" parTransId="{C10617C9-DCEF-47F1-884A-4BE25462ADF5}" sibTransId="{BE4AAFDF-0172-449C-9312-54820CD60F5A}"/>
    <dgm:cxn modelId="{BDC47A84-09FD-4A99-BCCC-2504FAB27FBF}" srcId="{78BA49BA-33C1-4FE2-861D-272B8181A6D6}" destId="{CAE3D88B-E3B2-403A-82FF-F6A0162B24EC}" srcOrd="2" destOrd="0" parTransId="{A179B2F8-8F88-4EA0-B686-C3929C99488C}" sibTransId="{229F4C54-B36F-4844-9E66-8A2141335B94}"/>
    <dgm:cxn modelId="{3B177595-03CA-4613-BB3F-8762880B5779}" type="presOf" srcId="{E73CA4E7-73EA-4583-B6CD-C78E79FAE8B7}" destId="{574A37F1-17EE-48B8-A853-0B7F08BD60B5}" srcOrd="0" destOrd="0" presId="urn:microsoft.com/office/officeart/2005/8/layout/vList2"/>
    <dgm:cxn modelId="{6323D6AB-CCA8-426F-B751-BFF391B7BCD7}" srcId="{78BA49BA-33C1-4FE2-861D-272B8181A6D6}" destId="{17C59C50-5F17-4A3E-B42A-DA3777E3FD6D}" srcOrd="4" destOrd="0" parTransId="{F0802C05-8DE1-4B10-AB29-28FBF328630E}" sibTransId="{7576F9E5-3E0B-4ADD-A20F-D61DEDF70E83}"/>
    <dgm:cxn modelId="{ACC3DEBD-CBBC-460E-BE53-A0E06AD76631}" type="presOf" srcId="{17C59C50-5F17-4A3E-B42A-DA3777E3FD6D}" destId="{E4E09599-B4C3-4F4C-8BC1-714B6F9DC65B}" srcOrd="0" destOrd="0" presId="urn:microsoft.com/office/officeart/2005/8/layout/vList2"/>
    <dgm:cxn modelId="{823094E1-3DBF-45A7-9B0F-6BECE5EC75EA}" type="presOf" srcId="{232A2F8B-C2C1-4BCC-927A-F58BE1C19E67}" destId="{92CBAB5B-6ACB-4B08-9F74-B68D8744842E}" srcOrd="0" destOrd="0" presId="urn:microsoft.com/office/officeart/2005/8/layout/vList2"/>
    <dgm:cxn modelId="{0463A3EF-1472-4E6C-A277-CFEBEC094452}" type="presOf" srcId="{CAE3D88B-E3B2-403A-82FF-F6A0162B24EC}" destId="{D875AABA-9E6B-48B1-A0C2-34CEB841CB27}" srcOrd="0" destOrd="0" presId="urn:microsoft.com/office/officeart/2005/8/layout/vList2"/>
    <dgm:cxn modelId="{699D1F62-FF4F-4C56-9E3B-FEA90C68440D}" type="presParOf" srcId="{16AF4D37-C156-4AAD-B63F-DF54224C4DDE}" destId="{574A37F1-17EE-48B8-A853-0B7F08BD60B5}" srcOrd="0" destOrd="0" presId="urn:microsoft.com/office/officeart/2005/8/layout/vList2"/>
    <dgm:cxn modelId="{941D20E2-FE7B-4947-B821-3A9543501C0B}" type="presParOf" srcId="{16AF4D37-C156-4AAD-B63F-DF54224C4DDE}" destId="{BF691578-32C9-4CAC-AA97-AA83E6D931A7}" srcOrd="1" destOrd="0" presId="urn:microsoft.com/office/officeart/2005/8/layout/vList2"/>
    <dgm:cxn modelId="{1476AF3D-B22F-4175-ACD3-080FA08A251A}" type="presParOf" srcId="{16AF4D37-C156-4AAD-B63F-DF54224C4DDE}" destId="{92CBAB5B-6ACB-4B08-9F74-B68D8744842E}" srcOrd="2" destOrd="0" presId="urn:microsoft.com/office/officeart/2005/8/layout/vList2"/>
    <dgm:cxn modelId="{617A3F9C-D531-4ABF-BBAE-9295689CC009}" type="presParOf" srcId="{16AF4D37-C156-4AAD-B63F-DF54224C4DDE}" destId="{3F97BBB0-BDE0-4F07-9AC3-8D964ED064A8}" srcOrd="3" destOrd="0" presId="urn:microsoft.com/office/officeart/2005/8/layout/vList2"/>
    <dgm:cxn modelId="{2BE2C124-25F6-4553-9C5D-89D04F30CACA}" type="presParOf" srcId="{16AF4D37-C156-4AAD-B63F-DF54224C4DDE}" destId="{D875AABA-9E6B-48B1-A0C2-34CEB841CB27}" srcOrd="4" destOrd="0" presId="urn:microsoft.com/office/officeart/2005/8/layout/vList2"/>
    <dgm:cxn modelId="{F390515D-CF18-4E8C-88CE-EB084711F48A}" type="presParOf" srcId="{16AF4D37-C156-4AAD-B63F-DF54224C4DDE}" destId="{B0278704-2569-4B43-878C-050FB1A9266C}" srcOrd="5" destOrd="0" presId="urn:microsoft.com/office/officeart/2005/8/layout/vList2"/>
    <dgm:cxn modelId="{389679B6-7502-4778-8894-3949AF2274AE}" type="presParOf" srcId="{16AF4D37-C156-4AAD-B63F-DF54224C4DDE}" destId="{6936003E-7163-48D1-A914-2D9C3E80570A}" srcOrd="6" destOrd="0" presId="urn:microsoft.com/office/officeart/2005/8/layout/vList2"/>
    <dgm:cxn modelId="{45B44983-69FB-4A89-AC4A-E2BAA2588686}" type="presParOf" srcId="{16AF4D37-C156-4AAD-B63F-DF54224C4DDE}" destId="{FA10175E-D0FF-4A64-9AA6-F1B84AF389F1}" srcOrd="7" destOrd="0" presId="urn:microsoft.com/office/officeart/2005/8/layout/vList2"/>
    <dgm:cxn modelId="{AB4FA766-F650-4E03-B4E4-A7E331C6828A}" type="presParOf" srcId="{16AF4D37-C156-4AAD-B63F-DF54224C4DDE}" destId="{E4E09599-B4C3-4F4C-8BC1-714B6F9DC65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2FC28D1-30B5-48FB-A4E7-76B365DFBE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D9A5C56-391B-4E8A-AD73-F54D8A846FB6}">
      <dgm:prSet/>
      <dgm:spPr/>
      <dgm:t>
        <a:bodyPr/>
        <a:lstStyle/>
        <a:p>
          <a:r>
            <a:rPr lang="en-US"/>
            <a:t>R = Rủi ro</a:t>
          </a:r>
        </a:p>
      </dgm:t>
    </dgm:pt>
    <dgm:pt modelId="{8D3185B2-1003-45DC-BBD4-93D0CCD692E2}" type="parTrans" cxnId="{069A44AD-B03B-476F-962A-82A496BEB6F3}">
      <dgm:prSet/>
      <dgm:spPr/>
      <dgm:t>
        <a:bodyPr/>
        <a:lstStyle/>
        <a:p>
          <a:endParaRPr lang="en-US"/>
        </a:p>
      </dgm:t>
    </dgm:pt>
    <dgm:pt modelId="{0DDB5128-5E04-4E52-A7A6-7DF2FC507210}" type="sibTrans" cxnId="{069A44AD-B03B-476F-962A-82A496BEB6F3}">
      <dgm:prSet/>
      <dgm:spPr/>
      <dgm:t>
        <a:bodyPr/>
        <a:lstStyle/>
        <a:p>
          <a:endParaRPr lang="en-US"/>
        </a:p>
      </dgm:t>
    </dgm:pt>
    <dgm:pt modelId="{3FEBC6D0-7E20-4CC1-AC81-039EDA146318}">
      <dgm:prSet/>
      <dgm:spPr/>
      <dgm:t>
        <a:bodyPr/>
        <a:lstStyle/>
        <a:p>
          <a:r>
            <a:rPr lang="en-US"/>
            <a:t>A = Giá trị tài sản</a:t>
          </a:r>
        </a:p>
      </dgm:t>
    </dgm:pt>
    <dgm:pt modelId="{DBC9EDBC-133C-475B-A53B-2A6A7FC522F9}" type="parTrans" cxnId="{CC1314E1-7CB4-46C6-8FDE-88FFB7DE0833}">
      <dgm:prSet/>
      <dgm:spPr/>
      <dgm:t>
        <a:bodyPr/>
        <a:lstStyle/>
        <a:p>
          <a:endParaRPr lang="en-US"/>
        </a:p>
      </dgm:t>
    </dgm:pt>
    <dgm:pt modelId="{E789C50C-5835-483B-AAE1-E1E93FA4F15A}" type="sibTrans" cxnId="{CC1314E1-7CB4-46C6-8FDE-88FFB7DE0833}">
      <dgm:prSet/>
      <dgm:spPr/>
      <dgm:t>
        <a:bodyPr/>
        <a:lstStyle/>
        <a:p>
          <a:endParaRPr lang="en-US"/>
        </a:p>
      </dgm:t>
    </dgm:pt>
    <dgm:pt modelId="{12053A8C-FD3B-4A72-9B24-E196A140149B}">
      <dgm:prSet/>
      <dgm:spPr/>
      <dgm:t>
        <a:bodyPr/>
        <a:lstStyle/>
        <a:p>
          <a:r>
            <a:rPr lang="en-US"/>
            <a:t>T = Mối đe dọa được nhận thức </a:t>
          </a:r>
        </a:p>
      </dgm:t>
    </dgm:pt>
    <dgm:pt modelId="{AE4A1B5F-F4C1-4521-8F8D-CB955D0F8A50}" type="parTrans" cxnId="{0A93E53A-205D-4CF4-B515-3AAFE23EFB37}">
      <dgm:prSet/>
      <dgm:spPr/>
      <dgm:t>
        <a:bodyPr/>
        <a:lstStyle/>
        <a:p>
          <a:endParaRPr lang="en-US"/>
        </a:p>
      </dgm:t>
    </dgm:pt>
    <dgm:pt modelId="{EF9BCE1F-B714-499C-817E-29D7129D40A0}" type="sibTrans" cxnId="{0A93E53A-205D-4CF4-B515-3AAFE23EFB37}">
      <dgm:prSet/>
      <dgm:spPr/>
      <dgm:t>
        <a:bodyPr/>
        <a:lstStyle/>
        <a:p>
          <a:endParaRPr lang="en-US"/>
        </a:p>
      </dgm:t>
    </dgm:pt>
    <dgm:pt modelId="{3F9D01C4-91BC-455C-B112-F8C341E6F6F0}">
      <dgm:prSet/>
      <dgm:spPr/>
      <dgm:t>
        <a:bodyPr/>
        <a:lstStyle/>
        <a:p>
          <a:r>
            <a:rPr lang="en-US"/>
            <a:t>V = Tính dễ bị tổn thương</a:t>
          </a:r>
        </a:p>
      </dgm:t>
    </dgm:pt>
    <dgm:pt modelId="{62223CAF-A99C-44DB-B50F-C10209B7D49B}" type="parTrans" cxnId="{D51F999E-EB19-4F65-A2C5-442F41AFDCE5}">
      <dgm:prSet/>
      <dgm:spPr/>
      <dgm:t>
        <a:bodyPr/>
        <a:lstStyle/>
        <a:p>
          <a:endParaRPr lang="en-US"/>
        </a:p>
      </dgm:t>
    </dgm:pt>
    <dgm:pt modelId="{7F9BDFD7-6742-4263-BB45-282060E687C5}" type="sibTrans" cxnId="{D51F999E-EB19-4F65-A2C5-442F41AFDCE5}">
      <dgm:prSet/>
      <dgm:spPr/>
      <dgm:t>
        <a:bodyPr/>
        <a:lstStyle/>
        <a:p>
          <a:endParaRPr lang="en-US"/>
        </a:p>
      </dgm:t>
    </dgm:pt>
    <dgm:pt modelId="{9969C804-13E0-47A6-95B5-299C0CAA375F}" type="pres">
      <dgm:prSet presAssocID="{E2FC28D1-30B5-48FB-A4E7-76B365DFBEC2}" presName="linear" presStyleCnt="0">
        <dgm:presLayoutVars>
          <dgm:animLvl val="lvl"/>
          <dgm:resizeHandles val="exact"/>
        </dgm:presLayoutVars>
      </dgm:prSet>
      <dgm:spPr/>
    </dgm:pt>
    <dgm:pt modelId="{7D36B5CB-4530-40FF-BB42-DA120BAF15CF}" type="pres">
      <dgm:prSet presAssocID="{2D9A5C56-391B-4E8A-AD73-F54D8A846FB6}" presName="parentText" presStyleLbl="node1" presStyleIdx="0" presStyleCnt="4">
        <dgm:presLayoutVars>
          <dgm:chMax val="0"/>
          <dgm:bulletEnabled val="1"/>
        </dgm:presLayoutVars>
      </dgm:prSet>
      <dgm:spPr/>
    </dgm:pt>
    <dgm:pt modelId="{431EB276-0249-4C76-BBDE-8850AFCFDEA0}" type="pres">
      <dgm:prSet presAssocID="{0DDB5128-5E04-4E52-A7A6-7DF2FC507210}" presName="spacer" presStyleCnt="0"/>
      <dgm:spPr/>
    </dgm:pt>
    <dgm:pt modelId="{7900C0E1-C3CB-4322-A048-25477F0B2C66}" type="pres">
      <dgm:prSet presAssocID="{3FEBC6D0-7E20-4CC1-AC81-039EDA146318}" presName="parentText" presStyleLbl="node1" presStyleIdx="1" presStyleCnt="4">
        <dgm:presLayoutVars>
          <dgm:chMax val="0"/>
          <dgm:bulletEnabled val="1"/>
        </dgm:presLayoutVars>
      </dgm:prSet>
      <dgm:spPr/>
    </dgm:pt>
    <dgm:pt modelId="{BF904BB7-DF39-4E57-89DB-E2BBFF329317}" type="pres">
      <dgm:prSet presAssocID="{E789C50C-5835-483B-AAE1-E1E93FA4F15A}" presName="spacer" presStyleCnt="0"/>
      <dgm:spPr/>
    </dgm:pt>
    <dgm:pt modelId="{373699F7-2ACB-4FEB-9E99-D65F420C4FD9}" type="pres">
      <dgm:prSet presAssocID="{12053A8C-FD3B-4A72-9B24-E196A140149B}" presName="parentText" presStyleLbl="node1" presStyleIdx="2" presStyleCnt="4">
        <dgm:presLayoutVars>
          <dgm:chMax val="0"/>
          <dgm:bulletEnabled val="1"/>
        </dgm:presLayoutVars>
      </dgm:prSet>
      <dgm:spPr/>
    </dgm:pt>
    <dgm:pt modelId="{307A4E2B-1887-43EA-AB6F-F40824A21371}" type="pres">
      <dgm:prSet presAssocID="{EF9BCE1F-B714-499C-817E-29D7129D40A0}" presName="spacer" presStyleCnt="0"/>
      <dgm:spPr/>
    </dgm:pt>
    <dgm:pt modelId="{ADC35453-8828-4481-9441-6DB93E023F13}" type="pres">
      <dgm:prSet presAssocID="{3F9D01C4-91BC-455C-B112-F8C341E6F6F0}" presName="parentText" presStyleLbl="node1" presStyleIdx="3" presStyleCnt="4">
        <dgm:presLayoutVars>
          <dgm:chMax val="0"/>
          <dgm:bulletEnabled val="1"/>
        </dgm:presLayoutVars>
      </dgm:prSet>
      <dgm:spPr/>
    </dgm:pt>
  </dgm:ptLst>
  <dgm:cxnLst>
    <dgm:cxn modelId="{9306A80C-9AED-4ED2-B922-16A19B0329CC}" type="presOf" srcId="{E2FC28D1-30B5-48FB-A4E7-76B365DFBEC2}" destId="{9969C804-13E0-47A6-95B5-299C0CAA375F}" srcOrd="0" destOrd="0" presId="urn:microsoft.com/office/officeart/2005/8/layout/vList2"/>
    <dgm:cxn modelId="{0A93E53A-205D-4CF4-B515-3AAFE23EFB37}" srcId="{E2FC28D1-30B5-48FB-A4E7-76B365DFBEC2}" destId="{12053A8C-FD3B-4A72-9B24-E196A140149B}" srcOrd="2" destOrd="0" parTransId="{AE4A1B5F-F4C1-4521-8F8D-CB955D0F8A50}" sibTransId="{EF9BCE1F-B714-499C-817E-29D7129D40A0}"/>
    <dgm:cxn modelId="{05E7F356-DE77-4EA0-AC7B-F9328213722B}" type="presOf" srcId="{2D9A5C56-391B-4E8A-AD73-F54D8A846FB6}" destId="{7D36B5CB-4530-40FF-BB42-DA120BAF15CF}" srcOrd="0" destOrd="0" presId="urn:microsoft.com/office/officeart/2005/8/layout/vList2"/>
    <dgm:cxn modelId="{053B2879-56E0-4B95-ABF9-4D345E53D63A}" type="presOf" srcId="{3F9D01C4-91BC-455C-B112-F8C341E6F6F0}" destId="{ADC35453-8828-4481-9441-6DB93E023F13}" srcOrd="0" destOrd="0" presId="urn:microsoft.com/office/officeart/2005/8/layout/vList2"/>
    <dgm:cxn modelId="{D51F999E-EB19-4F65-A2C5-442F41AFDCE5}" srcId="{E2FC28D1-30B5-48FB-A4E7-76B365DFBEC2}" destId="{3F9D01C4-91BC-455C-B112-F8C341E6F6F0}" srcOrd="3" destOrd="0" parTransId="{62223CAF-A99C-44DB-B50F-C10209B7D49B}" sibTransId="{7F9BDFD7-6742-4263-BB45-282060E687C5}"/>
    <dgm:cxn modelId="{92430FAC-0268-4302-8BA9-627DC5D83B99}" type="presOf" srcId="{12053A8C-FD3B-4A72-9B24-E196A140149B}" destId="{373699F7-2ACB-4FEB-9E99-D65F420C4FD9}" srcOrd="0" destOrd="0" presId="urn:microsoft.com/office/officeart/2005/8/layout/vList2"/>
    <dgm:cxn modelId="{069A44AD-B03B-476F-962A-82A496BEB6F3}" srcId="{E2FC28D1-30B5-48FB-A4E7-76B365DFBEC2}" destId="{2D9A5C56-391B-4E8A-AD73-F54D8A846FB6}" srcOrd="0" destOrd="0" parTransId="{8D3185B2-1003-45DC-BBD4-93D0CCD692E2}" sibTransId="{0DDB5128-5E04-4E52-A7A6-7DF2FC507210}"/>
    <dgm:cxn modelId="{CC1314E1-7CB4-46C6-8FDE-88FFB7DE0833}" srcId="{E2FC28D1-30B5-48FB-A4E7-76B365DFBEC2}" destId="{3FEBC6D0-7E20-4CC1-AC81-039EDA146318}" srcOrd="1" destOrd="0" parTransId="{DBC9EDBC-133C-475B-A53B-2A6A7FC522F9}" sibTransId="{E789C50C-5835-483B-AAE1-E1E93FA4F15A}"/>
    <dgm:cxn modelId="{4FF697F2-F299-419A-9F8D-5A52797695AA}" type="presOf" srcId="{3FEBC6D0-7E20-4CC1-AC81-039EDA146318}" destId="{7900C0E1-C3CB-4322-A048-25477F0B2C66}" srcOrd="0" destOrd="0" presId="urn:microsoft.com/office/officeart/2005/8/layout/vList2"/>
    <dgm:cxn modelId="{73B6B61C-3C6B-4490-B3E7-E30B7CEE8720}" type="presParOf" srcId="{9969C804-13E0-47A6-95B5-299C0CAA375F}" destId="{7D36B5CB-4530-40FF-BB42-DA120BAF15CF}" srcOrd="0" destOrd="0" presId="urn:microsoft.com/office/officeart/2005/8/layout/vList2"/>
    <dgm:cxn modelId="{32A0024A-F74D-4DD8-BC25-C91EC8020F95}" type="presParOf" srcId="{9969C804-13E0-47A6-95B5-299C0CAA375F}" destId="{431EB276-0249-4C76-BBDE-8850AFCFDEA0}" srcOrd="1" destOrd="0" presId="urn:microsoft.com/office/officeart/2005/8/layout/vList2"/>
    <dgm:cxn modelId="{77D36975-82E1-40D0-AFE5-CB6E44CFB3DF}" type="presParOf" srcId="{9969C804-13E0-47A6-95B5-299C0CAA375F}" destId="{7900C0E1-C3CB-4322-A048-25477F0B2C66}" srcOrd="2" destOrd="0" presId="urn:microsoft.com/office/officeart/2005/8/layout/vList2"/>
    <dgm:cxn modelId="{6F54A8D7-77DB-49B7-A6BF-6BA3CD961B08}" type="presParOf" srcId="{9969C804-13E0-47A6-95B5-299C0CAA375F}" destId="{BF904BB7-DF39-4E57-89DB-E2BBFF329317}" srcOrd="3" destOrd="0" presId="urn:microsoft.com/office/officeart/2005/8/layout/vList2"/>
    <dgm:cxn modelId="{CCE30E76-05FB-4214-A91A-C972E91A6044}" type="presParOf" srcId="{9969C804-13E0-47A6-95B5-299C0CAA375F}" destId="{373699F7-2ACB-4FEB-9E99-D65F420C4FD9}" srcOrd="4" destOrd="0" presId="urn:microsoft.com/office/officeart/2005/8/layout/vList2"/>
    <dgm:cxn modelId="{5DDE750F-D034-475B-B8EE-5283D086E598}" type="presParOf" srcId="{9969C804-13E0-47A6-95B5-299C0CAA375F}" destId="{307A4E2B-1887-43EA-AB6F-F40824A21371}" srcOrd="5" destOrd="0" presId="urn:microsoft.com/office/officeart/2005/8/layout/vList2"/>
    <dgm:cxn modelId="{C790831E-0871-4D90-92E2-DFA414362BB4}" type="presParOf" srcId="{9969C804-13E0-47A6-95B5-299C0CAA375F}" destId="{ADC35453-8828-4481-9441-6DB93E023F13}"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DE22372-E95D-4911-B374-34FFD6ACDCD0}" type="doc">
      <dgm:prSet loTypeId="urn:microsoft.com/office/officeart/2005/8/layout/list1" loCatId="list" qsTypeId="urn:microsoft.com/office/officeart/2005/8/quickstyle/simple1" qsCatId="simple" csTypeId="urn:microsoft.com/office/officeart/2005/8/colors/accent1_1" csCatId="accent1"/>
      <dgm:spPr/>
      <dgm:t>
        <a:bodyPr/>
        <a:lstStyle/>
        <a:p>
          <a:endParaRPr lang="en-US"/>
        </a:p>
      </dgm:t>
    </dgm:pt>
    <dgm:pt modelId="{A8C6FEE7-D4E1-4BF9-97F6-9B38632ED8D6}">
      <dgm:prSet/>
      <dgm:spPr/>
      <dgm:t>
        <a:bodyPr/>
        <a:lstStyle/>
        <a:p>
          <a:r>
            <a:rPr lang="en-US" dirty="0" err="1"/>
            <a:t>Có</a:t>
          </a:r>
          <a:r>
            <a:rPr lang="en-US" dirty="0"/>
            <a:t> </a:t>
          </a:r>
          <a:r>
            <a:rPr lang="en-US" dirty="0" err="1"/>
            <a:t>nhiều</a:t>
          </a:r>
          <a:r>
            <a:rPr lang="en-US" dirty="0"/>
            <a:t> </a:t>
          </a:r>
          <a:r>
            <a:rPr lang="en-US" dirty="0" err="1"/>
            <a:t>loại</a:t>
          </a:r>
          <a:r>
            <a:rPr lang="en-US" dirty="0"/>
            <a:t> </a:t>
          </a:r>
          <a:r>
            <a:rPr lang="en-US" dirty="0" err="1"/>
            <a:t>phân</a:t>
          </a:r>
          <a:r>
            <a:rPr lang="en-US" dirty="0"/>
            <a:t> </a:t>
          </a:r>
          <a:r>
            <a:rPr lang="en-US" dirty="0" err="1"/>
            <a:t>tích</a:t>
          </a:r>
          <a:r>
            <a:rPr lang="en-US" dirty="0"/>
            <a:t> </a:t>
          </a:r>
          <a:r>
            <a:rPr lang="en-US" dirty="0" err="1"/>
            <a:t>rủi</a:t>
          </a:r>
          <a:r>
            <a:rPr lang="en-US" dirty="0"/>
            <a:t> ro.</a:t>
          </a:r>
        </a:p>
      </dgm:t>
    </dgm:pt>
    <dgm:pt modelId="{27D47816-91D3-4644-BE12-2107E89A3C8F}" type="parTrans" cxnId="{DDCF4B92-D881-4E88-97F5-15CDC6CB812D}">
      <dgm:prSet/>
      <dgm:spPr/>
      <dgm:t>
        <a:bodyPr/>
        <a:lstStyle/>
        <a:p>
          <a:endParaRPr lang="en-US"/>
        </a:p>
      </dgm:t>
    </dgm:pt>
    <dgm:pt modelId="{71DF7EED-22A1-4C38-81D0-B74DEEF32867}" type="sibTrans" cxnId="{DDCF4B92-D881-4E88-97F5-15CDC6CB812D}">
      <dgm:prSet/>
      <dgm:spPr/>
      <dgm:t>
        <a:bodyPr/>
        <a:lstStyle/>
        <a:p>
          <a:endParaRPr lang="en-US"/>
        </a:p>
      </dgm:t>
    </dgm:pt>
    <dgm:pt modelId="{883DEF12-57F9-4EFB-B21B-EE7446B9A297}">
      <dgm:prSet/>
      <dgm:spPr/>
      <dgm:t>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và</a:t>
          </a:r>
          <a:r>
            <a:rPr lang="en-US" dirty="0"/>
            <a:t> </a:t>
          </a:r>
          <a:r>
            <a:rPr lang="en-US" dirty="0" err="1"/>
            <a:t>công</a:t>
          </a:r>
          <a:r>
            <a:rPr lang="en-US" dirty="0"/>
            <a:t> </a:t>
          </a:r>
          <a:r>
            <a:rPr lang="en-US" dirty="0" err="1"/>
            <a:t>cụ</a:t>
          </a:r>
          <a:r>
            <a:rPr lang="en-US" dirty="0"/>
            <a:t> </a:t>
          </a:r>
          <a:r>
            <a:rPr lang="en-US" dirty="0" err="1"/>
            <a:t>phân</a:t>
          </a:r>
          <a:r>
            <a:rPr lang="en-US" dirty="0"/>
            <a:t> </a:t>
          </a:r>
          <a:r>
            <a:rPr lang="en-US" dirty="0" err="1"/>
            <a:t>tích</a:t>
          </a:r>
          <a:r>
            <a:rPr lang="en-US" dirty="0"/>
            <a:t> </a:t>
          </a:r>
          <a:r>
            <a:rPr lang="en-US" dirty="0" err="1"/>
            <a:t>rủi</a:t>
          </a:r>
          <a:r>
            <a:rPr lang="en-US" dirty="0"/>
            <a:t> </a:t>
          </a:r>
          <a:r>
            <a:rPr lang="en-US" dirty="0" err="1"/>
            <a:t>ro</a:t>
          </a:r>
          <a:r>
            <a:rPr lang="en-US" dirty="0"/>
            <a:t> </a:t>
          </a:r>
          <a:r>
            <a:rPr lang="en-US" dirty="0" err="1"/>
            <a:t>bảo</a:t>
          </a:r>
          <a:r>
            <a:rPr lang="en-US" dirty="0"/>
            <a:t> </a:t>
          </a:r>
          <a:r>
            <a:rPr lang="en-US" dirty="0" err="1"/>
            <a:t>mật</a:t>
          </a:r>
          <a:r>
            <a:rPr lang="en-US" dirty="0"/>
            <a:t> </a:t>
          </a:r>
          <a:r>
            <a:rPr lang="en-US" dirty="0" err="1"/>
            <a:t>phổ</a:t>
          </a:r>
          <a:r>
            <a:rPr lang="en-US" dirty="0"/>
            <a:t> </a:t>
          </a:r>
          <a:r>
            <a:rPr lang="en-US" dirty="0" err="1"/>
            <a:t>biến</a:t>
          </a:r>
          <a:r>
            <a:rPr lang="en-US" dirty="0"/>
            <a:t> bao </a:t>
          </a:r>
          <a:r>
            <a:rPr lang="en-US" dirty="0" err="1"/>
            <a:t>gồm</a:t>
          </a:r>
          <a:r>
            <a:rPr lang="en-US" dirty="0"/>
            <a:t>:</a:t>
          </a:r>
        </a:p>
      </dgm:t>
    </dgm:pt>
    <dgm:pt modelId="{61BDD634-E38E-4CA9-B7F1-78374C824D61}" type="parTrans" cxnId="{19C2E3F0-9A4A-49E3-B6D7-0014C0737E78}">
      <dgm:prSet/>
      <dgm:spPr/>
      <dgm:t>
        <a:bodyPr/>
        <a:lstStyle/>
        <a:p>
          <a:endParaRPr lang="en-US"/>
        </a:p>
      </dgm:t>
    </dgm:pt>
    <dgm:pt modelId="{0F11CB33-019C-4D6E-B992-2F2CAEED939F}" type="sibTrans" cxnId="{19C2E3F0-9A4A-49E3-B6D7-0014C0737E78}">
      <dgm:prSet/>
      <dgm:spPr/>
      <dgm:t>
        <a:bodyPr/>
        <a:lstStyle/>
        <a:p>
          <a:endParaRPr lang="en-US"/>
        </a:p>
      </dgm:t>
    </dgm:pt>
    <dgm:pt modelId="{A7ED6E65-CF3D-44B5-945E-CE0B943C8EA0}">
      <dgm:prSet/>
      <dgm:spPr/>
      <dgm:t>
        <a:bodyPr/>
        <a:lstStyle/>
        <a:p>
          <a:pPr>
            <a:buFontTx/>
            <a:buChar char="-"/>
          </a:pPr>
          <a:r>
            <a:rPr lang="en-US" dirty="0"/>
            <a:t>CRAMM.</a:t>
          </a:r>
        </a:p>
      </dgm:t>
    </dgm:pt>
    <dgm:pt modelId="{A08E5945-3013-4ABA-866A-5BF2E811D15A}" type="parTrans" cxnId="{BB761D0C-2FF8-4A61-A20A-1F47A1209329}">
      <dgm:prSet/>
      <dgm:spPr/>
      <dgm:t>
        <a:bodyPr/>
        <a:lstStyle/>
        <a:p>
          <a:endParaRPr lang="en-US"/>
        </a:p>
      </dgm:t>
    </dgm:pt>
    <dgm:pt modelId="{93884618-D182-48FE-9E0D-75F5CF2FF806}" type="sibTrans" cxnId="{BB761D0C-2FF8-4A61-A20A-1F47A1209329}">
      <dgm:prSet/>
      <dgm:spPr/>
      <dgm:t>
        <a:bodyPr/>
        <a:lstStyle/>
        <a:p>
          <a:endParaRPr lang="en-US"/>
        </a:p>
      </dgm:t>
    </dgm:pt>
    <dgm:pt modelId="{B15B30B7-ABF9-4481-9AA7-D7452986AA4D}">
      <dgm:prSet/>
      <dgm:spPr/>
      <dgm:t>
        <a:bodyPr/>
        <a:lstStyle/>
        <a:p>
          <a:pPr>
            <a:buFontTx/>
            <a:buChar char="-"/>
          </a:pPr>
          <a:r>
            <a:rPr lang="en-US"/>
            <a:t>SARAH.  IS1 and IS3.</a:t>
          </a:r>
        </a:p>
      </dgm:t>
    </dgm:pt>
    <dgm:pt modelId="{B4137320-7B25-47C5-9DC2-3470998B75C0}" type="parTrans" cxnId="{77E15F25-B499-4A66-A168-CAC600A0D05D}">
      <dgm:prSet/>
      <dgm:spPr/>
      <dgm:t>
        <a:bodyPr/>
        <a:lstStyle/>
        <a:p>
          <a:endParaRPr lang="en-US"/>
        </a:p>
      </dgm:t>
    </dgm:pt>
    <dgm:pt modelId="{F5C9D308-F4A1-429A-AA6D-BCC0EDB50F03}" type="sibTrans" cxnId="{77E15F25-B499-4A66-A168-CAC600A0D05D}">
      <dgm:prSet/>
      <dgm:spPr/>
      <dgm:t>
        <a:bodyPr/>
        <a:lstStyle/>
        <a:p>
          <a:endParaRPr lang="en-US"/>
        </a:p>
      </dgm:t>
    </dgm:pt>
    <dgm:pt modelId="{87A25C90-9F0B-4BC6-B8A1-5E83B792F9D5}">
      <dgm:prSet/>
      <dgm:spPr/>
      <dgm:t>
        <a:bodyPr/>
        <a:lstStyle/>
        <a:p>
          <a:pPr>
            <a:buFontTx/>
            <a:buChar char="-"/>
          </a:pPr>
          <a:r>
            <a:rPr lang="en-US" dirty="0"/>
            <a:t>VISART.</a:t>
          </a:r>
        </a:p>
      </dgm:t>
    </dgm:pt>
    <dgm:pt modelId="{942B65A8-0142-4D9C-B3BD-947BB01D59F0}" type="parTrans" cxnId="{59002565-CE26-43D7-AD0E-43C5DB687D87}">
      <dgm:prSet/>
      <dgm:spPr/>
      <dgm:t>
        <a:bodyPr/>
        <a:lstStyle/>
        <a:p>
          <a:endParaRPr lang="en-US"/>
        </a:p>
      </dgm:t>
    </dgm:pt>
    <dgm:pt modelId="{03448DD9-EE5B-43BB-A49E-3918E20E60D5}" type="sibTrans" cxnId="{59002565-CE26-43D7-AD0E-43C5DB687D87}">
      <dgm:prSet/>
      <dgm:spPr/>
      <dgm:t>
        <a:bodyPr/>
        <a:lstStyle/>
        <a:p>
          <a:endParaRPr lang="en-US"/>
        </a:p>
      </dgm:t>
    </dgm:pt>
    <dgm:pt modelId="{8F79E33C-18A0-4FC8-A8D0-4460443C98E3}">
      <dgm:prSet/>
      <dgm:spPr/>
      <dgm:t>
        <a:bodyPr/>
        <a:lstStyle/>
        <a:p>
          <a:pPr>
            <a:buFontTx/>
            <a:buChar char="-"/>
          </a:pPr>
          <a:r>
            <a:rPr lang="en-US" dirty="0"/>
            <a:t>Delphi.</a:t>
          </a:r>
        </a:p>
      </dgm:t>
    </dgm:pt>
    <dgm:pt modelId="{10C081F7-A061-4491-8F4B-92475A0686BB}" type="parTrans" cxnId="{EAD5D39A-9792-498D-8067-5FB1CCC0FB25}">
      <dgm:prSet/>
      <dgm:spPr/>
      <dgm:t>
        <a:bodyPr/>
        <a:lstStyle/>
        <a:p>
          <a:endParaRPr lang="en-US"/>
        </a:p>
      </dgm:t>
    </dgm:pt>
    <dgm:pt modelId="{B3AF6255-5CBA-411B-9068-448FFBEB7305}" type="sibTrans" cxnId="{EAD5D39A-9792-498D-8067-5FB1CCC0FB25}">
      <dgm:prSet/>
      <dgm:spPr/>
      <dgm:t>
        <a:bodyPr/>
        <a:lstStyle/>
        <a:p>
          <a:endParaRPr lang="en-US"/>
        </a:p>
      </dgm:t>
    </dgm:pt>
    <dgm:pt modelId="{7E1CD944-FD64-4A4A-AEE2-C4E43F1B17F7}" type="pres">
      <dgm:prSet presAssocID="{5DE22372-E95D-4911-B374-34FFD6ACDCD0}" presName="linear" presStyleCnt="0">
        <dgm:presLayoutVars>
          <dgm:dir/>
          <dgm:animLvl val="lvl"/>
          <dgm:resizeHandles val="exact"/>
        </dgm:presLayoutVars>
      </dgm:prSet>
      <dgm:spPr/>
    </dgm:pt>
    <dgm:pt modelId="{5549B1BA-13ED-49AF-B923-C1741FD6EC8B}" type="pres">
      <dgm:prSet presAssocID="{A8C6FEE7-D4E1-4BF9-97F6-9B38632ED8D6}" presName="parentLin" presStyleCnt="0"/>
      <dgm:spPr/>
    </dgm:pt>
    <dgm:pt modelId="{E91B12A3-578E-4B5C-BBB5-FD384CC8A0E2}" type="pres">
      <dgm:prSet presAssocID="{A8C6FEE7-D4E1-4BF9-97F6-9B38632ED8D6}" presName="parentLeftMargin" presStyleLbl="node1" presStyleIdx="0" presStyleCnt="2"/>
      <dgm:spPr/>
    </dgm:pt>
    <dgm:pt modelId="{A00B60B1-4841-4FBD-9492-10B3A904544F}" type="pres">
      <dgm:prSet presAssocID="{A8C6FEE7-D4E1-4BF9-97F6-9B38632ED8D6}" presName="parentText" presStyleLbl="node1" presStyleIdx="0" presStyleCnt="2">
        <dgm:presLayoutVars>
          <dgm:chMax val="0"/>
          <dgm:bulletEnabled val="1"/>
        </dgm:presLayoutVars>
      </dgm:prSet>
      <dgm:spPr/>
    </dgm:pt>
    <dgm:pt modelId="{45828F3C-EC6D-48F2-9F55-76C4916D4ED9}" type="pres">
      <dgm:prSet presAssocID="{A8C6FEE7-D4E1-4BF9-97F6-9B38632ED8D6}" presName="negativeSpace" presStyleCnt="0"/>
      <dgm:spPr/>
    </dgm:pt>
    <dgm:pt modelId="{F64BEE70-F29D-40E5-847B-6ECF14A5D708}" type="pres">
      <dgm:prSet presAssocID="{A8C6FEE7-D4E1-4BF9-97F6-9B38632ED8D6}" presName="childText" presStyleLbl="conFgAcc1" presStyleIdx="0" presStyleCnt="2">
        <dgm:presLayoutVars>
          <dgm:bulletEnabled val="1"/>
        </dgm:presLayoutVars>
      </dgm:prSet>
      <dgm:spPr/>
    </dgm:pt>
    <dgm:pt modelId="{4771B96B-DDEE-4631-A219-94EC433499B8}" type="pres">
      <dgm:prSet presAssocID="{71DF7EED-22A1-4C38-81D0-B74DEEF32867}" presName="spaceBetweenRectangles" presStyleCnt="0"/>
      <dgm:spPr/>
    </dgm:pt>
    <dgm:pt modelId="{0471533B-A37D-4470-8659-35BA0C2BE3D0}" type="pres">
      <dgm:prSet presAssocID="{883DEF12-57F9-4EFB-B21B-EE7446B9A297}" presName="parentLin" presStyleCnt="0"/>
      <dgm:spPr/>
    </dgm:pt>
    <dgm:pt modelId="{1ACE86FC-C15A-4ACB-9297-2781BB9B6E92}" type="pres">
      <dgm:prSet presAssocID="{883DEF12-57F9-4EFB-B21B-EE7446B9A297}" presName="parentLeftMargin" presStyleLbl="node1" presStyleIdx="0" presStyleCnt="2"/>
      <dgm:spPr/>
    </dgm:pt>
    <dgm:pt modelId="{164C02E2-5999-43BD-B6D3-D3BAE669106A}" type="pres">
      <dgm:prSet presAssocID="{883DEF12-57F9-4EFB-B21B-EE7446B9A297}" presName="parentText" presStyleLbl="node1" presStyleIdx="1" presStyleCnt="2">
        <dgm:presLayoutVars>
          <dgm:chMax val="0"/>
          <dgm:bulletEnabled val="1"/>
        </dgm:presLayoutVars>
      </dgm:prSet>
      <dgm:spPr/>
    </dgm:pt>
    <dgm:pt modelId="{A8332F04-4B8B-40CF-A536-2F4CC65BF00B}" type="pres">
      <dgm:prSet presAssocID="{883DEF12-57F9-4EFB-B21B-EE7446B9A297}" presName="negativeSpace" presStyleCnt="0"/>
      <dgm:spPr/>
    </dgm:pt>
    <dgm:pt modelId="{0BA96840-95CE-483E-B2C7-DA4D5CE6A422}" type="pres">
      <dgm:prSet presAssocID="{883DEF12-57F9-4EFB-B21B-EE7446B9A297}" presName="childText" presStyleLbl="conFgAcc1" presStyleIdx="1" presStyleCnt="2">
        <dgm:presLayoutVars>
          <dgm:bulletEnabled val="1"/>
        </dgm:presLayoutVars>
      </dgm:prSet>
      <dgm:spPr/>
    </dgm:pt>
  </dgm:ptLst>
  <dgm:cxnLst>
    <dgm:cxn modelId="{ADAC9609-A3B1-42A5-B7A5-45A0624B32DD}" type="presOf" srcId="{883DEF12-57F9-4EFB-B21B-EE7446B9A297}" destId="{164C02E2-5999-43BD-B6D3-D3BAE669106A}" srcOrd="1" destOrd="0" presId="urn:microsoft.com/office/officeart/2005/8/layout/list1"/>
    <dgm:cxn modelId="{BB761D0C-2FF8-4A61-A20A-1F47A1209329}" srcId="{883DEF12-57F9-4EFB-B21B-EE7446B9A297}" destId="{A7ED6E65-CF3D-44B5-945E-CE0B943C8EA0}" srcOrd="0" destOrd="0" parTransId="{A08E5945-3013-4ABA-866A-5BF2E811D15A}" sibTransId="{93884618-D182-48FE-9E0D-75F5CF2FF806}"/>
    <dgm:cxn modelId="{77E15F25-B499-4A66-A168-CAC600A0D05D}" srcId="{883DEF12-57F9-4EFB-B21B-EE7446B9A297}" destId="{B15B30B7-ABF9-4481-9AA7-D7452986AA4D}" srcOrd="1" destOrd="0" parTransId="{B4137320-7B25-47C5-9DC2-3470998B75C0}" sibTransId="{F5C9D308-F4A1-429A-AA6D-BCC0EDB50F03}"/>
    <dgm:cxn modelId="{1FB8575B-0AF8-4109-BF8C-23F0C69D4AF8}" type="presOf" srcId="{A8C6FEE7-D4E1-4BF9-97F6-9B38632ED8D6}" destId="{E91B12A3-578E-4B5C-BBB5-FD384CC8A0E2}" srcOrd="0" destOrd="0" presId="urn:microsoft.com/office/officeart/2005/8/layout/list1"/>
    <dgm:cxn modelId="{59002565-CE26-43D7-AD0E-43C5DB687D87}" srcId="{883DEF12-57F9-4EFB-B21B-EE7446B9A297}" destId="{87A25C90-9F0B-4BC6-B8A1-5E83B792F9D5}" srcOrd="2" destOrd="0" parTransId="{942B65A8-0142-4D9C-B3BD-947BB01D59F0}" sibTransId="{03448DD9-EE5B-43BB-A49E-3918E20E60D5}"/>
    <dgm:cxn modelId="{51998C65-02B1-43A5-8C9D-2107E677B47B}" type="presOf" srcId="{A7ED6E65-CF3D-44B5-945E-CE0B943C8EA0}" destId="{0BA96840-95CE-483E-B2C7-DA4D5CE6A422}" srcOrd="0" destOrd="0" presId="urn:microsoft.com/office/officeart/2005/8/layout/list1"/>
    <dgm:cxn modelId="{AB4C7846-5898-4A55-A630-484309FE05CE}" type="presOf" srcId="{B15B30B7-ABF9-4481-9AA7-D7452986AA4D}" destId="{0BA96840-95CE-483E-B2C7-DA4D5CE6A422}" srcOrd="0" destOrd="1" presId="urn:microsoft.com/office/officeart/2005/8/layout/list1"/>
    <dgm:cxn modelId="{9DEEFF76-A915-4A95-9481-A2561D6F5346}" type="presOf" srcId="{5DE22372-E95D-4911-B374-34FFD6ACDCD0}" destId="{7E1CD944-FD64-4A4A-AEE2-C4E43F1B17F7}" srcOrd="0" destOrd="0" presId="urn:microsoft.com/office/officeart/2005/8/layout/list1"/>
    <dgm:cxn modelId="{DDCF4B92-D881-4E88-97F5-15CDC6CB812D}" srcId="{5DE22372-E95D-4911-B374-34FFD6ACDCD0}" destId="{A8C6FEE7-D4E1-4BF9-97F6-9B38632ED8D6}" srcOrd="0" destOrd="0" parTransId="{27D47816-91D3-4644-BE12-2107E89A3C8F}" sibTransId="{71DF7EED-22A1-4C38-81D0-B74DEEF32867}"/>
    <dgm:cxn modelId="{EFFAC095-F09F-41DE-8ACD-599F2CAF91B0}" type="presOf" srcId="{883DEF12-57F9-4EFB-B21B-EE7446B9A297}" destId="{1ACE86FC-C15A-4ACB-9297-2781BB9B6E92}" srcOrd="0" destOrd="0" presId="urn:microsoft.com/office/officeart/2005/8/layout/list1"/>
    <dgm:cxn modelId="{EAD5D39A-9792-498D-8067-5FB1CCC0FB25}" srcId="{883DEF12-57F9-4EFB-B21B-EE7446B9A297}" destId="{8F79E33C-18A0-4FC8-A8D0-4460443C98E3}" srcOrd="3" destOrd="0" parTransId="{10C081F7-A061-4491-8F4B-92475A0686BB}" sibTransId="{B3AF6255-5CBA-411B-9068-448FFBEB7305}"/>
    <dgm:cxn modelId="{314046BF-CB37-4B31-A009-3EFB7DAC5C5C}" type="presOf" srcId="{A8C6FEE7-D4E1-4BF9-97F6-9B38632ED8D6}" destId="{A00B60B1-4841-4FBD-9492-10B3A904544F}" srcOrd="1" destOrd="0" presId="urn:microsoft.com/office/officeart/2005/8/layout/list1"/>
    <dgm:cxn modelId="{D2F28CE7-B134-451C-986F-D0CFA61D7C98}" type="presOf" srcId="{8F79E33C-18A0-4FC8-A8D0-4460443C98E3}" destId="{0BA96840-95CE-483E-B2C7-DA4D5CE6A422}" srcOrd="0" destOrd="3" presId="urn:microsoft.com/office/officeart/2005/8/layout/list1"/>
    <dgm:cxn modelId="{19C2E3F0-9A4A-49E3-B6D7-0014C0737E78}" srcId="{5DE22372-E95D-4911-B374-34FFD6ACDCD0}" destId="{883DEF12-57F9-4EFB-B21B-EE7446B9A297}" srcOrd="1" destOrd="0" parTransId="{61BDD634-E38E-4CA9-B7F1-78374C824D61}" sibTransId="{0F11CB33-019C-4D6E-B992-2F2CAEED939F}"/>
    <dgm:cxn modelId="{BF90BDF3-67AC-4F93-9E32-DCF3808C0894}" type="presOf" srcId="{87A25C90-9F0B-4BC6-B8A1-5E83B792F9D5}" destId="{0BA96840-95CE-483E-B2C7-DA4D5CE6A422}" srcOrd="0" destOrd="2" presId="urn:microsoft.com/office/officeart/2005/8/layout/list1"/>
    <dgm:cxn modelId="{F0AD009F-24DC-460C-B026-21BD13D6CC45}" type="presParOf" srcId="{7E1CD944-FD64-4A4A-AEE2-C4E43F1B17F7}" destId="{5549B1BA-13ED-49AF-B923-C1741FD6EC8B}" srcOrd="0" destOrd="0" presId="urn:microsoft.com/office/officeart/2005/8/layout/list1"/>
    <dgm:cxn modelId="{60F445D6-5B1B-426F-8309-4F6E76D682A2}" type="presParOf" srcId="{5549B1BA-13ED-49AF-B923-C1741FD6EC8B}" destId="{E91B12A3-578E-4B5C-BBB5-FD384CC8A0E2}" srcOrd="0" destOrd="0" presId="urn:microsoft.com/office/officeart/2005/8/layout/list1"/>
    <dgm:cxn modelId="{64AF88EC-9060-427D-8C77-5972CC2BBC91}" type="presParOf" srcId="{5549B1BA-13ED-49AF-B923-C1741FD6EC8B}" destId="{A00B60B1-4841-4FBD-9492-10B3A904544F}" srcOrd="1" destOrd="0" presId="urn:microsoft.com/office/officeart/2005/8/layout/list1"/>
    <dgm:cxn modelId="{524A7F69-7E94-4F00-87ED-B16BFF298DB8}" type="presParOf" srcId="{7E1CD944-FD64-4A4A-AEE2-C4E43F1B17F7}" destId="{45828F3C-EC6D-48F2-9F55-76C4916D4ED9}" srcOrd="1" destOrd="0" presId="urn:microsoft.com/office/officeart/2005/8/layout/list1"/>
    <dgm:cxn modelId="{AC46E440-F256-463B-9A90-24FEE13C56DF}" type="presParOf" srcId="{7E1CD944-FD64-4A4A-AEE2-C4E43F1B17F7}" destId="{F64BEE70-F29D-40E5-847B-6ECF14A5D708}" srcOrd="2" destOrd="0" presId="urn:microsoft.com/office/officeart/2005/8/layout/list1"/>
    <dgm:cxn modelId="{C1891AF5-1FAE-4793-9FEC-3F6678BB4BBA}" type="presParOf" srcId="{7E1CD944-FD64-4A4A-AEE2-C4E43F1B17F7}" destId="{4771B96B-DDEE-4631-A219-94EC433499B8}" srcOrd="3" destOrd="0" presId="urn:microsoft.com/office/officeart/2005/8/layout/list1"/>
    <dgm:cxn modelId="{79864892-75CB-48A5-9129-093DDF1FD72A}" type="presParOf" srcId="{7E1CD944-FD64-4A4A-AEE2-C4E43F1B17F7}" destId="{0471533B-A37D-4470-8659-35BA0C2BE3D0}" srcOrd="4" destOrd="0" presId="urn:microsoft.com/office/officeart/2005/8/layout/list1"/>
    <dgm:cxn modelId="{4122A0CC-385B-4491-B204-1FF3FA8966F1}" type="presParOf" srcId="{0471533B-A37D-4470-8659-35BA0C2BE3D0}" destId="{1ACE86FC-C15A-4ACB-9297-2781BB9B6E92}" srcOrd="0" destOrd="0" presId="urn:microsoft.com/office/officeart/2005/8/layout/list1"/>
    <dgm:cxn modelId="{5867D52E-E974-4A10-82A9-BA6F4FB4A0AB}" type="presParOf" srcId="{0471533B-A37D-4470-8659-35BA0C2BE3D0}" destId="{164C02E2-5999-43BD-B6D3-D3BAE669106A}" srcOrd="1" destOrd="0" presId="urn:microsoft.com/office/officeart/2005/8/layout/list1"/>
    <dgm:cxn modelId="{9B93D560-C99D-4812-B36F-9F26F0E6C038}" type="presParOf" srcId="{7E1CD944-FD64-4A4A-AEE2-C4E43F1B17F7}" destId="{A8332F04-4B8B-40CF-A536-2F4CC65BF00B}" srcOrd="5" destOrd="0" presId="urn:microsoft.com/office/officeart/2005/8/layout/list1"/>
    <dgm:cxn modelId="{4DCF3F90-D172-4258-941B-70553B766B29}" type="presParOf" srcId="{7E1CD944-FD64-4A4A-AEE2-C4E43F1B17F7}" destId="{0BA96840-95CE-483E-B2C7-DA4D5CE6A42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88DCBCE-814E-4FEF-9EEA-6C4D0C91AB75}" type="doc">
      <dgm:prSet loTypeId="urn:microsoft.com/office/officeart/2018/2/layout/IconVerticalSolidList" loCatId="icon" qsTypeId="urn:microsoft.com/office/officeart/2005/8/quickstyle/simple2" qsCatId="simple" csTypeId="urn:microsoft.com/office/officeart/2005/8/colors/accent1_2" csCatId="accent1" phldr="1"/>
      <dgm:spPr/>
      <dgm:t>
        <a:bodyPr/>
        <a:lstStyle/>
        <a:p>
          <a:endParaRPr lang="en-US"/>
        </a:p>
      </dgm:t>
    </dgm:pt>
    <dgm:pt modelId="{3BCF6397-D768-42AA-BF2B-E51BACFF0A12}">
      <dgm:prSet/>
      <dgm:spPr/>
      <dgm:t>
        <a:bodyPr/>
        <a:lstStyle/>
        <a:p>
          <a:pPr>
            <a:lnSpc>
              <a:spcPct val="100000"/>
            </a:lnSpc>
          </a:pPr>
          <a:r>
            <a:rPr lang="en-US"/>
            <a:t>Cái mà có thể sai lầm? (sự kiện đe dọa)</a:t>
          </a:r>
        </a:p>
      </dgm:t>
    </dgm:pt>
    <dgm:pt modelId="{E3EF51FC-D9BD-456D-BA27-ACB0D1DAAD5C}" type="parTrans" cxnId="{B8944054-097A-43B6-A116-BE0C76DFCCF2}">
      <dgm:prSet/>
      <dgm:spPr/>
      <dgm:t>
        <a:bodyPr/>
        <a:lstStyle/>
        <a:p>
          <a:endParaRPr lang="en-US"/>
        </a:p>
      </dgm:t>
    </dgm:pt>
    <dgm:pt modelId="{9AE28CDE-99D8-4789-9191-6C58BA736440}" type="sibTrans" cxnId="{B8944054-097A-43B6-A116-BE0C76DFCCF2}">
      <dgm:prSet/>
      <dgm:spPr/>
      <dgm:t>
        <a:bodyPr/>
        <a:lstStyle/>
        <a:p>
          <a:endParaRPr lang="en-US"/>
        </a:p>
      </dgm:t>
    </dgm:pt>
    <dgm:pt modelId="{EC5459A8-40C8-4E5F-8CBD-1E61F229B7DD}">
      <dgm:prSet/>
      <dgm:spPr/>
      <dgm:t>
        <a:bodyPr/>
        <a:lstStyle/>
        <a:p>
          <a:pPr>
            <a:lnSpc>
              <a:spcPct val="100000"/>
            </a:lnSpc>
          </a:pPr>
          <a:r>
            <a:rPr lang="en-US" dirty="0" err="1"/>
            <a:t>Nếu</a:t>
          </a:r>
          <a:r>
            <a:rPr lang="en-US" dirty="0"/>
            <a:t> </a:t>
          </a:r>
          <a:r>
            <a:rPr lang="en-US" dirty="0" err="1"/>
            <a:t>nó</a:t>
          </a:r>
          <a:r>
            <a:rPr lang="en-US" dirty="0"/>
            <a:t> </a:t>
          </a:r>
          <a:r>
            <a:rPr lang="en-US" dirty="0" err="1"/>
            <a:t>xảy</a:t>
          </a:r>
          <a:r>
            <a:rPr lang="en-US" dirty="0"/>
            <a:t> </a:t>
          </a:r>
          <a:r>
            <a:rPr lang="en-US" dirty="0" err="1"/>
            <a:t>ra</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tệ</a:t>
          </a:r>
          <a:r>
            <a:rPr lang="en-US" dirty="0"/>
            <a:t> </a:t>
          </a:r>
          <a:r>
            <a:rPr lang="en-US" dirty="0" err="1"/>
            <a:t>đến</a:t>
          </a:r>
          <a:r>
            <a:rPr lang="en-US" dirty="0"/>
            <a:t> </a:t>
          </a:r>
          <a:r>
            <a:rPr lang="en-US" dirty="0" err="1"/>
            <a:t>mức</a:t>
          </a:r>
          <a:r>
            <a:rPr lang="en-US" dirty="0"/>
            <a:t> </a:t>
          </a:r>
          <a:r>
            <a:rPr lang="en-US" dirty="0" err="1"/>
            <a:t>nào</a:t>
          </a:r>
          <a:r>
            <a:rPr lang="en-US" dirty="0"/>
            <a:t>? (</a:t>
          </a:r>
          <a:r>
            <a:rPr lang="en-US" dirty="0" err="1"/>
            <a:t>giá</a:t>
          </a:r>
          <a:r>
            <a:rPr lang="en-US" dirty="0"/>
            <a:t> </a:t>
          </a:r>
          <a:r>
            <a:rPr lang="en-US" dirty="0" err="1"/>
            <a:t>trị</a:t>
          </a:r>
          <a:r>
            <a:rPr lang="en-US" dirty="0"/>
            <a:t> </a:t>
          </a:r>
          <a:r>
            <a:rPr lang="en-US" dirty="0" err="1"/>
            <a:t>phơi</a:t>
          </a:r>
          <a:r>
            <a:rPr lang="en-US" dirty="0"/>
            <a:t> </a:t>
          </a:r>
          <a:r>
            <a:rPr lang="en-US" dirty="0" err="1"/>
            <a:t>nhiễm</a:t>
          </a:r>
          <a:r>
            <a:rPr lang="en-US" dirty="0"/>
            <a:t> </a:t>
          </a:r>
          <a:r>
            <a:rPr lang="en-US" dirty="0" err="1"/>
            <a:t>tổn</a:t>
          </a:r>
          <a:r>
            <a:rPr lang="en-US" dirty="0"/>
            <a:t> </a:t>
          </a:r>
          <a:r>
            <a:rPr lang="en-US" dirty="0" err="1"/>
            <a:t>thất</a:t>
          </a:r>
          <a:r>
            <a:rPr lang="en-US" dirty="0"/>
            <a:t> </a:t>
          </a:r>
          <a:r>
            <a:rPr lang="en-US" dirty="0" err="1"/>
            <a:t>đơn</a:t>
          </a:r>
          <a:r>
            <a:rPr lang="en-US" dirty="0"/>
            <a:t>)</a:t>
          </a:r>
        </a:p>
      </dgm:t>
    </dgm:pt>
    <dgm:pt modelId="{7E6C4C7E-E840-4848-B893-7487BC1904ED}" type="parTrans" cxnId="{002C6F55-5A98-4C8C-AF00-2C2246C2DBC7}">
      <dgm:prSet/>
      <dgm:spPr/>
      <dgm:t>
        <a:bodyPr/>
        <a:lstStyle/>
        <a:p>
          <a:endParaRPr lang="en-US"/>
        </a:p>
      </dgm:t>
    </dgm:pt>
    <dgm:pt modelId="{B55E05AB-39D5-4E6D-A217-A9840D3A0ED1}" type="sibTrans" cxnId="{002C6F55-5A98-4C8C-AF00-2C2246C2DBC7}">
      <dgm:prSet/>
      <dgm:spPr/>
      <dgm:t>
        <a:bodyPr/>
        <a:lstStyle/>
        <a:p>
          <a:endParaRPr lang="en-US"/>
        </a:p>
      </dgm:t>
    </dgm:pt>
    <dgm:pt modelId="{B416E026-FAF9-4127-8F27-06488FDC5A75}">
      <dgm:prSet/>
      <dgm:spPr/>
      <dgm:t>
        <a:bodyPr/>
        <a:lstStyle/>
        <a:p>
          <a:pPr>
            <a:lnSpc>
              <a:spcPct val="100000"/>
            </a:lnSpc>
          </a:pPr>
          <a:r>
            <a:rPr lang="en-US"/>
            <a:t>Nó có thể xảy ra thường xuyên như thế nào? (Tính thường xuyên)</a:t>
          </a:r>
        </a:p>
      </dgm:t>
    </dgm:pt>
    <dgm:pt modelId="{DDF59075-4461-4F65-90E1-184C9469DA0A}" type="parTrans" cxnId="{B6A18B0C-7A9B-4A6A-8AA4-7069B195C342}">
      <dgm:prSet/>
      <dgm:spPr/>
      <dgm:t>
        <a:bodyPr/>
        <a:lstStyle/>
        <a:p>
          <a:endParaRPr lang="en-US"/>
        </a:p>
      </dgm:t>
    </dgm:pt>
    <dgm:pt modelId="{B93E6C3C-BB70-4078-B084-BD18DB5504B6}" type="sibTrans" cxnId="{B6A18B0C-7A9B-4A6A-8AA4-7069B195C342}">
      <dgm:prSet/>
      <dgm:spPr/>
      <dgm:t>
        <a:bodyPr/>
        <a:lstStyle/>
        <a:p>
          <a:endParaRPr lang="en-US"/>
        </a:p>
      </dgm:t>
    </dgm:pt>
    <dgm:pt modelId="{21CC7931-25FF-475F-B515-0DA2D6174048}">
      <dgm:prSet/>
      <dgm:spPr/>
      <dgm:t>
        <a:bodyPr/>
        <a:lstStyle/>
        <a:p>
          <a:pPr>
            <a:lnSpc>
              <a:spcPct val="100000"/>
            </a:lnSpc>
          </a:pPr>
          <a:r>
            <a:rPr lang="en-US" dirty="0" err="1"/>
            <a:t>Câu</a:t>
          </a:r>
          <a:r>
            <a:rPr lang="en-US" dirty="0"/>
            <a:t> </a:t>
          </a:r>
          <a:r>
            <a:rPr lang="en-US" dirty="0" err="1"/>
            <a:t>trả</a:t>
          </a:r>
          <a:r>
            <a:rPr lang="en-US" dirty="0"/>
            <a:t> </a:t>
          </a:r>
          <a:r>
            <a:rPr lang="en-US" dirty="0" err="1"/>
            <a:t>lời</a:t>
          </a:r>
          <a:r>
            <a:rPr lang="en-US" dirty="0"/>
            <a:t> </a:t>
          </a:r>
          <a:r>
            <a:rPr lang="en-US" dirty="0" err="1"/>
            <a:t>cho</a:t>
          </a:r>
          <a:r>
            <a:rPr lang="en-US" dirty="0"/>
            <a:t> </a:t>
          </a:r>
          <a:r>
            <a:rPr lang="en-US" dirty="0" err="1"/>
            <a:t>ba</a:t>
          </a:r>
          <a:r>
            <a:rPr lang="en-US" dirty="0"/>
            <a:t> </a:t>
          </a:r>
          <a:r>
            <a:rPr lang="en-US" dirty="0" err="1"/>
            <a:t>câu</a:t>
          </a:r>
          <a:r>
            <a:rPr lang="en-US" dirty="0"/>
            <a:t> </a:t>
          </a:r>
          <a:r>
            <a:rPr lang="en-US" dirty="0" err="1"/>
            <a:t>hỏi</a:t>
          </a:r>
          <a:r>
            <a:rPr lang="en-US" dirty="0"/>
            <a:t> </a:t>
          </a:r>
          <a:r>
            <a:rPr lang="en-US" dirty="0" err="1"/>
            <a:t>đầu</a:t>
          </a:r>
          <a:r>
            <a:rPr lang="en-US" dirty="0"/>
            <a:t> </a:t>
          </a:r>
          <a:r>
            <a:rPr lang="en-US" dirty="0" err="1"/>
            <a:t>tiên</a:t>
          </a:r>
          <a:r>
            <a:rPr lang="en-US" dirty="0"/>
            <a:t> </a:t>
          </a:r>
          <a:r>
            <a:rPr lang="en-US" dirty="0" err="1"/>
            <a:t>chắc</a:t>
          </a:r>
          <a:r>
            <a:rPr lang="en-US" dirty="0"/>
            <a:t> </a:t>
          </a:r>
          <a:r>
            <a:rPr lang="en-US" dirty="0" err="1"/>
            <a:t>chắn</a:t>
          </a:r>
          <a:r>
            <a:rPr lang="en-US" dirty="0"/>
            <a:t> </a:t>
          </a:r>
          <a:r>
            <a:rPr lang="en-US" dirty="0" err="1"/>
            <a:t>đến</a:t>
          </a:r>
          <a:r>
            <a:rPr lang="en-US" dirty="0"/>
            <a:t> </a:t>
          </a:r>
          <a:r>
            <a:rPr lang="en-US" dirty="0" err="1"/>
            <a:t>mức</a:t>
          </a:r>
          <a:r>
            <a:rPr lang="en-US" dirty="0"/>
            <a:t> </a:t>
          </a:r>
          <a:r>
            <a:rPr lang="en-US" dirty="0" err="1"/>
            <a:t>nào</a:t>
          </a:r>
          <a:r>
            <a:rPr lang="en-US" dirty="0"/>
            <a:t>? (</a:t>
          </a:r>
          <a:r>
            <a:rPr lang="en-US" dirty="0" err="1"/>
            <a:t>tính</a:t>
          </a:r>
          <a:r>
            <a:rPr lang="en-US" dirty="0"/>
            <a:t> </a:t>
          </a:r>
          <a:r>
            <a:rPr lang="en-US" dirty="0" err="1"/>
            <a:t>không</a:t>
          </a:r>
          <a:r>
            <a:rPr lang="en-US" dirty="0"/>
            <a:t> </a:t>
          </a:r>
          <a:r>
            <a:rPr lang="en-US" dirty="0" err="1"/>
            <a:t>chắc</a:t>
          </a:r>
          <a:r>
            <a:rPr lang="en-US" dirty="0"/>
            <a:t> </a:t>
          </a:r>
          <a:r>
            <a:rPr lang="en-US" dirty="0" err="1"/>
            <a:t>chắn</a:t>
          </a:r>
          <a:r>
            <a:rPr lang="en-US" dirty="0"/>
            <a:t>)</a:t>
          </a:r>
        </a:p>
      </dgm:t>
    </dgm:pt>
    <dgm:pt modelId="{DCF3756A-60C0-4F21-941D-A91E2D632175}" type="parTrans" cxnId="{9C427331-88C9-4AB5-AA0A-CD3C58808C3A}">
      <dgm:prSet/>
      <dgm:spPr/>
      <dgm:t>
        <a:bodyPr/>
        <a:lstStyle/>
        <a:p>
          <a:endParaRPr lang="en-US"/>
        </a:p>
      </dgm:t>
    </dgm:pt>
    <dgm:pt modelId="{418CB89A-7649-461F-82BC-7552AA56A12C}" type="sibTrans" cxnId="{9C427331-88C9-4AB5-AA0A-CD3C58808C3A}">
      <dgm:prSet/>
      <dgm:spPr/>
      <dgm:t>
        <a:bodyPr/>
        <a:lstStyle/>
        <a:p>
          <a:endParaRPr lang="en-US"/>
        </a:p>
      </dgm:t>
    </dgm:pt>
    <dgm:pt modelId="{01ED39CB-8AC6-43F0-A217-167F1B843958}">
      <dgm:prSet/>
      <dgm:spPr/>
      <dgm:t>
        <a:bodyPr/>
        <a:lstStyle/>
        <a:p>
          <a:pPr>
            <a:lnSpc>
              <a:spcPct val="100000"/>
            </a:lnSpc>
          </a:pPr>
          <a:r>
            <a:rPr lang="en-US"/>
            <a:t>Có thể làm gì để loại bỏ, giảm thiểu hoặc chuyển giao rủi ro? (các biện pháp bảo vệ và kiểm soát)</a:t>
          </a:r>
        </a:p>
      </dgm:t>
    </dgm:pt>
    <dgm:pt modelId="{8950BEFA-95ED-4F11-90D2-582BF8F9B252}" type="parTrans" cxnId="{D7A5CA4E-510C-40B4-A552-C7344FA364E6}">
      <dgm:prSet/>
      <dgm:spPr/>
      <dgm:t>
        <a:bodyPr/>
        <a:lstStyle/>
        <a:p>
          <a:endParaRPr lang="en-US"/>
        </a:p>
      </dgm:t>
    </dgm:pt>
    <dgm:pt modelId="{3DC3640E-27E4-4EA6-82A6-95FD9E17F447}" type="sibTrans" cxnId="{D7A5CA4E-510C-40B4-A552-C7344FA364E6}">
      <dgm:prSet/>
      <dgm:spPr/>
      <dgm:t>
        <a:bodyPr/>
        <a:lstStyle/>
        <a:p>
          <a:endParaRPr lang="en-US"/>
        </a:p>
      </dgm:t>
    </dgm:pt>
    <dgm:pt modelId="{08B68E33-F5EF-4503-9A4A-D2CD1464493C}">
      <dgm:prSet/>
      <dgm:spPr/>
      <dgm:t>
        <a:bodyPr/>
        <a:lstStyle/>
        <a:p>
          <a:pPr>
            <a:lnSpc>
              <a:spcPct val="100000"/>
            </a:lnSpc>
          </a:pPr>
          <a:r>
            <a:rPr lang="en-US"/>
            <a:t>Nó có giá bao nhiêu? (chi phí bảo vệ và kiểm soát)</a:t>
          </a:r>
        </a:p>
      </dgm:t>
    </dgm:pt>
    <dgm:pt modelId="{D2E25FEA-F750-4DCE-B60F-A65F449BF393}" type="parTrans" cxnId="{1A3F379D-2F7F-43F5-B9C9-8B1A02B391E4}">
      <dgm:prSet/>
      <dgm:spPr/>
      <dgm:t>
        <a:bodyPr/>
        <a:lstStyle/>
        <a:p>
          <a:endParaRPr lang="en-US"/>
        </a:p>
      </dgm:t>
    </dgm:pt>
    <dgm:pt modelId="{9ED06020-D544-44F5-A700-5E3C224A74E4}" type="sibTrans" cxnId="{1A3F379D-2F7F-43F5-B9C9-8B1A02B391E4}">
      <dgm:prSet/>
      <dgm:spPr/>
      <dgm:t>
        <a:bodyPr/>
        <a:lstStyle/>
        <a:p>
          <a:endParaRPr lang="en-US"/>
        </a:p>
      </dgm:t>
    </dgm:pt>
    <dgm:pt modelId="{96CF588D-7CF3-4065-A07D-977672CA85D2}">
      <dgm:prSet/>
      <dgm:spPr/>
      <dgm:t>
        <a:bodyPr/>
        <a:lstStyle/>
        <a:p>
          <a:pPr>
            <a:lnSpc>
              <a:spcPct val="100000"/>
            </a:lnSpc>
          </a:pPr>
          <a:r>
            <a:rPr lang="en-US" dirty="0" err="1"/>
            <a:t>Làm</a:t>
          </a:r>
          <a:r>
            <a:rPr lang="en-US" dirty="0"/>
            <a:t> </a:t>
          </a:r>
          <a:r>
            <a:rPr lang="en-US" dirty="0" err="1"/>
            <a:t>thế</a:t>
          </a:r>
          <a:r>
            <a:rPr lang="en-US" dirty="0"/>
            <a:t> </a:t>
          </a:r>
          <a:r>
            <a:rPr lang="en-US" dirty="0" err="1"/>
            <a:t>nào</a:t>
          </a:r>
          <a:r>
            <a:rPr lang="en-US" dirty="0"/>
            <a:t> </a:t>
          </a:r>
          <a:r>
            <a:rPr lang="en-US" dirty="0" err="1"/>
            <a:t>là</a:t>
          </a:r>
          <a:r>
            <a:rPr lang="en-US" dirty="0"/>
            <a:t> </a:t>
          </a:r>
          <a:r>
            <a:rPr lang="en-US" dirty="0" err="1"/>
            <a:t>nó</a:t>
          </a:r>
          <a:r>
            <a:rPr lang="en-US" dirty="0"/>
            <a:t> </a:t>
          </a:r>
          <a:r>
            <a:rPr lang="en-US" dirty="0" err="1"/>
            <a:t>hiệu</a:t>
          </a:r>
          <a:r>
            <a:rPr lang="en-US" dirty="0"/>
            <a:t> </a:t>
          </a:r>
          <a:r>
            <a:rPr lang="en-US" dirty="0" err="1"/>
            <a:t>quả</a:t>
          </a:r>
          <a:r>
            <a:rPr lang="en-US" dirty="0"/>
            <a:t>? (</a:t>
          </a:r>
          <a:r>
            <a:rPr lang="en-US" dirty="0" err="1"/>
            <a:t>phân</a:t>
          </a:r>
          <a:r>
            <a:rPr lang="en-US" dirty="0"/>
            <a:t> </a:t>
          </a:r>
          <a:r>
            <a:rPr lang="en-US" dirty="0" err="1"/>
            <a:t>tích</a:t>
          </a:r>
          <a:r>
            <a:rPr lang="en-US" dirty="0"/>
            <a:t> chi </a:t>
          </a:r>
          <a:r>
            <a:rPr lang="en-US" dirty="0" err="1"/>
            <a:t>phí</a:t>
          </a:r>
          <a:r>
            <a:rPr lang="en-US" dirty="0"/>
            <a:t>/</a:t>
          </a:r>
          <a:r>
            <a:rPr lang="en-US" dirty="0" err="1"/>
            <a:t>lợi</a:t>
          </a:r>
          <a:r>
            <a:rPr lang="en-US" dirty="0"/>
            <a:t> </a:t>
          </a:r>
          <a:r>
            <a:rPr lang="en-US" dirty="0" err="1"/>
            <a:t>ích</a:t>
          </a:r>
          <a:r>
            <a:rPr lang="en-US" dirty="0"/>
            <a:t> </a:t>
          </a:r>
          <a:r>
            <a:rPr lang="en-US" dirty="0" err="1"/>
            <a:t>hoặc</a:t>
          </a:r>
          <a:r>
            <a:rPr lang="en-US" dirty="0"/>
            <a:t> </a:t>
          </a:r>
          <a:r>
            <a:rPr lang="en-US" dirty="0" err="1"/>
            <a:t>lợi</a:t>
          </a:r>
          <a:r>
            <a:rPr lang="en-US" dirty="0"/>
            <a:t> </a:t>
          </a:r>
          <a:r>
            <a:rPr lang="en-US" dirty="0" err="1"/>
            <a:t>tức</a:t>
          </a:r>
          <a:r>
            <a:rPr lang="en-US" dirty="0"/>
            <a:t> </a:t>
          </a:r>
          <a:r>
            <a:rPr lang="en-US" dirty="0" err="1"/>
            <a:t>đầu</a:t>
          </a:r>
          <a:r>
            <a:rPr lang="en-US" dirty="0"/>
            <a:t> </a:t>
          </a:r>
          <a:r>
            <a:rPr lang="en-US" dirty="0" err="1"/>
            <a:t>tư</a:t>
          </a:r>
          <a:r>
            <a:rPr lang="en-US" dirty="0"/>
            <a:t> [ROI])</a:t>
          </a:r>
        </a:p>
      </dgm:t>
    </dgm:pt>
    <dgm:pt modelId="{EF8F35E7-9305-4779-B376-DA0B4E5FF073}" type="parTrans" cxnId="{9DF94FCA-7873-4574-B1EC-BDFA8D1CA6B5}">
      <dgm:prSet/>
      <dgm:spPr/>
      <dgm:t>
        <a:bodyPr/>
        <a:lstStyle/>
        <a:p>
          <a:endParaRPr lang="en-US"/>
        </a:p>
      </dgm:t>
    </dgm:pt>
    <dgm:pt modelId="{641C70B5-D213-4B86-B2EE-072EFC8C8259}" type="sibTrans" cxnId="{9DF94FCA-7873-4574-B1EC-BDFA8D1CA6B5}">
      <dgm:prSet/>
      <dgm:spPr/>
      <dgm:t>
        <a:bodyPr/>
        <a:lstStyle/>
        <a:p>
          <a:endParaRPr lang="en-US"/>
        </a:p>
      </dgm:t>
    </dgm:pt>
    <dgm:pt modelId="{58D60B53-05C9-4A51-83C2-A6961F307924}" type="pres">
      <dgm:prSet presAssocID="{C88DCBCE-814E-4FEF-9EEA-6C4D0C91AB75}" presName="root" presStyleCnt="0">
        <dgm:presLayoutVars>
          <dgm:dir/>
          <dgm:resizeHandles val="exact"/>
        </dgm:presLayoutVars>
      </dgm:prSet>
      <dgm:spPr/>
    </dgm:pt>
    <dgm:pt modelId="{6E227B6F-849B-44BE-95D1-AB8DE3AE89AD}" type="pres">
      <dgm:prSet presAssocID="{3BCF6397-D768-42AA-BF2B-E51BACFF0A12}" presName="compNode" presStyleCnt="0"/>
      <dgm:spPr/>
    </dgm:pt>
    <dgm:pt modelId="{0E0C22E7-E3A7-40F9-9FE8-05297FF45BE0}" type="pres">
      <dgm:prSet presAssocID="{3BCF6397-D768-42AA-BF2B-E51BACFF0A12}" presName="bgRect" presStyleLbl="bgShp" presStyleIdx="0" presStyleCnt="7" custLinFactNeighborX="-13540" custLinFactNeighborY="-4134"/>
      <dgm:spPr/>
    </dgm:pt>
    <dgm:pt modelId="{9E3A3E81-46A1-40C1-9777-A84AAEDE8892}" type="pres">
      <dgm:prSet presAssocID="{3BCF6397-D768-42AA-BF2B-E51BACFF0A1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apanese Dolls"/>
        </a:ext>
      </dgm:extLst>
    </dgm:pt>
    <dgm:pt modelId="{7BE67FD9-81A0-4058-9CD3-33122AD091FB}" type="pres">
      <dgm:prSet presAssocID="{3BCF6397-D768-42AA-BF2B-E51BACFF0A12}" presName="spaceRect" presStyleCnt="0"/>
      <dgm:spPr/>
    </dgm:pt>
    <dgm:pt modelId="{7C093E7B-065F-43E0-B974-8E8C6116CEDF}" type="pres">
      <dgm:prSet presAssocID="{3BCF6397-D768-42AA-BF2B-E51BACFF0A12}" presName="parTx" presStyleLbl="revTx" presStyleIdx="0" presStyleCnt="7">
        <dgm:presLayoutVars>
          <dgm:chMax val="0"/>
          <dgm:chPref val="0"/>
        </dgm:presLayoutVars>
      </dgm:prSet>
      <dgm:spPr/>
    </dgm:pt>
    <dgm:pt modelId="{620F90C9-5913-4162-B5FD-B498DEEBA96F}" type="pres">
      <dgm:prSet presAssocID="{9AE28CDE-99D8-4789-9191-6C58BA736440}" presName="sibTrans" presStyleCnt="0"/>
      <dgm:spPr/>
    </dgm:pt>
    <dgm:pt modelId="{8C505AA8-B40A-4DD6-AA67-167B6CC405FE}" type="pres">
      <dgm:prSet presAssocID="{EC5459A8-40C8-4E5F-8CBD-1E61F229B7DD}" presName="compNode" presStyleCnt="0"/>
      <dgm:spPr/>
    </dgm:pt>
    <dgm:pt modelId="{BE35CAA3-8C81-4B4B-9FA8-65E53BCB22DD}" type="pres">
      <dgm:prSet presAssocID="{EC5459A8-40C8-4E5F-8CBD-1E61F229B7DD}" presName="bgRect" presStyleLbl="bgShp" presStyleIdx="1" presStyleCnt="7"/>
      <dgm:spPr/>
    </dgm:pt>
    <dgm:pt modelId="{9A9B8166-27C7-4F7B-AD1E-B51A623FE8F0}" type="pres">
      <dgm:prSet presAssocID="{EC5459A8-40C8-4E5F-8CBD-1E61F229B7D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sion chart"/>
        </a:ext>
      </dgm:extLst>
    </dgm:pt>
    <dgm:pt modelId="{01E7F110-A9E4-4F44-8553-DD17239182A0}" type="pres">
      <dgm:prSet presAssocID="{EC5459A8-40C8-4E5F-8CBD-1E61F229B7DD}" presName="spaceRect" presStyleCnt="0"/>
      <dgm:spPr/>
    </dgm:pt>
    <dgm:pt modelId="{F91079A9-8683-40E1-827B-2391657F2B75}" type="pres">
      <dgm:prSet presAssocID="{EC5459A8-40C8-4E5F-8CBD-1E61F229B7DD}" presName="parTx" presStyleLbl="revTx" presStyleIdx="1" presStyleCnt="7">
        <dgm:presLayoutVars>
          <dgm:chMax val="0"/>
          <dgm:chPref val="0"/>
        </dgm:presLayoutVars>
      </dgm:prSet>
      <dgm:spPr/>
    </dgm:pt>
    <dgm:pt modelId="{DB622DEB-EA5D-4074-9965-737E2B5B543E}" type="pres">
      <dgm:prSet presAssocID="{B55E05AB-39D5-4E6D-A217-A9840D3A0ED1}" presName="sibTrans" presStyleCnt="0"/>
      <dgm:spPr/>
    </dgm:pt>
    <dgm:pt modelId="{AA4B73C0-8F8D-48D3-9035-9363DD5C52F6}" type="pres">
      <dgm:prSet presAssocID="{B416E026-FAF9-4127-8F27-06488FDC5A75}" presName="compNode" presStyleCnt="0"/>
      <dgm:spPr/>
    </dgm:pt>
    <dgm:pt modelId="{D68F40B8-FA63-4B08-AAA3-B3ED4F125D37}" type="pres">
      <dgm:prSet presAssocID="{B416E026-FAF9-4127-8F27-06488FDC5A75}" presName="bgRect" presStyleLbl="bgShp" presStyleIdx="2" presStyleCnt="7"/>
      <dgm:spPr/>
    </dgm:pt>
    <dgm:pt modelId="{A6277913-773C-44B0-9334-89322B7BEBA2}" type="pres">
      <dgm:prSet presAssocID="{B416E026-FAF9-4127-8F27-06488FDC5A7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s"/>
        </a:ext>
      </dgm:extLst>
    </dgm:pt>
    <dgm:pt modelId="{80A35884-5450-4206-BBA6-8B9758475A7D}" type="pres">
      <dgm:prSet presAssocID="{B416E026-FAF9-4127-8F27-06488FDC5A75}" presName="spaceRect" presStyleCnt="0"/>
      <dgm:spPr/>
    </dgm:pt>
    <dgm:pt modelId="{323BDDD1-2DD9-4104-BAD1-0DADFCC433D0}" type="pres">
      <dgm:prSet presAssocID="{B416E026-FAF9-4127-8F27-06488FDC5A75}" presName="parTx" presStyleLbl="revTx" presStyleIdx="2" presStyleCnt="7">
        <dgm:presLayoutVars>
          <dgm:chMax val="0"/>
          <dgm:chPref val="0"/>
        </dgm:presLayoutVars>
      </dgm:prSet>
      <dgm:spPr/>
    </dgm:pt>
    <dgm:pt modelId="{D74E9C3B-7075-4470-BF1B-154DD95A11DC}" type="pres">
      <dgm:prSet presAssocID="{B93E6C3C-BB70-4078-B084-BD18DB5504B6}" presName="sibTrans" presStyleCnt="0"/>
      <dgm:spPr/>
    </dgm:pt>
    <dgm:pt modelId="{725B6288-D16D-4BAB-8B6D-3D36B92BA4AC}" type="pres">
      <dgm:prSet presAssocID="{21CC7931-25FF-475F-B515-0DA2D6174048}" presName="compNode" presStyleCnt="0"/>
      <dgm:spPr/>
    </dgm:pt>
    <dgm:pt modelId="{8B691BD4-BB61-48C7-896C-C570EE3508AE}" type="pres">
      <dgm:prSet presAssocID="{21CC7931-25FF-475F-B515-0DA2D6174048}" presName="bgRect" presStyleLbl="bgShp" presStyleIdx="3" presStyleCnt="7"/>
      <dgm:spPr/>
    </dgm:pt>
    <dgm:pt modelId="{D919CB9A-960C-4584-A109-EB0BE56FC27B}" type="pres">
      <dgm:prSet presAssocID="{21CC7931-25FF-475F-B515-0DA2D617404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ortune Cookie"/>
        </a:ext>
      </dgm:extLst>
    </dgm:pt>
    <dgm:pt modelId="{42DF2CAB-56C0-4103-8F55-324CB2B39C32}" type="pres">
      <dgm:prSet presAssocID="{21CC7931-25FF-475F-B515-0DA2D6174048}" presName="spaceRect" presStyleCnt="0"/>
      <dgm:spPr/>
    </dgm:pt>
    <dgm:pt modelId="{2341BB10-CCEB-416C-BF17-6E4A3BEFCFD7}" type="pres">
      <dgm:prSet presAssocID="{21CC7931-25FF-475F-B515-0DA2D6174048}" presName="parTx" presStyleLbl="revTx" presStyleIdx="3" presStyleCnt="7">
        <dgm:presLayoutVars>
          <dgm:chMax val="0"/>
          <dgm:chPref val="0"/>
        </dgm:presLayoutVars>
      </dgm:prSet>
      <dgm:spPr/>
    </dgm:pt>
    <dgm:pt modelId="{4A42A1F9-F28D-4069-A709-A8E2EE96FE6B}" type="pres">
      <dgm:prSet presAssocID="{418CB89A-7649-461F-82BC-7552AA56A12C}" presName="sibTrans" presStyleCnt="0"/>
      <dgm:spPr/>
    </dgm:pt>
    <dgm:pt modelId="{0B6265F2-EFEE-4008-B050-960944DBBDDE}" type="pres">
      <dgm:prSet presAssocID="{01ED39CB-8AC6-43F0-A217-167F1B843958}" presName="compNode" presStyleCnt="0"/>
      <dgm:spPr/>
    </dgm:pt>
    <dgm:pt modelId="{204F8662-269B-43BE-B451-70F01B6FAE73}" type="pres">
      <dgm:prSet presAssocID="{01ED39CB-8AC6-43F0-A217-167F1B843958}" presName="bgRect" presStyleLbl="bgShp" presStyleIdx="4" presStyleCnt="7"/>
      <dgm:spPr/>
    </dgm:pt>
    <dgm:pt modelId="{DCB96E9B-13D5-4CA6-BFA6-358EC853BCA4}" type="pres">
      <dgm:prSet presAssocID="{01ED39CB-8AC6-43F0-A217-167F1B84395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nching Diagram"/>
        </a:ext>
      </dgm:extLst>
    </dgm:pt>
    <dgm:pt modelId="{23D1F794-0B6C-46BC-B7B6-5D66E164B1F7}" type="pres">
      <dgm:prSet presAssocID="{01ED39CB-8AC6-43F0-A217-167F1B843958}" presName="spaceRect" presStyleCnt="0"/>
      <dgm:spPr/>
    </dgm:pt>
    <dgm:pt modelId="{7C9FC707-9611-46EA-82F4-FA61B5B4599D}" type="pres">
      <dgm:prSet presAssocID="{01ED39CB-8AC6-43F0-A217-167F1B843958}" presName="parTx" presStyleLbl="revTx" presStyleIdx="4" presStyleCnt="7">
        <dgm:presLayoutVars>
          <dgm:chMax val="0"/>
          <dgm:chPref val="0"/>
        </dgm:presLayoutVars>
      </dgm:prSet>
      <dgm:spPr/>
    </dgm:pt>
    <dgm:pt modelId="{C9EF831E-B044-411A-AF2C-5C97C0598DAA}" type="pres">
      <dgm:prSet presAssocID="{3DC3640E-27E4-4EA6-82A6-95FD9E17F447}" presName="sibTrans" presStyleCnt="0"/>
      <dgm:spPr/>
    </dgm:pt>
    <dgm:pt modelId="{20CBA22F-0F5A-4BC1-9420-B7236A437621}" type="pres">
      <dgm:prSet presAssocID="{08B68E33-F5EF-4503-9A4A-D2CD1464493C}" presName="compNode" presStyleCnt="0"/>
      <dgm:spPr/>
    </dgm:pt>
    <dgm:pt modelId="{DE2A3E7E-5AA2-4839-B613-1BB2CAFA5761}" type="pres">
      <dgm:prSet presAssocID="{08B68E33-F5EF-4503-9A4A-D2CD1464493C}" presName="bgRect" presStyleLbl="bgShp" presStyleIdx="5" presStyleCnt="7"/>
      <dgm:spPr/>
    </dgm:pt>
    <dgm:pt modelId="{48E979FC-64DC-49D9-9E92-219435BEF8E1}" type="pres">
      <dgm:prSet presAssocID="{08B68E33-F5EF-4503-9A4A-D2CD1464493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nabata Tree"/>
        </a:ext>
      </dgm:extLst>
    </dgm:pt>
    <dgm:pt modelId="{8BD406D0-CC20-4177-B8A8-F6E0193B26F2}" type="pres">
      <dgm:prSet presAssocID="{08B68E33-F5EF-4503-9A4A-D2CD1464493C}" presName="spaceRect" presStyleCnt="0"/>
      <dgm:spPr/>
    </dgm:pt>
    <dgm:pt modelId="{85A75F84-B349-4BDD-9968-8319EE02BC2F}" type="pres">
      <dgm:prSet presAssocID="{08B68E33-F5EF-4503-9A4A-D2CD1464493C}" presName="parTx" presStyleLbl="revTx" presStyleIdx="5" presStyleCnt="7">
        <dgm:presLayoutVars>
          <dgm:chMax val="0"/>
          <dgm:chPref val="0"/>
        </dgm:presLayoutVars>
      </dgm:prSet>
      <dgm:spPr/>
    </dgm:pt>
    <dgm:pt modelId="{2EFAD45A-1435-4444-8546-3DF5368D059A}" type="pres">
      <dgm:prSet presAssocID="{9ED06020-D544-44F5-A700-5E3C224A74E4}" presName="sibTrans" presStyleCnt="0"/>
      <dgm:spPr/>
    </dgm:pt>
    <dgm:pt modelId="{540A9833-7452-4CA3-AB11-D7FFB273995D}" type="pres">
      <dgm:prSet presAssocID="{96CF588D-7CF3-4065-A07D-977672CA85D2}" presName="compNode" presStyleCnt="0"/>
      <dgm:spPr/>
    </dgm:pt>
    <dgm:pt modelId="{86ABAB70-EB36-40C3-960D-6F0CD2C72DEC}" type="pres">
      <dgm:prSet presAssocID="{96CF588D-7CF3-4065-A07D-977672CA85D2}" presName="bgRect" presStyleLbl="bgShp" presStyleIdx="6" presStyleCnt="7"/>
      <dgm:spPr/>
    </dgm:pt>
    <dgm:pt modelId="{4D0A1E14-E157-4BD6-B26C-5B4AA6B75699}" type="pres">
      <dgm:prSet presAssocID="{96CF588D-7CF3-4065-A07D-977672CA85D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Wind Chime"/>
        </a:ext>
      </dgm:extLst>
    </dgm:pt>
    <dgm:pt modelId="{25AD5D9D-9E4D-487A-9CC0-CF2E7839FD6F}" type="pres">
      <dgm:prSet presAssocID="{96CF588D-7CF3-4065-A07D-977672CA85D2}" presName="spaceRect" presStyleCnt="0"/>
      <dgm:spPr/>
    </dgm:pt>
    <dgm:pt modelId="{9E6FE695-59E5-4425-8151-49F52C2C21CD}" type="pres">
      <dgm:prSet presAssocID="{96CF588D-7CF3-4065-A07D-977672CA85D2}" presName="parTx" presStyleLbl="revTx" presStyleIdx="6" presStyleCnt="7">
        <dgm:presLayoutVars>
          <dgm:chMax val="0"/>
          <dgm:chPref val="0"/>
        </dgm:presLayoutVars>
      </dgm:prSet>
      <dgm:spPr/>
    </dgm:pt>
  </dgm:ptLst>
  <dgm:cxnLst>
    <dgm:cxn modelId="{B6A18B0C-7A9B-4A6A-8AA4-7069B195C342}" srcId="{C88DCBCE-814E-4FEF-9EEA-6C4D0C91AB75}" destId="{B416E026-FAF9-4127-8F27-06488FDC5A75}" srcOrd="2" destOrd="0" parTransId="{DDF59075-4461-4F65-90E1-184C9469DA0A}" sibTransId="{B93E6C3C-BB70-4078-B084-BD18DB5504B6}"/>
    <dgm:cxn modelId="{134B2F16-1257-45D6-8C15-D74FDBB3EE0E}" type="presOf" srcId="{3BCF6397-D768-42AA-BF2B-E51BACFF0A12}" destId="{7C093E7B-065F-43E0-B974-8E8C6116CEDF}" srcOrd="0" destOrd="0" presId="urn:microsoft.com/office/officeart/2018/2/layout/IconVerticalSolidList"/>
    <dgm:cxn modelId="{0FDB052B-49C9-4BC5-8644-230EBCBE39EF}" type="presOf" srcId="{EC5459A8-40C8-4E5F-8CBD-1E61F229B7DD}" destId="{F91079A9-8683-40E1-827B-2391657F2B75}" srcOrd="0" destOrd="0" presId="urn:microsoft.com/office/officeart/2018/2/layout/IconVerticalSolidList"/>
    <dgm:cxn modelId="{9C427331-88C9-4AB5-AA0A-CD3C58808C3A}" srcId="{C88DCBCE-814E-4FEF-9EEA-6C4D0C91AB75}" destId="{21CC7931-25FF-475F-B515-0DA2D6174048}" srcOrd="3" destOrd="0" parTransId="{DCF3756A-60C0-4F21-941D-A91E2D632175}" sibTransId="{418CB89A-7649-461F-82BC-7552AA56A12C}"/>
    <dgm:cxn modelId="{D7A5CA4E-510C-40B4-A552-C7344FA364E6}" srcId="{C88DCBCE-814E-4FEF-9EEA-6C4D0C91AB75}" destId="{01ED39CB-8AC6-43F0-A217-167F1B843958}" srcOrd="4" destOrd="0" parTransId="{8950BEFA-95ED-4F11-90D2-582BF8F9B252}" sibTransId="{3DC3640E-27E4-4EA6-82A6-95FD9E17F447}"/>
    <dgm:cxn modelId="{C66AAF6F-E017-4C04-8F52-242E4746166D}" type="presOf" srcId="{B416E026-FAF9-4127-8F27-06488FDC5A75}" destId="{323BDDD1-2DD9-4104-BAD1-0DADFCC433D0}" srcOrd="0" destOrd="0" presId="urn:microsoft.com/office/officeart/2018/2/layout/IconVerticalSolidList"/>
    <dgm:cxn modelId="{B8944054-097A-43B6-A116-BE0C76DFCCF2}" srcId="{C88DCBCE-814E-4FEF-9EEA-6C4D0C91AB75}" destId="{3BCF6397-D768-42AA-BF2B-E51BACFF0A12}" srcOrd="0" destOrd="0" parTransId="{E3EF51FC-D9BD-456D-BA27-ACB0D1DAAD5C}" sibTransId="{9AE28CDE-99D8-4789-9191-6C58BA736440}"/>
    <dgm:cxn modelId="{002C6F55-5A98-4C8C-AF00-2C2246C2DBC7}" srcId="{C88DCBCE-814E-4FEF-9EEA-6C4D0C91AB75}" destId="{EC5459A8-40C8-4E5F-8CBD-1E61F229B7DD}" srcOrd="1" destOrd="0" parTransId="{7E6C4C7E-E840-4848-B893-7487BC1904ED}" sibTransId="{B55E05AB-39D5-4E6D-A217-A9840D3A0ED1}"/>
    <dgm:cxn modelId="{47897398-FDDF-4DD2-86B1-217B723809B1}" type="presOf" srcId="{C88DCBCE-814E-4FEF-9EEA-6C4D0C91AB75}" destId="{58D60B53-05C9-4A51-83C2-A6961F307924}" srcOrd="0" destOrd="0" presId="urn:microsoft.com/office/officeart/2018/2/layout/IconVerticalSolidList"/>
    <dgm:cxn modelId="{1A3F379D-2F7F-43F5-B9C9-8B1A02B391E4}" srcId="{C88DCBCE-814E-4FEF-9EEA-6C4D0C91AB75}" destId="{08B68E33-F5EF-4503-9A4A-D2CD1464493C}" srcOrd="5" destOrd="0" parTransId="{D2E25FEA-F750-4DCE-B60F-A65F449BF393}" sibTransId="{9ED06020-D544-44F5-A700-5E3C224A74E4}"/>
    <dgm:cxn modelId="{2D4A7EA9-7B3C-438D-85D3-DB7CE918B6A0}" type="presOf" srcId="{08B68E33-F5EF-4503-9A4A-D2CD1464493C}" destId="{85A75F84-B349-4BDD-9968-8319EE02BC2F}" srcOrd="0" destOrd="0" presId="urn:microsoft.com/office/officeart/2018/2/layout/IconVerticalSolidList"/>
    <dgm:cxn modelId="{0ADCC3B4-40D4-40C0-A419-89A9003E9883}" type="presOf" srcId="{01ED39CB-8AC6-43F0-A217-167F1B843958}" destId="{7C9FC707-9611-46EA-82F4-FA61B5B4599D}" srcOrd="0" destOrd="0" presId="urn:microsoft.com/office/officeart/2018/2/layout/IconVerticalSolidList"/>
    <dgm:cxn modelId="{9DF94FCA-7873-4574-B1EC-BDFA8D1CA6B5}" srcId="{C88DCBCE-814E-4FEF-9EEA-6C4D0C91AB75}" destId="{96CF588D-7CF3-4065-A07D-977672CA85D2}" srcOrd="6" destOrd="0" parTransId="{EF8F35E7-9305-4779-B376-DA0B4E5FF073}" sibTransId="{641C70B5-D213-4B86-B2EE-072EFC8C8259}"/>
    <dgm:cxn modelId="{E0480EEC-7161-40A0-A0C3-1F781229ABB2}" type="presOf" srcId="{96CF588D-7CF3-4065-A07D-977672CA85D2}" destId="{9E6FE695-59E5-4425-8151-49F52C2C21CD}" srcOrd="0" destOrd="0" presId="urn:microsoft.com/office/officeart/2018/2/layout/IconVerticalSolidList"/>
    <dgm:cxn modelId="{7D9831F7-50B1-4D23-B6E6-34593B8C8638}" type="presOf" srcId="{21CC7931-25FF-475F-B515-0DA2D6174048}" destId="{2341BB10-CCEB-416C-BF17-6E4A3BEFCFD7}" srcOrd="0" destOrd="0" presId="urn:microsoft.com/office/officeart/2018/2/layout/IconVerticalSolidList"/>
    <dgm:cxn modelId="{B8FAFE64-2320-4EEF-83E3-018A01DD208F}" type="presParOf" srcId="{58D60B53-05C9-4A51-83C2-A6961F307924}" destId="{6E227B6F-849B-44BE-95D1-AB8DE3AE89AD}" srcOrd="0" destOrd="0" presId="urn:microsoft.com/office/officeart/2018/2/layout/IconVerticalSolidList"/>
    <dgm:cxn modelId="{09F0EC85-2D64-4D67-9727-64ADE2936D33}" type="presParOf" srcId="{6E227B6F-849B-44BE-95D1-AB8DE3AE89AD}" destId="{0E0C22E7-E3A7-40F9-9FE8-05297FF45BE0}" srcOrd="0" destOrd="0" presId="urn:microsoft.com/office/officeart/2018/2/layout/IconVerticalSolidList"/>
    <dgm:cxn modelId="{23D7A3BA-7F22-4C4F-AFB2-47F19EE940A9}" type="presParOf" srcId="{6E227B6F-849B-44BE-95D1-AB8DE3AE89AD}" destId="{9E3A3E81-46A1-40C1-9777-A84AAEDE8892}" srcOrd="1" destOrd="0" presId="urn:microsoft.com/office/officeart/2018/2/layout/IconVerticalSolidList"/>
    <dgm:cxn modelId="{11D24545-EE15-4C36-8E9B-8042C9C12FBB}" type="presParOf" srcId="{6E227B6F-849B-44BE-95D1-AB8DE3AE89AD}" destId="{7BE67FD9-81A0-4058-9CD3-33122AD091FB}" srcOrd="2" destOrd="0" presId="urn:microsoft.com/office/officeart/2018/2/layout/IconVerticalSolidList"/>
    <dgm:cxn modelId="{0B5EB57A-957F-4601-906F-DCD25D20DC0D}" type="presParOf" srcId="{6E227B6F-849B-44BE-95D1-AB8DE3AE89AD}" destId="{7C093E7B-065F-43E0-B974-8E8C6116CEDF}" srcOrd="3" destOrd="0" presId="urn:microsoft.com/office/officeart/2018/2/layout/IconVerticalSolidList"/>
    <dgm:cxn modelId="{3BCF1B2E-25D1-4A70-A284-1376B6934AD5}" type="presParOf" srcId="{58D60B53-05C9-4A51-83C2-A6961F307924}" destId="{620F90C9-5913-4162-B5FD-B498DEEBA96F}" srcOrd="1" destOrd="0" presId="urn:microsoft.com/office/officeart/2018/2/layout/IconVerticalSolidList"/>
    <dgm:cxn modelId="{C30118E9-A1A3-45E0-A1DC-AA323A2D7CBA}" type="presParOf" srcId="{58D60B53-05C9-4A51-83C2-A6961F307924}" destId="{8C505AA8-B40A-4DD6-AA67-167B6CC405FE}" srcOrd="2" destOrd="0" presId="urn:microsoft.com/office/officeart/2018/2/layout/IconVerticalSolidList"/>
    <dgm:cxn modelId="{8C6C9BF1-C8B6-40A9-99A7-51A3979F185B}" type="presParOf" srcId="{8C505AA8-B40A-4DD6-AA67-167B6CC405FE}" destId="{BE35CAA3-8C81-4B4B-9FA8-65E53BCB22DD}" srcOrd="0" destOrd="0" presId="urn:microsoft.com/office/officeart/2018/2/layout/IconVerticalSolidList"/>
    <dgm:cxn modelId="{20E65312-6ABB-4096-B8A0-ACBFDA5BAF0B}" type="presParOf" srcId="{8C505AA8-B40A-4DD6-AA67-167B6CC405FE}" destId="{9A9B8166-27C7-4F7B-AD1E-B51A623FE8F0}" srcOrd="1" destOrd="0" presId="urn:microsoft.com/office/officeart/2018/2/layout/IconVerticalSolidList"/>
    <dgm:cxn modelId="{B07F6B8A-2366-4722-945B-7920C5D5CB77}" type="presParOf" srcId="{8C505AA8-B40A-4DD6-AA67-167B6CC405FE}" destId="{01E7F110-A9E4-4F44-8553-DD17239182A0}" srcOrd="2" destOrd="0" presId="urn:microsoft.com/office/officeart/2018/2/layout/IconVerticalSolidList"/>
    <dgm:cxn modelId="{ABF06CD2-678B-4DD8-9FBD-BBB3A6DF4FBE}" type="presParOf" srcId="{8C505AA8-B40A-4DD6-AA67-167B6CC405FE}" destId="{F91079A9-8683-40E1-827B-2391657F2B75}" srcOrd="3" destOrd="0" presId="urn:microsoft.com/office/officeart/2018/2/layout/IconVerticalSolidList"/>
    <dgm:cxn modelId="{B09DFB76-8E34-4D99-8E12-98D9D8E649E4}" type="presParOf" srcId="{58D60B53-05C9-4A51-83C2-A6961F307924}" destId="{DB622DEB-EA5D-4074-9965-737E2B5B543E}" srcOrd="3" destOrd="0" presId="urn:microsoft.com/office/officeart/2018/2/layout/IconVerticalSolidList"/>
    <dgm:cxn modelId="{F4AD13B5-9B6F-45F4-BBDC-F263DED30ADD}" type="presParOf" srcId="{58D60B53-05C9-4A51-83C2-A6961F307924}" destId="{AA4B73C0-8F8D-48D3-9035-9363DD5C52F6}" srcOrd="4" destOrd="0" presId="urn:microsoft.com/office/officeart/2018/2/layout/IconVerticalSolidList"/>
    <dgm:cxn modelId="{C22536E9-8BE1-4891-9532-E7B41E140577}" type="presParOf" srcId="{AA4B73C0-8F8D-48D3-9035-9363DD5C52F6}" destId="{D68F40B8-FA63-4B08-AAA3-B3ED4F125D37}" srcOrd="0" destOrd="0" presId="urn:microsoft.com/office/officeart/2018/2/layout/IconVerticalSolidList"/>
    <dgm:cxn modelId="{7A3A9265-96DC-435F-8519-FE5F1C672EFA}" type="presParOf" srcId="{AA4B73C0-8F8D-48D3-9035-9363DD5C52F6}" destId="{A6277913-773C-44B0-9334-89322B7BEBA2}" srcOrd="1" destOrd="0" presId="urn:microsoft.com/office/officeart/2018/2/layout/IconVerticalSolidList"/>
    <dgm:cxn modelId="{7FB6D1AA-6642-4E9B-AE6E-2FE31EB9EC12}" type="presParOf" srcId="{AA4B73C0-8F8D-48D3-9035-9363DD5C52F6}" destId="{80A35884-5450-4206-BBA6-8B9758475A7D}" srcOrd="2" destOrd="0" presId="urn:microsoft.com/office/officeart/2018/2/layout/IconVerticalSolidList"/>
    <dgm:cxn modelId="{2CFE0975-53AB-4B83-A062-B99138B45182}" type="presParOf" srcId="{AA4B73C0-8F8D-48D3-9035-9363DD5C52F6}" destId="{323BDDD1-2DD9-4104-BAD1-0DADFCC433D0}" srcOrd="3" destOrd="0" presId="urn:microsoft.com/office/officeart/2018/2/layout/IconVerticalSolidList"/>
    <dgm:cxn modelId="{322DB70D-9080-4A05-928D-E4480110516D}" type="presParOf" srcId="{58D60B53-05C9-4A51-83C2-A6961F307924}" destId="{D74E9C3B-7075-4470-BF1B-154DD95A11DC}" srcOrd="5" destOrd="0" presId="urn:microsoft.com/office/officeart/2018/2/layout/IconVerticalSolidList"/>
    <dgm:cxn modelId="{36FB71BE-CF89-4258-80AD-6739FACF85B9}" type="presParOf" srcId="{58D60B53-05C9-4A51-83C2-A6961F307924}" destId="{725B6288-D16D-4BAB-8B6D-3D36B92BA4AC}" srcOrd="6" destOrd="0" presId="urn:microsoft.com/office/officeart/2018/2/layout/IconVerticalSolidList"/>
    <dgm:cxn modelId="{A044B506-99C2-4F4C-B5FF-FEB233A93258}" type="presParOf" srcId="{725B6288-D16D-4BAB-8B6D-3D36B92BA4AC}" destId="{8B691BD4-BB61-48C7-896C-C570EE3508AE}" srcOrd="0" destOrd="0" presId="urn:microsoft.com/office/officeart/2018/2/layout/IconVerticalSolidList"/>
    <dgm:cxn modelId="{EBC64A24-415C-44C7-9E60-6CDA859AFE12}" type="presParOf" srcId="{725B6288-D16D-4BAB-8B6D-3D36B92BA4AC}" destId="{D919CB9A-960C-4584-A109-EB0BE56FC27B}" srcOrd="1" destOrd="0" presId="urn:microsoft.com/office/officeart/2018/2/layout/IconVerticalSolidList"/>
    <dgm:cxn modelId="{66F70C47-12E2-4546-B6E8-AC67FD52008C}" type="presParOf" srcId="{725B6288-D16D-4BAB-8B6D-3D36B92BA4AC}" destId="{42DF2CAB-56C0-4103-8F55-324CB2B39C32}" srcOrd="2" destOrd="0" presId="urn:microsoft.com/office/officeart/2018/2/layout/IconVerticalSolidList"/>
    <dgm:cxn modelId="{A918216B-837D-4031-BD60-F00610D22BEA}" type="presParOf" srcId="{725B6288-D16D-4BAB-8B6D-3D36B92BA4AC}" destId="{2341BB10-CCEB-416C-BF17-6E4A3BEFCFD7}" srcOrd="3" destOrd="0" presId="urn:microsoft.com/office/officeart/2018/2/layout/IconVerticalSolidList"/>
    <dgm:cxn modelId="{2D3E11CC-D89A-4030-84D8-3BC31C6CA7F4}" type="presParOf" srcId="{58D60B53-05C9-4A51-83C2-A6961F307924}" destId="{4A42A1F9-F28D-4069-A709-A8E2EE96FE6B}" srcOrd="7" destOrd="0" presId="urn:microsoft.com/office/officeart/2018/2/layout/IconVerticalSolidList"/>
    <dgm:cxn modelId="{4E81134C-A834-447D-981F-905106BA1614}" type="presParOf" srcId="{58D60B53-05C9-4A51-83C2-A6961F307924}" destId="{0B6265F2-EFEE-4008-B050-960944DBBDDE}" srcOrd="8" destOrd="0" presId="urn:microsoft.com/office/officeart/2018/2/layout/IconVerticalSolidList"/>
    <dgm:cxn modelId="{502C86ED-ED7A-493A-B582-9CE5C7DD5EC1}" type="presParOf" srcId="{0B6265F2-EFEE-4008-B050-960944DBBDDE}" destId="{204F8662-269B-43BE-B451-70F01B6FAE73}" srcOrd="0" destOrd="0" presId="urn:microsoft.com/office/officeart/2018/2/layout/IconVerticalSolidList"/>
    <dgm:cxn modelId="{8247BB75-4525-49BB-BE9A-9A393A7A1601}" type="presParOf" srcId="{0B6265F2-EFEE-4008-B050-960944DBBDDE}" destId="{DCB96E9B-13D5-4CA6-BFA6-358EC853BCA4}" srcOrd="1" destOrd="0" presId="urn:microsoft.com/office/officeart/2018/2/layout/IconVerticalSolidList"/>
    <dgm:cxn modelId="{E1BA2178-E3D7-426F-8EA3-941572BF5CCC}" type="presParOf" srcId="{0B6265F2-EFEE-4008-B050-960944DBBDDE}" destId="{23D1F794-0B6C-46BC-B7B6-5D66E164B1F7}" srcOrd="2" destOrd="0" presId="urn:microsoft.com/office/officeart/2018/2/layout/IconVerticalSolidList"/>
    <dgm:cxn modelId="{C9571D42-F08B-446D-8BB9-7CB83C017C78}" type="presParOf" srcId="{0B6265F2-EFEE-4008-B050-960944DBBDDE}" destId="{7C9FC707-9611-46EA-82F4-FA61B5B4599D}" srcOrd="3" destOrd="0" presId="urn:microsoft.com/office/officeart/2018/2/layout/IconVerticalSolidList"/>
    <dgm:cxn modelId="{8E04716C-3D88-4764-A425-441634D6768C}" type="presParOf" srcId="{58D60B53-05C9-4A51-83C2-A6961F307924}" destId="{C9EF831E-B044-411A-AF2C-5C97C0598DAA}" srcOrd="9" destOrd="0" presId="urn:microsoft.com/office/officeart/2018/2/layout/IconVerticalSolidList"/>
    <dgm:cxn modelId="{F6A00DE1-5418-4C78-A5D9-B8EEF294998D}" type="presParOf" srcId="{58D60B53-05C9-4A51-83C2-A6961F307924}" destId="{20CBA22F-0F5A-4BC1-9420-B7236A437621}" srcOrd="10" destOrd="0" presId="urn:microsoft.com/office/officeart/2018/2/layout/IconVerticalSolidList"/>
    <dgm:cxn modelId="{24E2FC7C-FE49-4C20-A5BC-30DDF2BF99D9}" type="presParOf" srcId="{20CBA22F-0F5A-4BC1-9420-B7236A437621}" destId="{DE2A3E7E-5AA2-4839-B613-1BB2CAFA5761}" srcOrd="0" destOrd="0" presId="urn:microsoft.com/office/officeart/2018/2/layout/IconVerticalSolidList"/>
    <dgm:cxn modelId="{B8FD9A4D-1D0A-49DD-8039-8144926333BC}" type="presParOf" srcId="{20CBA22F-0F5A-4BC1-9420-B7236A437621}" destId="{48E979FC-64DC-49D9-9E92-219435BEF8E1}" srcOrd="1" destOrd="0" presId="urn:microsoft.com/office/officeart/2018/2/layout/IconVerticalSolidList"/>
    <dgm:cxn modelId="{F0433C9E-061E-4839-8AEA-1124D203776C}" type="presParOf" srcId="{20CBA22F-0F5A-4BC1-9420-B7236A437621}" destId="{8BD406D0-CC20-4177-B8A8-F6E0193B26F2}" srcOrd="2" destOrd="0" presId="urn:microsoft.com/office/officeart/2018/2/layout/IconVerticalSolidList"/>
    <dgm:cxn modelId="{19EC8539-310E-4CE7-B6EE-02EA39CEC7F3}" type="presParOf" srcId="{20CBA22F-0F5A-4BC1-9420-B7236A437621}" destId="{85A75F84-B349-4BDD-9968-8319EE02BC2F}" srcOrd="3" destOrd="0" presId="urn:microsoft.com/office/officeart/2018/2/layout/IconVerticalSolidList"/>
    <dgm:cxn modelId="{96ADB566-578B-4759-B06C-C3003AF4EFD6}" type="presParOf" srcId="{58D60B53-05C9-4A51-83C2-A6961F307924}" destId="{2EFAD45A-1435-4444-8546-3DF5368D059A}" srcOrd="11" destOrd="0" presId="urn:microsoft.com/office/officeart/2018/2/layout/IconVerticalSolidList"/>
    <dgm:cxn modelId="{E85FB9CA-FC22-4568-8218-4AD538E737A9}" type="presParOf" srcId="{58D60B53-05C9-4A51-83C2-A6961F307924}" destId="{540A9833-7452-4CA3-AB11-D7FFB273995D}" srcOrd="12" destOrd="0" presId="urn:microsoft.com/office/officeart/2018/2/layout/IconVerticalSolidList"/>
    <dgm:cxn modelId="{911AC560-0E64-4770-BC40-C5D4E8612C4F}" type="presParOf" srcId="{540A9833-7452-4CA3-AB11-D7FFB273995D}" destId="{86ABAB70-EB36-40C3-960D-6F0CD2C72DEC}" srcOrd="0" destOrd="0" presId="urn:microsoft.com/office/officeart/2018/2/layout/IconVerticalSolidList"/>
    <dgm:cxn modelId="{674A1A59-8878-4D37-A94E-5888A7AF1E71}" type="presParOf" srcId="{540A9833-7452-4CA3-AB11-D7FFB273995D}" destId="{4D0A1E14-E157-4BD6-B26C-5B4AA6B75699}" srcOrd="1" destOrd="0" presId="urn:microsoft.com/office/officeart/2018/2/layout/IconVerticalSolidList"/>
    <dgm:cxn modelId="{53EDE54E-423D-4ED5-B8DB-F49AE91485E7}" type="presParOf" srcId="{540A9833-7452-4CA3-AB11-D7FFB273995D}" destId="{25AD5D9D-9E4D-487A-9CC0-CF2E7839FD6F}" srcOrd="2" destOrd="0" presId="urn:microsoft.com/office/officeart/2018/2/layout/IconVerticalSolidList"/>
    <dgm:cxn modelId="{BEDD737A-2F3A-4B42-A85F-614837D28E31}" type="presParOf" srcId="{540A9833-7452-4CA3-AB11-D7FFB273995D}" destId="{9E6FE695-59E5-4425-8151-49F52C2C21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62082D-223D-4E2D-96E5-329FD82D49F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8A051E-D603-440D-9FE1-5DD894BC8DF3}">
      <dgm:prSet/>
      <dgm:spPr/>
      <dgm:t>
        <a:bodyPr/>
        <a:lstStyle/>
        <a:p>
          <a:r>
            <a:rPr lang="en-US"/>
            <a:t>Tài sản của bạn</a:t>
          </a:r>
        </a:p>
      </dgm:t>
    </dgm:pt>
    <dgm:pt modelId="{0B05C4F0-89AE-40E4-AB37-F952ABEE079D}" type="parTrans" cxnId="{50BA023C-716E-42CA-AE6A-CEAC74D7A9B4}">
      <dgm:prSet/>
      <dgm:spPr/>
      <dgm:t>
        <a:bodyPr/>
        <a:lstStyle/>
        <a:p>
          <a:endParaRPr lang="en-US"/>
        </a:p>
      </dgm:t>
    </dgm:pt>
    <dgm:pt modelId="{31BFB1E0-77A7-4C4D-A668-2451CEFD568D}" type="sibTrans" cxnId="{50BA023C-716E-42CA-AE6A-CEAC74D7A9B4}">
      <dgm:prSet/>
      <dgm:spPr/>
      <dgm:t>
        <a:bodyPr/>
        <a:lstStyle/>
        <a:p>
          <a:endParaRPr lang="en-US"/>
        </a:p>
      </dgm:t>
    </dgm:pt>
    <dgm:pt modelId="{D36C57DD-102A-49AF-8347-7248756313E3}">
      <dgm:prSet/>
      <dgm:spPr/>
      <dgm:t>
        <a:bodyPr/>
        <a:lstStyle/>
        <a:p>
          <a:r>
            <a:rPr lang="en-US"/>
            <a:t>Cơ sở hạ tầng mạng của bạn</a:t>
          </a:r>
        </a:p>
      </dgm:t>
    </dgm:pt>
    <dgm:pt modelId="{77A1A3FA-D63F-4F9A-B1DD-C0163DEFBA54}" type="parTrans" cxnId="{DABDA3EF-FA6C-445B-A83E-5732D85A0846}">
      <dgm:prSet/>
      <dgm:spPr/>
      <dgm:t>
        <a:bodyPr/>
        <a:lstStyle/>
        <a:p>
          <a:endParaRPr lang="en-US"/>
        </a:p>
      </dgm:t>
    </dgm:pt>
    <dgm:pt modelId="{C8CECEE1-4804-4556-9D9F-F480B4F4AD01}" type="sibTrans" cxnId="{DABDA3EF-FA6C-445B-A83E-5732D85A0846}">
      <dgm:prSet/>
      <dgm:spPr/>
      <dgm:t>
        <a:bodyPr/>
        <a:lstStyle/>
        <a:p>
          <a:endParaRPr lang="en-US"/>
        </a:p>
      </dgm:t>
    </dgm:pt>
    <dgm:pt modelId="{AAAE86F7-1A3A-4FE2-A326-A3CA1343D785}">
      <dgm:prSet/>
      <dgm:spPr/>
      <dgm:t>
        <a:bodyPr/>
        <a:lstStyle/>
        <a:p>
          <a:r>
            <a:rPr lang="en-US"/>
            <a:t>Tính khả dụng của mạng của bạn</a:t>
          </a:r>
        </a:p>
      </dgm:t>
    </dgm:pt>
    <dgm:pt modelId="{F4F9E048-CC15-4D27-AE2A-EE72884E2B5C}" type="parTrans" cxnId="{09F142CA-4B80-4853-B7AF-98736933FC6F}">
      <dgm:prSet/>
      <dgm:spPr/>
      <dgm:t>
        <a:bodyPr/>
        <a:lstStyle/>
        <a:p>
          <a:endParaRPr lang="en-US"/>
        </a:p>
      </dgm:t>
    </dgm:pt>
    <dgm:pt modelId="{19951041-0FB0-49BD-8B40-7A5E226A2B3C}" type="sibTrans" cxnId="{09F142CA-4B80-4853-B7AF-98736933FC6F}">
      <dgm:prSet/>
      <dgm:spPr/>
      <dgm:t>
        <a:bodyPr/>
        <a:lstStyle/>
        <a:p>
          <a:endParaRPr lang="en-US"/>
        </a:p>
      </dgm:t>
    </dgm:pt>
    <dgm:pt modelId="{B7E6D41A-A8A9-44E4-A446-D78BAB3A6DA0}">
      <dgm:prSet/>
      <dgm:spPr/>
      <dgm:t>
        <a:bodyPr/>
        <a:lstStyle/>
        <a:p>
          <a:r>
            <a:rPr lang="en-US"/>
            <a:t>Dữ liệu cá nhân bí mật</a:t>
          </a:r>
        </a:p>
      </dgm:t>
    </dgm:pt>
    <dgm:pt modelId="{122D3B00-7761-4512-8FCF-5F93193ECE60}" type="parTrans" cxnId="{08FC40AA-8818-4B54-85E4-13D11655AAA7}">
      <dgm:prSet/>
      <dgm:spPr/>
      <dgm:t>
        <a:bodyPr/>
        <a:lstStyle/>
        <a:p>
          <a:endParaRPr lang="en-US"/>
        </a:p>
      </dgm:t>
    </dgm:pt>
    <dgm:pt modelId="{D4C4C2BE-D7A2-485F-B93E-0BB14EFCDF56}" type="sibTrans" cxnId="{08FC40AA-8818-4B54-85E4-13D11655AAA7}">
      <dgm:prSet/>
      <dgm:spPr/>
      <dgm:t>
        <a:bodyPr/>
        <a:lstStyle/>
        <a:p>
          <a:endParaRPr lang="en-US"/>
        </a:p>
      </dgm:t>
    </dgm:pt>
    <dgm:pt modelId="{2D42555E-A160-477C-8427-E75915A646BF}" type="pres">
      <dgm:prSet presAssocID="{BE62082D-223D-4E2D-96E5-329FD82D49FB}" presName="linear" presStyleCnt="0">
        <dgm:presLayoutVars>
          <dgm:animLvl val="lvl"/>
          <dgm:resizeHandles val="exact"/>
        </dgm:presLayoutVars>
      </dgm:prSet>
      <dgm:spPr/>
    </dgm:pt>
    <dgm:pt modelId="{D9287ADB-F415-47EF-9FC2-C0ADD7CDDB37}" type="pres">
      <dgm:prSet presAssocID="{A58A051E-D603-440D-9FE1-5DD894BC8DF3}" presName="parentText" presStyleLbl="node1" presStyleIdx="0" presStyleCnt="4">
        <dgm:presLayoutVars>
          <dgm:chMax val="0"/>
          <dgm:bulletEnabled val="1"/>
        </dgm:presLayoutVars>
      </dgm:prSet>
      <dgm:spPr/>
    </dgm:pt>
    <dgm:pt modelId="{8F3877AA-C471-44C2-8307-EB06B9E69362}" type="pres">
      <dgm:prSet presAssocID="{31BFB1E0-77A7-4C4D-A668-2451CEFD568D}" presName="spacer" presStyleCnt="0"/>
      <dgm:spPr/>
    </dgm:pt>
    <dgm:pt modelId="{A53A93C4-F8A3-4014-942C-DB3AF4F17148}" type="pres">
      <dgm:prSet presAssocID="{D36C57DD-102A-49AF-8347-7248756313E3}" presName="parentText" presStyleLbl="node1" presStyleIdx="1" presStyleCnt="4">
        <dgm:presLayoutVars>
          <dgm:chMax val="0"/>
          <dgm:bulletEnabled val="1"/>
        </dgm:presLayoutVars>
      </dgm:prSet>
      <dgm:spPr/>
    </dgm:pt>
    <dgm:pt modelId="{7F99426B-D04E-43D3-BDA9-E0D850468FFD}" type="pres">
      <dgm:prSet presAssocID="{C8CECEE1-4804-4556-9D9F-F480B4F4AD01}" presName="spacer" presStyleCnt="0"/>
      <dgm:spPr/>
    </dgm:pt>
    <dgm:pt modelId="{E32AD91D-1381-4FA2-8E78-E25780D6B465}" type="pres">
      <dgm:prSet presAssocID="{AAAE86F7-1A3A-4FE2-A326-A3CA1343D785}" presName="parentText" presStyleLbl="node1" presStyleIdx="2" presStyleCnt="4">
        <dgm:presLayoutVars>
          <dgm:chMax val="0"/>
          <dgm:bulletEnabled val="1"/>
        </dgm:presLayoutVars>
      </dgm:prSet>
      <dgm:spPr/>
    </dgm:pt>
    <dgm:pt modelId="{4A8063FA-09D7-471E-A419-115A53BA0B5E}" type="pres">
      <dgm:prSet presAssocID="{19951041-0FB0-49BD-8B40-7A5E226A2B3C}" presName="spacer" presStyleCnt="0"/>
      <dgm:spPr/>
    </dgm:pt>
    <dgm:pt modelId="{91B9E22C-1BD9-44A4-8CFC-5643FC27077E}" type="pres">
      <dgm:prSet presAssocID="{B7E6D41A-A8A9-44E4-A446-D78BAB3A6DA0}" presName="parentText" presStyleLbl="node1" presStyleIdx="3" presStyleCnt="4">
        <dgm:presLayoutVars>
          <dgm:chMax val="0"/>
          <dgm:bulletEnabled val="1"/>
        </dgm:presLayoutVars>
      </dgm:prSet>
      <dgm:spPr/>
    </dgm:pt>
  </dgm:ptLst>
  <dgm:cxnLst>
    <dgm:cxn modelId="{D624790D-DEFC-4F29-A612-B5E788E122E7}" type="presOf" srcId="{A58A051E-D603-440D-9FE1-5DD894BC8DF3}" destId="{D9287ADB-F415-47EF-9FC2-C0ADD7CDDB37}" srcOrd="0" destOrd="0" presId="urn:microsoft.com/office/officeart/2005/8/layout/vList2"/>
    <dgm:cxn modelId="{5B8C0C23-D70F-47C3-811B-65B5BDB421C9}" type="presOf" srcId="{B7E6D41A-A8A9-44E4-A446-D78BAB3A6DA0}" destId="{91B9E22C-1BD9-44A4-8CFC-5643FC27077E}" srcOrd="0" destOrd="0" presId="urn:microsoft.com/office/officeart/2005/8/layout/vList2"/>
    <dgm:cxn modelId="{50BA023C-716E-42CA-AE6A-CEAC74D7A9B4}" srcId="{BE62082D-223D-4E2D-96E5-329FD82D49FB}" destId="{A58A051E-D603-440D-9FE1-5DD894BC8DF3}" srcOrd="0" destOrd="0" parTransId="{0B05C4F0-89AE-40E4-AB37-F952ABEE079D}" sibTransId="{31BFB1E0-77A7-4C4D-A668-2451CEFD568D}"/>
    <dgm:cxn modelId="{61C7FB43-6A6A-4DC6-976E-934477BE9D10}" type="presOf" srcId="{AAAE86F7-1A3A-4FE2-A326-A3CA1343D785}" destId="{E32AD91D-1381-4FA2-8E78-E25780D6B465}" srcOrd="0" destOrd="0" presId="urn:microsoft.com/office/officeart/2005/8/layout/vList2"/>
    <dgm:cxn modelId="{B6947448-8077-435C-9A0B-9EE52D9B017B}" type="presOf" srcId="{D36C57DD-102A-49AF-8347-7248756313E3}" destId="{A53A93C4-F8A3-4014-942C-DB3AF4F17148}" srcOrd="0" destOrd="0" presId="urn:microsoft.com/office/officeart/2005/8/layout/vList2"/>
    <dgm:cxn modelId="{E7D7D370-F2D8-400A-80CE-2FA4A4AA5462}" type="presOf" srcId="{BE62082D-223D-4E2D-96E5-329FD82D49FB}" destId="{2D42555E-A160-477C-8427-E75915A646BF}" srcOrd="0" destOrd="0" presId="urn:microsoft.com/office/officeart/2005/8/layout/vList2"/>
    <dgm:cxn modelId="{08FC40AA-8818-4B54-85E4-13D11655AAA7}" srcId="{BE62082D-223D-4E2D-96E5-329FD82D49FB}" destId="{B7E6D41A-A8A9-44E4-A446-D78BAB3A6DA0}" srcOrd="3" destOrd="0" parTransId="{122D3B00-7761-4512-8FCF-5F93193ECE60}" sibTransId="{D4C4C2BE-D7A2-485F-B93E-0BB14EFCDF56}"/>
    <dgm:cxn modelId="{09F142CA-4B80-4853-B7AF-98736933FC6F}" srcId="{BE62082D-223D-4E2D-96E5-329FD82D49FB}" destId="{AAAE86F7-1A3A-4FE2-A326-A3CA1343D785}" srcOrd="2" destOrd="0" parTransId="{F4F9E048-CC15-4D27-AE2A-EE72884E2B5C}" sibTransId="{19951041-0FB0-49BD-8B40-7A5E226A2B3C}"/>
    <dgm:cxn modelId="{DABDA3EF-FA6C-445B-A83E-5732D85A0846}" srcId="{BE62082D-223D-4E2D-96E5-329FD82D49FB}" destId="{D36C57DD-102A-49AF-8347-7248756313E3}" srcOrd="1" destOrd="0" parTransId="{77A1A3FA-D63F-4F9A-B1DD-C0163DEFBA54}" sibTransId="{C8CECEE1-4804-4556-9D9F-F480B4F4AD01}"/>
    <dgm:cxn modelId="{08EDFD3F-BBE3-4892-8946-A54172EB96EE}" type="presParOf" srcId="{2D42555E-A160-477C-8427-E75915A646BF}" destId="{D9287ADB-F415-47EF-9FC2-C0ADD7CDDB37}" srcOrd="0" destOrd="0" presId="urn:microsoft.com/office/officeart/2005/8/layout/vList2"/>
    <dgm:cxn modelId="{801BC1FA-9F15-495E-9AAF-4D3F6E0EC188}" type="presParOf" srcId="{2D42555E-A160-477C-8427-E75915A646BF}" destId="{8F3877AA-C471-44C2-8307-EB06B9E69362}" srcOrd="1" destOrd="0" presId="urn:microsoft.com/office/officeart/2005/8/layout/vList2"/>
    <dgm:cxn modelId="{77692114-863D-436D-8BBC-62032D2F0415}" type="presParOf" srcId="{2D42555E-A160-477C-8427-E75915A646BF}" destId="{A53A93C4-F8A3-4014-942C-DB3AF4F17148}" srcOrd="2" destOrd="0" presId="urn:microsoft.com/office/officeart/2005/8/layout/vList2"/>
    <dgm:cxn modelId="{A1D7CA32-3B97-4CDE-BB41-1735F0D887B2}" type="presParOf" srcId="{2D42555E-A160-477C-8427-E75915A646BF}" destId="{7F99426B-D04E-43D3-BDA9-E0D850468FFD}" srcOrd="3" destOrd="0" presId="urn:microsoft.com/office/officeart/2005/8/layout/vList2"/>
    <dgm:cxn modelId="{9DA97A65-0A28-40D3-80BF-B7806A9E9A42}" type="presParOf" srcId="{2D42555E-A160-477C-8427-E75915A646BF}" destId="{E32AD91D-1381-4FA2-8E78-E25780D6B465}" srcOrd="4" destOrd="0" presId="urn:microsoft.com/office/officeart/2005/8/layout/vList2"/>
    <dgm:cxn modelId="{9C46A0CF-94E9-4328-8423-E78973F4B043}" type="presParOf" srcId="{2D42555E-A160-477C-8427-E75915A646BF}" destId="{4A8063FA-09D7-471E-A419-115A53BA0B5E}" srcOrd="5" destOrd="0" presId="urn:microsoft.com/office/officeart/2005/8/layout/vList2"/>
    <dgm:cxn modelId="{046E2C3A-9CBB-448B-804B-E31F46B6C99F}" type="presParOf" srcId="{2D42555E-A160-477C-8427-E75915A646BF}" destId="{91B9E22C-1BD9-44A4-8CFC-5643FC27077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74DE906-7385-4EE1-AA27-4642877497EA}" type="doc">
      <dgm:prSet loTypeId="urn:microsoft.com/office/officeart/2005/8/layout/lProcess1" loCatId="process" qsTypeId="urn:microsoft.com/office/officeart/2005/8/quickstyle/simple1" qsCatId="simple" csTypeId="urn:microsoft.com/office/officeart/2005/8/colors/accent1_2" csCatId="accent1"/>
      <dgm:spPr/>
      <dgm:t>
        <a:bodyPr/>
        <a:lstStyle/>
        <a:p>
          <a:endParaRPr lang="en-US"/>
        </a:p>
      </dgm:t>
    </dgm:pt>
    <dgm:pt modelId="{2873364D-7C0F-4C94-87B5-B09CDFC9DBC1}">
      <dgm:prSet/>
      <dgm:spPr/>
      <dgm:t>
        <a:bodyPr/>
        <a:lstStyle/>
        <a:p>
          <a:r>
            <a:rPr lang="en-US" dirty="0" err="1"/>
            <a:t>Bước</a:t>
          </a:r>
          <a:r>
            <a:rPr lang="en-US" dirty="0"/>
            <a:t> 1: </a:t>
          </a:r>
          <a:r>
            <a:rPr lang="en-US" dirty="0" err="1"/>
            <a:t>Khoảng</a:t>
          </a:r>
          <a:r>
            <a:rPr lang="en-US" dirty="0"/>
            <a:t> </a:t>
          </a:r>
          <a:r>
            <a:rPr lang="en-US" dirty="0" err="1"/>
            <a:t>không</a:t>
          </a:r>
          <a:r>
            <a:rPr lang="en-US" dirty="0"/>
            <a:t> </a:t>
          </a:r>
          <a:r>
            <a:rPr lang="en-US" dirty="0" err="1"/>
            <a:t>quảng</a:t>
          </a:r>
          <a:r>
            <a:rPr lang="en-US" dirty="0"/>
            <a:t> </a:t>
          </a:r>
          <a:r>
            <a:rPr lang="en-US" dirty="0" err="1"/>
            <a:t>cáo</a:t>
          </a:r>
          <a:r>
            <a:rPr lang="en-US" dirty="0"/>
            <a:t>, </a:t>
          </a:r>
          <a:r>
            <a:rPr lang="en-US" dirty="0" err="1"/>
            <a:t>Định</a:t>
          </a:r>
          <a:r>
            <a:rPr lang="en-US" dirty="0"/>
            <a:t> </a:t>
          </a:r>
          <a:r>
            <a:rPr lang="en-US" dirty="0" err="1"/>
            <a:t>nghĩa</a:t>
          </a:r>
          <a:r>
            <a:rPr lang="en-US" dirty="0"/>
            <a:t> </a:t>
          </a:r>
          <a:r>
            <a:rPr lang="en-US" dirty="0" err="1"/>
            <a:t>và</a:t>
          </a:r>
          <a:r>
            <a:rPr lang="en-US" dirty="0"/>
            <a:t> </a:t>
          </a:r>
          <a:r>
            <a:rPr lang="en-US" dirty="0" err="1"/>
            <a:t>Yêu</a:t>
          </a:r>
          <a:r>
            <a:rPr lang="en-US" dirty="0"/>
            <a:t> </a:t>
          </a:r>
          <a:r>
            <a:rPr lang="en-US" dirty="0" err="1"/>
            <a:t>cầu</a:t>
          </a:r>
          <a:endParaRPr lang="en-US" dirty="0"/>
        </a:p>
      </dgm:t>
    </dgm:pt>
    <dgm:pt modelId="{79D36F09-BC35-402B-AF19-865552E0B17F}" type="parTrans" cxnId="{9CE12BE0-B177-42BE-A054-3628292E6494}">
      <dgm:prSet/>
      <dgm:spPr/>
      <dgm:t>
        <a:bodyPr/>
        <a:lstStyle/>
        <a:p>
          <a:endParaRPr lang="en-US"/>
        </a:p>
      </dgm:t>
    </dgm:pt>
    <dgm:pt modelId="{BDD755AE-9550-4210-9F5B-8A2FC522F799}" type="sibTrans" cxnId="{9CE12BE0-B177-42BE-A054-3628292E6494}">
      <dgm:prSet/>
      <dgm:spPr/>
      <dgm:t>
        <a:bodyPr/>
        <a:lstStyle/>
        <a:p>
          <a:endParaRPr lang="en-US"/>
        </a:p>
      </dgm:t>
    </dgm:pt>
    <dgm:pt modelId="{B2532759-DE2D-4D76-9760-86FD3B3CFF4E}">
      <dgm:prSet/>
      <dgm:spPr/>
      <dgm:t>
        <a:bodyPr/>
        <a:lstStyle/>
        <a:p>
          <a:r>
            <a:rPr lang="en-US" dirty="0"/>
            <a:t>Giai </a:t>
          </a:r>
          <a:r>
            <a:rPr lang="en-US" dirty="0" err="1"/>
            <a:t>đoạn</a:t>
          </a:r>
          <a:r>
            <a:rPr lang="en-US" dirty="0"/>
            <a:t> 1: </a:t>
          </a:r>
          <a:r>
            <a:rPr lang="en-US" dirty="0" err="1"/>
            <a:t>Xác</a:t>
          </a:r>
          <a:r>
            <a:rPr lang="en-US" dirty="0"/>
            <a:t> </a:t>
          </a:r>
          <a:r>
            <a:rPr lang="en-US" dirty="0" err="1"/>
            <a:t>định</a:t>
          </a:r>
          <a:r>
            <a:rPr lang="en-US" dirty="0"/>
            <a:t> </a:t>
          </a:r>
          <a:r>
            <a:rPr lang="en-US" dirty="0" err="1"/>
            <a:t>các</a:t>
          </a:r>
          <a:r>
            <a:rPr lang="en-US" dirty="0"/>
            <a:t> </a:t>
          </a:r>
          <a:r>
            <a:rPr lang="en-US" dirty="0" err="1"/>
            <a:t>quy</a:t>
          </a:r>
          <a:r>
            <a:rPr lang="en-US" dirty="0"/>
            <a:t> </a:t>
          </a:r>
          <a:r>
            <a:rPr lang="en-US" dirty="0" err="1"/>
            <a:t>trình</a:t>
          </a:r>
          <a:r>
            <a:rPr lang="en-US" dirty="0"/>
            <a:t> </a:t>
          </a:r>
          <a:r>
            <a:rPr lang="en-US" dirty="0" err="1"/>
            <a:t>kinh</a:t>
          </a:r>
          <a:r>
            <a:rPr lang="en-US" dirty="0"/>
            <a:t> </a:t>
          </a:r>
          <a:r>
            <a:rPr lang="en-US" dirty="0" err="1"/>
            <a:t>doanh</a:t>
          </a:r>
          <a:r>
            <a:rPr lang="en-US" dirty="0"/>
            <a:t> </a:t>
          </a:r>
          <a:r>
            <a:rPr lang="en-US" dirty="0" err="1"/>
            <a:t>quan</a:t>
          </a:r>
          <a:r>
            <a:rPr lang="en-US" dirty="0"/>
            <a:t> </a:t>
          </a:r>
          <a:r>
            <a:rPr lang="en-US" dirty="0" err="1"/>
            <a:t>trọng</a:t>
          </a:r>
          <a:r>
            <a:rPr lang="en-US" dirty="0"/>
            <a:t>.</a:t>
          </a:r>
        </a:p>
      </dgm:t>
    </dgm:pt>
    <dgm:pt modelId="{AC3E3C24-8107-4180-B3D3-100AF4E30CE7}" type="parTrans" cxnId="{77A25B52-124E-4084-9D2A-612B9C65F115}">
      <dgm:prSet/>
      <dgm:spPr/>
      <dgm:t>
        <a:bodyPr/>
        <a:lstStyle/>
        <a:p>
          <a:endParaRPr lang="en-US"/>
        </a:p>
      </dgm:t>
    </dgm:pt>
    <dgm:pt modelId="{05640A16-1B9F-4709-87EC-B9DD97AB24BC}" type="sibTrans" cxnId="{77A25B52-124E-4084-9D2A-612B9C65F115}">
      <dgm:prSet/>
      <dgm:spPr/>
      <dgm:t>
        <a:bodyPr/>
        <a:lstStyle/>
        <a:p>
          <a:endParaRPr lang="en-US"/>
        </a:p>
      </dgm:t>
    </dgm:pt>
    <dgm:pt modelId="{B3F361F0-2011-4F31-9E18-F76B4B7B5104}">
      <dgm:prSet/>
      <dgm:spPr/>
      <dgm:t>
        <a:bodyPr/>
        <a:lstStyle/>
        <a:p>
          <a:r>
            <a:rPr lang="en-US"/>
            <a:t>Giai đoạn 2: Tạo danh sách tài sản được sử dụng bởi các quy trình quan trọng đó.</a:t>
          </a:r>
        </a:p>
      </dgm:t>
    </dgm:pt>
    <dgm:pt modelId="{BC1AA275-4013-4913-8FDA-44721F90545B}" type="parTrans" cxnId="{FEB6D545-8A2F-452A-A0AA-D799F33DB8ED}">
      <dgm:prSet/>
      <dgm:spPr/>
      <dgm:t>
        <a:bodyPr/>
        <a:lstStyle/>
        <a:p>
          <a:endParaRPr lang="en-US"/>
        </a:p>
      </dgm:t>
    </dgm:pt>
    <dgm:pt modelId="{3386C42D-0764-4640-AF54-20BFE103D458}" type="sibTrans" cxnId="{FEB6D545-8A2F-452A-A0AA-D799F33DB8ED}">
      <dgm:prSet/>
      <dgm:spPr/>
      <dgm:t>
        <a:bodyPr/>
        <a:lstStyle/>
        <a:p>
          <a:endParaRPr lang="en-US"/>
        </a:p>
      </dgm:t>
    </dgm:pt>
    <dgm:pt modelId="{ED87DBF0-8086-45D6-AD4D-200606858F01}">
      <dgm:prSet/>
      <dgm:spPr/>
      <dgm:t>
        <a:bodyPr/>
        <a:lstStyle/>
        <a:p>
          <a:r>
            <a:rPr lang="en-US"/>
            <a:t>Giai đoạn 3: Đặt giá trị cho tài sản hoặc bằng cách nào đó định lượng tầm quan trọng của chúng.</a:t>
          </a:r>
        </a:p>
      </dgm:t>
    </dgm:pt>
    <dgm:pt modelId="{BAB6849D-9AEA-4FB7-826E-DDC7B7857EE9}" type="parTrans" cxnId="{169D927C-A4FB-4BCE-97A5-244980EFE19D}">
      <dgm:prSet/>
      <dgm:spPr/>
      <dgm:t>
        <a:bodyPr/>
        <a:lstStyle/>
        <a:p>
          <a:endParaRPr lang="en-US"/>
        </a:p>
      </dgm:t>
    </dgm:pt>
    <dgm:pt modelId="{FA45340D-FDEB-4DEE-A465-685CE0DADDC2}" type="sibTrans" cxnId="{169D927C-A4FB-4BCE-97A5-244980EFE19D}">
      <dgm:prSet/>
      <dgm:spPr/>
      <dgm:t>
        <a:bodyPr/>
        <a:lstStyle/>
        <a:p>
          <a:endParaRPr lang="en-US"/>
        </a:p>
      </dgm:t>
    </dgm:pt>
    <dgm:pt modelId="{E474632A-6696-4FE3-8D0B-665B3AE007BE}">
      <dgm:prSet/>
      <dgm:spPr/>
      <dgm:t>
        <a:bodyPr/>
        <a:lstStyle/>
        <a:p>
          <a:r>
            <a:rPr lang="en-US"/>
            <a:t>Bước 2: Đánh giá tính dễ bị tổn thương và mối đe dọa</a:t>
          </a:r>
        </a:p>
      </dgm:t>
    </dgm:pt>
    <dgm:pt modelId="{9BDF672D-2805-4935-B334-208BC1A4CDA0}" type="parTrans" cxnId="{05108E08-0904-4CAA-B308-2F278104051E}">
      <dgm:prSet/>
      <dgm:spPr/>
      <dgm:t>
        <a:bodyPr/>
        <a:lstStyle/>
        <a:p>
          <a:endParaRPr lang="en-US"/>
        </a:p>
      </dgm:t>
    </dgm:pt>
    <dgm:pt modelId="{1DAAE8DD-3953-4D17-AA86-665CF8C4A06B}" type="sibTrans" cxnId="{05108E08-0904-4CAA-B308-2F278104051E}">
      <dgm:prSet/>
      <dgm:spPr/>
      <dgm:t>
        <a:bodyPr/>
        <a:lstStyle/>
        <a:p>
          <a:endParaRPr lang="en-US"/>
        </a:p>
      </dgm:t>
    </dgm:pt>
    <dgm:pt modelId="{F6999F0A-31DE-4744-B7F9-DB52F26C4251}">
      <dgm:prSet/>
      <dgm:spPr/>
      <dgm:t>
        <a:bodyPr/>
        <a:lstStyle/>
        <a:p>
          <a:r>
            <a:rPr lang="en-US"/>
            <a:t>Giai đoạn 1: Chạy các công cụ bảo mật tự động để bắt đầu phân tích quy trình.</a:t>
          </a:r>
        </a:p>
      </dgm:t>
    </dgm:pt>
    <dgm:pt modelId="{5318B976-AA7B-4FC5-AF9B-25542C35D746}" type="parTrans" cxnId="{EA572B9D-3EC0-4607-9A08-B655B77E527C}">
      <dgm:prSet/>
      <dgm:spPr/>
      <dgm:t>
        <a:bodyPr/>
        <a:lstStyle/>
        <a:p>
          <a:endParaRPr lang="en-US"/>
        </a:p>
      </dgm:t>
    </dgm:pt>
    <dgm:pt modelId="{C59BBDEB-1172-4585-85AD-911E8EC7CBE8}" type="sibTrans" cxnId="{EA572B9D-3EC0-4607-9A08-B655B77E527C}">
      <dgm:prSet/>
      <dgm:spPr/>
      <dgm:t>
        <a:bodyPr/>
        <a:lstStyle/>
        <a:p>
          <a:endParaRPr lang="en-US"/>
        </a:p>
      </dgm:t>
    </dgm:pt>
    <dgm:pt modelId="{D019E386-C3D8-449C-8B45-136814FEBAAB}">
      <dgm:prSet/>
      <dgm:spPr/>
      <dgm:t>
        <a:bodyPr/>
        <a:lstStyle/>
        <a:p>
          <a:r>
            <a:rPr lang="en-US"/>
            <a:t>Giai đoạn 2: Tiếp tục với đánh giá thủ công.</a:t>
          </a:r>
        </a:p>
      </dgm:t>
    </dgm:pt>
    <dgm:pt modelId="{704AB0F7-B4E9-44C0-8BB1-88BE29EF29EF}" type="parTrans" cxnId="{28118CE3-049D-4D7E-8CC5-8DFD5F6ACE86}">
      <dgm:prSet/>
      <dgm:spPr/>
      <dgm:t>
        <a:bodyPr/>
        <a:lstStyle/>
        <a:p>
          <a:endParaRPr lang="en-US"/>
        </a:p>
      </dgm:t>
    </dgm:pt>
    <dgm:pt modelId="{59A4BD3B-CE48-4BDA-B4B5-AE83DDF04152}" type="sibTrans" cxnId="{28118CE3-049D-4D7E-8CC5-8DFD5F6ACE86}">
      <dgm:prSet/>
      <dgm:spPr/>
      <dgm:t>
        <a:bodyPr/>
        <a:lstStyle/>
        <a:p>
          <a:endParaRPr lang="en-US"/>
        </a:p>
      </dgm:t>
    </dgm:pt>
    <dgm:pt modelId="{07294B54-AE69-4C42-A24E-AB7EB5F26932}">
      <dgm:prSet/>
      <dgm:spPr/>
      <dgm:t>
        <a:bodyPr/>
        <a:lstStyle/>
        <a:p>
          <a:r>
            <a:rPr lang="en-US"/>
            <a:t>Bước 3: Đánh giá các biện pháp kiểm soát</a:t>
          </a:r>
        </a:p>
      </dgm:t>
    </dgm:pt>
    <dgm:pt modelId="{10E180B2-10E4-413C-ABE9-06094DE803D5}" type="parTrans" cxnId="{11680C77-A51C-471D-A31B-F1A5F52C652F}">
      <dgm:prSet/>
      <dgm:spPr/>
      <dgm:t>
        <a:bodyPr/>
        <a:lstStyle/>
        <a:p>
          <a:endParaRPr lang="en-US"/>
        </a:p>
      </dgm:t>
    </dgm:pt>
    <dgm:pt modelId="{B2BF9B34-2059-4CBB-87D2-83631717259E}" type="sibTrans" cxnId="{11680C77-A51C-471D-A31B-F1A5F52C652F}">
      <dgm:prSet/>
      <dgm:spPr/>
      <dgm:t>
        <a:bodyPr/>
        <a:lstStyle/>
        <a:p>
          <a:endParaRPr lang="en-US"/>
        </a:p>
      </dgm:t>
    </dgm:pt>
    <dgm:pt modelId="{64681401-6294-4608-AA53-A182C5649072}">
      <dgm:prSet/>
      <dgm:spPr/>
      <dgm:t>
        <a:bodyPr/>
        <a:lstStyle/>
        <a:p>
          <a:r>
            <a:rPr lang="en-US"/>
            <a:t>Xác định các biện pháp bảo vệ và kiểm soát tiềm năng, cũng như chi phí liên quan.</a:t>
          </a:r>
        </a:p>
      </dgm:t>
    </dgm:pt>
    <dgm:pt modelId="{6196B9CD-F6B3-4311-BA3F-8BAB7C81D0DE}" type="parTrans" cxnId="{670E91B8-87E2-463F-9A32-0EB8B3F6D160}">
      <dgm:prSet/>
      <dgm:spPr/>
      <dgm:t>
        <a:bodyPr/>
        <a:lstStyle/>
        <a:p>
          <a:endParaRPr lang="en-US"/>
        </a:p>
      </dgm:t>
    </dgm:pt>
    <dgm:pt modelId="{824B1758-F1B2-4775-A737-894770DA6E3C}" type="sibTrans" cxnId="{670E91B8-87E2-463F-9A32-0EB8B3F6D160}">
      <dgm:prSet/>
      <dgm:spPr/>
      <dgm:t>
        <a:bodyPr/>
        <a:lstStyle/>
        <a:p>
          <a:endParaRPr lang="en-US"/>
        </a:p>
      </dgm:t>
    </dgm:pt>
    <dgm:pt modelId="{D895A4D3-33A5-4FEC-9596-346F4AB264CE}" type="pres">
      <dgm:prSet presAssocID="{374DE906-7385-4EE1-AA27-4642877497EA}" presName="Name0" presStyleCnt="0">
        <dgm:presLayoutVars>
          <dgm:dir/>
          <dgm:animLvl val="lvl"/>
          <dgm:resizeHandles val="exact"/>
        </dgm:presLayoutVars>
      </dgm:prSet>
      <dgm:spPr/>
    </dgm:pt>
    <dgm:pt modelId="{1592C0D3-C145-446D-89F7-1E5F3EB1AFC7}" type="pres">
      <dgm:prSet presAssocID="{2873364D-7C0F-4C94-87B5-B09CDFC9DBC1}" presName="vertFlow" presStyleCnt="0"/>
      <dgm:spPr/>
    </dgm:pt>
    <dgm:pt modelId="{0777B315-9CD6-422B-8E9F-891C1274E37C}" type="pres">
      <dgm:prSet presAssocID="{2873364D-7C0F-4C94-87B5-B09CDFC9DBC1}" presName="header" presStyleLbl="node1" presStyleIdx="0" presStyleCnt="3"/>
      <dgm:spPr/>
    </dgm:pt>
    <dgm:pt modelId="{82B079C1-9361-45FC-81A0-F147C1B6D6B0}" type="pres">
      <dgm:prSet presAssocID="{AC3E3C24-8107-4180-B3D3-100AF4E30CE7}" presName="parTrans" presStyleLbl="sibTrans2D1" presStyleIdx="0" presStyleCnt="6"/>
      <dgm:spPr/>
    </dgm:pt>
    <dgm:pt modelId="{70317404-B45F-4E83-AAB9-5A6DA78DFC70}" type="pres">
      <dgm:prSet presAssocID="{B2532759-DE2D-4D76-9760-86FD3B3CFF4E}" presName="child" presStyleLbl="alignAccFollowNode1" presStyleIdx="0" presStyleCnt="6">
        <dgm:presLayoutVars>
          <dgm:chMax val="0"/>
          <dgm:bulletEnabled val="1"/>
        </dgm:presLayoutVars>
      </dgm:prSet>
      <dgm:spPr/>
    </dgm:pt>
    <dgm:pt modelId="{6E19E7E1-0B7C-47CB-A44F-1D6C9630F41A}" type="pres">
      <dgm:prSet presAssocID="{05640A16-1B9F-4709-87EC-B9DD97AB24BC}" presName="sibTrans" presStyleLbl="sibTrans2D1" presStyleIdx="1" presStyleCnt="6"/>
      <dgm:spPr/>
    </dgm:pt>
    <dgm:pt modelId="{AC194F69-9BD6-40D0-B445-71493663A52A}" type="pres">
      <dgm:prSet presAssocID="{B3F361F0-2011-4F31-9E18-F76B4B7B5104}" presName="child" presStyleLbl="alignAccFollowNode1" presStyleIdx="1" presStyleCnt="6">
        <dgm:presLayoutVars>
          <dgm:chMax val="0"/>
          <dgm:bulletEnabled val="1"/>
        </dgm:presLayoutVars>
      </dgm:prSet>
      <dgm:spPr/>
    </dgm:pt>
    <dgm:pt modelId="{C55BC2A5-CDE5-4003-9DE5-A7D48FED91A6}" type="pres">
      <dgm:prSet presAssocID="{3386C42D-0764-4640-AF54-20BFE103D458}" presName="sibTrans" presStyleLbl="sibTrans2D1" presStyleIdx="2" presStyleCnt="6"/>
      <dgm:spPr/>
    </dgm:pt>
    <dgm:pt modelId="{57C203DF-BEC4-41F4-A445-D1D39DDE2733}" type="pres">
      <dgm:prSet presAssocID="{ED87DBF0-8086-45D6-AD4D-200606858F01}" presName="child" presStyleLbl="alignAccFollowNode1" presStyleIdx="2" presStyleCnt="6">
        <dgm:presLayoutVars>
          <dgm:chMax val="0"/>
          <dgm:bulletEnabled val="1"/>
        </dgm:presLayoutVars>
      </dgm:prSet>
      <dgm:spPr/>
    </dgm:pt>
    <dgm:pt modelId="{0F89771C-E5DB-416F-BE3C-ED0F26374D6F}" type="pres">
      <dgm:prSet presAssocID="{2873364D-7C0F-4C94-87B5-B09CDFC9DBC1}" presName="hSp" presStyleCnt="0"/>
      <dgm:spPr/>
    </dgm:pt>
    <dgm:pt modelId="{C900F164-8E1E-4951-AF71-3E02B8CD761D}" type="pres">
      <dgm:prSet presAssocID="{E474632A-6696-4FE3-8D0B-665B3AE007BE}" presName="vertFlow" presStyleCnt="0"/>
      <dgm:spPr/>
    </dgm:pt>
    <dgm:pt modelId="{C59E42C5-B0AF-4F9C-9F4A-4BC54024530B}" type="pres">
      <dgm:prSet presAssocID="{E474632A-6696-4FE3-8D0B-665B3AE007BE}" presName="header" presStyleLbl="node1" presStyleIdx="1" presStyleCnt="3"/>
      <dgm:spPr/>
    </dgm:pt>
    <dgm:pt modelId="{98433EC9-0A86-4671-A7CE-A5ADBBC21377}" type="pres">
      <dgm:prSet presAssocID="{5318B976-AA7B-4FC5-AF9B-25542C35D746}" presName="parTrans" presStyleLbl="sibTrans2D1" presStyleIdx="3" presStyleCnt="6"/>
      <dgm:spPr/>
    </dgm:pt>
    <dgm:pt modelId="{554E87D1-673C-4B35-BAC3-720AE5C965E2}" type="pres">
      <dgm:prSet presAssocID="{F6999F0A-31DE-4744-B7F9-DB52F26C4251}" presName="child" presStyleLbl="alignAccFollowNode1" presStyleIdx="3" presStyleCnt="6">
        <dgm:presLayoutVars>
          <dgm:chMax val="0"/>
          <dgm:bulletEnabled val="1"/>
        </dgm:presLayoutVars>
      </dgm:prSet>
      <dgm:spPr/>
    </dgm:pt>
    <dgm:pt modelId="{5247BD29-0042-4ACD-B65D-51CC1B738811}" type="pres">
      <dgm:prSet presAssocID="{C59BBDEB-1172-4585-85AD-911E8EC7CBE8}" presName="sibTrans" presStyleLbl="sibTrans2D1" presStyleIdx="4" presStyleCnt="6"/>
      <dgm:spPr/>
    </dgm:pt>
    <dgm:pt modelId="{EE2A2830-A508-4CD1-BBA3-DF678E56490C}" type="pres">
      <dgm:prSet presAssocID="{D019E386-C3D8-449C-8B45-136814FEBAAB}" presName="child" presStyleLbl="alignAccFollowNode1" presStyleIdx="4" presStyleCnt="6">
        <dgm:presLayoutVars>
          <dgm:chMax val="0"/>
          <dgm:bulletEnabled val="1"/>
        </dgm:presLayoutVars>
      </dgm:prSet>
      <dgm:spPr/>
    </dgm:pt>
    <dgm:pt modelId="{4DBFDB03-4455-493C-BC3C-4CC1D5F68892}" type="pres">
      <dgm:prSet presAssocID="{E474632A-6696-4FE3-8D0B-665B3AE007BE}" presName="hSp" presStyleCnt="0"/>
      <dgm:spPr/>
    </dgm:pt>
    <dgm:pt modelId="{B1633AA7-1F73-4832-A8A1-3A8381D087C4}" type="pres">
      <dgm:prSet presAssocID="{07294B54-AE69-4C42-A24E-AB7EB5F26932}" presName="vertFlow" presStyleCnt="0"/>
      <dgm:spPr/>
    </dgm:pt>
    <dgm:pt modelId="{9B5CA8E6-A6FD-4549-9776-F8090DDB321B}" type="pres">
      <dgm:prSet presAssocID="{07294B54-AE69-4C42-A24E-AB7EB5F26932}" presName="header" presStyleLbl="node1" presStyleIdx="2" presStyleCnt="3"/>
      <dgm:spPr/>
    </dgm:pt>
    <dgm:pt modelId="{14362985-DC41-4A27-932B-9808117E5A76}" type="pres">
      <dgm:prSet presAssocID="{6196B9CD-F6B3-4311-BA3F-8BAB7C81D0DE}" presName="parTrans" presStyleLbl="sibTrans2D1" presStyleIdx="5" presStyleCnt="6"/>
      <dgm:spPr/>
    </dgm:pt>
    <dgm:pt modelId="{562540C8-5DDA-4BA1-BEAC-A20FDF9AD11B}" type="pres">
      <dgm:prSet presAssocID="{64681401-6294-4608-AA53-A182C5649072}" presName="child" presStyleLbl="alignAccFollowNode1" presStyleIdx="5" presStyleCnt="6">
        <dgm:presLayoutVars>
          <dgm:chMax val="0"/>
          <dgm:bulletEnabled val="1"/>
        </dgm:presLayoutVars>
      </dgm:prSet>
      <dgm:spPr/>
    </dgm:pt>
  </dgm:ptLst>
  <dgm:cxnLst>
    <dgm:cxn modelId="{AF52E903-9E0B-453F-874E-615DD684D3F2}" type="presOf" srcId="{D019E386-C3D8-449C-8B45-136814FEBAAB}" destId="{EE2A2830-A508-4CD1-BBA3-DF678E56490C}" srcOrd="0" destOrd="0" presId="urn:microsoft.com/office/officeart/2005/8/layout/lProcess1"/>
    <dgm:cxn modelId="{05108E08-0904-4CAA-B308-2F278104051E}" srcId="{374DE906-7385-4EE1-AA27-4642877497EA}" destId="{E474632A-6696-4FE3-8D0B-665B3AE007BE}" srcOrd="1" destOrd="0" parTransId="{9BDF672D-2805-4935-B334-208BC1A4CDA0}" sibTransId="{1DAAE8DD-3953-4D17-AA86-665CF8C4A06B}"/>
    <dgm:cxn modelId="{A164800E-3A09-4850-830D-ED49FC965F47}" type="presOf" srcId="{05640A16-1B9F-4709-87EC-B9DD97AB24BC}" destId="{6E19E7E1-0B7C-47CB-A44F-1D6C9630F41A}" srcOrd="0" destOrd="0" presId="urn:microsoft.com/office/officeart/2005/8/layout/lProcess1"/>
    <dgm:cxn modelId="{CC55DE18-6FF6-4D08-B793-72803B53D0A0}" type="presOf" srcId="{AC3E3C24-8107-4180-B3D3-100AF4E30CE7}" destId="{82B079C1-9361-45FC-81A0-F147C1B6D6B0}" srcOrd="0" destOrd="0" presId="urn:microsoft.com/office/officeart/2005/8/layout/lProcess1"/>
    <dgm:cxn modelId="{74FFA361-8E1A-412D-B8CC-C50061AC9764}" type="presOf" srcId="{3386C42D-0764-4640-AF54-20BFE103D458}" destId="{C55BC2A5-CDE5-4003-9DE5-A7D48FED91A6}" srcOrd="0" destOrd="0" presId="urn:microsoft.com/office/officeart/2005/8/layout/lProcess1"/>
    <dgm:cxn modelId="{FEB6D545-8A2F-452A-A0AA-D799F33DB8ED}" srcId="{2873364D-7C0F-4C94-87B5-B09CDFC9DBC1}" destId="{B3F361F0-2011-4F31-9E18-F76B4B7B5104}" srcOrd="1" destOrd="0" parTransId="{BC1AA275-4013-4913-8FDA-44721F90545B}" sibTransId="{3386C42D-0764-4640-AF54-20BFE103D458}"/>
    <dgm:cxn modelId="{5CEE724B-8B48-4A9C-8F66-8C9B2B163AFA}" type="presOf" srcId="{2873364D-7C0F-4C94-87B5-B09CDFC9DBC1}" destId="{0777B315-9CD6-422B-8E9F-891C1274E37C}" srcOrd="0" destOrd="0" presId="urn:microsoft.com/office/officeart/2005/8/layout/lProcess1"/>
    <dgm:cxn modelId="{77A25B52-124E-4084-9D2A-612B9C65F115}" srcId="{2873364D-7C0F-4C94-87B5-B09CDFC9DBC1}" destId="{B2532759-DE2D-4D76-9760-86FD3B3CFF4E}" srcOrd="0" destOrd="0" parTransId="{AC3E3C24-8107-4180-B3D3-100AF4E30CE7}" sibTransId="{05640A16-1B9F-4709-87EC-B9DD97AB24BC}"/>
    <dgm:cxn modelId="{01C7E556-4D8D-4155-8584-AFCB12947FB8}" type="presOf" srcId="{64681401-6294-4608-AA53-A182C5649072}" destId="{562540C8-5DDA-4BA1-BEAC-A20FDF9AD11B}" srcOrd="0" destOrd="0" presId="urn:microsoft.com/office/officeart/2005/8/layout/lProcess1"/>
    <dgm:cxn modelId="{11680C77-A51C-471D-A31B-F1A5F52C652F}" srcId="{374DE906-7385-4EE1-AA27-4642877497EA}" destId="{07294B54-AE69-4C42-A24E-AB7EB5F26932}" srcOrd="2" destOrd="0" parTransId="{10E180B2-10E4-413C-ABE9-06094DE803D5}" sibTransId="{B2BF9B34-2059-4CBB-87D2-83631717259E}"/>
    <dgm:cxn modelId="{169D927C-A4FB-4BCE-97A5-244980EFE19D}" srcId="{2873364D-7C0F-4C94-87B5-B09CDFC9DBC1}" destId="{ED87DBF0-8086-45D6-AD4D-200606858F01}" srcOrd="2" destOrd="0" parTransId="{BAB6849D-9AEA-4FB7-826E-DDC7B7857EE9}" sibTransId="{FA45340D-FDEB-4DEE-A465-685CE0DADDC2}"/>
    <dgm:cxn modelId="{2FF7368F-78A8-4B3C-95A8-FA4DFFD2C97E}" type="presOf" srcId="{B2532759-DE2D-4D76-9760-86FD3B3CFF4E}" destId="{70317404-B45F-4E83-AAB9-5A6DA78DFC70}" srcOrd="0" destOrd="0" presId="urn:microsoft.com/office/officeart/2005/8/layout/lProcess1"/>
    <dgm:cxn modelId="{EA572B9D-3EC0-4607-9A08-B655B77E527C}" srcId="{E474632A-6696-4FE3-8D0B-665B3AE007BE}" destId="{F6999F0A-31DE-4744-B7F9-DB52F26C4251}" srcOrd="0" destOrd="0" parTransId="{5318B976-AA7B-4FC5-AF9B-25542C35D746}" sibTransId="{C59BBDEB-1172-4585-85AD-911E8EC7CBE8}"/>
    <dgm:cxn modelId="{3A6F1C9E-4F41-4969-A5FB-4B2D8C62E5E3}" type="presOf" srcId="{E474632A-6696-4FE3-8D0B-665B3AE007BE}" destId="{C59E42C5-B0AF-4F9C-9F4A-4BC54024530B}" srcOrd="0" destOrd="0" presId="urn:microsoft.com/office/officeart/2005/8/layout/lProcess1"/>
    <dgm:cxn modelId="{670E91B8-87E2-463F-9A32-0EB8B3F6D160}" srcId="{07294B54-AE69-4C42-A24E-AB7EB5F26932}" destId="{64681401-6294-4608-AA53-A182C5649072}" srcOrd="0" destOrd="0" parTransId="{6196B9CD-F6B3-4311-BA3F-8BAB7C81D0DE}" sibTransId="{824B1758-F1B2-4775-A737-894770DA6E3C}"/>
    <dgm:cxn modelId="{8856D9C8-F37F-43FF-8B51-068B2199AE10}" type="presOf" srcId="{6196B9CD-F6B3-4311-BA3F-8BAB7C81D0DE}" destId="{14362985-DC41-4A27-932B-9808117E5A76}" srcOrd="0" destOrd="0" presId="urn:microsoft.com/office/officeart/2005/8/layout/lProcess1"/>
    <dgm:cxn modelId="{6F24F3CB-47AB-422E-A3D6-F1880C2BC7D4}" type="presOf" srcId="{F6999F0A-31DE-4744-B7F9-DB52F26C4251}" destId="{554E87D1-673C-4B35-BAC3-720AE5C965E2}" srcOrd="0" destOrd="0" presId="urn:microsoft.com/office/officeart/2005/8/layout/lProcess1"/>
    <dgm:cxn modelId="{550001CF-6707-4A69-A5EC-081B732E06F3}" type="presOf" srcId="{07294B54-AE69-4C42-A24E-AB7EB5F26932}" destId="{9B5CA8E6-A6FD-4549-9776-F8090DDB321B}" srcOrd="0" destOrd="0" presId="urn:microsoft.com/office/officeart/2005/8/layout/lProcess1"/>
    <dgm:cxn modelId="{316206DA-54D0-4E69-ADC8-E3C3BF2CA7A1}" type="presOf" srcId="{C59BBDEB-1172-4585-85AD-911E8EC7CBE8}" destId="{5247BD29-0042-4ACD-B65D-51CC1B738811}" srcOrd="0" destOrd="0" presId="urn:microsoft.com/office/officeart/2005/8/layout/lProcess1"/>
    <dgm:cxn modelId="{194749DB-47A2-49B5-B693-8BAAC23DB936}" type="presOf" srcId="{374DE906-7385-4EE1-AA27-4642877497EA}" destId="{D895A4D3-33A5-4FEC-9596-346F4AB264CE}" srcOrd="0" destOrd="0" presId="urn:microsoft.com/office/officeart/2005/8/layout/lProcess1"/>
    <dgm:cxn modelId="{9CE12BE0-B177-42BE-A054-3628292E6494}" srcId="{374DE906-7385-4EE1-AA27-4642877497EA}" destId="{2873364D-7C0F-4C94-87B5-B09CDFC9DBC1}" srcOrd="0" destOrd="0" parTransId="{79D36F09-BC35-402B-AF19-865552E0B17F}" sibTransId="{BDD755AE-9550-4210-9F5B-8A2FC522F799}"/>
    <dgm:cxn modelId="{28118CE3-049D-4D7E-8CC5-8DFD5F6ACE86}" srcId="{E474632A-6696-4FE3-8D0B-665B3AE007BE}" destId="{D019E386-C3D8-449C-8B45-136814FEBAAB}" srcOrd="1" destOrd="0" parTransId="{704AB0F7-B4E9-44C0-8BB1-88BE29EF29EF}" sibTransId="{59A4BD3B-CE48-4BDA-B4B5-AE83DDF04152}"/>
    <dgm:cxn modelId="{E67CBDE9-645E-4185-8D4D-42A0AE9FCA0F}" type="presOf" srcId="{ED87DBF0-8086-45D6-AD4D-200606858F01}" destId="{57C203DF-BEC4-41F4-A445-D1D39DDE2733}" srcOrd="0" destOrd="0" presId="urn:microsoft.com/office/officeart/2005/8/layout/lProcess1"/>
    <dgm:cxn modelId="{C27650F3-0074-4D43-B688-9B2CC60E9E0B}" type="presOf" srcId="{B3F361F0-2011-4F31-9E18-F76B4B7B5104}" destId="{AC194F69-9BD6-40D0-B445-71493663A52A}" srcOrd="0" destOrd="0" presId="urn:microsoft.com/office/officeart/2005/8/layout/lProcess1"/>
    <dgm:cxn modelId="{0BFA35F4-3E17-408C-93FF-10F04E41EB49}" type="presOf" srcId="{5318B976-AA7B-4FC5-AF9B-25542C35D746}" destId="{98433EC9-0A86-4671-A7CE-A5ADBBC21377}" srcOrd="0" destOrd="0" presId="urn:microsoft.com/office/officeart/2005/8/layout/lProcess1"/>
    <dgm:cxn modelId="{388DD26F-4FB0-41FE-A29D-817FEBA3A5F7}" type="presParOf" srcId="{D895A4D3-33A5-4FEC-9596-346F4AB264CE}" destId="{1592C0D3-C145-446D-89F7-1E5F3EB1AFC7}" srcOrd="0" destOrd="0" presId="urn:microsoft.com/office/officeart/2005/8/layout/lProcess1"/>
    <dgm:cxn modelId="{ACD7A595-12B7-4ED5-9B6F-E61155856718}" type="presParOf" srcId="{1592C0D3-C145-446D-89F7-1E5F3EB1AFC7}" destId="{0777B315-9CD6-422B-8E9F-891C1274E37C}" srcOrd="0" destOrd="0" presId="urn:microsoft.com/office/officeart/2005/8/layout/lProcess1"/>
    <dgm:cxn modelId="{0219B5B6-8608-41EA-AC09-4B341406E103}" type="presParOf" srcId="{1592C0D3-C145-446D-89F7-1E5F3EB1AFC7}" destId="{82B079C1-9361-45FC-81A0-F147C1B6D6B0}" srcOrd="1" destOrd="0" presId="urn:microsoft.com/office/officeart/2005/8/layout/lProcess1"/>
    <dgm:cxn modelId="{61CACB86-38B3-4134-9403-BF781BD68453}" type="presParOf" srcId="{1592C0D3-C145-446D-89F7-1E5F3EB1AFC7}" destId="{70317404-B45F-4E83-AAB9-5A6DA78DFC70}" srcOrd="2" destOrd="0" presId="urn:microsoft.com/office/officeart/2005/8/layout/lProcess1"/>
    <dgm:cxn modelId="{804C3ABC-DDB0-46DC-9C1E-3E351BD1EFC3}" type="presParOf" srcId="{1592C0D3-C145-446D-89F7-1E5F3EB1AFC7}" destId="{6E19E7E1-0B7C-47CB-A44F-1D6C9630F41A}" srcOrd="3" destOrd="0" presId="urn:microsoft.com/office/officeart/2005/8/layout/lProcess1"/>
    <dgm:cxn modelId="{6C695627-1C10-491C-A4FF-41E9680ABFC9}" type="presParOf" srcId="{1592C0D3-C145-446D-89F7-1E5F3EB1AFC7}" destId="{AC194F69-9BD6-40D0-B445-71493663A52A}" srcOrd="4" destOrd="0" presId="urn:microsoft.com/office/officeart/2005/8/layout/lProcess1"/>
    <dgm:cxn modelId="{58F80834-6706-4386-91AC-F03B64804CE0}" type="presParOf" srcId="{1592C0D3-C145-446D-89F7-1E5F3EB1AFC7}" destId="{C55BC2A5-CDE5-4003-9DE5-A7D48FED91A6}" srcOrd="5" destOrd="0" presId="urn:microsoft.com/office/officeart/2005/8/layout/lProcess1"/>
    <dgm:cxn modelId="{3AAD0237-9BC7-4EC2-8324-8F4FF0FB00F3}" type="presParOf" srcId="{1592C0D3-C145-446D-89F7-1E5F3EB1AFC7}" destId="{57C203DF-BEC4-41F4-A445-D1D39DDE2733}" srcOrd="6" destOrd="0" presId="urn:microsoft.com/office/officeart/2005/8/layout/lProcess1"/>
    <dgm:cxn modelId="{4236FE4D-8452-4336-8526-159EC32D7F3F}" type="presParOf" srcId="{D895A4D3-33A5-4FEC-9596-346F4AB264CE}" destId="{0F89771C-E5DB-416F-BE3C-ED0F26374D6F}" srcOrd="1" destOrd="0" presId="urn:microsoft.com/office/officeart/2005/8/layout/lProcess1"/>
    <dgm:cxn modelId="{2B82FBFC-8978-4F90-9356-FFC82C053AFD}" type="presParOf" srcId="{D895A4D3-33A5-4FEC-9596-346F4AB264CE}" destId="{C900F164-8E1E-4951-AF71-3E02B8CD761D}" srcOrd="2" destOrd="0" presId="urn:microsoft.com/office/officeart/2005/8/layout/lProcess1"/>
    <dgm:cxn modelId="{F84FE542-1D82-44F1-915C-9F5ACEDA8CAE}" type="presParOf" srcId="{C900F164-8E1E-4951-AF71-3E02B8CD761D}" destId="{C59E42C5-B0AF-4F9C-9F4A-4BC54024530B}" srcOrd="0" destOrd="0" presId="urn:microsoft.com/office/officeart/2005/8/layout/lProcess1"/>
    <dgm:cxn modelId="{A4776FC7-443D-41C0-8EE0-BA32954B4D46}" type="presParOf" srcId="{C900F164-8E1E-4951-AF71-3E02B8CD761D}" destId="{98433EC9-0A86-4671-A7CE-A5ADBBC21377}" srcOrd="1" destOrd="0" presId="urn:microsoft.com/office/officeart/2005/8/layout/lProcess1"/>
    <dgm:cxn modelId="{C5DD5139-3623-4F71-B9A4-EAC3B2D5A801}" type="presParOf" srcId="{C900F164-8E1E-4951-AF71-3E02B8CD761D}" destId="{554E87D1-673C-4B35-BAC3-720AE5C965E2}" srcOrd="2" destOrd="0" presId="urn:microsoft.com/office/officeart/2005/8/layout/lProcess1"/>
    <dgm:cxn modelId="{FBF203BC-D8BB-46A1-8A80-D04FF73E3675}" type="presParOf" srcId="{C900F164-8E1E-4951-AF71-3E02B8CD761D}" destId="{5247BD29-0042-4ACD-B65D-51CC1B738811}" srcOrd="3" destOrd="0" presId="urn:microsoft.com/office/officeart/2005/8/layout/lProcess1"/>
    <dgm:cxn modelId="{C4D48A51-9363-4F64-B3A9-A5ECACF36DEB}" type="presParOf" srcId="{C900F164-8E1E-4951-AF71-3E02B8CD761D}" destId="{EE2A2830-A508-4CD1-BBA3-DF678E56490C}" srcOrd="4" destOrd="0" presId="urn:microsoft.com/office/officeart/2005/8/layout/lProcess1"/>
    <dgm:cxn modelId="{9F8F175C-7B38-490F-A312-793A22DAEE10}" type="presParOf" srcId="{D895A4D3-33A5-4FEC-9596-346F4AB264CE}" destId="{4DBFDB03-4455-493C-BC3C-4CC1D5F68892}" srcOrd="3" destOrd="0" presId="urn:microsoft.com/office/officeart/2005/8/layout/lProcess1"/>
    <dgm:cxn modelId="{B4F7713B-DFED-42B3-840C-DC8844253655}" type="presParOf" srcId="{D895A4D3-33A5-4FEC-9596-346F4AB264CE}" destId="{B1633AA7-1F73-4832-A8A1-3A8381D087C4}" srcOrd="4" destOrd="0" presId="urn:microsoft.com/office/officeart/2005/8/layout/lProcess1"/>
    <dgm:cxn modelId="{E0BE8E01-D7E6-4C64-8606-CAE97BB289B5}" type="presParOf" srcId="{B1633AA7-1F73-4832-A8A1-3A8381D087C4}" destId="{9B5CA8E6-A6FD-4549-9776-F8090DDB321B}" srcOrd="0" destOrd="0" presId="urn:microsoft.com/office/officeart/2005/8/layout/lProcess1"/>
    <dgm:cxn modelId="{20B4A2EE-2503-4F73-B403-D6C75B34B4BF}" type="presParOf" srcId="{B1633AA7-1F73-4832-A8A1-3A8381D087C4}" destId="{14362985-DC41-4A27-932B-9808117E5A76}" srcOrd="1" destOrd="0" presId="urn:microsoft.com/office/officeart/2005/8/layout/lProcess1"/>
    <dgm:cxn modelId="{7EFB61B8-F8BC-41CD-8A27-F6F2D49EC016}" type="presParOf" srcId="{B1633AA7-1F73-4832-A8A1-3A8381D087C4}" destId="{562540C8-5DDA-4BA1-BEAC-A20FDF9AD11B}"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42E8D8A-A137-4BB2-AA93-57551143A1CD}" type="doc">
      <dgm:prSet loTypeId="urn:microsoft.com/office/officeart/2005/8/layout/lProcess1" loCatId="process" qsTypeId="urn:microsoft.com/office/officeart/2005/8/quickstyle/simple1" qsCatId="simple" csTypeId="urn:microsoft.com/office/officeart/2005/8/colors/accent1_2" csCatId="accent1"/>
      <dgm:spPr/>
      <dgm:t>
        <a:bodyPr/>
        <a:lstStyle/>
        <a:p>
          <a:endParaRPr lang="en-US"/>
        </a:p>
      </dgm:t>
    </dgm:pt>
    <dgm:pt modelId="{320665E3-4EA5-4A6D-A13D-E7E2A261F43A}">
      <dgm:prSet/>
      <dgm:spPr/>
      <dgm:t>
        <a:bodyPr/>
        <a:lstStyle/>
        <a:p>
          <a:r>
            <a:rPr lang="en-US" dirty="0" err="1"/>
            <a:t>Bước</a:t>
          </a:r>
          <a:r>
            <a:rPr lang="en-US" dirty="0"/>
            <a:t> 4: </a:t>
          </a:r>
          <a:r>
            <a:rPr lang="en-US" dirty="0" err="1"/>
            <a:t>Phân</a:t>
          </a:r>
          <a:r>
            <a:rPr lang="en-US" dirty="0"/>
            <a:t> </a:t>
          </a:r>
          <a:r>
            <a:rPr lang="en-US" dirty="0" err="1"/>
            <a:t>tích</a:t>
          </a:r>
          <a:r>
            <a:rPr lang="en-US" dirty="0"/>
            <a:t>, </a:t>
          </a:r>
          <a:r>
            <a:rPr lang="en-US" dirty="0" err="1"/>
            <a:t>Quyết</a:t>
          </a:r>
          <a:r>
            <a:rPr lang="en-US" dirty="0"/>
            <a:t> </a:t>
          </a:r>
          <a:r>
            <a:rPr lang="en-US" dirty="0" err="1"/>
            <a:t>định</a:t>
          </a:r>
          <a:r>
            <a:rPr lang="en-US" dirty="0"/>
            <a:t> </a:t>
          </a:r>
          <a:r>
            <a:rPr lang="en-US" dirty="0" err="1"/>
            <a:t>và</a:t>
          </a:r>
          <a:r>
            <a:rPr lang="en-US" dirty="0"/>
            <a:t> </a:t>
          </a:r>
          <a:r>
            <a:rPr lang="en-US" dirty="0" err="1"/>
            <a:t>Tài</a:t>
          </a:r>
          <a:r>
            <a:rPr lang="en-US" dirty="0"/>
            <a:t> </a:t>
          </a:r>
          <a:r>
            <a:rPr lang="en-US" dirty="0" err="1"/>
            <a:t>liệu</a:t>
          </a:r>
          <a:endParaRPr lang="en-US" dirty="0"/>
        </a:p>
      </dgm:t>
    </dgm:pt>
    <dgm:pt modelId="{381F6FB7-2329-4CAB-BF4D-D04F01F14705}" type="parTrans" cxnId="{25C85F16-10E2-4C56-B93C-91A0E4306D4B}">
      <dgm:prSet/>
      <dgm:spPr/>
      <dgm:t>
        <a:bodyPr/>
        <a:lstStyle/>
        <a:p>
          <a:endParaRPr lang="en-US"/>
        </a:p>
      </dgm:t>
    </dgm:pt>
    <dgm:pt modelId="{D639476C-5AC8-4210-ABAD-33E954F63451}" type="sibTrans" cxnId="{25C85F16-10E2-4C56-B93C-91A0E4306D4B}">
      <dgm:prSet/>
      <dgm:spPr/>
      <dgm:t>
        <a:bodyPr/>
        <a:lstStyle/>
        <a:p>
          <a:endParaRPr lang="en-US"/>
        </a:p>
      </dgm:t>
    </dgm:pt>
    <dgm:pt modelId="{35CC4270-0F5F-4993-A5F3-9F12CD39F0A5}">
      <dgm:prSet/>
      <dgm:spPr/>
      <dgm:t>
        <a:bodyPr/>
        <a:lstStyle/>
        <a:p>
          <a:r>
            <a:rPr lang="en-US"/>
            <a:t>Giai đoạn 1: Phân tích danh sách các tùy chọn kiểm soát cho từng mối đe dọa.</a:t>
          </a:r>
        </a:p>
      </dgm:t>
    </dgm:pt>
    <dgm:pt modelId="{EC68F303-45F5-4C41-A97C-A7CF8EA6EE96}" type="parTrans" cxnId="{9CFEAC9A-1E34-4346-8CDB-50989FAC76E0}">
      <dgm:prSet/>
      <dgm:spPr/>
      <dgm:t>
        <a:bodyPr/>
        <a:lstStyle/>
        <a:p>
          <a:endParaRPr lang="en-US"/>
        </a:p>
      </dgm:t>
    </dgm:pt>
    <dgm:pt modelId="{D5541513-F025-4709-B7B4-A880AA91DC8A}" type="sibTrans" cxnId="{9CFEAC9A-1E34-4346-8CDB-50989FAC76E0}">
      <dgm:prSet/>
      <dgm:spPr/>
      <dgm:t>
        <a:bodyPr/>
        <a:lstStyle/>
        <a:p>
          <a:endParaRPr lang="en-US"/>
        </a:p>
      </dgm:t>
    </dgm:pt>
    <dgm:pt modelId="{73C43B3F-0BAA-48DA-9A1E-9BFAE128BCEA}">
      <dgm:prSet/>
      <dgm:spPr/>
      <dgm:t>
        <a:bodyPr/>
        <a:lstStyle/>
        <a:p>
          <a:r>
            <a:rPr lang="en-US" dirty="0"/>
            <a:t>Giai </a:t>
          </a:r>
          <a:r>
            <a:rPr lang="en-US" dirty="0" err="1"/>
            <a:t>đoạn</a:t>
          </a:r>
          <a:r>
            <a:rPr lang="en-US" dirty="0"/>
            <a:t> 2: </a:t>
          </a:r>
          <a:r>
            <a:rPr lang="en-US" dirty="0" err="1"/>
            <a:t>Quyết</a:t>
          </a:r>
          <a:r>
            <a:rPr lang="en-US" dirty="0"/>
            <a:t> </a:t>
          </a:r>
          <a:r>
            <a:rPr lang="en-US" dirty="0" err="1"/>
            <a:t>định</a:t>
          </a:r>
          <a:r>
            <a:rPr lang="en-US" dirty="0"/>
            <a:t> </a:t>
          </a:r>
          <a:r>
            <a:rPr lang="en-US" dirty="0" err="1"/>
            <a:t>biện</a:t>
          </a:r>
          <a:r>
            <a:rPr lang="en-US" dirty="0"/>
            <a:t> </a:t>
          </a:r>
          <a:r>
            <a:rPr lang="en-US" dirty="0" err="1"/>
            <a:t>pháp</a:t>
          </a:r>
          <a:r>
            <a:rPr lang="en-US" dirty="0"/>
            <a:t> </a:t>
          </a:r>
          <a:r>
            <a:rPr lang="en-US" dirty="0" err="1"/>
            <a:t>kiểm</a:t>
          </a:r>
          <a:r>
            <a:rPr lang="en-US" dirty="0"/>
            <a:t> </a:t>
          </a:r>
          <a:r>
            <a:rPr lang="en-US" dirty="0" err="1"/>
            <a:t>soát</a:t>
          </a:r>
          <a:r>
            <a:rPr lang="en-US" dirty="0"/>
            <a:t> </a:t>
          </a:r>
          <a:r>
            <a:rPr lang="en-US" dirty="0" err="1"/>
            <a:t>nào</a:t>
          </a:r>
          <a:r>
            <a:rPr lang="en-US" dirty="0"/>
            <a:t> </a:t>
          </a:r>
          <a:r>
            <a:rPr lang="en-US" dirty="0" err="1"/>
            <a:t>là</a:t>
          </a:r>
          <a:r>
            <a:rPr lang="en-US" dirty="0"/>
            <a:t> </a:t>
          </a:r>
          <a:r>
            <a:rPr lang="en-US" dirty="0" err="1"/>
            <a:t>tốt</a:t>
          </a:r>
          <a:r>
            <a:rPr lang="en-US" dirty="0"/>
            <a:t> </a:t>
          </a:r>
          <a:r>
            <a:rPr lang="en-US" dirty="0" err="1"/>
            <a:t>nhất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đối</a:t>
          </a:r>
          <a:r>
            <a:rPr lang="en-US" dirty="0"/>
            <a:t> </a:t>
          </a:r>
          <a:r>
            <a:rPr lang="en-US" dirty="0" err="1"/>
            <a:t>với</a:t>
          </a:r>
          <a:r>
            <a:rPr lang="en-US" dirty="0"/>
            <a:t> </a:t>
          </a:r>
          <a:r>
            <a:rPr lang="en-US" dirty="0" err="1"/>
            <a:t>từng</a:t>
          </a:r>
          <a:r>
            <a:rPr lang="en-US" dirty="0"/>
            <a:t> </a:t>
          </a:r>
          <a:r>
            <a:rPr lang="en-US" dirty="0" err="1"/>
            <a:t>mối</a:t>
          </a:r>
          <a:r>
            <a:rPr lang="en-US" dirty="0"/>
            <a:t> </a:t>
          </a:r>
          <a:r>
            <a:rPr lang="en-US" dirty="0" err="1"/>
            <a:t>đe</a:t>
          </a:r>
          <a:r>
            <a:rPr lang="en-US" dirty="0"/>
            <a:t> </a:t>
          </a:r>
          <a:r>
            <a:rPr lang="en-US" dirty="0" err="1"/>
            <a:t>dọa</a:t>
          </a:r>
          <a:r>
            <a:rPr lang="en-US" dirty="0"/>
            <a:t>.</a:t>
          </a:r>
        </a:p>
      </dgm:t>
    </dgm:pt>
    <dgm:pt modelId="{63B75253-A633-4968-B49C-630BFD132434}" type="parTrans" cxnId="{30465683-1C3E-4168-B058-E49802BA112B}">
      <dgm:prSet/>
      <dgm:spPr/>
      <dgm:t>
        <a:bodyPr/>
        <a:lstStyle/>
        <a:p>
          <a:endParaRPr lang="en-US"/>
        </a:p>
      </dgm:t>
    </dgm:pt>
    <dgm:pt modelId="{821EB666-0757-4A90-8AA2-8AF953B15B20}" type="sibTrans" cxnId="{30465683-1C3E-4168-B058-E49802BA112B}">
      <dgm:prSet/>
      <dgm:spPr/>
      <dgm:t>
        <a:bodyPr/>
        <a:lstStyle/>
        <a:p>
          <a:endParaRPr lang="en-US"/>
        </a:p>
      </dgm:t>
    </dgm:pt>
    <dgm:pt modelId="{45E69212-6BBF-4360-8591-008AA79BD2BE}">
      <dgm:prSet/>
      <dgm:spPr/>
      <dgm:t>
        <a:bodyPr/>
        <a:lstStyle/>
        <a:p>
          <a:r>
            <a:rPr lang="en-US"/>
            <a:t>Giai đoạn 3: Ghi lại quá trình và kết quả đánh giá.</a:t>
          </a:r>
        </a:p>
      </dgm:t>
    </dgm:pt>
    <dgm:pt modelId="{C771745B-68F8-4394-A21C-C0DF28014D86}" type="parTrans" cxnId="{DF8B90E7-7B2C-4AD9-8081-9F944CF973EF}">
      <dgm:prSet/>
      <dgm:spPr/>
      <dgm:t>
        <a:bodyPr/>
        <a:lstStyle/>
        <a:p>
          <a:endParaRPr lang="en-US"/>
        </a:p>
      </dgm:t>
    </dgm:pt>
    <dgm:pt modelId="{359C14B6-A174-444A-899C-27213E4042A0}" type="sibTrans" cxnId="{DF8B90E7-7B2C-4AD9-8081-9F944CF973EF}">
      <dgm:prSet/>
      <dgm:spPr/>
      <dgm:t>
        <a:bodyPr/>
        <a:lstStyle/>
        <a:p>
          <a:endParaRPr lang="en-US"/>
        </a:p>
      </dgm:t>
    </dgm:pt>
    <dgm:pt modelId="{B76A6500-FB12-4D12-A0E3-C2A264DBD55D}">
      <dgm:prSet/>
      <dgm:spPr/>
      <dgm:t>
        <a:bodyPr/>
        <a:lstStyle/>
        <a:p>
          <a:r>
            <a:rPr lang="en-US"/>
            <a:t>Bước 5: Giao tiếp</a:t>
          </a:r>
        </a:p>
      </dgm:t>
    </dgm:pt>
    <dgm:pt modelId="{69160269-6FB3-4939-88A6-151828290A10}" type="parTrans" cxnId="{5E187392-E84E-46E4-B50C-6CB6BF1EBED0}">
      <dgm:prSet/>
      <dgm:spPr/>
      <dgm:t>
        <a:bodyPr/>
        <a:lstStyle/>
        <a:p>
          <a:endParaRPr lang="en-US"/>
        </a:p>
      </dgm:t>
    </dgm:pt>
    <dgm:pt modelId="{DA6158A4-11FC-49A5-8940-FAB91FF796DA}" type="sibTrans" cxnId="{5E187392-E84E-46E4-B50C-6CB6BF1EBED0}">
      <dgm:prSet/>
      <dgm:spPr/>
      <dgm:t>
        <a:bodyPr/>
        <a:lstStyle/>
        <a:p>
          <a:endParaRPr lang="en-US"/>
        </a:p>
      </dgm:t>
    </dgm:pt>
    <dgm:pt modelId="{C5BB32F6-12C4-4D8B-8254-FE2834ECC057}">
      <dgm:prSet/>
      <dgm:spPr/>
      <dgm:t>
        <a:bodyPr/>
        <a:lstStyle/>
        <a:p>
          <a:r>
            <a:rPr lang="en-US"/>
            <a:t>Thông báo kết quả cho các bên thích hợp.</a:t>
          </a:r>
        </a:p>
      </dgm:t>
    </dgm:pt>
    <dgm:pt modelId="{8DD217C0-A142-425A-8654-2A7E6F706C62}" type="parTrans" cxnId="{16499C67-6047-4555-86AC-6B23EC0B51CD}">
      <dgm:prSet/>
      <dgm:spPr/>
      <dgm:t>
        <a:bodyPr/>
        <a:lstStyle/>
        <a:p>
          <a:endParaRPr lang="en-US"/>
        </a:p>
      </dgm:t>
    </dgm:pt>
    <dgm:pt modelId="{FB3F8FD3-B76D-49D0-B001-61BD419844C3}" type="sibTrans" cxnId="{16499C67-6047-4555-86AC-6B23EC0B51CD}">
      <dgm:prSet/>
      <dgm:spPr/>
      <dgm:t>
        <a:bodyPr/>
        <a:lstStyle/>
        <a:p>
          <a:endParaRPr lang="en-US"/>
        </a:p>
      </dgm:t>
    </dgm:pt>
    <dgm:pt modelId="{65618CC0-50C4-4F62-968C-0FB14F6EDF0F}">
      <dgm:prSet/>
      <dgm:spPr/>
      <dgm:t>
        <a:bodyPr/>
        <a:lstStyle/>
        <a:p>
          <a:r>
            <a:rPr lang="en-US"/>
            <a:t>Bước 6: Giám sát</a:t>
          </a:r>
        </a:p>
      </dgm:t>
    </dgm:pt>
    <dgm:pt modelId="{92BD2785-FB97-4615-95E6-8F0464F2E332}" type="parTrans" cxnId="{ECE05CF6-828F-4C92-B50E-5F1A23CBC969}">
      <dgm:prSet/>
      <dgm:spPr/>
      <dgm:t>
        <a:bodyPr/>
        <a:lstStyle/>
        <a:p>
          <a:endParaRPr lang="en-US"/>
        </a:p>
      </dgm:t>
    </dgm:pt>
    <dgm:pt modelId="{A2A4272D-10D3-49D1-8268-579069CE0D5B}" type="sibTrans" cxnId="{ECE05CF6-828F-4C92-B50E-5F1A23CBC969}">
      <dgm:prSet/>
      <dgm:spPr/>
      <dgm:t>
        <a:bodyPr/>
        <a:lstStyle/>
        <a:p>
          <a:endParaRPr lang="en-US"/>
        </a:p>
      </dgm:t>
    </dgm:pt>
    <dgm:pt modelId="{DE0986BF-40D1-41F0-989E-00AFAAD84DF6}">
      <dgm:prSet/>
      <dgm:spPr/>
      <dgm:t>
        <a:bodyPr/>
        <a:lstStyle/>
        <a:p>
          <a:r>
            <a:rPr lang="en-US"/>
            <a:t>Liên tục phân tích các mối đe dọa mới và sửa đổi các biện pháp kiểm soát khi cần thiết. Những thay đổi quan trọng về tổ chức sẽ dẫn đến một đánh giá rủi ro mới.</a:t>
          </a:r>
        </a:p>
      </dgm:t>
    </dgm:pt>
    <dgm:pt modelId="{B2DA6CE3-B0F4-4810-A457-87DA5C7F594D}" type="parTrans" cxnId="{CA8573C5-DD17-4558-8EA1-F833D6B0F728}">
      <dgm:prSet/>
      <dgm:spPr/>
      <dgm:t>
        <a:bodyPr/>
        <a:lstStyle/>
        <a:p>
          <a:endParaRPr lang="en-US"/>
        </a:p>
      </dgm:t>
    </dgm:pt>
    <dgm:pt modelId="{0F1B7EF9-3B04-4DFC-B400-EE04779BEB98}" type="sibTrans" cxnId="{CA8573C5-DD17-4558-8EA1-F833D6B0F728}">
      <dgm:prSet/>
      <dgm:spPr/>
      <dgm:t>
        <a:bodyPr/>
        <a:lstStyle/>
        <a:p>
          <a:endParaRPr lang="en-US"/>
        </a:p>
      </dgm:t>
    </dgm:pt>
    <dgm:pt modelId="{1171FB1D-13BB-470B-99B7-32DD2E58466E}" type="pres">
      <dgm:prSet presAssocID="{A42E8D8A-A137-4BB2-AA93-57551143A1CD}" presName="Name0" presStyleCnt="0">
        <dgm:presLayoutVars>
          <dgm:dir/>
          <dgm:animLvl val="lvl"/>
          <dgm:resizeHandles val="exact"/>
        </dgm:presLayoutVars>
      </dgm:prSet>
      <dgm:spPr/>
    </dgm:pt>
    <dgm:pt modelId="{116C1A71-33BC-4364-AEBE-3D9EAABBB0A3}" type="pres">
      <dgm:prSet presAssocID="{320665E3-4EA5-4A6D-A13D-E7E2A261F43A}" presName="vertFlow" presStyleCnt="0"/>
      <dgm:spPr/>
    </dgm:pt>
    <dgm:pt modelId="{C3CBED76-D305-47AB-B2B3-E5503A30A0D3}" type="pres">
      <dgm:prSet presAssocID="{320665E3-4EA5-4A6D-A13D-E7E2A261F43A}" presName="header" presStyleLbl="node1" presStyleIdx="0" presStyleCnt="3"/>
      <dgm:spPr/>
    </dgm:pt>
    <dgm:pt modelId="{4732B02C-A4E5-4341-A78C-DE6900911D66}" type="pres">
      <dgm:prSet presAssocID="{EC68F303-45F5-4C41-A97C-A7CF8EA6EE96}" presName="parTrans" presStyleLbl="sibTrans2D1" presStyleIdx="0" presStyleCnt="5"/>
      <dgm:spPr/>
    </dgm:pt>
    <dgm:pt modelId="{C79F0CBC-5E4B-4388-8960-3E01877878A6}" type="pres">
      <dgm:prSet presAssocID="{35CC4270-0F5F-4993-A5F3-9F12CD39F0A5}" presName="child" presStyleLbl="alignAccFollowNode1" presStyleIdx="0" presStyleCnt="5">
        <dgm:presLayoutVars>
          <dgm:chMax val="0"/>
          <dgm:bulletEnabled val="1"/>
        </dgm:presLayoutVars>
      </dgm:prSet>
      <dgm:spPr/>
    </dgm:pt>
    <dgm:pt modelId="{5FB1F2D4-E6E5-4AED-B474-28CE655A3482}" type="pres">
      <dgm:prSet presAssocID="{D5541513-F025-4709-B7B4-A880AA91DC8A}" presName="sibTrans" presStyleLbl="sibTrans2D1" presStyleIdx="1" presStyleCnt="5"/>
      <dgm:spPr/>
    </dgm:pt>
    <dgm:pt modelId="{29541B9D-A483-4E40-9452-1EEA8EC7392C}" type="pres">
      <dgm:prSet presAssocID="{73C43B3F-0BAA-48DA-9A1E-9BFAE128BCEA}" presName="child" presStyleLbl="alignAccFollowNode1" presStyleIdx="1" presStyleCnt="5">
        <dgm:presLayoutVars>
          <dgm:chMax val="0"/>
          <dgm:bulletEnabled val="1"/>
        </dgm:presLayoutVars>
      </dgm:prSet>
      <dgm:spPr/>
    </dgm:pt>
    <dgm:pt modelId="{8F84CF8F-0F98-4DB5-8D99-C84BB7F068EC}" type="pres">
      <dgm:prSet presAssocID="{821EB666-0757-4A90-8AA2-8AF953B15B20}" presName="sibTrans" presStyleLbl="sibTrans2D1" presStyleIdx="2" presStyleCnt="5"/>
      <dgm:spPr/>
    </dgm:pt>
    <dgm:pt modelId="{384F629F-C908-4824-BA6B-1B58AC58A247}" type="pres">
      <dgm:prSet presAssocID="{45E69212-6BBF-4360-8591-008AA79BD2BE}" presName="child" presStyleLbl="alignAccFollowNode1" presStyleIdx="2" presStyleCnt="5">
        <dgm:presLayoutVars>
          <dgm:chMax val="0"/>
          <dgm:bulletEnabled val="1"/>
        </dgm:presLayoutVars>
      </dgm:prSet>
      <dgm:spPr/>
    </dgm:pt>
    <dgm:pt modelId="{DD062EEA-BCD1-49BB-946F-00FF7C5DA6A3}" type="pres">
      <dgm:prSet presAssocID="{320665E3-4EA5-4A6D-A13D-E7E2A261F43A}" presName="hSp" presStyleCnt="0"/>
      <dgm:spPr/>
    </dgm:pt>
    <dgm:pt modelId="{BB235F0D-0090-4AA1-8B4F-86DEA3D5B349}" type="pres">
      <dgm:prSet presAssocID="{B76A6500-FB12-4D12-A0E3-C2A264DBD55D}" presName="vertFlow" presStyleCnt="0"/>
      <dgm:spPr/>
    </dgm:pt>
    <dgm:pt modelId="{9F024F56-B505-4F0E-9A09-645BDD9EC77C}" type="pres">
      <dgm:prSet presAssocID="{B76A6500-FB12-4D12-A0E3-C2A264DBD55D}" presName="header" presStyleLbl="node1" presStyleIdx="1" presStyleCnt="3"/>
      <dgm:spPr/>
    </dgm:pt>
    <dgm:pt modelId="{AF3959B7-525A-4679-9BEA-BE096498E8AA}" type="pres">
      <dgm:prSet presAssocID="{8DD217C0-A142-425A-8654-2A7E6F706C62}" presName="parTrans" presStyleLbl="sibTrans2D1" presStyleIdx="3" presStyleCnt="5"/>
      <dgm:spPr/>
    </dgm:pt>
    <dgm:pt modelId="{7354C499-1E2E-4747-AC11-ED3C9957D685}" type="pres">
      <dgm:prSet presAssocID="{C5BB32F6-12C4-4D8B-8254-FE2834ECC057}" presName="child" presStyleLbl="alignAccFollowNode1" presStyleIdx="3" presStyleCnt="5">
        <dgm:presLayoutVars>
          <dgm:chMax val="0"/>
          <dgm:bulletEnabled val="1"/>
        </dgm:presLayoutVars>
      </dgm:prSet>
      <dgm:spPr/>
    </dgm:pt>
    <dgm:pt modelId="{2719C71F-28FC-44B5-A88A-2602950B71C7}" type="pres">
      <dgm:prSet presAssocID="{B76A6500-FB12-4D12-A0E3-C2A264DBD55D}" presName="hSp" presStyleCnt="0"/>
      <dgm:spPr/>
    </dgm:pt>
    <dgm:pt modelId="{CD261E9B-F6E5-4D8B-97BA-A2509541874E}" type="pres">
      <dgm:prSet presAssocID="{65618CC0-50C4-4F62-968C-0FB14F6EDF0F}" presName="vertFlow" presStyleCnt="0"/>
      <dgm:spPr/>
    </dgm:pt>
    <dgm:pt modelId="{8257DB68-9244-4872-971C-4A795765F10F}" type="pres">
      <dgm:prSet presAssocID="{65618CC0-50C4-4F62-968C-0FB14F6EDF0F}" presName="header" presStyleLbl="node1" presStyleIdx="2" presStyleCnt="3"/>
      <dgm:spPr/>
    </dgm:pt>
    <dgm:pt modelId="{2EB53DE1-DE23-4239-99BD-AD3FF4DF3726}" type="pres">
      <dgm:prSet presAssocID="{B2DA6CE3-B0F4-4810-A457-87DA5C7F594D}" presName="parTrans" presStyleLbl="sibTrans2D1" presStyleIdx="4" presStyleCnt="5"/>
      <dgm:spPr/>
    </dgm:pt>
    <dgm:pt modelId="{1A75E10A-FFE8-4AB3-94E5-8D40B2A318B6}" type="pres">
      <dgm:prSet presAssocID="{DE0986BF-40D1-41F0-989E-00AFAAD84DF6}" presName="child" presStyleLbl="alignAccFollowNode1" presStyleIdx="4" presStyleCnt="5">
        <dgm:presLayoutVars>
          <dgm:chMax val="0"/>
          <dgm:bulletEnabled val="1"/>
        </dgm:presLayoutVars>
      </dgm:prSet>
      <dgm:spPr/>
    </dgm:pt>
  </dgm:ptLst>
  <dgm:cxnLst>
    <dgm:cxn modelId="{EEC14B09-58B7-4973-A601-DC052B8D60C0}" type="presOf" srcId="{8DD217C0-A142-425A-8654-2A7E6F706C62}" destId="{AF3959B7-525A-4679-9BEA-BE096498E8AA}" srcOrd="0" destOrd="0" presId="urn:microsoft.com/office/officeart/2005/8/layout/lProcess1"/>
    <dgm:cxn modelId="{FE8CCD0F-A299-4D77-B1F3-8CA349EA5129}" type="presOf" srcId="{B76A6500-FB12-4D12-A0E3-C2A264DBD55D}" destId="{9F024F56-B505-4F0E-9A09-645BDD9EC77C}" srcOrd="0" destOrd="0" presId="urn:microsoft.com/office/officeart/2005/8/layout/lProcess1"/>
    <dgm:cxn modelId="{25C85F16-10E2-4C56-B93C-91A0E4306D4B}" srcId="{A42E8D8A-A137-4BB2-AA93-57551143A1CD}" destId="{320665E3-4EA5-4A6D-A13D-E7E2A261F43A}" srcOrd="0" destOrd="0" parTransId="{381F6FB7-2329-4CAB-BF4D-D04F01F14705}" sibTransId="{D639476C-5AC8-4210-ABAD-33E954F63451}"/>
    <dgm:cxn modelId="{A302E91D-26C8-443B-A3B3-1619D7AA2923}" type="presOf" srcId="{DE0986BF-40D1-41F0-989E-00AFAAD84DF6}" destId="{1A75E10A-FFE8-4AB3-94E5-8D40B2A318B6}" srcOrd="0" destOrd="0" presId="urn:microsoft.com/office/officeart/2005/8/layout/lProcess1"/>
    <dgm:cxn modelId="{5EFE0C35-0660-4A4C-888A-EDC5EB237F56}" type="presOf" srcId="{320665E3-4EA5-4A6D-A13D-E7E2A261F43A}" destId="{C3CBED76-D305-47AB-B2B3-E5503A30A0D3}" srcOrd="0" destOrd="0" presId="urn:microsoft.com/office/officeart/2005/8/layout/lProcess1"/>
    <dgm:cxn modelId="{FCFF0E36-40DB-4829-8B4E-1DCE544629C9}" type="presOf" srcId="{C5BB32F6-12C4-4D8B-8254-FE2834ECC057}" destId="{7354C499-1E2E-4747-AC11-ED3C9957D685}" srcOrd="0" destOrd="0" presId="urn:microsoft.com/office/officeart/2005/8/layout/lProcess1"/>
    <dgm:cxn modelId="{16499C67-6047-4555-86AC-6B23EC0B51CD}" srcId="{B76A6500-FB12-4D12-A0E3-C2A264DBD55D}" destId="{C5BB32F6-12C4-4D8B-8254-FE2834ECC057}" srcOrd="0" destOrd="0" parTransId="{8DD217C0-A142-425A-8654-2A7E6F706C62}" sibTransId="{FB3F8FD3-B76D-49D0-B001-61BD419844C3}"/>
    <dgm:cxn modelId="{C53D6569-E7F0-450B-B7BA-5EABF74924E1}" type="presOf" srcId="{A42E8D8A-A137-4BB2-AA93-57551143A1CD}" destId="{1171FB1D-13BB-470B-99B7-32DD2E58466E}" srcOrd="0" destOrd="0" presId="urn:microsoft.com/office/officeart/2005/8/layout/lProcess1"/>
    <dgm:cxn modelId="{62C3F377-E980-4394-8535-720E846A42D2}" type="presOf" srcId="{D5541513-F025-4709-B7B4-A880AA91DC8A}" destId="{5FB1F2D4-E6E5-4AED-B474-28CE655A3482}" srcOrd="0" destOrd="0" presId="urn:microsoft.com/office/officeart/2005/8/layout/lProcess1"/>
    <dgm:cxn modelId="{30465683-1C3E-4168-B058-E49802BA112B}" srcId="{320665E3-4EA5-4A6D-A13D-E7E2A261F43A}" destId="{73C43B3F-0BAA-48DA-9A1E-9BFAE128BCEA}" srcOrd="1" destOrd="0" parTransId="{63B75253-A633-4968-B49C-630BFD132434}" sibTransId="{821EB666-0757-4A90-8AA2-8AF953B15B20}"/>
    <dgm:cxn modelId="{C83C3D91-E3C8-408B-83D7-85127A187607}" type="presOf" srcId="{65618CC0-50C4-4F62-968C-0FB14F6EDF0F}" destId="{8257DB68-9244-4872-971C-4A795765F10F}" srcOrd="0" destOrd="0" presId="urn:microsoft.com/office/officeart/2005/8/layout/lProcess1"/>
    <dgm:cxn modelId="{5E187392-E84E-46E4-B50C-6CB6BF1EBED0}" srcId="{A42E8D8A-A137-4BB2-AA93-57551143A1CD}" destId="{B76A6500-FB12-4D12-A0E3-C2A264DBD55D}" srcOrd="1" destOrd="0" parTransId="{69160269-6FB3-4939-88A6-151828290A10}" sibTransId="{DA6158A4-11FC-49A5-8940-FAB91FF796DA}"/>
    <dgm:cxn modelId="{71D5A894-B7F2-4232-8872-DC509EC744B9}" type="presOf" srcId="{35CC4270-0F5F-4993-A5F3-9F12CD39F0A5}" destId="{C79F0CBC-5E4B-4388-8960-3E01877878A6}" srcOrd="0" destOrd="0" presId="urn:microsoft.com/office/officeart/2005/8/layout/lProcess1"/>
    <dgm:cxn modelId="{9CFEAC9A-1E34-4346-8CDB-50989FAC76E0}" srcId="{320665E3-4EA5-4A6D-A13D-E7E2A261F43A}" destId="{35CC4270-0F5F-4993-A5F3-9F12CD39F0A5}" srcOrd="0" destOrd="0" parTransId="{EC68F303-45F5-4C41-A97C-A7CF8EA6EE96}" sibTransId="{D5541513-F025-4709-B7B4-A880AA91DC8A}"/>
    <dgm:cxn modelId="{6D0F87A9-F7BD-4EA2-8C67-6557BBABAD67}" type="presOf" srcId="{EC68F303-45F5-4C41-A97C-A7CF8EA6EE96}" destId="{4732B02C-A4E5-4341-A78C-DE6900911D66}" srcOrd="0" destOrd="0" presId="urn:microsoft.com/office/officeart/2005/8/layout/lProcess1"/>
    <dgm:cxn modelId="{1678BFB3-6C33-4576-B45E-CE1883651A7F}" type="presOf" srcId="{B2DA6CE3-B0F4-4810-A457-87DA5C7F594D}" destId="{2EB53DE1-DE23-4239-99BD-AD3FF4DF3726}" srcOrd="0" destOrd="0" presId="urn:microsoft.com/office/officeart/2005/8/layout/lProcess1"/>
    <dgm:cxn modelId="{E71BA9B7-010A-47EC-A312-19DEFAB0388D}" type="presOf" srcId="{73C43B3F-0BAA-48DA-9A1E-9BFAE128BCEA}" destId="{29541B9D-A483-4E40-9452-1EEA8EC7392C}" srcOrd="0" destOrd="0" presId="urn:microsoft.com/office/officeart/2005/8/layout/lProcess1"/>
    <dgm:cxn modelId="{CA8573C5-DD17-4558-8EA1-F833D6B0F728}" srcId="{65618CC0-50C4-4F62-968C-0FB14F6EDF0F}" destId="{DE0986BF-40D1-41F0-989E-00AFAAD84DF6}" srcOrd="0" destOrd="0" parTransId="{B2DA6CE3-B0F4-4810-A457-87DA5C7F594D}" sibTransId="{0F1B7EF9-3B04-4DFC-B400-EE04779BEB98}"/>
    <dgm:cxn modelId="{3C2E8CE1-23AC-4C08-AAFA-046956F94366}" type="presOf" srcId="{45E69212-6BBF-4360-8591-008AA79BD2BE}" destId="{384F629F-C908-4824-BA6B-1B58AC58A247}" srcOrd="0" destOrd="0" presId="urn:microsoft.com/office/officeart/2005/8/layout/lProcess1"/>
    <dgm:cxn modelId="{DF8B90E7-7B2C-4AD9-8081-9F944CF973EF}" srcId="{320665E3-4EA5-4A6D-A13D-E7E2A261F43A}" destId="{45E69212-6BBF-4360-8591-008AA79BD2BE}" srcOrd="2" destOrd="0" parTransId="{C771745B-68F8-4394-A21C-C0DF28014D86}" sibTransId="{359C14B6-A174-444A-899C-27213E4042A0}"/>
    <dgm:cxn modelId="{ECE05CF6-828F-4C92-B50E-5F1A23CBC969}" srcId="{A42E8D8A-A137-4BB2-AA93-57551143A1CD}" destId="{65618CC0-50C4-4F62-968C-0FB14F6EDF0F}" srcOrd="2" destOrd="0" parTransId="{92BD2785-FB97-4615-95E6-8F0464F2E332}" sibTransId="{A2A4272D-10D3-49D1-8268-579069CE0D5B}"/>
    <dgm:cxn modelId="{E85B1AFA-6A1F-4F4D-B2F4-178C86C79719}" type="presOf" srcId="{821EB666-0757-4A90-8AA2-8AF953B15B20}" destId="{8F84CF8F-0F98-4DB5-8D99-C84BB7F068EC}" srcOrd="0" destOrd="0" presId="urn:microsoft.com/office/officeart/2005/8/layout/lProcess1"/>
    <dgm:cxn modelId="{F12506F2-438C-4508-8100-E4285D67DA10}" type="presParOf" srcId="{1171FB1D-13BB-470B-99B7-32DD2E58466E}" destId="{116C1A71-33BC-4364-AEBE-3D9EAABBB0A3}" srcOrd="0" destOrd="0" presId="urn:microsoft.com/office/officeart/2005/8/layout/lProcess1"/>
    <dgm:cxn modelId="{1584CE94-7198-455F-B335-06AADC7A9E7E}" type="presParOf" srcId="{116C1A71-33BC-4364-AEBE-3D9EAABBB0A3}" destId="{C3CBED76-D305-47AB-B2B3-E5503A30A0D3}" srcOrd="0" destOrd="0" presId="urn:microsoft.com/office/officeart/2005/8/layout/lProcess1"/>
    <dgm:cxn modelId="{FF7E0F81-BA2A-49AF-98E2-276424B14F54}" type="presParOf" srcId="{116C1A71-33BC-4364-AEBE-3D9EAABBB0A3}" destId="{4732B02C-A4E5-4341-A78C-DE6900911D66}" srcOrd="1" destOrd="0" presId="urn:microsoft.com/office/officeart/2005/8/layout/lProcess1"/>
    <dgm:cxn modelId="{1C475E46-E19C-4EFD-8BD4-F15CB0951599}" type="presParOf" srcId="{116C1A71-33BC-4364-AEBE-3D9EAABBB0A3}" destId="{C79F0CBC-5E4B-4388-8960-3E01877878A6}" srcOrd="2" destOrd="0" presId="urn:microsoft.com/office/officeart/2005/8/layout/lProcess1"/>
    <dgm:cxn modelId="{65673B7C-95D4-460B-89D1-608CBF4AF53F}" type="presParOf" srcId="{116C1A71-33BC-4364-AEBE-3D9EAABBB0A3}" destId="{5FB1F2D4-E6E5-4AED-B474-28CE655A3482}" srcOrd="3" destOrd="0" presId="urn:microsoft.com/office/officeart/2005/8/layout/lProcess1"/>
    <dgm:cxn modelId="{3C515780-342A-4D2A-AC98-47E531BFFB34}" type="presParOf" srcId="{116C1A71-33BC-4364-AEBE-3D9EAABBB0A3}" destId="{29541B9D-A483-4E40-9452-1EEA8EC7392C}" srcOrd="4" destOrd="0" presId="urn:microsoft.com/office/officeart/2005/8/layout/lProcess1"/>
    <dgm:cxn modelId="{CAE89C1F-A05D-46D5-83E4-B271ABDD4471}" type="presParOf" srcId="{116C1A71-33BC-4364-AEBE-3D9EAABBB0A3}" destId="{8F84CF8F-0F98-4DB5-8D99-C84BB7F068EC}" srcOrd="5" destOrd="0" presId="urn:microsoft.com/office/officeart/2005/8/layout/lProcess1"/>
    <dgm:cxn modelId="{C1D73241-63B4-434D-93CB-D6DAFD30F4B1}" type="presParOf" srcId="{116C1A71-33BC-4364-AEBE-3D9EAABBB0A3}" destId="{384F629F-C908-4824-BA6B-1B58AC58A247}" srcOrd="6" destOrd="0" presId="urn:microsoft.com/office/officeart/2005/8/layout/lProcess1"/>
    <dgm:cxn modelId="{C1C1590A-DB77-45F1-B993-206AD8720449}" type="presParOf" srcId="{1171FB1D-13BB-470B-99B7-32DD2E58466E}" destId="{DD062EEA-BCD1-49BB-946F-00FF7C5DA6A3}" srcOrd="1" destOrd="0" presId="urn:microsoft.com/office/officeart/2005/8/layout/lProcess1"/>
    <dgm:cxn modelId="{82EB5224-F9F0-424F-A6D3-225EF4B0BD37}" type="presParOf" srcId="{1171FB1D-13BB-470B-99B7-32DD2E58466E}" destId="{BB235F0D-0090-4AA1-8B4F-86DEA3D5B349}" srcOrd="2" destOrd="0" presId="urn:microsoft.com/office/officeart/2005/8/layout/lProcess1"/>
    <dgm:cxn modelId="{ABD25153-4A6E-4A59-BF6E-C4F209938E99}" type="presParOf" srcId="{BB235F0D-0090-4AA1-8B4F-86DEA3D5B349}" destId="{9F024F56-B505-4F0E-9A09-645BDD9EC77C}" srcOrd="0" destOrd="0" presId="urn:microsoft.com/office/officeart/2005/8/layout/lProcess1"/>
    <dgm:cxn modelId="{7DC2152E-91A1-496E-B33F-5CCEAEA35571}" type="presParOf" srcId="{BB235F0D-0090-4AA1-8B4F-86DEA3D5B349}" destId="{AF3959B7-525A-4679-9BEA-BE096498E8AA}" srcOrd="1" destOrd="0" presId="urn:microsoft.com/office/officeart/2005/8/layout/lProcess1"/>
    <dgm:cxn modelId="{82CA454F-EB7A-40FB-9C36-142FA7A3CC86}" type="presParOf" srcId="{BB235F0D-0090-4AA1-8B4F-86DEA3D5B349}" destId="{7354C499-1E2E-4747-AC11-ED3C9957D685}" srcOrd="2" destOrd="0" presId="urn:microsoft.com/office/officeart/2005/8/layout/lProcess1"/>
    <dgm:cxn modelId="{39A80A92-8A2A-47ED-AECC-00915C592A68}" type="presParOf" srcId="{1171FB1D-13BB-470B-99B7-32DD2E58466E}" destId="{2719C71F-28FC-44B5-A88A-2602950B71C7}" srcOrd="3" destOrd="0" presId="urn:microsoft.com/office/officeart/2005/8/layout/lProcess1"/>
    <dgm:cxn modelId="{83C265F2-7A07-4789-928F-9392B5415E36}" type="presParOf" srcId="{1171FB1D-13BB-470B-99B7-32DD2E58466E}" destId="{CD261E9B-F6E5-4D8B-97BA-A2509541874E}" srcOrd="4" destOrd="0" presId="urn:microsoft.com/office/officeart/2005/8/layout/lProcess1"/>
    <dgm:cxn modelId="{461BB093-2082-43D8-9C84-667325A32CFD}" type="presParOf" srcId="{CD261E9B-F6E5-4D8B-97BA-A2509541874E}" destId="{8257DB68-9244-4872-971C-4A795765F10F}" srcOrd="0" destOrd="0" presId="urn:microsoft.com/office/officeart/2005/8/layout/lProcess1"/>
    <dgm:cxn modelId="{9A3375A4-1659-4379-845C-80C8804EF957}" type="presParOf" srcId="{CD261E9B-F6E5-4D8B-97BA-A2509541874E}" destId="{2EB53DE1-DE23-4239-99BD-AD3FF4DF3726}" srcOrd="1" destOrd="0" presId="urn:microsoft.com/office/officeart/2005/8/layout/lProcess1"/>
    <dgm:cxn modelId="{181F214F-021A-4F15-AE57-D769990701E4}" type="presParOf" srcId="{CD261E9B-F6E5-4D8B-97BA-A2509541874E}" destId="{1A75E10A-FFE8-4AB3-94E5-8D40B2A318B6}"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A64B417-2349-49DF-AF20-0D006736B11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F675F7B-BB49-4933-9283-53FCDB4F89E1}">
      <dgm:prSet/>
      <dgm:spPr/>
      <dgm:t>
        <a:bodyPr/>
        <a:lstStyle/>
        <a:p>
          <a:r>
            <a:rPr lang="en-US"/>
            <a:t>Bảo mật thông tin là tất cả về con người.</a:t>
          </a:r>
        </a:p>
      </dgm:t>
    </dgm:pt>
    <dgm:pt modelId="{5F86B801-88EF-4565-9C4C-46B56949E2A5}" type="parTrans" cxnId="{9F65F4C1-F7E1-4630-ACBD-392B4D071DCA}">
      <dgm:prSet/>
      <dgm:spPr/>
      <dgm:t>
        <a:bodyPr/>
        <a:lstStyle/>
        <a:p>
          <a:endParaRPr lang="en-US"/>
        </a:p>
      </dgm:t>
    </dgm:pt>
    <dgm:pt modelId="{63706E44-B336-42F6-A8BE-84C638C0E0C7}" type="sibTrans" cxnId="{9F65F4C1-F7E1-4630-ACBD-392B4D071DCA}">
      <dgm:prSet/>
      <dgm:spPr/>
      <dgm:t>
        <a:bodyPr/>
        <a:lstStyle/>
        <a:p>
          <a:endParaRPr lang="en-US"/>
        </a:p>
      </dgm:t>
    </dgm:pt>
    <dgm:pt modelId="{6B351364-F4BE-419D-9B96-FC8DF9C3317C}">
      <dgm:prSet/>
      <dgm:spPr/>
      <dgm:t>
        <a:bodyPr/>
        <a:lstStyle/>
        <a:p>
          <a:r>
            <a:rPr lang="en-US" dirty="0" err="1"/>
            <a:t>Nếu</a:t>
          </a:r>
          <a:r>
            <a:rPr lang="en-US" dirty="0"/>
            <a:t> </a:t>
          </a:r>
          <a:r>
            <a:rPr lang="en-US" dirty="0" err="1"/>
            <a:t>mọi</a:t>
          </a:r>
          <a:r>
            <a:rPr lang="en-US" dirty="0"/>
            <a:t> </a:t>
          </a:r>
          <a:r>
            <a:rPr lang="en-US" dirty="0" err="1"/>
            <a:t>người</a:t>
          </a:r>
          <a:r>
            <a:rPr lang="en-US" dirty="0"/>
            <a:t> </a:t>
          </a:r>
          <a:r>
            <a:rPr lang="en-US" dirty="0" err="1"/>
            <a:t>hiểu</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cao</a:t>
          </a:r>
          <a:r>
            <a:rPr lang="en-US" dirty="0"/>
            <a:t> </a:t>
          </a:r>
          <a:r>
            <a:rPr lang="en-US" dirty="0" err="1"/>
            <a:t>những</a:t>
          </a:r>
          <a:r>
            <a:rPr lang="en-US" dirty="0"/>
            <a:t> </a:t>
          </a:r>
          <a:r>
            <a:rPr lang="en-US" dirty="0" err="1"/>
            <a:t>mối</a:t>
          </a:r>
          <a:r>
            <a:rPr lang="en-US" dirty="0"/>
            <a:t> </a:t>
          </a:r>
          <a:r>
            <a:rPr lang="en-US" dirty="0" err="1"/>
            <a:t>nguy</a:t>
          </a:r>
          <a:r>
            <a:rPr lang="en-US" dirty="0"/>
            <a:t> </a:t>
          </a:r>
          <a:r>
            <a:rPr lang="en-US" dirty="0" err="1"/>
            <a:t>hiểm</a:t>
          </a:r>
          <a:r>
            <a:rPr lang="en-US" dirty="0"/>
            <a:t> </a:t>
          </a:r>
          <a:r>
            <a:rPr lang="en-US" dirty="0" err="1"/>
            <a:t>và</a:t>
          </a:r>
          <a:r>
            <a:rPr lang="en-US" dirty="0"/>
            <a:t> </a:t>
          </a:r>
          <a:r>
            <a:rPr lang="en-US" dirty="0" err="1"/>
            <a:t>rủi</a:t>
          </a:r>
          <a:r>
            <a:rPr lang="en-US" dirty="0"/>
            <a:t> </a:t>
          </a:r>
          <a:r>
            <a:rPr lang="en-US" dirty="0" err="1"/>
            <a:t>ro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sai</a:t>
          </a:r>
          <a:r>
            <a:rPr lang="en-US" dirty="0"/>
            <a:t> </a:t>
          </a:r>
          <a:r>
            <a:rPr lang="en-US" dirty="0" err="1"/>
            <a:t>thông</a:t>
          </a:r>
          <a:r>
            <a:rPr lang="en-US" dirty="0"/>
            <a:t> tin, </a:t>
          </a:r>
          <a:r>
            <a:rPr lang="en-US" dirty="0" err="1"/>
            <a:t>thì</a:t>
          </a:r>
          <a:r>
            <a:rPr lang="en-US" dirty="0"/>
            <a:t> </a:t>
          </a:r>
          <a:r>
            <a:rPr lang="en-US" dirty="0" err="1"/>
            <a:t>khả</a:t>
          </a:r>
          <a:r>
            <a:rPr lang="en-US" dirty="0"/>
            <a:t> </a:t>
          </a:r>
          <a:r>
            <a:rPr lang="en-US" dirty="0" err="1"/>
            <a:t>năng</a:t>
          </a:r>
          <a:r>
            <a:rPr lang="en-US" dirty="0"/>
            <a:t> </a:t>
          </a:r>
          <a:r>
            <a:rPr lang="en-US" dirty="0" err="1"/>
            <a:t>phơi</a:t>
          </a:r>
          <a:r>
            <a:rPr lang="en-US" dirty="0"/>
            <a:t> </a:t>
          </a:r>
          <a:r>
            <a:rPr lang="en-US" dirty="0" err="1"/>
            <a:t>nhiễm</a:t>
          </a:r>
          <a:r>
            <a:rPr lang="en-US" dirty="0"/>
            <a:t> </a:t>
          </a:r>
          <a:r>
            <a:rPr lang="en-US" dirty="0" err="1"/>
            <a:t>sẽ</a:t>
          </a:r>
          <a:r>
            <a:rPr lang="en-US" dirty="0"/>
            <a:t> </a:t>
          </a:r>
          <a:r>
            <a:rPr lang="en-US" dirty="0" err="1"/>
            <a:t>giảm</a:t>
          </a:r>
          <a:r>
            <a:rPr lang="en-US" dirty="0"/>
            <a:t> </a:t>
          </a:r>
          <a:r>
            <a:rPr lang="en-US" dirty="0" err="1"/>
            <a:t>đi</a:t>
          </a:r>
          <a:r>
            <a:rPr lang="en-US" dirty="0"/>
            <a:t> </a:t>
          </a:r>
          <a:r>
            <a:rPr lang="en-US" dirty="0" err="1"/>
            <a:t>đáng</a:t>
          </a:r>
          <a:r>
            <a:rPr lang="en-US" dirty="0"/>
            <a:t> </a:t>
          </a:r>
          <a:r>
            <a:rPr lang="en-US" dirty="0" err="1"/>
            <a:t>kể</a:t>
          </a:r>
          <a:r>
            <a:rPr lang="en-US" dirty="0"/>
            <a:t>.</a:t>
          </a:r>
        </a:p>
      </dgm:t>
    </dgm:pt>
    <dgm:pt modelId="{1EEA2D9D-7422-4C20-A16E-D11CC2B75E4A}" type="parTrans" cxnId="{C1F23873-9EFC-44DB-B2D4-59FF5EB4A922}">
      <dgm:prSet/>
      <dgm:spPr/>
      <dgm:t>
        <a:bodyPr/>
        <a:lstStyle/>
        <a:p>
          <a:endParaRPr lang="en-US"/>
        </a:p>
      </dgm:t>
    </dgm:pt>
    <dgm:pt modelId="{982A58E1-CD49-4F7F-8BA0-BC92748F2D0E}" type="sibTrans" cxnId="{C1F23873-9EFC-44DB-B2D4-59FF5EB4A922}">
      <dgm:prSet/>
      <dgm:spPr/>
      <dgm:t>
        <a:bodyPr/>
        <a:lstStyle/>
        <a:p>
          <a:endParaRPr lang="en-US"/>
        </a:p>
      </dgm:t>
    </dgm:pt>
    <dgm:pt modelId="{D899A2D7-4D03-45B3-B586-8882A0653F30}" type="pres">
      <dgm:prSet presAssocID="{9A64B417-2349-49DF-AF20-0D006736B112}" presName="hierChild1" presStyleCnt="0">
        <dgm:presLayoutVars>
          <dgm:chPref val="1"/>
          <dgm:dir/>
          <dgm:animOne val="branch"/>
          <dgm:animLvl val="lvl"/>
          <dgm:resizeHandles/>
        </dgm:presLayoutVars>
      </dgm:prSet>
      <dgm:spPr/>
    </dgm:pt>
    <dgm:pt modelId="{950398D7-965D-4568-9D50-82BB64EDDBE9}" type="pres">
      <dgm:prSet presAssocID="{EF675F7B-BB49-4933-9283-53FCDB4F89E1}" presName="hierRoot1" presStyleCnt="0"/>
      <dgm:spPr/>
    </dgm:pt>
    <dgm:pt modelId="{946DF396-A247-419F-B9E4-7B411003B4E6}" type="pres">
      <dgm:prSet presAssocID="{EF675F7B-BB49-4933-9283-53FCDB4F89E1}" presName="composite" presStyleCnt="0"/>
      <dgm:spPr/>
    </dgm:pt>
    <dgm:pt modelId="{5C699739-20FA-444A-AB96-AC137842963F}" type="pres">
      <dgm:prSet presAssocID="{EF675F7B-BB49-4933-9283-53FCDB4F89E1}" presName="background" presStyleLbl="node0" presStyleIdx="0" presStyleCnt="2"/>
      <dgm:spPr/>
    </dgm:pt>
    <dgm:pt modelId="{254C5A72-2211-4A19-B7E0-C761D55C9664}" type="pres">
      <dgm:prSet presAssocID="{EF675F7B-BB49-4933-9283-53FCDB4F89E1}" presName="text" presStyleLbl="fgAcc0" presStyleIdx="0" presStyleCnt="2">
        <dgm:presLayoutVars>
          <dgm:chPref val="3"/>
        </dgm:presLayoutVars>
      </dgm:prSet>
      <dgm:spPr/>
    </dgm:pt>
    <dgm:pt modelId="{EFE89ABB-AB51-4A8B-8782-7A4D27B22381}" type="pres">
      <dgm:prSet presAssocID="{EF675F7B-BB49-4933-9283-53FCDB4F89E1}" presName="hierChild2" presStyleCnt="0"/>
      <dgm:spPr/>
    </dgm:pt>
    <dgm:pt modelId="{7D48265C-D9BF-4D83-BD35-E907F3A64B71}" type="pres">
      <dgm:prSet presAssocID="{6B351364-F4BE-419D-9B96-FC8DF9C3317C}" presName="hierRoot1" presStyleCnt="0"/>
      <dgm:spPr/>
    </dgm:pt>
    <dgm:pt modelId="{20D933B5-587E-463D-88B5-53BC4C33623F}" type="pres">
      <dgm:prSet presAssocID="{6B351364-F4BE-419D-9B96-FC8DF9C3317C}" presName="composite" presStyleCnt="0"/>
      <dgm:spPr/>
    </dgm:pt>
    <dgm:pt modelId="{E17FBB32-741B-4260-8F20-F079A38B62BF}" type="pres">
      <dgm:prSet presAssocID="{6B351364-F4BE-419D-9B96-FC8DF9C3317C}" presName="background" presStyleLbl="node0" presStyleIdx="1" presStyleCnt="2"/>
      <dgm:spPr/>
    </dgm:pt>
    <dgm:pt modelId="{72301AA0-E44C-466B-91DB-3B9747DBE5EA}" type="pres">
      <dgm:prSet presAssocID="{6B351364-F4BE-419D-9B96-FC8DF9C3317C}" presName="text" presStyleLbl="fgAcc0" presStyleIdx="1" presStyleCnt="2">
        <dgm:presLayoutVars>
          <dgm:chPref val="3"/>
        </dgm:presLayoutVars>
      </dgm:prSet>
      <dgm:spPr/>
    </dgm:pt>
    <dgm:pt modelId="{5D0178FA-D0C2-451E-9692-6E0907B9E7C7}" type="pres">
      <dgm:prSet presAssocID="{6B351364-F4BE-419D-9B96-FC8DF9C3317C}" presName="hierChild2" presStyleCnt="0"/>
      <dgm:spPr/>
    </dgm:pt>
  </dgm:ptLst>
  <dgm:cxnLst>
    <dgm:cxn modelId="{C1F23873-9EFC-44DB-B2D4-59FF5EB4A922}" srcId="{9A64B417-2349-49DF-AF20-0D006736B112}" destId="{6B351364-F4BE-419D-9B96-FC8DF9C3317C}" srcOrd="1" destOrd="0" parTransId="{1EEA2D9D-7422-4C20-A16E-D11CC2B75E4A}" sibTransId="{982A58E1-CD49-4F7F-8BA0-BC92748F2D0E}"/>
    <dgm:cxn modelId="{B29B9554-1AF1-4FBB-AA78-69A173D3F6A9}" type="presOf" srcId="{6B351364-F4BE-419D-9B96-FC8DF9C3317C}" destId="{72301AA0-E44C-466B-91DB-3B9747DBE5EA}" srcOrd="0" destOrd="0" presId="urn:microsoft.com/office/officeart/2005/8/layout/hierarchy1"/>
    <dgm:cxn modelId="{9F65F4C1-F7E1-4630-ACBD-392B4D071DCA}" srcId="{9A64B417-2349-49DF-AF20-0D006736B112}" destId="{EF675F7B-BB49-4933-9283-53FCDB4F89E1}" srcOrd="0" destOrd="0" parTransId="{5F86B801-88EF-4565-9C4C-46B56949E2A5}" sibTransId="{63706E44-B336-42F6-A8BE-84C638C0E0C7}"/>
    <dgm:cxn modelId="{A27771E0-41FA-49E3-BBBB-DF2C7A851DA2}" type="presOf" srcId="{9A64B417-2349-49DF-AF20-0D006736B112}" destId="{D899A2D7-4D03-45B3-B586-8882A0653F30}" srcOrd="0" destOrd="0" presId="urn:microsoft.com/office/officeart/2005/8/layout/hierarchy1"/>
    <dgm:cxn modelId="{A17874F3-26D7-4EDF-8E95-CBA70882109F}" type="presOf" srcId="{EF675F7B-BB49-4933-9283-53FCDB4F89E1}" destId="{254C5A72-2211-4A19-B7E0-C761D55C9664}" srcOrd="0" destOrd="0" presId="urn:microsoft.com/office/officeart/2005/8/layout/hierarchy1"/>
    <dgm:cxn modelId="{F4B61DCA-4B55-4A48-8B8E-53A62B6155C7}" type="presParOf" srcId="{D899A2D7-4D03-45B3-B586-8882A0653F30}" destId="{950398D7-965D-4568-9D50-82BB64EDDBE9}" srcOrd="0" destOrd="0" presId="urn:microsoft.com/office/officeart/2005/8/layout/hierarchy1"/>
    <dgm:cxn modelId="{7D279C0B-81F0-4E5E-B2C8-302F0480132B}" type="presParOf" srcId="{950398D7-965D-4568-9D50-82BB64EDDBE9}" destId="{946DF396-A247-419F-B9E4-7B411003B4E6}" srcOrd="0" destOrd="0" presId="urn:microsoft.com/office/officeart/2005/8/layout/hierarchy1"/>
    <dgm:cxn modelId="{76888093-C675-4EE1-BD95-5393FF23C0DD}" type="presParOf" srcId="{946DF396-A247-419F-B9E4-7B411003B4E6}" destId="{5C699739-20FA-444A-AB96-AC137842963F}" srcOrd="0" destOrd="0" presId="urn:microsoft.com/office/officeart/2005/8/layout/hierarchy1"/>
    <dgm:cxn modelId="{14E6B21D-EA19-4CB8-B762-0E12E844A4C7}" type="presParOf" srcId="{946DF396-A247-419F-B9E4-7B411003B4E6}" destId="{254C5A72-2211-4A19-B7E0-C761D55C9664}" srcOrd="1" destOrd="0" presId="urn:microsoft.com/office/officeart/2005/8/layout/hierarchy1"/>
    <dgm:cxn modelId="{FE504FF1-8677-453B-B7B9-D11CB1D03946}" type="presParOf" srcId="{950398D7-965D-4568-9D50-82BB64EDDBE9}" destId="{EFE89ABB-AB51-4A8B-8782-7A4D27B22381}" srcOrd="1" destOrd="0" presId="urn:microsoft.com/office/officeart/2005/8/layout/hierarchy1"/>
    <dgm:cxn modelId="{79F0EEB2-F2AF-4A6A-A84B-1ACC829525E6}" type="presParOf" srcId="{D899A2D7-4D03-45B3-B586-8882A0653F30}" destId="{7D48265C-D9BF-4D83-BD35-E907F3A64B71}" srcOrd="1" destOrd="0" presId="urn:microsoft.com/office/officeart/2005/8/layout/hierarchy1"/>
    <dgm:cxn modelId="{8AD8CDF1-105D-4D23-BF67-7AAD8B5BA3E0}" type="presParOf" srcId="{7D48265C-D9BF-4D83-BD35-E907F3A64B71}" destId="{20D933B5-587E-463D-88B5-53BC4C33623F}" srcOrd="0" destOrd="0" presId="urn:microsoft.com/office/officeart/2005/8/layout/hierarchy1"/>
    <dgm:cxn modelId="{BA936E6F-0EBA-43E9-B804-9A448C055E63}" type="presParOf" srcId="{20D933B5-587E-463D-88B5-53BC4C33623F}" destId="{E17FBB32-741B-4260-8F20-F079A38B62BF}" srcOrd="0" destOrd="0" presId="urn:microsoft.com/office/officeart/2005/8/layout/hierarchy1"/>
    <dgm:cxn modelId="{AC4AEBF7-E105-4FA8-8C04-BD072744B7B5}" type="presParOf" srcId="{20D933B5-587E-463D-88B5-53BC4C33623F}" destId="{72301AA0-E44C-466B-91DB-3B9747DBE5EA}" srcOrd="1" destOrd="0" presId="urn:microsoft.com/office/officeart/2005/8/layout/hierarchy1"/>
    <dgm:cxn modelId="{C77B96F3-9F3F-4F0F-BAB6-10859778F2D6}" type="presParOf" srcId="{7D48265C-D9BF-4D83-BD35-E907F3A64B71}" destId="{5D0178FA-D0C2-451E-9692-6E0907B9E7C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1CF146C-449E-487E-AF21-4D4B09B61E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BD8F7B-5CCB-4A3A-9B54-B83A960CD0A8}">
      <dgm:prSet/>
      <dgm:spPr/>
      <dgm:t>
        <a:bodyPr/>
        <a:lstStyle/>
        <a:p>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r>
            <a:rPr lang="en-US" dirty="0" err="1"/>
            <a:t>là</a:t>
          </a:r>
          <a:r>
            <a:rPr lang="en-US" dirty="0"/>
            <a:t> </a:t>
          </a:r>
          <a:r>
            <a:rPr lang="en-US" dirty="0" err="1"/>
            <a:t>nền</a:t>
          </a:r>
          <a:r>
            <a:rPr lang="en-US" dirty="0"/>
            <a:t> </a:t>
          </a:r>
          <a:r>
            <a:rPr lang="en-US" dirty="0" err="1"/>
            <a:t>tảng</a:t>
          </a:r>
          <a:r>
            <a:rPr lang="en-US" dirty="0"/>
            <a:t> </a:t>
          </a:r>
          <a:r>
            <a:rPr lang="en-US" dirty="0" err="1"/>
            <a:t>của</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bạn</a:t>
          </a:r>
          <a:r>
            <a:rPr lang="en-US" dirty="0"/>
            <a:t>. </a:t>
          </a:r>
          <a:r>
            <a:rPr lang="en-US" dirty="0" err="1"/>
            <a:t>Không</a:t>
          </a:r>
          <a:r>
            <a:rPr lang="en-US" dirty="0"/>
            <a:t> </a:t>
          </a:r>
          <a:r>
            <a:rPr lang="en-US" dirty="0" err="1"/>
            <a:t>có</a:t>
          </a:r>
          <a:r>
            <a:rPr lang="en-US" dirty="0"/>
            <a:t> </a:t>
          </a:r>
          <a:r>
            <a:rPr lang="en-US" dirty="0" err="1"/>
            <a:t>chúng</a:t>
          </a:r>
          <a:r>
            <a:rPr lang="en-US" dirty="0"/>
            <a:t>, </a:t>
          </a:r>
          <a:r>
            <a:rPr lang="en-US" dirty="0" err="1"/>
            <a:t>bạn</a:t>
          </a:r>
          <a:r>
            <a:rPr lang="en-US" dirty="0"/>
            <a:t> </a:t>
          </a:r>
          <a:r>
            <a:rPr lang="en-US" dirty="0" err="1"/>
            <a:t>không</a:t>
          </a:r>
          <a:r>
            <a:rPr lang="en-US" dirty="0"/>
            <a:t> </a:t>
          </a:r>
          <a:r>
            <a:rPr lang="en-US" dirty="0" err="1"/>
            <a:t>thể</a:t>
          </a:r>
          <a:r>
            <a:rPr lang="en-US" dirty="0"/>
            <a:t> </a:t>
          </a:r>
          <a:r>
            <a:rPr lang="en-US" dirty="0" err="1"/>
            <a:t>bảo</a:t>
          </a:r>
          <a:r>
            <a:rPr lang="en-US" dirty="0"/>
            <a:t> </a:t>
          </a:r>
          <a:r>
            <a:rPr lang="en-US" dirty="0" err="1"/>
            <a:t>vệ</a:t>
          </a:r>
          <a:r>
            <a:rPr lang="en-US" dirty="0"/>
            <a:t> </a:t>
          </a:r>
          <a:r>
            <a:rPr lang="en-US" dirty="0" err="1"/>
            <a:t>công</a:t>
          </a:r>
          <a:r>
            <a:rPr lang="en-US" dirty="0"/>
            <a:t> ty </a:t>
          </a:r>
          <a:r>
            <a:rPr lang="en-US" dirty="0" err="1"/>
            <a:t>của</a:t>
          </a:r>
          <a:r>
            <a:rPr lang="en-US" dirty="0"/>
            <a:t> </a:t>
          </a:r>
          <a:r>
            <a:rPr lang="en-US" dirty="0" err="1"/>
            <a:t>mình</a:t>
          </a:r>
          <a:r>
            <a:rPr lang="en-US" dirty="0"/>
            <a:t> </a:t>
          </a:r>
          <a:r>
            <a:rPr lang="en-US" dirty="0" err="1"/>
            <a:t>khỏi</a:t>
          </a:r>
          <a:r>
            <a:rPr lang="en-US" dirty="0"/>
            <a:t> </a:t>
          </a:r>
          <a:r>
            <a:rPr lang="en-US" dirty="0" err="1"/>
            <a:t>các</a:t>
          </a:r>
          <a:r>
            <a:rPr lang="en-US" dirty="0"/>
            <a:t> </a:t>
          </a:r>
          <a:r>
            <a:rPr lang="en-US" dirty="0" err="1"/>
            <a:t>vụ</a:t>
          </a:r>
          <a:r>
            <a:rPr lang="en-US" dirty="0"/>
            <a:t> </a:t>
          </a:r>
          <a:r>
            <a:rPr lang="en-US" dirty="0" err="1"/>
            <a:t>kiện</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mất</a:t>
          </a:r>
          <a:r>
            <a:rPr lang="en-US" dirty="0"/>
            <a:t> </a:t>
          </a:r>
          <a:r>
            <a:rPr lang="en-US" dirty="0" err="1"/>
            <a:t>doanh</a:t>
          </a:r>
          <a:r>
            <a:rPr lang="en-US" dirty="0"/>
            <a:t> </a:t>
          </a:r>
          <a:r>
            <a:rPr lang="en-US" dirty="0" err="1"/>
            <a:t>thu</a:t>
          </a:r>
          <a:r>
            <a:rPr lang="en-US" dirty="0"/>
            <a:t> </a:t>
          </a:r>
          <a:r>
            <a:rPr lang="en-US" dirty="0" err="1"/>
            <a:t>và</a:t>
          </a:r>
          <a:r>
            <a:rPr lang="en-US" dirty="0"/>
            <a:t> </a:t>
          </a:r>
          <a:r>
            <a:rPr lang="en-US" dirty="0" err="1"/>
            <a:t>dư</a:t>
          </a:r>
          <a:r>
            <a:rPr lang="en-US" dirty="0"/>
            <a:t> </a:t>
          </a:r>
          <a:r>
            <a:rPr lang="en-US" dirty="0" err="1"/>
            <a:t>luận</a:t>
          </a:r>
          <a:r>
            <a:rPr lang="en-US" dirty="0"/>
            <a:t> </a:t>
          </a:r>
          <a:r>
            <a:rPr lang="en-US" dirty="0" err="1"/>
            <a:t>xấu</a:t>
          </a:r>
          <a:r>
            <a:rPr lang="en-US" dirty="0"/>
            <a:t>, </a:t>
          </a:r>
          <a:r>
            <a:rPr lang="en-US" dirty="0" err="1"/>
            <a:t>chưa</a:t>
          </a:r>
          <a:r>
            <a:rPr lang="en-US" dirty="0"/>
            <a:t> </a:t>
          </a:r>
          <a:r>
            <a:rPr lang="en-US" dirty="0" err="1"/>
            <a:t>kể</a:t>
          </a:r>
          <a:r>
            <a:rPr lang="en-US" dirty="0"/>
            <a:t> </a:t>
          </a:r>
          <a:r>
            <a:rPr lang="en-US" dirty="0" err="1"/>
            <a:t>đến</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bảo</a:t>
          </a:r>
          <a:r>
            <a:rPr lang="en-US" dirty="0"/>
            <a:t> </a:t>
          </a:r>
          <a:r>
            <a:rPr lang="en-US" dirty="0" err="1"/>
            <a:t>mật</a:t>
          </a:r>
          <a:r>
            <a:rPr lang="en-US" dirty="0"/>
            <a:t> </a:t>
          </a:r>
          <a:r>
            <a:rPr lang="en-US" dirty="0" err="1"/>
            <a:t>cơ</a:t>
          </a:r>
          <a:r>
            <a:rPr lang="en-US" dirty="0"/>
            <a:t> </a:t>
          </a:r>
          <a:r>
            <a:rPr lang="en-US" dirty="0" err="1"/>
            <a:t>bản</a:t>
          </a:r>
          <a:r>
            <a:rPr lang="en-US" dirty="0"/>
            <a:t>.</a:t>
          </a:r>
        </a:p>
      </dgm:t>
    </dgm:pt>
    <dgm:pt modelId="{66F82806-74B2-4E58-A683-C7A802276E23}" type="parTrans" cxnId="{418BC46D-AA03-472A-856C-1FBE21C20223}">
      <dgm:prSet/>
      <dgm:spPr/>
      <dgm:t>
        <a:bodyPr/>
        <a:lstStyle/>
        <a:p>
          <a:endParaRPr lang="en-US"/>
        </a:p>
      </dgm:t>
    </dgm:pt>
    <dgm:pt modelId="{108A7885-7CB0-47CC-9D1B-A36DDFA9D1FD}" type="sibTrans" cxnId="{418BC46D-AA03-472A-856C-1FBE21C20223}">
      <dgm:prSet/>
      <dgm:spPr/>
      <dgm:t>
        <a:bodyPr/>
        <a:lstStyle/>
        <a:p>
          <a:endParaRPr lang="en-US"/>
        </a:p>
      </dgm:t>
    </dgm:pt>
    <dgm:pt modelId="{178C0E40-6C92-4A4E-91C5-3FB2BED8590F}">
      <dgm:prSet/>
      <dgm:spPr/>
      <dgm:t>
        <a:bodyPr/>
        <a:lstStyle/>
        <a:p>
          <a:r>
            <a:rPr lang="en-US"/>
            <a:t>Chính sách bảo mật là một tài liệu hoặc bộ tài liệu mô tả, ở cấp độ cao, các biện pháp kiểm soát bảo mật sẽ được thực hiện bởi công ty.</a:t>
          </a:r>
        </a:p>
      </dgm:t>
    </dgm:pt>
    <dgm:pt modelId="{BCA4C24F-25AB-4C31-ACF6-05C30C13869B}" type="parTrans" cxnId="{E4F62DB1-2847-48DA-8DE4-8131A4DDEBF6}">
      <dgm:prSet/>
      <dgm:spPr/>
      <dgm:t>
        <a:bodyPr/>
        <a:lstStyle/>
        <a:p>
          <a:endParaRPr lang="en-US"/>
        </a:p>
      </dgm:t>
    </dgm:pt>
    <dgm:pt modelId="{C91EAE47-3DB6-41CB-A798-FDE9471B7FE1}" type="sibTrans" cxnId="{E4F62DB1-2847-48DA-8DE4-8131A4DDEBF6}">
      <dgm:prSet/>
      <dgm:spPr/>
      <dgm:t>
        <a:bodyPr/>
        <a:lstStyle/>
        <a:p>
          <a:endParaRPr lang="en-US"/>
        </a:p>
      </dgm:t>
    </dgm:pt>
    <dgm:pt modelId="{A544EFEA-79FE-4A00-BD17-4254F0519C2A}">
      <dgm:prSet/>
      <dgm:spPr/>
      <dgm:t>
        <a:bodyPr/>
        <a:lstStyle/>
        <a:p>
          <a:r>
            <a:rPr lang="en-US"/>
            <a:t>Các chính sách không dành riêng cho công nghệ và thực hiện ba điều cho một công ty:</a:t>
          </a:r>
        </a:p>
      </dgm:t>
    </dgm:pt>
    <dgm:pt modelId="{E0C2D525-878E-4BCF-97BB-F28C06A270C0}" type="parTrans" cxnId="{0A8887F8-A986-4277-BAFE-3D1B11511ECE}">
      <dgm:prSet/>
      <dgm:spPr/>
      <dgm:t>
        <a:bodyPr/>
        <a:lstStyle/>
        <a:p>
          <a:endParaRPr lang="en-US"/>
        </a:p>
      </dgm:t>
    </dgm:pt>
    <dgm:pt modelId="{5293BBA2-268C-4416-9EB4-7123551C79E8}" type="sibTrans" cxnId="{0A8887F8-A986-4277-BAFE-3D1B11511ECE}">
      <dgm:prSet/>
      <dgm:spPr/>
      <dgm:t>
        <a:bodyPr/>
        <a:lstStyle/>
        <a:p>
          <a:endParaRPr lang="en-US"/>
        </a:p>
      </dgm:t>
    </dgm:pt>
    <dgm:pt modelId="{C7AAA824-E47D-4027-A226-99A038BC2713}">
      <dgm:prSet/>
      <dgm:spPr/>
      <dgm:t>
        <a:bodyPr/>
        <a:lstStyle/>
        <a:p>
          <a:pPr>
            <a:buFontTx/>
            <a:buChar char="-"/>
          </a:pPr>
          <a:r>
            <a:rPr lang="en-US"/>
            <a:t>Giảm hoặc loại bỏ trách nhiệm pháp lý đối với nhân viên và bên thứ ba.</a:t>
          </a:r>
        </a:p>
      </dgm:t>
    </dgm:pt>
    <dgm:pt modelId="{17981692-142F-4A0E-A4C8-627ABDDB1E35}" type="parTrans" cxnId="{1EC8ED30-07A5-435F-8FB1-87E4A6916685}">
      <dgm:prSet/>
      <dgm:spPr/>
      <dgm:t>
        <a:bodyPr/>
        <a:lstStyle/>
        <a:p>
          <a:endParaRPr lang="en-US"/>
        </a:p>
      </dgm:t>
    </dgm:pt>
    <dgm:pt modelId="{3CDC7E3A-8A7F-4CE2-AA80-7A31A08C1930}" type="sibTrans" cxnId="{1EC8ED30-07A5-435F-8FB1-87E4A6916685}">
      <dgm:prSet/>
      <dgm:spPr/>
      <dgm:t>
        <a:bodyPr/>
        <a:lstStyle/>
        <a:p>
          <a:endParaRPr lang="en-US"/>
        </a:p>
      </dgm:t>
    </dgm:pt>
    <dgm:pt modelId="{5FDC809E-F6C9-42D8-A3E1-30819FB43B06}">
      <dgm:prSet/>
      <dgm:spPr/>
      <dgm:t>
        <a:bodyPr/>
        <a:lstStyle/>
        <a:p>
          <a:pPr>
            <a:buFontTx/>
            <a:buChar char="-"/>
          </a:pPr>
          <a:r>
            <a:rPr lang="en-US" dirty="0" err="1"/>
            <a:t>Bảo</a:t>
          </a:r>
          <a:r>
            <a:rPr lang="en-US" dirty="0"/>
            <a:t> </a:t>
          </a:r>
          <a:r>
            <a:rPr lang="en-US" dirty="0" err="1"/>
            <a:t>vệ</a:t>
          </a:r>
          <a:r>
            <a:rPr lang="en-US" dirty="0"/>
            <a:t> </a:t>
          </a:r>
          <a:r>
            <a:rPr lang="en-US" dirty="0" err="1"/>
            <a:t>thông</a:t>
          </a:r>
          <a:r>
            <a:rPr lang="en-US" dirty="0"/>
            <a:t> tin </a:t>
          </a:r>
          <a:r>
            <a:rPr lang="en-US" dirty="0" err="1"/>
            <a:t>bí</a:t>
          </a:r>
          <a:r>
            <a:rPr lang="en-US" dirty="0"/>
            <a:t> </a:t>
          </a:r>
          <a:r>
            <a:rPr lang="en-US" dirty="0" err="1"/>
            <a:t>mật</a:t>
          </a:r>
          <a:r>
            <a:rPr lang="en-US" dirty="0"/>
            <a:t>, </a:t>
          </a:r>
          <a:r>
            <a:rPr lang="en-US" dirty="0" err="1"/>
            <a:t>độc</a:t>
          </a:r>
          <a:r>
            <a:rPr lang="en-US" dirty="0"/>
            <a:t> </a:t>
          </a:r>
          <a:r>
            <a:rPr lang="en-US" dirty="0" err="1"/>
            <a:t>quyền</a:t>
          </a:r>
          <a:r>
            <a:rPr lang="en-US" dirty="0"/>
            <a:t> </a:t>
          </a:r>
          <a:r>
            <a:rPr lang="en-US" dirty="0" err="1"/>
            <a:t>khỏi</a:t>
          </a:r>
          <a:r>
            <a:rPr lang="en-US" dirty="0"/>
            <a:t> </a:t>
          </a:r>
          <a:r>
            <a:rPr lang="en-US" dirty="0" err="1"/>
            <a:t>trộm</a:t>
          </a:r>
          <a:r>
            <a:rPr lang="en-US" dirty="0"/>
            <a:t> </a:t>
          </a:r>
          <a:r>
            <a:rPr lang="en-US" dirty="0" err="1"/>
            <a:t>cắp</a:t>
          </a:r>
          <a:r>
            <a:rPr lang="en-US" dirty="0"/>
            <a:t>, </a:t>
          </a:r>
          <a:r>
            <a:rPr lang="en-US" dirty="0" err="1"/>
            <a:t>lạm</a:t>
          </a:r>
          <a:r>
            <a:rPr lang="en-US" dirty="0"/>
            <a:t> </a:t>
          </a:r>
          <a:r>
            <a:rPr lang="en-US" dirty="0" err="1"/>
            <a:t>dụng</a:t>
          </a:r>
          <a:r>
            <a:rPr lang="en-US" dirty="0"/>
            <a:t>, </a:t>
          </a:r>
          <a:r>
            <a:rPr lang="en-US" dirty="0" err="1"/>
            <a:t>tiết</a:t>
          </a:r>
          <a:r>
            <a:rPr lang="en-US" dirty="0"/>
            <a:t> </a:t>
          </a:r>
          <a:r>
            <a:rPr lang="en-US" dirty="0" err="1"/>
            <a:t>lộ</a:t>
          </a:r>
          <a:r>
            <a:rPr lang="en-US" dirty="0"/>
            <a:t> </a:t>
          </a:r>
          <a:r>
            <a:rPr lang="en-US" dirty="0" err="1"/>
            <a:t>hoặc</a:t>
          </a:r>
          <a:r>
            <a:rPr lang="en-US" dirty="0"/>
            <a:t> </a:t>
          </a:r>
          <a:r>
            <a:rPr lang="en-US" dirty="0" err="1"/>
            <a:t>sửa</a:t>
          </a:r>
          <a:r>
            <a:rPr lang="en-US" dirty="0"/>
            <a:t> </a:t>
          </a:r>
          <a:r>
            <a:rPr lang="en-US" dirty="0" err="1"/>
            <a:t>đổi</a:t>
          </a:r>
          <a:r>
            <a:rPr lang="en-US" dirty="0"/>
            <a:t> </a:t>
          </a:r>
          <a:r>
            <a:rPr lang="en-US" dirty="0" err="1"/>
            <a:t>trái</a:t>
          </a:r>
          <a:r>
            <a:rPr lang="en-US" dirty="0"/>
            <a:t> </a:t>
          </a:r>
          <a:r>
            <a:rPr lang="en-US" dirty="0" err="1"/>
            <a:t>phép</a:t>
          </a:r>
          <a:r>
            <a:rPr lang="en-US" dirty="0"/>
            <a:t>.</a:t>
          </a:r>
        </a:p>
      </dgm:t>
    </dgm:pt>
    <dgm:pt modelId="{F04ADB24-8CB8-405B-963D-8A12F99598D7}" type="parTrans" cxnId="{DC6ECFE2-49BE-4325-B9E4-C007D5F194C0}">
      <dgm:prSet/>
      <dgm:spPr/>
      <dgm:t>
        <a:bodyPr/>
        <a:lstStyle/>
        <a:p>
          <a:endParaRPr lang="en-US"/>
        </a:p>
      </dgm:t>
    </dgm:pt>
    <dgm:pt modelId="{5E906E92-3537-4155-A664-B33A72B5164B}" type="sibTrans" cxnId="{DC6ECFE2-49BE-4325-B9E4-C007D5F194C0}">
      <dgm:prSet/>
      <dgm:spPr/>
      <dgm:t>
        <a:bodyPr/>
        <a:lstStyle/>
        <a:p>
          <a:endParaRPr lang="en-US"/>
        </a:p>
      </dgm:t>
    </dgm:pt>
    <dgm:pt modelId="{500F0F86-AC2F-48EF-AF79-1B9E662B0BF0}">
      <dgm:prSet/>
      <dgm:spPr/>
      <dgm:t>
        <a:bodyPr/>
        <a:lstStyle/>
        <a:p>
          <a:pPr>
            <a:buFontTx/>
            <a:buChar char="-"/>
          </a:pPr>
          <a:r>
            <a:rPr lang="en-US" dirty="0" err="1"/>
            <a:t>Ngăn</a:t>
          </a:r>
          <a:r>
            <a:rPr lang="en-US" dirty="0"/>
            <a:t> </a:t>
          </a:r>
          <a:r>
            <a:rPr lang="en-US" dirty="0" err="1"/>
            <a:t>ngừa</a:t>
          </a:r>
          <a:r>
            <a:rPr lang="en-US" dirty="0"/>
            <a:t> </a:t>
          </a:r>
          <a:r>
            <a:rPr lang="en-US" dirty="0" err="1"/>
            <a:t>lãng</a:t>
          </a:r>
          <a:r>
            <a:rPr lang="en-US" dirty="0"/>
            <a:t> </a:t>
          </a:r>
          <a:r>
            <a:rPr lang="en-US" dirty="0" err="1"/>
            <a:t>phí</a:t>
          </a:r>
          <a:r>
            <a:rPr lang="en-US" dirty="0"/>
            <a:t> </a:t>
          </a:r>
          <a:r>
            <a:rPr lang="en-US" dirty="0" err="1"/>
            <a:t>tài</a:t>
          </a:r>
          <a:r>
            <a:rPr lang="en-US" dirty="0"/>
            <a:t> </a:t>
          </a:r>
          <a:r>
            <a:rPr lang="en-US" dirty="0" err="1"/>
            <a:t>nguyên</a:t>
          </a:r>
          <a:r>
            <a:rPr lang="en-US" dirty="0"/>
            <a:t> </a:t>
          </a:r>
          <a:r>
            <a:rPr lang="en-US" dirty="0" err="1"/>
            <a:t>máy</a:t>
          </a:r>
          <a:r>
            <a:rPr lang="en-US" dirty="0"/>
            <a:t> </a:t>
          </a:r>
          <a:r>
            <a:rPr lang="en-US" dirty="0" err="1"/>
            <a:t>tính</a:t>
          </a:r>
          <a:r>
            <a:rPr lang="en-US" dirty="0"/>
            <a:t> </a:t>
          </a:r>
          <a:r>
            <a:rPr lang="en-US" dirty="0" err="1"/>
            <a:t>của</a:t>
          </a:r>
          <a:r>
            <a:rPr lang="en-US" dirty="0"/>
            <a:t> </a:t>
          </a:r>
          <a:r>
            <a:rPr lang="en-US" dirty="0" err="1"/>
            <a:t>công</a:t>
          </a:r>
          <a:r>
            <a:rPr lang="en-US" dirty="0"/>
            <a:t> ty.</a:t>
          </a:r>
        </a:p>
      </dgm:t>
    </dgm:pt>
    <dgm:pt modelId="{9DFED9E7-411D-4E92-A433-4FAC4C7FFC8B}" type="parTrans" cxnId="{E9133758-8922-46EF-A9E1-2F92199F47CB}">
      <dgm:prSet/>
      <dgm:spPr/>
      <dgm:t>
        <a:bodyPr/>
        <a:lstStyle/>
        <a:p>
          <a:endParaRPr lang="en-US"/>
        </a:p>
      </dgm:t>
    </dgm:pt>
    <dgm:pt modelId="{0CEF0DD9-A58C-4945-BD08-4E80A112B2D5}" type="sibTrans" cxnId="{E9133758-8922-46EF-A9E1-2F92199F47CB}">
      <dgm:prSet/>
      <dgm:spPr/>
      <dgm:t>
        <a:bodyPr/>
        <a:lstStyle/>
        <a:p>
          <a:endParaRPr lang="en-US"/>
        </a:p>
      </dgm:t>
    </dgm:pt>
    <dgm:pt modelId="{D8C0B4F2-C5BB-4D71-969D-FEA32F0D0E5E}" type="pres">
      <dgm:prSet presAssocID="{91CF146C-449E-487E-AF21-4D4B09B61E26}" presName="linear" presStyleCnt="0">
        <dgm:presLayoutVars>
          <dgm:animLvl val="lvl"/>
          <dgm:resizeHandles val="exact"/>
        </dgm:presLayoutVars>
      </dgm:prSet>
      <dgm:spPr/>
    </dgm:pt>
    <dgm:pt modelId="{8A8315B4-019D-43E3-B478-19641756E3D1}" type="pres">
      <dgm:prSet presAssocID="{1CBD8F7B-5CCB-4A3A-9B54-B83A960CD0A8}" presName="parentText" presStyleLbl="node1" presStyleIdx="0" presStyleCnt="3">
        <dgm:presLayoutVars>
          <dgm:chMax val="0"/>
          <dgm:bulletEnabled val="1"/>
        </dgm:presLayoutVars>
      </dgm:prSet>
      <dgm:spPr/>
    </dgm:pt>
    <dgm:pt modelId="{C0A9A211-5E02-4570-9707-5D91F1251247}" type="pres">
      <dgm:prSet presAssocID="{108A7885-7CB0-47CC-9D1B-A36DDFA9D1FD}" presName="spacer" presStyleCnt="0"/>
      <dgm:spPr/>
    </dgm:pt>
    <dgm:pt modelId="{0C49BF08-7B91-471A-8BB4-8423F7D0ABA1}" type="pres">
      <dgm:prSet presAssocID="{178C0E40-6C92-4A4E-91C5-3FB2BED8590F}" presName="parentText" presStyleLbl="node1" presStyleIdx="1" presStyleCnt="3">
        <dgm:presLayoutVars>
          <dgm:chMax val="0"/>
          <dgm:bulletEnabled val="1"/>
        </dgm:presLayoutVars>
      </dgm:prSet>
      <dgm:spPr/>
    </dgm:pt>
    <dgm:pt modelId="{21EE9546-8F73-43ED-9F82-28FE2E975C1D}" type="pres">
      <dgm:prSet presAssocID="{C91EAE47-3DB6-41CB-A798-FDE9471B7FE1}" presName="spacer" presStyleCnt="0"/>
      <dgm:spPr/>
    </dgm:pt>
    <dgm:pt modelId="{59899310-FFB9-47F2-AAA3-A2814D7B80D5}" type="pres">
      <dgm:prSet presAssocID="{A544EFEA-79FE-4A00-BD17-4254F0519C2A}" presName="parentText" presStyleLbl="node1" presStyleIdx="2" presStyleCnt="3">
        <dgm:presLayoutVars>
          <dgm:chMax val="0"/>
          <dgm:bulletEnabled val="1"/>
        </dgm:presLayoutVars>
      </dgm:prSet>
      <dgm:spPr/>
    </dgm:pt>
    <dgm:pt modelId="{1108C4E9-4520-459F-B190-CEA7405BCCCE}" type="pres">
      <dgm:prSet presAssocID="{A544EFEA-79FE-4A00-BD17-4254F0519C2A}" presName="childText" presStyleLbl="revTx" presStyleIdx="0" presStyleCnt="1">
        <dgm:presLayoutVars>
          <dgm:bulletEnabled val="1"/>
        </dgm:presLayoutVars>
      </dgm:prSet>
      <dgm:spPr/>
    </dgm:pt>
  </dgm:ptLst>
  <dgm:cxnLst>
    <dgm:cxn modelId="{1EC8ED30-07A5-435F-8FB1-87E4A6916685}" srcId="{A544EFEA-79FE-4A00-BD17-4254F0519C2A}" destId="{C7AAA824-E47D-4027-A226-99A038BC2713}" srcOrd="0" destOrd="0" parTransId="{17981692-142F-4A0E-A4C8-627ABDDB1E35}" sibTransId="{3CDC7E3A-8A7F-4CE2-AA80-7A31A08C1930}"/>
    <dgm:cxn modelId="{4C1C575E-C2B8-4DA0-A3A3-70C0B9ADD847}" type="presOf" srcId="{A544EFEA-79FE-4A00-BD17-4254F0519C2A}" destId="{59899310-FFB9-47F2-AAA3-A2814D7B80D5}" srcOrd="0" destOrd="0" presId="urn:microsoft.com/office/officeart/2005/8/layout/vList2"/>
    <dgm:cxn modelId="{2A588D63-4693-4275-9A18-7037E83A3BB4}" type="presOf" srcId="{C7AAA824-E47D-4027-A226-99A038BC2713}" destId="{1108C4E9-4520-459F-B190-CEA7405BCCCE}" srcOrd="0" destOrd="0" presId="urn:microsoft.com/office/officeart/2005/8/layout/vList2"/>
    <dgm:cxn modelId="{418BC46D-AA03-472A-856C-1FBE21C20223}" srcId="{91CF146C-449E-487E-AF21-4D4B09B61E26}" destId="{1CBD8F7B-5CCB-4A3A-9B54-B83A960CD0A8}" srcOrd="0" destOrd="0" parTransId="{66F82806-74B2-4E58-A683-C7A802276E23}" sibTransId="{108A7885-7CB0-47CC-9D1B-A36DDFA9D1FD}"/>
    <dgm:cxn modelId="{794EF174-D889-482C-BA14-F302E30FF0A5}" type="presOf" srcId="{500F0F86-AC2F-48EF-AF79-1B9E662B0BF0}" destId="{1108C4E9-4520-459F-B190-CEA7405BCCCE}" srcOrd="0" destOrd="2" presId="urn:microsoft.com/office/officeart/2005/8/layout/vList2"/>
    <dgm:cxn modelId="{B9620F55-484A-4031-A124-806D76BEF68E}" type="presOf" srcId="{5FDC809E-F6C9-42D8-A3E1-30819FB43B06}" destId="{1108C4E9-4520-459F-B190-CEA7405BCCCE}" srcOrd="0" destOrd="1" presId="urn:microsoft.com/office/officeart/2005/8/layout/vList2"/>
    <dgm:cxn modelId="{E9133758-8922-46EF-A9E1-2F92199F47CB}" srcId="{A544EFEA-79FE-4A00-BD17-4254F0519C2A}" destId="{500F0F86-AC2F-48EF-AF79-1B9E662B0BF0}" srcOrd="2" destOrd="0" parTransId="{9DFED9E7-411D-4E92-A433-4FAC4C7FFC8B}" sibTransId="{0CEF0DD9-A58C-4945-BD08-4E80A112B2D5}"/>
    <dgm:cxn modelId="{2CEC968E-2498-4E78-BC66-AD9F59611409}" type="presOf" srcId="{178C0E40-6C92-4A4E-91C5-3FB2BED8590F}" destId="{0C49BF08-7B91-471A-8BB4-8423F7D0ABA1}" srcOrd="0" destOrd="0" presId="urn:microsoft.com/office/officeart/2005/8/layout/vList2"/>
    <dgm:cxn modelId="{A2D7AF9D-5E85-48BD-9386-1F3F91AC3B9A}" type="presOf" srcId="{1CBD8F7B-5CCB-4A3A-9B54-B83A960CD0A8}" destId="{8A8315B4-019D-43E3-B478-19641756E3D1}" srcOrd="0" destOrd="0" presId="urn:microsoft.com/office/officeart/2005/8/layout/vList2"/>
    <dgm:cxn modelId="{177986A5-8235-481E-B9CC-13B058C10DA5}" type="presOf" srcId="{91CF146C-449E-487E-AF21-4D4B09B61E26}" destId="{D8C0B4F2-C5BB-4D71-969D-FEA32F0D0E5E}" srcOrd="0" destOrd="0" presId="urn:microsoft.com/office/officeart/2005/8/layout/vList2"/>
    <dgm:cxn modelId="{E4F62DB1-2847-48DA-8DE4-8131A4DDEBF6}" srcId="{91CF146C-449E-487E-AF21-4D4B09B61E26}" destId="{178C0E40-6C92-4A4E-91C5-3FB2BED8590F}" srcOrd="1" destOrd="0" parTransId="{BCA4C24F-25AB-4C31-ACF6-05C30C13869B}" sibTransId="{C91EAE47-3DB6-41CB-A798-FDE9471B7FE1}"/>
    <dgm:cxn modelId="{DC6ECFE2-49BE-4325-B9E4-C007D5F194C0}" srcId="{A544EFEA-79FE-4A00-BD17-4254F0519C2A}" destId="{5FDC809E-F6C9-42D8-A3E1-30819FB43B06}" srcOrd="1" destOrd="0" parTransId="{F04ADB24-8CB8-405B-963D-8A12F99598D7}" sibTransId="{5E906E92-3537-4155-A664-B33A72B5164B}"/>
    <dgm:cxn modelId="{0A8887F8-A986-4277-BAFE-3D1B11511ECE}" srcId="{91CF146C-449E-487E-AF21-4D4B09B61E26}" destId="{A544EFEA-79FE-4A00-BD17-4254F0519C2A}" srcOrd="2" destOrd="0" parTransId="{E0C2D525-878E-4BCF-97BB-F28C06A270C0}" sibTransId="{5293BBA2-268C-4416-9EB4-7123551C79E8}"/>
    <dgm:cxn modelId="{9280D955-E131-40BA-872A-36793F16E006}" type="presParOf" srcId="{D8C0B4F2-C5BB-4D71-969D-FEA32F0D0E5E}" destId="{8A8315B4-019D-43E3-B478-19641756E3D1}" srcOrd="0" destOrd="0" presId="urn:microsoft.com/office/officeart/2005/8/layout/vList2"/>
    <dgm:cxn modelId="{F10EB603-F587-47E1-B926-7803BFF57E7B}" type="presParOf" srcId="{D8C0B4F2-C5BB-4D71-969D-FEA32F0D0E5E}" destId="{C0A9A211-5E02-4570-9707-5D91F1251247}" srcOrd="1" destOrd="0" presId="urn:microsoft.com/office/officeart/2005/8/layout/vList2"/>
    <dgm:cxn modelId="{8EE43E84-C2E2-40AA-81A3-27FC4A007CAC}" type="presParOf" srcId="{D8C0B4F2-C5BB-4D71-969D-FEA32F0D0E5E}" destId="{0C49BF08-7B91-471A-8BB4-8423F7D0ABA1}" srcOrd="2" destOrd="0" presId="urn:microsoft.com/office/officeart/2005/8/layout/vList2"/>
    <dgm:cxn modelId="{8DDDFF69-6F21-412D-AAB7-D4C839A68DD4}" type="presParOf" srcId="{D8C0B4F2-C5BB-4D71-969D-FEA32F0D0E5E}" destId="{21EE9546-8F73-43ED-9F82-28FE2E975C1D}" srcOrd="3" destOrd="0" presId="urn:microsoft.com/office/officeart/2005/8/layout/vList2"/>
    <dgm:cxn modelId="{F6E551D2-DB57-453D-A59D-AE67FF6E07C9}" type="presParOf" srcId="{D8C0B4F2-C5BB-4D71-969D-FEA32F0D0E5E}" destId="{59899310-FFB9-47F2-AAA3-A2814D7B80D5}" srcOrd="4" destOrd="0" presId="urn:microsoft.com/office/officeart/2005/8/layout/vList2"/>
    <dgm:cxn modelId="{ED885470-E9EB-46B1-B35E-FDA3785A1E00}" type="presParOf" srcId="{D8C0B4F2-C5BB-4D71-969D-FEA32F0D0E5E}" destId="{1108C4E9-4520-459F-B190-CEA7405BCCC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31ECAE0-AC35-40BE-B8DC-86EEB1E10888}" type="doc">
      <dgm:prSet loTypeId="urn:microsoft.com/office/officeart/2005/8/layout/hierarchy4" loCatId="hierarchy" qsTypeId="urn:microsoft.com/office/officeart/2005/8/quickstyle/simple1" qsCatId="simple" csTypeId="urn:microsoft.com/office/officeart/2005/8/colors/accent1_2" csCatId="accent1"/>
      <dgm:spPr/>
      <dgm:t>
        <a:bodyPr/>
        <a:lstStyle/>
        <a:p>
          <a:endParaRPr lang="en-US"/>
        </a:p>
      </dgm:t>
    </dgm:pt>
    <dgm:pt modelId="{E040676B-5F55-4A01-B245-E0104AF63270}">
      <dgm:prSet/>
      <dgm:spPr/>
      <dgm:t>
        <a:bodyPr/>
        <a:lstStyle/>
        <a:p>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r>
            <a:rPr lang="en-US" dirty="0" err="1"/>
            <a:t>sẽ</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và</a:t>
          </a:r>
          <a:r>
            <a:rPr lang="en-US" dirty="0"/>
            <a:t> </a:t>
          </a:r>
          <a:r>
            <a:rPr lang="en-US" dirty="0" err="1"/>
            <a:t>quy</a:t>
          </a:r>
          <a:r>
            <a:rPr lang="en-US" dirty="0"/>
            <a:t> </a:t>
          </a:r>
          <a:r>
            <a:rPr lang="en-US" dirty="0" err="1"/>
            <a:t>định</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sau</a:t>
          </a:r>
          <a:r>
            <a:rPr lang="en-US" dirty="0"/>
            <a:t>:</a:t>
          </a:r>
        </a:p>
      </dgm:t>
    </dgm:pt>
    <dgm:pt modelId="{A763FFC3-3CA5-48C9-91D9-35984053EA84}" type="parTrans" cxnId="{584BDE97-C012-45C3-990E-3F8804EDF2D5}">
      <dgm:prSet/>
      <dgm:spPr/>
      <dgm:t>
        <a:bodyPr/>
        <a:lstStyle/>
        <a:p>
          <a:endParaRPr lang="en-US"/>
        </a:p>
      </dgm:t>
    </dgm:pt>
    <dgm:pt modelId="{CC9AC1F8-545C-449A-9BC5-E1FED997F745}" type="sibTrans" cxnId="{584BDE97-C012-45C3-990E-3F8804EDF2D5}">
      <dgm:prSet/>
      <dgm:spPr/>
      <dgm:t>
        <a:bodyPr/>
        <a:lstStyle/>
        <a:p>
          <a:endParaRPr lang="en-US"/>
        </a:p>
      </dgm:t>
    </dgm:pt>
    <dgm:pt modelId="{F66754A2-5D1F-4B73-901A-F0ED97DDAD6C}">
      <dgm:prSet/>
      <dgm:spPr/>
      <dgm:t>
        <a:bodyPr/>
        <a:lstStyle/>
        <a:p>
          <a:r>
            <a:rPr lang="en-US"/>
            <a:t>Các cơ chế mã hóa.</a:t>
          </a:r>
        </a:p>
      </dgm:t>
    </dgm:pt>
    <dgm:pt modelId="{99FD366E-984C-49FB-841C-C5C9EADFBB70}" type="parTrans" cxnId="{D5330E93-6866-4351-A1F6-E887998EE0F9}">
      <dgm:prSet/>
      <dgm:spPr/>
      <dgm:t>
        <a:bodyPr/>
        <a:lstStyle/>
        <a:p>
          <a:endParaRPr lang="en-US"/>
        </a:p>
      </dgm:t>
    </dgm:pt>
    <dgm:pt modelId="{7F87C049-E31C-41C8-BE0E-0C881683C5D5}" type="sibTrans" cxnId="{D5330E93-6866-4351-A1F6-E887998EE0F9}">
      <dgm:prSet/>
      <dgm:spPr/>
      <dgm:t>
        <a:bodyPr/>
        <a:lstStyle/>
        <a:p>
          <a:endParaRPr lang="en-US"/>
        </a:p>
      </dgm:t>
    </dgm:pt>
    <dgm:pt modelId="{E861ECF3-82D3-4942-AEB6-8B58141A82F0}">
      <dgm:prSet/>
      <dgm:spPr/>
      <dgm:t>
        <a:bodyPr/>
        <a:lstStyle/>
        <a:p>
          <a:r>
            <a:rPr lang="en-US"/>
            <a:t>Thiết bị kiểm soát truy cập.</a:t>
          </a:r>
        </a:p>
      </dgm:t>
    </dgm:pt>
    <dgm:pt modelId="{46784269-5283-4F63-BC40-602B76472C61}" type="parTrans" cxnId="{74483AED-26B9-447B-B4CC-6844574C9472}">
      <dgm:prSet/>
      <dgm:spPr/>
      <dgm:t>
        <a:bodyPr/>
        <a:lstStyle/>
        <a:p>
          <a:endParaRPr lang="en-US"/>
        </a:p>
      </dgm:t>
    </dgm:pt>
    <dgm:pt modelId="{BBE619B5-42ED-4092-9662-E78DAE1A3A47}" type="sibTrans" cxnId="{74483AED-26B9-447B-B4CC-6844574C9472}">
      <dgm:prSet/>
      <dgm:spPr/>
      <dgm:t>
        <a:bodyPr/>
        <a:lstStyle/>
        <a:p>
          <a:endParaRPr lang="en-US"/>
        </a:p>
      </dgm:t>
    </dgm:pt>
    <dgm:pt modelId="{BA680E57-14DC-4A06-95D1-22DED1FC1A7C}">
      <dgm:prSet/>
      <dgm:spPr/>
      <dgm:t>
        <a:bodyPr/>
        <a:lstStyle/>
        <a:p>
          <a:r>
            <a:rPr lang="en-US"/>
            <a:t>Các hệ thống xác thực.</a:t>
          </a:r>
        </a:p>
      </dgm:t>
    </dgm:pt>
    <dgm:pt modelId="{9CE7EE22-4AA7-4E98-B433-F2699FD9DD2F}" type="parTrans" cxnId="{F73C74FD-5A7F-4A63-9F59-B040DFFBE7CD}">
      <dgm:prSet/>
      <dgm:spPr/>
      <dgm:t>
        <a:bodyPr/>
        <a:lstStyle/>
        <a:p>
          <a:endParaRPr lang="en-US"/>
        </a:p>
      </dgm:t>
    </dgm:pt>
    <dgm:pt modelId="{C2DC9FCE-FA59-464E-A67A-047F25AC57F7}" type="sibTrans" cxnId="{F73C74FD-5A7F-4A63-9F59-B040DFFBE7CD}">
      <dgm:prSet/>
      <dgm:spPr/>
      <dgm:t>
        <a:bodyPr/>
        <a:lstStyle/>
        <a:p>
          <a:endParaRPr lang="en-US"/>
        </a:p>
      </dgm:t>
    </dgm:pt>
    <dgm:pt modelId="{6C3C26B6-C0C7-43B5-AC1B-2C8C291D5C82}">
      <dgm:prSet/>
      <dgm:spPr/>
      <dgm:t>
        <a:bodyPr/>
        <a:lstStyle/>
        <a:p>
          <a:r>
            <a:rPr lang="en-US"/>
            <a:t>Tường lửa.</a:t>
          </a:r>
        </a:p>
      </dgm:t>
    </dgm:pt>
    <dgm:pt modelId="{30FF48CA-C81F-45A2-BE96-5C059B5280CB}" type="parTrans" cxnId="{DB2F0E7F-724F-48BF-B52A-A72FE6B6F930}">
      <dgm:prSet/>
      <dgm:spPr/>
      <dgm:t>
        <a:bodyPr/>
        <a:lstStyle/>
        <a:p>
          <a:endParaRPr lang="en-US"/>
        </a:p>
      </dgm:t>
    </dgm:pt>
    <dgm:pt modelId="{0C21B45E-B575-46C6-9E3D-F76D303C6AE2}" type="sibTrans" cxnId="{DB2F0E7F-724F-48BF-B52A-A72FE6B6F930}">
      <dgm:prSet/>
      <dgm:spPr/>
      <dgm:t>
        <a:bodyPr/>
        <a:lstStyle/>
        <a:p>
          <a:endParaRPr lang="en-US"/>
        </a:p>
      </dgm:t>
    </dgm:pt>
    <dgm:pt modelId="{4AA2BB91-FB42-4204-A24B-4473D0FCCB56}">
      <dgm:prSet/>
      <dgm:spPr/>
      <dgm:t>
        <a:bodyPr/>
        <a:lstStyle/>
        <a:p>
          <a:r>
            <a:rPr lang="en-US"/>
            <a:t>Hệ thống chống virus.</a:t>
          </a:r>
        </a:p>
      </dgm:t>
    </dgm:pt>
    <dgm:pt modelId="{F538CB09-0C9E-4DAB-BDAF-ABE091723D1C}" type="parTrans" cxnId="{36D48557-7EAF-4A9C-AF56-5DBE1D258368}">
      <dgm:prSet/>
      <dgm:spPr/>
      <dgm:t>
        <a:bodyPr/>
        <a:lstStyle/>
        <a:p>
          <a:endParaRPr lang="en-US"/>
        </a:p>
      </dgm:t>
    </dgm:pt>
    <dgm:pt modelId="{1A0984B5-A711-4A84-BA21-284E53C00785}" type="sibTrans" cxnId="{36D48557-7EAF-4A9C-AF56-5DBE1D258368}">
      <dgm:prSet/>
      <dgm:spPr/>
      <dgm:t>
        <a:bodyPr/>
        <a:lstStyle/>
        <a:p>
          <a:endParaRPr lang="en-US"/>
        </a:p>
      </dgm:t>
    </dgm:pt>
    <dgm:pt modelId="{ACE962D9-FC21-48AC-9ED7-2A5BB80466D3}">
      <dgm:prSet/>
      <dgm:spPr/>
      <dgm:t>
        <a:bodyPr/>
        <a:lstStyle/>
        <a:p>
          <a:r>
            <a:rPr lang="en-US"/>
            <a:t>Trang web.</a:t>
          </a:r>
        </a:p>
      </dgm:t>
    </dgm:pt>
    <dgm:pt modelId="{205F02EB-7183-4627-87AA-DB87ADE3C14C}" type="parTrans" cxnId="{84902A4B-19BC-4043-8B9F-DA6BA4CC3BDE}">
      <dgm:prSet/>
      <dgm:spPr/>
      <dgm:t>
        <a:bodyPr/>
        <a:lstStyle/>
        <a:p>
          <a:endParaRPr lang="en-US"/>
        </a:p>
      </dgm:t>
    </dgm:pt>
    <dgm:pt modelId="{F3263AC5-4890-4761-AFAD-D3BF8D3C81AE}" type="sibTrans" cxnId="{84902A4B-19BC-4043-8B9F-DA6BA4CC3BDE}">
      <dgm:prSet/>
      <dgm:spPr/>
      <dgm:t>
        <a:bodyPr/>
        <a:lstStyle/>
        <a:p>
          <a:endParaRPr lang="en-US"/>
        </a:p>
      </dgm:t>
    </dgm:pt>
    <dgm:pt modelId="{99C7AB2C-3151-493F-BC6B-3471BBA4C6A7}">
      <dgm:prSet/>
      <dgm:spPr/>
      <dgm:t>
        <a:bodyPr/>
        <a:lstStyle/>
        <a:p>
          <a:r>
            <a:rPr lang="en-US"/>
            <a:t>Cổng.</a:t>
          </a:r>
        </a:p>
      </dgm:t>
    </dgm:pt>
    <dgm:pt modelId="{A6C2A511-FDF4-4CA8-A129-8D2E1BAA76CA}" type="parTrans" cxnId="{940FD6C0-569D-4D0B-9E72-5E414AB74407}">
      <dgm:prSet/>
      <dgm:spPr/>
      <dgm:t>
        <a:bodyPr/>
        <a:lstStyle/>
        <a:p>
          <a:endParaRPr lang="en-US"/>
        </a:p>
      </dgm:t>
    </dgm:pt>
    <dgm:pt modelId="{9C41BBE9-AA6F-4442-8174-24F840DA8C9E}" type="sibTrans" cxnId="{940FD6C0-569D-4D0B-9E72-5E414AB74407}">
      <dgm:prSet/>
      <dgm:spPr/>
      <dgm:t>
        <a:bodyPr/>
        <a:lstStyle/>
        <a:p>
          <a:endParaRPr lang="en-US"/>
        </a:p>
      </dgm:t>
    </dgm:pt>
    <dgm:pt modelId="{0B23D0CE-9267-4C35-9D36-A12D911AA9CA}">
      <dgm:prSet/>
      <dgm:spPr/>
      <dgm:t>
        <a:bodyPr/>
        <a:lstStyle/>
        <a:p>
          <a:r>
            <a:rPr lang="en-US"/>
            <a:t>Bộ định tuyến và chuyển mạch.</a:t>
          </a:r>
        </a:p>
      </dgm:t>
    </dgm:pt>
    <dgm:pt modelId="{8CBBE5D0-BCFF-4058-BF6E-A984D1476D3D}" type="parTrans" cxnId="{3F265502-4B74-4984-A219-B4544A02F2A3}">
      <dgm:prSet/>
      <dgm:spPr/>
      <dgm:t>
        <a:bodyPr/>
        <a:lstStyle/>
        <a:p>
          <a:endParaRPr lang="en-US"/>
        </a:p>
      </dgm:t>
    </dgm:pt>
    <dgm:pt modelId="{DC95B477-BB81-4FF2-AFBF-8545164BE0AD}" type="sibTrans" cxnId="{3F265502-4B74-4984-A219-B4544A02F2A3}">
      <dgm:prSet/>
      <dgm:spPr/>
      <dgm:t>
        <a:bodyPr/>
        <a:lstStyle/>
        <a:p>
          <a:endParaRPr lang="en-US"/>
        </a:p>
      </dgm:t>
    </dgm:pt>
    <dgm:pt modelId="{1331619A-229B-452C-9D4C-E4A3DB547B87}" type="pres">
      <dgm:prSet presAssocID="{931ECAE0-AC35-40BE-B8DC-86EEB1E10888}" presName="Name0" presStyleCnt="0">
        <dgm:presLayoutVars>
          <dgm:chPref val="1"/>
          <dgm:dir/>
          <dgm:animOne val="branch"/>
          <dgm:animLvl val="lvl"/>
          <dgm:resizeHandles/>
        </dgm:presLayoutVars>
      </dgm:prSet>
      <dgm:spPr/>
    </dgm:pt>
    <dgm:pt modelId="{420C7AF6-62E8-45AE-8B92-1B7919F0FB0F}" type="pres">
      <dgm:prSet presAssocID="{E040676B-5F55-4A01-B245-E0104AF63270}" presName="vertOne" presStyleCnt="0"/>
      <dgm:spPr/>
    </dgm:pt>
    <dgm:pt modelId="{BA374258-BF3B-404C-8FA9-9DE9DB9E0285}" type="pres">
      <dgm:prSet presAssocID="{E040676B-5F55-4A01-B245-E0104AF63270}" presName="txOne" presStyleLbl="node0" presStyleIdx="0" presStyleCnt="1">
        <dgm:presLayoutVars>
          <dgm:chPref val="3"/>
        </dgm:presLayoutVars>
      </dgm:prSet>
      <dgm:spPr/>
    </dgm:pt>
    <dgm:pt modelId="{784B8C2D-37DF-47D0-B105-98E39B318BCD}" type="pres">
      <dgm:prSet presAssocID="{E040676B-5F55-4A01-B245-E0104AF63270}" presName="parTransOne" presStyleCnt="0"/>
      <dgm:spPr/>
    </dgm:pt>
    <dgm:pt modelId="{126C4E72-0F8D-4864-B453-993B7ADA31BD}" type="pres">
      <dgm:prSet presAssocID="{E040676B-5F55-4A01-B245-E0104AF63270}" presName="horzOne" presStyleCnt="0"/>
      <dgm:spPr/>
    </dgm:pt>
    <dgm:pt modelId="{1A582818-B8A1-4DAA-B050-A4EF7A2ADBBD}" type="pres">
      <dgm:prSet presAssocID="{F66754A2-5D1F-4B73-901A-F0ED97DDAD6C}" presName="vertTwo" presStyleCnt="0"/>
      <dgm:spPr/>
    </dgm:pt>
    <dgm:pt modelId="{90E18F01-D7D2-44D8-ADE4-C568585F6912}" type="pres">
      <dgm:prSet presAssocID="{F66754A2-5D1F-4B73-901A-F0ED97DDAD6C}" presName="txTwo" presStyleLbl="node2" presStyleIdx="0" presStyleCnt="8">
        <dgm:presLayoutVars>
          <dgm:chPref val="3"/>
        </dgm:presLayoutVars>
      </dgm:prSet>
      <dgm:spPr/>
    </dgm:pt>
    <dgm:pt modelId="{810F89F3-88EB-45E3-B378-FAC52214A035}" type="pres">
      <dgm:prSet presAssocID="{F66754A2-5D1F-4B73-901A-F0ED97DDAD6C}" presName="horzTwo" presStyleCnt="0"/>
      <dgm:spPr/>
    </dgm:pt>
    <dgm:pt modelId="{200CFBCA-E246-4E66-B465-0B3EAADE52F8}" type="pres">
      <dgm:prSet presAssocID="{7F87C049-E31C-41C8-BE0E-0C881683C5D5}" presName="sibSpaceTwo" presStyleCnt="0"/>
      <dgm:spPr/>
    </dgm:pt>
    <dgm:pt modelId="{D632742E-0E4C-401E-B94C-BC624458504D}" type="pres">
      <dgm:prSet presAssocID="{E861ECF3-82D3-4942-AEB6-8B58141A82F0}" presName="vertTwo" presStyleCnt="0"/>
      <dgm:spPr/>
    </dgm:pt>
    <dgm:pt modelId="{4E662E77-A421-4770-B123-B7CA30D20E0E}" type="pres">
      <dgm:prSet presAssocID="{E861ECF3-82D3-4942-AEB6-8B58141A82F0}" presName="txTwo" presStyleLbl="node2" presStyleIdx="1" presStyleCnt="8">
        <dgm:presLayoutVars>
          <dgm:chPref val="3"/>
        </dgm:presLayoutVars>
      </dgm:prSet>
      <dgm:spPr/>
    </dgm:pt>
    <dgm:pt modelId="{C9591DE8-C777-4236-B3FE-5825CEA651C4}" type="pres">
      <dgm:prSet presAssocID="{E861ECF3-82D3-4942-AEB6-8B58141A82F0}" presName="horzTwo" presStyleCnt="0"/>
      <dgm:spPr/>
    </dgm:pt>
    <dgm:pt modelId="{7D4B7845-09EF-4E87-A1A3-2E5479C35970}" type="pres">
      <dgm:prSet presAssocID="{BBE619B5-42ED-4092-9662-E78DAE1A3A47}" presName="sibSpaceTwo" presStyleCnt="0"/>
      <dgm:spPr/>
    </dgm:pt>
    <dgm:pt modelId="{6C17E877-E612-45E4-A100-E0F718BB036E}" type="pres">
      <dgm:prSet presAssocID="{BA680E57-14DC-4A06-95D1-22DED1FC1A7C}" presName="vertTwo" presStyleCnt="0"/>
      <dgm:spPr/>
    </dgm:pt>
    <dgm:pt modelId="{009C6143-6087-487F-A96E-F69D64A2D2F3}" type="pres">
      <dgm:prSet presAssocID="{BA680E57-14DC-4A06-95D1-22DED1FC1A7C}" presName="txTwo" presStyleLbl="node2" presStyleIdx="2" presStyleCnt="8">
        <dgm:presLayoutVars>
          <dgm:chPref val="3"/>
        </dgm:presLayoutVars>
      </dgm:prSet>
      <dgm:spPr/>
    </dgm:pt>
    <dgm:pt modelId="{92CB1632-73FB-4E6F-B3DE-7A788C5D1272}" type="pres">
      <dgm:prSet presAssocID="{BA680E57-14DC-4A06-95D1-22DED1FC1A7C}" presName="horzTwo" presStyleCnt="0"/>
      <dgm:spPr/>
    </dgm:pt>
    <dgm:pt modelId="{FD404EFE-8C23-45E5-B700-08C1FDE79ABE}" type="pres">
      <dgm:prSet presAssocID="{C2DC9FCE-FA59-464E-A67A-047F25AC57F7}" presName="sibSpaceTwo" presStyleCnt="0"/>
      <dgm:spPr/>
    </dgm:pt>
    <dgm:pt modelId="{74203FC2-946D-4920-B681-681CA2276F7B}" type="pres">
      <dgm:prSet presAssocID="{6C3C26B6-C0C7-43B5-AC1B-2C8C291D5C82}" presName="vertTwo" presStyleCnt="0"/>
      <dgm:spPr/>
    </dgm:pt>
    <dgm:pt modelId="{B425C18D-A389-4BA6-B63F-AA1730B42FA3}" type="pres">
      <dgm:prSet presAssocID="{6C3C26B6-C0C7-43B5-AC1B-2C8C291D5C82}" presName="txTwo" presStyleLbl="node2" presStyleIdx="3" presStyleCnt="8">
        <dgm:presLayoutVars>
          <dgm:chPref val="3"/>
        </dgm:presLayoutVars>
      </dgm:prSet>
      <dgm:spPr/>
    </dgm:pt>
    <dgm:pt modelId="{5BD8E8E2-1C9C-4145-8ECB-8BE8208A3BE5}" type="pres">
      <dgm:prSet presAssocID="{6C3C26B6-C0C7-43B5-AC1B-2C8C291D5C82}" presName="horzTwo" presStyleCnt="0"/>
      <dgm:spPr/>
    </dgm:pt>
    <dgm:pt modelId="{0706C63C-8010-48E8-85BC-9611D6CE6ABB}" type="pres">
      <dgm:prSet presAssocID="{0C21B45E-B575-46C6-9E3D-F76D303C6AE2}" presName="sibSpaceTwo" presStyleCnt="0"/>
      <dgm:spPr/>
    </dgm:pt>
    <dgm:pt modelId="{A80EBE1D-A39B-4FAC-8494-9CEAC55AF596}" type="pres">
      <dgm:prSet presAssocID="{4AA2BB91-FB42-4204-A24B-4473D0FCCB56}" presName="vertTwo" presStyleCnt="0"/>
      <dgm:spPr/>
    </dgm:pt>
    <dgm:pt modelId="{AED69B93-344A-4341-AD6F-25156F700B8D}" type="pres">
      <dgm:prSet presAssocID="{4AA2BB91-FB42-4204-A24B-4473D0FCCB56}" presName="txTwo" presStyleLbl="node2" presStyleIdx="4" presStyleCnt="8">
        <dgm:presLayoutVars>
          <dgm:chPref val="3"/>
        </dgm:presLayoutVars>
      </dgm:prSet>
      <dgm:spPr/>
    </dgm:pt>
    <dgm:pt modelId="{9FBA58F0-AD91-419B-B677-67B915CDAE6C}" type="pres">
      <dgm:prSet presAssocID="{4AA2BB91-FB42-4204-A24B-4473D0FCCB56}" presName="horzTwo" presStyleCnt="0"/>
      <dgm:spPr/>
    </dgm:pt>
    <dgm:pt modelId="{C2DA0B9F-9F22-4ADF-9D70-0CAB71DF09AD}" type="pres">
      <dgm:prSet presAssocID="{1A0984B5-A711-4A84-BA21-284E53C00785}" presName="sibSpaceTwo" presStyleCnt="0"/>
      <dgm:spPr/>
    </dgm:pt>
    <dgm:pt modelId="{E8D4CC0A-DC44-4FA9-998E-BD9FEC62C40B}" type="pres">
      <dgm:prSet presAssocID="{ACE962D9-FC21-48AC-9ED7-2A5BB80466D3}" presName="vertTwo" presStyleCnt="0"/>
      <dgm:spPr/>
    </dgm:pt>
    <dgm:pt modelId="{BDE98005-6CA0-437B-BC92-C12D4DE9D193}" type="pres">
      <dgm:prSet presAssocID="{ACE962D9-FC21-48AC-9ED7-2A5BB80466D3}" presName="txTwo" presStyleLbl="node2" presStyleIdx="5" presStyleCnt="8">
        <dgm:presLayoutVars>
          <dgm:chPref val="3"/>
        </dgm:presLayoutVars>
      </dgm:prSet>
      <dgm:spPr/>
    </dgm:pt>
    <dgm:pt modelId="{5EDE3383-8EE3-4B06-8CBA-6D18A8823EE2}" type="pres">
      <dgm:prSet presAssocID="{ACE962D9-FC21-48AC-9ED7-2A5BB80466D3}" presName="horzTwo" presStyleCnt="0"/>
      <dgm:spPr/>
    </dgm:pt>
    <dgm:pt modelId="{AAD2B105-D7E9-48F2-90FB-CAC0B7F881C0}" type="pres">
      <dgm:prSet presAssocID="{F3263AC5-4890-4761-AFAD-D3BF8D3C81AE}" presName="sibSpaceTwo" presStyleCnt="0"/>
      <dgm:spPr/>
    </dgm:pt>
    <dgm:pt modelId="{F74CECE8-0B74-4E32-A952-8377F6749451}" type="pres">
      <dgm:prSet presAssocID="{99C7AB2C-3151-493F-BC6B-3471BBA4C6A7}" presName="vertTwo" presStyleCnt="0"/>
      <dgm:spPr/>
    </dgm:pt>
    <dgm:pt modelId="{91368DC7-3316-4E2D-AB90-1AA44FBB693F}" type="pres">
      <dgm:prSet presAssocID="{99C7AB2C-3151-493F-BC6B-3471BBA4C6A7}" presName="txTwo" presStyleLbl="node2" presStyleIdx="6" presStyleCnt="8">
        <dgm:presLayoutVars>
          <dgm:chPref val="3"/>
        </dgm:presLayoutVars>
      </dgm:prSet>
      <dgm:spPr/>
    </dgm:pt>
    <dgm:pt modelId="{D0AED237-2395-4B7E-B970-E00B5B19B866}" type="pres">
      <dgm:prSet presAssocID="{99C7AB2C-3151-493F-BC6B-3471BBA4C6A7}" presName="horzTwo" presStyleCnt="0"/>
      <dgm:spPr/>
    </dgm:pt>
    <dgm:pt modelId="{A5D3BA1B-AAC6-4CD1-AE3F-A1403E5072CD}" type="pres">
      <dgm:prSet presAssocID="{9C41BBE9-AA6F-4442-8174-24F840DA8C9E}" presName="sibSpaceTwo" presStyleCnt="0"/>
      <dgm:spPr/>
    </dgm:pt>
    <dgm:pt modelId="{69492D02-42E9-4682-AA54-27ED92FBA44B}" type="pres">
      <dgm:prSet presAssocID="{0B23D0CE-9267-4C35-9D36-A12D911AA9CA}" presName="vertTwo" presStyleCnt="0"/>
      <dgm:spPr/>
    </dgm:pt>
    <dgm:pt modelId="{ABD8CDB6-639E-43FD-ADFB-725D28064249}" type="pres">
      <dgm:prSet presAssocID="{0B23D0CE-9267-4C35-9D36-A12D911AA9CA}" presName="txTwo" presStyleLbl="node2" presStyleIdx="7" presStyleCnt="8">
        <dgm:presLayoutVars>
          <dgm:chPref val="3"/>
        </dgm:presLayoutVars>
      </dgm:prSet>
      <dgm:spPr/>
    </dgm:pt>
    <dgm:pt modelId="{B8575A15-47A3-46DB-9C3D-92E1B220C246}" type="pres">
      <dgm:prSet presAssocID="{0B23D0CE-9267-4C35-9D36-A12D911AA9CA}" presName="horzTwo" presStyleCnt="0"/>
      <dgm:spPr/>
    </dgm:pt>
  </dgm:ptLst>
  <dgm:cxnLst>
    <dgm:cxn modelId="{3F265502-4B74-4984-A219-B4544A02F2A3}" srcId="{E040676B-5F55-4A01-B245-E0104AF63270}" destId="{0B23D0CE-9267-4C35-9D36-A12D911AA9CA}" srcOrd="7" destOrd="0" parTransId="{8CBBE5D0-BCFF-4058-BF6E-A984D1476D3D}" sibTransId="{DC95B477-BB81-4FF2-AFBF-8545164BE0AD}"/>
    <dgm:cxn modelId="{3678DC17-B8FA-4794-B139-5EE9C686A42D}" type="presOf" srcId="{F66754A2-5D1F-4B73-901A-F0ED97DDAD6C}" destId="{90E18F01-D7D2-44D8-ADE4-C568585F6912}" srcOrd="0" destOrd="0" presId="urn:microsoft.com/office/officeart/2005/8/layout/hierarchy4"/>
    <dgm:cxn modelId="{FDB6C244-102E-49D9-9C49-9BA256936B2C}" type="presOf" srcId="{931ECAE0-AC35-40BE-B8DC-86EEB1E10888}" destId="{1331619A-229B-452C-9D4C-E4A3DB547B87}" srcOrd="0" destOrd="0" presId="urn:microsoft.com/office/officeart/2005/8/layout/hierarchy4"/>
    <dgm:cxn modelId="{84902A4B-19BC-4043-8B9F-DA6BA4CC3BDE}" srcId="{E040676B-5F55-4A01-B245-E0104AF63270}" destId="{ACE962D9-FC21-48AC-9ED7-2A5BB80466D3}" srcOrd="5" destOrd="0" parTransId="{205F02EB-7183-4627-87AA-DB87ADE3C14C}" sibTransId="{F3263AC5-4890-4761-AFAD-D3BF8D3C81AE}"/>
    <dgm:cxn modelId="{AFA1D74B-8E46-49D8-B0E1-17C04637F36C}" type="presOf" srcId="{6C3C26B6-C0C7-43B5-AC1B-2C8C291D5C82}" destId="{B425C18D-A389-4BA6-B63F-AA1730B42FA3}" srcOrd="0" destOrd="0" presId="urn:microsoft.com/office/officeart/2005/8/layout/hierarchy4"/>
    <dgm:cxn modelId="{0D19CD6D-70A7-43EF-87CA-91414BAAF94E}" type="presOf" srcId="{0B23D0CE-9267-4C35-9D36-A12D911AA9CA}" destId="{ABD8CDB6-639E-43FD-ADFB-725D28064249}" srcOrd="0" destOrd="0" presId="urn:microsoft.com/office/officeart/2005/8/layout/hierarchy4"/>
    <dgm:cxn modelId="{36D48557-7EAF-4A9C-AF56-5DBE1D258368}" srcId="{E040676B-5F55-4A01-B245-E0104AF63270}" destId="{4AA2BB91-FB42-4204-A24B-4473D0FCCB56}" srcOrd="4" destOrd="0" parTransId="{F538CB09-0C9E-4DAB-BDAF-ABE091723D1C}" sibTransId="{1A0984B5-A711-4A84-BA21-284E53C00785}"/>
    <dgm:cxn modelId="{4211DE79-FAAB-4642-B67D-28D6B7010670}" type="presOf" srcId="{E040676B-5F55-4A01-B245-E0104AF63270}" destId="{BA374258-BF3B-404C-8FA9-9DE9DB9E0285}" srcOrd="0" destOrd="0" presId="urn:microsoft.com/office/officeart/2005/8/layout/hierarchy4"/>
    <dgm:cxn modelId="{DB2F0E7F-724F-48BF-B52A-A72FE6B6F930}" srcId="{E040676B-5F55-4A01-B245-E0104AF63270}" destId="{6C3C26B6-C0C7-43B5-AC1B-2C8C291D5C82}" srcOrd="3" destOrd="0" parTransId="{30FF48CA-C81F-45A2-BE96-5C059B5280CB}" sibTransId="{0C21B45E-B575-46C6-9E3D-F76D303C6AE2}"/>
    <dgm:cxn modelId="{781E2C80-B738-4D7E-8045-E7C70137399E}" type="presOf" srcId="{E861ECF3-82D3-4942-AEB6-8B58141A82F0}" destId="{4E662E77-A421-4770-B123-B7CA30D20E0E}" srcOrd="0" destOrd="0" presId="urn:microsoft.com/office/officeart/2005/8/layout/hierarchy4"/>
    <dgm:cxn modelId="{D5330E93-6866-4351-A1F6-E887998EE0F9}" srcId="{E040676B-5F55-4A01-B245-E0104AF63270}" destId="{F66754A2-5D1F-4B73-901A-F0ED97DDAD6C}" srcOrd="0" destOrd="0" parTransId="{99FD366E-984C-49FB-841C-C5C9EADFBB70}" sibTransId="{7F87C049-E31C-41C8-BE0E-0C881683C5D5}"/>
    <dgm:cxn modelId="{584BDE97-C012-45C3-990E-3F8804EDF2D5}" srcId="{931ECAE0-AC35-40BE-B8DC-86EEB1E10888}" destId="{E040676B-5F55-4A01-B245-E0104AF63270}" srcOrd="0" destOrd="0" parTransId="{A763FFC3-3CA5-48C9-91D9-35984053EA84}" sibTransId="{CC9AC1F8-545C-449A-9BC5-E1FED997F745}"/>
    <dgm:cxn modelId="{E6B95FA0-2DC5-4E8A-AE6A-C414859255D9}" type="presOf" srcId="{ACE962D9-FC21-48AC-9ED7-2A5BB80466D3}" destId="{BDE98005-6CA0-437B-BC92-C12D4DE9D193}" srcOrd="0" destOrd="0" presId="urn:microsoft.com/office/officeart/2005/8/layout/hierarchy4"/>
    <dgm:cxn modelId="{940FD6C0-569D-4D0B-9E72-5E414AB74407}" srcId="{E040676B-5F55-4A01-B245-E0104AF63270}" destId="{99C7AB2C-3151-493F-BC6B-3471BBA4C6A7}" srcOrd="6" destOrd="0" parTransId="{A6C2A511-FDF4-4CA8-A129-8D2E1BAA76CA}" sibTransId="{9C41BBE9-AA6F-4442-8174-24F840DA8C9E}"/>
    <dgm:cxn modelId="{413A8CC2-68B8-43D7-B102-82A53A96AA61}" type="presOf" srcId="{BA680E57-14DC-4A06-95D1-22DED1FC1A7C}" destId="{009C6143-6087-487F-A96E-F69D64A2D2F3}" srcOrd="0" destOrd="0" presId="urn:microsoft.com/office/officeart/2005/8/layout/hierarchy4"/>
    <dgm:cxn modelId="{63150EC6-F807-499E-B68A-C146B129ED72}" type="presOf" srcId="{99C7AB2C-3151-493F-BC6B-3471BBA4C6A7}" destId="{91368DC7-3316-4E2D-AB90-1AA44FBB693F}" srcOrd="0" destOrd="0" presId="urn:microsoft.com/office/officeart/2005/8/layout/hierarchy4"/>
    <dgm:cxn modelId="{74483AED-26B9-447B-B4CC-6844574C9472}" srcId="{E040676B-5F55-4A01-B245-E0104AF63270}" destId="{E861ECF3-82D3-4942-AEB6-8B58141A82F0}" srcOrd="1" destOrd="0" parTransId="{46784269-5283-4F63-BC40-602B76472C61}" sibTransId="{BBE619B5-42ED-4092-9662-E78DAE1A3A47}"/>
    <dgm:cxn modelId="{A74DDCF1-CC1E-4EED-A80F-1BC23554AFD3}" type="presOf" srcId="{4AA2BB91-FB42-4204-A24B-4473D0FCCB56}" destId="{AED69B93-344A-4341-AD6F-25156F700B8D}" srcOrd="0" destOrd="0" presId="urn:microsoft.com/office/officeart/2005/8/layout/hierarchy4"/>
    <dgm:cxn modelId="{F73C74FD-5A7F-4A63-9F59-B040DFFBE7CD}" srcId="{E040676B-5F55-4A01-B245-E0104AF63270}" destId="{BA680E57-14DC-4A06-95D1-22DED1FC1A7C}" srcOrd="2" destOrd="0" parTransId="{9CE7EE22-4AA7-4E98-B433-F2699FD9DD2F}" sibTransId="{C2DC9FCE-FA59-464E-A67A-047F25AC57F7}"/>
    <dgm:cxn modelId="{F952A8FB-FF90-4009-B73D-96AF238E155E}" type="presParOf" srcId="{1331619A-229B-452C-9D4C-E4A3DB547B87}" destId="{420C7AF6-62E8-45AE-8B92-1B7919F0FB0F}" srcOrd="0" destOrd="0" presId="urn:microsoft.com/office/officeart/2005/8/layout/hierarchy4"/>
    <dgm:cxn modelId="{6B289779-0F97-4A44-A482-F61B1F5F21AC}" type="presParOf" srcId="{420C7AF6-62E8-45AE-8B92-1B7919F0FB0F}" destId="{BA374258-BF3B-404C-8FA9-9DE9DB9E0285}" srcOrd="0" destOrd="0" presId="urn:microsoft.com/office/officeart/2005/8/layout/hierarchy4"/>
    <dgm:cxn modelId="{6BE89520-2F47-40C7-B585-B876497E3FAC}" type="presParOf" srcId="{420C7AF6-62E8-45AE-8B92-1B7919F0FB0F}" destId="{784B8C2D-37DF-47D0-B105-98E39B318BCD}" srcOrd="1" destOrd="0" presId="urn:microsoft.com/office/officeart/2005/8/layout/hierarchy4"/>
    <dgm:cxn modelId="{BE768192-5168-44B5-8EA2-4B73801AF3EE}" type="presParOf" srcId="{420C7AF6-62E8-45AE-8B92-1B7919F0FB0F}" destId="{126C4E72-0F8D-4864-B453-993B7ADA31BD}" srcOrd="2" destOrd="0" presId="urn:microsoft.com/office/officeart/2005/8/layout/hierarchy4"/>
    <dgm:cxn modelId="{10E9B3E1-C8F2-45B7-9DC5-845DD8C49548}" type="presParOf" srcId="{126C4E72-0F8D-4864-B453-993B7ADA31BD}" destId="{1A582818-B8A1-4DAA-B050-A4EF7A2ADBBD}" srcOrd="0" destOrd="0" presId="urn:microsoft.com/office/officeart/2005/8/layout/hierarchy4"/>
    <dgm:cxn modelId="{54F6124C-0D13-4D36-84F3-1386BBEA93B3}" type="presParOf" srcId="{1A582818-B8A1-4DAA-B050-A4EF7A2ADBBD}" destId="{90E18F01-D7D2-44D8-ADE4-C568585F6912}" srcOrd="0" destOrd="0" presId="urn:microsoft.com/office/officeart/2005/8/layout/hierarchy4"/>
    <dgm:cxn modelId="{2A23915E-B5F5-49BA-9E18-0DF976A8F804}" type="presParOf" srcId="{1A582818-B8A1-4DAA-B050-A4EF7A2ADBBD}" destId="{810F89F3-88EB-45E3-B378-FAC52214A035}" srcOrd="1" destOrd="0" presId="urn:microsoft.com/office/officeart/2005/8/layout/hierarchy4"/>
    <dgm:cxn modelId="{32335091-432C-41D9-84CE-464C1B95DCC3}" type="presParOf" srcId="{126C4E72-0F8D-4864-B453-993B7ADA31BD}" destId="{200CFBCA-E246-4E66-B465-0B3EAADE52F8}" srcOrd="1" destOrd="0" presId="urn:microsoft.com/office/officeart/2005/8/layout/hierarchy4"/>
    <dgm:cxn modelId="{E829401D-CDC8-4943-B871-BF49812C771E}" type="presParOf" srcId="{126C4E72-0F8D-4864-B453-993B7ADA31BD}" destId="{D632742E-0E4C-401E-B94C-BC624458504D}" srcOrd="2" destOrd="0" presId="urn:microsoft.com/office/officeart/2005/8/layout/hierarchy4"/>
    <dgm:cxn modelId="{20802C0C-BDA9-4B7B-B83F-ECC084617222}" type="presParOf" srcId="{D632742E-0E4C-401E-B94C-BC624458504D}" destId="{4E662E77-A421-4770-B123-B7CA30D20E0E}" srcOrd="0" destOrd="0" presId="urn:microsoft.com/office/officeart/2005/8/layout/hierarchy4"/>
    <dgm:cxn modelId="{F40A2017-3F1A-45E6-A295-32B19AD2E749}" type="presParOf" srcId="{D632742E-0E4C-401E-B94C-BC624458504D}" destId="{C9591DE8-C777-4236-B3FE-5825CEA651C4}" srcOrd="1" destOrd="0" presId="urn:microsoft.com/office/officeart/2005/8/layout/hierarchy4"/>
    <dgm:cxn modelId="{D139E79E-D262-41FE-BDF1-18D64E22DD42}" type="presParOf" srcId="{126C4E72-0F8D-4864-B453-993B7ADA31BD}" destId="{7D4B7845-09EF-4E87-A1A3-2E5479C35970}" srcOrd="3" destOrd="0" presId="urn:microsoft.com/office/officeart/2005/8/layout/hierarchy4"/>
    <dgm:cxn modelId="{971D0308-AA1C-4B2D-8498-00B2C360EBFE}" type="presParOf" srcId="{126C4E72-0F8D-4864-B453-993B7ADA31BD}" destId="{6C17E877-E612-45E4-A100-E0F718BB036E}" srcOrd="4" destOrd="0" presId="urn:microsoft.com/office/officeart/2005/8/layout/hierarchy4"/>
    <dgm:cxn modelId="{3A60DD1E-1B1F-4E88-BA3C-AC6ACEBF0F75}" type="presParOf" srcId="{6C17E877-E612-45E4-A100-E0F718BB036E}" destId="{009C6143-6087-487F-A96E-F69D64A2D2F3}" srcOrd="0" destOrd="0" presId="urn:microsoft.com/office/officeart/2005/8/layout/hierarchy4"/>
    <dgm:cxn modelId="{CC814683-6C92-48D6-BBFF-97AA7C80EC8F}" type="presParOf" srcId="{6C17E877-E612-45E4-A100-E0F718BB036E}" destId="{92CB1632-73FB-4E6F-B3DE-7A788C5D1272}" srcOrd="1" destOrd="0" presId="urn:microsoft.com/office/officeart/2005/8/layout/hierarchy4"/>
    <dgm:cxn modelId="{24483A2E-6697-49BF-B9CB-5B1163AFE6B8}" type="presParOf" srcId="{126C4E72-0F8D-4864-B453-993B7ADA31BD}" destId="{FD404EFE-8C23-45E5-B700-08C1FDE79ABE}" srcOrd="5" destOrd="0" presId="urn:microsoft.com/office/officeart/2005/8/layout/hierarchy4"/>
    <dgm:cxn modelId="{D4D0BABE-031A-4D28-A0B5-5C2AFC88BC9C}" type="presParOf" srcId="{126C4E72-0F8D-4864-B453-993B7ADA31BD}" destId="{74203FC2-946D-4920-B681-681CA2276F7B}" srcOrd="6" destOrd="0" presId="urn:microsoft.com/office/officeart/2005/8/layout/hierarchy4"/>
    <dgm:cxn modelId="{606947CF-5015-4E34-A963-47447669E232}" type="presParOf" srcId="{74203FC2-946D-4920-B681-681CA2276F7B}" destId="{B425C18D-A389-4BA6-B63F-AA1730B42FA3}" srcOrd="0" destOrd="0" presId="urn:microsoft.com/office/officeart/2005/8/layout/hierarchy4"/>
    <dgm:cxn modelId="{86AAB737-BBA6-4D9F-8C67-72B7C938ACD9}" type="presParOf" srcId="{74203FC2-946D-4920-B681-681CA2276F7B}" destId="{5BD8E8E2-1C9C-4145-8ECB-8BE8208A3BE5}" srcOrd="1" destOrd="0" presId="urn:microsoft.com/office/officeart/2005/8/layout/hierarchy4"/>
    <dgm:cxn modelId="{6298780B-AC74-4411-A8D7-B521BD378130}" type="presParOf" srcId="{126C4E72-0F8D-4864-B453-993B7ADA31BD}" destId="{0706C63C-8010-48E8-85BC-9611D6CE6ABB}" srcOrd="7" destOrd="0" presId="urn:microsoft.com/office/officeart/2005/8/layout/hierarchy4"/>
    <dgm:cxn modelId="{AA9B5A29-4636-49D7-BE11-5D93B1E5FFC3}" type="presParOf" srcId="{126C4E72-0F8D-4864-B453-993B7ADA31BD}" destId="{A80EBE1D-A39B-4FAC-8494-9CEAC55AF596}" srcOrd="8" destOrd="0" presId="urn:microsoft.com/office/officeart/2005/8/layout/hierarchy4"/>
    <dgm:cxn modelId="{14613B71-EC85-4452-8D4C-B137EA1D7D15}" type="presParOf" srcId="{A80EBE1D-A39B-4FAC-8494-9CEAC55AF596}" destId="{AED69B93-344A-4341-AD6F-25156F700B8D}" srcOrd="0" destOrd="0" presId="urn:microsoft.com/office/officeart/2005/8/layout/hierarchy4"/>
    <dgm:cxn modelId="{22FD0756-131C-4C89-81E1-C25637AC0373}" type="presParOf" srcId="{A80EBE1D-A39B-4FAC-8494-9CEAC55AF596}" destId="{9FBA58F0-AD91-419B-B677-67B915CDAE6C}" srcOrd="1" destOrd="0" presId="urn:microsoft.com/office/officeart/2005/8/layout/hierarchy4"/>
    <dgm:cxn modelId="{5E06D9F1-5341-4679-BF10-4BF77DF27791}" type="presParOf" srcId="{126C4E72-0F8D-4864-B453-993B7ADA31BD}" destId="{C2DA0B9F-9F22-4ADF-9D70-0CAB71DF09AD}" srcOrd="9" destOrd="0" presId="urn:microsoft.com/office/officeart/2005/8/layout/hierarchy4"/>
    <dgm:cxn modelId="{282877DF-8E07-4F66-8152-FE2CFAEF3FE9}" type="presParOf" srcId="{126C4E72-0F8D-4864-B453-993B7ADA31BD}" destId="{E8D4CC0A-DC44-4FA9-998E-BD9FEC62C40B}" srcOrd="10" destOrd="0" presId="urn:microsoft.com/office/officeart/2005/8/layout/hierarchy4"/>
    <dgm:cxn modelId="{478868CD-8CDC-4502-921B-EEE0E2D434A8}" type="presParOf" srcId="{E8D4CC0A-DC44-4FA9-998E-BD9FEC62C40B}" destId="{BDE98005-6CA0-437B-BC92-C12D4DE9D193}" srcOrd="0" destOrd="0" presId="urn:microsoft.com/office/officeart/2005/8/layout/hierarchy4"/>
    <dgm:cxn modelId="{471CB41E-435E-4F3C-8E53-F190AE3A0A59}" type="presParOf" srcId="{E8D4CC0A-DC44-4FA9-998E-BD9FEC62C40B}" destId="{5EDE3383-8EE3-4B06-8CBA-6D18A8823EE2}" srcOrd="1" destOrd="0" presId="urn:microsoft.com/office/officeart/2005/8/layout/hierarchy4"/>
    <dgm:cxn modelId="{3A775DAC-2D4E-4E14-B0A8-A1405C484066}" type="presParOf" srcId="{126C4E72-0F8D-4864-B453-993B7ADA31BD}" destId="{AAD2B105-D7E9-48F2-90FB-CAC0B7F881C0}" srcOrd="11" destOrd="0" presId="urn:microsoft.com/office/officeart/2005/8/layout/hierarchy4"/>
    <dgm:cxn modelId="{69BA9DF1-80A9-4786-8C83-F88676869F62}" type="presParOf" srcId="{126C4E72-0F8D-4864-B453-993B7ADA31BD}" destId="{F74CECE8-0B74-4E32-A952-8377F6749451}" srcOrd="12" destOrd="0" presId="urn:microsoft.com/office/officeart/2005/8/layout/hierarchy4"/>
    <dgm:cxn modelId="{27A25870-3097-40A0-9370-C8D99C184490}" type="presParOf" srcId="{F74CECE8-0B74-4E32-A952-8377F6749451}" destId="{91368DC7-3316-4E2D-AB90-1AA44FBB693F}" srcOrd="0" destOrd="0" presId="urn:microsoft.com/office/officeart/2005/8/layout/hierarchy4"/>
    <dgm:cxn modelId="{7719129E-3D89-4851-9EC4-89513AC09DD1}" type="presParOf" srcId="{F74CECE8-0B74-4E32-A952-8377F6749451}" destId="{D0AED237-2395-4B7E-B970-E00B5B19B866}" srcOrd="1" destOrd="0" presId="urn:microsoft.com/office/officeart/2005/8/layout/hierarchy4"/>
    <dgm:cxn modelId="{57795868-8D29-4487-B34B-83DBF37CC859}" type="presParOf" srcId="{126C4E72-0F8D-4864-B453-993B7ADA31BD}" destId="{A5D3BA1B-AAC6-4CD1-AE3F-A1403E5072CD}" srcOrd="13" destOrd="0" presId="urn:microsoft.com/office/officeart/2005/8/layout/hierarchy4"/>
    <dgm:cxn modelId="{95682E10-8FB0-4DB5-BBD9-CACFA4F613A0}" type="presParOf" srcId="{126C4E72-0F8D-4864-B453-993B7ADA31BD}" destId="{69492D02-42E9-4682-AA54-27ED92FBA44B}" srcOrd="14" destOrd="0" presId="urn:microsoft.com/office/officeart/2005/8/layout/hierarchy4"/>
    <dgm:cxn modelId="{7B7D0CCC-F99B-4742-82E7-834A8D24B14E}" type="presParOf" srcId="{69492D02-42E9-4682-AA54-27ED92FBA44B}" destId="{ABD8CDB6-639E-43FD-ADFB-725D28064249}" srcOrd="0" destOrd="0" presId="urn:microsoft.com/office/officeart/2005/8/layout/hierarchy4"/>
    <dgm:cxn modelId="{83C7F4D4-AAD5-423A-994A-2845E306C812}" type="presParOf" srcId="{69492D02-42E9-4682-AA54-27ED92FBA44B}" destId="{B8575A15-47A3-46DB-9C3D-92E1B220C24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0E37B31-B4BE-4D5F-B234-8CCB39D5A760}" type="doc">
      <dgm:prSet loTypeId="urn:microsoft.com/office/officeart/2005/8/layout/lProcess2" loCatId="list" qsTypeId="urn:microsoft.com/office/officeart/2005/8/quickstyle/simple1" qsCatId="simple" csTypeId="urn:microsoft.com/office/officeart/2005/8/colors/accent1_2" csCatId="accent1"/>
      <dgm:spPr/>
      <dgm:t>
        <a:bodyPr/>
        <a:lstStyle/>
        <a:p>
          <a:endParaRPr lang="en-US"/>
        </a:p>
      </dgm:t>
    </dgm:pt>
    <dgm:pt modelId="{4B49599E-EB31-4D8E-B2B3-02E924E09247}">
      <dgm:prSet/>
      <dgm:spPr/>
      <dgm:t>
        <a:bodyPr/>
        <a:lstStyle/>
        <a:p>
          <a:r>
            <a:rPr lang="en-US"/>
            <a:t>Có hai loại chính sách bảo mật cơ bản:</a:t>
          </a:r>
        </a:p>
      </dgm:t>
    </dgm:pt>
    <dgm:pt modelId="{01D6AEBC-0C4A-4D9B-A4EA-9D7F8B8F8EAB}" type="parTrans" cxnId="{09F009BC-D39B-415E-81E1-A540415F8AA5}">
      <dgm:prSet/>
      <dgm:spPr/>
      <dgm:t>
        <a:bodyPr/>
        <a:lstStyle/>
        <a:p>
          <a:endParaRPr lang="en-US"/>
        </a:p>
      </dgm:t>
    </dgm:pt>
    <dgm:pt modelId="{C08251DD-2AD6-4934-82C8-158965F3FB43}" type="sibTrans" cxnId="{09F009BC-D39B-415E-81E1-A540415F8AA5}">
      <dgm:prSet/>
      <dgm:spPr/>
      <dgm:t>
        <a:bodyPr/>
        <a:lstStyle/>
        <a:p>
          <a:endParaRPr lang="en-US"/>
        </a:p>
      </dgm:t>
    </dgm:pt>
    <dgm:pt modelId="{A5F46285-B16D-463A-8EDA-3EFB93047A9A}">
      <dgm:prSet/>
      <dgm:spPr/>
      <dgm:t>
        <a:bodyPr/>
        <a:lstStyle/>
        <a:p>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r>
            <a:rPr lang="en-US" dirty="0" err="1"/>
            <a:t>kỹ</a:t>
          </a:r>
          <a:r>
            <a:rPr lang="en-US" dirty="0"/>
            <a:t> </a:t>
          </a:r>
          <a:r>
            <a:rPr lang="en-US" dirty="0" err="1"/>
            <a:t>thuật</a:t>
          </a:r>
          <a:r>
            <a:rPr lang="en-US" dirty="0"/>
            <a:t>: Bao </a:t>
          </a:r>
          <a:r>
            <a:rPr lang="en-US" dirty="0" err="1"/>
            <a:t>gồm</a:t>
          </a:r>
          <a:r>
            <a:rPr lang="en-US" dirty="0"/>
            <a:t> </a:t>
          </a:r>
          <a:r>
            <a:rPr lang="en-US" dirty="0" err="1"/>
            <a:t>cách</a:t>
          </a:r>
          <a:r>
            <a:rPr lang="en-US" dirty="0"/>
            <a:t> </a:t>
          </a:r>
          <a:r>
            <a:rPr lang="en-US" dirty="0" err="1"/>
            <a:t>cấu</a:t>
          </a:r>
          <a:r>
            <a:rPr lang="en-US" dirty="0"/>
            <a:t> </a:t>
          </a:r>
          <a:r>
            <a:rPr lang="en-US" dirty="0" err="1"/>
            <a:t>hình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a:t>
          </a:r>
        </a:p>
      </dgm:t>
    </dgm:pt>
    <dgm:pt modelId="{079040E7-28B5-4BC8-B442-C572302358E0}" type="parTrans" cxnId="{05EEF52D-3B63-4E4E-A4BA-C58F0748E6B5}">
      <dgm:prSet/>
      <dgm:spPr/>
      <dgm:t>
        <a:bodyPr/>
        <a:lstStyle/>
        <a:p>
          <a:endParaRPr lang="en-US"/>
        </a:p>
      </dgm:t>
    </dgm:pt>
    <dgm:pt modelId="{22CB705F-03A0-4411-A7E8-6E8A63F7F015}" type="sibTrans" cxnId="{05EEF52D-3B63-4E4E-A4BA-C58F0748E6B5}">
      <dgm:prSet/>
      <dgm:spPr/>
      <dgm:t>
        <a:bodyPr/>
        <a:lstStyle/>
        <a:p>
          <a:endParaRPr lang="en-US"/>
        </a:p>
      </dgm:t>
    </dgm:pt>
    <dgm:pt modelId="{DEF6FEC1-003D-4308-828B-25C7E07ED077}">
      <dgm:prSet/>
      <dgm:spPr/>
      <dgm:t>
        <a:bodyPr/>
        <a:lstStyle/>
        <a:p>
          <a:r>
            <a:rPr lang="en-US"/>
            <a:t>Chính sách bảo mật quản trị: Bao gồm cách mọi người (cả người dùng cuối và ban quản lý) nên hành xử/phản hồi về bảo mật.</a:t>
          </a:r>
        </a:p>
      </dgm:t>
    </dgm:pt>
    <dgm:pt modelId="{04C932F4-2A7E-4F38-A9B1-2BF020C63A74}" type="parTrans" cxnId="{814597B0-00D0-4B65-A90B-272395307BF2}">
      <dgm:prSet/>
      <dgm:spPr/>
      <dgm:t>
        <a:bodyPr/>
        <a:lstStyle/>
        <a:p>
          <a:endParaRPr lang="en-US"/>
        </a:p>
      </dgm:t>
    </dgm:pt>
    <dgm:pt modelId="{4DB9221D-6699-4321-BACA-E8669AAA0422}" type="sibTrans" cxnId="{814597B0-00D0-4B65-A90B-272395307BF2}">
      <dgm:prSet/>
      <dgm:spPr/>
      <dgm:t>
        <a:bodyPr/>
        <a:lstStyle/>
        <a:p>
          <a:endParaRPr lang="en-US"/>
        </a:p>
      </dgm:t>
    </dgm:pt>
    <dgm:pt modelId="{508421D8-2631-42D1-8B72-239C7D67809E}">
      <dgm:prSet/>
      <dgm:spPr/>
      <dgm:t>
        <a:bodyPr/>
        <a:lstStyle/>
        <a:p>
          <a:r>
            <a:rPr lang="en-US"/>
            <a:t>Những người chịu trách nhiệm thực hiện các chính sách bảo mật là:</a:t>
          </a:r>
        </a:p>
      </dgm:t>
    </dgm:pt>
    <dgm:pt modelId="{7EDDDC50-23D9-4B8A-9304-4CE72D81536F}" type="parTrans" cxnId="{9D5549D7-6AE3-4791-9BC5-463A419D49CB}">
      <dgm:prSet/>
      <dgm:spPr/>
      <dgm:t>
        <a:bodyPr/>
        <a:lstStyle/>
        <a:p>
          <a:endParaRPr lang="en-US"/>
        </a:p>
      </dgm:t>
    </dgm:pt>
    <dgm:pt modelId="{579C5A23-A73A-430C-B7A3-580DF977C3ED}" type="sibTrans" cxnId="{9D5549D7-6AE3-4791-9BC5-463A419D49CB}">
      <dgm:prSet/>
      <dgm:spPr/>
      <dgm:t>
        <a:bodyPr/>
        <a:lstStyle/>
        <a:p>
          <a:endParaRPr lang="en-US"/>
        </a:p>
      </dgm:t>
    </dgm:pt>
    <dgm:pt modelId="{6741FC67-60C2-40CD-AEC1-117FFDD09D1F}">
      <dgm:prSet/>
      <dgm:spPr/>
      <dgm:t>
        <a:bodyPr/>
        <a:lstStyle/>
        <a:p>
          <a:r>
            <a:rPr lang="en-US"/>
            <a:t>Giám đốc An toàn thông tin.</a:t>
          </a:r>
        </a:p>
      </dgm:t>
    </dgm:pt>
    <dgm:pt modelId="{675AC9E1-AE4F-41EC-B331-E3B29D641440}" type="parTrans" cxnId="{DBDDD9DB-B4A4-4225-A7E2-53D17861E7AE}">
      <dgm:prSet/>
      <dgm:spPr/>
      <dgm:t>
        <a:bodyPr/>
        <a:lstStyle/>
        <a:p>
          <a:endParaRPr lang="en-US"/>
        </a:p>
      </dgm:t>
    </dgm:pt>
    <dgm:pt modelId="{60BC80C4-7E37-4F76-8D3F-50ABB6723F68}" type="sibTrans" cxnId="{DBDDD9DB-B4A4-4225-A7E2-53D17861E7AE}">
      <dgm:prSet/>
      <dgm:spPr/>
      <dgm:t>
        <a:bodyPr/>
        <a:lstStyle/>
        <a:p>
          <a:endParaRPr lang="en-US"/>
        </a:p>
      </dgm:t>
    </dgm:pt>
    <dgm:pt modelId="{F9BA7879-9414-42D0-85D3-6A762A491606}">
      <dgm:prSet/>
      <dgm:spPr/>
      <dgm:t>
        <a:bodyPr/>
        <a:lstStyle/>
        <a:p>
          <a:r>
            <a:rPr lang="en-US"/>
            <a:t>Trưởng phòng an ninh.</a:t>
          </a:r>
        </a:p>
      </dgm:t>
    </dgm:pt>
    <dgm:pt modelId="{516E27B5-32FC-42B8-A913-C7BC9DD50357}" type="parTrans" cxnId="{4D5D6EFA-9136-47C9-B8EA-76ACDB8951C6}">
      <dgm:prSet/>
      <dgm:spPr/>
      <dgm:t>
        <a:bodyPr/>
        <a:lstStyle/>
        <a:p>
          <a:endParaRPr lang="en-US"/>
        </a:p>
      </dgm:t>
    </dgm:pt>
    <dgm:pt modelId="{869BBE80-E5F8-41F3-9ABE-B70801229D62}" type="sibTrans" cxnId="{4D5D6EFA-9136-47C9-B8EA-76ACDB8951C6}">
      <dgm:prSet/>
      <dgm:spPr/>
      <dgm:t>
        <a:bodyPr/>
        <a:lstStyle/>
        <a:p>
          <a:endParaRPr lang="en-US"/>
        </a:p>
      </dgm:t>
    </dgm:pt>
    <dgm:pt modelId="{B0072630-029F-43D8-A7A3-A9209219B2E1}">
      <dgm:prSet/>
      <dgm:spPr/>
      <dgm:t>
        <a:bodyPr/>
        <a:lstStyle/>
        <a:p>
          <a:r>
            <a:rPr lang="en-US"/>
            <a:t>Giám đốc Công nghệ thông tin.</a:t>
          </a:r>
        </a:p>
      </dgm:t>
    </dgm:pt>
    <dgm:pt modelId="{01360E87-4AB2-40E4-98A2-5705EF285375}" type="parTrans" cxnId="{800C444A-FAE2-4A61-BF8B-0A4B3F480918}">
      <dgm:prSet/>
      <dgm:spPr/>
      <dgm:t>
        <a:bodyPr/>
        <a:lstStyle/>
        <a:p>
          <a:endParaRPr lang="en-US"/>
        </a:p>
      </dgm:t>
    </dgm:pt>
    <dgm:pt modelId="{8C167470-39C1-41FF-A9AE-B72E702837B8}" type="sibTrans" cxnId="{800C444A-FAE2-4A61-BF8B-0A4B3F480918}">
      <dgm:prSet/>
      <dgm:spPr/>
      <dgm:t>
        <a:bodyPr/>
        <a:lstStyle/>
        <a:p>
          <a:endParaRPr lang="en-US"/>
        </a:p>
      </dgm:t>
    </dgm:pt>
    <dgm:pt modelId="{76175C80-420A-4447-9640-BF92A9F316E5}">
      <dgm:prSet/>
      <dgm:spPr/>
      <dgm:t>
        <a:bodyPr/>
        <a:lstStyle/>
        <a:p>
          <a:r>
            <a:rPr lang="en-US"/>
            <a:t>Giám đốc Thông tin.</a:t>
          </a:r>
        </a:p>
      </dgm:t>
    </dgm:pt>
    <dgm:pt modelId="{2D96D148-3F86-4949-A098-3D855A640380}" type="parTrans" cxnId="{CB284E78-2DCD-48A6-BFB6-1E99C1C79DFE}">
      <dgm:prSet/>
      <dgm:spPr/>
      <dgm:t>
        <a:bodyPr/>
        <a:lstStyle/>
        <a:p>
          <a:endParaRPr lang="en-US"/>
        </a:p>
      </dgm:t>
    </dgm:pt>
    <dgm:pt modelId="{73D6B81F-0FB6-4BB0-92E0-D02630EFE80B}" type="sibTrans" cxnId="{CB284E78-2DCD-48A6-BFB6-1E99C1C79DFE}">
      <dgm:prSet/>
      <dgm:spPr/>
      <dgm:t>
        <a:bodyPr/>
        <a:lstStyle/>
        <a:p>
          <a:endParaRPr lang="en-US"/>
        </a:p>
      </dgm:t>
    </dgm:pt>
    <dgm:pt modelId="{67F2907E-DC81-4124-9B71-F8A537D6127F}" type="pres">
      <dgm:prSet presAssocID="{60E37B31-B4BE-4D5F-B234-8CCB39D5A760}" presName="theList" presStyleCnt="0">
        <dgm:presLayoutVars>
          <dgm:dir/>
          <dgm:animLvl val="lvl"/>
          <dgm:resizeHandles val="exact"/>
        </dgm:presLayoutVars>
      </dgm:prSet>
      <dgm:spPr/>
    </dgm:pt>
    <dgm:pt modelId="{EA8AB32A-949D-4886-AE88-A1777A1E5615}" type="pres">
      <dgm:prSet presAssocID="{4B49599E-EB31-4D8E-B2B3-02E924E09247}" presName="compNode" presStyleCnt="0"/>
      <dgm:spPr/>
    </dgm:pt>
    <dgm:pt modelId="{8825C70A-DB50-46BF-BDBD-431E72502EB2}" type="pres">
      <dgm:prSet presAssocID="{4B49599E-EB31-4D8E-B2B3-02E924E09247}" presName="aNode" presStyleLbl="bgShp" presStyleIdx="0" presStyleCnt="2"/>
      <dgm:spPr/>
    </dgm:pt>
    <dgm:pt modelId="{D426F367-2A21-45E0-9DF7-96BD43556537}" type="pres">
      <dgm:prSet presAssocID="{4B49599E-EB31-4D8E-B2B3-02E924E09247}" presName="textNode" presStyleLbl="bgShp" presStyleIdx="0" presStyleCnt="2"/>
      <dgm:spPr/>
    </dgm:pt>
    <dgm:pt modelId="{29EE41CC-725B-4306-98C0-4BDF29313DE2}" type="pres">
      <dgm:prSet presAssocID="{4B49599E-EB31-4D8E-B2B3-02E924E09247}" presName="compChildNode" presStyleCnt="0"/>
      <dgm:spPr/>
    </dgm:pt>
    <dgm:pt modelId="{2E663D5E-3FA0-4577-8EF0-5E03D39EA84B}" type="pres">
      <dgm:prSet presAssocID="{4B49599E-EB31-4D8E-B2B3-02E924E09247}" presName="theInnerList" presStyleCnt="0"/>
      <dgm:spPr/>
    </dgm:pt>
    <dgm:pt modelId="{86B42A4F-035A-4C30-B477-7667B5218AFC}" type="pres">
      <dgm:prSet presAssocID="{A5F46285-B16D-463A-8EDA-3EFB93047A9A}" presName="childNode" presStyleLbl="node1" presStyleIdx="0" presStyleCnt="6">
        <dgm:presLayoutVars>
          <dgm:bulletEnabled val="1"/>
        </dgm:presLayoutVars>
      </dgm:prSet>
      <dgm:spPr/>
    </dgm:pt>
    <dgm:pt modelId="{FF0E68DE-AC24-4262-89B6-74BD2F01BDF9}" type="pres">
      <dgm:prSet presAssocID="{A5F46285-B16D-463A-8EDA-3EFB93047A9A}" presName="aSpace2" presStyleCnt="0"/>
      <dgm:spPr/>
    </dgm:pt>
    <dgm:pt modelId="{748D1BFA-9129-4B7C-8472-67C6C8C5F740}" type="pres">
      <dgm:prSet presAssocID="{DEF6FEC1-003D-4308-828B-25C7E07ED077}" presName="childNode" presStyleLbl="node1" presStyleIdx="1" presStyleCnt="6">
        <dgm:presLayoutVars>
          <dgm:bulletEnabled val="1"/>
        </dgm:presLayoutVars>
      </dgm:prSet>
      <dgm:spPr/>
    </dgm:pt>
    <dgm:pt modelId="{1D0F8A01-4308-45A9-93BC-0BEBB0659A0C}" type="pres">
      <dgm:prSet presAssocID="{4B49599E-EB31-4D8E-B2B3-02E924E09247}" presName="aSpace" presStyleCnt="0"/>
      <dgm:spPr/>
    </dgm:pt>
    <dgm:pt modelId="{266173E3-3635-43CE-8565-D1140A8680B5}" type="pres">
      <dgm:prSet presAssocID="{508421D8-2631-42D1-8B72-239C7D67809E}" presName="compNode" presStyleCnt="0"/>
      <dgm:spPr/>
    </dgm:pt>
    <dgm:pt modelId="{CE73E2CD-78CF-4CF3-9523-CE8725AA9FB1}" type="pres">
      <dgm:prSet presAssocID="{508421D8-2631-42D1-8B72-239C7D67809E}" presName="aNode" presStyleLbl="bgShp" presStyleIdx="1" presStyleCnt="2"/>
      <dgm:spPr/>
    </dgm:pt>
    <dgm:pt modelId="{0E807A78-DB53-4777-8D7B-5F1858F8EFD3}" type="pres">
      <dgm:prSet presAssocID="{508421D8-2631-42D1-8B72-239C7D67809E}" presName="textNode" presStyleLbl="bgShp" presStyleIdx="1" presStyleCnt="2"/>
      <dgm:spPr/>
    </dgm:pt>
    <dgm:pt modelId="{2CE5C3C0-2525-4526-BAA8-4D1A8EB7E4E2}" type="pres">
      <dgm:prSet presAssocID="{508421D8-2631-42D1-8B72-239C7D67809E}" presName="compChildNode" presStyleCnt="0"/>
      <dgm:spPr/>
    </dgm:pt>
    <dgm:pt modelId="{B3A336CC-409E-454A-9585-D15EAD51EC2A}" type="pres">
      <dgm:prSet presAssocID="{508421D8-2631-42D1-8B72-239C7D67809E}" presName="theInnerList" presStyleCnt="0"/>
      <dgm:spPr/>
    </dgm:pt>
    <dgm:pt modelId="{48D35A5B-0AAF-438E-A6F1-333904039181}" type="pres">
      <dgm:prSet presAssocID="{6741FC67-60C2-40CD-AEC1-117FFDD09D1F}" presName="childNode" presStyleLbl="node1" presStyleIdx="2" presStyleCnt="6">
        <dgm:presLayoutVars>
          <dgm:bulletEnabled val="1"/>
        </dgm:presLayoutVars>
      </dgm:prSet>
      <dgm:spPr/>
    </dgm:pt>
    <dgm:pt modelId="{FFEC80EE-6605-4AED-8A8F-8A00158D8C63}" type="pres">
      <dgm:prSet presAssocID="{6741FC67-60C2-40CD-AEC1-117FFDD09D1F}" presName="aSpace2" presStyleCnt="0"/>
      <dgm:spPr/>
    </dgm:pt>
    <dgm:pt modelId="{A74C5832-53CF-421D-B06F-6DC8B0D3965C}" type="pres">
      <dgm:prSet presAssocID="{F9BA7879-9414-42D0-85D3-6A762A491606}" presName="childNode" presStyleLbl="node1" presStyleIdx="3" presStyleCnt="6">
        <dgm:presLayoutVars>
          <dgm:bulletEnabled val="1"/>
        </dgm:presLayoutVars>
      </dgm:prSet>
      <dgm:spPr/>
    </dgm:pt>
    <dgm:pt modelId="{72C4168F-A6A7-4E78-9F68-108EB19BC19E}" type="pres">
      <dgm:prSet presAssocID="{F9BA7879-9414-42D0-85D3-6A762A491606}" presName="aSpace2" presStyleCnt="0"/>
      <dgm:spPr/>
    </dgm:pt>
    <dgm:pt modelId="{405A6845-5A3D-40F6-9812-03F792289FBD}" type="pres">
      <dgm:prSet presAssocID="{B0072630-029F-43D8-A7A3-A9209219B2E1}" presName="childNode" presStyleLbl="node1" presStyleIdx="4" presStyleCnt="6">
        <dgm:presLayoutVars>
          <dgm:bulletEnabled val="1"/>
        </dgm:presLayoutVars>
      </dgm:prSet>
      <dgm:spPr/>
    </dgm:pt>
    <dgm:pt modelId="{D1729706-B2CE-405F-9FE7-C3200645FFD0}" type="pres">
      <dgm:prSet presAssocID="{B0072630-029F-43D8-A7A3-A9209219B2E1}" presName="aSpace2" presStyleCnt="0"/>
      <dgm:spPr/>
    </dgm:pt>
    <dgm:pt modelId="{90E2C848-23EC-49AE-9B43-77961EC88972}" type="pres">
      <dgm:prSet presAssocID="{76175C80-420A-4447-9640-BF92A9F316E5}" presName="childNode" presStyleLbl="node1" presStyleIdx="5" presStyleCnt="6">
        <dgm:presLayoutVars>
          <dgm:bulletEnabled val="1"/>
        </dgm:presLayoutVars>
      </dgm:prSet>
      <dgm:spPr/>
    </dgm:pt>
  </dgm:ptLst>
  <dgm:cxnLst>
    <dgm:cxn modelId="{BD849E08-9F9F-46AC-A5BD-ABDE618E547F}" type="presOf" srcId="{4B49599E-EB31-4D8E-B2B3-02E924E09247}" destId="{8825C70A-DB50-46BF-BDBD-431E72502EB2}" srcOrd="0" destOrd="0" presId="urn:microsoft.com/office/officeart/2005/8/layout/lProcess2"/>
    <dgm:cxn modelId="{032AFE1E-7720-4E5D-896B-4FE11792245A}" type="presOf" srcId="{76175C80-420A-4447-9640-BF92A9F316E5}" destId="{90E2C848-23EC-49AE-9B43-77961EC88972}" srcOrd="0" destOrd="0" presId="urn:microsoft.com/office/officeart/2005/8/layout/lProcess2"/>
    <dgm:cxn modelId="{2747602C-BFB5-4035-A8AE-0700EE414664}" type="presOf" srcId="{DEF6FEC1-003D-4308-828B-25C7E07ED077}" destId="{748D1BFA-9129-4B7C-8472-67C6C8C5F740}" srcOrd="0" destOrd="0" presId="urn:microsoft.com/office/officeart/2005/8/layout/lProcess2"/>
    <dgm:cxn modelId="{05EEF52D-3B63-4E4E-A4BA-C58F0748E6B5}" srcId="{4B49599E-EB31-4D8E-B2B3-02E924E09247}" destId="{A5F46285-B16D-463A-8EDA-3EFB93047A9A}" srcOrd="0" destOrd="0" parTransId="{079040E7-28B5-4BC8-B442-C572302358E0}" sibTransId="{22CB705F-03A0-4411-A7E8-6E8A63F7F015}"/>
    <dgm:cxn modelId="{F3EDF634-43E9-4B76-9625-F07495E5BE62}" type="presOf" srcId="{508421D8-2631-42D1-8B72-239C7D67809E}" destId="{0E807A78-DB53-4777-8D7B-5F1858F8EFD3}" srcOrd="1" destOrd="0" presId="urn:microsoft.com/office/officeart/2005/8/layout/lProcess2"/>
    <dgm:cxn modelId="{F78EF067-5032-49A2-A92A-40B23D197CD9}" type="presOf" srcId="{60E37B31-B4BE-4D5F-B234-8CCB39D5A760}" destId="{67F2907E-DC81-4124-9B71-F8A537D6127F}" srcOrd="0" destOrd="0" presId="urn:microsoft.com/office/officeart/2005/8/layout/lProcess2"/>
    <dgm:cxn modelId="{800C444A-FAE2-4A61-BF8B-0A4B3F480918}" srcId="{508421D8-2631-42D1-8B72-239C7D67809E}" destId="{B0072630-029F-43D8-A7A3-A9209219B2E1}" srcOrd="2" destOrd="0" parTransId="{01360E87-4AB2-40E4-98A2-5705EF285375}" sibTransId="{8C167470-39C1-41FF-A9AE-B72E702837B8}"/>
    <dgm:cxn modelId="{CB284E78-2DCD-48A6-BFB6-1E99C1C79DFE}" srcId="{508421D8-2631-42D1-8B72-239C7D67809E}" destId="{76175C80-420A-4447-9640-BF92A9F316E5}" srcOrd="3" destOrd="0" parTransId="{2D96D148-3F86-4949-A098-3D855A640380}" sibTransId="{73D6B81F-0FB6-4BB0-92E0-D02630EFE80B}"/>
    <dgm:cxn modelId="{3383C0A1-BBA4-4279-9CD9-9594BE4AC4B6}" type="presOf" srcId="{508421D8-2631-42D1-8B72-239C7D67809E}" destId="{CE73E2CD-78CF-4CF3-9523-CE8725AA9FB1}" srcOrd="0" destOrd="0" presId="urn:microsoft.com/office/officeart/2005/8/layout/lProcess2"/>
    <dgm:cxn modelId="{814597B0-00D0-4B65-A90B-272395307BF2}" srcId="{4B49599E-EB31-4D8E-B2B3-02E924E09247}" destId="{DEF6FEC1-003D-4308-828B-25C7E07ED077}" srcOrd="1" destOrd="0" parTransId="{04C932F4-2A7E-4F38-A9B1-2BF020C63A74}" sibTransId="{4DB9221D-6699-4321-BACA-E8669AAA0422}"/>
    <dgm:cxn modelId="{51B870B5-E286-4B38-AB61-C4802076780B}" type="presOf" srcId="{4B49599E-EB31-4D8E-B2B3-02E924E09247}" destId="{D426F367-2A21-45E0-9DF7-96BD43556537}" srcOrd="1" destOrd="0" presId="urn:microsoft.com/office/officeart/2005/8/layout/lProcess2"/>
    <dgm:cxn modelId="{1860E1B7-7F25-45F7-8E9A-488A2631001B}" type="presOf" srcId="{F9BA7879-9414-42D0-85D3-6A762A491606}" destId="{A74C5832-53CF-421D-B06F-6DC8B0D3965C}" srcOrd="0" destOrd="0" presId="urn:microsoft.com/office/officeart/2005/8/layout/lProcess2"/>
    <dgm:cxn modelId="{09F009BC-D39B-415E-81E1-A540415F8AA5}" srcId="{60E37B31-B4BE-4D5F-B234-8CCB39D5A760}" destId="{4B49599E-EB31-4D8E-B2B3-02E924E09247}" srcOrd="0" destOrd="0" parTransId="{01D6AEBC-0C4A-4D9B-A4EA-9D7F8B8F8EAB}" sibTransId="{C08251DD-2AD6-4934-82C8-158965F3FB43}"/>
    <dgm:cxn modelId="{31CC04C5-F072-46ED-8CA1-5B56AFE4A433}" type="presOf" srcId="{6741FC67-60C2-40CD-AEC1-117FFDD09D1F}" destId="{48D35A5B-0AAF-438E-A6F1-333904039181}" srcOrd="0" destOrd="0" presId="urn:microsoft.com/office/officeart/2005/8/layout/lProcess2"/>
    <dgm:cxn modelId="{D2B098D5-83D4-4538-AA73-A8348F7DB7C8}" type="presOf" srcId="{B0072630-029F-43D8-A7A3-A9209219B2E1}" destId="{405A6845-5A3D-40F6-9812-03F792289FBD}" srcOrd="0" destOrd="0" presId="urn:microsoft.com/office/officeart/2005/8/layout/lProcess2"/>
    <dgm:cxn modelId="{9D5549D7-6AE3-4791-9BC5-463A419D49CB}" srcId="{60E37B31-B4BE-4D5F-B234-8CCB39D5A760}" destId="{508421D8-2631-42D1-8B72-239C7D67809E}" srcOrd="1" destOrd="0" parTransId="{7EDDDC50-23D9-4B8A-9304-4CE72D81536F}" sibTransId="{579C5A23-A73A-430C-B7A3-580DF977C3ED}"/>
    <dgm:cxn modelId="{DBDDD9DB-B4A4-4225-A7E2-53D17861E7AE}" srcId="{508421D8-2631-42D1-8B72-239C7D67809E}" destId="{6741FC67-60C2-40CD-AEC1-117FFDD09D1F}" srcOrd="0" destOrd="0" parTransId="{675AC9E1-AE4F-41EC-B331-E3B29D641440}" sibTransId="{60BC80C4-7E37-4F76-8D3F-50ABB6723F68}"/>
    <dgm:cxn modelId="{CE209DE4-22BB-43A8-A422-BA6F01DE3FE9}" type="presOf" srcId="{A5F46285-B16D-463A-8EDA-3EFB93047A9A}" destId="{86B42A4F-035A-4C30-B477-7667B5218AFC}" srcOrd="0" destOrd="0" presId="urn:microsoft.com/office/officeart/2005/8/layout/lProcess2"/>
    <dgm:cxn modelId="{4D5D6EFA-9136-47C9-B8EA-76ACDB8951C6}" srcId="{508421D8-2631-42D1-8B72-239C7D67809E}" destId="{F9BA7879-9414-42D0-85D3-6A762A491606}" srcOrd="1" destOrd="0" parTransId="{516E27B5-32FC-42B8-A913-C7BC9DD50357}" sibTransId="{869BBE80-E5F8-41F3-9ABE-B70801229D62}"/>
    <dgm:cxn modelId="{B8A8824B-E376-4551-AAEB-184E6D9A1580}" type="presParOf" srcId="{67F2907E-DC81-4124-9B71-F8A537D6127F}" destId="{EA8AB32A-949D-4886-AE88-A1777A1E5615}" srcOrd="0" destOrd="0" presId="urn:microsoft.com/office/officeart/2005/8/layout/lProcess2"/>
    <dgm:cxn modelId="{C46B20D7-5A46-4CD8-B1BA-110F69499C36}" type="presParOf" srcId="{EA8AB32A-949D-4886-AE88-A1777A1E5615}" destId="{8825C70A-DB50-46BF-BDBD-431E72502EB2}" srcOrd="0" destOrd="0" presId="urn:microsoft.com/office/officeart/2005/8/layout/lProcess2"/>
    <dgm:cxn modelId="{931BE45A-DC47-425E-9CEF-12A47508812E}" type="presParOf" srcId="{EA8AB32A-949D-4886-AE88-A1777A1E5615}" destId="{D426F367-2A21-45E0-9DF7-96BD43556537}" srcOrd="1" destOrd="0" presId="urn:microsoft.com/office/officeart/2005/8/layout/lProcess2"/>
    <dgm:cxn modelId="{A7EBB068-5262-4E0F-9C28-4E50817E9F70}" type="presParOf" srcId="{EA8AB32A-949D-4886-AE88-A1777A1E5615}" destId="{29EE41CC-725B-4306-98C0-4BDF29313DE2}" srcOrd="2" destOrd="0" presId="urn:microsoft.com/office/officeart/2005/8/layout/lProcess2"/>
    <dgm:cxn modelId="{85C28140-46AF-4017-A137-B6CFF267422E}" type="presParOf" srcId="{29EE41CC-725B-4306-98C0-4BDF29313DE2}" destId="{2E663D5E-3FA0-4577-8EF0-5E03D39EA84B}" srcOrd="0" destOrd="0" presId="urn:microsoft.com/office/officeart/2005/8/layout/lProcess2"/>
    <dgm:cxn modelId="{3D311197-B16E-4801-912C-136630F94C6C}" type="presParOf" srcId="{2E663D5E-3FA0-4577-8EF0-5E03D39EA84B}" destId="{86B42A4F-035A-4C30-B477-7667B5218AFC}" srcOrd="0" destOrd="0" presId="urn:microsoft.com/office/officeart/2005/8/layout/lProcess2"/>
    <dgm:cxn modelId="{F8FF7CEC-EB40-4E67-A1A9-5F1743500CEF}" type="presParOf" srcId="{2E663D5E-3FA0-4577-8EF0-5E03D39EA84B}" destId="{FF0E68DE-AC24-4262-89B6-74BD2F01BDF9}" srcOrd="1" destOrd="0" presId="urn:microsoft.com/office/officeart/2005/8/layout/lProcess2"/>
    <dgm:cxn modelId="{4770E30F-4DE5-4963-9073-10621C707ACB}" type="presParOf" srcId="{2E663D5E-3FA0-4577-8EF0-5E03D39EA84B}" destId="{748D1BFA-9129-4B7C-8472-67C6C8C5F740}" srcOrd="2" destOrd="0" presId="urn:microsoft.com/office/officeart/2005/8/layout/lProcess2"/>
    <dgm:cxn modelId="{6CA351E6-431C-46DB-8AB7-CFB30A434142}" type="presParOf" srcId="{67F2907E-DC81-4124-9B71-F8A537D6127F}" destId="{1D0F8A01-4308-45A9-93BC-0BEBB0659A0C}" srcOrd="1" destOrd="0" presId="urn:microsoft.com/office/officeart/2005/8/layout/lProcess2"/>
    <dgm:cxn modelId="{23472260-557D-4A54-88D5-E1104FEB4A29}" type="presParOf" srcId="{67F2907E-DC81-4124-9B71-F8A537D6127F}" destId="{266173E3-3635-43CE-8565-D1140A8680B5}" srcOrd="2" destOrd="0" presId="urn:microsoft.com/office/officeart/2005/8/layout/lProcess2"/>
    <dgm:cxn modelId="{0BB11A76-6BF8-46F5-AE47-6B9A7428B5D0}" type="presParOf" srcId="{266173E3-3635-43CE-8565-D1140A8680B5}" destId="{CE73E2CD-78CF-4CF3-9523-CE8725AA9FB1}" srcOrd="0" destOrd="0" presId="urn:microsoft.com/office/officeart/2005/8/layout/lProcess2"/>
    <dgm:cxn modelId="{F9782265-BFE1-4E19-BB33-3630082148B5}" type="presParOf" srcId="{266173E3-3635-43CE-8565-D1140A8680B5}" destId="{0E807A78-DB53-4777-8D7B-5F1858F8EFD3}" srcOrd="1" destOrd="0" presId="urn:microsoft.com/office/officeart/2005/8/layout/lProcess2"/>
    <dgm:cxn modelId="{CA8F5971-DDE5-41FA-97D9-D856AA0854DD}" type="presParOf" srcId="{266173E3-3635-43CE-8565-D1140A8680B5}" destId="{2CE5C3C0-2525-4526-BAA8-4D1A8EB7E4E2}" srcOrd="2" destOrd="0" presId="urn:microsoft.com/office/officeart/2005/8/layout/lProcess2"/>
    <dgm:cxn modelId="{E110C5CC-1980-4C5C-A4C4-9B05F5D43AF6}" type="presParOf" srcId="{2CE5C3C0-2525-4526-BAA8-4D1A8EB7E4E2}" destId="{B3A336CC-409E-454A-9585-D15EAD51EC2A}" srcOrd="0" destOrd="0" presId="urn:microsoft.com/office/officeart/2005/8/layout/lProcess2"/>
    <dgm:cxn modelId="{7DD7A64B-92EA-48F9-9ABB-87990309CED9}" type="presParOf" srcId="{B3A336CC-409E-454A-9585-D15EAD51EC2A}" destId="{48D35A5B-0AAF-438E-A6F1-333904039181}" srcOrd="0" destOrd="0" presId="urn:microsoft.com/office/officeart/2005/8/layout/lProcess2"/>
    <dgm:cxn modelId="{77D8712A-1B0E-4316-B10B-2013C5F552D5}" type="presParOf" srcId="{B3A336CC-409E-454A-9585-D15EAD51EC2A}" destId="{FFEC80EE-6605-4AED-8A8F-8A00158D8C63}" srcOrd="1" destOrd="0" presId="urn:microsoft.com/office/officeart/2005/8/layout/lProcess2"/>
    <dgm:cxn modelId="{74C14CA9-B770-4BC9-9C8F-482C355F1AC0}" type="presParOf" srcId="{B3A336CC-409E-454A-9585-D15EAD51EC2A}" destId="{A74C5832-53CF-421D-B06F-6DC8B0D3965C}" srcOrd="2" destOrd="0" presId="urn:microsoft.com/office/officeart/2005/8/layout/lProcess2"/>
    <dgm:cxn modelId="{4F158012-93DA-41DA-B85E-9DCD37453391}" type="presParOf" srcId="{B3A336CC-409E-454A-9585-D15EAD51EC2A}" destId="{72C4168F-A6A7-4E78-9F68-108EB19BC19E}" srcOrd="3" destOrd="0" presId="urn:microsoft.com/office/officeart/2005/8/layout/lProcess2"/>
    <dgm:cxn modelId="{D281BA24-6556-4233-BE5A-61A93033E40D}" type="presParOf" srcId="{B3A336CC-409E-454A-9585-D15EAD51EC2A}" destId="{405A6845-5A3D-40F6-9812-03F792289FBD}" srcOrd="4" destOrd="0" presId="urn:microsoft.com/office/officeart/2005/8/layout/lProcess2"/>
    <dgm:cxn modelId="{E4441982-DD13-4BF4-A16C-CB7627AAC144}" type="presParOf" srcId="{B3A336CC-409E-454A-9585-D15EAD51EC2A}" destId="{D1729706-B2CE-405F-9FE7-C3200645FFD0}" srcOrd="5" destOrd="0" presId="urn:microsoft.com/office/officeart/2005/8/layout/lProcess2"/>
    <dgm:cxn modelId="{FC8D8488-E10B-4130-A28D-65A2A451DB59}" type="presParOf" srcId="{B3A336CC-409E-454A-9585-D15EAD51EC2A}" destId="{90E2C848-23EC-49AE-9B43-77961EC88972}"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730F5F4-56A4-4747-ABEC-6B7C76FC8C3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8C6B672-4719-414C-BA76-080F654750AF}">
      <dgm:prSet/>
      <dgm:spPr/>
      <dgm:t>
        <a:bodyPr/>
        <a:lstStyle/>
        <a:p>
          <a:r>
            <a:rPr lang="vi-VN"/>
            <a:t>Chính sách lăng nhăng</a:t>
          </a:r>
          <a:endParaRPr lang="en-US"/>
        </a:p>
      </dgm:t>
    </dgm:pt>
    <dgm:pt modelId="{7FBD45FB-7764-4231-A6A3-D7DAF8430B91}" type="parTrans" cxnId="{76F0D2BD-48E2-4734-9F31-2E76F95BA3B5}">
      <dgm:prSet/>
      <dgm:spPr/>
      <dgm:t>
        <a:bodyPr/>
        <a:lstStyle/>
        <a:p>
          <a:endParaRPr lang="en-US"/>
        </a:p>
      </dgm:t>
    </dgm:pt>
    <dgm:pt modelId="{A2FE8A06-492B-4EC0-8AB3-968FA4769E48}" type="sibTrans" cxnId="{76F0D2BD-48E2-4734-9F31-2E76F95BA3B5}">
      <dgm:prSet/>
      <dgm:spPr/>
      <dgm:t>
        <a:bodyPr/>
        <a:lstStyle/>
        <a:p>
          <a:endParaRPr lang="en-US"/>
        </a:p>
      </dgm:t>
    </dgm:pt>
    <dgm:pt modelId="{B5B3C047-2F7B-4B0E-A906-EC442A24F8D7}">
      <dgm:prSet/>
      <dgm:spPr/>
      <dgm:t>
        <a:bodyPr/>
        <a:lstStyle/>
        <a:p>
          <a:r>
            <a:rPr lang="vi-VN"/>
            <a:t>Chính sách cho phép Chính sách thận trọng Chính sách hoang tưởng Chính sách sử dụng được chấp nhận Chính sách tài khoản người dùng Chính sách truy cập từ xa</a:t>
          </a:r>
          <a:endParaRPr lang="en-US"/>
        </a:p>
      </dgm:t>
    </dgm:pt>
    <dgm:pt modelId="{91A30D58-728C-447B-935E-B8108ABFE2A3}" type="parTrans" cxnId="{69850B40-C815-4B2B-BE9E-3FEB51785532}">
      <dgm:prSet/>
      <dgm:spPr/>
      <dgm:t>
        <a:bodyPr/>
        <a:lstStyle/>
        <a:p>
          <a:endParaRPr lang="en-US"/>
        </a:p>
      </dgm:t>
    </dgm:pt>
    <dgm:pt modelId="{5C4BE45A-7B47-4F20-A6D0-2DFC4452FB55}" type="sibTrans" cxnId="{69850B40-C815-4B2B-BE9E-3FEB51785532}">
      <dgm:prSet/>
      <dgm:spPr/>
      <dgm:t>
        <a:bodyPr/>
        <a:lstStyle/>
        <a:p>
          <a:endParaRPr lang="en-US"/>
        </a:p>
      </dgm:t>
    </dgm:pt>
    <dgm:pt modelId="{C5D01A59-D7CC-4798-824E-365407819617}">
      <dgm:prSet/>
      <dgm:spPr/>
      <dgm:t>
        <a:bodyPr/>
        <a:lstStyle/>
        <a:p>
          <a:r>
            <a:rPr lang="vi-VN"/>
            <a:t>Chính sách bảo vệ thông tin</a:t>
          </a:r>
          <a:endParaRPr lang="en-US"/>
        </a:p>
      </dgm:t>
    </dgm:pt>
    <dgm:pt modelId="{F4E0AC28-DF7C-474D-9E72-0BBFA0331A11}" type="parTrans" cxnId="{7ABC1661-2215-42F2-B942-D8E82714680E}">
      <dgm:prSet/>
      <dgm:spPr/>
      <dgm:t>
        <a:bodyPr/>
        <a:lstStyle/>
        <a:p>
          <a:endParaRPr lang="en-US"/>
        </a:p>
      </dgm:t>
    </dgm:pt>
    <dgm:pt modelId="{2F30B75B-A214-46CF-83FC-739DEECC6A70}" type="sibTrans" cxnId="{7ABC1661-2215-42F2-B942-D8E82714680E}">
      <dgm:prSet/>
      <dgm:spPr/>
      <dgm:t>
        <a:bodyPr/>
        <a:lstStyle/>
        <a:p>
          <a:endParaRPr lang="en-US"/>
        </a:p>
      </dgm:t>
    </dgm:pt>
    <dgm:pt modelId="{20CECE75-2177-4935-AFA4-565AEE8872D2}">
      <dgm:prSet/>
      <dgm:spPr/>
      <dgm:t>
        <a:bodyPr/>
        <a:lstStyle/>
        <a:p>
          <a:r>
            <a:rPr lang="vi-VN"/>
            <a:t>Chính sách quản lý tường lửa</a:t>
          </a:r>
          <a:endParaRPr lang="en-US"/>
        </a:p>
      </dgm:t>
    </dgm:pt>
    <dgm:pt modelId="{6386A8E3-9955-4B53-AA62-0A1B0E5370B0}" type="parTrans" cxnId="{F39090ED-F8DA-4500-8D63-A1C7D8C37E94}">
      <dgm:prSet/>
      <dgm:spPr/>
      <dgm:t>
        <a:bodyPr/>
        <a:lstStyle/>
        <a:p>
          <a:endParaRPr lang="en-US"/>
        </a:p>
      </dgm:t>
    </dgm:pt>
    <dgm:pt modelId="{194B8927-2520-40E6-96F3-3F5EE4196A85}" type="sibTrans" cxnId="{F39090ED-F8DA-4500-8D63-A1C7D8C37E94}">
      <dgm:prSet/>
      <dgm:spPr/>
      <dgm:t>
        <a:bodyPr/>
        <a:lstStyle/>
        <a:p>
          <a:endParaRPr lang="en-US"/>
        </a:p>
      </dgm:t>
    </dgm:pt>
    <dgm:pt modelId="{C816FA4C-F9EE-4A20-9EA2-8D571EFE1DC9}">
      <dgm:prSet/>
      <dgm:spPr/>
      <dgm:t>
        <a:bodyPr/>
        <a:lstStyle/>
        <a:p>
          <a:r>
            <a:rPr lang="vi-VN"/>
            <a:t>Chính sách truy cập đặc biệt Chính sách kết nối mạng Chính sách đối tác kinh doanh Chính sách phân loại dữ liệu Chính sách phát hiện xâm nhập Chính sách ngăn chặn vi-rút Chính sách quan trọng khác</a:t>
          </a:r>
          <a:endParaRPr lang="en-US"/>
        </a:p>
      </dgm:t>
    </dgm:pt>
    <dgm:pt modelId="{FC2F5EC0-FCDC-4BA4-AB38-EF15C89DBDDB}" type="parTrans" cxnId="{E0DF18D8-C0B6-4337-9CCE-E41BB1EC0001}">
      <dgm:prSet/>
      <dgm:spPr/>
      <dgm:t>
        <a:bodyPr/>
        <a:lstStyle/>
        <a:p>
          <a:endParaRPr lang="en-US"/>
        </a:p>
      </dgm:t>
    </dgm:pt>
    <dgm:pt modelId="{EF008FD4-6B97-4B25-8E5D-6EA49F756280}" type="sibTrans" cxnId="{E0DF18D8-C0B6-4337-9CCE-E41BB1EC0001}">
      <dgm:prSet/>
      <dgm:spPr/>
      <dgm:t>
        <a:bodyPr/>
        <a:lstStyle/>
        <a:p>
          <a:endParaRPr lang="en-US"/>
        </a:p>
      </dgm:t>
    </dgm:pt>
    <dgm:pt modelId="{6F1277CF-9B37-472E-8359-948774BDEF88}" type="pres">
      <dgm:prSet presAssocID="{A730F5F4-56A4-4747-ABEC-6B7C76FC8C36}" presName="linear" presStyleCnt="0">
        <dgm:presLayoutVars>
          <dgm:animLvl val="lvl"/>
          <dgm:resizeHandles val="exact"/>
        </dgm:presLayoutVars>
      </dgm:prSet>
      <dgm:spPr/>
    </dgm:pt>
    <dgm:pt modelId="{2FBA0931-2A4D-486C-8BED-0E32F838DF6C}" type="pres">
      <dgm:prSet presAssocID="{88C6B672-4719-414C-BA76-080F654750AF}" presName="parentText" presStyleLbl="node1" presStyleIdx="0" presStyleCnt="5">
        <dgm:presLayoutVars>
          <dgm:chMax val="0"/>
          <dgm:bulletEnabled val="1"/>
        </dgm:presLayoutVars>
      </dgm:prSet>
      <dgm:spPr/>
    </dgm:pt>
    <dgm:pt modelId="{DDCCA1A1-0E3B-45EE-936A-DD4D4F90D406}" type="pres">
      <dgm:prSet presAssocID="{A2FE8A06-492B-4EC0-8AB3-968FA4769E48}" presName="spacer" presStyleCnt="0"/>
      <dgm:spPr/>
    </dgm:pt>
    <dgm:pt modelId="{AEBB96C2-9D0B-4EB5-AF30-54D9EC01C2D9}" type="pres">
      <dgm:prSet presAssocID="{B5B3C047-2F7B-4B0E-A906-EC442A24F8D7}" presName="parentText" presStyleLbl="node1" presStyleIdx="1" presStyleCnt="5">
        <dgm:presLayoutVars>
          <dgm:chMax val="0"/>
          <dgm:bulletEnabled val="1"/>
        </dgm:presLayoutVars>
      </dgm:prSet>
      <dgm:spPr/>
    </dgm:pt>
    <dgm:pt modelId="{2E8953A2-9C0B-49C3-BEAB-CA7EFE5C6C06}" type="pres">
      <dgm:prSet presAssocID="{5C4BE45A-7B47-4F20-A6D0-2DFC4452FB55}" presName="spacer" presStyleCnt="0"/>
      <dgm:spPr/>
    </dgm:pt>
    <dgm:pt modelId="{858F66DA-8FD6-4A58-A702-E799E4771136}" type="pres">
      <dgm:prSet presAssocID="{C5D01A59-D7CC-4798-824E-365407819617}" presName="parentText" presStyleLbl="node1" presStyleIdx="2" presStyleCnt="5">
        <dgm:presLayoutVars>
          <dgm:chMax val="0"/>
          <dgm:bulletEnabled val="1"/>
        </dgm:presLayoutVars>
      </dgm:prSet>
      <dgm:spPr/>
    </dgm:pt>
    <dgm:pt modelId="{00C1C59B-AB88-4EFB-9E5F-5D698E537793}" type="pres">
      <dgm:prSet presAssocID="{2F30B75B-A214-46CF-83FC-739DEECC6A70}" presName="spacer" presStyleCnt="0"/>
      <dgm:spPr/>
    </dgm:pt>
    <dgm:pt modelId="{A0BF3EA6-23B5-4E82-B338-4036F58748D5}" type="pres">
      <dgm:prSet presAssocID="{20CECE75-2177-4935-AFA4-565AEE8872D2}" presName="parentText" presStyleLbl="node1" presStyleIdx="3" presStyleCnt="5">
        <dgm:presLayoutVars>
          <dgm:chMax val="0"/>
          <dgm:bulletEnabled val="1"/>
        </dgm:presLayoutVars>
      </dgm:prSet>
      <dgm:spPr/>
    </dgm:pt>
    <dgm:pt modelId="{D3FD85E2-4424-4376-AC83-773510AE74AE}" type="pres">
      <dgm:prSet presAssocID="{194B8927-2520-40E6-96F3-3F5EE4196A85}" presName="spacer" presStyleCnt="0"/>
      <dgm:spPr/>
    </dgm:pt>
    <dgm:pt modelId="{81884789-CCAC-409E-AE8B-EF6DC088DE04}" type="pres">
      <dgm:prSet presAssocID="{C816FA4C-F9EE-4A20-9EA2-8D571EFE1DC9}" presName="parentText" presStyleLbl="node1" presStyleIdx="4" presStyleCnt="5">
        <dgm:presLayoutVars>
          <dgm:chMax val="0"/>
          <dgm:bulletEnabled val="1"/>
        </dgm:presLayoutVars>
      </dgm:prSet>
      <dgm:spPr/>
    </dgm:pt>
  </dgm:ptLst>
  <dgm:cxnLst>
    <dgm:cxn modelId="{A4B2312D-4595-4EE6-8419-D9AD7C5A915B}" type="presOf" srcId="{88C6B672-4719-414C-BA76-080F654750AF}" destId="{2FBA0931-2A4D-486C-8BED-0E32F838DF6C}" srcOrd="0" destOrd="0" presId="urn:microsoft.com/office/officeart/2005/8/layout/vList2"/>
    <dgm:cxn modelId="{69850B40-C815-4B2B-BE9E-3FEB51785532}" srcId="{A730F5F4-56A4-4747-ABEC-6B7C76FC8C36}" destId="{B5B3C047-2F7B-4B0E-A906-EC442A24F8D7}" srcOrd="1" destOrd="0" parTransId="{91A30D58-728C-447B-935E-B8108ABFE2A3}" sibTransId="{5C4BE45A-7B47-4F20-A6D0-2DFC4452FB55}"/>
    <dgm:cxn modelId="{7ABC1661-2215-42F2-B942-D8E82714680E}" srcId="{A730F5F4-56A4-4747-ABEC-6B7C76FC8C36}" destId="{C5D01A59-D7CC-4798-824E-365407819617}" srcOrd="2" destOrd="0" parTransId="{F4E0AC28-DF7C-474D-9E72-0BBFA0331A11}" sibTransId="{2F30B75B-A214-46CF-83FC-739DEECC6A70}"/>
    <dgm:cxn modelId="{8B63E269-EA92-481A-8C7D-3FD3D24592C9}" type="presOf" srcId="{C816FA4C-F9EE-4A20-9EA2-8D571EFE1DC9}" destId="{81884789-CCAC-409E-AE8B-EF6DC088DE04}" srcOrd="0" destOrd="0" presId="urn:microsoft.com/office/officeart/2005/8/layout/vList2"/>
    <dgm:cxn modelId="{A640F28A-AA54-4EB1-94EC-68DBCA5A6F56}" type="presOf" srcId="{20CECE75-2177-4935-AFA4-565AEE8872D2}" destId="{A0BF3EA6-23B5-4E82-B338-4036F58748D5}" srcOrd="0" destOrd="0" presId="urn:microsoft.com/office/officeart/2005/8/layout/vList2"/>
    <dgm:cxn modelId="{91F28AA0-5A94-4235-82A2-6F57688875DB}" type="presOf" srcId="{A730F5F4-56A4-4747-ABEC-6B7C76FC8C36}" destId="{6F1277CF-9B37-472E-8359-948774BDEF88}" srcOrd="0" destOrd="0" presId="urn:microsoft.com/office/officeart/2005/8/layout/vList2"/>
    <dgm:cxn modelId="{76F0D2BD-48E2-4734-9F31-2E76F95BA3B5}" srcId="{A730F5F4-56A4-4747-ABEC-6B7C76FC8C36}" destId="{88C6B672-4719-414C-BA76-080F654750AF}" srcOrd="0" destOrd="0" parTransId="{7FBD45FB-7764-4231-A6A3-D7DAF8430B91}" sibTransId="{A2FE8A06-492B-4EC0-8AB3-968FA4769E48}"/>
    <dgm:cxn modelId="{930C58CC-CE95-4947-B700-8F10A482BB0A}" type="presOf" srcId="{B5B3C047-2F7B-4B0E-A906-EC442A24F8D7}" destId="{AEBB96C2-9D0B-4EB5-AF30-54D9EC01C2D9}" srcOrd="0" destOrd="0" presId="urn:microsoft.com/office/officeart/2005/8/layout/vList2"/>
    <dgm:cxn modelId="{E0DF18D8-C0B6-4337-9CCE-E41BB1EC0001}" srcId="{A730F5F4-56A4-4747-ABEC-6B7C76FC8C36}" destId="{C816FA4C-F9EE-4A20-9EA2-8D571EFE1DC9}" srcOrd="4" destOrd="0" parTransId="{FC2F5EC0-FCDC-4BA4-AB38-EF15C89DBDDB}" sibTransId="{EF008FD4-6B97-4B25-8E5D-6EA49F756280}"/>
    <dgm:cxn modelId="{96F465E3-7938-4DCD-9EA5-90891AF71660}" type="presOf" srcId="{C5D01A59-D7CC-4798-824E-365407819617}" destId="{858F66DA-8FD6-4A58-A702-E799E4771136}" srcOrd="0" destOrd="0" presId="urn:microsoft.com/office/officeart/2005/8/layout/vList2"/>
    <dgm:cxn modelId="{F39090ED-F8DA-4500-8D63-A1C7D8C37E94}" srcId="{A730F5F4-56A4-4747-ABEC-6B7C76FC8C36}" destId="{20CECE75-2177-4935-AFA4-565AEE8872D2}" srcOrd="3" destOrd="0" parTransId="{6386A8E3-9955-4B53-AA62-0A1B0E5370B0}" sibTransId="{194B8927-2520-40E6-96F3-3F5EE4196A85}"/>
    <dgm:cxn modelId="{51A4EC32-D310-46AA-88BB-2B7D7C490AC7}" type="presParOf" srcId="{6F1277CF-9B37-472E-8359-948774BDEF88}" destId="{2FBA0931-2A4D-486C-8BED-0E32F838DF6C}" srcOrd="0" destOrd="0" presId="urn:microsoft.com/office/officeart/2005/8/layout/vList2"/>
    <dgm:cxn modelId="{D3F19549-1B87-4621-B7E3-BC3401B31696}" type="presParOf" srcId="{6F1277CF-9B37-472E-8359-948774BDEF88}" destId="{DDCCA1A1-0E3B-45EE-936A-DD4D4F90D406}" srcOrd="1" destOrd="0" presId="urn:microsoft.com/office/officeart/2005/8/layout/vList2"/>
    <dgm:cxn modelId="{BCD2157B-5F23-4647-AACC-CCBFAF476B44}" type="presParOf" srcId="{6F1277CF-9B37-472E-8359-948774BDEF88}" destId="{AEBB96C2-9D0B-4EB5-AF30-54D9EC01C2D9}" srcOrd="2" destOrd="0" presId="urn:microsoft.com/office/officeart/2005/8/layout/vList2"/>
    <dgm:cxn modelId="{4FD6DAF7-0C46-4C01-8499-8419481D8740}" type="presParOf" srcId="{6F1277CF-9B37-472E-8359-948774BDEF88}" destId="{2E8953A2-9C0B-49C3-BEAB-CA7EFE5C6C06}" srcOrd="3" destOrd="0" presId="urn:microsoft.com/office/officeart/2005/8/layout/vList2"/>
    <dgm:cxn modelId="{C3747D30-C490-4918-B4F0-62CA025D8B60}" type="presParOf" srcId="{6F1277CF-9B37-472E-8359-948774BDEF88}" destId="{858F66DA-8FD6-4A58-A702-E799E4771136}" srcOrd="4" destOrd="0" presId="urn:microsoft.com/office/officeart/2005/8/layout/vList2"/>
    <dgm:cxn modelId="{22E61918-D855-4968-BF5D-DBAB8B1DE75A}" type="presParOf" srcId="{6F1277CF-9B37-472E-8359-948774BDEF88}" destId="{00C1C59B-AB88-4EFB-9E5F-5D698E537793}" srcOrd="5" destOrd="0" presId="urn:microsoft.com/office/officeart/2005/8/layout/vList2"/>
    <dgm:cxn modelId="{8B4AA9CC-0E62-417A-A3BF-ED09B6BABFAA}" type="presParOf" srcId="{6F1277CF-9B37-472E-8359-948774BDEF88}" destId="{A0BF3EA6-23B5-4E82-B338-4036F58748D5}" srcOrd="6" destOrd="0" presId="urn:microsoft.com/office/officeart/2005/8/layout/vList2"/>
    <dgm:cxn modelId="{996DDC3F-608D-46BC-894B-1C38AE6002C8}" type="presParOf" srcId="{6F1277CF-9B37-472E-8359-948774BDEF88}" destId="{D3FD85E2-4424-4376-AC83-773510AE74AE}" srcOrd="7" destOrd="0" presId="urn:microsoft.com/office/officeart/2005/8/layout/vList2"/>
    <dgm:cxn modelId="{798A6F13-0244-45DD-B770-FE37B3AABEA7}" type="presParOf" srcId="{6F1277CF-9B37-472E-8359-948774BDEF88}" destId="{81884789-CCAC-409E-AE8B-EF6DC088DE0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90460AF-C5AC-4C23-A872-03E46D0EF65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598C8AC-387A-4EDE-AE96-CB207840F187}">
      <dgm:prSet/>
      <dgm:spPr/>
      <dgm:t>
        <a:bodyPr/>
        <a:lstStyle/>
        <a:p>
          <a:r>
            <a:rPr lang="en-US" dirty="0" err="1"/>
            <a:t>Không</a:t>
          </a:r>
          <a:r>
            <a:rPr lang="en-US" dirty="0"/>
            <a:t> </a:t>
          </a:r>
          <a:r>
            <a:rPr lang="en-US" dirty="0" err="1"/>
            <a:t>hạn</a:t>
          </a:r>
          <a:r>
            <a:rPr lang="en-US" dirty="0"/>
            <a:t> </a:t>
          </a:r>
          <a:r>
            <a:rPr lang="en-US" dirty="0" err="1"/>
            <a:t>chế</a:t>
          </a:r>
          <a:r>
            <a:rPr lang="en-US" dirty="0"/>
            <a:t> </a:t>
          </a:r>
          <a:r>
            <a:rPr lang="en-US" dirty="0" err="1"/>
            <a:t>truy</a:t>
          </a:r>
          <a:r>
            <a:rPr lang="en-US" dirty="0"/>
            <a:t> </a:t>
          </a:r>
          <a:r>
            <a:rPr lang="en-US" dirty="0" err="1"/>
            <a:t>cập</a:t>
          </a:r>
          <a:r>
            <a:rPr lang="en-US" dirty="0"/>
            <a:t> Internet/</a:t>
          </a:r>
          <a:r>
            <a:rPr lang="en-US" dirty="0" err="1"/>
            <a:t>từ</a:t>
          </a:r>
          <a:r>
            <a:rPr lang="en-US" dirty="0"/>
            <a:t> </a:t>
          </a:r>
          <a:r>
            <a:rPr lang="en-US" dirty="0" err="1"/>
            <a:t>xa</a:t>
          </a:r>
          <a:endParaRPr lang="en-US" dirty="0"/>
        </a:p>
      </dgm:t>
    </dgm:pt>
    <dgm:pt modelId="{0411F63B-35C7-4F4D-8E0B-3B75F4CCEEA3}" type="parTrans" cxnId="{9DAD8BF6-295F-4C43-86AC-CAD63587319F}">
      <dgm:prSet/>
      <dgm:spPr/>
      <dgm:t>
        <a:bodyPr/>
        <a:lstStyle/>
        <a:p>
          <a:endParaRPr lang="en-US"/>
        </a:p>
      </dgm:t>
    </dgm:pt>
    <dgm:pt modelId="{C7B9ACFE-0894-4368-9808-199050AAC030}" type="sibTrans" cxnId="{9DAD8BF6-295F-4C43-86AC-CAD63587319F}">
      <dgm:prSet/>
      <dgm:spPr/>
      <dgm:t>
        <a:bodyPr/>
        <a:lstStyle/>
        <a:p>
          <a:endParaRPr lang="en-US"/>
        </a:p>
      </dgm:t>
    </dgm:pt>
    <dgm:pt modelId="{53DA4CD7-7C24-4412-A4CB-86706B4C39DC}">
      <dgm:prSet/>
      <dgm:spPr/>
      <dgm:t>
        <a:bodyPr/>
        <a:lstStyle/>
        <a:p>
          <a:pPr>
            <a:buFontTx/>
            <a:buChar char="-"/>
          </a:pPr>
          <a:r>
            <a:rPr lang="en-US" dirty="0" err="1"/>
            <a:t>Chúc</a:t>
          </a:r>
          <a:r>
            <a:rPr lang="en-US" dirty="0"/>
            <a:t> may </a:t>
          </a:r>
          <a:r>
            <a:rPr lang="en-US" dirty="0" err="1"/>
            <a:t>mắn</a:t>
          </a:r>
          <a:r>
            <a:rPr lang="en-US" dirty="0"/>
            <a:t> </a:t>
          </a:r>
          <a:r>
            <a:rPr lang="en-US" dirty="0" err="1"/>
            <a:t>cho</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mạng</a:t>
          </a:r>
          <a:r>
            <a:rPr lang="en-US" dirty="0"/>
            <a:t> </a:t>
          </a:r>
          <a:r>
            <a:rPr lang="en-US" dirty="0" err="1"/>
            <a:t>của</a:t>
          </a:r>
          <a:r>
            <a:rPr lang="en-US" dirty="0"/>
            <a:t> </a:t>
          </a:r>
          <a:r>
            <a:rPr lang="en-US" dirty="0" err="1"/>
            <a:t>bạn</a:t>
          </a:r>
          <a:r>
            <a:rPr lang="en-US" dirty="0"/>
            <a:t>, </a:t>
          </a:r>
          <a:r>
            <a:rPr lang="en-US" dirty="0" err="1"/>
            <a:t>bạn</a:t>
          </a:r>
          <a:r>
            <a:rPr lang="en-US" dirty="0"/>
            <a:t> </a:t>
          </a:r>
          <a:r>
            <a:rPr lang="en-US" dirty="0" err="1"/>
            <a:t>có</a:t>
          </a:r>
          <a:r>
            <a:rPr lang="en-US" dirty="0"/>
            <a:t> </a:t>
          </a:r>
          <a:r>
            <a:rPr lang="en-US" dirty="0" err="1"/>
            <a:t>phước</a:t>
          </a:r>
          <a:r>
            <a:rPr lang="en-US" dirty="0"/>
            <a:t> </a:t>
          </a:r>
          <a:r>
            <a:rPr lang="en-US" dirty="0" err="1"/>
            <a:t>lành</a:t>
          </a:r>
          <a:r>
            <a:rPr lang="en-US" dirty="0"/>
            <a:t> </a:t>
          </a:r>
          <a:r>
            <a:rPr lang="en-US" dirty="0" err="1"/>
            <a:t>của</a:t>
          </a:r>
          <a:r>
            <a:rPr lang="en-US" dirty="0"/>
            <a:t> </a:t>
          </a:r>
          <a:r>
            <a:rPr lang="en-US" dirty="0" err="1"/>
            <a:t>chúng</a:t>
          </a:r>
          <a:r>
            <a:rPr lang="en-US" dirty="0"/>
            <a:t> </a:t>
          </a:r>
          <a:r>
            <a:rPr lang="en-US" dirty="0" err="1"/>
            <a:t>tôi</a:t>
          </a:r>
          <a:r>
            <a:rPr lang="en-US" dirty="0"/>
            <a:t>...</a:t>
          </a:r>
        </a:p>
      </dgm:t>
    </dgm:pt>
    <dgm:pt modelId="{2CBE88CA-5B03-4E69-ADC5-13D9C5A51728}" type="parTrans" cxnId="{7A9923C0-CDAE-43E3-8E6A-C96483206E14}">
      <dgm:prSet/>
      <dgm:spPr/>
      <dgm:t>
        <a:bodyPr/>
        <a:lstStyle/>
        <a:p>
          <a:endParaRPr lang="en-US"/>
        </a:p>
      </dgm:t>
    </dgm:pt>
    <dgm:pt modelId="{37F61286-89FA-4FE5-9AD5-BE91711BA86C}" type="sibTrans" cxnId="{7A9923C0-CDAE-43E3-8E6A-C96483206E14}">
      <dgm:prSet/>
      <dgm:spPr/>
      <dgm:t>
        <a:bodyPr/>
        <a:lstStyle/>
        <a:p>
          <a:endParaRPr lang="en-US"/>
        </a:p>
      </dgm:t>
    </dgm:pt>
    <dgm:pt modelId="{3C1C2DD5-E9E8-44AB-8034-C3B800CF90F1}" type="pres">
      <dgm:prSet presAssocID="{F90460AF-C5AC-4C23-A872-03E46D0EF651}" presName="linear" presStyleCnt="0">
        <dgm:presLayoutVars>
          <dgm:dir/>
          <dgm:animLvl val="lvl"/>
          <dgm:resizeHandles val="exact"/>
        </dgm:presLayoutVars>
      </dgm:prSet>
      <dgm:spPr/>
    </dgm:pt>
    <dgm:pt modelId="{22E2F3BD-CC94-4124-8D05-8CA9EBDE2A84}" type="pres">
      <dgm:prSet presAssocID="{D598C8AC-387A-4EDE-AE96-CB207840F187}" presName="parentLin" presStyleCnt="0"/>
      <dgm:spPr/>
    </dgm:pt>
    <dgm:pt modelId="{E25BB734-4288-4C0D-9A04-EC57F5034AA4}" type="pres">
      <dgm:prSet presAssocID="{D598C8AC-387A-4EDE-AE96-CB207840F187}" presName="parentLeftMargin" presStyleLbl="node1" presStyleIdx="0" presStyleCnt="1"/>
      <dgm:spPr/>
    </dgm:pt>
    <dgm:pt modelId="{BB3B44B9-5398-47C3-8EC5-054B2CC79357}" type="pres">
      <dgm:prSet presAssocID="{D598C8AC-387A-4EDE-AE96-CB207840F187}" presName="parentText" presStyleLbl="node1" presStyleIdx="0" presStyleCnt="1">
        <dgm:presLayoutVars>
          <dgm:chMax val="0"/>
          <dgm:bulletEnabled val="1"/>
        </dgm:presLayoutVars>
      </dgm:prSet>
      <dgm:spPr/>
    </dgm:pt>
    <dgm:pt modelId="{F8A5D12F-621F-4598-85D4-39EC601139F6}" type="pres">
      <dgm:prSet presAssocID="{D598C8AC-387A-4EDE-AE96-CB207840F187}" presName="negativeSpace" presStyleCnt="0"/>
      <dgm:spPr/>
    </dgm:pt>
    <dgm:pt modelId="{9A0144BF-3350-4337-8AD3-0D0173333DD5}" type="pres">
      <dgm:prSet presAssocID="{D598C8AC-387A-4EDE-AE96-CB207840F187}" presName="childText" presStyleLbl="conFgAcc1" presStyleIdx="0" presStyleCnt="1" custLinFactNeighborY="0">
        <dgm:presLayoutVars>
          <dgm:bulletEnabled val="1"/>
        </dgm:presLayoutVars>
      </dgm:prSet>
      <dgm:spPr/>
    </dgm:pt>
  </dgm:ptLst>
  <dgm:cxnLst>
    <dgm:cxn modelId="{68E16230-B8AA-49BA-B4C3-76D0ED3928AE}" type="presOf" srcId="{D598C8AC-387A-4EDE-AE96-CB207840F187}" destId="{BB3B44B9-5398-47C3-8EC5-054B2CC79357}" srcOrd="1" destOrd="0" presId="urn:microsoft.com/office/officeart/2005/8/layout/list1"/>
    <dgm:cxn modelId="{0B13747D-55D2-40A7-8310-509F9DB62A5A}" type="presOf" srcId="{F90460AF-C5AC-4C23-A872-03E46D0EF651}" destId="{3C1C2DD5-E9E8-44AB-8034-C3B800CF90F1}" srcOrd="0" destOrd="0" presId="urn:microsoft.com/office/officeart/2005/8/layout/list1"/>
    <dgm:cxn modelId="{5E1DB08F-BB6E-43B1-9456-5331D1931C9B}" type="presOf" srcId="{D598C8AC-387A-4EDE-AE96-CB207840F187}" destId="{E25BB734-4288-4C0D-9A04-EC57F5034AA4}" srcOrd="0" destOrd="0" presId="urn:microsoft.com/office/officeart/2005/8/layout/list1"/>
    <dgm:cxn modelId="{7A9923C0-CDAE-43E3-8E6A-C96483206E14}" srcId="{D598C8AC-387A-4EDE-AE96-CB207840F187}" destId="{53DA4CD7-7C24-4412-A4CB-86706B4C39DC}" srcOrd="0" destOrd="0" parTransId="{2CBE88CA-5B03-4E69-ADC5-13D9C5A51728}" sibTransId="{37F61286-89FA-4FE5-9AD5-BE91711BA86C}"/>
    <dgm:cxn modelId="{531B1AD0-065B-4C41-98E6-5E26E3A2FEF2}" type="presOf" srcId="{53DA4CD7-7C24-4412-A4CB-86706B4C39DC}" destId="{9A0144BF-3350-4337-8AD3-0D0173333DD5}" srcOrd="0" destOrd="0" presId="urn:microsoft.com/office/officeart/2005/8/layout/list1"/>
    <dgm:cxn modelId="{9DAD8BF6-295F-4C43-86AC-CAD63587319F}" srcId="{F90460AF-C5AC-4C23-A872-03E46D0EF651}" destId="{D598C8AC-387A-4EDE-AE96-CB207840F187}" srcOrd="0" destOrd="0" parTransId="{0411F63B-35C7-4F4D-8E0B-3B75F4CCEEA3}" sibTransId="{C7B9ACFE-0894-4368-9808-199050AAC030}"/>
    <dgm:cxn modelId="{7357FD6C-B132-41A1-BF54-2B026D92BF22}" type="presParOf" srcId="{3C1C2DD5-E9E8-44AB-8034-C3B800CF90F1}" destId="{22E2F3BD-CC94-4124-8D05-8CA9EBDE2A84}" srcOrd="0" destOrd="0" presId="urn:microsoft.com/office/officeart/2005/8/layout/list1"/>
    <dgm:cxn modelId="{F4BAA7FC-5566-4881-9714-D358A1B41C6E}" type="presParOf" srcId="{22E2F3BD-CC94-4124-8D05-8CA9EBDE2A84}" destId="{E25BB734-4288-4C0D-9A04-EC57F5034AA4}" srcOrd="0" destOrd="0" presId="urn:microsoft.com/office/officeart/2005/8/layout/list1"/>
    <dgm:cxn modelId="{5A66A2E3-816C-41AA-A8D8-292A3FA61CF9}" type="presParOf" srcId="{22E2F3BD-CC94-4124-8D05-8CA9EBDE2A84}" destId="{BB3B44B9-5398-47C3-8EC5-054B2CC79357}" srcOrd="1" destOrd="0" presId="urn:microsoft.com/office/officeart/2005/8/layout/list1"/>
    <dgm:cxn modelId="{971C7B6A-0C34-4E10-868D-F7E036E58A66}" type="presParOf" srcId="{3C1C2DD5-E9E8-44AB-8034-C3B800CF90F1}" destId="{F8A5D12F-621F-4598-85D4-39EC601139F6}" srcOrd="1" destOrd="0" presId="urn:microsoft.com/office/officeart/2005/8/layout/list1"/>
    <dgm:cxn modelId="{13CFE9DB-BC88-4A62-BA8E-89B29B30F4F4}" type="presParOf" srcId="{3C1C2DD5-E9E8-44AB-8034-C3B800CF90F1}" destId="{9A0144BF-3350-4337-8AD3-0D0173333DD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BF7E7BD-242E-4588-ADC0-68C9F7D77E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8444F7-C469-4502-A696-8050891062B6}">
      <dgm:prSet/>
      <dgm:spPr/>
      <dgm:t>
        <a:bodyPr/>
        <a:lstStyle/>
        <a:p>
          <a:r>
            <a:rPr lang="en-US"/>
            <a:t>Chính sách bắt đầu rộng mở</a:t>
          </a:r>
        </a:p>
      </dgm:t>
    </dgm:pt>
    <dgm:pt modelId="{A8F8EFCD-42EA-4C83-98F5-8939E5BE6042}" type="parTrans" cxnId="{DACB52D5-A14D-4B96-9388-904B7FF2E1B8}">
      <dgm:prSet/>
      <dgm:spPr/>
      <dgm:t>
        <a:bodyPr/>
        <a:lstStyle/>
        <a:p>
          <a:endParaRPr lang="en-US"/>
        </a:p>
      </dgm:t>
    </dgm:pt>
    <dgm:pt modelId="{A22F08C6-911C-4EF2-8EC2-97B626002828}" type="sibTrans" cxnId="{DACB52D5-A14D-4B96-9388-904B7FF2E1B8}">
      <dgm:prSet/>
      <dgm:spPr/>
      <dgm:t>
        <a:bodyPr/>
        <a:lstStyle/>
        <a:p>
          <a:endParaRPr lang="en-US"/>
        </a:p>
      </dgm:t>
    </dgm:pt>
    <dgm:pt modelId="{E9830DFD-46BF-4B7E-B26A-7DC1B9A49E5A}">
      <dgm:prSet/>
      <dgm:spPr/>
      <dgm:t>
        <a:bodyPr/>
        <a:lstStyle/>
        <a:p>
          <a:r>
            <a:rPr lang="en-US"/>
            <a:t>Các lỗ đã biết đã được cắm / các mối nguy hiểm đã biết đã dừng lại</a:t>
          </a:r>
        </a:p>
      </dgm:t>
    </dgm:pt>
    <dgm:pt modelId="{8D5BAE1C-197C-46BF-AA04-44A2E5E4B3AB}" type="parTrans" cxnId="{BCA6376C-FC1E-49E3-AA12-AE4A8E63B0FB}">
      <dgm:prSet/>
      <dgm:spPr/>
      <dgm:t>
        <a:bodyPr/>
        <a:lstStyle/>
        <a:p>
          <a:endParaRPr lang="en-US"/>
        </a:p>
      </dgm:t>
    </dgm:pt>
    <dgm:pt modelId="{6DAB6901-8E41-4F30-B977-E0C731A34985}" type="sibTrans" cxnId="{BCA6376C-FC1E-49E3-AA12-AE4A8E63B0FB}">
      <dgm:prSet/>
      <dgm:spPr/>
      <dgm:t>
        <a:bodyPr/>
        <a:lstStyle/>
        <a:p>
          <a:endParaRPr lang="en-US"/>
        </a:p>
      </dgm:t>
    </dgm:pt>
    <dgm:pt modelId="{E86055DB-B813-4A88-ADE0-29EEB86C2E46}">
      <dgm:prSet/>
      <dgm:spPr/>
      <dgm:t>
        <a:bodyPr/>
        <a:lstStyle/>
        <a:p>
          <a:r>
            <a:rPr lang="en-US"/>
            <a:t>Không thể theo kịp các khai thác hiện tại; quản trị viên luôn chơi trò đuổi bắt</a:t>
          </a:r>
        </a:p>
      </dgm:t>
    </dgm:pt>
    <dgm:pt modelId="{F2E889CC-35AF-405F-BEA2-019669F6FD1C}" type="parTrans" cxnId="{319378E2-1270-4DC9-AAE4-CC0F54F6C2FF}">
      <dgm:prSet/>
      <dgm:spPr/>
      <dgm:t>
        <a:bodyPr/>
        <a:lstStyle/>
        <a:p>
          <a:endParaRPr lang="en-US"/>
        </a:p>
      </dgm:t>
    </dgm:pt>
    <dgm:pt modelId="{C3667A87-E5BF-47EA-8409-7AAA343C5DAB}" type="sibTrans" cxnId="{319378E2-1270-4DC9-AAE4-CC0F54F6C2FF}">
      <dgm:prSet/>
      <dgm:spPr/>
      <dgm:t>
        <a:bodyPr/>
        <a:lstStyle/>
        <a:p>
          <a:endParaRPr lang="en-US"/>
        </a:p>
      </dgm:t>
    </dgm:pt>
    <dgm:pt modelId="{171673E7-0D6D-4131-B7F8-7D48250FDE7A}">
      <dgm:prSet/>
      <dgm:spPr/>
      <dgm:t>
        <a:bodyPr/>
        <a:lstStyle/>
        <a:p>
          <a:r>
            <a:rPr lang="en-US" dirty="0" err="1"/>
            <a:t>Các</a:t>
          </a:r>
          <a:r>
            <a:rPr lang="en-US" dirty="0"/>
            <a:t> </a:t>
          </a:r>
          <a:r>
            <a:rPr lang="en-US" dirty="0" err="1"/>
            <a:t>dịch</a:t>
          </a:r>
          <a:r>
            <a:rPr lang="en-US" dirty="0"/>
            <a:t> </a:t>
          </a:r>
          <a:r>
            <a:rPr lang="en-US" dirty="0" err="1"/>
            <a:t>vụ</a:t>
          </a:r>
          <a:r>
            <a:rPr lang="en-US" dirty="0"/>
            <a:t>/</a:t>
          </a:r>
          <a:r>
            <a:rPr lang="en-US" dirty="0" err="1"/>
            <a:t>tấn</a:t>
          </a:r>
          <a:r>
            <a:rPr lang="en-US" dirty="0"/>
            <a:t> </a:t>
          </a:r>
          <a:r>
            <a:rPr lang="en-US" dirty="0" err="1"/>
            <a:t>công</a:t>
          </a:r>
          <a:r>
            <a:rPr lang="en-US" dirty="0"/>
            <a:t> </a:t>
          </a:r>
          <a:r>
            <a:rPr lang="en-US" dirty="0" err="1"/>
            <a:t>nguy</a:t>
          </a:r>
          <a:r>
            <a:rPr lang="en-US" dirty="0"/>
            <a:t> </a:t>
          </a:r>
          <a:r>
            <a:rPr lang="en-US" dirty="0" err="1"/>
            <a:t>hiểm</a:t>
          </a:r>
          <a:r>
            <a:rPr lang="en-US" dirty="0"/>
            <a:t> </a:t>
          </a:r>
          <a:r>
            <a:rPr lang="en-US" dirty="0" err="1"/>
            <a:t>đã</a:t>
          </a:r>
          <a:r>
            <a:rPr lang="en-US" dirty="0"/>
            <a:t> </a:t>
          </a:r>
          <a:r>
            <a:rPr lang="en-US" dirty="0" err="1"/>
            <a:t>biết</a:t>
          </a:r>
          <a:r>
            <a:rPr lang="en-US" dirty="0"/>
            <a:t> </a:t>
          </a:r>
          <a:r>
            <a:rPr lang="en-US" dirty="0" err="1"/>
            <a:t>bị</a:t>
          </a:r>
          <a:r>
            <a:rPr lang="en-US" dirty="0"/>
            <a:t> </a:t>
          </a:r>
          <a:r>
            <a:rPr lang="en-US" dirty="0" err="1"/>
            <a:t>chặn</a:t>
          </a:r>
          <a:endParaRPr lang="en-US" dirty="0"/>
        </a:p>
      </dgm:t>
    </dgm:pt>
    <dgm:pt modelId="{B6C0B645-6C74-4D9C-8ADA-F36D9A28A599}" type="sibTrans" cxnId="{1A891017-DA20-4E8E-A69A-D001F4E6D8F2}">
      <dgm:prSet/>
      <dgm:spPr/>
      <dgm:t>
        <a:bodyPr/>
        <a:lstStyle/>
        <a:p>
          <a:endParaRPr lang="en-US"/>
        </a:p>
      </dgm:t>
    </dgm:pt>
    <dgm:pt modelId="{137DD1D9-668F-4D58-B9F3-0FA1F6EE7C3F}" type="parTrans" cxnId="{1A891017-DA20-4E8E-A69A-D001F4E6D8F2}">
      <dgm:prSet/>
      <dgm:spPr/>
      <dgm:t>
        <a:bodyPr/>
        <a:lstStyle/>
        <a:p>
          <a:endParaRPr lang="en-US"/>
        </a:p>
      </dgm:t>
    </dgm:pt>
    <dgm:pt modelId="{7FB37F8C-A009-41C5-94AA-255B2FD1182C}" type="pres">
      <dgm:prSet presAssocID="{FBF7E7BD-242E-4588-ADC0-68C9F7D77ECA}" presName="linear" presStyleCnt="0">
        <dgm:presLayoutVars>
          <dgm:animLvl val="lvl"/>
          <dgm:resizeHandles val="exact"/>
        </dgm:presLayoutVars>
      </dgm:prSet>
      <dgm:spPr/>
    </dgm:pt>
    <dgm:pt modelId="{2A8ACEF6-53D1-41E2-9BA3-9B4A35E1928B}" type="pres">
      <dgm:prSet presAssocID="{171673E7-0D6D-4131-B7F8-7D48250FDE7A}" presName="parentText" presStyleLbl="node1" presStyleIdx="0" presStyleCnt="4">
        <dgm:presLayoutVars>
          <dgm:chMax val="0"/>
          <dgm:bulletEnabled val="1"/>
        </dgm:presLayoutVars>
      </dgm:prSet>
      <dgm:spPr/>
    </dgm:pt>
    <dgm:pt modelId="{38D883AE-20F0-4F6A-8C97-B422DE769E1B}" type="pres">
      <dgm:prSet presAssocID="{B6C0B645-6C74-4D9C-8ADA-F36D9A28A599}" presName="spacer" presStyleCnt="0"/>
      <dgm:spPr/>
    </dgm:pt>
    <dgm:pt modelId="{49FC16E9-168E-45BB-AEEA-F1B6B901CD19}" type="pres">
      <dgm:prSet presAssocID="{A38444F7-C469-4502-A696-8050891062B6}" presName="parentText" presStyleLbl="node1" presStyleIdx="1" presStyleCnt="4">
        <dgm:presLayoutVars>
          <dgm:chMax val="0"/>
          <dgm:bulletEnabled val="1"/>
        </dgm:presLayoutVars>
      </dgm:prSet>
      <dgm:spPr/>
    </dgm:pt>
    <dgm:pt modelId="{CC0D743E-EF5F-47E8-A565-CF0EB2380253}" type="pres">
      <dgm:prSet presAssocID="{A22F08C6-911C-4EF2-8EC2-97B626002828}" presName="spacer" presStyleCnt="0"/>
      <dgm:spPr/>
    </dgm:pt>
    <dgm:pt modelId="{E9AEEB39-A378-4629-8279-70405DFE5C7A}" type="pres">
      <dgm:prSet presAssocID="{E9830DFD-46BF-4B7E-B26A-7DC1B9A49E5A}" presName="parentText" presStyleLbl="node1" presStyleIdx="2" presStyleCnt="4" custLinFactNeighborX="113" custLinFactNeighborY="10788">
        <dgm:presLayoutVars>
          <dgm:chMax val="0"/>
          <dgm:bulletEnabled val="1"/>
        </dgm:presLayoutVars>
      </dgm:prSet>
      <dgm:spPr/>
    </dgm:pt>
    <dgm:pt modelId="{A20FCCA4-F952-465C-B598-3F9E5B51A0DE}" type="pres">
      <dgm:prSet presAssocID="{6DAB6901-8E41-4F30-B977-E0C731A34985}" presName="spacer" presStyleCnt="0"/>
      <dgm:spPr/>
    </dgm:pt>
    <dgm:pt modelId="{1DE2F674-5F31-414A-9B12-466D2E55426C}" type="pres">
      <dgm:prSet presAssocID="{E86055DB-B813-4A88-ADE0-29EEB86C2E46}" presName="parentText" presStyleLbl="node1" presStyleIdx="3" presStyleCnt="4">
        <dgm:presLayoutVars>
          <dgm:chMax val="0"/>
          <dgm:bulletEnabled val="1"/>
        </dgm:presLayoutVars>
      </dgm:prSet>
      <dgm:spPr/>
    </dgm:pt>
  </dgm:ptLst>
  <dgm:cxnLst>
    <dgm:cxn modelId="{1A891017-DA20-4E8E-A69A-D001F4E6D8F2}" srcId="{FBF7E7BD-242E-4588-ADC0-68C9F7D77ECA}" destId="{171673E7-0D6D-4131-B7F8-7D48250FDE7A}" srcOrd="0" destOrd="0" parTransId="{137DD1D9-668F-4D58-B9F3-0FA1F6EE7C3F}" sibTransId="{B6C0B645-6C74-4D9C-8ADA-F36D9A28A599}"/>
    <dgm:cxn modelId="{4FF6CE29-6F6E-470D-88D6-10A7B577E48B}" type="presOf" srcId="{171673E7-0D6D-4131-B7F8-7D48250FDE7A}" destId="{2A8ACEF6-53D1-41E2-9BA3-9B4A35E1928B}" srcOrd="0" destOrd="0" presId="urn:microsoft.com/office/officeart/2005/8/layout/vList2"/>
    <dgm:cxn modelId="{1BFA1F35-B77B-4E16-99DE-943C8CD9817E}" type="presOf" srcId="{E9830DFD-46BF-4B7E-B26A-7DC1B9A49E5A}" destId="{E9AEEB39-A378-4629-8279-70405DFE5C7A}" srcOrd="0" destOrd="0" presId="urn:microsoft.com/office/officeart/2005/8/layout/vList2"/>
    <dgm:cxn modelId="{9F96C53D-13AB-4C1E-9815-063973FDE8CB}" type="presOf" srcId="{FBF7E7BD-242E-4588-ADC0-68C9F7D77ECA}" destId="{7FB37F8C-A009-41C5-94AA-255B2FD1182C}" srcOrd="0" destOrd="0" presId="urn:microsoft.com/office/officeart/2005/8/layout/vList2"/>
    <dgm:cxn modelId="{BCA6376C-FC1E-49E3-AA12-AE4A8E63B0FB}" srcId="{FBF7E7BD-242E-4588-ADC0-68C9F7D77ECA}" destId="{E9830DFD-46BF-4B7E-B26A-7DC1B9A49E5A}" srcOrd="2" destOrd="0" parTransId="{8D5BAE1C-197C-46BF-AA04-44A2E5E4B3AB}" sibTransId="{6DAB6901-8E41-4F30-B977-E0C731A34985}"/>
    <dgm:cxn modelId="{A3A885BB-05E3-4A04-B20E-3D2F4A08C51E}" type="presOf" srcId="{A38444F7-C469-4502-A696-8050891062B6}" destId="{49FC16E9-168E-45BB-AEEA-F1B6B901CD19}" srcOrd="0" destOrd="0" presId="urn:microsoft.com/office/officeart/2005/8/layout/vList2"/>
    <dgm:cxn modelId="{DACB52D5-A14D-4B96-9388-904B7FF2E1B8}" srcId="{FBF7E7BD-242E-4588-ADC0-68C9F7D77ECA}" destId="{A38444F7-C469-4502-A696-8050891062B6}" srcOrd="1" destOrd="0" parTransId="{A8F8EFCD-42EA-4C83-98F5-8939E5BE6042}" sibTransId="{A22F08C6-911C-4EF2-8EC2-97B626002828}"/>
    <dgm:cxn modelId="{319378E2-1270-4DC9-AAE4-CC0F54F6C2FF}" srcId="{FBF7E7BD-242E-4588-ADC0-68C9F7D77ECA}" destId="{E86055DB-B813-4A88-ADE0-29EEB86C2E46}" srcOrd="3" destOrd="0" parTransId="{F2E889CC-35AF-405F-BEA2-019669F6FD1C}" sibTransId="{C3667A87-E5BF-47EA-8409-7AAA343C5DAB}"/>
    <dgm:cxn modelId="{5FC085EF-156D-423B-9C71-96C5CEA689B7}" type="presOf" srcId="{E86055DB-B813-4A88-ADE0-29EEB86C2E46}" destId="{1DE2F674-5F31-414A-9B12-466D2E55426C}" srcOrd="0" destOrd="0" presId="urn:microsoft.com/office/officeart/2005/8/layout/vList2"/>
    <dgm:cxn modelId="{B448ABE1-40B9-4F1E-85DB-37482EC247C7}" type="presParOf" srcId="{7FB37F8C-A009-41C5-94AA-255B2FD1182C}" destId="{2A8ACEF6-53D1-41E2-9BA3-9B4A35E1928B}" srcOrd="0" destOrd="0" presId="urn:microsoft.com/office/officeart/2005/8/layout/vList2"/>
    <dgm:cxn modelId="{32D28AA3-11BD-4FAD-84AD-D87620F062A9}" type="presParOf" srcId="{7FB37F8C-A009-41C5-94AA-255B2FD1182C}" destId="{38D883AE-20F0-4F6A-8C97-B422DE769E1B}" srcOrd="1" destOrd="0" presId="urn:microsoft.com/office/officeart/2005/8/layout/vList2"/>
    <dgm:cxn modelId="{A6841ADD-BC2E-4226-BAF9-28B07CEA3516}" type="presParOf" srcId="{7FB37F8C-A009-41C5-94AA-255B2FD1182C}" destId="{49FC16E9-168E-45BB-AEEA-F1B6B901CD19}" srcOrd="2" destOrd="0" presId="urn:microsoft.com/office/officeart/2005/8/layout/vList2"/>
    <dgm:cxn modelId="{60A63C53-2294-4FB2-AE87-6853136A05A0}" type="presParOf" srcId="{7FB37F8C-A009-41C5-94AA-255B2FD1182C}" destId="{CC0D743E-EF5F-47E8-A565-CF0EB2380253}" srcOrd="3" destOrd="0" presId="urn:microsoft.com/office/officeart/2005/8/layout/vList2"/>
    <dgm:cxn modelId="{BA9EAE78-10B4-43D4-AD88-732D1761E2C0}" type="presParOf" srcId="{7FB37F8C-A009-41C5-94AA-255B2FD1182C}" destId="{E9AEEB39-A378-4629-8279-70405DFE5C7A}" srcOrd="4" destOrd="0" presId="urn:microsoft.com/office/officeart/2005/8/layout/vList2"/>
    <dgm:cxn modelId="{87C50C70-C4CD-49DD-998D-59874C36841C}" type="presParOf" srcId="{7FB37F8C-A009-41C5-94AA-255B2FD1182C}" destId="{A20FCCA4-F952-465C-B598-3F9E5B51A0DE}" srcOrd="5" destOrd="0" presId="urn:microsoft.com/office/officeart/2005/8/layout/vList2"/>
    <dgm:cxn modelId="{E05A1E88-744B-4FE2-AC34-4C8CB66CC110}" type="presParOf" srcId="{7FB37F8C-A009-41C5-94AA-255B2FD1182C}" destId="{1DE2F674-5F31-414A-9B12-466D2E5542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820DCFB-8740-4E61-AB47-369E9D3457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CB4F80-834C-4653-9683-60F7A1A903D3}">
      <dgm:prSet/>
      <dgm:spPr/>
      <dgm:t>
        <a:bodyPr/>
        <a:lstStyle/>
        <a:p>
          <a:r>
            <a:rPr lang="en-US" dirty="0"/>
            <a:t>Cung </a:t>
          </a:r>
          <a:r>
            <a:rPr lang="en-US" dirty="0" err="1"/>
            <a:t>cấp</a:t>
          </a:r>
          <a:r>
            <a:rPr lang="en-US" dirty="0"/>
            <a:t> </a:t>
          </a:r>
          <a:r>
            <a:rPr lang="en-US" dirty="0" err="1"/>
            <a:t>bảo</a:t>
          </a:r>
          <a:r>
            <a:rPr lang="en-US" dirty="0"/>
            <a:t> </a:t>
          </a:r>
          <a:r>
            <a:rPr lang="en-US" dirty="0" err="1"/>
            <a:t>mật</a:t>
          </a:r>
          <a:r>
            <a:rPr lang="en-US" dirty="0"/>
            <a:t> </a:t>
          </a:r>
          <a:r>
            <a:rPr lang="en-US" dirty="0" err="1"/>
            <a:t>tối</a:t>
          </a:r>
          <a:r>
            <a:rPr lang="en-US" dirty="0"/>
            <a:t> </a:t>
          </a:r>
          <a:r>
            <a:rPr lang="en-US" dirty="0" err="1"/>
            <a:t>đa</a:t>
          </a:r>
          <a:r>
            <a:rPr lang="en-US" dirty="0"/>
            <a:t> </a:t>
          </a:r>
          <a:r>
            <a:rPr lang="en-US" dirty="0" err="1"/>
            <a:t>trong</a:t>
          </a:r>
          <a:r>
            <a:rPr lang="en-US" dirty="0"/>
            <a:t> </a:t>
          </a:r>
          <a:r>
            <a:rPr lang="en-US" dirty="0" err="1"/>
            <a:t>khi</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mối</a:t>
          </a:r>
          <a:r>
            <a:rPr lang="en-US" dirty="0"/>
            <a:t> </a:t>
          </a:r>
          <a:r>
            <a:rPr lang="en-US" dirty="0" err="1"/>
            <a:t>nguy</a:t>
          </a:r>
          <a:r>
            <a:rPr lang="en-US" dirty="0"/>
            <a:t> </a:t>
          </a:r>
          <a:r>
            <a:rPr lang="en-US" dirty="0" err="1"/>
            <a:t>hiểm</a:t>
          </a:r>
          <a:r>
            <a:rPr lang="en-US" dirty="0"/>
            <a:t> </a:t>
          </a:r>
          <a:r>
            <a:rPr lang="en-US" dirty="0" err="1"/>
            <a:t>đã</a:t>
          </a:r>
          <a:r>
            <a:rPr lang="en-US" dirty="0"/>
            <a:t> </a:t>
          </a:r>
          <a:r>
            <a:rPr lang="en-US" dirty="0" err="1"/>
            <a:t>biết</a:t>
          </a:r>
          <a:r>
            <a:rPr lang="en-US" dirty="0"/>
            <a:t>, </a:t>
          </a:r>
          <a:r>
            <a:rPr lang="en-US" dirty="0" err="1"/>
            <a:t>nhưng</a:t>
          </a:r>
          <a:r>
            <a:rPr lang="en-US" dirty="0"/>
            <a:t> </a:t>
          </a:r>
          <a:r>
            <a:rPr lang="en-US" dirty="0" err="1"/>
            <a:t>cần</a:t>
          </a:r>
          <a:r>
            <a:rPr lang="en-US" dirty="0"/>
            <a:t> </a:t>
          </a:r>
          <a:r>
            <a:rPr lang="en-US" dirty="0" err="1"/>
            <a:t>thiết</a:t>
          </a:r>
          <a:endParaRPr lang="en-US" dirty="0"/>
        </a:p>
      </dgm:t>
    </dgm:pt>
    <dgm:pt modelId="{B03B8586-F28E-42C6-84C0-6F1DE0CD0B90}" type="parTrans" cxnId="{101ED747-5B3F-4C6D-B840-17D1294D96B7}">
      <dgm:prSet/>
      <dgm:spPr/>
      <dgm:t>
        <a:bodyPr/>
        <a:lstStyle/>
        <a:p>
          <a:endParaRPr lang="en-US"/>
        </a:p>
      </dgm:t>
    </dgm:pt>
    <dgm:pt modelId="{15DF2E26-6595-454A-8115-9095AFDA64FF}" type="sibTrans" cxnId="{101ED747-5B3F-4C6D-B840-17D1294D96B7}">
      <dgm:prSet/>
      <dgm:spPr/>
      <dgm:t>
        <a:bodyPr/>
        <a:lstStyle/>
        <a:p>
          <a:endParaRPr lang="en-US"/>
        </a:p>
      </dgm:t>
    </dgm:pt>
    <dgm:pt modelId="{8B47B437-0953-42A1-9744-819C47B9A7E6}">
      <dgm:prSet/>
      <dgm:spPr/>
      <dgm:t>
        <a:bodyPr/>
        <a:lstStyle/>
        <a:p>
          <a:r>
            <a:rPr lang="en-US"/>
            <a:t>Tất cả các dịch vụ đều bị chặn; không có gì được phép</a:t>
          </a:r>
        </a:p>
      </dgm:t>
    </dgm:pt>
    <dgm:pt modelId="{3307C7FE-6583-4376-BF70-355355D87DE3}" type="parTrans" cxnId="{DEA28A27-0F80-4740-BF1B-E03EA638ECC4}">
      <dgm:prSet/>
      <dgm:spPr/>
      <dgm:t>
        <a:bodyPr/>
        <a:lstStyle/>
        <a:p>
          <a:endParaRPr lang="en-US"/>
        </a:p>
      </dgm:t>
    </dgm:pt>
    <dgm:pt modelId="{5DECF093-05C0-4CFE-A517-95D14E5DFD9B}" type="sibTrans" cxnId="{DEA28A27-0F80-4740-BF1B-E03EA638ECC4}">
      <dgm:prSet/>
      <dgm:spPr/>
      <dgm:t>
        <a:bodyPr/>
        <a:lstStyle/>
        <a:p>
          <a:endParaRPr lang="en-US"/>
        </a:p>
      </dgm:t>
    </dgm:pt>
    <dgm:pt modelId="{119A54A0-BAE9-4A54-9FC3-14E440AD85A0}">
      <dgm:prSet/>
      <dgm:spPr/>
      <dgm:t>
        <a:bodyPr/>
        <a:lstStyle/>
        <a:p>
          <a:r>
            <a:rPr lang="en-US"/>
            <a:t>Các dịch vụ an toàn/cần thiết được kích hoạt riêng lẻ</a:t>
          </a:r>
        </a:p>
      </dgm:t>
    </dgm:pt>
    <dgm:pt modelId="{082A073B-951B-4E39-A12D-DD9D6DCA0C78}" type="parTrans" cxnId="{860E0A0C-7C23-4007-A40D-835F923917B0}">
      <dgm:prSet/>
      <dgm:spPr/>
      <dgm:t>
        <a:bodyPr/>
        <a:lstStyle/>
        <a:p>
          <a:endParaRPr lang="en-US"/>
        </a:p>
      </dgm:t>
    </dgm:pt>
    <dgm:pt modelId="{54F72BD4-6E82-4BBC-BB09-FD2C8D4E5FFD}" type="sibTrans" cxnId="{860E0A0C-7C23-4007-A40D-835F923917B0}">
      <dgm:prSet/>
      <dgm:spPr/>
      <dgm:t>
        <a:bodyPr/>
        <a:lstStyle/>
        <a:p>
          <a:endParaRPr lang="en-US"/>
        </a:p>
      </dgm:t>
    </dgm:pt>
    <dgm:pt modelId="{98648A34-A7A9-4AF6-979B-E6EDB5F8B054}">
      <dgm:prSet/>
      <dgm:spPr/>
      <dgm:t>
        <a:bodyPr/>
        <a:lstStyle/>
        <a:p>
          <a:r>
            <a:rPr lang="en-US"/>
            <a:t>KHÔNG cho phép các dịch vụ/thủ tục không thiết yếu không đảm bảo an toàn</a:t>
          </a:r>
        </a:p>
      </dgm:t>
    </dgm:pt>
    <dgm:pt modelId="{B2C642BA-3BBC-42D2-AD24-DA940BCCF2EE}" type="parTrans" cxnId="{384B1E22-A5E4-4F38-BC06-F17D61F09688}">
      <dgm:prSet/>
      <dgm:spPr/>
      <dgm:t>
        <a:bodyPr/>
        <a:lstStyle/>
        <a:p>
          <a:endParaRPr lang="en-US"/>
        </a:p>
      </dgm:t>
    </dgm:pt>
    <dgm:pt modelId="{6EC4F8EA-A491-4091-ADD5-D6254171DE27}" type="sibTrans" cxnId="{384B1E22-A5E4-4F38-BC06-F17D61F09688}">
      <dgm:prSet/>
      <dgm:spPr/>
      <dgm:t>
        <a:bodyPr/>
        <a:lstStyle/>
        <a:p>
          <a:endParaRPr lang="en-US"/>
        </a:p>
      </dgm:t>
    </dgm:pt>
    <dgm:pt modelId="{E23352D1-965B-49E5-8412-ABB8BECDFCE8}">
      <dgm:prSet/>
      <dgm:spPr/>
      <dgm:t>
        <a:bodyPr/>
        <a:lstStyle/>
        <a:p>
          <a:r>
            <a:rPr lang="en-US"/>
            <a:t>Mọi thứ đều được ghi lại</a:t>
          </a:r>
        </a:p>
      </dgm:t>
    </dgm:pt>
    <dgm:pt modelId="{8E4C8DF1-4868-4D4B-94B0-0C04F5BB0647}" type="parTrans" cxnId="{29179B1E-255A-4A06-B4FD-5A97B49E8418}">
      <dgm:prSet/>
      <dgm:spPr/>
      <dgm:t>
        <a:bodyPr/>
        <a:lstStyle/>
        <a:p>
          <a:endParaRPr lang="en-US"/>
        </a:p>
      </dgm:t>
    </dgm:pt>
    <dgm:pt modelId="{0BBB712B-C919-470F-8A05-D42A9778C717}" type="sibTrans" cxnId="{29179B1E-255A-4A06-B4FD-5A97B49E8418}">
      <dgm:prSet/>
      <dgm:spPr/>
      <dgm:t>
        <a:bodyPr/>
        <a:lstStyle/>
        <a:p>
          <a:endParaRPr lang="en-US"/>
        </a:p>
      </dgm:t>
    </dgm:pt>
    <dgm:pt modelId="{4EDC90FC-AE1B-4DCA-A189-EB7E36C0BCD3}" type="pres">
      <dgm:prSet presAssocID="{9820DCFB-8740-4E61-AB47-369E9D3457E2}" presName="linear" presStyleCnt="0">
        <dgm:presLayoutVars>
          <dgm:animLvl val="lvl"/>
          <dgm:resizeHandles val="exact"/>
        </dgm:presLayoutVars>
      </dgm:prSet>
      <dgm:spPr/>
    </dgm:pt>
    <dgm:pt modelId="{8B5C06F5-6343-473C-8FE9-A00FD757874F}" type="pres">
      <dgm:prSet presAssocID="{A5CB4F80-834C-4653-9683-60F7A1A903D3}" presName="parentText" presStyleLbl="node1" presStyleIdx="0" presStyleCnt="5">
        <dgm:presLayoutVars>
          <dgm:chMax val="0"/>
          <dgm:bulletEnabled val="1"/>
        </dgm:presLayoutVars>
      </dgm:prSet>
      <dgm:spPr/>
    </dgm:pt>
    <dgm:pt modelId="{DB26F13E-FF93-40B5-BFBC-5540D21D01E9}" type="pres">
      <dgm:prSet presAssocID="{15DF2E26-6595-454A-8115-9095AFDA64FF}" presName="spacer" presStyleCnt="0"/>
      <dgm:spPr/>
    </dgm:pt>
    <dgm:pt modelId="{3180E4E0-5B43-49CA-A994-57C6FE819B9D}" type="pres">
      <dgm:prSet presAssocID="{8B47B437-0953-42A1-9744-819C47B9A7E6}" presName="parentText" presStyleLbl="node1" presStyleIdx="1" presStyleCnt="5">
        <dgm:presLayoutVars>
          <dgm:chMax val="0"/>
          <dgm:bulletEnabled val="1"/>
        </dgm:presLayoutVars>
      </dgm:prSet>
      <dgm:spPr/>
    </dgm:pt>
    <dgm:pt modelId="{1D70AF83-AE3F-4C20-B811-6CBFC565873C}" type="pres">
      <dgm:prSet presAssocID="{5DECF093-05C0-4CFE-A517-95D14E5DFD9B}" presName="spacer" presStyleCnt="0"/>
      <dgm:spPr/>
    </dgm:pt>
    <dgm:pt modelId="{BEC17563-BC49-4B19-991A-BEB89D163FD1}" type="pres">
      <dgm:prSet presAssocID="{119A54A0-BAE9-4A54-9FC3-14E440AD85A0}" presName="parentText" presStyleLbl="node1" presStyleIdx="2" presStyleCnt="5">
        <dgm:presLayoutVars>
          <dgm:chMax val="0"/>
          <dgm:bulletEnabled val="1"/>
        </dgm:presLayoutVars>
      </dgm:prSet>
      <dgm:spPr/>
    </dgm:pt>
    <dgm:pt modelId="{7BE56102-2D0F-4CCB-976D-95B39303632D}" type="pres">
      <dgm:prSet presAssocID="{54F72BD4-6E82-4BBC-BB09-FD2C8D4E5FFD}" presName="spacer" presStyleCnt="0"/>
      <dgm:spPr/>
    </dgm:pt>
    <dgm:pt modelId="{F714BF8E-D887-4B12-9AA2-4E5B41124C0E}" type="pres">
      <dgm:prSet presAssocID="{98648A34-A7A9-4AF6-979B-E6EDB5F8B054}" presName="parentText" presStyleLbl="node1" presStyleIdx="3" presStyleCnt="5">
        <dgm:presLayoutVars>
          <dgm:chMax val="0"/>
          <dgm:bulletEnabled val="1"/>
        </dgm:presLayoutVars>
      </dgm:prSet>
      <dgm:spPr/>
    </dgm:pt>
    <dgm:pt modelId="{555A6B54-2FEF-408A-BCE8-311B76A3133D}" type="pres">
      <dgm:prSet presAssocID="{6EC4F8EA-A491-4091-ADD5-D6254171DE27}" presName="spacer" presStyleCnt="0"/>
      <dgm:spPr/>
    </dgm:pt>
    <dgm:pt modelId="{4B7AFC2B-8838-4A40-A15C-D9878C24FB72}" type="pres">
      <dgm:prSet presAssocID="{E23352D1-965B-49E5-8412-ABB8BECDFCE8}" presName="parentText" presStyleLbl="node1" presStyleIdx="4" presStyleCnt="5">
        <dgm:presLayoutVars>
          <dgm:chMax val="0"/>
          <dgm:bulletEnabled val="1"/>
        </dgm:presLayoutVars>
      </dgm:prSet>
      <dgm:spPr/>
    </dgm:pt>
  </dgm:ptLst>
  <dgm:cxnLst>
    <dgm:cxn modelId="{9013F20A-AE0A-4725-B56F-D9F38CA41B42}" type="presOf" srcId="{E23352D1-965B-49E5-8412-ABB8BECDFCE8}" destId="{4B7AFC2B-8838-4A40-A15C-D9878C24FB72}" srcOrd="0" destOrd="0" presId="urn:microsoft.com/office/officeart/2005/8/layout/vList2"/>
    <dgm:cxn modelId="{860E0A0C-7C23-4007-A40D-835F923917B0}" srcId="{9820DCFB-8740-4E61-AB47-369E9D3457E2}" destId="{119A54A0-BAE9-4A54-9FC3-14E440AD85A0}" srcOrd="2" destOrd="0" parTransId="{082A073B-951B-4E39-A12D-DD9D6DCA0C78}" sibTransId="{54F72BD4-6E82-4BBC-BB09-FD2C8D4E5FFD}"/>
    <dgm:cxn modelId="{29179B1E-255A-4A06-B4FD-5A97B49E8418}" srcId="{9820DCFB-8740-4E61-AB47-369E9D3457E2}" destId="{E23352D1-965B-49E5-8412-ABB8BECDFCE8}" srcOrd="4" destOrd="0" parTransId="{8E4C8DF1-4868-4D4B-94B0-0C04F5BB0647}" sibTransId="{0BBB712B-C919-470F-8A05-D42A9778C717}"/>
    <dgm:cxn modelId="{384B1E22-A5E4-4F38-BC06-F17D61F09688}" srcId="{9820DCFB-8740-4E61-AB47-369E9D3457E2}" destId="{98648A34-A7A9-4AF6-979B-E6EDB5F8B054}" srcOrd="3" destOrd="0" parTransId="{B2C642BA-3BBC-42D2-AD24-DA940BCCF2EE}" sibTransId="{6EC4F8EA-A491-4091-ADD5-D6254171DE27}"/>
    <dgm:cxn modelId="{DEA28A27-0F80-4740-BF1B-E03EA638ECC4}" srcId="{9820DCFB-8740-4E61-AB47-369E9D3457E2}" destId="{8B47B437-0953-42A1-9744-819C47B9A7E6}" srcOrd="1" destOrd="0" parTransId="{3307C7FE-6583-4376-BF70-355355D87DE3}" sibTransId="{5DECF093-05C0-4CFE-A517-95D14E5DFD9B}"/>
    <dgm:cxn modelId="{1BFB4B30-6D9F-4E28-9629-1E9F9FC91F60}" type="presOf" srcId="{A5CB4F80-834C-4653-9683-60F7A1A903D3}" destId="{8B5C06F5-6343-473C-8FE9-A00FD757874F}" srcOrd="0" destOrd="0" presId="urn:microsoft.com/office/officeart/2005/8/layout/vList2"/>
    <dgm:cxn modelId="{101ED747-5B3F-4C6D-B840-17D1294D96B7}" srcId="{9820DCFB-8740-4E61-AB47-369E9D3457E2}" destId="{A5CB4F80-834C-4653-9683-60F7A1A903D3}" srcOrd="0" destOrd="0" parTransId="{B03B8586-F28E-42C6-84C0-6F1DE0CD0B90}" sibTransId="{15DF2E26-6595-454A-8115-9095AFDA64FF}"/>
    <dgm:cxn modelId="{1E1D9271-7024-4A2E-B2E0-47583803AABF}" type="presOf" srcId="{8B47B437-0953-42A1-9744-819C47B9A7E6}" destId="{3180E4E0-5B43-49CA-A994-57C6FE819B9D}" srcOrd="0" destOrd="0" presId="urn:microsoft.com/office/officeart/2005/8/layout/vList2"/>
    <dgm:cxn modelId="{6823D671-96E0-4166-9938-547983D629C3}" type="presOf" srcId="{119A54A0-BAE9-4A54-9FC3-14E440AD85A0}" destId="{BEC17563-BC49-4B19-991A-BEB89D163FD1}" srcOrd="0" destOrd="0" presId="urn:microsoft.com/office/officeart/2005/8/layout/vList2"/>
    <dgm:cxn modelId="{64AF759E-5D27-4766-950E-1E9741B73FFD}" type="presOf" srcId="{9820DCFB-8740-4E61-AB47-369E9D3457E2}" destId="{4EDC90FC-AE1B-4DCA-A189-EB7E36C0BCD3}" srcOrd="0" destOrd="0" presId="urn:microsoft.com/office/officeart/2005/8/layout/vList2"/>
    <dgm:cxn modelId="{DF87E9F4-780E-4E33-809C-C9771F481718}" type="presOf" srcId="{98648A34-A7A9-4AF6-979B-E6EDB5F8B054}" destId="{F714BF8E-D887-4B12-9AA2-4E5B41124C0E}" srcOrd="0" destOrd="0" presId="urn:microsoft.com/office/officeart/2005/8/layout/vList2"/>
    <dgm:cxn modelId="{4E39DB5F-6E64-4B82-AF53-4060811BB170}" type="presParOf" srcId="{4EDC90FC-AE1B-4DCA-A189-EB7E36C0BCD3}" destId="{8B5C06F5-6343-473C-8FE9-A00FD757874F}" srcOrd="0" destOrd="0" presId="urn:microsoft.com/office/officeart/2005/8/layout/vList2"/>
    <dgm:cxn modelId="{313C0356-3691-48DB-BD3D-8614B8E6FF98}" type="presParOf" srcId="{4EDC90FC-AE1B-4DCA-A189-EB7E36C0BCD3}" destId="{DB26F13E-FF93-40B5-BFBC-5540D21D01E9}" srcOrd="1" destOrd="0" presId="urn:microsoft.com/office/officeart/2005/8/layout/vList2"/>
    <dgm:cxn modelId="{5EA57D31-B709-42B2-9F44-C0C52FF7AB16}" type="presParOf" srcId="{4EDC90FC-AE1B-4DCA-A189-EB7E36C0BCD3}" destId="{3180E4E0-5B43-49CA-A994-57C6FE819B9D}" srcOrd="2" destOrd="0" presId="urn:microsoft.com/office/officeart/2005/8/layout/vList2"/>
    <dgm:cxn modelId="{D3DD0B2E-4403-43A6-BD87-C01490E59EB1}" type="presParOf" srcId="{4EDC90FC-AE1B-4DCA-A189-EB7E36C0BCD3}" destId="{1D70AF83-AE3F-4C20-B811-6CBFC565873C}" srcOrd="3" destOrd="0" presId="urn:microsoft.com/office/officeart/2005/8/layout/vList2"/>
    <dgm:cxn modelId="{D6400744-7401-4F21-A882-021B46E2B61A}" type="presParOf" srcId="{4EDC90FC-AE1B-4DCA-A189-EB7E36C0BCD3}" destId="{BEC17563-BC49-4B19-991A-BEB89D163FD1}" srcOrd="4" destOrd="0" presId="urn:microsoft.com/office/officeart/2005/8/layout/vList2"/>
    <dgm:cxn modelId="{542EFDB1-2C7D-4AC0-B6B2-BFA29B3C7345}" type="presParOf" srcId="{4EDC90FC-AE1B-4DCA-A189-EB7E36C0BCD3}" destId="{7BE56102-2D0F-4CCB-976D-95B39303632D}" srcOrd="5" destOrd="0" presId="urn:microsoft.com/office/officeart/2005/8/layout/vList2"/>
    <dgm:cxn modelId="{4254BF95-B834-4829-9D98-2DDBAC8A7168}" type="presParOf" srcId="{4EDC90FC-AE1B-4DCA-A189-EB7E36C0BCD3}" destId="{F714BF8E-D887-4B12-9AA2-4E5B41124C0E}" srcOrd="6" destOrd="0" presId="urn:microsoft.com/office/officeart/2005/8/layout/vList2"/>
    <dgm:cxn modelId="{9D550070-72D4-4BA2-99E7-727910B67A67}" type="presParOf" srcId="{4EDC90FC-AE1B-4DCA-A189-EB7E36C0BCD3}" destId="{555A6B54-2FEF-408A-BCE8-311B76A3133D}" srcOrd="7" destOrd="0" presId="urn:microsoft.com/office/officeart/2005/8/layout/vList2"/>
    <dgm:cxn modelId="{ECAC715E-7CC4-48CB-A46C-0F21E8BFBC03}" type="presParOf" srcId="{4EDC90FC-AE1B-4DCA-A189-EB7E36C0BCD3}" destId="{4B7AFC2B-8838-4A40-A15C-D9878C24FB7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0FC493-CE2E-4934-8F89-AAA4362918D3}"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D6A0968C-928B-4071-A030-6FB6FBAB886D}">
      <dgm:prSet/>
      <dgm:spPr/>
      <dgm:t>
        <a:bodyPr/>
        <a:lstStyle/>
        <a:p>
          <a:r>
            <a:rPr lang="en-US"/>
            <a:t>Khả năng phát hiện, phản hồi và leo thang kém</a:t>
          </a:r>
        </a:p>
      </dgm:t>
    </dgm:pt>
    <dgm:pt modelId="{9D90EFEA-64F4-4B0E-BBFD-D5769112CDFE}" type="parTrans" cxnId="{D18BC39B-95F3-4B75-B00D-646A9F163438}">
      <dgm:prSet/>
      <dgm:spPr/>
      <dgm:t>
        <a:bodyPr/>
        <a:lstStyle/>
        <a:p>
          <a:endParaRPr lang="en-US"/>
        </a:p>
      </dgm:t>
    </dgm:pt>
    <dgm:pt modelId="{3AE37D0F-E2D6-4CF7-ABD0-F6110516CAF7}" type="sibTrans" cxnId="{D18BC39B-95F3-4B75-B00D-646A9F163438}">
      <dgm:prSet/>
      <dgm:spPr/>
      <dgm:t>
        <a:bodyPr/>
        <a:lstStyle/>
        <a:p>
          <a:endParaRPr lang="en-US"/>
        </a:p>
      </dgm:t>
    </dgm:pt>
    <dgm:pt modelId="{BF4DFE0A-1EAD-48D6-A9F4-230BB20B5B95}">
      <dgm:prSet/>
      <dgm:spPr/>
      <dgm:t>
        <a:bodyPr/>
        <a:lstStyle/>
        <a:p>
          <a:r>
            <a:rPr lang="en-US"/>
            <a:t>Không có chính sách chính thức hoặc thủ tục không tồn tại để kiểm tra [chuyên nghiệp] chủ động và/hoặc quản lý sự kiện</a:t>
          </a:r>
        </a:p>
      </dgm:t>
    </dgm:pt>
    <dgm:pt modelId="{3FBD9852-A703-4BA0-8624-DACBC79D1C2F}" type="parTrans" cxnId="{65CB75EC-82D4-421B-B915-6F60CDA6D9C6}">
      <dgm:prSet/>
      <dgm:spPr/>
      <dgm:t>
        <a:bodyPr/>
        <a:lstStyle/>
        <a:p>
          <a:endParaRPr lang="en-US"/>
        </a:p>
      </dgm:t>
    </dgm:pt>
    <dgm:pt modelId="{9953C93F-4896-4B95-97A1-7667E5D27ABC}" type="sibTrans" cxnId="{65CB75EC-82D4-421B-B915-6F60CDA6D9C6}">
      <dgm:prSet/>
      <dgm:spPr/>
      <dgm:t>
        <a:bodyPr/>
        <a:lstStyle/>
        <a:p>
          <a:endParaRPr lang="en-US"/>
        </a:p>
      </dgm:t>
    </dgm:pt>
    <dgm:pt modelId="{502E5D5D-C2EC-4CD3-8BB6-939498A47401}">
      <dgm:prSet/>
      <dgm:spPr/>
      <dgm:t>
        <a:bodyPr/>
        <a:lstStyle/>
        <a:p>
          <a:r>
            <a:rPr lang="en-US"/>
            <a:t>Hạn chế sử dụng các hệ thống xác thực và/hoặc ủy quyền</a:t>
          </a:r>
        </a:p>
      </dgm:t>
    </dgm:pt>
    <dgm:pt modelId="{162D261C-1644-4A40-8386-99362F48D2B9}" type="parTrans" cxnId="{E9C513E2-0CBE-4619-B962-85340E6E1926}">
      <dgm:prSet/>
      <dgm:spPr/>
      <dgm:t>
        <a:bodyPr/>
        <a:lstStyle/>
        <a:p>
          <a:endParaRPr lang="en-US"/>
        </a:p>
      </dgm:t>
    </dgm:pt>
    <dgm:pt modelId="{EBB93962-703A-45A7-92B3-584651630AD3}" type="sibTrans" cxnId="{E9C513E2-0CBE-4619-B962-85340E6E1926}">
      <dgm:prSet/>
      <dgm:spPr/>
      <dgm:t>
        <a:bodyPr/>
        <a:lstStyle/>
        <a:p>
          <a:endParaRPr lang="en-US"/>
        </a:p>
      </dgm:t>
    </dgm:pt>
    <dgm:pt modelId="{C451A4EB-6A06-48D7-8FD7-0832B0C6088B}">
      <dgm:prSet/>
      <dgm:spPr/>
      <dgm:t>
        <a:bodyPr/>
        <a:lstStyle/>
        <a:p>
          <a:r>
            <a:rPr lang="en-US"/>
            <a:t>Không biết ranh giới logic và/hoặc tổ chức trong cơ sở hạ tầng mạng</a:t>
          </a:r>
        </a:p>
      </dgm:t>
    </dgm:pt>
    <dgm:pt modelId="{A656DBCE-E8D0-47EE-8B58-AA9C6373EA61}" type="parTrans" cxnId="{A3DDF050-A491-4E13-8C92-3838B269ACBC}">
      <dgm:prSet/>
      <dgm:spPr/>
      <dgm:t>
        <a:bodyPr/>
        <a:lstStyle/>
        <a:p>
          <a:endParaRPr lang="en-US"/>
        </a:p>
      </dgm:t>
    </dgm:pt>
    <dgm:pt modelId="{065EA6A4-8C68-44CD-8818-CA03BB35B529}" type="sibTrans" cxnId="{A3DDF050-A491-4E13-8C92-3838B269ACBC}">
      <dgm:prSet/>
      <dgm:spPr/>
      <dgm:t>
        <a:bodyPr/>
        <a:lstStyle/>
        <a:p>
          <a:endParaRPr lang="en-US"/>
        </a:p>
      </dgm:t>
    </dgm:pt>
    <dgm:pt modelId="{581F659F-E0D6-46A3-ADFC-B713CE2AC9C9}" type="pres">
      <dgm:prSet presAssocID="{CD0FC493-CE2E-4934-8F89-AAA4362918D3}" presName="outerComposite" presStyleCnt="0">
        <dgm:presLayoutVars>
          <dgm:chMax val="5"/>
          <dgm:dir/>
          <dgm:resizeHandles val="exact"/>
        </dgm:presLayoutVars>
      </dgm:prSet>
      <dgm:spPr/>
    </dgm:pt>
    <dgm:pt modelId="{4B4E5908-6AA5-405F-B8A6-A61C74AB682A}" type="pres">
      <dgm:prSet presAssocID="{CD0FC493-CE2E-4934-8F89-AAA4362918D3}" presName="dummyMaxCanvas" presStyleCnt="0">
        <dgm:presLayoutVars/>
      </dgm:prSet>
      <dgm:spPr/>
    </dgm:pt>
    <dgm:pt modelId="{403EC2ED-C68F-4E24-B251-87EB2BBABB3C}" type="pres">
      <dgm:prSet presAssocID="{CD0FC493-CE2E-4934-8F89-AAA4362918D3}" presName="FourNodes_1" presStyleLbl="node1" presStyleIdx="0" presStyleCnt="4">
        <dgm:presLayoutVars>
          <dgm:bulletEnabled val="1"/>
        </dgm:presLayoutVars>
      </dgm:prSet>
      <dgm:spPr/>
    </dgm:pt>
    <dgm:pt modelId="{B8023FBB-AF62-4215-A9CD-1E2FB02448A0}" type="pres">
      <dgm:prSet presAssocID="{CD0FC493-CE2E-4934-8F89-AAA4362918D3}" presName="FourNodes_2" presStyleLbl="node1" presStyleIdx="1" presStyleCnt="4">
        <dgm:presLayoutVars>
          <dgm:bulletEnabled val="1"/>
        </dgm:presLayoutVars>
      </dgm:prSet>
      <dgm:spPr/>
    </dgm:pt>
    <dgm:pt modelId="{38444AE0-FE84-4A27-B11B-D97DD2C4BDF6}" type="pres">
      <dgm:prSet presAssocID="{CD0FC493-CE2E-4934-8F89-AAA4362918D3}" presName="FourNodes_3" presStyleLbl="node1" presStyleIdx="2" presStyleCnt="4">
        <dgm:presLayoutVars>
          <dgm:bulletEnabled val="1"/>
        </dgm:presLayoutVars>
      </dgm:prSet>
      <dgm:spPr/>
    </dgm:pt>
    <dgm:pt modelId="{76C16B36-2F7A-460A-927B-696F2C1697F0}" type="pres">
      <dgm:prSet presAssocID="{CD0FC493-CE2E-4934-8F89-AAA4362918D3}" presName="FourNodes_4" presStyleLbl="node1" presStyleIdx="3" presStyleCnt="4">
        <dgm:presLayoutVars>
          <dgm:bulletEnabled val="1"/>
        </dgm:presLayoutVars>
      </dgm:prSet>
      <dgm:spPr/>
    </dgm:pt>
    <dgm:pt modelId="{BCF7A701-8B24-4D24-8D8F-33775757A49A}" type="pres">
      <dgm:prSet presAssocID="{CD0FC493-CE2E-4934-8F89-AAA4362918D3}" presName="FourConn_1-2" presStyleLbl="fgAccFollowNode1" presStyleIdx="0" presStyleCnt="3">
        <dgm:presLayoutVars>
          <dgm:bulletEnabled val="1"/>
        </dgm:presLayoutVars>
      </dgm:prSet>
      <dgm:spPr/>
    </dgm:pt>
    <dgm:pt modelId="{59A97B38-310C-4A87-94C7-C0F8A3F0F42E}" type="pres">
      <dgm:prSet presAssocID="{CD0FC493-CE2E-4934-8F89-AAA4362918D3}" presName="FourConn_2-3" presStyleLbl="fgAccFollowNode1" presStyleIdx="1" presStyleCnt="3">
        <dgm:presLayoutVars>
          <dgm:bulletEnabled val="1"/>
        </dgm:presLayoutVars>
      </dgm:prSet>
      <dgm:spPr/>
    </dgm:pt>
    <dgm:pt modelId="{3AE28F1A-7927-4AE8-845A-7FA78016F58A}" type="pres">
      <dgm:prSet presAssocID="{CD0FC493-CE2E-4934-8F89-AAA4362918D3}" presName="FourConn_3-4" presStyleLbl="fgAccFollowNode1" presStyleIdx="2" presStyleCnt="3">
        <dgm:presLayoutVars>
          <dgm:bulletEnabled val="1"/>
        </dgm:presLayoutVars>
      </dgm:prSet>
      <dgm:spPr/>
    </dgm:pt>
    <dgm:pt modelId="{977E7FDF-D4DB-45F1-91AB-FF86FE1CAEC2}" type="pres">
      <dgm:prSet presAssocID="{CD0FC493-CE2E-4934-8F89-AAA4362918D3}" presName="FourNodes_1_text" presStyleLbl="node1" presStyleIdx="3" presStyleCnt="4">
        <dgm:presLayoutVars>
          <dgm:bulletEnabled val="1"/>
        </dgm:presLayoutVars>
      </dgm:prSet>
      <dgm:spPr/>
    </dgm:pt>
    <dgm:pt modelId="{9B6761A6-643E-43A0-B710-BFCA37849A29}" type="pres">
      <dgm:prSet presAssocID="{CD0FC493-CE2E-4934-8F89-AAA4362918D3}" presName="FourNodes_2_text" presStyleLbl="node1" presStyleIdx="3" presStyleCnt="4">
        <dgm:presLayoutVars>
          <dgm:bulletEnabled val="1"/>
        </dgm:presLayoutVars>
      </dgm:prSet>
      <dgm:spPr/>
    </dgm:pt>
    <dgm:pt modelId="{80B6EF97-B8EE-4924-B136-BC6B35FAA00D}" type="pres">
      <dgm:prSet presAssocID="{CD0FC493-CE2E-4934-8F89-AAA4362918D3}" presName="FourNodes_3_text" presStyleLbl="node1" presStyleIdx="3" presStyleCnt="4">
        <dgm:presLayoutVars>
          <dgm:bulletEnabled val="1"/>
        </dgm:presLayoutVars>
      </dgm:prSet>
      <dgm:spPr/>
    </dgm:pt>
    <dgm:pt modelId="{13D9555C-A1EB-4D9E-B299-0CBCFAE6608B}" type="pres">
      <dgm:prSet presAssocID="{CD0FC493-CE2E-4934-8F89-AAA4362918D3}" presName="FourNodes_4_text" presStyleLbl="node1" presStyleIdx="3" presStyleCnt="4">
        <dgm:presLayoutVars>
          <dgm:bulletEnabled val="1"/>
        </dgm:presLayoutVars>
      </dgm:prSet>
      <dgm:spPr/>
    </dgm:pt>
  </dgm:ptLst>
  <dgm:cxnLst>
    <dgm:cxn modelId="{81FC1718-B47E-4BD7-AE26-C19833FCE225}" type="presOf" srcId="{C451A4EB-6A06-48D7-8FD7-0832B0C6088B}" destId="{76C16B36-2F7A-460A-927B-696F2C1697F0}" srcOrd="0" destOrd="0" presId="urn:microsoft.com/office/officeart/2005/8/layout/vProcess5"/>
    <dgm:cxn modelId="{ECA6D226-47B1-4146-8C8A-EA9BBEE1ACF6}" type="presOf" srcId="{EBB93962-703A-45A7-92B3-584651630AD3}" destId="{3AE28F1A-7927-4AE8-845A-7FA78016F58A}" srcOrd="0" destOrd="0" presId="urn:microsoft.com/office/officeart/2005/8/layout/vProcess5"/>
    <dgm:cxn modelId="{3AD38F2B-60CB-4A06-AA36-33B82C67F2FF}" type="presOf" srcId="{502E5D5D-C2EC-4CD3-8BB6-939498A47401}" destId="{38444AE0-FE84-4A27-B11B-D97DD2C4BDF6}" srcOrd="0" destOrd="0" presId="urn:microsoft.com/office/officeart/2005/8/layout/vProcess5"/>
    <dgm:cxn modelId="{87E5A838-3E89-4855-98A4-C6869D36F3A3}" type="presOf" srcId="{BF4DFE0A-1EAD-48D6-A9F4-230BB20B5B95}" destId="{B8023FBB-AF62-4215-A9CD-1E2FB02448A0}" srcOrd="0" destOrd="0" presId="urn:microsoft.com/office/officeart/2005/8/layout/vProcess5"/>
    <dgm:cxn modelId="{C2A9806D-BF37-4485-9369-5F0009633AC8}" type="presOf" srcId="{502E5D5D-C2EC-4CD3-8BB6-939498A47401}" destId="{80B6EF97-B8EE-4924-B136-BC6B35FAA00D}" srcOrd="1" destOrd="0" presId="urn:microsoft.com/office/officeart/2005/8/layout/vProcess5"/>
    <dgm:cxn modelId="{B6E8804F-5F98-41D9-B264-8A7FA11BA346}" type="presOf" srcId="{C451A4EB-6A06-48D7-8FD7-0832B0C6088B}" destId="{13D9555C-A1EB-4D9E-B299-0CBCFAE6608B}" srcOrd="1" destOrd="0" presId="urn:microsoft.com/office/officeart/2005/8/layout/vProcess5"/>
    <dgm:cxn modelId="{A3DDF050-A491-4E13-8C92-3838B269ACBC}" srcId="{CD0FC493-CE2E-4934-8F89-AAA4362918D3}" destId="{C451A4EB-6A06-48D7-8FD7-0832B0C6088B}" srcOrd="3" destOrd="0" parTransId="{A656DBCE-E8D0-47EE-8B58-AA9C6373EA61}" sibTransId="{065EA6A4-8C68-44CD-8818-CA03BB35B529}"/>
    <dgm:cxn modelId="{D540FC7D-995F-40E9-B772-07E75DF9C3FA}" type="presOf" srcId="{CD0FC493-CE2E-4934-8F89-AAA4362918D3}" destId="{581F659F-E0D6-46A3-ADFC-B713CE2AC9C9}" srcOrd="0" destOrd="0" presId="urn:microsoft.com/office/officeart/2005/8/layout/vProcess5"/>
    <dgm:cxn modelId="{D18BC39B-95F3-4B75-B00D-646A9F163438}" srcId="{CD0FC493-CE2E-4934-8F89-AAA4362918D3}" destId="{D6A0968C-928B-4071-A030-6FB6FBAB886D}" srcOrd="0" destOrd="0" parTransId="{9D90EFEA-64F4-4B0E-BBFD-D5769112CDFE}" sibTransId="{3AE37D0F-E2D6-4CF7-ABD0-F6110516CAF7}"/>
    <dgm:cxn modelId="{5C121EA3-BAC8-49E5-B87E-B455DCA5BF82}" type="presOf" srcId="{3AE37D0F-E2D6-4CF7-ABD0-F6110516CAF7}" destId="{BCF7A701-8B24-4D24-8D8F-33775757A49A}" srcOrd="0" destOrd="0" presId="urn:microsoft.com/office/officeart/2005/8/layout/vProcess5"/>
    <dgm:cxn modelId="{F60FB6A4-A29F-448A-B408-5B80A1515952}" type="presOf" srcId="{D6A0968C-928B-4071-A030-6FB6FBAB886D}" destId="{403EC2ED-C68F-4E24-B251-87EB2BBABB3C}" srcOrd="0" destOrd="0" presId="urn:microsoft.com/office/officeart/2005/8/layout/vProcess5"/>
    <dgm:cxn modelId="{5F7209A5-FFB3-4E72-801A-6D5302D1392D}" type="presOf" srcId="{9953C93F-4896-4B95-97A1-7667E5D27ABC}" destId="{59A97B38-310C-4A87-94C7-C0F8A3F0F42E}" srcOrd="0" destOrd="0" presId="urn:microsoft.com/office/officeart/2005/8/layout/vProcess5"/>
    <dgm:cxn modelId="{D055D2B6-D3CE-4830-B749-33E756239802}" type="presOf" srcId="{BF4DFE0A-1EAD-48D6-A9F4-230BB20B5B95}" destId="{9B6761A6-643E-43A0-B710-BFCA37849A29}" srcOrd="1" destOrd="0" presId="urn:microsoft.com/office/officeart/2005/8/layout/vProcess5"/>
    <dgm:cxn modelId="{8314E9E0-0D1F-4B47-A994-4D8EB5999606}" type="presOf" srcId="{D6A0968C-928B-4071-A030-6FB6FBAB886D}" destId="{977E7FDF-D4DB-45F1-91AB-FF86FE1CAEC2}" srcOrd="1" destOrd="0" presId="urn:microsoft.com/office/officeart/2005/8/layout/vProcess5"/>
    <dgm:cxn modelId="{E9C513E2-0CBE-4619-B962-85340E6E1926}" srcId="{CD0FC493-CE2E-4934-8F89-AAA4362918D3}" destId="{502E5D5D-C2EC-4CD3-8BB6-939498A47401}" srcOrd="2" destOrd="0" parTransId="{162D261C-1644-4A40-8386-99362F48D2B9}" sibTransId="{EBB93962-703A-45A7-92B3-584651630AD3}"/>
    <dgm:cxn modelId="{65CB75EC-82D4-421B-B915-6F60CDA6D9C6}" srcId="{CD0FC493-CE2E-4934-8F89-AAA4362918D3}" destId="{BF4DFE0A-1EAD-48D6-A9F4-230BB20B5B95}" srcOrd="1" destOrd="0" parTransId="{3FBD9852-A703-4BA0-8624-DACBC79D1C2F}" sibTransId="{9953C93F-4896-4B95-97A1-7667E5D27ABC}"/>
    <dgm:cxn modelId="{275FBBFF-AB81-462B-B3DD-516F01D03708}" type="presParOf" srcId="{581F659F-E0D6-46A3-ADFC-B713CE2AC9C9}" destId="{4B4E5908-6AA5-405F-B8A6-A61C74AB682A}" srcOrd="0" destOrd="0" presId="urn:microsoft.com/office/officeart/2005/8/layout/vProcess5"/>
    <dgm:cxn modelId="{53E4AA4A-EB69-4586-B521-967D88451A25}" type="presParOf" srcId="{581F659F-E0D6-46A3-ADFC-B713CE2AC9C9}" destId="{403EC2ED-C68F-4E24-B251-87EB2BBABB3C}" srcOrd="1" destOrd="0" presId="urn:microsoft.com/office/officeart/2005/8/layout/vProcess5"/>
    <dgm:cxn modelId="{D617F138-7ACB-4C28-95AD-53B718CB23C3}" type="presParOf" srcId="{581F659F-E0D6-46A3-ADFC-B713CE2AC9C9}" destId="{B8023FBB-AF62-4215-A9CD-1E2FB02448A0}" srcOrd="2" destOrd="0" presId="urn:microsoft.com/office/officeart/2005/8/layout/vProcess5"/>
    <dgm:cxn modelId="{0D7C867D-2E47-4B92-B427-B747E6FDAC5F}" type="presParOf" srcId="{581F659F-E0D6-46A3-ADFC-B713CE2AC9C9}" destId="{38444AE0-FE84-4A27-B11B-D97DD2C4BDF6}" srcOrd="3" destOrd="0" presId="urn:microsoft.com/office/officeart/2005/8/layout/vProcess5"/>
    <dgm:cxn modelId="{B0F97E8C-2D17-47FF-A307-5D3AAB27185D}" type="presParOf" srcId="{581F659F-E0D6-46A3-ADFC-B713CE2AC9C9}" destId="{76C16B36-2F7A-460A-927B-696F2C1697F0}" srcOrd="4" destOrd="0" presId="urn:microsoft.com/office/officeart/2005/8/layout/vProcess5"/>
    <dgm:cxn modelId="{994E6F58-7B4C-490F-B384-85C91DEBDE8A}" type="presParOf" srcId="{581F659F-E0D6-46A3-ADFC-B713CE2AC9C9}" destId="{BCF7A701-8B24-4D24-8D8F-33775757A49A}" srcOrd="5" destOrd="0" presId="urn:microsoft.com/office/officeart/2005/8/layout/vProcess5"/>
    <dgm:cxn modelId="{F9D2341B-B28F-4B89-B1C6-99AA2188E3DD}" type="presParOf" srcId="{581F659F-E0D6-46A3-ADFC-B713CE2AC9C9}" destId="{59A97B38-310C-4A87-94C7-C0F8A3F0F42E}" srcOrd="6" destOrd="0" presId="urn:microsoft.com/office/officeart/2005/8/layout/vProcess5"/>
    <dgm:cxn modelId="{AD583E2F-EF2E-4F94-BAC7-507214787984}" type="presParOf" srcId="{581F659F-E0D6-46A3-ADFC-B713CE2AC9C9}" destId="{3AE28F1A-7927-4AE8-845A-7FA78016F58A}" srcOrd="7" destOrd="0" presId="urn:microsoft.com/office/officeart/2005/8/layout/vProcess5"/>
    <dgm:cxn modelId="{6AA45D2F-FBD8-4C23-ADEB-754EB6B4FCF5}" type="presParOf" srcId="{581F659F-E0D6-46A3-ADFC-B713CE2AC9C9}" destId="{977E7FDF-D4DB-45F1-91AB-FF86FE1CAEC2}" srcOrd="8" destOrd="0" presId="urn:microsoft.com/office/officeart/2005/8/layout/vProcess5"/>
    <dgm:cxn modelId="{F3353981-EEDC-42EE-B780-9929B0CE21F8}" type="presParOf" srcId="{581F659F-E0D6-46A3-ADFC-B713CE2AC9C9}" destId="{9B6761A6-643E-43A0-B710-BFCA37849A29}" srcOrd="9" destOrd="0" presId="urn:microsoft.com/office/officeart/2005/8/layout/vProcess5"/>
    <dgm:cxn modelId="{B1FE7EA6-06C9-406A-8A2A-852061906061}" type="presParOf" srcId="{581F659F-E0D6-46A3-ADFC-B713CE2AC9C9}" destId="{80B6EF97-B8EE-4924-B136-BC6B35FAA00D}" srcOrd="10" destOrd="0" presId="urn:microsoft.com/office/officeart/2005/8/layout/vProcess5"/>
    <dgm:cxn modelId="{D937696E-391E-4DD4-9CF9-D917C9C34EFF}" type="presParOf" srcId="{581F659F-E0D6-46A3-ADFC-B713CE2AC9C9}" destId="{13D9555C-A1EB-4D9E-B299-0CBCFAE6608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9E0EDBC-0943-4A53-809E-6AA7DCB6CC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5DF6C2-EC9A-4C67-8681-680C1B77A8CA}">
      <dgm:prSet/>
      <dgm:spPr/>
      <dgm:t>
        <a:bodyPr/>
        <a:lstStyle/>
        <a:p>
          <a:r>
            <a:rPr lang="en-US" dirty="0" err="1"/>
            <a:t>Mọi</a:t>
          </a:r>
          <a:r>
            <a:rPr lang="en-US" dirty="0"/>
            <a:t> </a:t>
          </a:r>
          <a:r>
            <a:rPr lang="en-US" dirty="0" err="1"/>
            <a:t>thứ</a:t>
          </a:r>
          <a:r>
            <a:rPr lang="en-US" dirty="0"/>
            <a:t> </a:t>
          </a:r>
          <a:r>
            <a:rPr lang="en-US" dirty="0" err="1"/>
            <a:t>đều</a:t>
          </a:r>
          <a:r>
            <a:rPr lang="en-US" dirty="0"/>
            <a:t> </a:t>
          </a:r>
          <a:r>
            <a:rPr lang="en-US" dirty="0" err="1"/>
            <a:t>bị</a:t>
          </a:r>
          <a:r>
            <a:rPr lang="en-US" dirty="0"/>
            <a:t> </a:t>
          </a:r>
          <a:r>
            <a:rPr lang="en-US" dirty="0" err="1"/>
            <a:t>cấm</a:t>
          </a:r>
          <a:endParaRPr lang="en-US" dirty="0"/>
        </a:p>
      </dgm:t>
    </dgm:pt>
    <dgm:pt modelId="{EFF91A7A-F9CC-4290-A931-F240F4C29E3C}" type="parTrans" cxnId="{FC47B99E-68FA-4650-B2FE-F398C5196F81}">
      <dgm:prSet/>
      <dgm:spPr/>
      <dgm:t>
        <a:bodyPr/>
        <a:lstStyle/>
        <a:p>
          <a:endParaRPr lang="en-US"/>
        </a:p>
      </dgm:t>
    </dgm:pt>
    <dgm:pt modelId="{AF1E8D75-3A43-480F-AEFE-755C185C0BBD}" type="sibTrans" cxnId="{FC47B99E-68FA-4650-B2FE-F398C5196F81}">
      <dgm:prSet/>
      <dgm:spPr/>
      <dgm:t>
        <a:bodyPr/>
        <a:lstStyle/>
        <a:p>
          <a:endParaRPr lang="en-US"/>
        </a:p>
      </dgm:t>
    </dgm:pt>
    <dgm:pt modelId="{098139EE-BDB7-48A2-BE6F-FF024F512E37}">
      <dgm:prSet/>
      <dgm:spPr/>
      <dgm:t>
        <a:bodyPr/>
        <a:lstStyle/>
        <a:p>
          <a:r>
            <a:rPr lang="en-US" dirty="0" err="1"/>
            <a:t>Không</a:t>
          </a:r>
          <a:r>
            <a:rPr lang="en-US" dirty="0"/>
            <a:t> </a:t>
          </a:r>
          <a:r>
            <a:rPr lang="en-US" dirty="0" err="1"/>
            <a:t>có</a:t>
          </a:r>
          <a:r>
            <a:rPr lang="en-US" dirty="0"/>
            <a:t> </a:t>
          </a:r>
          <a:r>
            <a:rPr lang="en-US" dirty="0" err="1"/>
            <a:t>kết</a:t>
          </a:r>
          <a:r>
            <a:rPr lang="en-US" dirty="0"/>
            <a:t> </a:t>
          </a:r>
          <a:r>
            <a:rPr lang="en-US" dirty="0" err="1"/>
            <a:t>nối</a:t>
          </a:r>
          <a:r>
            <a:rPr lang="en-US" dirty="0"/>
            <a:t> Internet </a:t>
          </a:r>
          <a:r>
            <a:rPr lang="en-US" dirty="0" err="1"/>
            <a:t>hoặc</a:t>
          </a:r>
          <a:r>
            <a:rPr lang="en-US" dirty="0"/>
            <a:t> </a:t>
          </a:r>
          <a:r>
            <a:rPr lang="en-US" dirty="0" err="1"/>
            <a:t>việc</a:t>
          </a:r>
          <a:r>
            <a:rPr lang="en-US" dirty="0"/>
            <a:t> </a:t>
          </a:r>
          <a:r>
            <a:rPr lang="en-US" dirty="0" err="1"/>
            <a:t>sử</a:t>
          </a:r>
          <a:r>
            <a:rPr lang="en-US" dirty="0"/>
            <a:t> </a:t>
          </a:r>
          <a:r>
            <a:rPr lang="en-US" dirty="0" err="1"/>
            <a:t>dụng</a:t>
          </a:r>
          <a:r>
            <a:rPr lang="en-US" dirty="0"/>
            <a:t> Internet </a:t>
          </a:r>
          <a:r>
            <a:rPr lang="en-US" dirty="0" err="1"/>
            <a:t>bị</a:t>
          </a:r>
          <a:r>
            <a:rPr lang="en-US" dirty="0"/>
            <a:t> </a:t>
          </a:r>
          <a:r>
            <a:rPr lang="en-US" dirty="0" err="1"/>
            <a:t>hạn</a:t>
          </a:r>
          <a:r>
            <a:rPr lang="en-US" dirty="0"/>
            <a:t> </a:t>
          </a:r>
          <a:r>
            <a:rPr lang="en-US" dirty="0" err="1"/>
            <a:t>chế</a:t>
          </a:r>
          <a:r>
            <a:rPr lang="en-US" dirty="0"/>
            <a:t> </a:t>
          </a:r>
          <a:r>
            <a:rPr lang="en-US" dirty="0" err="1"/>
            <a:t>nghiêm</a:t>
          </a:r>
          <a:r>
            <a:rPr lang="en-US" dirty="0"/>
            <a:t> </a:t>
          </a:r>
          <a:r>
            <a:rPr lang="en-US" dirty="0" err="1"/>
            <a:t>trọng</a:t>
          </a:r>
          <a:endParaRPr lang="en-US" dirty="0"/>
        </a:p>
      </dgm:t>
    </dgm:pt>
    <dgm:pt modelId="{16360ADF-7425-4549-95F5-66EF680D1843}" type="parTrans" cxnId="{3E6EF035-20D1-4C5B-8CFA-162AB2B3D8F9}">
      <dgm:prSet/>
      <dgm:spPr/>
      <dgm:t>
        <a:bodyPr/>
        <a:lstStyle/>
        <a:p>
          <a:endParaRPr lang="en-US"/>
        </a:p>
      </dgm:t>
    </dgm:pt>
    <dgm:pt modelId="{184CCD1E-E056-4EC7-9824-BB0CF2563845}" type="sibTrans" cxnId="{3E6EF035-20D1-4C5B-8CFA-162AB2B3D8F9}">
      <dgm:prSet/>
      <dgm:spPr/>
      <dgm:t>
        <a:bodyPr/>
        <a:lstStyle/>
        <a:p>
          <a:endParaRPr lang="en-US"/>
        </a:p>
      </dgm:t>
    </dgm:pt>
    <dgm:pt modelId="{8945E832-D3FE-471E-AA8C-1251B3B2977E}">
      <dgm:prSet/>
      <dgm:spPr/>
      <dgm:t>
        <a:bodyPr/>
        <a:lstStyle/>
        <a:p>
          <a:r>
            <a:rPr lang="en-US"/>
            <a:t>Người dùng tìm cách vượt qua các hạn chế quá nghiêm trọng</a:t>
          </a:r>
        </a:p>
      </dgm:t>
    </dgm:pt>
    <dgm:pt modelId="{F47843F2-6FAB-49F1-B647-83DEA775E797}" type="parTrans" cxnId="{6CBA4E2D-E98F-4E2E-9994-411653B82AE6}">
      <dgm:prSet/>
      <dgm:spPr/>
      <dgm:t>
        <a:bodyPr/>
        <a:lstStyle/>
        <a:p>
          <a:endParaRPr lang="en-US"/>
        </a:p>
      </dgm:t>
    </dgm:pt>
    <dgm:pt modelId="{3FEF6834-BC0A-4E36-BC93-CD8442F9FADD}" type="sibTrans" cxnId="{6CBA4E2D-E98F-4E2E-9994-411653B82AE6}">
      <dgm:prSet/>
      <dgm:spPr/>
      <dgm:t>
        <a:bodyPr/>
        <a:lstStyle/>
        <a:p>
          <a:endParaRPr lang="en-US"/>
        </a:p>
      </dgm:t>
    </dgm:pt>
    <dgm:pt modelId="{C6DDC9E1-CCDA-4029-BCB5-11A5ED171332}" type="pres">
      <dgm:prSet presAssocID="{19E0EDBC-0943-4A53-809E-6AA7DCB6CC9D}" presName="linear" presStyleCnt="0">
        <dgm:presLayoutVars>
          <dgm:animLvl val="lvl"/>
          <dgm:resizeHandles val="exact"/>
        </dgm:presLayoutVars>
      </dgm:prSet>
      <dgm:spPr/>
    </dgm:pt>
    <dgm:pt modelId="{F84BCF7A-8265-43C7-B5B9-0872958B5B77}" type="pres">
      <dgm:prSet presAssocID="{6D5DF6C2-EC9A-4C67-8681-680C1B77A8CA}" presName="parentText" presStyleLbl="node1" presStyleIdx="0" presStyleCnt="3" custLinFactNeighborY="-70530">
        <dgm:presLayoutVars>
          <dgm:chMax val="0"/>
          <dgm:bulletEnabled val="1"/>
        </dgm:presLayoutVars>
      </dgm:prSet>
      <dgm:spPr/>
    </dgm:pt>
    <dgm:pt modelId="{4441E03C-5896-4353-B405-5FB68F61E9F9}" type="pres">
      <dgm:prSet presAssocID="{AF1E8D75-3A43-480F-AEFE-755C185C0BBD}" presName="spacer" presStyleCnt="0"/>
      <dgm:spPr/>
    </dgm:pt>
    <dgm:pt modelId="{DD992E8F-FABA-4E5F-8529-953870988490}" type="pres">
      <dgm:prSet presAssocID="{098139EE-BDB7-48A2-BE6F-FF024F512E37}" presName="parentText" presStyleLbl="node1" presStyleIdx="1" presStyleCnt="3">
        <dgm:presLayoutVars>
          <dgm:chMax val="0"/>
          <dgm:bulletEnabled val="1"/>
        </dgm:presLayoutVars>
      </dgm:prSet>
      <dgm:spPr/>
    </dgm:pt>
    <dgm:pt modelId="{41EA7897-2583-47A6-B95A-77F951472E10}" type="pres">
      <dgm:prSet presAssocID="{184CCD1E-E056-4EC7-9824-BB0CF2563845}" presName="spacer" presStyleCnt="0"/>
      <dgm:spPr/>
    </dgm:pt>
    <dgm:pt modelId="{83A37B36-D127-4412-A1CD-9ECC6F0C7E91}" type="pres">
      <dgm:prSet presAssocID="{8945E832-D3FE-471E-AA8C-1251B3B2977E}" presName="parentText" presStyleLbl="node1" presStyleIdx="2" presStyleCnt="3">
        <dgm:presLayoutVars>
          <dgm:chMax val="0"/>
          <dgm:bulletEnabled val="1"/>
        </dgm:presLayoutVars>
      </dgm:prSet>
      <dgm:spPr/>
    </dgm:pt>
  </dgm:ptLst>
  <dgm:cxnLst>
    <dgm:cxn modelId="{81604C02-D3FE-40E9-AA30-BD948BDD9236}" type="presOf" srcId="{8945E832-D3FE-471E-AA8C-1251B3B2977E}" destId="{83A37B36-D127-4412-A1CD-9ECC6F0C7E91}" srcOrd="0" destOrd="0" presId="urn:microsoft.com/office/officeart/2005/8/layout/vList2"/>
    <dgm:cxn modelId="{6CBA4E2D-E98F-4E2E-9994-411653B82AE6}" srcId="{19E0EDBC-0943-4A53-809E-6AA7DCB6CC9D}" destId="{8945E832-D3FE-471E-AA8C-1251B3B2977E}" srcOrd="2" destOrd="0" parTransId="{F47843F2-6FAB-49F1-B647-83DEA775E797}" sibTransId="{3FEF6834-BC0A-4E36-BC93-CD8442F9FADD}"/>
    <dgm:cxn modelId="{0F046F2E-CB94-440A-ACEC-17A2D2D17896}" type="presOf" srcId="{19E0EDBC-0943-4A53-809E-6AA7DCB6CC9D}" destId="{C6DDC9E1-CCDA-4029-BCB5-11A5ED171332}" srcOrd="0" destOrd="0" presId="urn:microsoft.com/office/officeart/2005/8/layout/vList2"/>
    <dgm:cxn modelId="{3E6EF035-20D1-4C5B-8CFA-162AB2B3D8F9}" srcId="{19E0EDBC-0943-4A53-809E-6AA7DCB6CC9D}" destId="{098139EE-BDB7-48A2-BE6F-FF024F512E37}" srcOrd="1" destOrd="0" parTransId="{16360ADF-7425-4549-95F5-66EF680D1843}" sibTransId="{184CCD1E-E056-4EC7-9824-BB0CF2563845}"/>
    <dgm:cxn modelId="{FC47B99E-68FA-4650-B2FE-F398C5196F81}" srcId="{19E0EDBC-0943-4A53-809E-6AA7DCB6CC9D}" destId="{6D5DF6C2-EC9A-4C67-8681-680C1B77A8CA}" srcOrd="0" destOrd="0" parTransId="{EFF91A7A-F9CC-4290-A931-F240F4C29E3C}" sibTransId="{AF1E8D75-3A43-480F-AEFE-755C185C0BBD}"/>
    <dgm:cxn modelId="{28DEA6C4-2B37-45A2-A6EF-00A844CB7F0B}" type="presOf" srcId="{6D5DF6C2-EC9A-4C67-8681-680C1B77A8CA}" destId="{F84BCF7A-8265-43C7-B5B9-0872958B5B77}" srcOrd="0" destOrd="0" presId="urn:microsoft.com/office/officeart/2005/8/layout/vList2"/>
    <dgm:cxn modelId="{BB1454CF-3423-4299-AE53-9CF77AA60614}" type="presOf" srcId="{098139EE-BDB7-48A2-BE6F-FF024F512E37}" destId="{DD992E8F-FABA-4E5F-8529-953870988490}" srcOrd="0" destOrd="0" presId="urn:microsoft.com/office/officeart/2005/8/layout/vList2"/>
    <dgm:cxn modelId="{4253A126-166D-4D06-A0C4-5C8D4B6909C1}" type="presParOf" srcId="{C6DDC9E1-CCDA-4029-BCB5-11A5ED171332}" destId="{F84BCF7A-8265-43C7-B5B9-0872958B5B77}" srcOrd="0" destOrd="0" presId="urn:microsoft.com/office/officeart/2005/8/layout/vList2"/>
    <dgm:cxn modelId="{BAF852DB-1EBB-4909-BDE7-D2BE2DAF6750}" type="presParOf" srcId="{C6DDC9E1-CCDA-4029-BCB5-11A5ED171332}" destId="{4441E03C-5896-4353-B405-5FB68F61E9F9}" srcOrd="1" destOrd="0" presId="urn:microsoft.com/office/officeart/2005/8/layout/vList2"/>
    <dgm:cxn modelId="{9CD1BE77-89E7-4384-825B-CCDB214F6335}" type="presParOf" srcId="{C6DDC9E1-CCDA-4029-BCB5-11A5ED171332}" destId="{DD992E8F-FABA-4E5F-8529-953870988490}" srcOrd="2" destOrd="0" presId="urn:microsoft.com/office/officeart/2005/8/layout/vList2"/>
    <dgm:cxn modelId="{C61E84EF-973D-41D4-94AF-A74CE6F00D6F}" type="presParOf" srcId="{C6DDC9E1-CCDA-4029-BCB5-11A5ED171332}" destId="{41EA7897-2583-47A6-B95A-77F951472E10}" srcOrd="3" destOrd="0" presId="urn:microsoft.com/office/officeart/2005/8/layout/vList2"/>
    <dgm:cxn modelId="{D3D3BAAA-403A-435C-B926-4FC8D43E3C65}" type="presParOf" srcId="{C6DDC9E1-CCDA-4029-BCB5-11A5ED171332}" destId="{83A37B36-D127-4412-A1CD-9ECC6F0C7E91}"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0903067-463B-408A-AD4F-4959DEC82C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9E96EE0-2601-420A-9A6F-E9E7C73BA662}">
      <dgm:prSet/>
      <dgm:spPr/>
      <dgm:t>
        <a:bodyPr/>
        <a:lstStyle/>
        <a:p>
          <a:r>
            <a:rPr lang="en-US"/>
            <a:t>Người dùng có nên đọc và sao chép các tệp không phải của riêng họ nhưng họ có thể truy cập được không?</a:t>
          </a:r>
        </a:p>
      </dgm:t>
    </dgm:pt>
    <dgm:pt modelId="{D63FF2BA-7670-44DF-BE50-7D5A4981273A}" type="parTrans" cxnId="{67A46142-252C-41F6-BF3F-E1CB100BDB34}">
      <dgm:prSet/>
      <dgm:spPr/>
      <dgm:t>
        <a:bodyPr/>
        <a:lstStyle/>
        <a:p>
          <a:endParaRPr lang="en-US"/>
        </a:p>
      </dgm:t>
    </dgm:pt>
    <dgm:pt modelId="{A6DDBB60-380A-4B3C-9868-AF4D951C95EC}" type="sibTrans" cxnId="{67A46142-252C-41F6-BF3F-E1CB100BDB34}">
      <dgm:prSet/>
      <dgm:spPr/>
      <dgm:t>
        <a:bodyPr/>
        <a:lstStyle/>
        <a:p>
          <a:endParaRPr lang="en-US"/>
        </a:p>
      </dgm:t>
    </dgm:pt>
    <dgm:pt modelId="{02A0EC44-93DA-47BF-8992-D5DFB3ECD87B}">
      <dgm:prSet/>
      <dgm:spPr/>
      <dgm:t>
        <a:bodyPr/>
        <a:lstStyle/>
        <a:p>
          <a:r>
            <a:rPr lang="en-US"/>
            <a:t>Người dùng có nên sửa đổi các tệp mà họ có quyền ghi nhưng không phải của riêng họ không?</a:t>
          </a:r>
        </a:p>
      </dgm:t>
    </dgm:pt>
    <dgm:pt modelId="{05CA45CD-0695-430D-B895-10230FB7DF25}" type="parTrans" cxnId="{23916C90-DBCA-42B9-A04C-10013EB8478A}">
      <dgm:prSet/>
      <dgm:spPr/>
      <dgm:t>
        <a:bodyPr/>
        <a:lstStyle/>
        <a:p>
          <a:endParaRPr lang="en-US"/>
        </a:p>
      </dgm:t>
    </dgm:pt>
    <dgm:pt modelId="{333DA252-E047-4E15-B2B7-095A0876D677}" type="sibTrans" cxnId="{23916C90-DBCA-42B9-A04C-10013EB8478A}">
      <dgm:prSet/>
      <dgm:spPr/>
      <dgm:t>
        <a:bodyPr/>
        <a:lstStyle/>
        <a:p>
          <a:endParaRPr lang="en-US"/>
        </a:p>
      </dgm:t>
    </dgm:pt>
    <dgm:pt modelId="{1816A47E-EB1A-424C-9823-579C443732BC}">
      <dgm:prSet/>
      <dgm:spPr/>
      <dgm:t>
        <a:bodyPr/>
        <a:lstStyle/>
        <a:p>
          <a:r>
            <a:rPr lang="en-US"/>
            <a:t>Người dùng có nên tạo các bản sao của tệp cấu hình hệ thống (ví dụ: /etc/passwd và SAM) để sử dụng cho mục đích cá nhân của họ hay để cung cấp cho người khác không?</a:t>
          </a:r>
        </a:p>
      </dgm:t>
    </dgm:pt>
    <dgm:pt modelId="{F3CB0074-D850-41E9-BBA8-7EC716169D5C}" type="parTrans" cxnId="{44179EA7-A146-47A2-9DBF-53B00D41FC08}">
      <dgm:prSet/>
      <dgm:spPr/>
      <dgm:t>
        <a:bodyPr/>
        <a:lstStyle/>
        <a:p>
          <a:endParaRPr lang="en-US"/>
        </a:p>
      </dgm:t>
    </dgm:pt>
    <dgm:pt modelId="{97D8CF66-0C54-45AA-9236-C4D50ACF350E}" type="sibTrans" cxnId="{44179EA7-A146-47A2-9DBF-53B00D41FC08}">
      <dgm:prSet/>
      <dgm:spPr/>
      <dgm:t>
        <a:bodyPr/>
        <a:lstStyle/>
        <a:p>
          <a:endParaRPr lang="en-US"/>
        </a:p>
      </dgm:t>
    </dgm:pt>
    <dgm:pt modelId="{5209238D-4A41-4EC4-9697-7F6C218F3324}">
      <dgm:prSet/>
      <dgm:spPr/>
      <dgm:t>
        <a:bodyPr/>
        <a:lstStyle/>
        <a:p>
          <a:r>
            <a:rPr lang="en-US"/>
            <a:t>Người dùng có được phép sử dụng tệp .rhosts không? Những mục nào được chấp nhận?</a:t>
          </a:r>
        </a:p>
      </dgm:t>
    </dgm:pt>
    <dgm:pt modelId="{A6EFF598-5F4B-4086-8AAD-92EAC68E2210}" type="parTrans" cxnId="{D8FF786B-AC8D-4C72-9F48-3B73D58B1E65}">
      <dgm:prSet/>
      <dgm:spPr/>
      <dgm:t>
        <a:bodyPr/>
        <a:lstStyle/>
        <a:p>
          <a:endParaRPr lang="en-US"/>
        </a:p>
      </dgm:t>
    </dgm:pt>
    <dgm:pt modelId="{6DB2905E-A817-4E8D-BCD5-F57583137F4A}" type="sibTrans" cxnId="{D8FF786B-AC8D-4C72-9F48-3B73D58B1E65}">
      <dgm:prSet/>
      <dgm:spPr/>
      <dgm:t>
        <a:bodyPr/>
        <a:lstStyle/>
        <a:p>
          <a:endParaRPr lang="en-US"/>
        </a:p>
      </dgm:t>
    </dgm:pt>
    <dgm:pt modelId="{2296BCE7-6C75-4B6B-98C7-1D1356E70557}">
      <dgm:prSet/>
      <dgm:spPr/>
      <dgm:t>
        <a:bodyPr/>
        <a:lstStyle/>
        <a:p>
          <a:r>
            <a:rPr lang="en-US"/>
            <a:t>Người dùng có nên được phép chia sẻ tài khoản?</a:t>
          </a:r>
        </a:p>
      </dgm:t>
    </dgm:pt>
    <dgm:pt modelId="{33505C2A-0EF8-4510-874C-B4FD02A82369}" type="parTrans" cxnId="{62F440B4-D99C-4440-B37D-5223FEF4CDCA}">
      <dgm:prSet/>
      <dgm:spPr/>
      <dgm:t>
        <a:bodyPr/>
        <a:lstStyle/>
        <a:p>
          <a:endParaRPr lang="en-US"/>
        </a:p>
      </dgm:t>
    </dgm:pt>
    <dgm:pt modelId="{D19F986F-E062-4A2A-B608-3437B26F6CC0}" type="sibTrans" cxnId="{62F440B4-D99C-4440-B37D-5223FEF4CDCA}">
      <dgm:prSet/>
      <dgm:spPr/>
      <dgm:t>
        <a:bodyPr/>
        <a:lstStyle/>
        <a:p>
          <a:endParaRPr lang="en-US"/>
        </a:p>
      </dgm:t>
    </dgm:pt>
    <dgm:pt modelId="{67A5D571-3588-4EA8-B4F9-5657F6F90D00}">
      <dgm:prSet/>
      <dgm:spPr/>
      <dgm:t>
        <a:bodyPr/>
        <a:lstStyle/>
        <a:p>
          <a:r>
            <a:rPr lang="en-US"/>
            <a:t>Người dùng có khả năng tạo bản sao của phần mềm có bản quyền không?</a:t>
          </a:r>
        </a:p>
      </dgm:t>
    </dgm:pt>
    <dgm:pt modelId="{325AC9EA-6D9F-4AF9-8BEB-1B8397A978C7}" type="parTrans" cxnId="{C872C8B8-1C33-4D1F-A363-04C4674911BD}">
      <dgm:prSet/>
      <dgm:spPr/>
      <dgm:t>
        <a:bodyPr/>
        <a:lstStyle/>
        <a:p>
          <a:endParaRPr lang="en-US"/>
        </a:p>
      </dgm:t>
    </dgm:pt>
    <dgm:pt modelId="{1EC135B8-C7CA-4CCF-B936-38B0BB061BA4}" type="sibTrans" cxnId="{C872C8B8-1C33-4D1F-A363-04C4674911BD}">
      <dgm:prSet/>
      <dgm:spPr/>
      <dgm:t>
        <a:bodyPr/>
        <a:lstStyle/>
        <a:p>
          <a:endParaRPr lang="en-US"/>
        </a:p>
      </dgm:t>
    </dgm:pt>
    <dgm:pt modelId="{F2D51614-FBAB-439A-9D1D-641163398D0A}" type="pres">
      <dgm:prSet presAssocID="{A0903067-463B-408A-AD4F-4959DEC82CD6}" presName="linear" presStyleCnt="0">
        <dgm:presLayoutVars>
          <dgm:animLvl val="lvl"/>
          <dgm:resizeHandles val="exact"/>
        </dgm:presLayoutVars>
      </dgm:prSet>
      <dgm:spPr/>
    </dgm:pt>
    <dgm:pt modelId="{4F9582B8-4DBF-438B-AC91-FE5842A4540D}" type="pres">
      <dgm:prSet presAssocID="{59E96EE0-2601-420A-9A6F-E9E7C73BA662}" presName="parentText" presStyleLbl="node1" presStyleIdx="0" presStyleCnt="6">
        <dgm:presLayoutVars>
          <dgm:chMax val="0"/>
          <dgm:bulletEnabled val="1"/>
        </dgm:presLayoutVars>
      </dgm:prSet>
      <dgm:spPr/>
    </dgm:pt>
    <dgm:pt modelId="{5A7E4CB9-AD97-48BD-A285-2F9FA59C27BA}" type="pres">
      <dgm:prSet presAssocID="{A6DDBB60-380A-4B3C-9868-AF4D951C95EC}" presName="spacer" presStyleCnt="0"/>
      <dgm:spPr/>
    </dgm:pt>
    <dgm:pt modelId="{D61E4015-362E-4C5F-B292-E86D5E47910B}" type="pres">
      <dgm:prSet presAssocID="{02A0EC44-93DA-47BF-8992-D5DFB3ECD87B}" presName="parentText" presStyleLbl="node1" presStyleIdx="1" presStyleCnt="6">
        <dgm:presLayoutVars>
          <dgm:chMax val="0"/>
          <dgm:bulletEnabled val="1"/>
        </dgm:presLayoutVars>
      </dgm:prSet>
      <dgm:spPr/>
    </dgm:pt>
    <dgm:pt modelId="{F590420D-B856-4AA7-81FC-44C93CD766F9}" type="pres">
      <dgm:prSet presAssocID="{333DA252-E047-4E15-B2B7-095A0876D677}" presName="spacer" presStyleCnt="0"/>
      <dgm:spPr/>
    </dgm:pt>
    <dgm:pt modelId="{D5F83E68-DA87-4BC6-8E77-BF4A83E501C4}" type="pres">
      <dgm:prSet presAssocID="{1816A47E-EB1A-424C-9823-579C443732BC}" presName="parentText" presStyleLbl="node1" presStyleIdx="2" presStyleCnt="6">
        <dgm:presLayoutVars>
          <dgm:chMax val="0"/>
          <dgm:bulletEnabled val="1"/>
        </dgm:presLayoutVars>
      </dgm:prSet>
      <dgm:spPr/>
    </dgm:pt>
    <dgm:pt modelId="{F16B8AC3-8B3F-44B0-A592-6C13CD993A02}" type="pres">
      <dgm:prSet presAssocID="{97D8CF66-0C54-45AA-9236-C4D50ACF350E}" presName="spacer" presStyleCnt="0"/>
      <dgm:spPr/>
    </dgm:pt>
    <dgm:pt modelId="{FCD101E1-1B70-4B94-A1CC-89D74392FE49}" type="pres">
      <dgm:prSet presAssocID="{5209238D-4A41-4EC4-9697-7F6C218F3324}" presName="parentText" presStyleLbl="node1" presStyleIdx="3" presStyleCnt="6">
        <dgm:presLayoutVars>
          <dgm:chMax val="0"/>
          <dgm:bulletEnabled val="1"/>
        </dgm:presLayoutVars>
      </dgm:prSet>
      <dgm:spPr/>
    </dgm:pt>
    <dgm:pt modelId="{514891D6-2F3E-473B-8801-BF617F1A5BDA}" type="pres">
      <dgm:prSet presAssocID="{6DB2905E-A817-4E8D-BCD5-F57583137F4A}" presName="spacer" presStyleCnt="0"/>
      <dgm:spPr/>
    </dgm:pt>
    <dgm:pt modelId="{0E3C3879-B65F-4C07-A266-1F1B98220031}" type="pres">
      <dgm:prSet presAssocID="{2296BCE7-6C75-4B6B-98C7-1D1356E70557}" presName="parentText" presStyleLbl="node1" presStyleIdx="4" presStyleCnt="6">
        <dgm:presLayoutVars>
          <dgm:chMax val="0"/>
          <dgm:bulletEnabled val="1"/>
        </dgm:presLayoutVars>
      </dgm:prSet>
      <dgm:spPr/>
    </dgm:pt>
    <dgm:pt modelId="{9D320674-B9AC-461C-89B4-CA9C826B755B}" type="pres">
      <dgm:prSet presAssocID="{D19F986F-E062-4A2A-B608-3437B26F6CC0}" presName="spacer" presStyleCnt="0"/>
      <dgm:spPr/>
    </dgm:pt>
    <dgm:pt modelId="{4BDE4097-F280-42C4-BF9E-7D98FA70B881}" type="pres">
      <dgm:prSet presAssocID="{67A5D571-3588-4EA8-B4F9-5657F6F90D00}" presName="parentText" presStyleLbl="node1" presStyleIdx="5" presStyleCnt="6">
        <dgm:presLayoutVars>
          <dgm:chMax val="0"/>
          <dgm:bulletEnabled val="1"/>
        </dgm:presLayoutVars>
      </dgm:prSet>
      <dgm:spPr/>
    </dgm:pt>
  </dgm:ptLst>
  <dgm:cxnLst>
    <dgm:cxn modelId="{47F8C711-C66B-402B-87EC-84F502AFA042}" type="presOf" srcId="{02A0EC44-93DA-47BF-8992-D5DFB3ECD87B}" destId="{D61E4015-362E-4C5F-B292-E86D5E47910B}" srcOrd="0" destOrd="0" presId="urn:microsoft.com/office/officeart/2005/8/layout/vList2"/>
    <dgm:cxn modelId="{17E8A32F-6B80-466A-8202-06CF0C84F51B}" type="presOf" srcId="{2296BCE7-6C75-4B6B-98C7-1D1356E70557}" destId="{0E3C3879-B65F-4C07-A266-1F1B98220031}" srcOrd="0" destOrd="0" presId="urn:microsoft.com/office/officeart/2005/8/layout/vList2"/>
    <dgm:cxn modelId="{71C8F82F-C8AF-4DC3-A672-834EB81EF58D}" type="presOf" srcId="{1816A47E-EB1A-424C-9823-579C443732BC}" destId="{D5F83E68-DA87-4BC6-8E77-BF4A83E501C4}" srcOrd="0" destOrd="0" presId="urn:microsoft.com/office/officeart/2005/8/layout/vList2"/>
    <dgm:cxn modelId="{67A46142-252C-41F6-BF3F-E1CB100BDB34}" srcId="{A0903067-463B-408A-AD4F-4959DEC82CD6}" destId="{59E96EE0-2601-420A-9A6F-E9E7C73BA662}" srcOrd="0" destOrd="0" parTransId="{D63FF2BA-7670-44DF-BE50-7D5A4981273A}" sibTransId="{A6DDBB60-380A-4B3C-9868-AF4D951C95EC}"/>
    <dgm:cxn modelId="{8D1C0663-A52E-4A98-876F-4338F268D9BA}" type="presOf" srcId="{5209238D-4A41-4EC4-9697-7F6C218F3324}" destId="{FCD101E1-1B70-4B94-A1CC-89D74392FE49}" srcOrd="0" destOrd="0" presId="urn:microsoft.com/office/officeart/2005/8/layout/vList2"/>
    <dgm:cxn modelId="{D8FF786B-AC8D-4C72-9F48-3B73D58B1E65}" srcId="{A0903067-463B-408A-AD4F-4959DEC82CD6}" destId="{5209238D-4A41-4EC4-9697-7F6C218F3324}" srcOrd="3" destOrd="0" parTransId="{A6EFF598-5F4B-4086-8AAD-92EAC68E2210}" sibTransId="{6DB2905E-A817-4E8D-BCD5-F57583137F4A}"/>
    <dgm:cxn modelId="{23916C90-DBCA-42B9-A04C-10013EB8478A}" srcId="{A0903067-463B-408A-AD4F-4959DEC82CD6}" destId="{02A0EC44-93DA-47BF-8992-D5DFB3ECD87B}" srcOrd="1" destOrd="0" parTransId="{05CA45CD-0695-430D-B895-10230FB7DF25}" sibTransId="{333DA252-E047-4E15-B2B7-095A0876D677}"/>
    <dgm:cxn modelId="{44179EA7-A146-47A2-9DBF-53B00D41FC08}" srcId="{A0903067-463B-408A-AD4F-4959DEC82CD6}" destId="{1816A47E-EB1A-424C-9823-579C443732BC}" srcOrd="2" destOrd="0" parTransId="{F3CB0074-D850-41E9-BBA8-7EC716169D5C}" sibTransId="{97D8CF66-0C54-45AA-9236-C4D50ACF350E}"/>
    <dgm:cxn modelId="{B66E1DB3-FD38-4A4D-9D36-0FDDB55F2394}" type="presOf" srcId="{59E96EE0-2601-420A-9A6F-E9E7C73BA662}" destId="{4F9582B8-4DBF-438B-AC91-FE5842A4540D}" srcOrd="0" destOrd="0" presId="urn:microsoft.com/office/officeart/2005/8/layout/vList2"/>
    <dgm:cxn modelId="{62F440B4-D99C-4440-B37D-5223FEF4CDCA}" srcId="{A0903067-463B-408A-AD4F-4959DEC82CD6}" destId="{2296BCE7-6C75-4B6B-98C7-1D1356E70557}" srcOrd="4" destOrd="0" parTransId="{33505C2A-0EF8-4510-874C-B4FD02A82369}" sibTransId="{D19F986F-E062-4A2A-B608-3437B26F6CC0}"/>
    <dgm:cxn modelId="{C872C8B8-1C33-4D1F-A363-04C4674911BD}" srcId="{A0903067-463B-408A-AD4F-4959DEC82CD6}" destId="{67A5D571-3588-4EA8-B4F9-5657F6F90D00}" srcOrd="5" destOrd="0" parTransId="{325AC9EA-6D9F-4AF9-8BEB-1B8397A978C7}" sibTransId="{1EC135B8-C7CA-4CCF-B936-38B0BB061BA4}"/>
    <dgm:cxn modelId="{C707EBC8-F4DB-431F-B3FA-8A859D92400E}" type="presOf" srcId="{A0903067-463B-408A-AD4F-4959DEC82CD6}" destId="{F2D51614-FBAB-439A-9D1D-641163398D0A}" srcOrd="0" destOrd="0" presId="urn:microsoft.com/office/officeart/2005/8/layout/vList2"/>
    <dgm:cxn modelId="{5778ACFA-33E3-4512-B545-D84937132801}" type="presOf" srcId="{67A5D571-3588-4EA8-B4F9-5657F6F90D00}" destId="{4BDE4097-F280-42C4-BF9E-7D98FA70B881}" srcOrd="0" destOrd="0" presId="urn:microsoft.com/office/officeart/2005/8/layout/vList2"/>
    <dgm:cxn modelId="{FAFCF15E-103C-49EB-B385-4298CA6E3952}" type="presParOf" srcId="{F2D51614-FBAB-439A-9D1D-641163398D0A}" destId="{4F9582B8-4DBF-438B-AC91-FE5842A4540D}" srcOrd="0" destOrd="0" presId="urn:microsoft.com/office/officeart/2005/8/layout/vList2"/>
    <dgm:cxn modelId="{BF9CF5FB-FC80-4A96-80AB-2173101F1653}" type="presParOf" srcId="{F2D51614-FBAB-439A-9D1D-641163398D0A}" destId="{5A7E4CB9-AD97-48BD-A285-2F9FA59C27BA}" srcOrd="1" destOrd="0" presId="urn:microsoft.com/office/officeart/2005/8/layout/vList2"/>
    <dgm:cxn modelId="{0CB3FFC2-E0D4-4FF7-8265-A65DFD824647}" type="presParOf" srcId="{F2D51614-FBAB-439A-9D1D-641163398D0A}" destId="{D61E4015-362E-4C5F-B292-E86D5E47910B}" srcOrd="2" destOrd="0" presId="urn:microsoft.com/office/officeart/2005/8/layout/vList2"/>
    <dgm:cxn modelId="{E8681C19-870F-445B-9762-4C21AE8EE23B}" type="presParOf" srcId="{F2D51614-FBAB-439A-9D1D-641163398D0A}" destId="{F590420D-B856-4AA7-81FC-44C93CD766F9}" srcOrd="3" destOrd="0" presId="urn:microsoft.com/office/officeart/2005/8/layout/vList2"/>
    <dgm:cxn modelId="{6212B994-942F-460F-AA24-E6AFD139EC37}" type="presParOf" srcId="{F2D51614-FBAB-439A-9D1D-641163398D0A}" destId="{D5F83E68-DA87-4BC6-8E77-BF4A83E501C4}" srcOrd="4" destOrd="0" presId="urn:microsoft.com/office/officeart/2005/8/layout/vList2"/>
    <dgm:cxn modelId="{F3828A18-685A-4892-B606-A39247D5C2A3}" type="presParOf" srcId="{F2D51614-FBAB-439A-9D1D-641163398D0A}" destId="{F16B8AC3-8B3F-44B0-A592-6C13CD993A02}" srcOrd="5" destOrd="0" presId="urn:microsoft.com/office/officeart/2005/8/layout/vList2"/>
    <dgm:cxn modelId="{833A953B-CF12-444C-A570-5687364BC842}" type="presParOf" srcId="{F2D51614-FBAB-439A-9D1D-641163398D0A}" destId="{FCD101E1-1B70-4B94-A1CC-89D74392FE49}" srcOrd="6" destOrd="0" presId="urn:microsoft.com/office/officeart/2005/8/layout/vList2"/>
    <dgm:cxn modelId="{D84C1C87-7D2C-405A-859C-15429A2BB886}" type="presParOf" srcId="{F2D51614-FBAB-439A-9D1D-641163398D0A}" destId="{514891D6-2F3E-473B-8801-BF617F1A5BDA}" srcOrd="7" destOrd="0" presId="urn:microsoft.com/office/officeart/2005/8/layout/vList2"/>
    <dgm:cxn modelId="{CB01284C-A014-444B-8BB3-0B56435F9F9D}" type="presParOf" srcId="{F2D51614-FBAB-439A-9D1D-641163398D0A}" destId="{0E3C3879-B65F-4C07-A266-1F1B98220031}" srcOrd="8" destOrd="0" presId="urn:microsoft.com/office/officeart/2005/8/layout/vList2"/>
    <dgm:cxn modelId="{5920A9B1-69B5-4A90-992B-D1AF44C1D93B}" type="presParOf" srcId="{F2D51614-FBAB-439A-9D1D-641163398D0A}" destId="{9D320674-B9AC-461C-89B4-CA9C826B755B}" srcOrd="9" destOrd="0" presId="urn:microsoft.com/office/officeart/2005/8/layout/vList2"/>
    <dgm:cxn modelId="{7C1969B3-F695-40C0-AD7B-A456C3F69FC9}" type="presParOf" srcId="{F2D51614-FBAB-439A-9D1D-641163398D0A}" destId="{4BDE4097-F280-42C4-BF9E-7D98FA70B88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AB35FA6-96D1-448D-B155-79080C46333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61EACD2-DDDF-42E5-86CB-27EB47A741AD}">
      <dgm:prSet/>
      <dgm:spPr/>
      <dgm:t>
        <a:bodyPr/>
        <a:lstStyle/>
        <a:p>
          <a:r>
            <a:rPr lang="en-US" dirty="0"/>
            <a:t>Ai </a:t>
          </a:r>
          <a:r>
            <a:rPr lang="en-US" dirty="0" err="1"/>
            <a:t>có</a:t>
          </a:r>
          <a:r>
            <a:rPr lang="en-US" dirty="0"/>
            <a:t> </a:t>
          </a:r>
          <a:r>
            <a:rPr lang="en-US" dirty="0" err="1"/>
            <a:t>thẩm</a:t>
          </a:r>
          <a:r>
            <a:rPr lang="en-US" dirty="0"/>
            <a:t> </a:t>
          </a:r>
          <a:r>
            <a:rPr lang="en-US" dirty="0" err="1"/>
            <a:t>quyền</a:t>
          </a:r>
          <a:r>
            <a:rPr lang="en-US" dirty="0"/>
            <a:t> </a:t>
          </a:r>
          <a:r>
            <a:rPr lang="en-US" dirty="0" err="1"/>
            <a:t>phê</a:t>
          </a:r>
          <a:r>
            <a:rPr lang="en-US" dirty="0"/>
            <a:t> </a:t>
          </a:r>
          <a:r>
            <a:rPr lang="en-US" dirty="0" err="1"/>
            <a:t>duyệt</a:t>
          </a:r>
          <a:r>
            <a:rPr lang="en-US" dirty="0"/>
            <a:t> </a:t>
          </a:r>
          <a:r>
            <a:rPr lang="en-US" dirty="0" err="1"/>
            <a:t>yêu</a:t>
          </a:r>
          <a:r>
            <a:rPr lang="en-US" dirty="0"/>
            <a:t> </a:t>
          </a:r>
          <a:r>
            <a:rPr lang="en-US" dirty="0" err="1"/>
            <a:t>cầu</a:t>
          </a:r>
          <a:r>
            <a:rPr lang="en-US" dirty="0"/>
            <a:t> </a:t>
          </a:r>
          <a:r>
            <a:rPr lang="en-US" dirty="0" err="1"/>
            <a:t>cấp</a:t>
          </a:r>
          <a:r>
            <a:rPr lang="en-US" dirty="0"/>
            <a:t> </a:t>
          </a:r>
          <a:r>
            <a:rPr lang="en-US" dirty="0" err="1"/>
            <a:t>tài</a:t>
          </a:r>
          <a:r>
            <a:rPr lang="en-US" dirty="0"/>
            <a:t> </a:t>
          </a:r>
          <a:r>
            <a:rPr lang="en-US" dirty="0" err="1"/>
            <a:t>khoản</a:t>
          </a:r>
          <a:r>
            <a:rPr lang="en-US" dirty="0"/>
            <a:t>?</a:t>
          </a:r>
        </a:p>
      </dgm:t>
    </dgm:pt>
    <dgm:pt modelId="{32C5D93C-CB2C-4BE9-98B7-9573BCE84913}" type="parTrans" cxnId="{D579CC19-9562-458D-92B3-1FEDAF2FDA35}">
      <dgm:prSet/>
      <dgm:spPr/>
      <dgm:t>
        <a:bodyPr/>
        <a:lstStyle/>
        <a:p>
          <a:endParaRPr lang="en-US"/>
        </a:p>
      </dgm:t>
    </dgm:pt>
    <dgm:pt modelId="{CCB9BD1A-D278-4CF3-864D-2007F511908C}" type="sibTrans" cxnId="{D579CC19-9562-458D-92B3-1FEDAF2FDA35}">
      <dgm:prSet/>
      <dgm:spPr/>
      <dgm:t>
        <a:bodyPr/>
        <a:lstStyle/>
        <a:p>
          <a:endParaRPr lang="en-US"/>
        </a:p>
      </dgm:t>
    </dgm:pt>
    <dgm:pt modelId="{4547BDC8-8228-4C8B-8755-FDDDFC3F1A4A}">
      <dgm:prSet/>
      <dgm:spPr/>
      <dgm:t>
        <a:bodyPr/>
        <a:lstStyle/>
        <a:p>
          <a:r>
            <a:rPr lang="en-US"/>
            <a:t>Ai (nhân viên, vợ chồng, con cái, khách của công ty chẳng hạn) được phép sử dụng tài nguyên máy tính?</a:t>
          </a:r>
        </a:p>
      </dgm:t>
    </dgm:pt>
    <dgm:pt modelId="{685DDD53-7AEB-44E2-80C1-BCFA373A10DA}" type="parTrans" cxnId="{0C89C801-134F-422D-A167-3415BEBEBBC4}">
      <dgm:prSet/>
      <dgm:spPr/>
      <dgm:t>
        <a:bodyPr/>
        <a:lstStyle/>
        <a:p>
          <a:endParaRPr lang="en-US"/>
        </a:p>
      </dgm:t>
    </dgm:pt>
    <dgm:pt modelId="{945E59B7-5374-4D24-AE4E-DC8B281C7550}" type="sibTrans" cxnId="{0C89C801-134F-422D-A167-3415BEBEBBC4}">
      <dgm:prSet/>
      <dgm:spPr/>
      <dgm:t>
        <a:bodyPr/>
        <a:lstStyle/>
        <a:p>
          <a:endParaRPr lang="en-US"/>
        </a:p>
      </dgm:t>
    </dgm:pt>
    <dgm:pt modelId="{42B92FE7-0805-40C8-BC22-03329338CE01}">
      <dgm:prSet/>
      <dgm:spPr/>
      <dgm:t>
        <a:bodyPr/>
        <a:lstStyle/>
        <a:p>
          <a:r>
            <a:rPr lang="en-US"/>
            <a:t>Người dùng có thể có nhiều tài khoản trên một hệ thống không?</a:t>
          </a:r>
        </a:p>
      </dgm:t>
    </dgm:pt>
    <dgm:pt modelId="{D9EFE9E1-4718-48B3-AF2B-B72DB55A20B5}" type="parTrans" cxnId="{54F0B90D-8AC3-4CF0-BEF4-3F403784600B}">
      <dgm:prSet/>
      <dgm:spPr/>
      <dgm:t>
        <a:bodyPr/>
        <a:lstStyle/>
        <a:p>
          <a:endParaRPr lang="en-US"/>
        </a:p>
      </dgm:t>
    </dgm:pt>
    <dgm:pt modelId="{DCC89C3F-186D-4BD6-9666-A789053E9B0A}" type="sibTrans" cxnId="{54F0B90D-8AC3-4CF0-BEF4-3F403784600B}">
      <dgm:prSet/>
      <dgm:spPr/>
      <dgm:t>
        <a:bodyPr/>
        <a:lstStyle/>
        <a:p>
          <a:endParaRPr lang="en-US"/>
        </a:p>
      </dgm:t>
    </dgm:pt>
    <dgm:pt modelId="{8E40B406-F7E8-4EA7-82BD-1D58B1D94EB1}">
      <dgm:prSet/>
      <dgm:spPr/>
      <dgm:t>
        <a:bodyPr/>
        <a:lstStyle/>
        <a:p>
          <a:r>
            <a:rPr lang="en-US"/>
            <a:t>Người dùng có thể chia sẻ tài khoản không?</a:t>
          </a:r>
        </a:p>
      </dgm:t>
    </dgm:pt>
    <dgm:pt modelId="{C74791AD-A934-4034-82FD-4CA809A5D309}" type="parTrans" cxnId="{C0085E4E-8D1B-42C3-9119-16C0EE0DB4F3}">
      <dgm:prSet/>
      <dgm:spPr/>
      <dgm:t>
        <a:bodyPr/>
        <a:lstStyle/>
        <a:p>
          <a:endParaRPr lang="en-US"/>
        </a:p>
      </dgm:t>
    </dgm:pt>
    <dgm:pt modelId="{97B30722-060E-423D-847A-046A49E58F31}" type="sibTrans" cxnId="{C0085E4E-8D1B-42C3-9119-16C0EE0DB4F3}">
      <dgm:prSet/>
      <dgm:spPr/>
      <dgm:t>
        <a:bodyPr/>
        <a:lstStyle/>
        <a:p>
          <a:endParaRPr lang="en-US"/>
        </a:p>
      </dgm:t>
    </dgm:pt>
    <dgm:pt modelId="{EB96E7D4-0CD6-4EC1-80EC-4BE8F7401FEE}">
      <dgm:prSet/>
      <dgm:spPr/>
      <dgm:t>
        <a:bodyPr/>
        <a:lstStyle/>
        <a:p>
          <a:r>
            <a:rPr lang="en-US"/>
            <a:t>Quyền và trách nhiệm của người dùng là gì? Khi nào nên vô hiệu hóa và lưu trữ tài khoản?</a:t>
          </a:r>
        </a:p>
      </dgm:t>
    </dgm:pt>
    <dgm:pt modelId="{35465184-A3C0-49B4-9F8A-9A9B665F5351}" type="parTrans" cxnId="{82A69B30-0A61-48D1-8CA4-793EE2DCD104}">
      <dgm:prSet/>
      <dgm:spPr/>
      <dgm:t>
        <a:bodyPr/>
        <a:lstStyle/>
        <a:p>
          <a:endParaRPr lang="en-US"/>
        </a:p>
      </dgm:t>
    </dgm:pt>
    <dgm:pt modelId="{F08782D7-7BA2-4355-8300-BBE7F7250A39}" type="sibTrans" cxnId="{82A69B30-0A61-48D1-8CA4-793EE2DCD104}">
      <dgm:prSet/>
      <dgm:spPr/>
      <dgm:t>
        <a:bodyPr/>
        <a:lstStyle/>
        <a:p>
          <a:endParaRPr lang="en-US"/>
        </a:p>
      </dgm:t>
    </dgm:pt>
    <dgm:pt modelId="{5AA11629-14C5-4BC1-B504-6D5CF3C233AA}" type="pres">
      <dgm:prSet presAssocID="{6AB35FA6-96D1-448D-B155-79080C463330}" presName="vert0" presStyleCnt="0">
        <dgm:presLayoutVars>
          <dgm:dir/>
          <dgm:animOne val="branch"/>
          <dgm:animLvl val="lvl"/>
        </dgm:presLayoutVars>
      </dgm:prSet>
      <dgm:spPr/>
    </dgm:pt>
    <dgm:pt modelId="{227B0A9C-22CA-4850-AFFB-F087C339E51F}" type="pres">
      <dgm:prSet presAssocID="{161EACD2-DDDF-42E5-86CB-27EB47A741AD}" presName="thickLine" presStyleLbl="alignNode1" presStyleIdx="0" presStyleCnt="5"/>
      <dgm:spPr/>
    </dgm:pt>
    <dgm:pt modelId="{83BB4E1A-83DA-4031-9B4A-EC663A334C06}" type="pres">
      <dgm:prSet presAssocID="{161EACD2-DDDF-42E5-86CB-27EB47A741AD}" presName="horz1" presStyleCnt="0"/>
      <dgm:spPr/>
    </dgm:pt>
    <dgm:pt modelId="{8D5EDEE0-7235-4B14-94A7-8D403EBDBDC0}" type="pres">
      <dgm:prSet presAssocID="{161EACD2-DDDF-42E5-86CB-27EB47A741AD}" presName="tx1" presStyleLbl="revTx" presStyleIdx="0" presStyleCnt="5"/>
      <dgm:spPr/>
    </dgm:pt>
    <dgm:pt modelId="{9EC3FFE4-2D2E-48FA-A849-78E94F0D46BA}" type="pres">
      <dgm:prSet presAssocID="{161EACD2-DDDF-42E5-86CB-27EB47A741AD}" presName="vert1" presStyleCnt="0"/>
      <dgm:spPr/>
    </dgm:pt>
    <dgm:pt modelId="{6A689D30-33E0-41C7-B071-288235C935A4}" type="pres">
      <dgm:prSet presAssocID="{4547BDC8-8228-4C8B-8755-FDDDFC3F1A4A}" presName="thickLine" presStyleLbl="alignNode1" presStyleIdx="1" presStyleCnt="5"/>
      <dgm:spPr/>
    </dgm:pt>
    <dgm:pt modelId="{B8B56E2D-FEBE-464C-A78D-DB85B847A903}" type="pres">
      <dgm:prSet presAssocID="{4547BDC8-8228-4C8B-8755-FDDDFC3F1A4A}" presName="horz1" presStyleCnt="0"/>
      <dgm:spPr/>
    </dgm:pt>
    <dgm:pt modelId="{B005A071-AE57-4BC7-AFC3-739C71B84407}" type="pres">
      <dgm:prSet presAssocID="{4547BDC8-8228-4C8B-8755-FDDDFC3F1A4A}" presName="tx1" presStyleLbl="revTx" presStyleIdx="1" presStyleCnt="5"/>
      <dgm:spPr/>
    </dgm:pt>
    <dgm:pt modelId="{945C46FA-3C87-4D72-AD8E-46D3DBB07A89}" type="pres">
      <dgm:prSet presAssocID="{4547BDC8-8228-4C8B-8755-FDDDFC3F1A4A}" presName="vert1" presStyleCnt="0"/>
      <dgm:spPr/>
    </dgm:pt>
    <dgm:pt modelId="{D2ECC485-C9F2-4CF8-BA2E-083DA7487A69}" type="pres">
      <dgm:prSet presAssocID="{42B92FE7-0805-40C8-BC22-03329338CE01}" presName="thickLine" presStyleLbl="alignNode1" presStyleIdx="2" presStyleCnt="5"/>
      <dgm:spPr/>
    </dgm:pt>
    <dgm:pt modelId="{62A180F1-A067-42CE-9BCA-52F81446E73E}" type="pres">
      <dgm:prSet presAssocID="{42B92FE7-0805-40C8-BC22-03329338CE01}" presName="horz1" presStyleCnt="0"/>
      <dgm:spPr/>
    </dgm:pt>
    <dgm:pt modelId="{9D745957-7A92-4299-8B6A-6202D46A37A5}" type="pres">
      <dgm:prSet presAssocID="{42B92FE7-0805-40C8-BC22-03329338CE01}" presName="tx1" presStyleLbl="revTx" presStyleIdx="2" presStyleCnt="5"/>
      <dgm:spPr/>
    </dgm:pt>
    <dgm:pt modelId="{B825DBFF-5DE4-4AFA-B845-06C293EC9C9C}" type="pres">
      <dgm:prSet presAssocID="{42B92FE7-0805-40C8-BC22-03329338CE01}" presName="vert1" presStyleCnt="0"/>
      <dgm:spPr/>
    </dgm:pt>
    <dgm:pt modelId="{B13D8455-A884-4E65-9E4A-576FD82A9C6F}" type="pres">
      <dgm:prSet presAssocID="{8E40B406-F7E8-4EA7-82BD-1D58B1D94EB1}" presName="thickLine" presStyleLbl="alignNode1" presStyleIdx="3" presStyleCnt="5"/>
      <dgm:spPr/>
    </dgm:pt>
    <dgm:pt modelId="{F4C41D7B-2D07-42D5-8FD8-E8DF988410AE}" type="pres">
      <dgm:prSet presAssocID="{8E40B406-F7E8-4EA7-82BD-1D58B1D94EB1}" presName="horz1" presStyleCnt="0"/>
      <dgm:spPr/>
    </dgm:pt>
    <dgm:pt modelId="{447F532D-4420-46C8-9270-EF6FF41FF4C0}" type="pres">
      <dgm:prSet presAssocID="{8E40B406-F7E8-4EA7-82BD-1D58B1D94EB1}" presName="tx1" presStyleLbl="revTx" presStyleIdx="3" presStyleCnt="5"/>
      <dgm:spPr/>
    </dgm:pt>
    <dgm:pt modelId="{CAD1F8C1-46D1-4C1F-93F4-A19D0C8D8CF4}" type="pres">
      <dgm:prSet presAssocID="{8E40B406-F7E8-4EA7-82BD-1D58B1D94EB1}" presName="vert1" presStyleCnt="0"/>
      <dgm:spPr/>
    </dgm:pt>
    <dgm:pt modelId="{24353F97-DA88-43D3-8F33-A3AEC6DA7DDB}" type="pres">
      <dgm:prSet presAssocID="{EB96E7D4-0CD6-4EC1-80EC-4BE8F7401FEE}" presName="thickLine" presStyleLbl="alignNode1" presStyleIdx="4" presStyleCnt="5"/>
      <dgm:spPr/>
    </dgm:pt>
    <dgm:pt modelId="{3DE84868-C9B1-4A86-8E27-9CCDE2AD06D0}" type="pres">
      <dgm:prSet presAssocID="{EB96E7D4-0CD6-4EC1-80EC-4BE8F7401FEE}" presName="horz1" presStyleCnt="0"/>
      <dgm:spPr/>
    </dgm:pt>
    <dgm:pt modelId="{3270714F-A48A-4546-9ECC-771BC3327DE6}" type="pres">
      <dgm:prSet presAssocID="{EB96E7D4-0CD6-4EC1-80EC-4BE8F7401FEE}" presName="tx1" presStyleLbl="revTx" presStyleIdx="4" presStyleCnt="5"/>
      <dgm:spPr/>
    </dgm:pt>
    <dgm:pt modelId="{594512E4-A333-4FF2-9F51-4B8F17BF2D7F}" type="pres">
      <dgm:prSet presAssocID="{EB96E7D4-0CD6-4EC1-80EC-4BE8F7401FEE}" presName="vert1" presStyleCnt="0"/>
      <dgm:spPr/>
    </dgm:pt>
  </dgm:ptLst>
  <dgm:cxnLst>
    <dgm:cxn modelId="{0C89C801-134F-422D-A167-3415BEBEBBC4}" srcId="{6AB35FA6-96D1-448D-B155-79080C463330}" destId="{4547BDC8-8228-4C8B-8755-FDDDFC3F1A4A}" srcOrd="1" destOrd="0" parTransId="{685DDD53-7AEB-44E2-80C1-BCFA373A10DA}" sibTransId="{945E59B7-5374-4D24-AE4E-DC8B281C7550}"/>
    <dgm:cxn modelId="{3B6AB609-80FA-4649-9686-BCF02EEA0F94}" type="presOf" srcId="{6AB35FA6-96D1-448D-B155-79080C463330}" destId="{5AA11629-14C5-4BC1-B504-6D5CF3C233AA}" srcOrd="0" destOrd="0" presId="urn:microsoft.com/office/officeart/2008/layout/LinedList"/>
    <dgm:cxn modelId="{54F0B90D-8AC3-4CF0-BEF4-3F403784600B}" srcId="{6AB35FA6-96D1-448D-B155-79080C463330}" destId="{42B92FE7-0805-40C8-BC22-03329338CE01}" srcOrd="2" destOrd="0" parTransId="{D9EFE9E1-4718-48B3-AF2B-B72DB55A20B5}" sibTransId="{DCC89C3F-186D-4BD6-9666-A789053E9B0A}"/>
    <dgm:cxn modelId="{D579CC19-9562-458D-92B3-1FEDAF2FDA35}" srcId="{6AB35FA6-96D1-448D-B155-79080C463330}" destId="{161EACD2-DDDF-42E5-86CB-27EB47A741AD}" srcOrd="0" destOrd="0" parTransId="{32C5D93C-CB2C-4BE9-98B7-9573BCE84913}" sibTransId="{CCB9BD1A-D278-4CF3-864D-2007F511908C}"/>
    <dgm:cxn modelId="{8379F31A-88B5-4200-B0E2-1BC46F42777B}" type="presOf" srcId="{EB96E7D4-0CD6-4EC1-80EC-4BE8F7401FEE}" destId="{3270714F-A48A-4546-9ECC-771BC3327DE6}" srcOrd="0" destOrd="0" presId="urn:microsoft.com/office/officeart/2008/layout/LinedList"/>
    <dgm:cxn modelId="{82A69B30-0A61-48D1-8CA4-793EE2DCD104}" srcId="{6AB35FA6-96D1-448D-B155-79080C463330}" destId="{EB96E7D4-0CD6-4EC1-80EC-4BE8F7401FEE}" srcOrd="4" destOrd="0" parTransId="{35465184-A3C0-49B4-9F8A-9A9B665F5351}" sibTransId="{F08782D7-7BA2-4355-8300-BBE7F7250A39}"/>
    <dgm:cxn modelId="{C0085E4E-8D1B-42C3-9119-16C0EE0DB4F3}" srcId="{6AB35FA6-96D1-448D-B155-79080C463330}" destId="{8E40B406-F7E8-4EA7-82BD-1D58B1D94EB1}" srcOrd="3" destOrd="0" parTransId="{C74791AD-A934-4034-82FD-4CA809A5D309}" sibTransId="{97B30722-060E-423D-847A-046A49E58F31}"/>
    <dgm:cxn modelId="{3C332474-C584-47F6-8138-58056C1B7583}" type="presOf" srcId="{42B92FE7-0805-40C8-BC22-03329338CE01}" destId="{9D745957-7A92-4299-8B6A-6202D46A37A5}" srcOrd="0" destOrd="0" presId="urn:microsoft.com/office/officeart/2008/layout/LinedList"/>
    <dgm:cxn modelId="{429AFDA0-F6B4-4033-A4F3-E0D58795F031}" type="presOf" srcId="{4547BDC8-8228-4C8B-8755-FDDDFC3F1A4A}" destId="{B005A071-AE57-4BC7-AFC3-739C71B84407}" srcOrd="0" destOrd="0" presId="urn:microsoft.com/office/officeart/2008/layout/LinedList"/>
    <dgm:cxn modelId="{946D4FC0-2EB3-47D8-AFAD-DD975902513A}" type="presOf" srcId="{8E40B406-F7E8-4EA7-82BD-1D58B1D94EB1}" destId="{447F532D-4420-46C8-9270-EF6FF41FF4C0}" srcOrd="0" destOrd="0" presId="urn:microsoft.com/office/officeart/2008/layout/LinedList"/>
    <dgm:cxn modelId="{77C7C0F0-1885-40A4-BD25-D21DBBB0BA72}" type="presOf" srcId="{161EACD2-DDDF-42E5-86CB-27EB47A741AD}" destId="{8D5EDEE0-7235-4B14-94A7-8D403EBDBDC0}" srcOrd="0" destOrd="0" presId="urn:microsoft.com/office/officeart/2008/layout/LinedList"/>
    <dgm:cxn modelId="{BB060B16-D8DF-49D9-9990-2E226F5534DB}" type="presParOf" srcId="{5AA11629-14C5-4BC1-B504-6D5CF3C233AA}" destId="{227B0A9C-22CA-4850-AFFB-F087C339E51F}" srcOrd="0" destOrd="0" presId="urn:microsoft.com/office/officeart/2008/layout/LinedList"/>
    <dgm:cxn modelId="{575BF3ED-B05F-4F85-9CDC-B684F9E825F4}" type="presParOf" srcId="{5AA11629-14C5-4BC1-B504-6D5CF3C233AA}" destId="{83BB4E1A-83DA-4031-9B4A-EC663A334C06}" srcOrd="1" destOrd="0" presId="urn:microsoft.com/office/officeart/2008/layout/LinedList"/>
    <dgm:cxn modelId="{819927EB-C616-49E9-8BAF-483A9143E3B1}" type="presParOf" srcId="{83BB4E1A-83DA-4031-9B4A-EC663A334C06}" destId="{8D5EDEE0-7235-4B14-94A7-8D403EBDBDC0}" srcOrd="0" destOrd="0" presId="urn:microsoft.com/office/officeart/2008/layout/LinedList"/>
    <dgm:cxn modelId="{68FB812B-5ED3-4938-8347-7F17A62581A2}" type="presParOf" srcId="{83BB4E1A-83DA-4031-9B4A-EC663A334C06}" destId="{9EC3FFE4-2D2E-48FA-A849-78E94F0D46BA}" srcOrd="1" destOrd="0" presId="urn:microsoft.com/office/officeart/2008/layout/LinedList"/>
    <dgm:cxn modelId="{7EDAB141-8EE2-415C-9CB9-5ADD4785EBD8}" type="presParOf" srcId="{5AA11629-14C5-4BC1-B504-6D5CF3C233AA}" destId="{6A689D30-33E0-41C7-B071-288235C935A4}" srcOrd="2" destOrd="0" presId="urn:microsoft.com/office/officeart/2008/layout/LinedList"/>
    <dgm:cxn modelId="{DEEB8F6A-FB02-4F27-B4AB-480FFBFAD27A}" type="presParOf" srcId="{5AA11629-14C5-4BC1-B504-6D5CF3C233AA}" destId="{B8B56E2D-FEBE-464C-A78D-DB85B847A903}" srcOrd="3" destOrd="0" presId="urn:microsoft.com/office/officeart/2008/layout/LinedList"/>
    <dgm:cxn modelId="{647769AE-60B7-47F2-BB99-A81E294A2E45}" type="presParOf" srcId="{B8B56E2D-FEBE-464C-A78D-DB85B847A903}" destId="{B005A071-AE57-4BC7-AFC3-739C71B84407}" srcOrd="0" destOrd="0" presId="urn:microsoft.com/office/officeart/2008/layout/LinedList"/>
    <dgm:cxn modelId="{AB3D8164-7392-4300-890E-D3EBA4491017}" type="presParOf" srcId="{B8B56E2D-FEBE-464C-A78D-DB85B847A903}" destId="{945C46FA-3C87-4D72-AD8E-46D3DBB07A89}" srcOrd="1" destOrd="0" presId="urn:microsoft.com/office/officeart/2008/layout/LinedList"/>
    <dgm:cxn modelId="{C92E8F15-67FC-46EF-A073-C93980BCFF71}" type="presParOf" srcId="{5AA11629-14C5-4BC1-B504-6D5CF3C233AA}" destId="{D2ECC485-C9F2-4CF8-BA2E-083DA7487A69}" srcOrd="4" destOrd="0" presId="urn:microsoft.com/office/officeart/2008/layout/LinedList"/>
    <dgm:cxn modelId="{663ED25F-6C41-4322-8E95-CFE19962B426}" type="presParOf" srcId="{5AA11629-14C5-4BC1-B504-6D5CF3C233AA}" destId="{62A180F1-A067-42CE-9BCA-52F81446E73E}" srcOrd="5" destOrd="0" presId="urn:microsoft.com/office/officeart/2008/layout/LinedList"/>
    <dgm:cxn modelId="{B17516D6-ADFD-49B3-A280-1C006BE65FA0}" type="presParOf" srcId="{62A180F1-A067-42CE-9BCA-52F81446E73E}" destId="{9D745957-7A92-4299-8B6A-6202D46A37A5}" srcOrd="0" destOrd="0" presId="urn:microsoft.com/office/officeart/2008/layout/LinedList"/>
    <dgm:cxn modelId="{F6C40ACE-B602-460D-99E7-00085E045502}" type="presParOf" srcId="{62A180F1-A067-42CE-9BCA-52F81446E73E}" destId="{B825DBFF-5DE4-4AFA-B845-06C293EC9C9C}" srcOrd="1" destOrd="0" presId="urn:microsoft.com/office/officeart/2008/layout/LinedList"/>
    <dgm:cxn modelId="{8C1A0404-061C-4875-A740-B8EC31B1D9A6}" type="presParOf" srcId="{5AA11629-14C5-4BC1-B504-6D5CF3C233AA}" destId="{B13D8455-A884-4E65-9E4A-576FD82A9C6F}" srcOrd="6" destOrd="0" presId="urn:microsoft.com/office/officeart/2008/layout/LinedList"/>
    <dgm:cxn modelId="{D0C4D3E6-A5C3-4C00-B651-18C6F554CC83}" type="presParOf" srcId="{5AA11629-14C5-4BC1-B504-6D5CF3C233AA}" destId="{F4C41D7B-2D07-42D5-8FD8-E8DF988410AE}" srcOrd="7" destOrd="0" presId="urn:microsoft.com/office/officeart/2008/layout/LinedList"/>
    <dgm:cxn modelId="{54F78C18-9F2F-4B63-B88D-A9D4590B04B7}" type="presParOf" srcId="{F4C41D7B-2D07-42D5-8FD8-E8DF988410AE}" destId="{447F532D-4420-46C8-9270-EF6FF41FF4C0}" srcOrd="0" destOrd="0" presId="urn:microsoft.com/office/officeart/2008/layout/LinedList"/>
    <dgm:cxn modelId="{2DD998B3-3C6C-4DBE-A130-AAC250DFBF3D}" type="presParOf" srcId="{F4C41D7B-2D07-42D5-8FD8-E8DF988410AE}" destId="{CAD1F8C1-46D1-4C1F-93F4-A19D0C8D8CF4}" srcOrd="1" destOrd="0" presId="urn:microsoft.com/office/officeart/2008/layout/LinedList"/>
    <dgm:cxn modelId="{C2325022-421F-4FEE-9730-B59751337746}" type="presParOf" srcId="{5AA11629-14C5-4BC1-B504-6D5CF3C233AA}" destId="{24353F97-DA88-43D3-8F33-A3AEC6DA7DDB}" srcOrd="8" destOrd="0" presId="urn:microsoft.com/office/officeart/2008/layout/LinedList"/>
    <dgm:cxn modelId="{3FB68083-9C4B-46FF-B690-6C161B4A93BA}" type="presParOf" srcId="{5AA11629-14C5-4BC1-B504-6D5CF3C233AA}" destId="{3DE84868-C9B1-4A86-8E27-9CCDE2AD06D0}" srcOrd="9" destOrd="0" presId="urn:microsoft.com/office/officeart/2008/layout/LinedList"/>
    <dgm:cxn modelId="{06A3372A-5548-42B7-B0C4-4B57C290B547}" type="presParOf" srcId="{3DE84868-C9B1-4A86-8E27-9CCDE2AD06D0}" destId="{3270714F-A48A-4546-9ECC-771BC3327DE6}" srcOrd="0" destOrd="0" presId="urn:microsoft.com/office/officeart/2008/layout/LinedList"/>
    <dgm:cxn modelId="{45670CA3-F751-4E01-B66A-9A4B4F5858FA}" type="presParOf" srcId="{3DE84868-C9B1-4A86-8E27-9CCDE2AD06D0}" destId="{594512E4-A333-4FF2-9F51-4B8F17BF2D7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180A8C1-C2FC-40A0-9F49-4A206F699F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380379-A1B8-4F03-9691-F930A35B1E04}">
      <dgm:prSet/>
      <dgm:spPr/>
      <dgm:t>
        <a:bodyPr/>
        <a:lstStyle/>
        <a:p>
          <a:r>
            <a:rPr lang="en-US" dirty="0"/>
            <a:t>Ai </a:t>
          </a:r>
          <a:r>
            <a:rPr lang="en-US" dirty="0" err="1"/>
            <a:t>được</a:t>
          </a:r>
          <a:r>
            <a:rPr lang="en-US" dirty="0"/>
            <a:t> </a:t>
          </a:r>
          <a:r>
            <a:rPr lang="en-US" dirty="0" err="1"/>
            <a:t>phép</a:t>
          </a:r>
          <a:r>
            <a:rPr lang="en-US" dirty="0"/>
            <a:t> </a:t>
          </a:r>
          <a:r>
            <a:rPr lang="en-US" dirty="0" err="1"/>
            <a:t>truy</a:t>
          </a:r>
          <a:r>
            <a:rPr lang="en-US" dirty="0"/>
            <a:t> </a:t>
          </a:r>
          <a:r>
            <a:rPr lang="en-US" dirty="0" err="1"/>
            <a:t>cập</a:t>
          </a:r>
          <a:r>
            <a:rPr lang="en-US" dirty="0"/>
            <a:t> </a:t>
          </a:r>
          <a:r>
            <a:rPr lang="en-US" dirty="0" err="1"/>
            <a:t>từ</a:t>
          </a:r>
          <a:r>
            <a:rPr lang="en-US" dirty="0"/>
            <a:t> </a:t>
          </a:r>
          <a:r>
            <a:rPr lang="en-US" dirty="0" err="1"/>
            <a:t>xa</a:t>
          </a:r>
          <a:r>
            <a:rPr lang="en-US" dirty="0"/>
            <a:t>?</a:t>
          </a:r>
        </a:p>
      </dgm:t>
    </dgm:pt>
    <dgm:pt modelId="{923BD237-8489-4180-9D0A-89B85832A8CF}" type="parTrans" cxnId="{4320FC68-5EC9-4F16-9573-F1EFC42DE2A5}">
      <dgm:prSet/>
      <dgm:spPr/>
      <dgm:t>
        <a:bodyPr/>
        <a:lstStyle/>
        <a:p>
          <a:endParaRPr lang="en-US"/>
        </a:p>
      </dgm:t>
    </dgm:pt>
    <dgm:pt modelId="{FC4E9205-6987-4313-A168-A40D003DE5AF}" type="sibTrans" cxnId="{4320FC68-5EC9-4F16-9573-F1EFC42DE2A5}">
      <dgm:prSet/>
      <dgm:spPr/>
      <dgm:t>
        <a:bodyPr/>
        <a:lstStyle/>
        <a:p>
          <a:endParaRPr lang="en-US"/>
        </a:p>
      </dgm:t>
    </dgm:pt>
    <dgm:pt modelId="{AD39B292-B3B2-4F86-94FA-7D00B60BC872}">
      <dgm:prSet/>
      <dgm:spPr/>
      <dgm:t>
        <a:bodyPr/>
        <a:lstStyle/>
        <a:p>
          <a:r>
            <a:rPr lang="en-US" dirty="0" err="1"/>
            <a:t>Công</a:t>
          </a:r>
          <a:r>
            <a:rPr lang="en-US" dirty="0"/>
            <a:t> ty </a:t>
          </a:r>
          <a:r>
            <a:rPr lang="en-US" dirty="0" err="1"/>
            <a:t>hỗ</a:t>
          </a:r>
          <a:r>
            <a:rPr lang="en-US" dirty="0"/>
            <a:t> </a:t>
          </a:r>
          <a:r>
            <a:rPr lang="en-US" dirty="0" err="1"/>
            <a:t>trợ</a:t>
          </a:r>
          <a:r>
            <a:rPr lang="en-US" dirty="0"/>
            <a:t> </a:t>
          </a:r>
          <a:r>
            <a:rPr lang="en-US" dirty="0" err="1"/>
            <a:t>những</a:t>
          </a:r>
          <a:r>
            <a:rPr lang="en-US" dirty="0"/>
            <a:t> </a:t>
          </a:r>
          <a:r>
            <a:rPr lang="en-US" dirty="0" err="1"/>
            <a:t>phương</a:t>
          </a:r>
          <a:r>
            <a:rPr lang="en-US" dirty="0"/>
            <a:t> </a:t>
          </a:r>
          <a:r>
            <a:rPr lang="en-US" dirty="0" err="1"/>
            <a:t>pháp</a:t>
          </a:r>
          <a:r>
            <a:rPr lang="en-US" dirty="0"/>
            <a:t> </a:t>
          </a:r>
          <a:r>
            <a:rPr lang="en-US" dirty="0" err="1"/>
            <a:t>cụ</a:t>
          </a:r>
          <a:r>
            <a:rPr lang="en-US" dirty="0"/>
            <a:t> </a:t>
          </a:r>
          <a:r>
            <a:rPr lang="en-US" dirty="0" err="1"/>
            <a:t>thể</a:t>
          </a:r>
          <a:r>
            <a:rPr lang="en-US" dirty="0"/>
            <a:t> </a:t>
          </a:r>
          <a:r>
            <a:rPr lang="en-US" dirty="0" err="1"/>
            <a:t>nào</a:t>
          </a:r>
          <a:r>
            <a:rPr lang="en-US" dirty="0"/>
            <a:t> (</a:t>
          </a:r>
          <a:r>
            <a:rPr lang="en-US" dirty="0" err="1"/>
            <a:t>chẳng</a:t>
          </a:r>
          <a:r>
            <a:rPr lang="en-US" dirty="0"/>
            <a:t> </a:t>
          </a:r>
          <a:r>
            <a:rPr lang="en-US" dirty="0" err="1"/>
            <a:t>hạn</a:t>
          </a:r>
          <a:r>
            <a:rPr lang="en-US" dirty="0"/>
            <a:t> </a:t>
          </a:r>
          <a:r>
            <a:rPr lang="en-US" dirty="0" err="1"/>
            <a:t>như</a:t>
          </a:r>
          <a:r>
            <a:rPr lang="en-US" dirty="0"/>
            <a:t> modem </a:t>
          </a:r>
          <a:r>
            <a:rPr lang="en-US" dirty="0" err="1"/>
            <a:t>cáp</a:t>
          </a:r>
          <a:r>
            <a:rPr lang="en-US" dirty="0"/>
            <a:t>/DSL </a:t>
          </a:r>
          <a:r>
            <a:rPr lang="en-US" dirty="0" err="1"/>
            <a:t>hoặc</a:t>
          </a:r>
          <a:r>
            <a:rPr lang="en-US" dirty="0"/>
            <a:t> quay </a:t>
          </a:r>
          <a:r>
            <a:rPr lang="en-US" dirty="0" err="1"/>
            <a:t>số</a:t>
          </a:r>
          <a:r>
            <a:rPr lang="en-US" dirty="0"/>
            <a:t>)?</a:t>
          </a:r>
        </a:p>
      </dgm:t>
    </dgm:pt>
    <dgm:pt modelId="{443C5589-E12C-4A4F-BA77-7D327482C33A}" type="parTrans" cxnId="{A6583E61-EA19-4F05-B2C5-A4E0C20B7656}">
      <dgm:prSet/>
      <dgm:spPr/>
      <dgm:t>
        <a:bodyPr/>
        <a:lstStyle/>
        <a:p>
          <a:endParaRPr lang="en-US"/>
        </a:p>
      </dgm:t>
    </dgm:pt>
    <dgm:pt modelId="{B214E1CE-0C33-4E63-8B0D-7D96BC8EF997}" type="sibTrans" cxnId="{A6583E61-EA19-4F05-B2C5-A4E0C20B7656}">
      <dgm:prSet/>
      <dgm:spPr/>
      <dgm:t>
        <a:bodyPr/>
        <a:lstStyle/>
        <a:p>
          <a:endParaRPr lang="en-US"/>
        </a:p>
      </dgm:t>
    </dgm:pt>
    <dgm:pt modelId="{0AEF5ED3-169A-4930-9EED-B02A3C87A3DD}">
      <dgm:prSet/>
      <dgm:spPr/>
      <dgm:t>
        <a:bodyPr/>
        <a:lstStyle/>
        <a:p>
          <a:r>
            <a:rPr lang="en-US"/>
            <a:t>Modem quay số có được phép sử dụng trong mạng nội bộ không?</a:t>
          </a:r>
        </a:p>
      </dgm:t>
    </dgm:pt>
    <dgm:pt modelId="{49B7779A-E88F-4BD0-97D0-53A930D456D2}" type="parTrans" cxnId="{C57F61CC-5AD1-4552-8DA4-D2F3699DF9E2}">
      <dgm:prSet/>
      <dgm:spPr/>
      <dgm:t>
        <a:bodyPr/>
        <a:lstStyle/>
        <a:p>
          <a:endParaRPr lang="en-US"/>
        </a:p>
      </dgm:t>
    </dgm:pt>
    <dgm:pt modelId="{A5731C63-BC67-47D7-B4AE-16889D065C77}" type="sibTrans" cxnId="{C57F61CC-5AD1-4552-8DA4-D2F3699DF9E2}">
      <dgm:prSet/>
      <dgm:spPr/>
      <dgm:t>
        <a:bodyPr/>
        <a:lstStyle/>
        <a:p>
          <a:endParaRPr lang="en-US"/>
        </a:p>
      </dgm:t>
    </dgm:pt>
    <dgm:pt modelId="{30CFE6DA-5B3D-4273-86ED-432E85942044}">
      <dgm:prSet/>
      <dgm:spPr/>
      <dgm:t>
        <a:bodyPr/>
        <a:lstStyle/>
        <a:p>
          <a:r>
            <a:rPr lang="en-US" dirty="0" err="1"/>
            <a:t>Có</a:t>
          </a:r>
          <a:r>
            <a:rPr lang="en-US" dirty="0"/>
            <a:t> </a:t>
          </a:r>
          <a:r>
            <a:rPr lang="en-US" dirty="0" err="1"/>
            <a:t>bất</a:t>
          </a:r>
          <a:r>
            <a:rPr lang="en-US" dirty="0"/>
            <a:t> </a:t>
          </a:r>
          <a:r>
            <a:rPr lang="en-US" dirty="0" err="1"/>
            <a:t>kỳ</a:t>
          </a:r>
          <a:r>
            <a:rPr lang="en-US" dirty="0"/>
            <a:t> </a:t>
          </a:r>
          <a:r>
            <a:rPr lang="en-US" dirty="0" err="1"/>
            <a:t>yêu</a:t>
          </a:r>
          <a:r>
            <a:rPr lang="en-US" dirty="0"/>
            <a:t> </a:t>
          </a:r>
          <a:r>
            <a:rPr lang="en-US" dirty="0" err="1"/>
            <a:t>cầu</a:t>
          </a:r>
          <a:r>
            <a:rPr lang="en-US" dirty="0"/>
            <a:t> </a:t>
          </a:r>
          <a:r>
            <a:rPr lang="en-US" dirty="0" err="1"/>
            <a:t>bổ</a:t>
          </a:r>
          <a:r>
            <a:rPr lang="en-US" dirty="0"/>
            <a:t> sung </a:t>
          </a:r>
          <a:r>
            <a:rPr lang="en-US" dirty="0" err="1"/>
            <a:t>nào</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phần</a:t>
          </a:r>
          <a:r>
            <a:rPr lang="en-US" dirty="0"/>
            <a:t> </a:t>
          </a:r>
          <a:r>
            <a:rPr lang="en-US" dirty="0" err="1"/>
            <a:t>mềm</a:t>
          </a:r>
          <a:r>
            <a:rPr lang="en-US" dirty="0"/>
            <a:t> </a:t>
          </a:r>
          <a:r>
            <a:rPr lang="en-US" dirty="0" err="1"/>
            <a:t>bảo</a:t>
          </a:r>
          <a:r>
            <a:rPr lang="en-US" dirty="0"/>
            <a:t> </a:t>
          </a:r>
          <a:r>
            <a:rPr lang="en-US" dirty="0" err="1"/>
            <a:t>mật</a:t>
          </a:r>
          <a:r>
            <a:rPr lang="en-US" dirty="0"/>
            <a:t> </a:t>
          </a:r>
          <a:r>
            <a:rPr lang="en-US" dirty="0" err="1"/>
            <a:t>và</a:t>
          </a:r>
          <a:r>
            <a:rPr lang="en-US" dirty="0"/>
            <a:t> </a:t>
          </a:r>
          <a:r>
            <a:rPr lang="en-US" dirty="0" err="1"/>
            <a:t>chống</a:t>
          </a:r>
          <a:r>
            <a:rPr lang="en-US" dirty="0"/>
            <a:t> vi-</a:t>
          </a:r>
          <a:r>
            <a:rPr lang="en-US" dirty="0" err="1"/>
            <a:t>rút</a:t>
          </a:r>
          <a:r>
            <a:rPr lang="en-US" dirty="0"/>
            <a:t> </a:t>
          </a:r>
          <a:r>
            <a:rPr lang="en-US" dirty="0" err="1"/>
            <a:t>bắt</a:t>
          </a:r>
          <a:r>
            <a:rPr lang="en-US" dirty="0"/>
            <a:t> </a:t>
          </a:r>
          <a:r>
            <a:rPr lang="en-US" dirty="0" err="1"/>
            <a:t>buộc</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từ</a:t>
          </a:r>
          <a:r>
            <a:rPr lang="en-US" dirty="0"/>
            <a:t> </a:t>
          </a:r>
          <a:r>
            <a:rPr lang="en-US" dirty="0" err="1"/>
            <a:t>xa</a:t>
          </a:r>
          <a:r>
            <a:rPr lang="en-US" dirty="0"/>
            <a:t> </a:t>
          </a:r>
          <a:r>
            <a:rPr lang="en-US" dirty="0" err="1"/>
            <a:t>không</a:t>
          </a:r>
          <a:r>
            <a:rPr lang="en-US" dirty="0"/>
            <a:t>?</a:t>
          </a:r>
        </a:p>
      </dgm:t>
    </dgm:pt>
    <dgm:pt modelId="{6316BF78-7283-41D4-86B3-D677F2CA16C2}" type="parTrans" cxnId="{8BE68AA8-4CB4-4A9B-899D-5CF290D0CFA4}">
      <dgm:prSet/>
      <dgm:spPr/>
      <dgm:t>
        <a:bodyPr/>
        <a:lstStyle/>
        <a:p>
          <a:endParaRPr lang="en-US"/>
        </a:p>
      </dgm:t>
    </dgm:pt>
    <dgm:pt modelId="{D68E0541-737C-4B09-BEDB-BA425D790FAC}" type="sibTrans" cxnId="{8BE68AA8-4CB4-4A9B-899D-5CF290D0CFA4}">
      <dgm:prSet/>
      <dgm:spPr/>
      <dgm:t>
        <a:bodyPr/>
        <a:lstStyle/>
        <a:p>
          <a:endParaRPr lang="en-US"/>
        </a:p>
      </dgm:t>
    </dgm:pt>
    <dgm:pt modelId="{A24BE8EA-24F2-425B-946C-DC9F18CFE13E}">
      <dgm:prSet/>
      <dgm:spPr/>
      <dgm:t>
        <a:bodyPr/>
        <a:lstStyle/>
        <a:p>
          <a:r>
            <a:rPr lang="en-US"/>
            <a:t>Các thành viên khác trong gia đình có thể sử dụng mạng của công ty không?</a:t>
          </a:r>
        </a:p>
      </dgm:t>
    </dgm:pt>
    <dgm:pt modelId="{E9929871-ED38-4531-BAF8-4DD51B72BAAC}" type="parTrans" cxnId="{5455DE16-30CF-4232-8834-40D9363D8B6C}">
      <dgm:prSet/>
      <dgm:spPr/>
      <dgm:t>
        <a:bodyPr/>
        <a:lstStyle/>
        <a:p>
          <a:endParaRPr lang="en-US"/>
        </a:p>
      </dgm:t>
    </dgm:pt>
    <dgm:pt modelId="{B27C0BCF-862E-4CED-8A21-2F6E08ED06AC}" type="sibTrans" cxnId="{5455DE16-30CF-4232-8834-40D9363D8B6C}">
      <dgm:prSet/>
      <dgm:spPr/>
      <dgm:t>
        <a:bodyPr/>
        <a:lstStyle/>
        <a:p>
          <a:endParaRPr lang="en-US"/>
        </a:p>
      </dgm:t>
    </dgm:pt>
    <dgm:pt modelId="{B8B652D8-8E99-41CF-9001-D6C4139B63D1}">
      <dgm:prSet/>
      <dgm:spPr/>
      <dgm:t>
        <a:bodyPr/>
        <a:lstStyle/>
        <a:p>
          <a:r>
            <a:rPr lang="en-US"/>
            <a:t>Có bất kỳ hạn chế nào đối với dữ liệu nào có thể được truy cập từ xa không?</a:t>
          </a:r>
        </a:p>
      </dgm:t>
    </dgm:pt>
    <dgm:pt modelId="{8F520C4E-958C-4AB6-A68A-D78BDCE41753}" type="parTrans" cxnId="{C3445C1D-C496-46EC-9BAF-8B540B49D266}">
      <dgm:prSet/>
      <dgm:spPr/>
      <dgm:t>
        <a:bodyPr/>
        <a:lstStyle/>
        <a:p>
          <a:endParaRPr lang="en-US"/>
        </a:p>
      </dgm:t>
    </dgm:pt>
    <dgm:pt modelId="{C831075A-9360-461D-9007-9EF4596D388D}" type="sibTrans" cxnId="{C3445C1D-C496-46EC-9BAF-8B540B49D266}">
      <dgm:prSet/>
      <dgm:spPr/>
      <dgm:t>
        <a:bodyPr/>
        <a:lstStyle/>
        <a:p>
          <a:endParaRPr lang="en-US"/>
        </a:p>
      </dgm:t>
    </dgm:pt>
    <dgm:pt modelId="{A8882ACE-C2FC-4F68-A162-311D7F61E5BC}" type="pres">
      <dgm:prSet presAssocID="{3180A8C1-C2FC-40A0-9F49-4A206F699F6B}" presName="linear" presStyleCnt="0">
        <dgm:presLayoutVars>
          <dgm:animLvl val="lvl"/>
          <dgm:resizeHandles val="exact"/>
        </dgm:presLayoutVars>
      </dgm:prSet>
      <dgm:spPr/>
    </dgm:pt>
    <dgm:pt modelId="{45B60AD6-7A76-4B9E-A2C5-B28F8D9F7D18}" type="pres">
      <dgm:prSet presAssocID="{35380379-A1B8-4F03-9691-F930A35B1E04}" presName="parentText" presStyleLbl="node1" presStyleIdx="0" presStyleCnt="6" custLinFactNeighborX="-2890" custLinFactNeighborY="18205">
        <dgm:presLayoutVars>
          <dgm:chMax val="0"/>
          <dgm:bulletEnabled val="1"/>
        </dgm:presLayoutVars>
      </dgm:prSet>
      <dgm:spPr/>
    </dgm:pt>
    <dgm:pt modelId="{C797BF86-B4DE-4015-9793-1AA3841B4B65}" type="pres">
      <dgm:prSet presAssocID="{FC4E9205-6987-4313-A168-A40D003DE5AF}" presName="spacer" presStyleCnt="0"/>
      <dgm:spPr/>
    </dgm:pt>
    <dgm:pt modelId="{E2227095-6C9D-4248-9020-05884163FDDE}" type="pres">
      <dgm:prSet presAssocID="{AD39B292-B3B2-4F86-94FA-7D00B60BC872}" presName="parentText" presStyleLbl="node1" presStyleIdx="1" presStyleCnt="6">
        <dgm:presLayoutVars>
          <dgm:chMax val="0"/>
          <dgm:bulletEnabled val="1"/>
        </dgm:presLayoutVars>
      </dgm:prSet>
      <dgm:spPr/>
    </dgm:pt>
    <dgm:pt modelId="{88846610-23ED-4E6C-B8B5-CA37DA567E5C}" type="pres">
      <dgm:prSet presAssocID="{B214E1CE-0C33-4E63-8B0D-7D96BC8EF997}" presName="spacer" presStyleCnt="0"/>
      <dgm:spPr/>
    </dgm:pt>
    <dgm:pt modelId="{1F341D9D-3D0E-4E67-B352-2C2DC180F294}" type="pres">
      <dgm:prSet presAssocID="{0AEF5ED3-169A-4930-9EED-B02A3C87A3DD}" presName="parentText" presStyleLbl="node1" presStyleIdx="2" presStyleCnt="6">
        <dgm:presLayoutVars>
          <dgm:chMax val="0"/>
          <dgm:bulletEnabled val="1"/>
        </dgm:presLayoutVars>
      </dgm:prSet>
      <dgm:spPr/>
    </dgm:pt>
    <dgm:pt modelId="{81324F96-C61C-478B-9389-CB339B5485D3}" type="pres">
      <dgm:prSet presAssocID="{A5731C63-BC67-47D7-B4AE-16889D065C77}" presName="spacer" presStyleCnt="0"/>
      <dgm:spPr/>
    </dgm:pt>
    <dgm:pt modelId="{CA7C50B5-0DDD-4E31-A864-3B2B252038B5}" type="pres">
      <dgm:prSet presAssocID="{30CFE6DA-5B3D-4273-86ED-432E85942044}" presName="parentText" presStyleLbl="node1" presStyleIdx="3" presStyleCnt="6">
        <dgm:presLayoutVars>
          <dgm:chMax val="0"/>
          <dgm:bulletEnabled val="1"/>
        </dgm:presLayoutVars>
      </dgm:prSet>
      <dgm:spPr/>
    </dgm:pt>
    <dgm:pt modelId="{A12D322B-06F3-4301-B4D5-29A1F1F8566E}" type="pres">
      <dgm:prSet presAssocID="{D68E0541-737C-4B09-BEDB-BA425D790FAC}" presName="spacer" presStyleCnt="0"/>
      <dgm:spPr/>
    </dgm:pt>
    <dgm:pt modelId="{7E7974FE-8206-4CD1-88F8-2122549AE2FE}" type="pres">
      <dgm:prSet presAssocID="{A24BE8EA-24F2-425B-946C-DC9F18CFE13E}" presName="parentText" presStyleLbl="node1" presStyleIdx="4" presStyleCnt="6">
        <dgm:presLayoutVars>
          <dgm:chMax val="0"/>
          <dgm:bulletEnabled val="1"/>
        </dgm:presLayoutVars>
      </dgm:prSet>
      <dgm:spPr/>
    </dgm:pt>
    <dgm:pt modelId="{D3EC11EF-EB96-4902-AE4E-F46B53AE8E37}" type="pres">
      <dgm:prSet presAssocID="{B27C0BCF-862E-4CED-8A21-2F6E08ED06AC}" presName="spacer" presStyleCnt="0"/>
      <dgm:spPr/>
    </dgm:pt>
    <dgm:pt modelId="{49EB4979-0CFA-4B9F-92C8-B7B57D37007F}" type="pres">
      <dgm:prSet presAssocID="{B8B652D8-8E99-41CF-9001-D6C4139B63D1}" presName="parentText" presStyleLbl="node1" presStyleIdx="5" presStyleCnt="6">
        <dgm:presLayoutVars>
          <dgm:chMax val="0"/>
          <dgm:bulletEnabled val="1"/>
        </dgm:presLayoutVars>
      </dgm:prSet>
      <dgm:spPr/>
    </dgm:pt>
  </dgm:ptLst>
  <dgm:cxnLst>
    <dgm:cxn modelId="{5455DE16-30CF-4232-8834-40D9363D8B6C}" srcId="{3180A8C1-C2FC-40A0-9F49-4A206F699F6B}" destId="{A24BE8EA-24F2-425B-946C-DC9F18CFE13E}" srcOrd="4" destOrd="0" parTransId="{E9929871-ED38-4531-BAF8-4DD51B72BAAC}" sibTransId="{B27C0BCF-862E-4CED-8A21-2F6E08ED06AC}"/>
    <dgm:cxn modelId="{C3445C1D-C496-46EC-9BAF-8B540B49D266}" srcId="{3180A8C1-C2FC-40A0-9F49-4A206F699F6B}" destId="{B8B652D8-8E99-41CF-9001-D6C4139B63D1}" srcOrd="5" destOrd="0" parTransId="{8F520C4E-958C-4AB6-A68A-D78BDCE41753}" sibTransId="{C831075A-9360-461D-9007-9EF4596D388D}"/>
    <dgm:cxn modelId="{765B6725-E99D-45FB-B57D-8275DE70D9EE}" type="presOf" srcId="{AD39B292-B3B2-4F86-94FA-7D00B60BC872}" destId="{E2227095-6C9D-4248-9020-05884163FDDE}" srcOrd="0" destOrd="0" presId="urn:microsoft.com/office/officeart/2005/8/layout/vList2"/>
    <dgm:cxn modelId="{C0F4DE38-0ED7-4A8F-86CB-BB7B36CE7A44}" type="presOf" srcId="{30CFE6DA-5B3D-4273-86ED-432E85942044}" destId="{CA7C50B5-0DDD-4E31-A864-3B2B252038B5}" srcOrd="0" destOrd="0" presId="urn:microsoft.com/office/officeart/2005/8/layout/vList2"/>
    <dgm:cxn modelId="{A6583E61-EA19-4F05-B2C5-A4E0C20B7656}" srcId="{3180A8C1-C2FC-40A0-9F49-4A206F699F6B}" destId="{AD39B292-B3B2-4F86-94FA-7D00B60BC872}" srcOrd="1" destOrd="0" parTransId="{443C5589-E12C-4A4F-BA77-7D327482C33A}" sibTransId="{B214E1CE-0C33-4E63-8B0D-7D96BC8EF997}"/>
    <dgm:cxn modelId="{4320FC68-5EC9-4F16-9573-F1EFC42DE2A5}" srcId="{3180A8C1-C2FC-40A0-9F49-4A206F699F6B}" destId="{35380379-A1B8-4F03-9691-F930A35B1E04}" srcOrd="0" destOrd="0" parTransId="{923BD237-8489-4180-9D0A-89B85832A8CF}" sibTransId="{FC4E9205-6987-4313-A168-A40D003DE5AF}"/>
    <dgm:cxn modelId="{761F2A6E-5989-4C3A-9FA5-F2F15BEDF909}" type="presOf" srcId="{0AEF5ED3-169A-4930-9EED-B02A3C87A3DD}" destId="{1F341D9D-3D0E-4E67-B352-2C2DC180F294}" srcOrd="0" destOrd="0" presId="urn:microsoft.com/office/officeart/2005/8/layout/vList2"/>
    <dgm:cxn modelId="{570B4A72-93AB-4B5C-B0B6-9ED32E732A18}" type="presOf" srcId="{3180A8C1-C2FC-40A0-9F49-4A206F699F6B}" destId="{A8882ACE-C2FC-4F68-A162-311D7F61E5BC}" srcOrd="0" destOrd="0" presId="urn:microsoft.com/office/officeart/2005/8/layout/vList2"/>
    <dgm:cxn modelId="{6A57DC56-87F0-45C8-A012-D5FFE690C8F1}" type="presOf" srcId="{B8B652D8-8E99-41CF-9001-D6C4139B63D1}" destId="{49EB4979-0CFA-4B9F-92C8-B7B57D37007F}" srcOrd="0" destOrd="0" presId="urn:microsoft.com/office/officeart/2005/8/layout/vList2"/>
    <dgm:cxn modelId="{97187591-A00F-4E4C-B3B5-4B703F813D41}" type="presOf" srcId="{35380379-A1B8-4F03-9691-F930A35B1E04}" destId="{45B60AD6-7A76-4B9E-A2C5-B28F8D9F7D18}" srcOrd="0" destOrd="0" presId="urn:microsoft.com/office/officeart/2005/8/layout/vList2"/>
    <dgm:cxn modelId="{8BE68AA8-4CB4-4A9B-899D-5CF290D0CFA4}" srcId="{3180A8C1-C2FC-40A0-9F49-4A206F699F6B}" destId="{30CFE6DA-5B3D-4273-86ED-432E85942044}" srcOrd="3" destOrd="0" parTransId="{6316BF78-7283-41D4-86B3-D677F2CA16C2}" sibTransId="{D68E0541-737C-4B09-BEDB-BA425D790FAC}"/>
    <dgm:cxn modelId="{C57F61CC-5AD1-4552-8DA4-D2F3699DF9E2}" srcId="{3180A8C1-C2FC-40A0-9F49-4A206F699F6B}" destId="{0AEF5ED3-169A-4930-9EED-B02A3C87A3DD}" srcOrd="2" destOrd="0" parTransId="{49B7779A-E88F-4BD0-97D0-53A930D456D2}" sibTransId="{A5731C63-BC67-47D7-B4AE-16889D065C77}"/>
    <dgm:cxn modelId="{191F3CD8-806A-4712-879C-E0E7793BA40F}" type="presOf" srcId="{A24BE8EA-24F2-425B-946C-DC9F18CFE13E}" destId="{7E7974FE-8206-4CD1-88F8-2122549AE2FE}" srcOrd="0" destOrd="0" presId="urn:microsoft.com/office/officeart/2005/8/layout/vList2"/>
    <dgm:cxn modelId="{ACE3CC41-62EB-4AC8-8F6A-054815782F22}" type="presParOf" srcId="{A8882ACE-C2FC-4F68-A162-311D7F61E5BC}" destId="{45B60AD6-7A76-4B9E-A2C5-B28F8D9F7D18}" srcOrd="0" destOrd="0" presId="urn:microsoft.com/office/officeart/2005/8/layout/vList2"/>
    <dgm:cxn modelId="{96801F8D-AAED-4FD6-B09B-AA103FA6558E}" type="presParOf" srcId="{A8882ACE-C2FC-4F68-A162-311D7F61E5BC}" destId="{C797BF86-B4DE-4015-9793-1AA3841B4B65}" srcOrd="1" destOrd="0" presId="urn:microsoft.com/office/officeart/2005/8/layout/vList2"/>
    <dgm:cxn modelId="{29F1A861-BB7B-4D9B-BFC7-48168A1AAAF8}" type="presParOf" srcId="{A8882ACE-C2FC-4F68-A162-311D7F61E5BC}" destId="{E2227095-6C9D-4248-9020-05884163FDDE}" srcOrd="2" destOrd="0" presId="urn:microsoft.com/office/officeart/2005/8/layout/vList2"/>
    <dgm:cxn modelId="{9FE64DA6-8CD1-49D4-AE37-6397EBC0C994}" type="presParOf" srcId="{A8882ACE-C2FC-4F68-A162-311D7F61E5BC}" destId="{88846610-23ED-4E6C-B8B5-CA37DA567E5C}" srcOrd="3" destOrd="0" presId="urn:microsoft.com/office/officeart/2005/8/layout/vList2"/>
    <dgm:cxn modelId="{B347F9FA-4650-48EC-BEC5-7ACAC4922AE7}" type="presParOf" srcId="{A8882ACE-C2FC-4F68-A162-311D7F61E5BC}" destId="{1F341D9D-3D0E-4E67-B352-2C2DC180F294}" srcOrd="4" destOrd="0" presId="urn:microsoft.com/office/officeart/2005/8/layout/vList2"/>
    <dgm:cxn modelId="{460F6093-06CD-4338-BDD7-C744B49F9E05}" type="presParOf" srcId="{A8882ACE-C2FC-4F68-A162-311D7F61E5BC}" destId="{81324F96-C61C-478B-9389-CB339B5485D3}" srcOrd="5" destOrd="0" presId="urn:microsoft.com/office/officeart/2005/8/layout/vList2"/>
    <dgm:cxn modelId="{BF78AA5C-1DAA-49F5-A7F6-698BDBAD78E7}" type="presParOf" srcId="{A8882ACE-C2FC-4F68-A162-311D7F61E5BC}" destId="{CA7C50B5-0DDD-4E31-A864-3B2B252038B5}" srcOrd="6" destOrd="0" presId="urn:microsoft.com/office/officeart/2005/8/layout/vList2"/>
    <dgm:cxn modelId="{6E811DAD-BD7B-40AC-89A7-E3A958C8992A}" type="presParOf" srcId="{A8882ACE-C2FC-4F68-A162-311D7F61E5BC}" destId="{A12D322B-06F3-4301-B4D5-29A1F1F8566E}" srcOrd="7" destOrd="0" presId="urn:microsoft.com/office/officeart/2005/8/layout/vList2"/>
    <dgm:cxn modelId="{1593F017-C0B9-4374-B9E5-F1AA6563CC91}" type="presParOf" srcId="{A8882ACE-C2FC-4F68-A162-311D7F61E5BC}" destId="{7E7974FE-8206-4CD1-88F8-2122549AE2FE}" srcOrd="8" destOrd="0" presId="urn:microsoft.com/office/officeart/2005/8/layout/vList2"/>
    <dgm:cxn modelId="{53F89D2C-8789-432D-B552-B4253B96FC8D}" type="presParOf" srcId="{A8882ACE-C2FC-4F68-A162-311D7F61E5BC}" destId="{D3EC11EF-EB96-4902-AE4E-F46B53AE8E37}" srcOrd="9" destOrd="0" presId="urn:microsoft.com/office/officeart/2005/8/layout/vList2"/>
    <dgm:cxn modelId="{B51E5482-66C0-42D7-9BED-46E9F19A9224}" type="presParOf" srcId="{A8882ACE-C2FC-4F68-A162-311D7F61E5BC}" destId="{49EB4979-0CFA-4B9F-92C8-B7B57D37007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8DE7209-69C9-40D5-B0E6-84ADF31BD23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E4EDAF8-B03D-455D-8682-7951F889BB9A}">
      <dgm:prSet/>
      <dgm:spPr/>
      <dgm:t>
        <a:bodyPr/>
        <a:lstStyle/>
        <a:p>
          <a:r>
            <a:rPr lang="en-US"/>
            <a:t>Mức độ nhạy cảm của thông tin là gì?</a:t>
          </a:r>
        </a:p>
      </dgm:t>
    </dgm:pt>
    <dgm:pt modelId="{EDA26EC8-2D97-46DA-9B4D-FB020DA1DC41}" type="parTrans" cxnId="{D56F506B-AED8-4322-B418-35FEC5961198}">
      <dgm:prSet/>
      <dgm:spPr/>
      <dgm:t>
        <a:bodyPr/>
        <a:lstStyle/>
        <a:p>
          <a:endParaRPr lang="en-US"/>
        </a:p>
      </dgm:t>
    </dgm:pt>
    <dgm:pt modelId="{B3CAB4E8-5570-41DD-A8F1-7EA5F75A43E9}" type="sibTrans" cxnId="{D56F506B-AED8-4322-B418-35FEC5961198}">
      <dgm:prSet/>
      <dgm:spPr/>
      <dgm:t>
        <a:bodyPr/>
        <a:lstStyle/>
        <a:p>
          <a:endParaRPr lang="en-US"/>
        </a:p>
      </dgm:t>
    </dgm:pt>
    <dgm:pt modelId="{EAB71C19-3CFB-48DD-A290-88AC0ECB29F2}">
      <dgm:prSet/>
      <dgm:spPr/>
      <dgm:t>
        <a:bodyPr/>
        <a:lstStyle/>
        <a:p>
          <a:r>
            <a:rPr lang="en-US"/>
            <a:t>Ai có thể có quyền truy cập vào thông tin nhạy cảm?</a:t>
          </a:r>
        </a:p>
      </dgm:t>
    </dgm:pt>
    <dgm:pt modelId="{67547925-6CF7-49EE-BB3B-D818CBF23F8A}" type="parTrans" cxnId="{78047D7C-C216-413B-A09C-B2066ED1A05F}">
      <dgm:prSet/>
      <dgm:spPr/>
      <dgm:t>
        <a:bodyPr/>
        <a:lstStyle/>
        <a:p>
          <a:endParaRPr lang="en-US"/>
        </a:p>
      </dgm:t>
    </dgm:pt>
    <dgm:pt modelId="{C237496E-FEC3-40B7-95DE-CD2F3473B15A}" type="sibTrans" cxnId="{78047D7C-C216-413B-A09C-B2066ED1A05F}">
      <dgm:prSet/>
      <dgm:spPr/>
      <dgm:t>
        <a:bodyPr/>
        <a:lstStyle/>
        <a:p>
          <a:endParaRPr lang="en-US"/>
        </a:p>
      </dgm:t>
    </dgm:pt>
    <dgm:pt modelId="{1A831D5E-E367-4F96-805D-25D9D48CAD2C}">
      <dgm:prSet/>
      <dgm:spPr/>
      <dgm:t>
        <a:bodyPr/>
        <a:lstStyle/>
        <a:p>
          <a:r>
            <a:rPr lang="en-US"/>
            <a:t>Thông tin nhạy cảm được lưu trữ và truyền đi như thế nào?</a:t>
          </a:r>
        </a:p>
      </dgm:t>
    </dgm:pt>
    <dgm:pt modelId="{0DD103F7-A6AA-4C7A-B340-5D2E6CB0B86B}" type="parTrans" cxnId="{6AD3A729-473F-4ED9-818D-E8F19D55881B}">
      <dgm:prSet/>
      <dgm:spPr/>
      <dgm:t>
        <a:bodyPr/>
        <a:lstStyle/>
        <a:p>
          <a:endParaRPr lang="en-US"/>
        </a:p>
      </dgm:t>
    </dgm:pt>
    <dgm:pt modelId="{47B03570-BCE2-484A-982F-A69800C04893}" type="sibTrans" cxnId="{6AD3A729-473F-4ED9-818D-E8F19D55881B}">
      <dgm:prSet/>
      <dgm:spPr/>
      <dgm:t>
        <a:bodyPr/>
        <a:lstStyle/>
        <a:p>
          <a:endParaRPr lang="en-US"/>
        </a:p>
      </dgm:t>
    </dgm:pt>
    <dgm:pt modelId="{C5E9CA0E-1D01-4256-A973-0C705B79334E}">
      <dgm:prSet/>
      <dgm:spPr/>
      <dgm:t>
        <a:bodyPr/>
        <a:lstStyle/>
        <a:p>
          <a:r>
            <a:rPr lang="en-US"/>
            <a:t>Mức độ thông tin nhạy cảm nào có thể được in trong máy in công cộng?</a:t>
          </a:r>
        </a:p>
      </dgm:t>
    </dgm:pt>
    <dgm:pt modelId="{E26E0B9C-B4F4-4829-9036-78E5FBD9C2FB}" type="parTrans" cxnId="{B827D87D-5D28-44A7-B2F7-C2965528D029}">
      <dgm:prSet/>
      <dgm:spPr/>
      <dgm:t>
        <a:bodyPr/>
        <a:lstStyle/>
        <a:p>
          <a:endParaRPr lang="en-US"/>
        </a:p>
      </dgm:t>
    </dgm:pt>
    <dgm:pt modelId="{05F6DECA-7966-4FB8-A4E4-802E84F2711B}" type="sibTrans" cxnId="{B827D87D-5D28-44A7-B2F7-C2965528D029}">
      <dgm:prSet/>
      <dgm:spPr/>
      <dgm:t>
        <a:bodyPr/>
        <a:lstStyle/>
        <a:p>
          <a:endParaRPr lang="en-US"/>
        </a:p>
      </dgm:t>
    </dgm:pt>
    <dgm:pt modelId="{55EFF220-F97B-4B0B-9B0D-E8B7CEC343E1}">
      <dgm:prSet/>
      <dgm:spPr/>
      <dgm:t>
        <a:bodyPr/>
        <a:lstStyle/>
        <a:p>
          <a:r>
            <a:rPr lang="en-US"/>
            <a:t>Làm cách nào để xóa thông tin nhạy cảm khỏi phương tiện lưu trữ (xé giấy, xóa ổ cứng, khử từ cho đĩa, v.v.)?</a:t>
          </a:r>
        </a:p>
      </dgm:t>
    </dgm:pt>
    <dgm:pt modelId="{D6F83BB2-F822-4784-9481-B40060E81FB5}" type="parTrans" cxnId="{4B621958-8554-4489-A382-39437B2D0A8B}">
      <dgm:prSet/>
      <dgm:spPr/>
      <dgm:t>
        <a:bodyPr/>
        <a:lstStyle/>
        <a:p>
          <a:endParaRPr lang="en-US"/>
        </a:p>
      </dgm:t>
    </dgm:pt>
    <dgm:pt modelId="{5460A921-38E7-4FD6-9116-A75BB973ADBF}" type="sibTrans" cxnId="{4B621958-8554-4489-A382-39437B2D0A8B}">
      <dgm:prSet/>
      <dgm:spPr/>
      <dgm:t>
        <a:bodyPr/>
        <a:lstStyle/>
        <a:p>
          <a:endParaRPr lang="en-US"/>
        </a:p>
      </dgm:t>
    </dgm:pt>
    <dgm:pt modelId="{B9B0BB6D-4E02-4FCA-A054-D0D857619C03}" type="pres">
      <dgm:prSet presAssocID="{48DE7209-69C9-40D5-B0E6-84ADF31BD234}" presName="diagram" presStyleCnt="0">
        <dgm:presLayoutVars>
          <dgm:dir/>
          <dgm:resizeHandles val="exact"/>
        </dgm:presLayoutVars>
      </dgm:prSet>
      <dgm:spPr/>
    </dgm:pt>
    <dgm:pt modelId="{915B62F0-177C-4407-BDCF-8433D59C2B63}" type="pres">
      <dgm:prSet presAssocID="{2E4EDAF8-B03D-455D-8682-7951F889BB9A}" presName="node" presStyleLbl="node1" presStyleIdx="0" presStyleCnt="5">
        <dgm:presLayoutVars>
          <dgm:bulletEnabled val="1"/>
        </dgm:presLayoutVars>
      </dgm:prSet>
      <dgm:spPr/>
    </dgm:pt>
    <dgm:pt modelId="{F836900A-F19D-49AC-B264-B97AE1AB4FC8}" type="pres">
      <dgm:prSet presAssocID="{B3CAB4E8-5570-41DD-A8F1-7EA5F75A43E9}" presName="sibTrans" presStyleCnt="0"/>
      <dgm:spPr/>
    </dgm:pt>
    <dgm:pt modelId="{C0F0748F-66B2-43D3-BE75-D8658C8CC444}" type="pres">
      <dgm:prSet presAssocID="{EAB71C19-3CFB-48DD-A290-88AC0ECB29F2}" presName="node" presStyleLbl="node1" presStyleIdx="1" presStyleCnt="5">
        <dgm:presLayoutVars>
          <dgm:bulletEnabled val="1"/>
        </dgm:presLayoutVars>
      </dgm:prSet>
      <dgm:spPr/>
    </dgm:pt>
    <dgm:pt modelId="{E479F220-9424-466C-AF24-454479F7BC43}" type="pres">
      <dgm:prSet presAssocID="{C237496E-FEC3-40B7-95DE-CD2F3473B15A}" presName="sibTrans" presStyleCnt="0"/>
      <dgm:spPr/>
    </dgm:pt>
    <dgm:pt modelId="{CFAA6DAE-DC50-424A-94FD-BE69E4C815E2}" type="pres">
      <dgm:prSet presAssocID="{1A831D5E-E367-4F96-805D-25D9D48CAD2C}" presName="node" presStyleLbl="node1" presStyleIdx="2" presStyleCnt="5">
        <dgm:presLayoutVars>
          <dgm:bulletEnabled val="1"/>
        </dgm:presLayoutVars>
      </dgm:prSet>
      <dgm:spPr/>
    </dgm:pt>
    <dgm:pt modelId="{B9CBCF73-140E-48A7-9C2B-8281E7868344}" type="pres">
      <dgm:prSet presAssocID="{47B03570-BCE2-484A-982F-A69800C04893}" presName="sibTrans" presStyleCnt="0"/>
      <dgm:spPr/>
    </dgm:pt>
    <dgm:pt modelId="{A6C6F6F7-61AD-4CFB-A300-41E2E6A2C65E}" type="pres">
      <dgm:prSet presAssocID="{C5E9CA0E-1D01-4256-A973-0C705B79334E}" presName="node" presStyleLbl="node1" presStyleIdx="3" presStyleCnt="5">
        <dgm:presLayoutVars>
          <dgm:bulletEnabled val="1"/>
        </dgm:presLayoutVars>
      </dgm:prSet>
      <dgm:spPr/>
    </dgm:pt>
    <dgm:pt modelId="{DD2F4C9B-5477-4BD6-B7EE-9D54573A6DBF}" type="pres">
      <dgm:prSet presAssocID="{05F6DECA-7966-4FB8-A4E4-802E84F2711B}" presName="sibTrans" presStyleCnt="0"/>
      <dgm:spPr/>
    </dgm:pt>
    <dgm:pt modelId="{62F8C0A3-BF7C-4DDA-BB81-11497056F31F}" type="pres">
      <dgm:prSet presAssocID="{55EFF220-F97B-4B0B-9B0D-E8B7CEC343E1}" presName="node" presStyleLbl="node1" presStyleIdx="4" presStyleCnt="5">
        <dgm:presLayoutVars>
          <dgm:bulletEnabled val="1"/>
        </dgm:presLayoutVars>
      </dgm:prSet>
      <dgm:spPr/>
    </dgm:pt>
  </dgm:ptLst>
  <dgm:cxnLst>
    <dgm:cxn modelId="{179ABB1F-DEB3-487F-84C3-8C8E7E5E3B39}" type="presOf" srcId="{1A831D5E-E367-4F96-805D-25D9D48CAD2C}" destId="{CFAA6DAE-DC50-424A-94FD-BE69E4C815E2}" srcOrd="0" destOrd="0" presId="urn:microsoft.com/office/officeart/2005/8/layout/default"/>
    <dgm:cxn modelId="{6AD3A729-473F-4ED9-818D-E8F19D55881B}" srcId="{48DE7209-69C9-40D5-B0E6-84ADF31BD234}" destId="{1A831D5E-E367-4F96-805D-25D9D48CAD2C}" srcOrd="2" destOrd="0" parTransId="{0DD103F7-A6AA-4C7A-B340-5D2E6CB0B86B}" sibTransId="{47B03570-BCE2-484A-982F-A69800C04893}"/>
    <dgm:cxn modelId="{AA26454A-9F54-4512-AA62-314E3E3BA961}" type="presOf" srcId="{C5E9CA0E-1D01-4256-A973-0C705B79334E}" destId="{A6C6F6F7-61AD-4CFB-A300-41E2E6A2C65E}" srcOrd="0" destOrd="0" presId="urn:microsoft.com/office/officeart/2005/8/layout/default"/>
    <dgm:cxn modelId="{D56F506B-AED8-4322-B418-35FEC5961198}" srcId="{48DE7209-69C9-40D5-B0E6-84ADF31BD234}" destId="{2E4EDAF8-B03D-455D-8682-7951F889BB9A}" srcOrd="0" destOrd="0" parTransId="{EDA26EC8-2D97-46DA-9B4D-FB020DA1DC41}" sibTransId="{B3CAB4E8-5570-41DD-A8F1-7EA5F75A43E9}"/>
    <dgm:cxn modelId="{4B621958-8554-4489-A382-39437B2D0A8B}" srcId="{48DE7209-69C9-40D5-B0E6-84ADF31BD234}" destId="{55EFF220-F97B-4B0B-9B0D-E8B7CEC343E1}" srcOrd="4" destOrd="0" parTransId="{D6F83BB2-F822-4784-9481-B40060E81FB5}" sibTransId="{5460A921-38E7-4FD6-9116-A75BB973ADBF}"/>
    <dgm:cxn modelId="{78047D7C-C216-413B-A09C-B2066ED1A05F}" srcId="{48DE7209-69C9-40D5-B0E6-84ADF31BD234}" destId="{EAB71C19-3CFB-48DD-A290-88AC0ECB29F2}" srcOrd="1" destOrd="0" parTransId="{67547925-6CF7-49EE-BB3B-D818CBF23F8A}" sibTransId="{C237496E-FEC3-40B7-95DE-CD2F3473B15A}"/>
    <dgm:cxn modelId="{B827D87D-5D28-44A7-B2F7-C2965528D029}" srcId="{48DE7209-69C9-40D5-B0E6-84ADF31BD234}" destId="{C5E9CA0E-1D01-4256-A973-0C705B79334E}" srcOrd="3" destOrd="0" parTransId="{E26E0B9C-B4F4-4829-9036-78E5FBD9C2FB}" sibTransId="{05F6DECA-7966-4FB8-A4E4-802E84F2711B}"/>
    <dgm:cxn modelId="{BBFE3699-BF96-402C-B9F1-41003B367859}" type="presOf" srcId="{EAB71C19-3CFB-48DD-A290-88AC0ECB29F2}" destId="{C0F0748F-66B2-43D3-BE75-D8658C8CC444}" srcOrd="0" destOrd="0" presId="urn:microsoft.com/office/officeart/2005/8/layout/default"/>
    <dgm:cxn modelId="{312994B6-527C-4B5A-ABA2-DB07E1741C49}" type="presOf" srcId="{2E4EDAF8-B03D-455D-8682-7951F889BB9A}" destId="{915B62F0-177C-4407-BDCF-8433D59C2B63}" srcOrd="0" destOrd="0" presId="urn:microsoft.com/office/officeart/2005/8/layout/default"/>
    <dgm:cxn modelId="{F9724BCD-7745-4ABB-8525-A5682DACCC0B}" type="presOf" srcId="{48DE7209-69C9-40D5-B0E6-84ADF31BD234}" destId="{B9B0BB6D-4E02-4FCA-A054-D0D857619C03}" srcOrd="0" destOrd="0" presId="urn:microsoft.com/office/officeart/2005/8/layout/default"/>
    <dgm:cxn modelId="{8A0421E7-D6BD-4206-8D03-DDA6F2FA7899}" type="presOf" srcId="{55EFF220-F97B-4B0B-9B0D-E8B7CEC343E1}" destId="{62F8C0A3-BF7C-4DDA-BB81-11497056F31F}" srcOrd="0" destOrd="0" presId="urn:microsoft.com/office/officeart/2005/8/layout/default"/>
    <dgm:cxn modelId="{5583FFEA-91A5-4919-A25E-7C90AEC41564}" type="presParOf" srcId="{B9B0BB6D-4E02-4FCA-A054-D0D857619C03}" destId="{915B62F0-177C-4407-BDCF-8433D59C2B63}" srcOrd="0" destOrd="0" presId="urn:microsoft.com/office/officeart/2005/8/layout/default"/>
    <dgm:cxn modelId="{AABECAE3-0A79-4EA3-82A4-E9BDA7F9F20E}" type="presParOf" srcId="{B9B0BB6D-4E02-4FCA-A054-D0D857619C03}" destId="{F836900A-F19D-49AC-B264-B97AE1AB4FC8}" srcOrd="1" destOrd="0" presId="urn:microsoft.com/office/officeart/2005/8/layout/default"/>
    <dgm:cxn modelId="{680EAD10-13F0-422A-8D46-C476F428BDBE}" type="presParOf" srcId="{B9B0BB6D-4E02-4FCA-A054-D0D857619C03}" destId="{C0F0748F-66B2-43D3-BE75-D8658C8CC444}" srcOrd="2" destOrd="0" presId="urn:microsoft.com/office/officeart/2005/8/layout/default"/>
    <dgm:cxn modelId="{2D62783A-25A8-40C7-9156-A361A0B4BAA8}" type="presParOf" srcId="{B9B0BB6D-4E02-4FCA-A054-D0D857619C03}" destId="{E479F220-9424-466C-AF24-454479F7BC43}" srcOrd="3" destOrd="0" presId="urn:microsoft.com/office/officeart/2005/8/layout/default"/>
    <dgm:cxn modelId="{3988F8E3-2227-4231-A7CC-279516350E3B}" type="presParOf" srcId="{B9B0BB6D-4E02-4FCA-A054-D0D857619C03}" destId="{CFAA6DAE-DC50-424A-94FD-BE69E4C815E2}" srcOrd="4" destOrd="0" presId="urn:microsoft.com/office/officeart/2005/8/layout/default"/>
    <dgm:cxn modelId="{FE5B0433-461A-4262-9AA9-24D3D4E65285}" type="presParOf" srcId="{B9B0BB6D-4E02-4FCA-A054-D0D857619C03}" destId="{B9CBCF73-140E-48A7-9C2B-8281E7868344}" srcOrd="5" destOrd="0" presId="urn:microsoft.com/office/officeart/2005/8/layout/default"/>
    <dgm:cxn modelId="{CE130756-6197-41D5-82A8-7F8C62A66A46}" type="presParOf" srcId="{B9B0BB6D-4E02-4FCA-A054-D0D857619C03}" destId="{A6C6F6F7-61AD-4CFB-A300-41E2E6A2C65E}" srcOrd="6" destOrd="0" presId="urn:microsoft.com/office/officeart/2005/8/layout/default"/>
    <dgm:cxn modelId="{1EB96CF5-5464-4FCA-BBF3-1E107BBC7DCB}" type="presParOf" srcId="{B9B0BB6D-4E02-4FCA-A054-D0D857619C03}" destId="{DD2F4C9B-5477-4BD6-B7EE-9D54573A6DBF}" srcOrd="7" destOrd="0" presId="urn:microsoft.com/office/officeart/2005/8/layout/default"/>
    <dgm:cxn modelId="{17EE58B9-2F7E-4E5E-AB31-33BA69270D95}" type="presParOf" srcId="{B9B0BB6D-4E02-4FCA-A054-D0D857619C03}" destId="{62F8C0A3-BF7C-4DDA-BB81-11497056F31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C3EADAAF-D1BA-49A1-8009-F5F946BC4A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8B6D1B-06CB-4F7A-829E-F8E1AB58C723}">
      <dgm:prSet/>
      <dgm:spPr/>
      <dgm:t>
        <a:bodyPr/>
        <a:lstStyle/>
        <a:p>
          <a:r>
            <a:rPr lang="en-US"/>
            <a:t>Ai sẽ nhận được yêu cầu truy cập đặc biệt?</a:t>
          </a:r>
        </a:p>
      </dgm:t>
    </dgm:pt>
    <dgm:pt modelId="{ACE1A5D5-011F-4347-857B-D6992A5E68BD}" type="parTrans" cxnId="{1D1B901B-A6DA-4BC0-81F0-523702F8C74F}">
      <dgm:prSet/>
      <dgm:spPr/>
      <dgm:t>
        <a:bodyPr/>
        <a:lstStyle/>
        <a:p>
          <a:endParaRPr lang="en-US"/>
        </a:p>
      </dgm:t>
    </dgm:pt>
    <dgm:pt modelId="{C7923A33-2B2B-4DAD-B648-96BC6D69E137}" type="sibTrans" cxnId="{1D1B901B-A6DA-4BC0-81F0-523702F8C74F}">
      <dgm:prSet/>
      <dgm:spPr/>
      <dgm:t>
        <a:bodyPr/>
        <a:lstStyle/>
        <a:p>
          <a:endParaRPr lang="en-US"/>
        </a:p>
      </dgm:t>
    </dgm:pt>
    <dgm:pt modelId="{401D99B6-0577-4CA5-9DAE-2A1592DC8761}">
      <dgm:prSet/>
      <dgm:spPr/>
      <dgm:t>
        <a:bodyPr/>
        <a:lstStyle/>
        <a:p>
          <a:r>
            <a:rPr lang="en-US"/>
            <a:t>Ai có thể phê duyệt yêu cầu truy cập đặc biệt?</a:t>
          </a:r>
        </a:p>
      </dgm:t>
    </dgm:pt>
    <dgm:pt modelId="{C9BC68D7-14AF-4218-BA02-FCBEA997EC12}" type="parTrans" cxnId="{5783690F-0EBE-4707-BCE6-681251E84419}">
      <dgm:prSet/>
      <dgm:spPr/>
      <dgm:t>
        <a:bodyPr/>
        <a:lstStyle/>
        <a:p>
          <a:endParaRPr lang="en-US"/>
        </a:p>
      </dgm:t>
    </dgm:pt>
    <dgm:pt modelId="{C16E8A4E-4B02-413D-89B8-26815F906C95}" type="sibTrans" cxnId="{5783690F-0EBE-4707-BCE6-681251E84419}">
      <dgm:prSet/>
      <dgm:spPr/>
      <dgm:t>
        <a:bodyPr/>
        <a:lstStyle/>
        <a:p>
          <a:endParaRPr lang="en-US"/>
        </a:p>
      </dgm:t>
    </dgm:pt>
    <dgm:pt modelId="{1356FA7D-EEE3-4613-ACB9-B5B3D2AB1241}">
      <dgm:prSet/>
      <dgm:spPr/>
      <dgm:t>
        <a:bodyPr/>
        <a:lstStyle/>
        <a:p>
          <a:r>
            <a:rPr lang="en-US"/>
            <a:t>Các quy tắc mật khẩu cho tài khoản truy cập đặc biệt là gì?</a:t>
          </a:r>
        </a:p>
      </dgm:t>
    </dgm:pt>
    <dgm:pt modelId="{EA7F47ED-C113-488F-AA20-12500152B035}" type="parTrans" cxnId="{BD6FE838-789D-400F-8A1C-1F31118CF963}">
      <dgm:prSet/>
      <dgm:spPr/>
      <dgm:t>
        <a:bodyPr/>
        <a:lstStyle/>
        <a:p>
          <a:endParaRPr lang="en-US"/>
        </a:p>
      </dgm:t>
    </dgm:pt>
    <dgm:pt modelId="{C6BEE573-9CEC-4327-A9C7-A8E94375CCE3}" type="sibTrans" cxnId="{BD6FE838-789D-400F-8A1C-1F31118CF963}">
      <dgm:prSet/>
      <dgm:spPr/>
      <dgm:t>
        <a:bodyPr/>
        <a:lstStyle/>
        <a:p>
          <a:endParaRPr lang="en-US"/>
        </a:p>
      </dgm:t>
    </dgm:pt>
    <dgm:pt modelId="{86A5D830-F795-477C-9348-5A07CB73C6F3}">
      <dgm:prSet/>
      <dgm:spPr/>
      <dgm:t>
        <a:bodyPr/>
        <a:lstStyle/>
        <a:p>
          <a:r>
            <a:rPr lang="en-US"/>
            <a:t>Mật khẩu được thay đổi thường xuyên như thế nào?</a:t>
          </a:r>
        </a:p>
      </dgm:t>
    </dgm:pt>
    <dgm:pt modelId="{855CA8B9-4637-4701-B179-10423AAFFFE0}" type="parTrans" cxnId="{A59E5DB7-23CD-4395-8DF0-53C2978E5F03}">
      <dgm:prSet/>
      <dgm:spPr/>
      <dgm:t>
        <a:bodyPr/>
        <a:lstStyle/>
        <a:p>
          <a:endParaRPr lang="en-US"/>
        </a:p>
      </dgm:t>
    </dgm:pt>
    <dgm:pt modelId="{2AD00589-D9B6-41E0-9B87-A82249C2D063}" type="sibTrans" cxnId="{A59E5DB7-23CD-4395-8DF0-53C2978E5F03}">
      <dgm:prSet/>
      <dgm:spPr/>
      <dgm:t>
        <a:bodyPr/>
        <a:lstStyle/>
        <a:p>
          <a:endParaRPr lang="en-US"/>
        </a:p>
      </dgm:t>
    </dgm:pt>
    <dgm:pt modelId="{47215B28-1976-4BFF-BB8D-61E54C7F9852}">
      <dgm:prSet/>
      <dgm:spPr/>
      <dgm:t>
        <a:bodyPr/>
        <a:lstStyle/>
        <a:p>
          <a:r>
            <a:rPr lang="en-US"/>
            <a:t>Những lý do hoặc tình huống có thể dẫn đến việc thu hồi các đặc quyền truy cập đặc biệt là gì?</a:t>
          </a:r>
        </a:p>
      </dgm:t>
    </dgm:pt>
    <dgm:pt modelId="{1653FD8D-6D3A-4475-A61F-15759FB958A9}" type="parTrans" cxnId="{F108DB1C-B936-48C2-B6E9-82400B532841}">
      <dgm:prSet/>
      <dgm:spPr/>
      <dgm:t>
        <a:bodyPr/>
        <a:lstStyle/>
        <a:p>
          <a:endParaRPr lang="en-US"/>
        </a:p>
      </dgm:t>
    </dgm:pt>
    <dgm:pt modelId="{06E4F632-A767-4696-9F91-CFD36F3AA115}" type="sibTrans" cxnId="{F108DB1C-B936-48C2-B6E9-82400B532841}">
      <dgm:prSet/>
      <dgm:spPr/>
      <dgm:t>
        <a:bodyPr/>
        <a:lstStyle/>
        <a:p>
          <a:endParaRPr lang="en-US"/>
        </a:p>
      </dgm:t>
    </dgm:pt>
    <dgm:pt modelId="{18D0F4E9-6E05-4564-8B25-165DBA19217E}" type="pres">
      <dgm:prSet presAssocID="{C3EADAAF-D1BA-49A1-8009-F5F946BC4AC7}" presName="linear" presStyleCnt="0">
        <dgm:presLayoutVars>
          <dgm:animLvl val="lvl"/>
          <dgm:resizeHandles val="exact"/>
        </dgm:presLayoutVars>
      </dgm:prSet>
      <dgm:spPr/>
    </dgm:pt>
    <dgm:pt modelId="{040B7B53-4477-4AD9-9F48-FD7DBE2B3CA6}" type="pres">
      <dgm:prSet presAssocID="{638B6D1B-06CB-4F7A-829E-F8E1AB58C723}" presName="parentText" presStyleLbl="node1" presStyleIdx="0" presStyleCnt="5">
        <dgm:presLayoutVars>
          <dgm:chMax val="0"/>
          <dgm:bulletEnabled val="1"/>
        </dgm:presLayoutVars>
      </dgm:prSet>
      <dgm:spPr/>
    </dgm:pt>
    <dgm:pt modelId="{6764E910-6E1D-4DDD-8BDD-0C9152043B2B}" type="pres">
      <dgm:prSet presAssocID="{C7923A33-2B2B-4DAD-B648-96BC6D69E137}" presName="spacer" presStyleCnt="0"/>
      <dgm:spPr/>
    </dgm:pt>
    <dgm:pt modelId="{DD502661-BBA2-4CE6-B6DB-AD35B5296ABC}" type="pres">
      <dgm:prSet presAssocID="{401D99B6-0577-4CA5-9DAE-2A1592DC8761}" presName="parentText" presStyleLbl="node1" presStyleIdx="1" presStyleCnt="5">
        <dgm:presLayoutVars>
          <dgm:chMax val="0"/>
          <dgm:bulletEnabled val="1"/>
        </dgm:presLayoutVars>
      </dgm:prSet>
      <dgm:spPr/>
    </dgm:pt>
    <dgm:pt modelId="{FD0339A6-21DB-4178-A7B6-31D3351817D7}" type="pres">
      <dgm:prSet presAssocID="{C16E8A4E-4B02-413D-89B8-26815F906C95}" presName="spacer" presStyleCnt="0"/>
      <dgm:spPr/>
    </dgm:pt>
    <dgm:pt modelId="{43BE862F-EEB6-459A-8301-0DDAE313A9F0}" type="pres">
      <dgm:prSet presAssocID="{1356FA7D-EEE3-4613-ACB9-B5B3D2AB1241}" presName="parentText" presStyleLbl="node1" presStyleIdx="2" presStyleCnt="5">
        <dgm:presLayoutVars>
          <dgm:chMax val="0"/>
          <dgm:bulletEnabled val="1"/>
        </dgm:presLayoutVars>
      </dgm:prSet>
      <dgm:spPr/>
    </dgm:pt>
    <dgm:pt modelId="{3646C1B3-B3A8-457F-A188-37AF2DC2BB5C}" type="pres">
      <dgm:prSet presAssocID="{C6BEE573-9CEC-4327-A9C7-A8E94375CCE3}" presName="spacer" presStyleCnt="0"/>
      <dgm:spPr/>
    </dgm:pt>
    <dgm:pt modelId="{AC523CF5-6C54-4B04-8566-0B1B5CB46B45}" type="pres">
      <dgm:prSet presAssocID="{86A5D830-F795-477C-9348-5A07CB73C6F3}" presName="parentText" presStyleLbl="node1" presStyleIdx="3" presStyleCnt="5">
        <dgm:presLayoutVars>
          <dgm:chMax val="0"/>
          <dgm:bulletEnabled val="1"/>
        </dgm:presLayoutVars>
      </dgm:prSet>
      <dgm:spPr/>
    </dgm:pt>
    <dgm:pt modelId="{B786D888-F1D9-42EA-BEAB-B5FAA8D0ABD7}" type="pres">
      <dgm:prSet presAssocID="{2AD00589-D9B6-41E0-9B87-A82249C2D063}" presName="spacer" presStyleCnt="0"/>
      <dgm:spPr/>
    </dgm:pt>
    <dgm:pt modelId="{27964FF3-7D09-468C-B8E2-EA878B3E147F}" type="pres">
      <dgm:prSet presAssocID="{47215B28-1976-4BFF-BB8D-61E54C7F9852}" presName="parentText" presStyleLbl="node1" presStyleIdx="4" presStyleCnt="5">
        <dgm:presLayoutVars>
          <dgm:chMax val="0"/>
          <dgm:bulletEnabled val="1"/>
        </dgm:presLayoutVars>
      </dgm:prSet>
      <dgm:spPr/>
    </dgm:pt>
  </dgm:ptLst>
  <dgm:cxnLst>
    <dgm:cxn modelId="{5783690F-0EBE-4707-BCE6-681251E84419}" srcId="{C3EADAAF-D1BA-49A1-8009-F5F946BC4AC7}" destId="{401D99B6-0577-4CA5-9DAE-2A1592DC8761}" srcOrd="1" destOrd="0" parTransId="{C9BC68D7-14AF-4218-BA02-FCBEA997EC12}" sibTransId="{C16E8A4E-4B02-413D-89B8-26815F906C95}"/>
    <dgm:cxn modelId="{1E045B15-C442-4621-A5BC-8304A58563A6}" type="presOf" srcId="{401D99B6-0577-4CA5-9DAE-2A1592DC8761}" destId="{DD502661-BBA2-4CE6-B6DB-AD35B5296ABC}" srcOrd="0" destOrd="0" presId="urn:microsoft.com/office/officeart/2005/8/layout/vList2"/>
    <dgm:cxn modelId="{1D1B901B-A6DA-4BC0-81F0-523702F8C74F}" srcId="{C3EADAAF-D1BA-49A1-8009-F5F946BC4AC7}" destId="{638B6D1B-06CB-4F7A-829E-F8E1AB58C723}" srcOrd="0" destOrd="0" parTransId="{ACE1A5D5-011F-4347-857B-D6992A5E68BD}" sibTransId="{C7923A33-2B2B-4DAD-B648-96BC6D69E137}"/>
    <dgm:cxn modelId="{F108DB1C-B936-48C2-B6E9-82400B532841}" srcId="{C3EADAAF-D1BA-49A1-8009-F5F946BC4AC7}" destId="{47215B28-1976-4BFF-BB8D-61E54C7F9852}" srcOrd="4" destOrd="0" parTransId="{1653FD8D-6D3A-4475-A61F-15759FB958A9}" sibTransId="{06E4F632-A767-4696-9F91-CFD36F3AA115}"/>
    <dgm:cxn modelId="{BD6FE838-789D-400F-8A1C-1F31118CF963}" srcId="{C3EADAAF-D1BA-49A1-8009-F5F946BC4AC7}" destId="{1356FA7D-EEE3-4613-ACB9-B5B3D2AB1241}" srcOrd="2" destOrd="0" parTransId="{EA7F47ED-C113-488F-AA20-12500152B035}" sibTransId="{C6BEE573-9CEC-4327-A9C7-A8E94375CCE3}"/>
    <dgm:cxn modelId="{D84C8D48-87C2-49F0-8975-43BF9570096A}" type="presOf" srcId="{47215B28-1976-4BFF-BB8D-61E54C7F9852}" destId="{27964FF3-7D09-468C-B8E2-EA878B3E147F}" srcOrd="0" destOrd="0" presId="urn:microsoft.com/office/officeart/2005/8/layout/vList2"/>
    <dgm:cxn modelId="{9B147A52-0252-4AA3-89D0-74421CCD742F}" type="presOf" srcId="{638B6D1B-06CB-4F7A-829E-F8E1AB58C723}" destId="{040B7B53-4477-4AD9-9F48-FD7DBE2B3CA6}" srcOrd="0" destOrd="0" presId="urn:microsoft.com/office/officeart/2005/8/layout/vList2"/>
    <dgm:cxn modelId="{19CC3F7E-C004-43D3-BD46-00A05E7689A3}" type="presOf" srcId="{86A5D830-F795-477C-9348-5A07CB73C6F3}" destId="{AC523CF5-6C54-4B04-8566-0B1B5CB46B45}" srcOrd="0" destOrd="0" presId="urn:microsoft.com/office/officeart/2005/8/layout/vList2"/>
    <dgm:cxn modelId="{A59E5DB7-23CD-4395-8DF0-53C2978E5F03}" srcId="{C3EADAAF-D1BA-49A1-8009-F5F946BC4AC7}" destId="{86A5D830-F795-477C-9348-5A07CB73C6F3}" srcOrd="3" destOrd="0" parTransId="{855CA8B9-4637-4701-B179-10423AAFFFE0}" sibTransId="{2AD00589-D9B6-41E0-9B87-A82249C2D063}"/>
    <dgm:cxn modelId="{A13CAAC0-9E10-4FB0-8D31-9DE11E93A5EA}" type="presOf" srcId="{C3EADAAF-D1BA-49A1-8009-F5F946BC4AC7}" destId="{18D0F4E9-6E05-4564-8B25-165DBA19217E}" srcOrd="0" destOrd="0" presId="urn:microsoft.com/office/officeart/2005/8/layout/vList2"/>
    <dgm:cxn modelId="{BB66F4F1-5649-4271-88C3-0BFDF9CE4344}" type="presOf" srcId="{1356FA7D-EEE3-4613-ACB9-B5B3D2AB1241}" destId="{43BE862F-EEB6-459A-8301-0DDAE313A9F0}" srcOrd="0" destOrd="0" presId="urn:microsoft.com/office/officeart/2005/8/layout/vList2"/>
    <dgm:cxn modelId="{FF8BE624-87CE-4D97-8601-DBEEE5F8904F}" type="presParOf" srcId="{18D0F4E9-6E05-4564-8B25-165DBA19217E}" destId="{040B7B53-4477-4AD9-9F48-FD7DBE2B3CA6}" srcOrd="0" destOrd="0" presId="urn:microsoft.com/office/officeart/2005/8/layout/vList2"/>
    <dgm:cxn modelId="{F0635C02-210B-4DF7-86C8-4C2451530579}" type="presParOf" srcId="{18D0F4E9-6E05-4564-8B25-165DBA19217E}" destId="{6764E910-6E1D-4DDD-8BDD-0C9152043B2B}" srcOrd="1" destOrd="0" presId="urn:microsoft.com/office/officeart/2005/8/layout/vList2"/>
    <dgm:cxn modelId="{B1CD5472-F62D-4D6D-B56F-CF976A21E6FA}" type="presParOf" srcId="{18D0F4E9-6E05-4564-8B25-165DBA19217E}" destId="{DD502661-BBA2-4CE6-B6DB-AD35B5296ABC}" srcOrd="2" destOrd="0" presId="urn:microsoft.com/office/officeart/2005/8/layout/vList2"/>
    <dgm:cxn modelId="{9A893885-21FC-4C62-92ED-0426AB2321AB}" type="presParOf" srcId="{18D0F4E9-6E05-4564-8B25-165DBA19217E}" destId="{FD0339A6-21DB-4178-A7B6-31D3351817D7}" srcOrd="3" destOrd="0" presId="urn:microsoft.com/office/officeart/2005/8/layout/vList2"/>
    <dgm:cxn modelId="{92C66D04-DAB1-4E58-BED5-198FD483E0A5}" type="presParOf" srcId="{18D0F4E9-6E05-4564-8B25-165DBA19217E}" destId="{43BE862F-EEB6-459A-8301-0DDAE313A9F0}" srcOrd="4" destOrd="0" presId="urn:microsoft.com/office/officeart/2005/8/layout/vList2"/>
    <dgm:cxn modelId="{CBD3DEB3-2FFD-405C-9D9A-E79CE3983F1B}" type="presParOf" srcId="{18D0F4E9-6E05-4564-8B25-165DBA19217E}" destId="{3646C1B3-B3A8-457F-A188-37AF2DC2BB5C}" srcOrd="5" destOrd="0" presId="urn:microsoft.com/office/officeart/2005/8/layout/vList2"/>
    <dgm:cxn modelId="{CE48EEDB-07F6-42AD-841C-09CD514A5560}" type="presParOf" srcId="{18D0F4E9-6E05-4564-8B25-165DBA19217E}" destId="{AC523CF5-6C54-4B04-8566-0B1B5CB46B45}" srcOrd="6" destOrd="0" presId="urn:microsoft.com/office/officeart/2005/8/layout/vList2"/>
    <dgm:cxn modelId="{C6AB8AD1-D12B-48D0-BE71-58BDB9DC37A2}" type="presParOf" srcId="{18D0F4E9-6E05-4564-8B25-165DBA19217E}" destId="{B786D888-F1D9-42EA-BEAB-B5FAA8D0ABD7}" srcOrd="7" destOrd="0" presId="urn:microsoft.com/office/officeart/2005/8/layout/vList2"/>
    <dgm:cxn modelId="{5B3019C2-643F-4E2A-BB78-B1C7E4FFDFEA}" type="presParOf" srcId="{18D0F4E9-6E05-4564-8B25-165DBA19217E}" destId="{27964FF3-7D09-468C-B8E2-EA878B3E147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1F2B8BC7-44C7-4D02-ABBD-F9C4ED8326AD}"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6B030EB8-E3A1-4D09-B054-B5D4CEDE5F01}">
      <dgm:prSet/>
      <dgm:spPr/>
      <dgm:t>
        <a:bodyPr/>
        <a:lstStyle/>
        <a:p>
          <a:r>
            <a:rPr lang="en-US" dirty="0"/>
            <a:t>Ai </a:t>
          </a:r>
          <a:r>
            <a:rPr lang="en-US" dirty="0" err="1"/>
            <a:t>có</a:t>
          </a:r>
          <a:r>
            <a:rPr lang="en-US" dirty="0"/>
            <a:t> </a:t>
          </a:r>
          <a:r>
            <a:rPr lang="en-US" dirty="0" err="1"/>
            <a:t>thể</a:t>
          </a:r>
          <a:r>
            <a:rPr lang="en-US" dirty="0"/>
            <a:t> </a:t>
          </a:r>
          <a:r>
            <a:rPr lang="en-US" dirty="0" err="1"/>
            <a:t>cài</a:t>
          </a:r>
          <a:r>
            <a:rPr lang="en-US" dirty="0"/>
            <a:t> </a:t>
          </a:r>
          <a:r>
            <a:rPr lang="en-US" dirty="0" err="1"/>
            <a:t>đặt</a:t>
          </a:r>
          <a:r>
            <a:rPr lang="en-US" dirty="0"/>
            <a:t> </a:t>
          </a:r>
          <a:r>
            <a:rPr lang="en-US" dirty="0" err="1"/>
            <a:t>tài</a:t>
          </a:r>
          <a:r>
            <a:rPr lang="en-US" dirty="0"/>
            <a:t> </a:t>
          </a:r>
          <a:r>
            <a:rPr lang="en-US" dirty="0" err="1"/>
            <a:t>nguyên</a:t>
          </a:r>
          <a:r>
            <a:rPr lang="en-US" dirty="0"/>
            <a:t> </a:t>
          </a:r>
          <a:r>
            <a:rPr lang="en-US" dirty="0" err="1"/>
            <a:t>mới</a:t>
          </a:r>
          <a:r>
            <a:rPr lang="en-US" dirty="0"/>
            <a:t> </a:t>
          </a:r>
          <a:r>
            <a:rPr lang="en-US" dirty="0" err="1"/>
            <a:t>trên</a:t>
          </a:r>
          <a:r>
            <a:rPr lang="en-US" dirty="0"/>
            <a:t> </a:t>
          </a:r>
          <a:r>
            <a:rPr lang="en-US" dirty="0" err="1"/>
            <a:t>mạng</a:t>
          </a:r>
          <a:r>
            <a:rPr lang="en-US" dirty="0"/>
            <a:t>?</a:t>
          </a:r>
        </a:p>
      </dgm:t>
    </dgm:pt>
    <dgm:pt modelId="{A3D01B54-96FB-4210-968A-2418994C4C8C}" type="parTrans" cxnId="{4F95341B-3D9D-4638-AF3E-8AAEBEE1119E}">
      <dgm:prSet/>
      <dgm:spPr/>
      <dgm:t>
        <a:bodyPr/>
        <a:lstStyle/>
        <a:p>
          <a:endParaRPr lang="en-US"/>
        </a:p>
      </dgm:t>
    </dgm:pt>
    <dgm:pt modelId="{FB12D6F5-BC6B-4184-9C34-8FBC7628AF3D}" type="sibTrans" cxnId="{4F95341B-3D9D-4638-AF3E-8AAEBEE1119E}">
      <dgm:prSet/>
      <dgm:spPr/>
      <dgm:t>
        <a:bodyPr/>
        <a:lstStyle/>
        <a:p>
          <a:endParaRPr lang="en-US"/>
        </a:p>
      </dgm:t>
    </dgm:pt>
    <dgm:pt modelId="{3633B027-D609-4CDD-97B8-68F9CF27E237}">
      <dgm:prSet/>
      <dgm:spPr/>
      <dgm:t>
        <a:bodyPr/>
        <a:lstStyle/>
        <a:p>
          <a:r>
            <a:rPr lang="en-US"/>
            <a:t>Ai phải phê duyệt việc cài đặt các thiết bị mới?</a:t>
          </a:r>
        </a:p>
      </dgm:t>
    </dgm:pt>
    <dgm:pt modelId="{F993BC0D-48CA-49D6-94E3-EFC5D53FCB53}" type="parTrans" cxnId="{4633D84F-318C-4E53-986E-5FAF066894D5}">
      <dgm:prSet/>
      <dgm:spPr/>
      <dgm:t>
        <a:bodyPr/>
        <a:lstStyle/>
        <a:p>
          <a:endParaRPr lang="en-US"/>
        </a:p>
      </dgm:t>
    </dgm:pt>
    <dgm:pt modelId="{772187A4-17D6-4258-A5A9-653215D41D82}" type="sibTrans" cxnId="{4633D84F-318C-4E53-986E-5FAF066894D5}">
      <dgm:prSet/>
      <dgm:spPr/>
      <dgm:t>
        <a:bodyPr/>
        <a:lstStyle/>
        <a:p>
          <a:endParaRPr lang="en-US"/>
        </a:p>
      </dgm:t>
    </dgm:pt>
    <dgm:pt modelId="{23DD5D6D-CB9C-4464-917B-37F1F3039611}">
      <dgm:prSet/>
      <dgm:spPr/>
      <dgm:t>
        <a:bodyPr/>
        <a:lstStyle/>
        <a:p>
          <a:r>
            <a:rPr lang="en-US" dirty="0"/>
            <a:t>Ai </a:t>
          </a:r>
          <a:r>
            <a:rPr lang="en-US" dirty="0" err="1"/>
            <a:t>phải</a:t>
          </a:r>
          <a:r>
            <a:rPr lang="en-US" dirty="0"/>
            <a:t> </a:t>
          </a:r>
          <a:r>
            <a:rPr lang="en-US" dirty="0" err="1"/>
            <a:t>được</a:t>
          </a:r>
          <a:r>
            <a:rPr lang="en-US" dirty="0"/>
            <a:t> </a:t>
          </a:r>
          <a:r>
            <a:rPr lang="en-US" dirty="0" err="1"/>
            <a:t>thông</a:t>
          </a:r>
          <a:r>
            <a:rPr lang="en-US" dirty="0"/>
            <a:t> </a:t>
          </a:r>
          <a:r>
            <a:rPr lang="en-US" dirty="0" err="1"/>
            <a:t>báo</a:t>
          </a:r>
          <a:r>
            <a:rPr lang="en-US" dirty="0"/>
            <a:t> </a:t>
          </a:r>
          <a:r>
            <a:rPr lang="en-US" dirty="0" err="1"/>
            <a:t>rằng</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mới</a:t>
          </a:r>
          <a:r>
            <a:rPr lang="en-US" dirty="0"/>
            <a:t> </a:t>
          </a:r>
          <a:r>
            <a:rPr lang="en-US" dirty="0" err="1"/>
            <a:t>đang</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mạng</a:t>
          </a:r>
          <a:r>
            <a:rPr lang="en-US" dirty="0"/>
            <a:t>? Ai </a:t>
          </a:r>
          <a:r>
            <a:rPr lang="en-US" dirty="0" err="1"/>
            <a:t>nên</a:t>
          </a:r>
          <a:r>
            <a:rPr lang="en-US" dirty="0"/>
            <a:t> </a:t>
          </a:r>
          <a:r>
            <a:rPr lang="en-US" dirty="0" err="1"/>
            <a:t>ghi</a:t>
          </a:r>
          <a:r>
            <a:rPr lang="en-US" dirty="0"/>
            <a:t> </a:t>
          </a:r>
          <a:r>
            <a:rPr lang="en-US" dirty="0" err="1"/>
            <a:t>lại</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mạng</a:t>
          </a:r>
          <a:r>
            <a:rPr lang="en-US" dirty="0"/>
            <a:t>?</a:t>
          </a:r>
        </a:p>
      </dgm:t>
    </dgm:pt>
    <dgm:pt modelId="{3B83E11F-D3AC-4EC2-8CA2-5E0AA3BD6EA0}" type="parTrans" cxnId="{359D1F50-AC9B-47D5-9303-514E92541CC7}">
      <dgm:prSet/>
      <dgm:spPr/>
      <dgm:t>
        <a:bodyPr/>
        <a:lstStyle/>
        <a:p>
          <a:endParaRPr lang="en-US"/>
        </a:p>
      </dgm:t>
    </dgm:pt>
    <dgm:pt modelId="{1B070FF9-8D4C-46C0-87B7-CBC778E52854}" type="sibTrans" cxnId="{359D1F50-AC9B-47D5-9303-514E92541CC7}">
      <dgm:prSet/>
      <dgm:spPr/>
      <dgm:t>
        <a:bodyPr/>
        <a:lstStyle/>
        <a:p>
          <a:endParaRPr lang="en-US"/>
        </a:p>
      </dgm:t>
    </dgm:pt>
    <dgm:pt modelId="{0649C47F-424A-4BC2-B48A-F2DB6027D026}">
      <dgm:prSet/>
      <dgm:spPr/>
      <dgm:t>
        <a:bodyPr/>
        <a:lstStyle/>
        <a:p>
          <a:r>
            <a:rPr lang="en-US"/>
            <a:t>Có bất kỳ yêu cầu bảo mật nào đối với các thiết bị mới được thêm vào mạng không?</a:t>
          </a:r>
        </a:p>
      </dgm:t>
    </dgm:pt>
    <dgm:pt modelId="{97C392E2-49B8-4776-9AAA-5FFAC042972F}" type="parTrans" cxnId="{89F7A3AE-9775-4705-B4B9-3B8B5536CC38}">
      <dgm:prSet/>
      <dgm:spPr/>
      <dgm:t>
        <a:bodyPr/>
        <a:lstStyle/>
        <a:p>
          <a:endParaRPr lang="en-US"/>
        </a:p>
      </dgm:t>
    </dgm:pt>
    <dgm:pt modelId="{09FAC22F-31EE-4841-9D96-BE41BA65ECBA}" type="sibTrans" cxnId="{89F7A3AE-9775-4705-B4B9-3B8B5536CC38}">
      <dgm:prSet/>
      <dgm:spPr/>
      <dgm:t>
        <a:bodyPr/>
        <a:lstStyle/>
        <a:p>
          <a:endParaRPr lang="en-US"/>
        </a:p>
      </dgm:t>
    </dgm:pt>
    <dgm:pt modelId="{403BB9F1-7113-4891-9DC7-03A8A1D60DEA}" type="pres">
      <dgm:prSet presAssocID="{1F2B8BC7-44C7-4D02-ABBD-F9C4ED8326AD}" presName="linear" presStyleCnt="0">
        <dgm:presLayoutVars>
          <dgm:animLvl val="lvl"/>
          <dgm:resizeHandles val="exact"/>
        </dgm:presLayoutVars>
      </dgm:prSet>
      <dgm:spPr/>
    </dgm:pt>
    <dgm:pt modelId="{F98C522F-B670-4450-9FA8-09B1D2DD550F}" type="pres">
      <dgm:prSet presAssocID="{6B030EB8-E3A1-4D09-B054-B5D4CEDE5F01}" presName="parentText" presStyleLbl="node1" presStyleIdx="0" presStyleCnt="4">
        <dgm:presLayoutVars>
          <dgm:chMax val="0"/>
          <dgm:bulletEnabled val="1"/>
        </dgm:presLayoutVars>
      </dgm:prSet>
      <dgm:spPr/>
    </dgm:pt>
    <dgm:pt modelId="{9D5FA30E-98E6-4E92-AEE2-208CE1A3B409}" type="pres">
      <dgm:prSet presAssocID="{FB12D6F5-BC6B-4184-9C34-8FBC7628AF3D}" presName="spacer" presStyleCnt="0"/>
      <dgm:spPr/>
    </dgm:pt>
    <dgm:pt modelId="{EB51721B-963C-4FDD-9D9A-9810EEEE989B}" type="pres">
      <dgm:prSet presAssocID="{3633B027-D609-4CDD-97B8-68F9CF27E237}" presName="parentText" presStyleLbl="node1" presStyleIdx="1" presStyleCnt="4">
        <dgm:presLayoutVars>
          <dgm:chMax val="0"/>
          <dgm:bulletEnabled val="1"/>
        </dgm:presLayoutVars>
      </dgm:prSet>
      <dgm:spPr/>
    </dgm:pt>
    <dgm:pt modelId="{6E357EA6-1867-4156-8326-79F62A83E87C}" type="pres">
      <dgm:prSet presAssocID="{772187A4-17D6-4258-A5A9-653215D41D82}" presName="spacer" presStyleCnt="0"/>
      <dgm:spPr/>
    </dgm:pt>
    <dgm:pt modelId="{4FD33F1B-EF34-4063-8116-45AFCCD01380}" type="pres">
      <dgm:prSet presAssocID="{23DD5D6D-CB9C-4464-917B-37F1F3039611}" presName="parentText" presStyleLbl="node1" presStyleIdx="2" presStyleCnt="4">
        <dgm:presLayoutVars>
          <dgm:chMax val="0"/>
          <dgm:bulletEnabled val="1"/>
        </dgm:presLayoutVars>
      </dgm:prSet>
      <dgm:spPr/>
    </dgm:pt>
    <dgm:pt modelId="{5DE7761F-356D-46D9-A1B1-D45E19205025}" type="pres">
      <dgm:prSet presAssocID="{1B070FF9-8D4C-46C0-87B7-CBC778E52854}" presName="spacer" presStyleCnt="0"/>
      <dgm:spPr/>
    </dgm:pt>
    <dgm:pt modelId="{3C7C13BB-A683-481C-BD5D-98ABB891A083}" type="pres">
      <dgm:prSet presAssocID="{0649C47F-424A-4BC2-B48A-F2DB6027D026}" presName="parentText" presStyleLbl="node1" presStyleIdx="3" presStyleCnt="4">
        <dgm:presLayoutVars>
          <dgm:chMax val="0"/>
          <dgm:bulletEnabled val="1"/>
        </dgm:presLayoutVars>
      </dgm:prSet>
      <dgm:spPr/>
    </dgm:pt>
  </dgm:ptLst>
  <dgm:cxnLst>
    <dgm:cxn modelId="{AA126607-8917-4540-B5FF-A08FE05825E8}" type="presOf" srcId="{6B030EB8-E3A1-4D09-B054-B5D4CEDE5F01}" destId="{F98C522F-B670-4450-9FA8-09B1D2DD550F}" srcOrd="0" destOrd="0" presId="urn:microsoft.com/office/officeart/2005/8/layout/vList2"/>
    <dgm:cxn modelId="{4F95341B-3D9D-4638-AF3E-8AAEBEE1119E}" srcId="{1F2B8BC7-44C7-4D02-ABBD-F9C4ED8326AD}" destId="{6B030EB8-E3A1-4D09-B054-B5D4CEDE5F01}" srcOrd="0" destOrd="0" parTransId="{A3D01B54-96FB-4210-968A-2418994C4C8C}" sibTransId="{FB12D6F5-BC6B-4184-9C34-8FBC7628AF3D}"/>
    <dgm:cxn modelId="{70928035-4E33-4A3E-BD6E-BEB71106750D}" type="presOf" srcId="{23DD5D6D-CB9C-4464-917B-37F1F3039611}" destId="{4FD33F1B-EF34-4063-8116-45AFCCD01380}" srcOrd="0" destOrd="0" presId="urn:microsoft.com/office/officeart/2005/8/layout/vList2"/>
    <dgm:cxn modelId="{4633D84F-318C-4E53-986E-5FAF066894D5}" srcId="{1F2B8BC7-44C7-4D02-ABBD-F9C4ED8326AD}" destId="{3633B027-D609-4CDD-97B8-68F9CF27E237}" srcOrd="1" destOrd="0" parTransId="{F993BC0D-48CA-49D6-94E3-EFC5D53FCB53}" sibTransId="{772187A4-17D6-4258-A5A9-653215D41D82}"/>
    <dgm:cxn modelId="{359D1F50-AC9B-47D5-9303-514E92541CC7}" srcId="{1F2B8BC7-44C7-4D02-ABBD-F9C4ED8326AD}" destId="{23DD5D6D-CB9C-4464-917B-37F1F3039611}" srcOrd="2" destOrd="0" parTransId="{3B83E11F-D3AC-4EC2-8CA2-5E0AA3BD6EA0}" sibTransId="{1B070FF9-8D4C-46C0-87B7-CBC778E52854}"/>
    <dgm:cxn modelId="{06D2919D-0C1C-4574-BA82-8892C3DF2BBA}" type="presOf" srcId="{1F2B8BC7-44C7-4D02-ABBD-F9C4ED8326AD}" destId="{403BB9F1-7113-4891-9DC7-03A8A1D60DEA}" srcOrd="0" destOrd="0" presId="urn:microsoft.com/office/officeart/2005/8/layout/vList2"/>
    <dgm:cxn modelId="{89F7A3AE-9775-4705-B4B9-3B8B5536CC38}" srcId="{1F2B8BC7-44C7-4D02-ABBD-F9C4ED8326AD}" destId="{0649C47F-424A-4BC2-B48A-F2DB6027D026}" srcOrd="3" destOrd="0" parTransId="{97C392E2-49B8-4776-9AAA-5FFAC042972F}" sibTransId="{09FAC22F-31EE-4841-9D96-BE41BA65ECBA}"/>
    <dgm:cxn modelId="{251264C4-2110-4129-B653-CA351279BD79}" type="presOf" srcId="{3633B027-D609-4CDD-97B8-68F9CF27E237}" destId="{EB51721B-963C-4FDD-9D9A-9810EEEE989B}" srcOrd="0" destOrd="0" presId="urn:microsoft.com/office/officeart/2005/8/layout/vList2"/>
    <dgm:cxn modelId="{C213AAEE-5102-4C60-9269-42D79E0430F4}" type="presOf" srcId="{0649C47F-424A-4BC2-B48A-F2DB6027D026}" destId="{3C7C13BB-A683-481C-BD5D-98ABB891A083}" srcOrd="0" destOrd="0" presId="urn:microsoft.com/office/officeart/2005/8/layout/vList2"/>
    <dgm:cxn modelId="{93B4D776-0A1F-434C-8CD3-63C9BDFBC07D}" type="presParOf" srcId="{403BB9F1-7113-4891-9DC7-03A8A1D60DEA}" destId="{F98C522F-B670-4450-9FA8-09B1D2DD550F}" srcOrd="0" destOrd="0" presId="urn:microsoft.com/office/officeart/2005/8/layout/vList2"/>
    <dgm:cxn modelId="{643D6FD9-A885-4823-B88C-40A6AA0EB35A}" type="presParOf" srcId="{403BB9F1-7113-4891-9DC7-03A8A1D60DEA}" destId="{9D5FA30E-98E6-4E92-AEE2-208CE1A3B409}" srcOrd="1" destOrd="0" presId="urn:microsoft.com/office/officeart/2005/8/layout/vList2"/>
    <dgm:cxn modelId="{9FCA5236-A18A-49C0-8A80-B1E6AF04D2FD}" type="presParOf" srcId="{403BB9F1-7113-4891-9DC7-03A8A1D60DEA}" destId="{EB51721B-963C-4FDD-9D9A-9810EEEE989B}" srcOrd="2" destOrd="0" presId="urn:microsoft.com/office/officeart/2005/8/layout/vList2"/>
    <dgm:cxn modelId="{64C8CCE3-2CFB-4CB7-8094-06ABB00D8599}" type="presParOf" srcId="{403BB9F1-7113-4891-9DC7-03A8A1D60DEA}" destId="{6E357EA6-1867-4156-8326-79F62A83E87C}" srcOrd="3" destOrd="0" presId="urn:microsoft.com/office/officeart/2005/8/layout/vList2"/>
    <dgm:cxn modelId="{FC7E4160-088C-4690-815F-CF3635305131}" type="presParOf" srcId="{403BB9F1-7113-4891-9DC7-03A8A1D60DEA}" destId="{4FD33F1B-EF34-4063-8116-45AFCCD01380}" srcOrd="4" destOrd="0" presId="urn:microsoft.com/office/officeart/2005/8/layout/vList2"/>
    <dgm:cxn modelId="{A04D5232-C485-4D77-B228-C8B6FFCFA9DE}" type="presParOf" srcId="{403BB9F1-7113-4891-9DC7-03A8A1D60DEA}" destId="{5DE7761F-356D-46D9-A1B1-D45E19205025}" srcOrd="5" destOrd="0" presId="urn:microsoft.com/office/officeart/2005/8/layout/vList2"/>
    <dgm:cxn modelId="{F730FAAE-0D51-4D7B-90D9-D4F2D7394DE8}" type="presParOf" srcId="{403BB9F1-7113-4891-9DC7-03A8A1D60DEA}" destId="{3C7C13BB-A683-481C-BD5D-98ABB891A08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BA59A73-D588-4CF8-BD6F-4347ABF1C337}"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EE7AF683-5F2F-48AE-81B0-9F39B87D539C}">
      <dgm:prSet/>
      <dgm:spPr/>
      <dgm:t>
        <a:bodyPr/>
        <a:lstStyle/>
        <a:p>
          <a:r>
            <a:rPr lang="en-US" dirty="0" err="1"/>
            <a:t>Mỗi</a:t>
          </a:r>
          <a:r>
            <a:rPr lang="en-US" dirty="0"/>
            <a:t> </a:t>
          </a:r>
          <a:r>
            <a:rPr lang="en-US" dirty="0" err="1"/>
            <a:t>công</a:t>
          </a:r>
          <a:r>
            <a:rPr lang="en-US" dirty="0"/>
            <a:t> ty </a:t>
          </a:r>
          <a:r>
            <a:rPr lang="en-US" dirty="0" err="1"/>
            <a:t>có</a:t>
          </a:r>
          <a:r>
            <a:rPr lang="en-US" dirty="0"/>
            <a:t> </a:t>
          </a:r>
          <a:r>
            <a:rPr lang="en-US" dirty="0" err="1"/>
            <a:t>bắt</a:t>
          </a:r>
          <a:r>
            <a:rPr lang="en-US" dirty="0"/>
            <a:t> </a:t>
          </a:r>
          <a:r>
            <a:rPr lang="en-US" dirty="0" err="1"/>
            <a:t>buộc</a:t>
          </a:r>
          <a:r>
            <a:rPr lang="en-US" dirty="0"/>
            <a:t> </a:t>
          </a:r>
          <a:r>
            <a:rPr lang="en-US" dirty="0" err="1"/>
            <a:t>phải</a:t>
          </a:r>
          <a:r>
            <a:rPr lang="en-US" dirty="0"/>
            <a:t> </a:t>
          </a:r>
          <a:r>
            <a:rPr lang="en-US" dirty="0" err="1"/>
            <a:t>có</a:t>
          </a:r>
          <a:r>
            <a:rPr lang="en-US" dirty="0"/>
            <a:t> </a:t>
          </a:r>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r>
            <a:rPr lang="en-US" dirty="0" err="1"/>
            <a:t>bằng</a:t>
          </a:r>
          <a:r>
            <a:rPr lang="en-US" dirty="0"/>
            <a:t> </a:t>
          </a:r>
          <a:r>
            <a:rPr lang="en-US" dirty="0" err="1"/>
            <a:t>văn</a:t>
          </a:r>
          <a:r>
            <a:rPr lang="en-US" dirty="0"/>
            <a:t> </a:t>
          </a:r>
          <a:r>
            <a:rPr lang="en-US" dirty="0" err="1"/>
            <a:t>bản</a:t>
          </a:r>
          <a:r>
            <a:rPr lang="en-US" dirty="0"/>
            <a:t> </a:t>
          </a:r>
          <a:r>
            <a:rPr lang="en-US" dirty="0" err="1"/>
            <a:t>không</a:t>
          </a:r>
          <a:r>
            <a:rPr lang="en-US" dirty="0"/>
            <a:t>?</a:t>
          </a:r>
        </a:p>
      </dgm:t>
    </dgm:pt>
    <dgm:pt modelId="{A1716554-38D4-4F89-BFCF-8C86F0005BFB}" type="parTrans" cxnId="{CCF99D9E-ED47-4AD7-996F-E72CF72A65D4}">
      <dgm:prSet/>
      <dgm:spPr/>
      <dgm:t>
        <a:bodyPr/>
        <a:lstStyle/>
        <a:p>
          <a:endParaRPr lang="en-US"/>
        </a:p>
      </dgm:t>
    </dgm:pt>
    <dgm:pt modelId="{DF3EA890-E9AA-4895-8E22-605748EA80B5}" type="sibTrans" cxnId="{CCF99D9E-ED47-4AD7-996F-E72CF72A65D4}">
      <dgm:prSet/>
      <dgm:spPr/>
      <dgm:t>
        <a:bodyPr/>
        <a:lstStyle/>
        <a:p>
          <a:endParaRPr lang="en-US"/>
        </a:p>
      </dgm:t>
    </dgm:pt>
    <dgm:pt modelId="{CE4F4296-33B7-4BDE-A229-9D0D0C8ABFAA}">
      <dgm:prSet/>
      <dgm:spPr/>
      <dgm:t>
        <a:bodyPr/>
        <a:lstStyle/>
        <a:p>
          <a:r>
            <a:rPr lang="en-US"/>
            <a:t>Mỗi công ty có nên có tường lửa hoặc thiết bị bảo mật vành đai khác không?</a:t>
          </a:r>
        </a:p>
      </dgm:t>
    </dgm:pt>
    <dgm:pt modelId="{4A728363-EF4D-452B-BBC6-8896A4B7982B}" type="parTrans" cxnId="{43278F5D-5731-4BC6-B645-67FC508282ED}">
      <dgm:prSet/>
      <dgm:spPr/>
      <dgm:t>
        <a:bodyPr/>
        <a:lstStyle/>
        <a:p>
          <a:endParaRPr lang="en-US"/>
        </a:p>
      </dgm:t>
    </dgm:pt>
    <dgm:pt modelId="{D35CCBA9-426E-497D-971B-1CEF329C5B45}" type="sibTrans" cxnId="{43278F5D-5731-4BC6-B645-67FC508282ED}">
      <dgm:prSet/>
      <dgm:spPr/>
      <dgm:t>
        <a:bodyPr/>
        <a:lstStyle/>
        <a:p>
          <a:endParaRPr lang="en-US"/>
        </a:p>
      </dgm:t>
    </dgm:pt>
    <dgm:pt modelId="{67766A54-3F8B-4DFE-AE52-3D0A5DA367F0}">
      <dgm:prSet/>
      <dgm:spPr/>
      <dgm:t>
        <a:bodyPr/>
        <a:lstStyle/>
        <a:p>
          <a:r>
            <a:rPr lang="en-US"/>
            <a:t>Truyền thông sẽ diễn ra như thế nào (mạng riêng ảo [VPN] qua Internet, kênh thuê riêng, v.v.)?</a:t>
          </a:r>
        </a:p>
      </dgm:t>
    </dgm:pt>
    <dgm:pt modelId="{C8E9437C-DF1E-46AE-B393-D27F2B894F53}" type="parTrans" cxnId="{1A8F2987-5AB5-4565-9936-46E50EBDB2F1}">
      <dgm:prSet/>
      <dgm:spPr/>
      <dgm:t>
        <a:bodyPr/>
        <a:lstStyle/>
        <a:p>
          <a:endParaRPr lang="en-US"/>
        </a:p>
      </dgm:t>
    </dgm:pt>
    <dgm:pt modelId="{55B21A71-B20D-4F6B-A327-5C5CCDE00B29}" type="sibTrans" cxnId="{1A8F2987-5AB5-4565-9936-46E50EBDB2F1}">
      <dgm:prSet/>
      <dgm:spPr/>
      <dgm:t>
        <a:bodyPr/>
        <a:lstStyle/>
        <a:p>
          <a:endParaRPr lang="en-US"/>
        </a:p>
      </dgm:t>
    </dgm:pt>
    <dgm:pt modelId="{D10A5501-4F2E-43EC-8741-53F4F32B0940}">
      <dgm:prSet/>
      <dgm:spPr/>
      <dgm:t>
        <a:bodyPr/>
        <a:lstStyle/>
        <a:p>
          <a:r>
            <a:rPr lang="en-US"/>
            <a:t>Quyền truy cập vào tài nguyên của đối tác sẽ được yêu cầu như thế nào?</a:t>
          </a:r>
        </a:p>
      </dgm:t>
    </dgm:pt>
    <dgm:pt modelId="{D7B20D7C-69CC-46B1-BB6C-ACD8095A4C9D}" type="parTrans" cxnId="{30A6B11B-7E12-4494-B050-D42614FD1394}">
      <dgm:prSet/>
      <dgm:spPr/>
      <dgm:t>
        <a:bodyPr/>
        <a:lstStyle/>
        <a:p>
          <a:endParaRPr lang="en-US"/>
        </a:p>
      </dgm:t>
    </dgm:pt>
    <dgm:pt modelId="{1ABF806D-46EE-45D4-BDAE-F36AE9B786C2}" type="sibTrans" cxnId="{30A6B11B-7E12-4494-B050-D42614FD1394}">
      <dgm:prSet/>
      <dgm:spPr/>
      <dgm:t>
        <a:bodyPr/>
        <a:lstStyle/>
        <a:p>
          <a:endParaRPr lang="en-US"/>
        </a:p>
      </dgm:t>
    </dgm:pt>
    <dgm:pt modelId="{402B5164-2ED9-48F9-854D-4849718137FD}" type="pres">
      <dgm:prSet presAssocID="{EBA59A73-D588-4CF8-BD6F-4347ABF1C337}" presName="linear" presStyleCnt="0">
        <dgm:presLayoutVars>
          <dgm:animLvl val="lvl"/>
          <dgm:resizeHandles val="exact"/>
        </dgm:presLayoutVars>
      </dgm:prSet>
      <dgm:spPr/>
    </dgm:pt>
    <dgm:pt modelId="{6E40CA60-8327-4CBC-8CDB-E3723FA483A0}" type="pres">
      <dgm:prSet presAssocID="{EE7AF683-5F2F-48AE-81B0-9F39B87D539C}" presName="parentText" presStyleLbl="node1" presStyleIdx="0" presStyleCnt="4" custLinFactNeighborX="-1105">
        <dgm:presLayoutVars>
          <dgm:chMax val="0"/>
          <dgm:bulletEnabled val="1"/>
        </dgm:presLayoutVars>
      </dgm:prSet>
      <dgm:spPr/>
    </dgm:pt>
    <dgm:pt modelId="{4B36D591-FA1F-4F4E-9544-67B12746EFDB}" type="pres">
      <dgm:prSet presAssocID="{DF3EA890-E9AA-4895-8E22-605748EA80B5}" presName="spacer" presStyleCnt="0"/>
      <dgm:spPr/>
    </dgm:pt>
    <dgm:pt modelId="{FE4703EA-502C-48D0-BFEB-E7A48C30FC51}" type="pres">
      <dgm:prSet presAssocID="{CE4F4296-33B7-4BDE-A229-9D0D0C8ABFAA}" presName="parentText" presStyleLbl="node1" presStyleIdx="1" presStyleCnt="4">
        <dgm:presLayoutVars>
          <dgm:chMax val="0"/>
          <dgm:bulletEnabled val="1"/>
        </dgm:presLayoutVars>
      </dgm:prSet>
      <dgm:spPr/>
    </dgm:pt>
    <dgm:pt modelId="{0609A8F4-CA8F-4F24-A541-1690E12173BE}" type="pres">
      <dgm:prSet presAssocID="{D35CCBA9-426E-497D-971B-1CEF329C5B45}" presName="spacer" presStyleCnt="0"/>
      <dgm:spPr/>
    </dgm:pt>
    <dgm:pt modelId="{B4B1EC5F-1D2F-47E1-847D-42F0E2B4C9DD}" type="pres">
      <dgm:prSet presAssocID="{67766A54-3F8B-4DFE-AE52-3D0A5DA367F0}" presName="parentText" presStyleLbl="node1" presStyleIdx="2" presStyleCnt="4">
        <dgm:presLayoutVars>
          <dgm:chMax val="0"/>
          <dgm:bulletEnabled val="1"/>
        </dgm:presLayoutVars>
      </dgm:prSet>
      <dgm:spPr/>
    </dgm:pt>
    <dgm:pt modelId="{090A429A-69F7-4EA0-A41B-7C3635C69A0B}" type="pres">
      <dgm:prSet presAssocID="{55B21A71-B20D-4F6B-A327-5C5CCDE00B29}" presName="spacer" presStyleCnt="0"/>
      <dgm:spPr/>
    </dgm:pt>
    <dgm:pt modelId="{F0882A11-04C2-4DEC-8D91-6698C5A885A1}" type="pres">
      <dgm:prSet presAssocID="{D10A5501-4F2E-43EC-8741-53F4F32B0940}" presName="parentText" presStyleLbl="node1" presStyleIdx="3" presStyleCnt="4">
        <dgm:presLayoutVars>
          <dgm:chMax val="0"/>
          <dgm:bulletEnabled val="1"/>
        </dgm:presLayoutVars>
      </dgm:prSet>
      <dgm:spPr/>
    </dgm:pt>
  </dgm:ptLst>
  <dgm:cxnLst>
    <dgm:cxn modelId="{30A6B11B-7E12-4494-B050-D42614FD1394}" srcId="{EBA59A73-D588-4CF8-BD6F-4347ABF1C337}" destId="{D10A5501-4F2E-43EC-8741-53F4F32B0940}" srcOrd="3" destOrd="0" parTransId="{D7B20D7C-69CC-46B1-BB6C-ACD8095A4C9D}" sibTransId="{1ABF806D-46EE-45D4-BDAE-F36AE9B786C2}"/>
    <dgm:cxn modelId="{93B84E2A-C084-47FA-9FC0-1CFC20F9E3B4}" type="presOf" srcId="{EBA59A73-D588-4CF8-BD6F-4347ABF1C337}" destId="{402B5164-2ED9-48F9-854D-4849718137FD}" srcOrd="0" destOrd="0" presId="urn:microsoft.com/office/officeart/2005/8/layout/vList2"/>
    <dgm:cxn modelId="{66ED7235-3CF6-49D0-898D-D68BB47C68D5}" type="presOf" srcId="{CE4F4296-33B7-4BDE-A229-9D0D0C8ABFAA}" destId="{FE4703EA-502C-48D0-BFEB-E7A48C30FC51}" srcOrd="0" destOrd="0" presId="urn:microsoft.com/office/officeart/2005/8/layout/vList2"/>
    <dgm:cxn modelId="{43278F5D-5731-4BC6-B645-67FC508282ED}" srcId="{EBA59A73-D588-4CF8-BD6F-4347ABF1C337}" destId="{CE4F4296-33B7-4BDE-A229-9D0D0C8ABFAA}" srcOrd="1" destOrd="0" parTransId="{4A728363-EF4D-452B-BBC6-8896A4B7982B}" sibTransId="{D35CCBA9-426E-497D-971B-1CEF329C5B45}"/>
    <dgm:cxn modelId="{3D3A955F-F54A-4D56-A40C-43F08D45CFD0}" type="presOf" srcId="{EE7AF683-5F2F-48AE-81B0-9F39B87D539C}" destId="{6E40CA60-8327-4CBC-8CDB-E3723FA483A0}" srcOrd="0" destOrd="0" presId="urn:microsoft.com/office/officeart/2005/8/layout/vList2"/>
    <dgm:cxn modelId="{1A8F2987-5AB5-4565-9936-46E50EBDB2F1}" srcId="{EBA59A73-D588-4CF8-BD6F-4347ABF1C337}" destId="{67766A54-3F8B-4DFE-AE52-3D0A5DA367F0}" srcOrd="2" destOrd="0" parTransId="{C8E9437C-DF1E-46AE-B393-D27F2B894F53}" sibTransId="{55B21A71-B20D-4F6B-A327-5C5CCDE00B29}"/>
    <dgm:cxn modelId="{942C108A-5314-4F1A-B4C3-513092462152}" type="presOf" srcId="{67766A54-3F8B-4DFE-AE52-3D0A5DA367F0}" destId="{B4B1EC5F-1D2F-47E1-847D-42F0E2B4C9DD}" srcOrd="0" destOrd="0" presId="urn:microsoft.com/office/officeart/2005/8/layout/vList2"/>
    <dgm:cxn modelId="{CCF99D9E-ED47-4AD7-996F-E72CF72A65D4}" srcId="{EBA59A73-D588-4CF8-BD6F-4347ABF1C337}" destId="{EE7AF683-5F2F-48AE-81B0-9F39B87D539C}" srcOrd="0" destOrd="0" parTransId="{A1716554-38D4-4F89-BFCF-8C86F0005BFB}" sibTransId="{DF3EA890-E9AA-4895-8E22-605748EA80B5}"/>
    <dgm:cxn modelId="{5A07D8ED-D59F-4165-B86F-46DCF02C5549}" type="presOf" srcId="{D10A5501-4F2E-43EC-8741-53F4F32B0940}" destId="{F0882A11-04C2-4DEC-8D91-6698C5A885A1}" srcOrd="0" destOrd="0" presId="urn:microsoft.com/office/officeart/2005/8/layout/vList2"/>
    <dgm:cxn modelId="{AFDE3A5A-D154-46A7-B032-DB6AE3BA1D6C}" type="presParOf" srcId="{402B5164-2ED9-48F9-854D-4849718137FD}" destId="{6E40CA60-8327-4CBC-8CDB-E3723FA483A0}" srcOrd="0" destOrd="0" presId="urn:microsoft.com/office/officeart/2005/8/layout/vList2"/>
    <dgm:cxn modelId="{C1050FA1-AD7F-49C6-BF87-723E0D0AB5F2}" type="presParOf" srcId="{402B5164-2ED9-48F9-854D-4849718137FD}" destId="{4B36D591-FA1F-4F4E-9544-67B12746EFDB}" srcOrd="1" destOrd="0" presId="urn:microsoft.com/office/officeart/2005/8/layout/vList2"/>
    <dgm:cxn modelId="{36746D6D-3ED7-4323-9133-9E7F1BB17386}" type="presParOf" srcId="{402B5164-2ED9-48F9-854D-4849718137FD}" destId="{FE4703EA-502C-48D0-BFEB-E7A48C30FC51}" srcOrd="2" destOrd="0" presId="urn:microsoft.com/office/officeart/2005/8/layout/vList2"/>
    <dgm:cxn modelId="{99542EA4-0586-4A1E-97C8-76454394E909}" type="presParOf" srcId="{402B5164-2ED9-48F9-854D-4849718137FD}" destId="{0609A8F4-CA8F-4F24-A541-1690E12173BE}" srcOrd="3" destOrd="0" presId="urn:microsoft.com/office/officeart/2005/8/layout/vList2"/>
    <dgm:cxn modelId="{683E8162-A85C-4C37-8AD4-2A62FA4FD4F5}" type="presParOf" srcId="{402B5164-2ED9-48F9-854D-4849718137FD}" destId="{B4B1EC5F-1D2F-47E1-847D-42F0E2B4C9DD}" srcOrd="4" destOrd="0" presId="urn:microsoft.com/office/officeart/2005/8/layout/vList2"/>
    <dgm:cxn modelId="{628C068F-BD38-435F-9B93-E90FEB99F2E7}" type="presParOf" srcId="{402B5164-2ED9-48F9-854D-4849718137FD}" destId="{090A429A-69F7-4EA0-A41B-7C3635C69A0B}" srcOrd="5" destOrd="0" presId="urn:microsoft.com/office/officeart/2005/8/layout/vList2"/>
    <dgm:cxn modelId="{D95E4799-8BFB-4147-9FAA-D3101FE81657}" type="presParOf" srcId="{402B5164-2ED9-48F9-854D-4849718137FD}" destId="{F0882A11-04C2-4DEC-8D91-6698C5A885A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8386B81-0FEB-41DC-886D-84D8E3599687}"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27FCA1B-98E5-40CA-8401-72AEEA0F1409}">
      <dgm:prSet/>
      <dgm:spPr/>
      <dgm:t>
        <a:bodyPr/>
        <a:lstStyle/>
        <a:p>
          <a:pPr>
            <a:lnSpc>
              <a:spcPct val="100000"/>
            </a:lnSpc>
            <a:defRPr b="1"/>
          </a:pPr>
          <a:r>
            <a:rPr lang="en-US" dirty="0" err="1"/>
            <a:t>Cần</a:t>
          </a:r>
          <a:r>
            <a:rPr lang="en-US" dirty="0"/>
            <a:t> </a:t>
          </a:r>
          <a:r>
            <a:rPr lang="en-US" dirty="0" err="1"/>
            <a:t>phải</a:t>
          </a:r>
          <a:r>
            <a:rPr lang="en-US" dirty="0"/>
            <a:t> </a:t>
          </a:r>
          <a:r>
            <a:rPr lang="en-US" dirty="0" err="1"/>
            <a:t>phân</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độ</a:t>
          </a:r>
          <a:r>
            <a:rPr lang="en-US" dirty="0"/>
            <a:t> </a:t>
          </a:r>
          <a:r>
            <a:rPr lang="en-US" dirty="0" err="1"/>
            <a:t>nhạy</a:t>
          </a:r>
          <a:r>
            <a:rPr lang="en-US" dirty="0"/>
            <a:t> </a:t>
          </a:r>
          <a:r>
            <a:rPr lang="en-US" dirty="0" err="1"/>
            <a:t>và</a:t>
          </a:r>
          <a:r>
            <a:rPr lang="en-US" dirty="0"/>
            <a:t> </a:t>
          </a:r>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nó</a:t>
          </a:r>
          <a:r>
            <a:rPr lang="en-US" dirty="0"/>
            <a:t>.</a:t>
          </a:r>
        </a:p>
      </dgm:t>
    </dgm:pt>
    <dgm:pt modelId="{6A4B442F-178B-4358-A9C0-B33936743969}" type="parTrans" cxnId="{057A5509-EA2F-4940-B00E-17954166B9B6}">
      <dgm:prSet/>
      <dgm:spPr/>
      <dgm:t>
        <a:bodyPr/>
        <a:lstStyle/>
        <a:p>
          <a:endParaRPr lang="en-US"/>
        </a:p>
      </dgm:t>
    </dgm:pt>
    <dgm:pt modelId="{055A8D8C-2246-4068-85C2-BB8A9083E020}" type="sibTrans" cxnId="{057A5509-EA2F-4940-B00E-17954166B9B6}">
      <dgm:prSet/>
      <dgm:spPr/>
      <dgm:t>
        <a:bodyPr/>
        <a:lstStyle/>
        <a:p>
          <a:endParaRPr lang="en-US"/>
        </a:p>
      </dgm:t>
    </dgm:pt>
    <dgm:pt modelId="{32D744E6-6788-448D-8950-493C8E24364B}">
      <dgm:prSet/>
      <dgm:spPr/>
      <dgm:t>
        <a:bodyPr/>
        <a:lstStyle/>
        <a:p>
          <a:pPr>
            <a:lnSpc>
              <a:spcPct val="100000"/>
            </a:lnSpc>
            <a:defRPr b="1"/>
          </a:pPr>
          <a:r>
            <a:rPr lang="en-US" dirty="0"/>
            <a:t>Do </a:t>
          </a:r>
          <a:r>
            <a:rPr lang="en-US" dirty="0" err="1"/>
            <a:t>đó</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thành</a:t>
          </a:r>
          <a:r>
            <a:rPr lang="en-US" dirty="0"/>
            <a:t> </a:t>
          </a:r>
          <a:r>
            <a:rPr lang="en-US" dirty="0" err="1"/>
            <a:t>ba</a:t>
          </a:r>
          <a:r>
            <a:rPr lang="en-US" dirty="0"/>
            <a:t> </a:t>
          </a:r>
          <a:r>
            <a:rPr lang="en-US" dirty="0" err="1"/>
            <a:t>lớp</a:t>
          </a:r>
          <a:r>
            <a:rPr lang="en-US" dirty="0"/>
            <a:t>:</a:t>
          </a:r>
        </a:p>
      </dgm:t>
    </dgm:pt>
    <dgm:pt modelId="{5C58DF62-36BC-4FFA-860E-3B4D9B10CEBE}" type="parTrans" cxnId="{D2A2C8AE-D7FA-49BC-8C37-B0F481526751}">
      <dgm:prSet/>
      <dgm:spPr/>
      <dgm:t>
        <a:bodyPr/>
        <a:lstStyle/>
        <a:p>
          <a:endParaRPr lang="en-US"/>
        </a:p>
      </dgm:t>
    </dgm:pt>
    <dgm:pt modelId="{5B5CFE5C-DB80-4BFD-93C9-68CE0C11C6BA}" type="sibTrans" cxnId="{D2A2C8AE-D7FA-49BC-8C37-B0F481526751}">
      <dgm:prSet/>
      <dgm:spPr/>
      <dgm:t>
        <a:bodyPr/>
        <a:lstStyle/>
        <a:p>
          <a:endParaRPr lang="en-US"/>
        </a:p>
      </dgm:t>
    </dgm:pt>
    <dgm:pt modelId="{99CF60F0-58B4-435D-A12B-E80814374B6F}">
      <dgm:prSet/>
      <dgm:spPr/>
      <dgm:t>
        <a:bodyPr/>
        <a:lstStyle/>
        <a:p>
          <a:pPr>
            <a:lnSpc>
              <a:spcPct val="100000"/>
            </a:lnSpc>
          </a:pPr>
          <a:r>
            <a:rPr lang="en-US" b="1" dirty="0" err="1"/>
            <a:t>Rủi</a:t>
          </a:r>
          <a:r>
            <a:rPr lang="en-US" b="1" dirty="0"/>
            <a:t> </a:t>
          </a:r>
          <a:r>
            <a:rPr lang="en-US" b="1" dirty="0" err="1"/>
            <a:t>ro</a:t>
          </a:r>
          <a:r>
            <a:rPr lang="en-US" b="1" dirty="0"/>
            <a:t> </a:t>
          </a:r>
          <a:r>
            <a:rPr lang="en-US" b="1" dirty="0" err="1"/>
            <a:t>cao</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phạt</a:t>
          </a:r>
          <a:r>
            <a:rPr lang="en-US" dirty="0"/>
            <a:t> </a:t>
          </a:r>
          <a:r>
            <a:rPr lang="en-US" dirty="0" err="1"/>
            <a:t>nếu</a:t>
          </a:r>
          <a:r>
            <a:rPr lang="en-US" dirty="0"/>
            <a:t> </a:t>
          </a:r>
          <a:r>
            <a:rPr lang="en-US" dirty="0" err="1"/>
            <a:t>bị</a:t>
          </a:r>
          <a:r>
            <a:rPr lang="en-US" dirty="0"/>
            <a:t> </a:t>
          </a:r>
          <a:r>
            <a:rPr lang="en-US" dirty="0" err="1"/>
            <a:t>mất</a:t>
          </a:r>
          <a:r>
            <a:rPr lang="en-US" dirty="0"/>
            <a:t> </a:t>
          </a:r>
          <a:r>
            <a:rPr lang="en-US" dirty="0" err="1"/>
            <a:t>hoặc</a:t>
          </a:r>
          <a:r>
            <a:rPr lang="en-US" dirty="0"/>
            <a:t> </a:t>
          </a:r>
          <a:r>
            <a:rPr lang="en-US" dirty="0" err="1"/>
            <a:t>bị</a:t>
          </a:r>
          <a:r>
            <a:rPr lang="en-US" dirty="0"/>
            <a:t> </a:t>
          </a:r>
          <a:r>
            <a:rPr lang="en-US" dirty="0" err="1"/>
            <a:t>hư</a:t>
          </a:r>
          <a:r>
            <a:rPr lang="en-US" dirty="0"/>
            <a:t> </a:t>
          </a:r>
          <a:r>
            <a:rPr lang="en-US" dirty="0" err="1"/>
            <a:t>hỏng</a:t>
          </a:r>
          <a:r>
            <a:rPr lang="en-US" dirty="0"/>
            <a:t>.</a:t>
          </a:r>
        </a:p>
      </dgm:t>
    </dgm:pt>
    <dgm:pt modelId="{5A667D67-39BB-486B-9304-D12DF900A61F}" type="parTrans" cxnId="{0FDB3618-E39E-4D9B-9542-A1F28A359ADC}">
      <dgm:prSet/>
      <dgm:spPr/>
      <dgm:t>
        <a:bodyPr/>
        <a:lstStyle/>
        <a:p>
          <a:endParaRPr lang="en-US"/>
        </a:p>
      </dgm:t>
    </dgm:pt>
    <dgm:pt modelId="{B3B95083-3284-4AC3-825F-21CA0416F497}" type="sibTrans" cxnId="{0FDB3618-E39E-4D9B-9542-A1F28A359ADC}">
      <dgm:prSet/>
      <dgm:spPr/>
      <dgm:t>
        <a:bodyPr/>
        <a:lstStyle/>
        <a:p>
          <a:endParaRPr lang="en-US"/>
        </a:p>
      </dgm:t>
    </dgm:pt>
    <dgm:pt modelId="{BE2405C7-E826-4E0C-9113-1E4269463E2B}">
      <dgm:prSet/>
      <dgm:spPr/>
      <dgm:t>
        <a:bodyPr/>
        <a:lstStyle/>
        <a:p>
          <a:pPr>
            <a:lnSpc>
              <a:spcPct val="100000"/>
            </a:lnSpc>
          </a:pPr>
          <a:r>
            <a:rPr lang="en-US" b="1" dirty="0" err="1"/>
            <a:t>Bí</a:t>
          </a:r>
          <a:r>
            <a:rPr lang="en-US" b="1" dirty="0"/>
            <a:t> </a:t>
          </a:r>
          <a:r>
            <a:rPr lang="en-US" b="1" dirty="0" err="1"/>
            <a:t>mật</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bảo</a:t>
          </a:r>
          <a:r>
            <a:rPr lang="en-US" dirty="0"/>
            <a:t> </a:t>
          </a:r>
          <a:r>
            <a:rPr lang="en-US" dirty="0" err="1"/>
            <a:t>vệ</a:t>
          </a:r>
          <a:r>
            <a:rPr lang="en-US" dirty="0"/>
            <a:t> </a:t>
          </a:r>
          <a:r>
            <a:rPr lang="en-US" dirty="0" err="1"/>
            <a:t>khỏi</a:t>
          </a:r>
          <a:r>
            <a:rPr lang="en-US" dirty="0"/>
            <a:t> </a:t>
          </a:r>
          <a:r>
            <a:rPr lang="en-US" dirty="0" err="1"/>
            <a:t>tiết</a:t>
          </a:r>
          <a:r>
            <a:rPr lang="en-US" dirty="0"/>
            <a:t> </a:t>
          </a:r>
          <a:r>
            <a:rPr lang="en-US" dirty="0" err="1"/>
            <a:t>lộ</a:t>
          </a:r>
          <a:r>
            <a:rPr lang="en-US" dirty="0"/>
            <a:t> </a:t>
          </a:r>
          <a:r>
            <a:rPr lang="en-US" dirty="0" err="1"/>
            <a:t>trái</a:t>
          </a:r>
          <a:r>
            <a:rPr lang="en-US" dirty="0"/>
            <a:t> </a:t>
          </a:r>
          <a:r>
            <a:rPr lang="en-US" dirty="0" err="1"/>
            <a:t>phép</a:t>
          </a:r>
          <a:r>
            <a:rPr lang="en-US" dirty="0"/>
            <a:t>.</a:t>
          </a:r>
        </a:p>
      </dgm:t>
    </dgm:pt>
    <dgm:pt modelId="{EE8303FF-F5D3-4F26-9814-F9FE9BDB2E28}" type="parTrans" cxnId="{309E9C69-55FD-42AA-BFBF-422581E7C400}">
      <dgm:prSet/>
      <dgm:spPr/>
      <dgm:t>
        <a:bodyPr/>
        <a:lstStyle/>
        <a:p>
          <a:endParaRPr lang="en-US"/>
        </a:p>
      </dgm:t>
    </dgm:pt>
    <dgm:pt modelId="{31D736AD-FFDE-4349-ACD5-BB2FA7455145}" type="sibTrans" cxnId="{309E9C69-55FD-42AA-BFBF-422581E7C400}">
      <dgm:prSet/>
      <dgm:spPr/>
      <dgm:t>
        <a:bodyPr/>
        <a:lstStyle/>
        <a:p>
          <a:endParaRPr lang="en-US"/>
        </a:p>
      </dgm:t>
    </dgm:pt>
    <dgm:pt modelId="{FACF4460-CA68-4345-B956-C37385A67B69}">
      <dgm:prSet/>
      <dgm:spPr/>
      <dgm:t>
        <a:bodyPr/>
        <a:lstStyle/>
        <a:p>
          <a:pPr>
            <a:lnSpc>
              <a:spcPct val="100000"/>
            </a:lnSpc>
          </a:pPr>
          <a:r>
            <a:rPr lang="en-US" b="1" dirty="0" err="1"/>
            <a:t>Công</a:t>
          </a:r>
          <a:r>
            <a:rPr lang="en-US" b="1" dirty="0"/>
            <a:t> </a:t>
          </a:r>
          <a:r>
            <a:rPr lang="en-US" b="1" dirty="0" err="1"/>
            <a:t>khai</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miễn</a:t>
          </a:r>
          <a:r>
            <a:rPr lang="en-US" dirty="0"/>
            <a:t> </a:t>
          </a:r>
          <a:r>
            <a:rPr lang="en-US" dirty="0" err="1"/>
            <a:t>phí</a:t>
          </a:r>
          <a:r>
            <a:rPr lang="en-US" dirty="0"/>
            <a:t>.</a:t>
          </a:r>
        </a:p>
      </dgm:t>
    </dgm:pt>
    <dgm:pt modelId="{3D3C4C69-5979-4C30-977B-11501DC86F89}" type="parTrans" cxnId="{4C3E734D-5343-4C40-B9F7-5176117FD133}">
      <dgm:prSet/>
      <dgm:spPr/>
      <dgm:t>
        <a:bodyPr/>
        <a:lstStyle/>
        <a:p>
          <a:endParaRPr lang="en-US"/>
        </a:p>
      </dgm:t>
    </dgm:pt>
    <dgm:pt modelId="{3511F7CA-1C3B-433F-986A-86D6D1D40C4A}" type="sibTrans" cxnId="{4C3E734D-5343-4C40-B9F7-5176117FD133}">
      <dgm:prSet/>
      <dgm:spPr/>
      <dgm:t>
        <a:bodyPr/>
        <a:lstStyle/>
        <a:p>
          <a:endParaRPr lang="en-US"/>
        </a:p>
      </dgm:t>
    </dgm:pt>
    <dgm:pt modelId="{1A8E9001-BE5F-47FB-9AB7-3952AC0DA3FC}" type="pres">
      <dgm:prSet presAssocID="{28386B81-0FEB-41DC-886D-84D8E3599687}" presName="root" presStyleCnt="0">
        <dgm:presLayoutVars>
          <dgm:dir/>
          <dgm:resizeHandles val="exact"/>
        </dgm:presLayoutVars>
      </dgm:prSet>
      <dgm:spPr/>
    </dgm:pt>
    <dgm:pt modelId="{838FC613-F9F7-42EA-8AB7-7AC6E75D5E3C}" type="pres">
      <dgm:prSet presAssocID="{927FCA1B-98E5-40CA-8401-72AEEA0F1409}" presName="compNode" presStyleCnt="0"/>
      <dgm:spPr/>
    </dgm:pt>
    <dgm:pt modelId="{0291EAD9-9ED9-4FD5-9680-F587BAF0A301}" type="pres">
      <dgm:prSet presAssocID="{927FCA1B-98E5-40CA-8401-72AEEA0F14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yramid with Levels"/>
        </a:ext>
      </dgm:extLst>
    </dgm:pt>
    <dgm:pt modelId="{39FAA657-83F3-4962-910B-7322AF3F1E6A}" type="pres">
      <dgm:prSet presAssocID="{927FCA1B-98E5-40CA-8401-72AEEA0F1409}" presName="iconSpace" presStyleCnt="0"/>
      <dgm:spPr/>
    </dgm:pt>
    <dgm:pt modelId="{AADCA630-0FFE-40D0-82A3-F4F4AA0C5C22}" type="pres">
      <dgm:prSet presAssocID="{927FCA1B-98E5-40CA-8401-72AEEA0F1409}" presName="parTx" presStyleLbl="revTx" presStyleIdx="0" presStyleCnt="4">
        <dgm:presLayoutVars>
          <dgm:chMax val="0"/>
          <dgm:chPref val="0"/>
        </dgm:presLayoutVars>
      </dgm:prSet>
      <dgm:spPr/>
    </dgm:pt>
    <dgm:pt modelId="{1643EE2F-0A18-4C54-8803-CBD099D16555}" type="pres">
      <dgm:prSet presAssocID="{927FCA1B-98E5-40CA-8401-72AEEA0F1409}" presName="txSpace" presStyleCnt="0"/>
      <dgm:spPr/>
    </dgm:pt>
    <dgm:pt modelId="{2586250B-439B-4D0B-8866-B527E30C3B0D}" type="pres">
      <dgm:prSet presAssocID="{927FCA1B-98E5-40CA-8401-72AEEA0F1409}" presName="desTx" presStyleLbl="revTx" presStyleIdx="1" presStyleCnt="4">
        <dgm:presLayoutVars/>
      </dgm:prSet>
      <dgm:spPr/>
    </dgm:pt>
    <dgm:pt modelId="{4577EBA2-CFBE-4A53-9BE0-1C1D997B5435}" type="pres">
      <dgm:prSet presAssocID="{055A8D8C-2246-4068-85C2-BB8A9083E020}" presName="sibTrans" presStyleCnt="0"/>
      <dgm:spPr/>
    </dgm:pt>
    <dgm:pt modelId="{F75E7A44-D15E-4333-8E79-1A462CB8EE12}" type="pres">
      <dgm:prSet presAssocID="{32D744E6-6788-448D-8950-493C8E24364B}" presName="compNode" presStyleCnt="0"/>
      <dgm:spPr/>
    </dgm:pt>
    <dgm:pt modelId="{A9DFB8E7-BFC2-42A5-8B7E-0C3B2A687DE2}" type="pres">
      <dgm:prSet presAssocID="{32D744E6-6788-448D-8950-493C8E2436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4A740E71-2062-4C8A-9121-155343D4CE08}" type="pres">
      <dgm:prSet presAssocID="{32D744E6-6788-448D-8950-493C8E24364B}" presName="iconSpace" presStyleCnt="0"/>
      <dgm:spPr/>
    </dgm:pt>
    <dgm:pt modelId="{9FBBBF74-BDA6-487E-B8F8-D2BB74255940}" type="pres">
      <dgm:prSet presAssocID="{32D744E6-6788-448D-8950-493C8E24364B}" presName="parTx" presStyleLbl="revTx" presStyleIdx="2" presStyleCnt="4">
        <dgm:presLayoutVars>
          <dgm:chMax val="0"/>
          <dgm:chPref val="0"/>
        </dgm:presLayoutVars>
      </dgm:prSet>
      <dgm:spPr/>
    </dgm:pt>
    <dgm:pt modelId="{86301E42-2836-4CDC-9EA6-D8108F3D99D1}" type="pres">
      <dgm:prSet presAssocID="{32D744E6-6788-448D-8950-493C8E24364B}" presName="txSpace" presStyleCnt="0"/>
      <dgm:spPr/>
    </dgm:pt>
    <dgm:pt modelId="{6DC6D417-C894-4B28-8D67-A0ABFE3D295C}" type="pres">
      <dgm:prSet presAssocID="{32D744E6-6788-448D-8950-493C8E24364B}" presName="desTx" presStyleLbl="revTx" presStyleIdx="3" presStyleCnt="4">
        <dgm:presLayoutVars/>
      </dgm:prSet>
      <dgm:spPr/>
    </dgm:pt>
  </dgm:ptLst>
  <dgm:cxnLst>
    <dgm:cxn modelId="{3CBC6D09-98F0-492B-B982-DD3BE42DC84A}" type="presOf" srcId="{BE2405C7-E826-4E0C-9113-1E4269463E2B}" destId="{6DC6D417-C894-4B28-8D67-A0ABFE3D295C}" srcOrd="0" destOrd="1" presId="urn:microsoft.com/office/officeart/2018/2/layout/IconLabelDescriptionList"/>
    <dgm:cxn modelId="{057A5509-EA2F-4940-B00E-17954166B9B6}" srcId="{28386B81-0FEB-41DC-886D-84D8E3599687}" destId="{927FCA1B-98E5-40CA-8401-72AEEA0F1409}" srcOrd="0" destOrd="0" parTransId="{6A4B442F-178B-4358-A9C0-B33936743969}" sibTransId="{055A8D8C-2246-4068-85C2-BB8A9083E020}"/>
    <dgm:cxn modelId="{0FDB3618-E39E-4D9B-9542-A1F28A359ADC}" srcId="{32D744E6-6788-448D-8950-493C8E24364B}" destId="{99CF60F0-58B4-435D-A12B-E80814374B6F}" srcOrd="0" destOrd="0" parTransId="{5A667D67-39BB-486B-9304-D12DF900A61F}" sibTransId="{B3B95083-3284-4AC3-825F-21CA0416F497}"/>
    <dgm:cxn modelId="{B428D33D-EF96-4464-AB4A-9465ABE7038D}" type="presOf" srcId="{28386B81-0FEB-41DC-886D-84D8E3599687}" destId="{1A8E9001-BE5F-47FB-9AB7-3952AC0DA3FC}" srcOrd="0" destOrd="0" presId="urn:microsoft.com/office/officeart/2018/2/layout/IconLabelDescriptionList"/>
    <dgm:cxn modelId="{309E9C69-55FD-42AA-BFBF-422581E7C400}" srcId="{32D744E6-6788-448D-8950-493C8E24364B}" destId="{BE2405C7-E826-4E0C-9113-1E4269463E2B}" srcOrd="1" destOrd="0" parTransId="{EE8303FF-F5D3-4F26-9814-F9FE9BDB2E28}" sibTransId="{31D736AD-FFDE-4349-ACD5-BB2FA7455145}"/>
    <dgm:cxn modelId="{4C3E734D-5343-4C40-B9F7-5176117FD133}" srcId="{32D744E6-6788-448D-8950-493C8E24364B}" destId="{FACF4460-CA68-4345-B956-C37385A67B69}" srcOrd="2" destOrd="0" parTransId="{3D3C4C69-5979-4C30-977B-11501DC86F89}" sibTransId="{3511F7CA-1C3B-433F-986A-86D6D1D40C4A}"/>
    <dgm:cxn modelId="{91FB917B-67A9-4B91-BE92-B2404DC26DA3}" type="presOf" srcId="{FACF4460-CA68-4345-B956-C37385A67B69}" destId="{6DC6D417-C894-4B28-8D67-A0ABFE3D295C}" srcOrd="0" destOrd="2" presId="urn:microsoft.com/office/officeart/2018/2/layout/IconLabelDescriptionList"/>
    <dgm:cxn modelId="{6476A57F-EB03-4C80-B1C6-92071A5CFDD8}" type="presOf" srcId="{32D744E6-6788-448D-8950-493C8E24364B}" destId="{9FBBBF74-BDA6-487E-B8F8-D2BB74255940}" srcOrd="0" destOrd="0" presId="urn:microsoft.com/office/officeart/2018/2/layout/IconLabelDescriptionList"/>
    <dgm:cxn modelId="{D2A2C8AE-D7FA-49BC-8C37-B0F481526751}" srcId="{28386B81-0FEB-41DC-886D-84D8E3599687}" destId="{32D744E6-6788-448D-8950-493C8E24364B}" srcOrd="1" destOrd="0" parTransId="{5C58DF62-36BC-4FFA-860E-3B4D9B10CEBE}" sibTransId="{5B5CFE5C-DB80-4BFD-93C9-68CE0C11C6BA}"/>
    <dgm:cxn modelId="{C28CA9E4-7279-4E6E-B9BD-7292BB29EADC}" type="presOf" srcId="{99CF60F0-58B4-435D-A12B-E80814374B6F}" destId="{6DC6D417-C894-4B28-8D67-A0ABFE3D295C}" srcOrd="0" destOrd="0" presId="urn:microsoft.com/office/officeart/2018/2/layout/IconLabelDescriptionList"/>
    <dgm:cxn modelId="{CE27F9F0-A788-476B-B3CD-F42F238DA7C8}" type="presOf" srcId="{927FCA1B-98E5-40CA-8401-72AEEA0F1409}" destId="{AADCA630-0FFE-40D0-82A3-F4F4AA0C5C22}" srcOrd="0" destOrd="0" presId="urn:microsoft.com/office/officeart/2018/2/layout/IconLabelDescriptionList"/>
    <dgm:cxn modelId="{22E2A28D-BD35-4449-A9DE-BDFEE4DB0B5F}" type="presParOf" srcId="{1A8E9001-BE5F-47FB-9AB7-3952AC0DA3FC}" destId="{838FC613-F9F7-42EA-8AB7-7AC6E75D5E3C}" srcOrd="0" destOrd="0" presId="urn:microsoft.com/office/officeart/2018/2/layout/IconLabelDescriptionList"/>
    <dgm:cxn modelId="{9730BB73-0A91-4514-B4CA-96EAC06907E1}" type="presParOf" srcId="{838FC613-F9F7-42EA-8AB7-7AC6E75D5E3C}" destId="{0291EAD9-9ED9-4FD5-9680-F587BAF0A301}" srcOrd="0" destOrd="0" presId="urn:microsoft.com/office/officeart/2018/2/layout/IconLabelDescriptionList"/>
    <dgm:cxn modelId="{33882170-48D6-48CB-B0E6-8CEF8B8B6C11}" type="presParOf" srcId="{838FC613-F9F7-42EA-8AB7-7AC6E75D5E3C}" destId="{39FAA657-83F3-4962-910B-7322AF3F1E6A}" srcOrd="1" destOrd="0" presId="urn:microsoft.com/office/officeart/2018/2/layout/IconLabelDescriptionList"/>
    <dgm:cxn modelId="{66F37D90-FD2F-4BDA-8E85-7D91FDD1130B}" type="presParOf" srcId="{838FC613-F9F7-42EA-8AB7-7AC6E75D5E3C}" destId="{AADCA630-0FFE-40D0-82A3-F4F4AA0C5C22}" srcOrd="2" destOrd="0" presId="urn:microsoft.com/office/officeart/2018/2/layout/IconLabelDescriptionList"/>
    <dgm:cxn modelId="{36720457-3C04-4C78-9796-DFD1D17E81C8}" type="presParOf" srcId="{838FC613-F9F7-42EA-8AB7-7AC6E75D5E3C}" destId="{1643EE2F-0A18-4C54-8803-CBD099D16555}" srcOrd="3" destOrd="0" presId="urn:microsoft.com/office/officeart/2018/2/layout/IconLabelDescriptionList"/>
    <dgm:cxn modelId="{B2DC0305-3859-43CC-84C5-06641577433A}" type="presParOf" srcId="{838FC613-F9F7-42EA-8AB7-7AC6E75D5E3C}" destId="{2586250B-439B-4D0B-8866-B527E30C3B0D}" srcOrd="4" destOrd="0" presId="urn:microsoft.com/office/officeart/2018/2/layout/IconLabelDescriptionList"/>
    <dgm:cxn modelId="{1EB6BD2A-D5DE-4C52-B142-F30436DD4E08}" type="presParOf" srcId="{1A8E9001-BE5F-47FB-9AB7-3952AC0DA3FC}" destId="{4577EBA2-CFBE-4A53-9BE0-1C1D997B5435}" srcOrd="1" destOrd="0" presId="urn:microsoft.com/office/officeart/2018/2/layout/IconLabelDescriptionList"/>
    <dgm:cxn modelId="{044124BF-5485-400C-AD0D-8E16C024BF31}" type="presParOf" srcId="{1A8E9001-BE5F-47FB-9AB7-3952AC0DA3FC}" destId="{F75E7A44-D15E-4333-8E79-1A462CB8EE12}" srcOrd="2" destOrd="0" presId="urn:microsoft.com/office/officeart/2018/2/layout/IconLabelDescriptionList"/>
    <dgm:cxn modelId="{93817C00-5654-49A9-B7BB-0983175678FA}" type="presParOf" srcId="{F75E7A44-D15E-4333-8E79-1A462CB8EE12}" destId="{A9DFB8E7-BFC2-42A5-8B7E-0C3B2A687DE2}" srcOrd="0" destOrd="0" presId="urn:microsoft.com/office/officeart/2018/2/layout/IconLabelDescriptionList"/>
    <dgm:cxn modelId="{05A62552-81BC-4A39-99B2-798A60F24E53}" type="presParOf" srcId="{F75E7A44-D15E-4333-8E79-1A462CB8EE12}" destId="{4A740E71-2062-4C8A-9121-155343D4CE08}" srcOrd="1" destOrd="0" presId="urn:microsoft.com/office/officeart/2018/2/layout/IconLabelDescriptionList"/>
    <dgm:cxn modelId="{899037DA-709E-4260-9E34-40C27B66962D}" type="presParOf" srcId="{F75E7A44-D15E-4333-8E79-1A462CB8EE12}" destId="{9FBBBF74-BDA6-487E-B8F8-D2BB74255940}" srcOrd="2" destOrd="0" presId="urn:microsoft.com/office/officeart/2018/2/layout/IconLabelDescriptionList"/>
    <dgm:cxn modelId="{E80B2E7F-6532-441C-ADA2-27B13B5247B8}" type="presParOf" srcId="{F75E7A44-D15E-4333-8E79-1A462CB8EE12}" destId="{86301E42-2836-4CDC-9EA6-D8108F3D99D1}" srcOrd="3" destOrd="0" presId="urn:microsoft.com/office/officeart/2018/2/layout/IconLabelDescriptionList"/>
    <dgm:cxn modelId="{B641F28F-DBA1-4E4F-A2FB-790E2118DB46}" type="presParOf" srcId="{F75E7A44-D15E-4333-8E79-1A462CB8EE12}" destId="{6DC6D417-C894-4B28-8D67-A0ABFE3D295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CF4B4B2-C871-4ACA-B5CD-B60451007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3F1C0C-4A01-47BC-B07E-72DC2B613BC9}">
      <dgm:prSet/>
      <dgm:spPr/>
      <dgm:t>
        <a:bodyPr/>
        <a:lstStyle/>
        <a:p>
          <a:r>
            <a:rPr lang="en-US"/>
            <a:t>Chủ sở hữu dữ liệu có xác định phân loại dữ liệu và đảm bảo bảo vệ dữ liệu không?</a:t>
          </a:r>
        </a:p>
      </dgm:t>
    </dgm:pt>
    <dgm:pt modelId="{DF2AFB22-F35B-4BDF-B49F-F54A271DA62C}" type="parTrans" cxnId="{5ACF750E-3145-43BA-98F1-027EA683829F}">
      <dgm:prSet/>
      <dgm:spPr/>
      <dgm:t>
        <a:bodyPr/>
        <a:lstStyle/>
        <a:p>
          <a:endParaRPr lang="en-US"/>
        </a:p>
      </dgm:t>
    </dgm:pt>
    <dgm:pt modelId="{2697C838-1C9D-423E-A6F7-5D2883069EC8}" type="sibTrans" cxnId="{5ACF750E-3145-43BA-98F1-027EA683829F}">
      <dgm:prSet/>
      <dgm:spPr/>
      <dgm:t>
        <a:bodyPr/>
        <a:lstStyle/>
        <a:p>
          <a:endParaRPr lang="en-US"/>
        </a:p>
      </dgm:t>
    </dgm:pt>
    <dgm:pt modelId="{ECF0C4B0-DB05-4F2F-B0E8-80221A67DCCD}">
      <dgm:prSet/>
      <dgm:spPr/>
      <dgm:t>
        <a:bodyPr/>
        <a:lstStyle/>
        <a:p>
          <a:r>
            <a:rPr lang="en-US"/>
            <a:t>Dữ liệu rủi ro cao có được mã hóa trong quá trình truyền qua các kênh không an toàn không?</a:t>
          </a:r>
        </a:p>
      </dgm:t>
    </dgm:pt>
    <dgm:pt modelId="{20B7074E-9888-45B9-9E12-91D60C32974B}" type="parTrans" cxnId="{C7E88B12-8F15-4943-9097-6A213E413998}">
      <dgm:prSet/>
      <dgm:spPr/>
      <dgm:t>
        <a:bodyPr/>
        <a:lstStyle/>
        <a:p>
          <a:endParaRPr lang="en-US"/>
        </a:p>
      </dgm:t>
    </dgm:pt>
    <dgm:pt modelId="{54313EBF-4938-46C7-94D2-7277E34527C5}" type="sibTrans" cxnId="{C7E88B12-8F15-4943-9097-6A213E413998}">
      <dgm:prSet/>
      <dgm:spPr/>
      <dgm:t>
        <a:bodyPr/>
        <a:lstStyle/>
        <a:p>
          <a:endParaRPr lang="en-US"/>
        </a:p>
      </dgm:t>
    </dgm:pt>
    <dgm:pt modelId="{D5F30592-BD32-41C3-90B2-2AC916E143BC}">
      <dgm:prSet/>
      <dgm:spPr/>
      <dgm:t>
        <a:bodyPr/>
        <a:lstStyle/>
        <a:p>
          <a:r>
            <a:rPr lang="en-US" dirty="0" err="1"/>
            <a:t>Dữ</a:t>
          </a:r>
          <a:r>
            <a:rPr lang="en-US" dirty="0"/>
            <a:t> </a:t>
          </a:r>
          <a:r>
            <a:rPr lang="en-US" dirty="0" err="1"/>
            <a:t>liệu</a:t>
          </a:r>
          <a:r>
            <a:rPr lang="en-US" dirty="0"/>
            <a:t> </a:t>
          </a:r>
          <a:r>
            <a:rPr lang="en-US" dirty="0" err="1"/>
            <a:t>bí</a:t>
          </a:r>
          <a:r>
            <a:rPr lang="en-US" dirty="0"/>
            <a:t> </a:t>
          </a:r>
          <a:r>
            <a:rPr lang="en-US" dirty="0" err="1"/>
            <a:t>mật</a:t>
          </a:r>
          <a:r>
            <a:rPr lang="en-US" dirty="0"/>
            <a:t> </a:t>
          </a:r>
          <a:r>
            <a:rPr lang="en-US" dirty="0" err="1"/>
            <a:t>có</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truyền</a:t>
          </a:r>
          <a:r>
            <a:rPr lang="en-US" dirty="0"/>
            <a:t> qua </a:t>
          </a:r>
          <a:r>
            <a:rPr lang="en-US" dirty="0" err="1"/>
            <a:t>các</a:t>
          </a:r>
          <a:r>
            <a:rPr lang="en-US" dirty="0"/>
            <a:t> </a:t>
          </a:r>
          <a:r>
            <a:rPr lang="en-US" dirty="0" err="1"/>
            <a:t>kênh</a:t>
          </a:r>
          <a:r>
            <a:rPr lang="en-US" dirty="0"/>
            <a:t> </a:t>
          </a:r>
          <a:r>
            <a:rPr lang="en-US" dirty="0" err="1"/>
            <a:t>không</a:t>
          </a:r>
          <a:r>
            <a:rPr lang="en-US" dirty="0"/>
            <a:t> an </a:t>
          </a:r>
          <a:r>
            <a:rPr lang="en-US" dirty="0" err="1"/>
            <a:t>toàn</a:t>
          </a:r>
          <a:r>
            <a:rPr lang="en-US" dirty="0"/>
            <a:t> </a:t>
          </a:r>
          <a:r>
            <a:rPr lang="en-US" dirty="0" err="1"/>
            <a:t>không</a:t>
          </a:r>
          <a:r>
            <a:rPr lang="en-US" dirty="0"/>
            <a:t>?</a:t>
          </a:r>
        </a:p>
      </dgm:t>
    </dgm:pt>
    <dgm:pt modelId="{184A13EF-73C3-4498-AF79-DF834D78C978}" type="parTrans" cxnId="{C1C2F2B2-83B3-471A-8214-3DFBC17C42CE}">
      <dgm:prSet/>
      <dgm:spPr/>
      <dgm:t>
        <a:bodyPr/>
        <a:lstStyle/>
        <a:p>
          <a:endParaRPr lang="en-US"/>
        </a:p>
      </dgm:t>
    </dgm:pt>
    <dgm:pt modelId="{2853395B-B9D7-4989-82DE-BC61EFD5E79C}" type="sibTrans" cxnId="{C1C2F2B2-83B3-471A-8214-3DFBC17C42CE}">
      <dgm:prSet/>
      <dgm:spPr/>
      <dgm:t>
        <a:bodyPr/>
        <a:lstStyle/>
        <a:p>
          <a:endParaRPr lang="en-US"/>
        </a:p>
      </dgm:t>
    </dgm:pt>
    <dgm:pt modelId="{E8CC1A41-8339-4978-A931-38AA92084E91}">
      <dgm:prSet/>
      <dgm:spPr/>
      <dgm:t>
        <a:bodyPr/>
        <a:lstStyle/>
        <a:p>
          <a:r>
            <a:rPr lang="en-US"/>
            <a:t>Tất cả dữ liệu có được sao lưu không?</a:t>
          </a:r>
        </a:p>
      </dgm:t>
    </dgm:pt>
    <dgm:pt modelId="{824CB3AF-568E-421A-BAD5-68D82832D813}" type="parTrans" cxnId="{A5D116B8-6759-495D-80D5-C1E41FAB97A3}">
      <dgm:prSet/>
      <dgm:spPr/>
      <dgm:t>
        <a:bodyPr/>
        <a:lstStyle/>
        <a:p>
          <a:endParaRPr lang="en-US"/>
        </a:p>
      </dgm:t>
    </dgm:pt>
    <dgm:pt modelId="{DDB473F7-6AA1-4B23-8EF7-8760B6EF9D13}" type="sibTrans" cxnId="{A5D116B8-6759-495D-80D5-C1E41FAB97A3}">
      <dgm:prSet/>
      <dgm:spPr/>
      <dgm:t>
        <a:bodyPr/>
        <a:lstStyle/>
        <a:p>
          <a:endParaRPr lang="en-US"/>
        </a:p>
      </dgm:t>
    </dgm:pt>
    <dgm:pt modelId="{36AF3629-C725-43C9-B99B-AF407274D33F}">
      <dgm:prSet/>
      <dgm:spPr/>
      <dgm:t>
        <a:bodyPr/>
        <a:lstStyle/>
        <a:p>
          <a:r>
            <a:rPr lang="en-US"/>
            <a:t>Tất cả các bản sao lưu có được xử lý với cùng biện pháp phòng ngừa bảo mật như dữ liệu gốc không?</a:t>
          </a:r>
        </a:p>
      </dgm:t>
    </dgm:pt>
    <dgm:pt modelId="{37FC7342-F189-4E9A-8D46-F25A33310D1C}" type="parTrans" cxnId="{7212C1F4-1250-4821-BF2C-42FDF4E4EC7C}">
      <dgm:prSet/>
      <dgm:spPr/>
      <dgm:t>
        <a:bodyPr/>
        <a:lstStyle/>
        <a:p>
          <a:endParaRPr lang="en-US"/>
        </a:p>
      </dgm:t>
    </dgm:pt>
    <dgm:pt modelId="{7A392779-8068-4F23-A932-BC3A2EF8FE78}" type="sibTrans" cxnId="{7212C1F4-1250-4821-BF2C-42FDF4E4EC7C}">
      <dgm:prSet/>
      <dgm:spPr/>
      <dgm:t>
        <a:bodyPr/>
        <a:lstStyle/>
        <a:p>
          <a:endParaRPr lang="en-US"/>
        </a:p>
      </dgm:t>
    </dgm:pt>
    <dgm:pt modelId="{45CC0E8C-390E-4F24-A34E-082A6E0EF3FB}" type="pres">
      <dgm:prSet presAssocID="{1CF4B4B2-C871-4ACA-B5CD-B60451007E90}" presName="linear" presStyleCnt="0">
        <dgm:presLayoutVars>
          <dgm:animLvl val="lvl"/>
          <dgm:resizeHandles val="exact"/>
        </dgm:presLayoutVars>
      </dgm:prSet>
      <dgm:spPr/>
    </dgm:pt>
    <dgm:pt modelId="{FBD724CE-7AFE-4F8E-8E6C-04FCADD00DC5}" type="pres">
      <dgm:prSet presAssocID="{BE3F1C0C-4A01-47BC-B07E-72DC2B613BC9}" presName="parentText" presStyleLbl="node1" presStyleIdx="0" presStyleCnt="5">
        <dgm:presLayoutVars>
          <dgm:chMax val="0"/>
          <dgm:bulletEnabled val="1"/>
        </dgm:presLayoutVars>
      </dgm:prSet>
      <dgm:spPr/>
    </dgm:pt>
    <dgm:pt modelId="{9A290ED0-DC0E-4F75-8B32-01BFB46127A4}" type="pres">
      <dgm:prSet presAssocID="{2697C838-1C9D-423E-A6F7-5D2883069EC8}" presName="spacer" presStyleCnt="0"/>
      <dgm:spPr/>
    </dgm:pt>
    <dgm:pt modelId="{EA91ED80-2D33-4A16-8483-57DB962D29C8}" type="pres">
      <dgm:prSet presAssocID="{ECF0C4B0-DB05-4F2F-B0E8-80221A67DCCD}" presName="parentText" presStyleLbl="node1" presStyleIdx="1" presStyleCnt="5">
        <dgm:presLayoutVars>
          <dgm:chMax val="0"/>
          <dgm:bulletEnabled val="1"/>
        </dgm:presLayoutVars>
      </dgm:prSet>
      <dgm:spPr/>
    </dgm:pt>
    <dgm:pt modelId="{B633A68E-8C2D-4208-B68A-E87CA467A7E9}" type="pres">
      <dgm:prSet presAssocID="{54313EBF-4938-46C7-94D2-7277E34527C5}" presName="spacer" presStyleCnt="0"/>
      <dgm:spPr/>
    </dgm:pt>
    <dgm:pt modelId="{26AB4FFF-A320-4A56-ACCA-61B2133EA4CC}" type="pres">
      <dgm:prSet presAssocID="{D5F30592-BD32-41C3-90B2-2AC916E143BC}" presName="parentText" presStyleLbl="node1" presStyleIdx="2" presStyleCnt="5">
        <dgm:presLayoutVars>
          <dgm:chMax val="0"/>
          <dgm:bulletEnabled val="1"/>
        </dgm:presLayoutVars>
      </dgm:prSet>
      <dgm:spPr/>
    </dgm:pt>
    <dgm:pt modelId="{1A6957D9-7D9A-4A94-B9A9-EB62783BD0ED}" type="pres">
      <dgm:prSet presAssocID="{2853395B-B9D7-4989-82DE-BC61EFD5E79C}" presName="spacer" presStyleCnt="0"/>
      <dgm:spPr/>
    </dgm:pt>
    <dgm:pt modelId="{6DE630A3-97C7-4147-B463-29631923956D}" type="pres">
      <dgm:prSet presAssocID="{E8CC1A41-8339-4978-A931-38AA92084E91}" presName="parentText" presStyleLbl="node1" presStyleIdx="3" presStyleCnt="5">
        <dgm:presLayoutVars>
          <dgm:chMax val="0"/>
          <dgm:bulletEnabled val="1"/>
        </dgm:presLayoutVars>
      </dgm:prSet>
      <dgm:spPr/>
    </dgm:pt>
    <dgm:pt modelId="{578550A5-AB9D-4C04-8DB6-677DBA811FC8}" type="pres">
      <dgm:prSet presAssocID="{DDB473F7-6AA1-4B23-8EF7-8760B6EF9D13}" presName="spacer" presStyleCnt="0"/>
      <dgm:spPr/>
    </dgm:pt>
    <dgm:pt modelId="{48D52EA1-49EF-47D8-A597-64FB39B49BD7}" type="pres">
      <dgm:prSet presAssocID="{36AF3629-C725-43C9-B99B-AF407274D33F}" presName="parentText" presStyleLbl="node1" presStyleIdx="4" presStyleCnt="5">
        <dgm:presLayoutVars>
          <dgm:chMax val="0"/>
          <dgm:bulletEnabled val="1"/>
        </dgm:presLayoutVars>
      </dgm:prSet>
      <dgm:spPr/>
    </dgm:pt>
  </dgm:ptLst>
  <dgm:cxnLst>
    <dgm:cxn modelId="{ABF38F0B-BD96-4654-8274-D64199B51D0D}" type="presOf" srcId="{1CF4B4B2-C871-4ACA-B5CD-B60451007E90}" destId="{45CC0E8C-390E-4F24-A34E-082A6E0EF3FB}" srcOrd="0" destOrd="0" presId="urn:microsoft.com/office/officeart/2005/8/layout/vList2"/>
    <dgm:cxn modelId="{5ACF750E-3145-43BA-98F1-027EA683829F}" srcId="{1CF4B4B2-C871-4ACA-B5CD-B60451007E90}" destId="{BE3F1C0C-4A01-47BC-B07E-72DC2B613BC9}" srcOrd="0" destOrd="0" parTransId="{DF2AFB22-F35B-4BDF-B49F-F54A271DA62C}" sibTransId="{2697C838-1C9D-423E-A6F7-5D2883069EC8}"/>
    <dgm:cxn modelId="{C7E88B12-8F15-4943-9097-6A213E413998}" srcId="{1CF4B4B2-C871-4ACA-B5CD-B60451007E90}" destId="{ECF0C4B0-DB05-4F2F-B0E8-80221A67DCCD}" srcOrd="1" destOrd="0" parTransId="{20B7074E-9888-45B9-9E12-91D60C32974B}" sibTransId="{54313EBF-4938-46C7-94D2-7277E34527C5}"/>
    <dgm:cxn modelId="{785F722C-22BC-455E-9E39-11BA78AB98D5}" type="presOf" srcId="{ECF0C4B0-DB05-4F2F-B0E8-80221A67DCCD}" destId="{EA91ED80-2D33-4A16-8483-57DB962D29C8}" srcOrd="0" destOrd="0" presId="urn:microsoft.com/office/officeart/2005/8/layout/vList2"/>
    <dgm:cxn modelId="{DFDB2872-60F6-4EAD-B884-4E1D0303BD44}" type="presOf" srcId="{E8CC1A41-8339-4978-A931-38AA92084E91}" destId="{6DE630A3-97C7-4147-B463-29631923956D}" srcOrd="0" destOrd="0" presId="urn:microsoft.com/office/officeart/2005/8/layout/vList2"/>
    <dgm:cxn modelId="{3B8BAA79-C174-47BC-8DDF-E989161B52DB}" type="presOf" srcId="{BE3F1C0C-4A01-47BC-B07E-72DC2B613BC9}" destId="{FBD724CE-7AFE-4F8E-8E6C-04FCADD00DC5}" srcOrd="0" destOrd="0" presId="urn:microsoft.com/office/officeart/2005/8/layout/vList2"/>
    <dgm:cxn modelId="{C1C2F2B2-83B3-471A-8214-3DFBC17C42CE}" srcId="{1CF4B4B2-C871-4ACA-B5CD-B60451007E90}" destId="{D5F30592-BD32-41C3-90B2-2AC916E143BC}" srcOrd="2" destOrd="0" parTransId="{184A13EF-73C3-4498-AF79-DF834D78C978}" sibTransId="{2853395B-B9D7-4989-82DE-BC61EFD5E79C}"/>
    <dgm:cxn modelId="{A5D116B8-6759-495D-80D5-C1E41FAB97A3}" srcId="{1CF4B4B2-C871-4ACA-B5CD-B60451007E90}" destId="{E8CC1A41-8339-4978-A931-38AA92084E91}" srcOrd="3" destOrd="0" parTransId="{824CB3AF-568E-421A-BAD5-68D82832D813}" sibTransId="{DDB473F7-6AA1-4B23-8EF7-8760B6EF9D13}"/>
    <dgm:cxn modelId="{1FC68FD2-ACFB-4573-93E9-303A535FEE15}" type="presOf" srcId="{D5F30592-BD32-41C3-90B2-2AC916E143BC}" destId="{26AB4FFF-A320-4A56-ACCA-61B2133EA4CC}" srcOrd="0" destOrd="0" presId="urn:microsoft.com/office/officeart/2005/8/layout/vList2"/>
    <dgm:cxn modelId="{176F35E6-2438-4275-AA53-DA409591F973}" type="presOf" srcId="{36AF3629-C725-43C9-B99B-AF407274D33F}" destId="{48D52EA1-49EF-47D8-A597-64FB39B49BD7}" srcOrd="0" destOrd="0" presId="urn:microsoft.com/office/officeart/2005/8/layout/vList2"/>
    <dgm:cxn modelId="{7212C1F4-1250-4821-BF2C-42FDF4E4EC7C}" srcId="{1CF4B4B2-C871-4ACA-B5CD-B60451007E90}" destId="{36AF3629-C725-43C9-B99B-AF407274D33F}" srcOrd="4" destOrd="0" parTransId="{37FC7342-F189-4E9A-8D46-F25A33310D1C}" sibTransId="{7A392779-8068-4F23-A932-BC3A2EF8FE78}"/>
    <dgm:cxn modelId="{0C5F4370-40CA-49B4-852B-014DA4D8309B}" type="presParOf" srcId="{45CC0E8C-390E-4F24-A34E-082A6E0EF3FB}" destId="{FBD724CE-7AFE-4F8E-8E6C-04FCADD00DC5}" srcOrd="0" destOrd="0" presId="urn:microsoft.com/office/officeart/2005/8/layout/vList2"/>
    <dgm:cxn modelId="{F03EBE2D-2951-4A31-A076-56C9094925EA}" type="presParOf" srcId="{45CC0E8C-390E-4F24-A34E-082A6E0EF3FB}" destId="{9A290ED0-DC0E-4F75-8B32-01BFB46127A4}" srcOrd="1" destOrd="0" presId="urn:microsoft.com/office/officeart/2005/8/layout/vList2"/>
    <dgm:cxn modelId="{369AAB8B-3575-44F1-852A-692F215516F1}" type="presParOf" srcId="{45CC0E8C-390E-4F24-A34E-082A6E0EF3FB}" destId="{EA91ED80-2D33-4A16-8483-57DB962D29C8}" srcOrd="2" destOrd="0" presId="urn:microsoft.com/office/officeart/2005/8/layout/vList2"/>
    <dgm:cxn modelId="{78C5D636-9D61-4007-BEC4-E5722F2231B2}" type="presParOf" srcId="{45CC0E8C-390E-4F24-A34E-082A6E0EF3FB}" destId="{B633A68E-8C2D-4208-B68A-E87CA467A7E9}" srcOrd="3" destOrd="0" presId="urn:microsoft.com/office/officeart/2005/8/layout/vList2"/>
    <dgm:cxn modelId="{AB00C620-47D1-40CA-87BF-F1CACD430C33}" type="presParOf" srcId="{45CC0E8C-390E-4F24-A34E-082A6E0EF3FB}" destId="{26AB4FFF-A320-4A56-ACCA-61B2133EA4CC}" srcOrd="4" destOrd="0" presId="urn:microsoft.com/office/officeart/2005/8/layout/vList2"/>
    <dgm:cxn modelId="{B2639C43-FFFD-4EB8-A78C-C4444047DE96}" type="presParOf" srcId="{45CC0E8C-390E-4F24-A34E-082A6E0EF3FB}" destId="{1A6957D9-7D9A-4A94-B9A9-EB62783BD0ED}" srcOrd="5" destOrd="0" presId="urn:microsoft.com/office/officeart/2005/8/layout/vList2"/>
    <dgm:cxn modelId="{62AEC37C-C770-445E-BDE3-4E7CB842EB07}" type="presParOf" srcId="{45CC0E8C-390E-4F24-A34E-082A6E0EF3FB}" destId="{6DE630A3-97C7-4147-B463-29631923956D}" srcOrd="6" destOrd="0" presId="urn:microsoft.com/office/officeart/2005/8/layout/vList2"/>
    <dgm:cxn modelId="{E90233EB-182B-48DD-950D-0A02D6A5BD75}" type="presParOf" srcId="{45CC0E8C-390E-4F24-A34E-082A6E0EF3FB}" destId="{578550A5-AB9D-4C04-8DB6-677DBA811FC8}" srcOrd="7" destOrd="0" presId="urn:microsoft.com/office/officeart/2005/8/layout/vList2"/>
    <dgm:cxn modelId="{03D0BB5A-4362-4EF8-8DF4-53C098308500}" type="presParOf" srcId="{45CC0E8C-390E-4F24-A34E-082A6E0EF3FB}" destId="{48D52EA1-49EF-47D8-A597-64FB39B49B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7DFA89-DC30-44A8-927A-56591857BEC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04BA779-84C9-49F3-B860-AB5D4ED0123D}">
      <dgm:prSet/>
      <dgm:spPr/>
      <dgm:t>
        <a:bodyPr/>
        <a:lstStyle/>
        <a:p>
          <a:r>
            <a:rPr lang="en-US"/>
            <a:t>Độ phức tạp của môi trường</a:t>
          </a:r>
        </a:p>
      </dgm:t>
    </dgm:pt>
    <dgm:pt modelId="{FF20962E-2CDB-4023-B7DE-B6FFD9D8C151}" type="parTrans" cxnId="{077CDA41-0172-48A9-832F-464A122EF32A}">
      <dgm:prSet/>
      <dgm:spPr/>
      <dgm:t>
        <a:bodyPr/>
        <a:lstStyle/>
        <a:p>
          <a:endParaRPr lang="en-US"/>
        </a:p>
      </dgm:t>
    </dgm:pt>
    <dgm:pt modelId="{93AE993F-2AA9-4FAE-A446-569D5FBA22D0}" type="sibTrans" cxnId="{077CDA41-0172-48A9-832F-464A122EF32A}">
      <dgm:prSet/>
      <dgm:spPr/>
      <dgm:t>
        <a:bodyPr/>
        <a:lstStyle/>
        <a:p>
          <a:endParaRPr lang="en-US"/>
        </a:p>
      </dgm:t>
    </dgm:pt>
    <dgm:pt modelId="{28A1F14B-1671-4FC0-89E2-AAF74B4D31B9}">
      <dgm:prSet/>
      <dgm:spPr/>
      <dgm:t>
        <a:bodyPr/>
        <a:lstStyle/>
        <a:p>
          <a:r>
            <a:rPr lang="en-US"/>
            <a:t>Công nghệ mới</a:t>
          </a:r>
        </a:p>
      </dgm:t>
    </dgm:pt>
    <dgm:pt modelId="{5D0DF97E-93F4-4869-A2BD-16C72A3B61FC}" type="parTrans" cxnId="{92E7E3A8-D0E2-4F8D-9E29-4693B9CAC34B}">
      <dgm:prSet/>
      <dgm:spPr/>
      <dgm:t>
        <a:bodyPr/>
        <a:lstStyle/>
        <a:p>
          <a:endParaRPr lang="en-US"/>
        </a:p>
      </dgm:t>
    </dgm:pt>
    <dgm:pt modelId="{D5ED55EC-1E47-421B-942E-8FEF27B44163}" type="sibTrans" cxnId="{92E7E3A8-D0E2-4F8D-9E29-4693B9CAC34B}">
      <dgm:prSet/>
      <dgm:spPr/>
      <dgm:t>
        <a:bodyPr/>
        <a:lstStyle/>
        <a:p>
          <a:endParaRPr lang="en-US"/>
        </a:p>
      </dgm:t>
    </dgm:pt>
    <dgm:pt modelId="{D94877AD-82C7-4B14-91CA-E82EC19AA1E5}">
      <dgm:prSet/>
      <dgm:spPr/>
      <dgm:t>
        <a:bodyPr/>
        <a:lstStyle/>
        <a:p>
          <a:r>
            <a:rPr lang="en-US"/>
            <a:t>Các mối đe dọa và khai thác mới</a:t>
          </a:r>
        </a:p>
      </dgm:t>
    </dgm:pt>
    <dgm:pt modelId="{D266A9BD-D635-42C2-8814-B10779ED2D06}" type="parTrans" cxnId="{78727E3E-B381-4177-8AAB-27F221F48505}">
      <dgm:prSet/>
      <dgm:spPr/>
      <dgm:t>
        <a:bodyPr/>
        <a:lstStyle/>
        <a:p>
          <a:endParaRPr lang="en-US"/>
        </a:p>
      </dgm:t>
    </dgm:pt>
    <dgm:pt modelId="{4AC07E1C-3BD8-459E-9C5F-89A763B3D82D}" type="sibTrans" cxnId="{78727E3E-B381-4177-8AAB-27F221F48505}">
      <dgm:prSet/>
      <dgm:spPr/>
      <dgm:t>
        <a:bodyPr/>
        <a:lstStyle/>
        <a:p>
          <a:endParaRPr lang="en-US"/>
        </a:p>
      </dgm:t>
    </dgm:pt>
    <dgm:pt modelId="{0FDD119D-50D0-49A0-8047-30B635E46A0F}">
      <dgm:prSet/>
      <dgm:spPr/>
      <dgm:t>
        <a:bodyPr/>
        <a:lstStyle/>
        <a:p>
          <a:r>
            <a:rPr lang="en-US"/>
            <a:t>Hạn chế tập trung vào bảo mật</a:t>
          </a:r>
        </a:p>
      </dgm:t>
    </dgm:pt>
    <dgm:pt modelId="{8C3F7B33-276C-4187-A284-030B0123DBA8}" type="parTrans" cxnId="{5942D820-889B-4AD0-B4EB-5305F8FEA21D}">
      <dgm:prSet/>
      <dgm:spPr/>
      <dgm:t>
        <a:bodyPr/>
        <a:lstStyle/>
        <a:p>
          <a:endParaRPr lang="en-US"/>
        </a:p>
      </dgm:t>
    </dgm:pt>
    <dgm:pt modelId="{EE106B13-8C3D-45F0-9E2F-DE7C94686179}" type="sibTrans" cxnId="{5942D820-889B-4AD0-B4EB-5305F8FEA21D}">
      <dgm:prSet/>
      <dgm:spPr/>
      <dgm:t>
        <a:bodyPr/>
        <a:lstStyle/>
        <a:p>
          <a:endParaRPr lang="en-US"/>
        </a:p>
      </dgm:t>
    </dgm:pt>
    <dgm:pt modelId="{24586B45-B77D-40AB-A9DC-A12E30595820}">
      <dgm:prSet/>
      <dgm:spPr/>
      <dgm:t>
        <a:bodyPr/>
        <a:lstStyle/>
        <a:p>
          <a:r>
            <a:rPr lang="en-US"/>
            <a:t>Chuyên môn bảo mật hạn chế</a:t>
          </a:r>
        </a:p>
      </dgm:t>
    </dgm:pt>
    <dgm:pt modelId="{8A2C91D9-B2C8-4041-9F5A-95D3E2DDCFDA}" type="parTrans" cxnId="{D80D0174-4BDB-467F-ABB8-436EEE989077}">
      <dgm:prSet/>
      <dgm:spPr/>
      <dgm:t>
        <a:bodyPr/>
        <a:lstStyle/>
        <a:p>
          <a:endParaRPr lang="en-US"/>
        </a:p>
      </dgm:t>
    </dgm:pt>
    <dgm:pt modelId="{5B55AA69-7146-4A27-8619-7C55D4287B27}" type="sibTrans" cxnId="{D80D0174-4BDB-467F-ABB8-436EEE989077}">
      <dgm:prSet/>
      <dgm:spPr/>
      <dgm:t>
        <a:bodyPr/>
        <a:lstStyle/>
        <a:p>
          <a:endParaRPr lang="en-US"/>
        </a:p>
      </dgm:t>
    </dgm:pt>
    <dgm:pt modelId="{FC1BACC9-3DFE-4FC9-9743-A482AF36A083}" type="pres">
      <dgm:prSet presAssocID="{FB7DFA89-DC30-44A8-927A-56591857BEC3}" presName="hierChild1" presStyleCnt="0">
        <dgm:presLayoutVars>
          <dgm:chPref val="1"/>
          <dgm:dir/>
          <dgm:animOne val="branch"/>
          <dgm:animLvl val="lvl"/>
          <dgm:resizeHandles/>
        </dgm:presLayoutVars>
      </dgm:prSet>
      <dgm:spPr/>
    </dgm:pt>
    <dgm:pt modelId="{C754647E-257A-4276-A9BF-0C0B9FE690C5}" type="pres">
      <dgm:prSet presAssocID="{104BA779-84C9-49F3-B860-AB5D4ED0123D}" presName="hierRoot1" presStyleCnt="0"/>
      <dgm:spPr/>
    </dgm:pt>
    <dgm:pt modelId="{E316F675-134D-4E6B-B9D0-111A271F6D54}" type="pres">
      <dgm:prSet presAssocID="{104BA779-84C9-49F3-B860-AB5D4ED0123D}" presName="composite" presStyleCnt="0"/>
      <dgm:spPr/>
    </dgm:pt>
    <dgm:pt modelId="{3CB0B4F4-5025-46A6-A150-AE944ACF6114}" type="pres">
      <dgm:prSet presAssocID="{104BA779-84C9-49F3-B860-AB5D4ED0123D}" presName="background" presStyleLbl="node0" presStyleIdx="0" presStyleCnt="5"/>
      <dgm:spPr/>
    </dgm:pt>
    <dgm:pt modelId="{E9EC5659-F245-4ED4-BBA2-C34C8BDD9B91}" type="pres">
      <dgm:prSet presAssocID="{104BA779-84C9-49F3-B860-AB5D4ED0123D}" presName="text" presStyleLbl="fgAcc0" presStyleIdx="0" presStyleCnt="5">
        <dgm:presLayoutVars>
          <dgm:chPref val="3"/>
        </dgm:presLayoutVars>
      </dgm:prSet>
      <dgm:spPr/>
    </dgm:pt>
    <dgm:pt modelId="{0422E11F-0E55-41EC-9407-F5C3495DEDE6}" type="pres">
      <dgm:prSet presAssocID="{104BA779-84C9-49F3-B860-AB5D4ED0123D}" presName="hierChild2" presStyleCnt="0"/>
      <dgm:spPr/>
    </dgm:pt>
    <dgm:pt modelId="{7E0DAB23-69AC-46B6-ACC9-134BCFC4A5A0}" type="pres">
      <dgm:prSet presAssocID="{28A1F14B-1671-4FC0-89E2-AAF74B4D31B9}" presName="hierRoot1" presStyleCnt="0"/>
      <dgm:spPr/>
    </dgm:pt>
    <dgm:pt modelId="{F86147D9-6CBE-4AD3-A49E-639AA41AE333}" type="pres">
      <dgm:prSet presAssocID="{28A1F14B-1671-4FC0-89E2-AAF74B4D31B9}" presName="composite" presStyleCnt="0"/>
      <dgm:spPr/>
    </dgm:pt>
    <dgm:pt modelId="{D336B1F9-2EE6-4772-967D-952505FC0A74}" type="pres">
      <dgm:prSet presAssocID="{28A1F14B-1671-4FC0-89E2-AAF74B4D31B9}" presName="background" presStyleLbl="node0" presStyleIdx="1" presStyleCnt="5"/>
      <dgm:spPr/>
    </dgm:pt>
    <dgm:pt modelId="{8792AB32-B94E-4A77-B802-A09E2FCBAEA4}" type="pres">
      <dgm:prSet presAssocID="{28A1F14B-1671-4FC0-89E2-AAF74B4D31B9}" presName="text" presStyleLbl="fgAcc0" presStyleIdx="1" presStyleCnt="5">
        <dgm:presLayoutVars>
          <dgm:chPref val="3"/>
        </dgm:presLayoutVars>
      </dgm:prSet>
      <dgm:spPr/>
    </dgm:pt>
    <dgm:pt modelId="{E082F15B-A858-43DE-83FD-E5F4E0DCDBCB}" type="pres">
      <dgm:prSet presAssocID="{28A1F14B-1671-4FC0-89E2-AAF74B4D31B9}" presName="hierChild2" presStyleCnt="0"/>
      <dgm:spPr/>
    </dgm:pt>
    <dgm:pt modelId="{9D26A7F4-318D-4D36-B677-995FE6F9CC8A}" type="pres">
      <dgm:prSet presAssocID="{D94877AD-82C7-4B14-91CA-E82EC19AA1E5}" presName="hierRoot1" presStyleCnt="0"/>
      <dgm:spPr/>
    </dgm:pt>
    <dgm:pt modelId="{0358FC01-8E43-436E-B3FD-8F9108DE169D}" type="pres">
      <dgm:prSet presAssocID="{D94877AD-82C7-4B14-91CA-E82EC19AA1E5}" presName="composite" presStyleCnt="0"/>
      <dgm:spPr/>
    </dgm:pt>
    <dgm:pt modelId="{078B0B56-213E-4138-B3F4-B10ED3143948}" type="pres">
      <dgm:prSet presAssocID="{D94877AD-82C7-4B14-91CA-E82EC19AA1E5}" presName="background" presStyleLbl="node0" presStyleIdx="2" presStyleCnt="5"/>
      <dgm:spPr/>
    </dgm:pt>
    <dgm:pt modelId="{76F8693E-0A1D-4388-AAF4-5E8CA73775DC}" type="pres">
      <dgm:prSet presAssocID="{D94877AD-82C7-4B14-91CA-E82EC19AA1E5}" presName="text" presStyleLbl="fgAcc0" presStyleIdx="2" presStyleCnt="5">
        <dgm:presLayoutVars>
          <dgm:chPref val="3"/>
        </dgm:presLayoutVars>
      </dgm:prSet>
      <dgm:spPr/>
    </dgm:pt>
    <dgm:pt modelId="{AC96DFF8-DC34-4C5C-A1FC-5F1734E6B5AB}" type="pres">
      <dgm:prSet presAssocID="{D94877AD-82C7-4B14-91CA-E82EC19AA1E5}" presName="hierChild2" presStyleCnt="0"/>
      <dgm:spPr/>
    </dgm:pt>
    <dgm:pt modelId="{0E40CB95-4764-40F4-BFC5-BFBBDD2008A0}" type="pres">
      <dgm:prSet presAssocID="{0FDD119D-50D0-49A0-8047-30B635E46A0F}" presName="hierRoot1" presStyleCnt="0"/>
      <dgm:spPr/>
    </dgm:pt>
    <dgm:pt modelId="{3F9C99A8-63E5-47B4-ACAE-8AC1EFBD3294}" type="pres">
      <dgm:prSet presAssocID="{0FDD119D-50D0-49A0-8047-30B635E46A0F}" presName="composite" presStyleCnt="0"/>
      <dgm:spPr/>
    </dgm:pt>
    <dgm:pt modelId="{8765A2F5-5D7F-4C21-9303-DE5D7309E782}" type="pres">
      <dgm:prSet presAssocID="{0FDD119D-50D0-49A0-8047-30B635E46A0F}" presName="background" presStyleLbl="node0" presStyleIdx="3" presStyleCnt="5"/>
      <dgm:spPr/>
    </dgm:pt>
    <dgm:pt modelId="{AD12B9DB-DB54-4CA8-A7BF-712B10C7754F}" type="pres">
      <dgm:prSet presAssocID="{0FDD119D-50D0-49A0-8047-30B635E46A0F}" presName="text" presStyleLbl="fgAcc0" presStyleIdx="3" presStyleCnt="5">
        <dgm:presLayoutVars>
          <dgm:chPref val="3"/>
        </dgm:presLayoutVars>
      </dgm:prSet>
      <dgm:spPr/>
    </dgm:pt>
    <dgm:pt modelId="{41DED194-51B0-4AC6-BA67-EAA8B506D393}" type="pres">
      <dgm:prSet presAssocID="{0FDD119D-50D0-49A0-8047-30B635E46A0F}" presName="hierChild2" presStyleCnt="0"/>
      <dgm:spPr/>
    </dgm:pt>
    <dgm:pt modelId="{6ACFB40C-5D9D-41D1-B810-939B91C807DE}" type="pres">
      <dgm:prSet presAssocID="{24586B45-B77D-40AB-A9DC-A12E30595820}" presName="hierRoot1" presStyleCnt="0"/>
      <dgm:spPr/>
    </dgm:pt>
    <dgm:pt modelId="{AF68B816-2201-43D9-BA41-D41B43C7D8FF}" type="pres">
      <dgm:prSet presAssocID="{24586B45-B77D-40AB-A9DC-A12E30595820}" presName="composite" presStyleCnt="0"/>
      <dgm:spPr/>
    </dgm:pt>
    <dgm:pt modelId="{D2430138-B38D-4D2C-906D-8575846C7992}" type="pres">
      <dgm:prSet presAssocID="{24586B45-B77D-40AB-A9DC-A12E30595820}" presName="background" presStyleLbl="node0" presStyleIdx="4" presStyleCnt="5"/>
      <dgm:spPr/>
    </dgm:pt>
    <dgm:pt modelId="{C21E81F4-1C59-4FBA-A667-A3F0E3F58F89}" type="pres">
      <dgm:prSet presAssocID="{24586B45-B77D-40AB-A9DC-A12E30595820}" presName="text" presStyleLbl="fgAcc0" presStyleIdx="4" presStyleCnt="5">
        <dgm:presLayoutVars>
          <dgm:chPref val="3"/>
        </dgm:presLayoutVars>
      </dgm:prSet>
      <dgm:spPr/>
    </dgm:pt>
    <dgm:pt modelId="{1F45945F-BC20-405E-B3CD-8C29E3462640}" type="pres">
      <dgm:prSet presAssocID="{24586B45-B77D-40AB-A9DC-A12E30595820}" presName="hierChild2" presStyleCnt="0"/>
      <dgm:spPr/>
    </dgm:pt>
  </dgm:ptLst>
  <dgm:cxnLst>
    <dgm:cxn modelId="{7702550B-2DDF-452E-BB93-B3B6AE634E47}" type="presOf" srcId="{D94877AD-82C7-4B14-91CA-E82EC19AA1E5}" destId="{76F8693E-0A1D-4388-AAF4-5E8CA73775DC}" srcOrd="0" destOrd="0" presId="urn:microsoft.com/office/officeart/2005/8/layout/hierarchy1"/>
    <dgm:cxn modelId="{A3EFE50E-A187-4A59-A0E5-38AF1E32B113}" type="presOf" srcId="{28A1F14B-1671-4FC0-89E2-AAF74B4D31B9}" destId="{8792AB32-B94E-4A77-B802-A09E2FCBAEA4}" srcOrd="0" destOrd="0" presId="urn:microsoft.com/office/officeart/2005/8/layout/hierarchy1"/>
    <dgm:cxn modelId="{5942D820-889B-4AD0-B4EB-5305F8FEA21D}" srcId="{FB7DFA89-DC30-44A8-927A-56591857BEC3}" destId="{0FDD119D-50D0-49A0-8047-30B635E46A0F}" srcOrd="3" destOrd="0" parTransId="{8C3F7B33-276C-4187-A284-030B0123DBA8}" sibTransId="{EE106B13-8C3D-45F0-9E2F-DE7C94686179}"/>
    <dgm:cxn modelId="{FB64FC3C-8B08-49D6-8933-5E5715D6DB3E}" type="presOf" srcId="{0FDD119D-50D0-49A0-8047-30B635E46A0F}" destId="{AD12B9DB-DB54-4CA8-A7BF-712B10C7754F}" srcOrd="0" destOrd="0" presId="urn:microsoft.com/office/officeart/2005/8/layout/hierarchy1"/>
    <dgm:cxn modelId="{78727E3E-B381-4177-8AAB-27F221F48505}" srcId="{FB7DFA89-DC30-44A8-927A-56591857BEC3}" destId="{D94877AD-82C7-4B14-91CA-E82EC19AA1E5}" srcOrd="2" destOrd="0" parTransId="{D266A9BD-D635-42C2-8814-B10779ED2D06}" sibTransId="{4AC07E1C-3BD8-459E-9C5F-89A763B3D82D}"/>
    <dgm:cxn modelId="{077CDA41-0172-48A9-832F-464A122EF32A}" srcId="{FB7DFA89-DC30-44A8-927A-56591857BEC3}" destId="{104BA779-84C9-49F3-B860-AB5D4ED0123D}" srcOrd="0" destOrd="0" parTransId="{FF20962E-2CDB-4023-B7DE-B6FFD9D8C151}" sibTransId="{93AE993F-2AA9-4FAE-A446-569D5FBA22D0}"/>
    <dgm:cxn modelId="{99F9CA49-E6A1-49BF-A4B9-321D0E6B2853}" type="presOf" srcId="{24586B45-B77D-40AB-A9DC-A12E30595820}" destId="{C21E81F4-1C59-4FBA-A667-A3F0E3F58F89}" srcOrd="0" destOrd="0" presId="urn:microsoft.com/office/officeart/2005/8/layout/hierarchy1"/>
    <dgm:cxn modelId="{07C8DB4F-D84B-4C22-8B95-C7D8C2488DBF}" type="presOf" srcId="{FB7DFA89-DC30-44A8-927A-56591857BEC3}" destId="{FC1BACC9-3DFE-4FC9-9743-A482AF36A083}" srcOrd="0" destOrd="0" presId="urn:microsoft.com/office/officeart/2005/8/layout/hierarchy1"/>
    <dgm:cxn modelId="{85B1A451-7FD2-4F6A-AB1E-805235E79D35}" type="presOf" srcId="{104BA779-84C9-49F3-B860-AB5D4ED0123D}" destId="{E9EC5659-F245-4ED4-BBA2-C34C8BDD9B91}" srcOrd="0" destOrd="0" presId="urn:microsoft.com/office/officeart/2005/8/layout/hierarchy1"/>
    <dgm:cxn modelId="{D80D0174-4BDB-467F-ABB8-436EEE989077}" srcId="{FB7DFA89-DC30-44A8-927A-56591857BEC3}" destId="{24586B45-B77D-40AB-A9DC-A12E30595820}" srcOrd="4" destOrd="0" parTransId="{8A2C91D9-B2C8-4041-9F5A-95D3E2DDCFDA}" sibTransId="{5B55AA69-7146-4A27-8619-7C55D4287B27}"/>
    <dgm:cxn modelId="{92E7E3A8-D0E2-4F8D-9E29-4693B9CAC34B}" srcId="{FB7DFA89-DC30-44A8-927A-56591857BEC3}" destId="{28A1F14B-1671-4FC0-89E2-AAF74B4D31B9}" srcOrd="1" destOrd="0" parTransId="{5D0DF97E-93F4-4869-A2BD-16C72A3B61FC}" sibTransId="{D5ED55EC-1E47-421B-942E-8FEF27B44163}"/>
    <dgm:cxn modelId="{81C81168-3A8C-45E3-9BAD-2000818DCC0A}" type="presParOf" srcId="{FC1BACC9-3DFE-4FC9-9743-A482AF36A083}" destId="{C754647E-257A-4276-A9BF-0C0B9FE690C5}" srcOrd="0" destOrd="0" presId="urn:microsoft.com/office/officeart/2005/8/layout/hierarchy1"/>
    <dgm:cxn modelId="{FD0FEA04-2690-4052-9D99-E7B879783D32}" type="presParOf" srcId="{C754647E-257A-4276-A9BF-0C0B9FE690C5}" destId="{E316F675-134D-4E6B-B9D0-111A271F6D54}" srcOrd="0" destOrd="0" presId="urn:microsoft.com/office/officeart/2005/8/layout/hierarchy1"/>
    <dgm:cxn modelId="{24249A6A-11AA-4E38-88F1-53905A0BBB2C}" type="presParOf" srcId="{E316F675-134D-4E6B-B9D0-111A271F6D54}" destId="{3CB0B4F4-5025-46A6-A150-AE944ACF6114}" srcOrd="0" destOrd="0" presId="urn:microsoft.com/office/officeart/2005/8/layout/hierarchy1"/>
    <dgm:cxn modelId="{8D4D431F-E856-4621-9A6B-20E306F92E2C}" type="presParOf" srcId="{E316F675-134D-4E6B-B9D0-111A271F6D54}" destId="{E9EC5659-F245-4ED4-BBA2-C34C8BDD9B91}" srcOrd="1" destOrd="0" presId="urn:microsoft.com/office/officeart/2005/8/layout/hierarchy1"/>
    <dgm:cxn modelId="{A70E2E62-6D0E-4DB4-99B5-AEF1B552AB36}" type="presParOf" srcId="{C754647E-257A-4276-A9BF-0C0B9FE690C5}" destId="{0422E11F-0E55-41EC-9407-F5C3495DEDE6}" srcOrd="1" destOrd="0" presId="urn:microsoft.com/office/officeart/2005/8/layout/hierarchy1"/>
    <dgm:cxn modelId="{26B98D47-1ADA-404D-81E3-9A770F1998F4}" type="presParOf" srcId="{FC1BACC9-3DFE-4FC9-9743-A482AF36A083}" destId="{7E0DAB23-69AC-46B6-ACC9-134BCFC4A5A0}" srcOrd="1" destOrd="0" presId="urn:microsoft.com/office/officeart/2005/8/layout/hierarchy1"/>
    <dgm:cxn modelId="{3B3712AB-500F-4FDE-9EBB-DCCC0416C0CF}" type="presParOf" srcId="{7E0DAB23-69AC-46B6-ACC9-134BCFC4A5A0}" destId="{F86147D9-6CBE-4AD3-A49E-639AA41AE333}" srcOrd="0" destOrd="0" presId="urn:microsoft.com/office/officeart/2005/8/layout/hierarchy1"/>
    <dgm:cxn modelId="{B205E32C-03A1-4591-A813-BB1D0CE8BDD9}" type="presParOf" srcId="{F86147D9-6CBE-4AD3-A49E-639AA41AE333}" destId="{D336B1F9-2EE6-4772-967D-952505FC0A74}" srcOrd="0" destOrd="0" presId="urn:microsoft.com/office/officeart/2005/8/layout/hierarchy1"/>
    <dgm:cxn modelId="{DB04F808-8CFC-4328-872B-9E8022362CCC}" type="presParOf" srcId="{F86147D9-6CBE-4AD3-A49E-639AA41AE333}" destId="{8792AB32-B94E-4A77-B802-A09E2FCBAEA4}" srcOrd="1" destOrd="0" presId="urn:microsoft.com/office/officeart/2005/8/layout/hierarchy1"/>
    <dgm:cxn modelId="{54AABECC-0EE7-4A6F-9283-1ACC2C79B926}" type="presParOf" srcId="{7E0DAB23-69AC-46B6-ACC9-134BCFC4A5A0}" destId="{E082F15B-A858-43DE-83FD-E5F4E0DCDBCB}" srcOrd="1" destOrd="0" presId="urn:microsoft.com/office/officeart/2005/8/layout/hierarchy1"/>
    <dgm:cxn modelId="{9B6ED672-79C7-403A-A607-42BD02420AFF}" type="presParOf" srcId="{FC1BACC9-3DFE-4FC9-9743-A482AF36A083}" destId="{9D26A7F4-318D-4D36-B677-995FE6F9CC8A}" srcOrd="2" destOrd="0" presId="urn:microsoft.com/office/officeart/2005/8/layout/hierarchy1"/>
    <dgm:cxn modelId="{F493D6EC-5B72-4538-9232-FCC942062138}" type="presParOf" srcId="{9D26A7F4-318D-4D36-B677-995FE6F9CC8A}" destId="{0358FC01-8E43-436E-B3FD-8F9108DE169D}" srcOrd="0" destOrd="0" presId="urn:microsoft.com/office/officeart/2005/8/layout/hierarchy1"/>
    <dgm:cxn modelId="{2DDFDDF0-CE70-4EE9-9A54-E7BFEBB76F52}" type="presParOf" srcId="{0358FC01-8E43-436E-B3FD-8F9108DE169D}" destId="{078B0B56-213E-4138-B3F4-B10ED3143948}" srcOrd="0" destOrd="0" presId="urn:microsoft.com/office/officeart/2005/8/layout/hierarchy1"/>
    <dgm:cxn modelId="{91C2D513-AE49-4C79-99D3-7009129DADED}" type="presParOf" srcId="{0358FC01-8E43-436E-B3FD-8F9108DE169D}" destId="{76F8693E-0A1D-4388-AAF4-5E8CA73775DC}" srcOrd="1" destOrd="0" presId="urn:microsoft.com/office/officeart/2005/8/layout/hierarchy1"/>
    <dgm:cxn modelId="{BEE3E987-9355-4B04-9E7B-6876D2D70B9D}" type="presParOf" srcId="{9D26A7F4-318D-4D36-B677-995FE6F9CC8A}" destId="{AC96DFF8-DC34-4C5C-A1FC-5F1734E6B5AB}" srcOrd="1" destOrd="0" presId="urn:microsoft.com/office/officeart/2005/8/layout/hierarchy1"/>
    <dgm:cxn modelId="{1F962773-4875-4CE7-AC20-24669CADA6C2}" type="presParOf" srcId="{FC1BACC9-3DFE-4FC9-9743-A482AF36A083}" destId="{0E40CB95-4764-40F4-BFC5-BFBBDD2008A0}" srcOrd="3" destOrd="0" presId="urn:microsoft.com/office/officeart/2005/8/layout/hierarchy1"/>
    <dgm:cxn modelId="{26A6EC22-4B6D-47A3-B038-DA76F1460893}" type="presParOf" srcId="{0E40CB95-4764-40F4-BFC5-BFBBDD2008A0}" destId="{3F9C99A8-63E5-47B4-ACAE-8AC1EFBD3294}" srcOrd="0" destOrd="0" presId="urn:microsoft.com/office/officeart/2005/8/layout/hierarchy1"/>
    <dgm:cxn modelId="{0C1BFB8A-42EF-4989-B504-96B4FB8FC9AF}" type="presParOf" srcId="{3F9C99A8-63E5-47B4-ACAE-8AC1EFBD3294}" destId="{8765A2F5-5D7F-4C21-9303-DE5D7309E782}" srcOrd="0" destOrd="0" presId="urn:microsoft.com/office/officeart/2005/8/layout/hierarchy1"/>
    <dgm:cxn modelId="{04858736-62F0-434A-A92D-871DA1D33446}" type="presParOf" srcId="{3F9C99A8-63E5-47B4-ACAE-8AC1EFBD3294}" destId="{AD12B9DB-DB54-4CA8-A7BF-712B10C7754F}" srcOrd="1" destOrd="0" presId="urn:microsoft.com/office/officeart/2005/8/layout/hierarchy1"/>
    <dgm:cxn modelId="{2D83216D-27B9-48DA-9F5D-A98073057E13}" type="presParOf" srcId="{0E40CB95-4764-40F4-BFC5-BFBBDD2008A0}" destId="{41DED194-51B0-4AC6-BA67-EAA8B506D393}" srcOrd="1" destOrd="0" presId="urn:microsoft.com/office/officeart/2005/8/layout/hierarchy1"/>
    <dgm:cxn modelId="{0E89E06D-DD8B-4E8A-B8DA-14FE6BC92D21}" type="presParOf" srcId="{FC1BACC9-3DFE-4FC9-9743-A482AF36A083}" destId="{6ACFB40C-5D9D-41D1-B810-939B91C807DE}" srcOrd="4" destOrd="0" presId="urn:microsoft.com/office/officeart/2005/8/layout/hierarchy1"/>
    <dgm:cxn modelId="{F0BC5E5D-50D7-450F-990D-69AB71260FF4}" type="presParOf" srcId="{6ACFB40C-5D9D-41D1-B810-939B91C807DE}" destId="{AF68B816-2201-43D9-BA41-D41B43C7D8FF}" srcOrd="0" destOrd="0" presId="urn:microsoft.com/office/officeart/2005/8/layout/hierarchy1"/>
    <dgm:cxn modelId="{F21C5779-BC78-4DAB-98F5-35C1C4463251}" type="presParOf" srcId="{AF68B816-2201-43D9-BA41-D41B43C7D8FF}" destId="{D2430138-B38D-4D2C-906D-8575846C7992}" srcOrd="0" destOrd="0" presId="urn:microsoft.com/office/officeart/2005/8/layout/hierarchy1"/>
    <dgm:cxn modelId="{CB3CA2ED-7D2C-42F6-AC5E-FB86397B0CC6}" type="presParOf" srcId="{AF68B816-2201-43D9-BA41-D41B43C7D8FF}" destId="{C21E81F4-1C59-4FBA-A667-A3F0E3F58F89}" srcOrd="1" destOrd="0" presId="urn:microsoft.com/office/officeart/2005/8/layout/hierarchy1"/>
    <dgm:cxn modelId="{66FD487E-C8C3-4E1F-A9BC-20872080A06C}" type="presParOf" srcId="{6ACFB40C-5D9D-41D1-B810-939B91C807DE}" destId="{1F45945F-BC20-405E-B3CD-8C29E346264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45EEF60E-CCF7-4A45-A5D0-47737F29ABB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8C02149-74A1-466D-9F81-D518BB1EC657}">
      <dgm:prSet/>
      <dgm:spPr/>
      <dgm:t>
        <a:bodyPr/>
        <a:lstStyle/>
        <a:p>
          <a:r>
            <a:rPr lang="en-US"/>
            <a:t>Phát hiện xâm nhập có được triển khai trên tất cả các máy chủ và máy trạm có chứa dữ liệu rủi ro cao không?</a:t>
          </a:r>
        </a:p>
      </dgm:t>
    </dgm:pt>
    <dgm:pt modelId="{A4D3006E-0257-46B3-8959-95E632176C1E}" type="parTrans" cxnId="{D17AD605-78C8-4D5E-A40A-6BCE15111ADC}">
      <dgm:prSet/>
      <dgm:spPr/>
      <dgm:t>
        <a:bodyPr/>
        <a:lstStyle/>
        <a:p>
          <a:endParaRPr lang="en-US"/>
        </a:p>
      </dgm:t>
    </dgm:pt>
    <dgm:pt modelId="{5451CFD1-9161-4B05-9E0E-1D708FD7BC57}" type="sibTrans" cxnId="{D17AD605-78C8-4D5E-A40A-6BCE15111ADC}">
      <dgm:prSet/>
      <dgm:spPr/>
      <dgm:t>
        <a:bodyPr/>
        <a:lstStyle/>
        <a:p>
          <a:endParaRPr lang="en-US"/>
        </a:p>
      </dgm:t>
    </dgm:pt>
    <dgm:pt modelId="{28BDB00B-1D90-4466-AF6D-7E8FA66BA04B}">
      <dgm:prSet/>
      <dgm:spPr/>
      <dgm:t>
        <a:bodyPr/>
        <a:lstStyle/>
        <a:p>
          <a:r>
            <a:rPr lang="en-US"/>
            <a:t>Các chức năng báo động và cảnh báo, cũng như các hệ thống ghi nhật ký và giám sát, có hoạt động như dự định không?</a:t>
          </a:r>
        </a:p>
      </dgm:t>
    </dgm:pt>
    <dgm:pt modelId="{A86554FE-B4F3-4EA9-A445-DD3992F6119E}" type="parTrans" cxnId="{FAC23AA1-0958-4FDD-A138-82F108D3DA6D}">
      <dgm:prSet/>
      <dgm:spPr/>
      <dgm:t>
        <a:bodyPr/>
        <a:lstStyle/>
        <a:p>
          <a:endParaRPr lang="en-US"/>
        </a:p>
      </dgm:t>
    </dgm:pt>
    <dgm:pt modelId="{2A75D3C9-13F2-46E6-B825-A02DD1947469}" type="sibTrans" cxnId="{FAC23AA1-0958-4FDD-A138-82F108D3DA6D}">
      <dgm:prSet/>
      <dgm:spPr/>
      <dgm:t>
        <a:bodyPr/>
        <a:lstStyle/>
        <a:p>
          <a:endParaRPr lang="en-US"/>
        </a:p>
      </dgm:t>
    </dgm:pt>
    <dgm:pt modelId="{079FC20A-DCFE-4425-B4D7-71A53ABD640A}">
      <dgm:prSet/>
      <dgm:spPr/>
      <dgm:t>
        <a:bodyPr/>
        <a:lstStyle/>
        <a:p>
          <a:r>
            <a:rPr lang="en-US"/>
            <a:t>Các công cụ phát hiện xâm nhập có đảm bảo an toàn cho dữ liệu không?</a:t>
          </a:r>
        </a:p>
      </dgm:t>
    </dgm:pt>
    <dgm:pt modelId="{BEFB984C-E95C-4A54-BC98-4B6F227856FA}" type="parTrans" cxnId="{DBF922B5-1E3A-4C22-9BB3-1D7FA8C023C5}">
      <dgm:prSet/>
      <dgm:spPr/>
      <dgm:t>
        <a:bodyPr/>
        <a:lstStyle/>
        <a:p>
          <a:endParaRPr lang="en-US"/>
        </a:p>
      </dgm:t>
    </dgm:pt>
    <dgm:pt modelId="{570A7CE8-A333-4B9E-A00C-E81B6F1CB3ED}" type="sibTrans" cxnId="{DBF922B5-1E3A-4C22-9BB3-1D7FA8C023C5}">
      <dgm:prSet/>
      <dgm:spPr/>
      <dgm:t>
        <a:bodyPr/>
        <a:lstStyle/>
        <a:p>
          <a:endParaRPr lang="en-US"/>
        </a:p>
      </dgm:t>
    </dgm:pt>
    <dgm:pt modelId="{A854FAD3-D0BA-459C-A449-744B5AEC074A}">
      <dgm:prSet/>
      <dgm:spPr/>
      <dgm:t>
        <a:bodyPr/>
        <a:lstStyle/>
        <a:p>
          <a:r>
            <a:rPr lang="en-US"/>
            <a:t>Máy chủ, tường lửa và nhật ký hệ thống quan trọng có an toàn không?</a:t>
          </a:r>
        </a:p>
      </dgm:t>
    </dgm:pt>
    <dgm:pt modelId="{45CE956A-C3F9-4E2E-ABB9-83366626F57B}" type="parTrans" cxnId="{FF516DD8-5F4D-4DCF-B6A2-A0608861A070}">
      <dgm:prSet/>
      <dgm:spPr/>
      <dgm:t>
        <a:bodyPr/>
        <a:lstStyle/>
        <a:p>
          <a:endParaRPr lang="en-US"/>
        </a:p>
      </dgm:t>
    </dgm:pt>
    <dgm:pt modelId="{CC85313A-A31E-43C6-8ED3-6FF6DDBE8811}" type="sibTrans" cxnId="{FF516DD8-5F4D-4DCF-B6A2-A0608861A070}">
      <dgm:prSet/>
      <dgm:spPr/>
      <dgm:t>
        <a:bodyPr/>
        <a:lstStyle/>
        <a:p>
          <a:endParaRPr lang="en-US"/>
        </a:p>
      </dgm:t>
    </dgm:pt>
    <dgm:pt modelId="{11617824-C9C4-4456-B38A-753265A4F7D1}" type="pres">
      <dgm:prSet presAssocID="{45EEF60E-CCF7-4A45-A5D0-47737F29ABBA}" presName="hierChild1" presStyleCnt="0">
        <dgm:presLayoutVars>
          <dgm:chPref val="1"/>
          <dgm:dir/>
          <dgm:animOne val="branch"/>
          <dgm:animLvl val="lvl"/>
          <dgm:resizeHandles/>
        </dgm:presLayoutVars>
      </dgm:prSet>
      <dgm:spPr/>
    </dgm:pt>
    <dgm:pt modelId="{5ACBA1CA-C1C2-4D28-9174-06BF2C5A271E}" type="pres">
      <dgm:prSet presAssocID="{08C02149-74A1-466D-9F81-D518BB1EC657}" presName="hierRoot1" presStyleCnt="0"/>
      <dgm:spPr/>
    </dgm:pt>
    <dgm:pt modelId="{04960AF9-8665-4808-A4AA-8BBDA770C30A}" type="pres">
      <dgm:prSet presAssocID="{08C02149-74A1-466D-9F81-D518BB1EC657}" presName="composite" presStyleCnt="0"/>
      <dgm:spPr/>
    </dgm:pt>
    <dgm:pt modelId="{49E2687F-DB9D-4ED1-AB34-5D5F5E6AB2F3}" type="pres">
      <dgm:prSet presAssocID="{08C02149-74A1-466D-9F81-D518BB1EC657}" presName="background" presStyleLbl="node0" presStyleIdx="0" presStyleCnt="4"/>
      <dgm:spPr/>
    </dgm:pt>
    <dgm:pt modelId="{AB46163F-2841-4AE1-8B52-7416F13BAE1F}" type="pres">
      <dgm:prSet presAssocID="{08C02149-74A1-466D-9F81-D518BB1EC657}" presName="text" presStyleLbl="fgAcc0" presStyleIdx="0" presStyleCnt="4">
        <dgm:presLayoutVars>
          <dgm:chPref val="3"/>
        </dgm:presLayoutVars>
      </dgm:prSet>
      <dgm:spPr/>
    </dgm:pt>
    <dgm:pt modelId="{6115649C-AEBE-421E-885F-533CA54D886B}" type="pres">
      <dgm:prSet presAssocID="{08C02149-74A1-466D-9F81-D518BB1EC657}" presName="hierChild2" presStyleCnt="0"/>
      <dgm:spPr/>
    </dgm:pt>
    <dgm:pt modelId="{17B71C80-0DE1-491B-A5C4-1E9C5B78761E}" type="pres">
      <dgm:prSet presAssocID="{28BDB00B-1D90-4466-AF6D-7E8FA66BA04B}" presName="hierRoot1" presStyleCnt="0"/>
      <dgm:spPr/>
    </dgm:pt>
    <dgm:pt modelId="{A036ADD4-E0C4-46F1-929F-DE686F809B1A}" type="pres">
      <dgm:prSet presAssocID="{28BDB00B-1D90-4466-AF6D-7E8FA66BA04B}" presName="composite" presStyleCnt="0"/>
      <dgm:spPr/>
    </dgm:pt>
    <dgm:pt modelId="{8A97FB2B-355F-4971-AC12-E4E276F39A31}" type="pres">
      <dgm:prSet presAssocID="{28BDB00B-1D90-4466-AF6D-7E8FA66BA04B}" presName="background" presStyleLbl="node0" presStyleIdx="1" presStyleCnt="4"/>
      <dgm:spPr/>
    </dgm:pt>
    <dgm:pt modelId="{BF94DB4C-DC61-4381-B093-50B9FC83A33D}" type="pres">
      <dgm:prSet presAssocID="{28BDB00B-1D90-4466-AF6D-7E8FA66BA04B}" presName="text" presStyleLbl="fgAcc0" presStyleIdx="1" presStyleCnt="4">
        <dgm:presLayoutVars>
          <dgm:chPref val="3"/>
        </dgm:presLayoutVars>
      </dgm:prSet>
      <dgm:spPr/>
    </dgm:pt>
    <dgm:pt modelId="{8845EDC7-732E-4CCB-BB5C-F568056F0E2F}" type="pres">
      <dgm:prSet presAssocID="{28BDB00B-1D90-4466-AF6D-7E8FA66BA04B}" presName="hierChild2" presStyleCnt="0"/>
      <dgm:spPr/>
    </dgm:pt>
    <dgm:pt modelId="{1DE3106A-CD5D-46B8-8B16-D7E57B9C5C22}" type="pres">
      <dgm:prSet presAssocID="{079FC20A-DCFE-4425-B4D7-71A53ABD640A}" presName="hierRoot1" presStyleCnt="0"/>
      <dgm:spPr/>
    </dgm:pt>
    <dgm:pt modelId="{348F1E6A-17D2-4C6E-9977-0E734DA0DDF0}" type="pres">
      <dgm:prSet presAssocID="{079FC20A-DCFE-4425-B4D7-71A53ABD640A}" presName="composite" presStyleCnt="0"/>
      <dgm:spPr/>
    </dgm:pt>
    <dgm:pt modelId="{DA2F7FF6-10E2-41FB-B675-891C926834B3}" type="pres">
      <dgm:prSet presAssocID="{079FC20A-DCFE-4425-B4D7-71A53ABD640A}" presName="background" presStyleLbl="node0" presStyleIdx="2" presStyleCnt="4"/>
      <dgm:spPr/>
    </dgm:pt>
    <dgm:pt modelId="{C7F694F9-95B5-47A5-B57A-2E180628F6A0}" type="pres">
      <dgm:prSet presAssocID="{079FC20A-DCFE-4425-B4D7-71A53ABD640A}" presName="text" presStyleLbl="fgAcc0" presStyleIdx="2" presStyleCnt="4">
        <dgm:presLayoutVars>
          <dgm:chPref val="3"/>
        </dgm:presLayoutVars>
      </dgm:prSet>
      <dgm:spPr/>
    </dgm:pt>
    <dgm:pt modelId="{8C8AAC3C-5680-42E2-952A-0B22F656B7CD}" type="pres">
      <dgm:prSet presAssocID="{079FC20A-DCFE-4425-B4D7-71A53ABD640A}" presName="hierChild2" presStyleCnt="0"/>
      <dgm:spPr/>
    </dgm:pt>
    <dgm:pt modelId="{CA06CBF6-E97B-4B97-BBE6-5CE15C705F14}" type="pres">
      <dgm:prSet presAssocID="{A854FAD3-D0BA-459C-A449-744B5AEC074A}" presName="hierRoot1" presStyleCnt="0"/>
      <dgm:spPr/>
    </dgm:pt>
    <dgm:pt modelId="{71DB142D-2E71-497C-9BDB-A4E2A516E9BF}" type="pres">
      <dgm:prSet presAssocID="{A854FAD3-D0BA-459C-A449-744B5AEC074A}" presName="composite" presStyleCnt="0"/>
      <dgm:spPr/>
    </dgm:pt>
    <dgm:pt modelId="{4DF7CE6C-79D8-4F00-9F81-E952E6B89402}" type="pres">
      <dgm:prSet presAssocID="{A854FAD3-D0BA-459C-A449-744B5AEC074A}" presName="background" presStyleLbl="node0" presStyleIdx="3" presStyleCnt="4"/>
      <dgm:spPr/>
    </dgm:pt>
    <dgm:pt modelId="{417A6B54-3CC2-4508-8155-5D9C2BD242FF}" type="pres">
      <dgm:prSet presAssocID="{A854FAD3-D0BA-459C-A449-744B5AEC074A}" presName="text" presStyleLbl="fgAcc0" presStyleIdx="3" presStyleCnt="4">
        <dgm:presLayoutVars>
          <dgm:chPref val="3"/>
        </dgm:presLayoutVars>
      </dgm:prSet>
      <dgm:spPr/>
    </dgm:pt>
    <dgm:pt modelId="{5DEBEFFE-C9B7-4200-A6C4-A928F969B1D1}" type="pres">
      <dgm:prSet presAssocID="{A854FAD3-D0BA-459C-A449-744B5AEC074A}" presName="hierChild2" presStyleCnt="0"/>
      <dgm:spPr/>
    </dgm:pt>
  </dgm:ptLst>
  <dgm:cxnLst>
    <dgm:cxn modelId="{D17AD605-78C8-4D5E-A40A-6BCE15111ADC}" srcId="{45EEF60E-CCF7-4A45-A5D0-47737F29ABBA}" destId="{08C02149-74A1-466D-9F81-D518BB1EC657}" srcOrd="0" destOrd="0" parTransId="{A4D3006E-0257-46B3-8959-95E632176C1E}" sibTransId="{5451CFD1-9161-4B05-9E0E-1D708FD7BC57}"/>
    <dgm:cxn modelId="{E800697D-C1BE-47AC-9238-D2911A4ECBE7}" type="presOf" srcId="{45EEF60E-CCF7-4A45-A5D0-47737F29ABBA}" destId="{11617824-C9C4-4456-B38A-753265A4F7D1}" srcOrd="0" destOrd="0" presId="urn:microsoft.com/office/officeart/2005/8/layout/hierarchy1"/>
    <dgm:cxn modelId="{CE884089-30E3-4F43-931F-1ADD6C9670FE}" type="presOf" srcId="{A854FAD3-D0BA-459C-A449-744B5AEC074A}" destId="{417A6B54-3CC2-4508-8155-5D9C2BD242FF}" srcOrd="0" destOrd="0" presId="urn:microsoft.com/office/officeart/2005/8/layout/hierarchy1"/>
    <dgm:cxn modelId="{FAC23AA1-0958-4FDD-A138-82F108D3DA6D}" srcId="{45EEF60E-CCF7-4A45-A5D0-47737F29ABBA}" destId="{28BDB00B-1D90-4466-AF6D-7E8FA66BA04B}" srcOrd="1" destOrd="0" parTransId="{A86554FE-B4F3-4EA9-A445-DD3992F6119E}" sibTransId="{2A75D3C9-13F2-46E6-B825-A02DD1947469}"/>
    <dgm:cxn modelId="{85A0EBA6-3E33-40CA-B8F0-03716405B80D}" type="presOf" srcId="{08C02149-74A1-466D-9F81-D518BB1EC657}" destId="{AB46163F-2841-4AE1-8B52-7416F13BAE1F}" srcOrd="0" destOrd="0" presId="urn:microsoft.com/office/officeart/2005/8/layout/hierarchy1"/>
    <dgm:cxn modelId="{C5D4B0A7-9D1E-4D4F-93BF-78613F2AB5D1}" type="presOf" srcId="{079FC20A-DCFE-4425-B4D7-71A53ABD640A}" destId="{C7F694F9-95B5-47A5-B57A-2E180628F6A0}" srcOrd="0" destOrd="0" presId="urn:microsoft.com/office/officeart/2005/8/layout/hierarchy1"/>
    <dgm:cxn modelId="{DBF922B5-1E3A-4C22-9BB3-1D7FA8C023C5}" srcId="{45EEF60E-CCF7-4A45-A5D0-47737F29ABBA}" destId="{079FC20A-DCFE-4425-B4D7-71A53ABD640A}" srcOrd="2" destOrd="0" parTransId="{BEFB984C-E95C-4A54-BC98-4B6F227856FA}" sibTransId="{570A7CE8-A333-4B9E-A00C-E81B6F1CB3ED}"/>
    <dgm:cxn modelId="{319722D6-05CE-42D8-8618-B29C97273485}" type="presOf" srcId="{28BDB00B-1D90-4466-AF6D-7E8FA66BA04B}" destId="{BF94DB4C-DC61-4381-B093-50B9FC83A33D}" srcOrd="0" destOrd="0" presId="urn:microsoft.com/office/officeart/2005/8/layout/hierarchy1"/>
    <dgm:cxn modelId="{FF516DD8-5F4D-4DCF-B6A2-A0608861A070}" srcId="{45EEF60E-CCF7-4A45-A5D0-47737F29ABBA}" destId="{A854FAD3-D0BA-459C-A449-744B5AEC074A}" srcOrd="3" destOrd="0" parTransId="{45CE956A-C3F9-4E2E-ABB9-83366626F57B}" sibTransId="{CC85313A-A31E-43C6-8ED3-6FF6DDBE8811}"/>
    <dgm:cxn modelId="{1C8E76C5-84D5-425C-AECF-29BAAB915D1A}" type="presParOf" srcId="{11617824-C9C4-4456-B38A-753265A4F7D1}" destId="{5ACBA1CA-C1C2-4D28-9174-06BF2C5A271E}" srcOrd="0" destOrd="0" presId="urn:microsoft.com/office/officeart/2005/8/layout/hierarchy1"/>
    <dgm:cxn modelId="{D1C49DC5-02AC-4EC8-9A10-E2C17311DCF9}" type="presParOf" srcId="{5ACBA1CA-C1C2-4D28-9174-06BF2C5A271E}" destId="{04960AF9-8665-4808-A4AA-8BBDA770C30A}" srcOrd="0" destOrd="0" presId="urn:microsoft.com/office/officeart/2005/8/layout/hierarchy1"/>
    <dgm:cxn modelId="{F7DED8D9-FCBB-4473-B0F7-55C6E32AE196}" type="presParOf" srcId="{04960AF9-8665-4808-A4AA-8BBDA770C30A}" destId="{49E2687F-DB9D-4ED1-AB34-5D5F5E6AB2F3}" srcOrd="0" destOrd="0" presId="urn:microsoft.com/office/officeart/2005/8/layout/hierarchy1"/>
    <dgm:cxn modelId="{53C7BC72-F8D2-4E02-A71D-359BE94446AE}" type="presParOf" srcId="{04960AF9-8665-4808-A4AA-8BBDA770C30A}" destId="{AB46163F-2841-4AE1-8B52-7416F13BAE1F}" srcOrd="1" destOrd="0" presId="urn:microsoft.com/office/officeart/2005/8/layout/hierarchy1"/>
    <dgm:cxn modelId="{BA5F50EF-F71E-4BF8-BFD5-F6DD866EB999}" type="presParOf" srcId="{5ACBA1CA-C1C2-4D28-9174-06BF2C5A271E}" destId="{6115649C-AEBE-421E-885F-533CA54D886B}" srcOrd="1" destOrd="0" presId="urn:microsoft.com/office/officeart/2005/8/layout/hierarchy1"/>
    <dgm:cxn modelId="{83E535C8-51A3-45D7-8B1E-BB3860903BB2}" type="presParOf" srcId="{11617824-C9C4-4456-B38A-753265A4F7D1}" destId="{17B71C80-0DE1-491B-A5C4-1E9C5B78761E}" srcOrd="1" destOrd="0" presId="urn:microsoft.com/office/officeart/2005/8/layout/hierarchy1"/>
    <dgm:cxn modelId="{00106100-DAEF-4C4B-B853-4B1D3C269114}" type="presParOf" srcId="{17B71C80-0DE1-491B-A5C4-1E9C5B78761E}" destId="{A036ADD4-E0C4-46F1-929F-DE686F809B1A}" srcOrd="0" destOrd="0" presId="urn:microsoft.com/office/officeart/2005/8/layout/hierarchy1"/>
    <dgm:cxn modelId="{E2AF112F-FD85-4F60-ACF0-A3F4A8A72988}" type="presParOf" srcId="{A036ADD4-E0C4-46F1-929F-DE686F809B1A}" destId="{8A97FB2B-355F-4971-AC12-E4E276F39A31}" srcOrd="0" destOrd="0" presId="urn:microsoft.com/office/officeart/2005/8/layout/hierarchy1"/>
    <dgm:cxn modelId="{91D72E9E-4D9D-44E0-BE47-1224E5219223}" type="presParOf" srcId="{A036ADD4-E0C4-46F1-929F-DE686F809B1A}" destId="{BF94DB4C-DC61-4381-B093-50B9FC83A33D}" srcOrd="1" destOrd="0" presId="urn:microsoft.com/office/officeart/2005/8/layout/hierarchy1"/>
    <dgm:cxn modelId="{1DD8AB07-7C88-484C-BC6F-CCFDB26E0DAB}" type="presParOf" srcId="{17B71C80-0DE1-491B-A5C4-1E9C5B78761E}" destId="{8845EDC7-732E-4CCB-BB5C-F568056F0E2F}" srcOrd="1" destOrd="0" presId="urn:microsoft.com/office/officeart/2005/8/layout/hierarchy1"/>
    <dgm:cxn modelId="{5CA17BB7-D877-4A87-9034-ED9867E5A5ED}" type="presParOf" srcId="{11617824-C9C4-4456-B38A-753265A4F7D1}" destId="{1DE3106A-CD5D-46B8-8B16-D7E57B9C5C22}" srcOrd="2" destOrd="0" presId="urn:microsoft.com/office/officeart/2005/8/layout/hierarchy1"/>
    <dgm:cxn modelId="{83CB7177-16FF-4025-93A8-A2D5ABFF5441}" type="presParOf" srcId="{1DE3106A-CD5D-46B8-8B16-D7E57B9C5C22}" destId="{348F1E6A-17D2-4C6E-9977-0E734DA0DDF0}" srcOrd="0" destOrd="0" presId="urn:microsoft.com/office/officeart/2005/8/layout/hierarchy1"/>
    <dgm:cxn modelId="{469124E2-BABA-4316-87B1-47D4F912E44D}" type="presParOf" srcId="{348F1E6A-17D2-4C6E-9977-0E734DA0DDF0}" destId="{DA2F7FF6-10E2-41FB-B675-891C926834B3}" srcOrd="0" destOrd="0" presId="urn:microsoft.com/office/officeart/2005/8/layout/hierarchy1"/>
    <dgm:cxn modelId="{C60678F8-8CCC-4003-B073-0BAFE9BCB601}" type="presParOf" srcId="{348F1E6A-17D2-4C6E-9977-0E734DA0DDF0}" destId="{C7F694F9-95B5-47A5-B57A-2E180628F6A0}" srcOrd="1" destOrd="0" presId="urn:microsoft.com/office/officeart/2005/8/layout/hierarchy1"/>
    <dgm:cxn modelId="{3AE9A54C-A4AB-4427-BF3B-D469051F77F1}" type="presParOf" srcId="{1DE3106A-CD5D-46B8-8B16-D7E57B9C5C22}" destId="{8C8AAC3C-5680-42E2-952A-0B22F656B7CD}" srcOrd="1" destOrd="0" presId="urn:microsoft.com/office/officeart/2005/8/layout/hierarchy1"/>
    <dgm:cxn modelId="{F2DD6B98-25F0-42A8-AEC1-6C7C88BFAE63}" type="presParOf" srcId="{11617824-C9C4-4456-B38A-753265A4F7D1}" destId="{CA06CBF6-E97B-4B97-BBE6-5CE15C705F14}" srcOrd="3" destOrd="0" presId="urn:microsoft.com/office/officeart/2005/8/layout/hierarchy1"/>
    <dgm:cxn modelId="{2524729E-28F1-4A2E-98BA-02AFDB8FC0CD}" type="presParOf" srcId="{CA06CBF6-E97B-4B97-BBE6-5CE15C705F14}" destId="{71DB142D-2E71-497C-9BDB-A4E2A516E9BF}" srcOrd="0" destOrd="0" presId="urn:microsoft.com/office/officeart/2005/8/layout/hierarchy1"/>
    <dgm:cxn modelId="{A633ACE7-F90A-4707-A0F8-7F0C82F14284}" type="presParOf" srcId="{71DB142D-2E71-497C-9BDB-A4E2A516E9BF}" destId="{4DF7CE6C-79D8-4F00-9F81-E952E6B89402}" srcOrd="0" destOrd="0" presId="urn:microsoft.com/office/officeart/2005/8/layout/hierarchy1"/>
    <dgm:cxn modelId="{1BBC7626-1736-4CBE-B9FC-6804C804496A}" type="presParOf" srcId="{71DB142D-2E71-497C-9BDB-A4E2A516E9BF}" destId="{417A6B54-3CC2-4508-8155-5D9C2BD242FF}" srcOrd="1" destOrd="0" presId="urn:microsoft.com/office/officeart/2005/8/layout/hierarchy1"/>
    <dgm:cxn modelId="{9002732A-A139-4415-83F9-2996D02DC89F}" type="presParOf" srcId="{CA06CBF6-E97B-4B97-BBE6-5CE15C705F14}" destId="{5DEBEFFE-C9B7-4200-A6C4-A928F969B1D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D5C49EC3-A326-48A9-AFB3-312B2FA5C9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EA211E4-A13A-4CF7-AB59-FDD97EAEB2F7}">
      <dgm:prSet/>
      <dgm:spPr/>
      <dgm:t>
        <a:bodyPr/>
        <a:lstStyle/>
        <a:p>
          <a:r>
            <a:rPr lang="en-US"/>
            <a:t>Các nỗ lực cố ý đưa vi-rút máy tính hoặc các chương trình gây rối/phá hoại vào môi trường tổ chức đều bị cấm và có thể bị truy tố.</a:t>
          </a:r>
        </a:p>
      </dgm:t>
    </dgm:pt>
    <dgm:pt modelId="{08F23762-A96B-49B1-88E5-134BBF3ED080}" type="parTrans" cxnId="{AEDA073C-A77F-4C74-8EB6-BA4B6CDD2E08}">
      <dgm:prSet/>
      <dgm:spPr/>
      <dgm:t>
        <a:bodyPr/>
        <a:lstStyle/>
        <a:p>
          <a:endParaRPr lang="en-US"/>
        </a:p>
      </dgm:t>
    </dgm:pt>
    <dgm:pt modelId="{97024992-430E-4B2A-AC4C-320CE3E5D840}" type="sibTrans" cxnId="{AEDA073C-A77F-4C74-8EB6-BA4B6CDD2E08}">
      <dgm:prSet/>
      <dgm:spPr/>
      <dgm:t>
        <a:bodyPr/>
        <a:lstStyle/>
        <a:p>
          <a:endParaRPr lang="en-US"/>
        </a:p>
      </dgm:t>
    </dgm:pt>
    <dgm:pt modelId="{A23AAB70-67E3-4B54-8BA9-DFA86060CA41}">
      <dgm:prSet/>
      <dgm:spPr/>
      <dgm:t>
        <a:bodyPr/>
        <a:lstStyle/>
        <a:p>
          <a:r>
            <a:rPr lang="en-US"/>
            <a:t>Bảo vệ tất cả các hệ thống máy tính để bàn bằng phần mềm chống vi-rút được phê duyệt và cấp phép.</a:t>
          </a:r>
        </a:p>
      </dgm:t>
    </dgm:pt>
    <dgm:pt modelId="{779D63AA-476A-41A1-B0E3-BA2ABA181F3D}" type="parTrans" cxnId="{98100DBC-4F52-4F3E-9955-69C3A97195DD}">
      <dgm:prSet/>
      <dgm:spPr/>
      <dgm:t>
        <a:bodyPr/>
        <a:lstStyle/>
        <a:p>
          <a:endParaRPr lang="en-US"/>
        </a:p>
      </dgm:t>
    </dgm:pt>
    <dgm:pt modelId="{8C290C6C-AFE5-4B8E-812A-6CECD79DC6A6}" type="sibTrans" cxnId="{98100DBC-4F52-4F3E-9955-69C3A97195DD}">
      <dgm:prSet/>
      <dgm:spPr/>
      <dgm:t>
        <a:bodyPr/>
        <a:lstStyle/>
        <a:p>
          <a:endParaRPr lang="en-US"/>
        </a:p>
      </dgm:t>
    </dgm:pt>
    <dgm:pt modelId="{7D8F0861-2613-4A9B-8136-724B9234C3F4}">
      <dgm:prSet/>
      <dgm:spPr/>
      <dgm:t>
        <a:bodyPr/>
        <a:lstStyle/>
        <a:p>
          <a:r>
            <a:rPr lang="en-US"/>
            <a:t>Cập nhật phần mềm diệt virus theo khuyến cáo của nhà cung cấp.</a:t>
          </a:r>
        </a:p>
      </dgm:t>
    </dgm:pt>
    <dgm:pt modelId="{160EBD63-E197-4917-B79D-9B7E0235AC92}" type="parTrans" cxnId="{D36AEA44-679B-4662-B73E-332C78D89D38}">
      <dgm:prSet/>
      <dgm:spPr/>
      <dgm:t>
        <a:bodyPr/>
        <a:lstStyle/>
        <a:p>
          <a:endParaRPr lang="en-US"/>
        </a:p>
      </dgm:t>
    </dgm:pt>
    <dgm:pt modelId="{0E80A216-B769-45DA-BAB9-EBAB1AB411A0}" type="sibTrans" cxnId="{D36AEA44-679B-4662-B73E-332C78D89D38}">
      <dgm:prSet/>
      <dgm:spPr/>
      <dgm:t>
        <a:bodyPr/>
        <a:lstStyle/>
        <a:p>
          <a:endParaRPr lang="en-US"/>
        </a:p>
      </dgm:t>
    </dgm:pt>
    <dgm:pt modelId="{3D45E0AE-99C9-4179-9BC8-298444A291EC}">
      <dgm:prSet/>
      <dgm:spPr/>
      <dgm:t>
        <a:bodyPr/>
        <a:lstStyle/>
        <a:p>
          <a:r>
            <a:rPr lang="en-US" dirty="0" err="1"/>
            <a:t>Bảo</a:t>
          </a:r>
          <a:r>
            <a:rPr lang="en-US" dirty="0"/>
            <a:t> </a:t>
          </a:r>
          <a:r>
            <a:rPr lang="en-US" dirty="0" err="1"/>
            <a:t>mật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và</a:t>
          </a:r>
          <a:r>
            <a:rPr lang="en-US" dirty="0"/>
            <a:t> </a:t>
          </a:r>
          <a:r>
            <a:rPr lang="en-US" dirty="0" err="1"/>
            <a:t>máy</a:t>
          </a:r>
          <a:r>
            <a:rPr lang="en-US" dirty="0"/>
            <a:t> </a:t>
          </a:r>
          <a:r>
            <a:rPr lang="en-US" dirty="0" err="1"/>
            <a:t>trạm</a:t>
          </a:r>
          <a:r>
            <a:rPr lang="en-US" dirty="0"/>
            <a:t> </a:t>
          </a:r>
          <a:r>
            <a:rPr lang="en-US" dirty="0" err="1"/>
            <a:t>dễ</a:t>
          </a:r>
          <a:r>
            <a:rPr lang="en-US" dirty="0"/>
            <a:t> </a:t>
          </a:r>
          <a:r>
            <a:rPr lang="en-US" dirty="0" err="1"/>
            <a:t>bị</a:t>
          </a:r>
          <a:r>
            <a:rPr lang="en-US" dirty="0"/>
            <a:t> vi-</a:t>
          </a:r>
          <a:r>
            <a:rPr lang="en-US" dirty="0" err="1"/>
            <a:t>rút</a:t>
          </a:r>
          <a:r>
            <a:rPr lang="en-US" dirty="0"/>
            <a:t> </a:t>
          </a:r>
          <a:r>
            <a:rPr lang="en-US" dirty="0" err="1"/>
            <a:t>hoặc</a:t>
          </a:r>
          <a:r>
            <a:rPr lang="en-US" dirty="0"/>
            <a:t> </a:t>
          </a:r>
          <a:r>
            <a:rPr lang="en-US" dirty="0" err="1"/>
            <a:t>sâu</a:t>
          </a:r>
          <a:r>
            <a:rPr lang="en-US" dirty="0"/>
            <a:t> </a:t>
          </a:r>
          <a:r>
            <a:rPr lang="en-US" dirty="0" err="1"/>
            <a:t>tấn</a:t>
          </a:r>
          <a:r>
            <a:rPr lang="en-US" dirty="0"/>
            <a:t> </a:t>
          </a:r>
          <a:r>
            <a:rPr lang="en-US" dirty="0" err="1"/>
            <a:t>công</a:t>
          </a:r>
          <a:r>
            <a:rPr lang="en-US" dirty="0"/>
            <a:t>.</a:t>
          </a:r>
        </a:p>
      </dgm:t>
    </dgm:pt>
    <dgm:pt modelId="{A3397B3A-9CE8-4684-84A7-06B577CD9E07}" type="parTrans" cxnId="{57EA4125-C86F-4D06-8815-B01C9C8C6537}">
      <dgm:prSet/>
      <dgm:spPr/>
      <dgm:t>
        <a:bodyPr/>
        <a:lstStyle/>
        <a:p>
          <a:endParaRPr lang="en-US"/>
        </a:p>
      </dgm:t>
    </dgm:pt>
    <dgm:pt modelId="{91401471-30F1-4605-AC35-4521C5B768EA}" type="sibTrans" cxnId="{57EA4125-C86F-4D06-8815-B01C9C8C6537}">
      <dgm:prSet/>
      <dgm:spPr/>
      <dgm:t>
        <a:bodyPr/>
        <a:lstStyle/>
        <a:p>
          <a:endParaRPr lang="en-US"/>
        </a:p>
      </dgm:t>
    </dgm:pt>
    <dgm:pt modelId="{73A488DA-B5CD-469A-9B30-878E8E21664F}">
      <dgm:prSet/>
      <dgm:spPr/>
      <dgm:t>
        <a:bodyPr/>
        <a:lstStyle/>
        <a:p>
          <a:r>
            <a:rPr lang="en-US"/>
            <a:t>Quét tiêu đề của tất cả dữ liệu đến bao gồm cả thư điện tử để tìm vi-rút bằng máy chủ email.</a:t>
          </a:r>
        </a:p>
      </dgm:t>
    </dgm:pt>
    <dgm:pt modelId="{58697EDE-6F25-47A1-BC9C-D4E67FF7088C}" type="parTrans" cxnId="{7D6228FA-09CF-432E-BFE4-65C232C175F3}">
      <dgm:prSet/>
      <dgm:spPr/>
      <dgm:t>
        <a:bodyPr/>
        <a:lstStyle/>
        <a:p>
          <a:endParaRPr lang="en-US"/>
        </a:p>
      </dgm:t>
    </dgm:pt>
    <dgm:pt modelId="{29CDDF6E-96BB-49CE-A7F3-86C1296498CC}" type="sibTrans" cxnId="{7D6228FA-09CF-432E-BFE4-65C232C175F3}">
      <dgm:prSet/>
      <dgm:spPr/>
      <dgm:t>
        <a:bodyPr/>
        <a:lstStyle/>
        <a:p>
          <a:endParaRPr lang="en-US"/>
        </a:p>
      </dgm:t>
    </dgm:pt>
    <dgm:pt modelId="{EF69FAAF-EC09-42D3-943D-B01A2C2AD828}" type="pres">
      <dgm:prSet presAssocID="{D5C49EC3-A326-48A9-AFB3-312B2FA5C991}" presName="linear" presStyleCnt="0">
        <dgm:presLayoutVars>
          <dgm:animLvl val="lvl"/>
          <dgm:resizeHandles val="exact"/>
        </dgm:presLayoutVars>
      </dgm:prSet>
      <dgm:spPr/>
    </dgm:pt>
    <dgm:pt modelId="{733FC49F-FF27-4093-8A35-004BB664970F}" type="pres">
      <dgm:prSet presAssocID="{8EA211E4-A13A-4CF7-AB59-FDD97EAEB2F7}" presName="parentText" presStyleLbl="node1" presStyleIdx="0" presStyleCnt="5">
        <dgm:presLayoutVars>
          <dgm:chMax val="0"/>
          <dgm:bulletEnabled val="1"/>
        </dgm:presLayoutVars>
      </dgm:prSet>
      <dgm:spPr/>
    </dgm:pt>
    <dgm:pt modelId="{7C89C64D-BB41-4E1E-B973-C28F90115BE5}" type="pres">
      <dgm:prSet presAssocID="{97024992-430E-4B2A-AC4C-320CE3E5D840}" presName="spacer" presStyleCnt="0"/>
      <dgm:spPr/>
    </dgm:pt>
    <dgm:pt modelId="{5A73501B-33BF-4089-A4F8-72E9451B86AD}" type="pres">
      <dgm:prSet presAssocID="{A23AAB70-67E3-4B54-8BA9-DFA86060CA41}" presName="parentText" presStyleLbl="node1" presStyleIdx="1" presStyleCnt="5">
        <dgm:presLayoutVars>
          <dgm:chMax val="0"/>
          <dgm:bulletEnabled val="1"/>
        </dgm:presLayoutVars>
      </dgm:prSet>
      <dgm:spPr/>
    </dgm:pt>
    <dgm:pt modelId="{22A0FBF4-242A-47B4-B73C-615C3A9115DE}" type="pres">
      <dgm:prSet presAssocID="{8C290C6C-AFE5-4B8E-812A-6CECD79DC6A6}" presName="spacer" presStyleCnt="0"/>
      <dgm:spPr/>
    </dgm:pt>
    <dgm:pt modelId="{FA4770BF-7E3A-4CE7-BD07-AEECE4A24DA4}" type="pres">
      <dgm:prSet presAssocID="{7D8F0861-2613-4A9B-8136-724B9234C3F4}" presName="parentText" presStyleLbl="node1" presStyleIdx="2" presStyleCnt="5">
        <dgm:presLayoutVars>
          <dgm:chMax val="0"/>
          <dgm:bulletEnabled val="1"/>
        </dgm:presLayoutVars>
      </dgm:prSet>
      <dgm:spPr/>
    </dgm:pt>
    <dgm:pt modelId="{260226D2-B705-4EB4-8640-55B056370B55}" type="pres">
      <dgm:prSet presAssocID="{0E80A216-B769-45DA-BAB9-EBAB1AB411A0}" presName="spacer" presStyleCnt="0"/>
      <dgm:spPr/>
    </dgm:pt>
    <dgm:pt modelId="{4AB9F04E-0646-4A7C-B96D-5B4A5CBB5CBB}" type="pres">
      <dgm:prSet presAssocID="{3D45E0AE-99C9-4179-9BC8-298444A291EC}" presName="parentText" presStyleLbl="node1" presStyleIdx="3" presStyleCnt="5">
        <dgm:presLayoutVars>
          <dgm:chMax val="0"/>
          <dgm:bulletEnabled val="1"/>
        </dgm:presLayoutVars>
      </dgm:prSet>
      <dgm:spPr/>
    </dgm:pt>
    <dgm:pt modelId="{4CE04296-AE2D-4EE0-8D2D-6E58D718A388}" type="pres">
      <dgm:prSet presAssocID="{91401471-30F1-4605-AC35-4521C5B768EA}" presName="spacer" presStyleCnt="0"/>
      <dgm:spPr/>
    </dgm:pt>
    <dgm:pt modelId="{9D24AB81-52EE-4C4B-B9FE-EE27C2C76ED4}" type="pres">
      <dgm:prSet presAssocID="{73A488DA-B5CD-469A-9B30-878E8E21664F}" presName="parentText" presStyleLbl="node1" presStyleIdx="4" presStyleCnt="5">
        <dgm:presLayoutVars>
          <dgm:chMax val="0"/>
          <dgm:bulletEnabled val="1"/>
        </dgm:presLayoutVars>
      </dgm:prSet>
      <dgm:spPr/>
    </dgm:pt>
  </dgm:ptLst>
  <dgm:cxnLst>
    <dgm:cxn modelId="{0D09BE1F-6698-4F4E-8112-04F88F0FF87A}" type="presOf" srcId="{73A488DA-B5CD-469A-9B30-878E8E21664F}" destId="{9D24AB81-52EE-4C4B-B9FE-EE27C2C76ED4}" srcOrd="0" destOrd="0" presId="urn:microsoft.com/office/officeart/2005/8/layout/vList2"/>
    <dgm:cxn modelId="{57EA4125-C86F-4D06-8815-B01C9C8C6537}" srcId="{D5C49EC3-A326-48A9-AFB3-312B2FA5C991}" destId="{3D45E0AE-99C9-4179-9BC8-298444A291EC}" srcOrd="3" destOrd="0" parTransId="{A3397B3A-9CE8-4684-84A7-06B577CD9E07}" sibTransId="{91401471-30F1-4605-AC35-4521C5B768EA}"/>
    <dgm:cxn modelId="{AEDA073C-A77F-4C74-8EB6-BA4B6CDD2E08}" srcId="{D5C49EC3-A326-48A9-AFB3-312B2FA5C991}" destId="{8EA211E4-A13A-4CF7-AB59-FDD97EAEB2F7}" srcOrd="0" destOrd="0" parTransId="{08F23762-A96B-49B1-88E5-134BBF3ED080}" sibTransId="{97024992-430E-4B2A-AC4C-320CE3E5D840}"/>
    <dgm:cxn modelId="{D36AEA44-679B-4662-B73E-332C78D89D38}" srcId="{D5C49EC3-A326-48A9-AFB3-312B2FA5C991}" destId="{7D8F0861-2613-4A9B-8136-724B9234C3F4}" srcOrd="2" destOrd="0" parTransId="{160EBD63-E197-4917-B79D-9B7E0235AC92}" sibTransId="{0E80A216-B769-45DA-BAB9-EBAB1AB411A0}"/>
    <dgm:cxn modelId="{8AF2DE53-2050-45EF-A5C7-1273194A1E0B}" type="presOf" srcId="{8EA211E4-A13A-4CF7-AB59-FDD97EAEB2F7}" destId="{733FC49F-FF27-4093-8A35-004BB664970F}" srcOrd="0" destOrd="0" presId="urn:microsoft.com/office/officeart/2005/8/layout/vList2"/>
    <dgm:cxn modelId="{C63E3185-62E5-4FFC-9B4E-641CEE9EED37}" type="presOf" srcId="{3D45E0AE-99C9-4179-9BC8-298444A291EC}" destId="{4AB9F04E-0646-4A7C-B96D-5B4A5CBB5CBB}" srcOrd="0" destOrd="0" presId="urn:microsoft.com/office/officeart/2005/8/layout/vList2"/>
    <dgm:cxn modelId="{E07F4D88-D9E6-4CEF-BFCA-59460703EA53}" type="presOf" srcId="{7D8F0861-2613-4A9B-8136-724B9234C3F4}" destId="{FA4770BF-7E3A-4CE7-BD07-AEECE4A24DA4}" srcOrd="0" destOrd="0" presId="urn:microsoft.com/office/officeart/2005/8/layout/vList2"/>
    <dgm:cxn modelId="{AAC90EA3-3D96-4F44-92B9-CCED5AA53449}" type="presOf" srcId="{D5C49EC3-A326-48A9-AFB3-312B2FA5C991}" destId="{EF69FAAF-EC09-42D3-943D-B01A2C2AD828}" srcOrd="0" destOrd="0" presId="urn:microsoft.com/office/officeart/2005/8/layout/vList2"/>
    <dgm:cxn modelId="{98100DBC-4F52-4F3E-9955-69C3A97195DD}" srcId="{D5C49EC3-A326-48A9-AFB3-312B2FA5C991}" destId="{A23AAB70-67E3-4B54-8BA9-DFA86060CA41}" srcOrd="1" destOrd="0" parTransId="{779D63AA-476A-41A1-B0E3-BA2ABA181F3D}" sibTransId="{8C290C6C-AFE5-4B8E-812A-6CECD79DC6A6}"/>
    <dgm:cxn modelId="{5CE924E4-1DD6-479D-B51B-F62BB153BD54}" type="presOf" srcId="{A23AAB70-67E3-4B54-8BA9-DFA86060CA41}" destId="{5A73501B-33BF-4089-A4F8-72E9451B86AD}" srcOrd="0" destOrd="0" presId="urn:microsoft.com/office/officeart/2005/8/layout/vList2"/>
    <dgm:cxn modelId="{7D6228FA-09CF-432E-BFE4-65C232C175F3}" srcId="{D5C49EC3-A326-48A9-AFB3-312B2FA5C991}" destId="{73A488DA-B5CD-469A-9B30-878E8E21664F}" srcOrd="4" destOrd="0" parTransId="{58697EDE-6F25-47A1-BC9C-D4E67FF7088C}" sibTransId="{29CDDF6E-96BB-49CE-A7F3-86C1296498CC}"/>
    <dgm:cxn modelId="{79B465B8-DBB7-4088-94C9-2DB538D12D96}" type="presParOf" srcId="{EF69FAAF-EC09-42D3-943D-B01A2C2AD828}" destId="{733FC49F-FF27-4093-8A35-004BB664970F}" srcOrd="0" destOrd="0" presId="urn:microsoft.com/office/officeart/2005/8/layout/vList2"/>
    <dgm:cxn modelId="{0A304016-C86C-4620-8C3B-EEE4238136C9}" type="presParOf" srcId="{EF69FAAF-EC09-42D3-943D-B01A2C2AD828}" destId="{7C89C64D-BB41-4E1E-B973-C28F90115BE5}" srcOrd="1" destOrd="0" presId="urn:microsoft.com/office/officeart/2005/8/layout/vList2"/>
    <dgm:cxn modelId="{72D840BE-0623-46F3-98A4-59838C1A45DB}" type="presParOf" srcId="{EF69FAAF-EC09-42D3-943D-B01A2C2AD828}" destId="{5A73501B-33BF-4089-A4F8-72E9451B86AD}" srcOrd="2" destOrd="0" presId="urn:microsoft.com/office/officeart/2005/8/layout/vList2"/>
    <dgm:cxn modelId="{2AB683A6-D229-4114-BE58-95F7EC09F2B0}" type="presParOf" srcId="{EF69FAAF-EC09-42D3-943D-B01A2C2AD828}" destId="{22A0FBF4-242A-47B4-B73C-615C3A9115DE}" srcOrd="3" destOrd="0" presId="urn:microsoft.com/office/officeart/2005/8/layout/vList2"/>
    <dgm:cxn modelId="{1A5B47F3-33F0-4E59-B828-9104C56C45E4}" type="presParOf" srcId="{EF69FAAF-EC09-42D3-943D-B01A2C2AD828}" destId="{FA4770BF-7E3A-4CE7-BD07-AEECE4A24DA4}" srcOrd="4" destOrd="0" presId="urn:microsoft.com/office/officeart/2005/8/layout/vList2"/>
    <dgm:cxn modelId="{E7BF0CFE-2759-45E1-ABDF-B99EF2F52FFC}" type="presParOf" srcId="{EF69FAAF-EC09-42D3-943D-B01A2C2AD828}" destId="{260226D2-B705-4EB4-8640-55B056370B55}" srcOrd="5" destOrd="0" presId="urn:microsoft.com/office/officeart/2005/8/layout/vList2"/>
    <dgm:cxn modelId="{9FDB51A1-6916-406C-B1B7-01CBAC9FC6F8}" type="presParOf" srcId="{EF69FAAF-EC09-42D3-943D-B01A2C2AD828}" destId="{4AB9F04E-0646-4A7C-B96D-5B4A5CBB5CBB}" srcOrd="6" destOrd="0" presId="urn:microsoft.com/office/officeart/2005/8/layout/vList2"/>
    <dgm:cxn modelId="{F4A0D384-6398-4FE9-8EDD-E66F4D18C3E3}" type="presParOf" srcId="{EF69FAAF-EC09-42D3-943D-B01A2C2AD828}" destId="{4CE04296-AE2D-4EE0-8D2D-6E58D718A388}" srcOrd="7" destOrd="0" presId="urn:microsoft.com/office/officeart/2005/8/layout/vList2"/>
    <dgm:cxn modelId="{79CD021D-B23F-475C-8FCA-217C4166B435}" type="presParOf" srcId="{EF69FAAF-EC09-42D3-943D-B01A2C2AD828}" destId="{9D24AB81-52EE-4C4B-B9FE-EE27C2C76ED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5B2CC54-0B10-4950-AC1B-83305D076DD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E3BC3A6-0232-4ED1-B88E-BFD3E2FC240D}">
      <dgm:prSet/>
      <dgm:spPr/>
      <dgm:t>
        <a:bodyPr/>
        <a:lstStyle/>
        <a:p>
          <a:r>
            <a:rPr lang="en-US" dirty="0" err="1"/>
            <a:t>Người</a:t>
          </a:r>
          <a:r>
            <a:rPr lang="en-US" dirty="0"/>
            <a:t> </a:t>
          </a:r>
          <a:r>
            <a:rPr lang="en-US" dirty="0" err="1"/>
            <a:t>dùng</a:t>
          </a:r>
          <a:r>
            <a:rPr lang="en-US" dirty="0"/>
            <a:t> </a:t>
          </a:r>
          <a:r>
            <a:rPr lang="en-US" dirty="0" err="1"/>
            <a:t>phải</a:t>
          </a:r>
          <a:r>
            <a:rPr lang="en-US" dirty="0"/>
            <a:t> </a:t>
          </a:r>
          <a:r>
            <a:rPr lang="en-US" dirty="0" err="1"/>
            <a:t>đồng</a:t>
          </a:r>
          <a:r>
            <a:rPr lang="en-US" dirty="0"/>
            <a:t> ý </a:t>
          </a:r>
          <a:r>
            <a:rPr lang="en-US" dirty="0" err="1"/>
            <a:t>chịu</a:t>
          </a:r>
          <a:r>
            <a:rPr lang="en-US" dirty="0"/>
            <a:t> </a:t>
          </a:r>
          <a:r>
            <a:rPr lang="en-US" dirty="0" err="1"/>
            <a:t>trách</a:t>
          </a:r>
          <a:r>
            <a:rPr lang="en-US" dirty="0"/>
            <a:t> </a:t>
          </a:r>
          <a:r>
            <a:rPr lang="en-US" dirty="0" err="1"/>
            <a:t>nhiệm</a:t>
          </a:r>
          <a:r>
            <a:rPr lang="en-US" dirty="0"/>
            <a:t> </a:t>
          </a:r>
          <a:r>
            <a:rPr lang="en-US" dirty="0" err="1"/>
            <a:t>chung</a:t>
          </a:r>
          <a:r>
            <a:rPr lang="en-US" dirty="0"/>
            <a:t> </a:t>
          </a:r>
          <a:r>
            <a:rPr lang="en-US" dirty="0" err="1"/>
            <a:t>về</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xách</a:t>
          </a:r>
          <a:r>
            <a:rPr lang="en-US" dirty="0"/>
            <a:t> </a:t>
          </a:r>
          <a:r>
            <a:rPr lang="en-US" dirty="0" err="1"/>
            <a:t>tay</a:t>
          </a:r>
          <a:r>
            <a:rPr lang="en-US" dirty="0"/>
            <a:t>.</a:t>
          </a:r>
        </a:p>
      </dgm:t>
    </dgm:pt>
    <dgm:pt modelId="{39D49A44-FCE4-4BAB-B79A-5A19303C4F47}" type="parTrans" cxnId="{74A344AF-9D88-4CCD-8E05-38D467513B57}">
      <dgm:prSet/>
      <dgm:spPr/>
      <dgm:t>
        <a:bodyPr/>
        <a:lstStyle/>
        <a:p>
          <a:endParaRPr lang="en-US"/>
        </a:p>
      </dgm:t>
    </dgm:pt>
    <dgm:pt modelId="{C5F9501B-AFC5-40C3-8D44-948FEE70A419}" type="sibTrans" cxnId="{74A344AF-9D88-4CCD-8E05-38D467513B57}">
      <dgm:prSet/>
      <dgm:spPr/>
      <dgm:t>
        <a:bodyPr/>
        <a:lstStyle/>
        <a:p>
          <a:endParaRPr lang="en-US"/>
        </a:p>
      </dgm:t>
    </dgm:pt>
    <dgm:pt modelId="{7E472973-56E6-4160-84BB-85299D2104CA}">
      <dgm:prSet/>
      <dgm:spPr/>
      <dgm:t>
        <a:bodyPr/>
        <a:lstStyle/>
        <a:p>
          <a:r>
            <a:rPr lang="en-US"/>
            <a:t>Người dùng phải bảo vệ máy tính xách tay khỏi cài đặt phần mềm độc hại hoặc trái phép.</a:t>
          </a:r>
        </a:p>
      </dgm:t>
    </dgm:pt>
    <dgm:pt modelId="{C9080341-3CAE-40E0-A675-C2CD525A4E57}" type="parTrans" cxnId="{04807541-376E-4F11-A47A-0C09870BF5CE}">
      <dgm:prSet/>
      <dgm:spPr/>
      <dgm:t>
        <a:bodyPr/>
        <a:lstStyle/>
        <a:p>
          <a:endParaRPr lang="en-US"/>
        </a:p>
      </dgm:t>
    </dgm:pt>
    <dgm:pt modelId="{E6970D6A-FEF2-4196-9D0F-555F11851CEF}" type="sibTrans" cxnId="{04807541-376E-4F11-A47A-0C09870BF5CE}">
      <dgm:prSet/>
      <dgm:spPr/>
      <dgm:t>
        <a:bodyPr/>
        <a:lstStyle/>
        <a:p>
          <a:endParaRPr lang="en-US"/>
        </a:p>
      </dgm:t>
    </dgm:pt>
    <dgm:pt modelId="{CF27CE17-EA2E-4789-AF37-C990D651C05C}">
      <dgm:prSet/>
      <dgm:spPr/>
      <dgm:t>
        <a:bodyPr/>
        <a:lstStyle/>
        <a:p>
          <a:r>
            <a:rPr lang="en-US"/>
            <a:t>Một mật khẩu mạnh phải được sử dụng để đăng nhập.</a:t>
          </a:r>
        </a:p>
      </dgm:t>
    </dgm:pt>
    <dgm:pt modelId="{E5C514EF-639C-48C8-9FFE-9F1285521667}" type="parTrans" cxnId="{5942480A-DF2F-4E19-A1F7-A4F22A79559E}">
      <dgm:prSet/>
      <dgm:spPr/>
      <dgm:t>
        <a:bodyPr/>
        <a:lstStyle/>
        <a:p>
          <a:endParaRPr lang="en-US"/>
        </a:p>
      </dgm:t>
    </dgm:pt>
    <dgm:pt modelId="{280BE424-6502-4D1C-9ED8-32DA3BDB701D}" type="sibTrans" cxnId="{5942480A-DF2F-4E19-A1F7-A4F22A79559E}">
      <dgm:prSet/>
      <dgm:spPr/>
      <dgm:t>
        <a:bodyPr/>
        <a:lstStyle/>
        <a:p>
          <a:endParaRPr lang="en-US"/>
        </a:p>
      </dgm:t>
    </dgm:pt>
    <dgm:pt modelId="{11390A8A-0FDC-4E2D-A79B-B1FE640DCC25}">
      <dgm:prSet/>
      <dgm:spPr/>
      <dgm:t>
        <a:bodyPr/>
        <a:lstStyle/>
        <a:p>
          <a:r>
            <a:rPr lang="en-US"/>
            <a:t>Máy tính xách tay phải được bảo đảm an toàn khi không sử dụng.</a:t>
          </a:r>
        </a:p>
      </dgm:t>
    </dgm:pt>
    <dgm:pt modelId="{730A83FF-7265-4B64-B6CB-2F1AFC880A49}" type="parTrans" cxnId="{32C6B43E-8C57-46A5-99DB-2F3AA5F54C8A}">
      <dgm:prSet/>
      <dgm:spPr/>
      <dgm:t>
        <a:bodyPr/>
        <a:lstStyle/>
        <a:p>
          <a:endParaRPr lang="en-US"/>
        </a:p>
      </dgm:t>
    </dgm:pt>
    <dgm:pt modelId="{2CFCEAE9-62B3-455C-8874-47C09558681A}" type="sibTrans" cxnId="{32C6B43E-8C57-46A5-99DB-2F3AA5F54C8A}">
      <dgm:prSet/>
      <dgm:spPr/>
      <dgm:t>
        <a:bodyPr/>
        <a:lstStyle/>
        <a:p>
          <a:endParaRPr lang="en-US"/>
        </a:p>
      </dgm:t>
    </dgm:pt>
    <dgm:pt modelId="{1EFDD042-57D5-4BA1-8C39-A8C6FA3F4B76}">
      <dgm:prSet/>
      <dgm:spPr/>
      <dgm:t>
        <a:bodyPr/>
        <a:lstStyle/>
        <a:p>
          <a:r>
            <a:rPr lang="en-US"/>
            <a:t>Kỹ thuật mã hóa nên được sử dụng để lưu các tài liệu quan trọng.</a:t>
          </a:r>
        </a:p>
      </dgm:t>
    </dgm:pt>
    <dgm:pt modelId="{822958ED-3AC0-4839-A6CB-3CDE37991017}" type="parTrans" cxnId="{B6785E8D-2ED6-4A2A-BB0A-71EEF552A891}">
      <dgm:prSet/>
      <dgm:spPr/>
      <dgm:t>
        <a:bodyPr/>
        <a:lstStyle/>
        <a:p>
          <a:endParaRPr lang="en-US"/>
        </a:p>
      </dgm:t>
    </dgm:pt>
    <dgm:pt modelId="{3D43AEDC-AC90-430F-9A0E-ABCC812C9035}" type="sibTrans" cxnId="{B6785E8D-2ED6-4A2A-BB0A-71EEF552A891}">
      <dgm:prSet/>
      <dgm:spPr/>
      <dgm:t>
        <a:bodyPr/>
        <a:lstStyle/>
        <a:p>
          <a:endParaRPr lang="en-US"/>
        </a:p>
      </dgm:t>
    </dgm:pt>
    <dgm:pt modelId="{C38D79C3-4260-4230-A381-E9616FE8CA0B}">
      <dgm:prSet/>
      <dgm:spPr/>
      <dgm:t>
        <a:bodyPr/>
        <a:lstStyle/>
        <a:p>
          <a:r>
            <a:rPr lang="en-US"/>
            <a:t>Sao lưu cho tất cả dữ liệu nhạy cảm nên được duy trì.</a:t>
          </a:r>
        </a:p>
      </dgm:t>
    </dgm:pt>
    <dgm:pt modelId="{5FBCE142-E896-4F33-BB7B-451DCE73C687}" type="parTrans" cxnId="{B4B49551-161C-4DD7-B9F8-10B49C086DE0}">
      <dgm:prSet/>
      <dgm:spPr/>
      <dgm:t>
        <a:bodyPr/>
        <a:lstStyle/>
        <a:p>
          <a:endParaRPr lang="en-US"/>
        </a:p>
      </dgm:t>
    </dgm:pt>
    <dgm:pt modelId="{E47971C1-0231-4D62-8D94-81ED4EE5419B}" type="sibTrans" cxnId="{B4B49551-161C-4DD7-B9F8-10B49C086DE0}">
      <dgm:prSet/>
      <dgm:spPr/>
      <dgm:t>
        <a:bodyPr/>
        <a:lstStyle/>
        <a:p>
          <a:endParaRPr lang="en-US"/>
        </a:p>
      </dgm:t>
    </dgm:pt>
    <dgm:pt modelId="{F60E2A6D-119A-4E05-8FB8-AC9DBC930F8F}">
      <dgm:prSet/>
      <dgm:spPr/>
      <dgm:t>
        <a:bodyPr/>
        <a:lstStyle/>
        <a:p>
          <a:r>
            <a:rPr lang="en-US"/>
            <a:t>Phần mềm chống vi-rút tiêu chuẩn phải được sử dụng.</a:t>
          </a:r>
        </a:p>
      </dgm:t>
    </dgm:pt>
    <dgm:pt modelId="{AE64405D-C0F1-498A-A460-04EEBA54AABE}" type="parTrans" cxnId="{2D58C716-3179-4658-A851-016AA9299910}">
      <dgm:prSet/>
      <dgm:spPr/>
      <dgm:t>
        <a:bodyPr/>
        <a:lstStyle/>
        <a:p>
          <a:endParaRPr lang="en-US"/>
        </a:p>
      </dgm:t>
    </dgm:pt>
    <dgm:pt modelId="{013CDE39-41BA-43B3-9932-A5A2B8A0612D}" type="sibTrans" cxnId="{2D58C716-3179-4658-A851-016AA9299910}">
      <dgm:prSet/>
      <dgm:spPr/>
      <dgm:t>
        <a:bodyPr/>
        <a:lstStyle/>
        <a:p>
          <a:endParaRPr lang="en-US"/>
        </a:p>
      </dgm:t>
    </dgm:pt>
    <dgm:pt modelId="{8E386145-5F0D-48CA-9D84-B44423A8CB9A}" type="pres">
      <dgm:prSet presAssocID="{15B2CC54-0B10-4950-AC1B-83305D076DD7}" presName="diagram" presStyleCnt="0">
        <dgm:presLayoutVars>
          <dgm:dir/>
          <dgm:resizeHandles val="exact"/>
        </dgm:presLayoutVars>
      </dgm:prSet>
      <dgm:spPr/>
    </dgm:pt>
    <dgm:pt modelId="{1EA6BB12-1263-48EB-88D2-225B71E5C576}" type="pres">
      <dgm:prSet presAssocID="{5E3BC3A6-0232-4ED1-B88E-BFD3E2FC240D}" presName="node" presStyleLbl="node1" presStyleIdx="0" presStyleCnt="7">
        <dgm:presLayoutVars>
          <dgm:bulletEnabled val="1"/>
        </dgm:presLayoutVars>
      </dgm:prSet>
      <dgm:spPr/>
    </dgm:pt>
    <dgm:pt modelId="{64F400A8-F1A4-418E-B573-5BA75D7DBBE2}" type="pres">
      <dgm:prSet presAssocID="{C5F9501B-AFC5-40C3-8D44-948FEE70A419}" presName="sibTrans" presStyleCnt="0"/>
      <dgm:spPr/>
    </dgm:pt>
    <dgm:pt modelId="{9762BB8F-1C02-46C2-BA3C-6C66A6165340}" type="pres">
      <dgm:prSet presAssocID="{7E472973-56E6-4160-84BB-85299D2104CA}" presName="node" presStyleLbl="node1" presStyleIdx="1" presStyleCnt="7">
        <dgm:presLayoutVars>
          <dgm:bulletEnabled val="1"/>
        </dgm:presLayoutVars>
      </dgm:prSet>
      <dgm:spPr/>
    </dgm:pt>
    <dgm:pt modelId="{0F4C292C-6087-4801-B418-69693E50005D}" type="pres">
      <dgm:prSet presAssocID="{E6970D6A-FEF2-4196-9D0F-555F11851CEF}" presName="sibTrans" presStyleCnt="0"/>
      <dgm:spPr/>
    </dgm:pt>
    <dgm:pt modelId="{37C6811D-3763-4DB4-818A-7D075E229C1F}" type="pres">
      <dgm:prSet presAssocID="{CF27CE17-EA2E-4789-AF37-C990D651C05C}" presName="node" presStyleLbl="node1" presStyleIdx="2" presStyleCnt="7">
        <dgm:presLayoutVars>
          <dgm:bulletEnabled val="1"/>
        </dgm:presLayoutVars>
      </dgm:prSet>
      <dgm:spPr/>
    </dgm:pt>
    <dgm:pt modelId="{226EE8E6-47F9-43F2-8871-13F450226B87}" type="pres">
      <dgm:prSet presAssocID="{280BE424-6502-4D1C-9ED8-32DA3BDB701D}" presName="sibTrans" presStyleCnt="0"/>
      <dgm:spPr/>
    </dgm:pt>
    <dgm:pt modelId="{A3E56F9B-38A5-4A8E-ABBB-D16A9A9F0DD5}" type="pres">
      <dgm:prSet presAssocID="{11390A8A-0FDC-4E2D-A79B-B1FE640DCC25}" presName="node" presStyleLbl="node1" presStyleIdx="3" presStyleCnt="7">
        <dgm:presLayoutVars>
          <dgm:bulletEnabled val="1"/>
        </dgm:presLayoutVars>
      </dgm:prSet>
      <dgm:spPr/>
    </dgm:pt>
    <dgm:pt modelId="{BC41F38C-383B-4960-A331-E3E0ECA1B3C9}" type="pres">
      <dgm:prSet presAssocID="{2CFCEAE9-62B3-455C-8874-47C09558681A}" presName="sibTrans" presStyleCnt="0"/>
      <dgm:spPr/>
    </dgm:pt>
    <dgm:pt modelId="{5B3EED21-7F9E-45EA-8BC1-EBE64B25E3D1}" type="pres">
      <dgm:prSet presAssocID="{1EFDD042-57D5-4BA1-8C39-A8C6FA3F4B76}" presName="node" presStyleLbl="node1" presStyleIdx="4" presStyleCnt="7">
        <dgm:presLayoutVars>
          <dgm:bulletEnabled val="1"/>
        </dgm:presLayoutVars>
      </dgm:prSet>
      <dgm:spPr/>
    </dgm:pt>
    <dgm:pt modelId="{3834E302-714B-4038-AA40-2D6EE656E2B8}" type="pres">
      <dgm:prSet presAssocID="{3D43AEDC-AC90-430F-9A0E-ABCC812C9035}" presName="sibTrans" presStyleCnt="0"/>
      <dgm:spPr/>
    </dgm:pt>
    <dgm:pt modelId="{D9D71BAE-6C0A-4CA2-9B52-FC27D222069E}" type="pres">
      <dgm:prSet presAssocID="{C38D79C3-4260-4230-A381-E9616FE8CA0B}" presName="node" presStyleLbl="node1" presStyleIdx="5" presStyleCnt="7">
        <dgm:presLayoutVars>
          <dgm:bulletEnabled val="1"/>
        </dgm:presLayoutVars>
      </dgm:prSet>
      <dgm:spPr/>
    </dgm:pt>
    <dgm:pt modelId="{0D995125-D8C1-4E75-9F2C-611A9041D4A5}" type="pres">
      <dgm:prSet presAssocID="{E47971C1-0231-4D62-8D94-81ED4EE5419B}" presName="sibTrans" presStyleCnt="0"/>
      <dgm:spPr/>
    </dgm:pt>
    <dgm:pt modelId="{CE44D669-9209-47A4-B75E-EEEBB9337AB7}" type="pres">
      <dgm:prSet presAssocID="{F60E2A6D-119A-4E05-8FB8-AC9DBC930F8F}" presName="node" presStyleLbl="node1" presStyleIdx="6" presStyleCnt="7">
        <dgm:presLayoutVars>
          <dgm:bulletEnabled val="1"/>
        </dgm:presLayoutVars>
      </dgm:prSet>
      <dgm:spPr/>
    </dgm:pt>
  </dgm:ptLst>
  <dgm:cxnLst>
    <dgm:cxn modelId="{5942480A-DF2F-4E19-A1F7-A4F22A79559E}" srcId="{15B2CC54-0B10-4950-AC1B-83305D076DD7}" destId="{CF27CE17-EA2E-4789-AF37-C990D651C05C}" srcOrd="2" destOrd="0" parTransId="{E5C514EF-639C-48C8-9FFE-9F1285521667}" sibTransId="{280BE424-6502-4D1C-9ED8-32DA3BDB701D}"/>
    <dgm:cxn modelId="{2D58C716-3179-4658-A851-016AA9299910}" srcId="{15B2CC54-0B10-4950-AC1B-83305D076DD7}" destId="{F60E2A6D-119A-4E05-8FB8-AC9DBC930F8F}" srcOrd="6" destOrd="0" parTransId="{AE64405D-C0F1-498A-A460-04EEBA54AABE}" sibTransId="{013CDE39-41BA-43B3-9932-A5A2B8A0612D}"/>
    <dgm:cxn modelId="{FD26423A-8B17-4174-AC7D-DF88F8A5F719}" type="presOf" srcId="{F60E2A6D-119A-4E05-8FB8-AC9DBC930F8F}" destId="{CE44D669-9209-47A4-B75E-EEEBB9337AB7}" srcOrd="0" destOrd="0" presId="urn:microsoft.com/office/officeart/2005/8/layout/default"/>
    <dgm:cxn modelId="{32C6B43E-8C57-46A5-99DB-2F3AA5F54C8A}" srcId="{15B2CC54-0B10-4950-AC1B-83305D076DD7}" destId="{11390A8A-0FDC-4E2D-A79B-B1FE640DCC25}" srcOrd="3" destOrd="0" parTransId="{730A83FF-7265-4B64-B6CB-2F1AFC880A49}" sibTransId="{2CFCEAE9-62B3-455C-8874-47C09558681A}"/>
    <dgm:cxn modelId="{04807541-376E-4F11-A47A-0C09870BF5CE}" srcId="{15B2CC54-0B10-4950-AC1B-83305D076DD7}" destId="{7E472973-56E6-4160-84BB-85299D2104CA}" srcOrd="1" destOrd="0" parTransId="{C9080341-3CAE-40E0-A675-C2CD525A4E57}" sibTransId="{E6970D6A-FEF2-4196-9D0F-555F11851CEF}"/>
    <dgm:cxn modelId="{D2F37268-F55B-4090-B099-A4A130FD137B}" type="presOf" srcId="{CF27CE17-EA2E-4789-AF37-C990D651C05C}" destId="{37C6811D-3763-4DB4-818A-7D075E229C1F}" srcOrd="0" destOrd="0" presId="urn:microsoft.com/office/officeart/2005/8/layout/default"/>
    <dgm:cxn modelId="{B4B49551-161C-4DD7-B9F8-10B49C086DE0}" srcId="{15B2CC54-0B10-4950-AC1B-83305D076DD7}" destId="{C38D79C3-4260-4230-A381-E9616FE8CA0B}" srcOrd="5" destOrd="0" parTransId="{5FBCE142-E896-4F33-BB7B-451DCE73C687}" sibTransId="{E47971C1-0231-4D62-8D94-81ED4EE5419B}"/>
    <dgm:cxn modelId="{B7EE2A74-40ED-4BC2-8D10-9A51E58A5148}" type="presOf" srcId="{7E472973-56E6-4160-84BB-85299D2104CA}" destId="{9762BB8F-1C02-46C2-BA3C-6C66A6165340}" srcOrd="0" destOrd="0" presId="urn:microsoft.com/office/officeart/2005/8/layout/default"/>
    <dgm:cxn modelId="{50A4E881-849E-4160-8D99-326B79FABA96}" type="presOf" srcId="{11390A8A-0FDC-4E2D-A79B-B1FE640DCC25}" destId="{A3E56F9B-38A5-4A8E-ABBB-D16A9A9F0DD5}" srcOrd="0" destOrd="0" presId="urn:microsoft.com/office/officeart/2005/8/layout/default"/>
    <dgm:cxn modelId="{B6785E8D-2ED6-4A2A-BB0A-71EEF552A891}" srcId="{15B2CC54-0B10-4950-AC1B-83305D076DD7}" destId="{1EFDD042-57D5-4BA1-8C39-A8C6FA3F4B76}" srcOrd="4" destOrd="0" parTransId="{822958ED-3AC0-4839-A6CB-3CDE37991017}" sibTransId="{3D43AEDC-AC90-430F-9A0E-ABCC812C9035}"/>
    <dgm:cxn modelId="{AE02F49A-0CC0-4D94-A1DA-42C9A0DE06A9}" type="presOf" srcId="{1EFDD042-57D5-4BA1-8C39-A8C6FA3F4B76}" destId="{5B3EED21-7F9E-45EA-8BC1-EBE64B25E3D1}" srcOrd="0" destOrd="0" presId="urn:microsoft.com/office/officeart/2005/8/layout/default"/>
    <dgm:cxn modelId="{B138D9A4-CED7-471C-906F-FBC4E90FC944}" type="presOf" srcId="{15B2CC54-0B10-4950-AC1B-83305D076DD7}" destId="{8E386145-5F0D-48CA-9D84-B44423A8CB9A}" srcOrd="0" destOrd="0" presId="urn:microsoft.com/office/officeart/2005/8/layout/default"/>
    <dgm:cxn modelId="{74A344AF-9D88-4CCD-8E05-38D467513B57}" srcId="{15B2CC54-0B10-4950-AC1B-83305D076DD7}" destId="{5E3BC3A6-0232-4ED1-B88E-BFD3E2FC240D}" srcOrd="0" destOrd="0" parTransId="{39D49A44-FCE4-4BAB-B79A-5A19303C4F47}" sibTransId="{C5F9501B-AFC5-40C3-8D44-948FEE70A419}"/>
    <dgm:cxn modelId="{0E61BFCB-483F-443B-9B20-A1024ECA5CCB}" type="presOf" srcId="{5E3BC3A6-0232-4ED1-B88E-BFD3E2FC240D}" destId="{1EA6BB12-1263-48EB-88D2-225B71E5C576}" srcOrd="0" destOrd="0" presId="urn:microsoft.com/office/officeart/2005/8/layout/default"/>
    <dgm:cxn modelId="{C9516ACF-FA7E-412D-B6DD-EFC87BA145ED}" type="presOf" srcId="{C38D79C3-4260-4230-A381-E9616FE8CA0B}" destId="{D9D71BAE-6C0A-4CA2-9B52-FC27D222069E}" srcOrd="0" destOrd="0" presId="urn:microsoft.com/office/officeart/2005/8/layout/default"/>
    <dgm:cxn modelId="{757DE63D-AEE8-40C3-912D-22968002557A}" type="presParOf" srcId="{8E386145-5F0D-48CA-9D84-B44423A8CB9A}" destId="{1EA6BB12-1263-48EB-88D2-225B71E5C576}" srcOrd="0" destOrd="0" presId="urn:microsoft.com/office/officeart/2005/8/layout/default"/>
    <dgm:cxn modelId="{72CEE41A-A140-4A4B-A8AC-79CDD957FA66}" type="presParOf" srcId="{8E386145-5F0D-48CA-9D84-B44423A8CB9A}" destId="{64F400A8-F1A4-418E-B573-5BA75D7DBBE2}" srcOrd="1" destOrd="0" presId="urn:microsoft.com/office/officeart/2005/8/layout/default"/>
    <dgm:cxn modelId="{B46C32F8-433E-4FB7-95B7-C47D376AB7E4}" type="presParOf" srcId="{8E386145-5F0D-48CA-9D84-B44423A8CB9A}" destId="{9762BB8F-1C02-46C2-BA3C-6C66A6165340}" srcOrd="2" destOrd="0" presId="urn:microsoft.com/office/officeart/2005/8/layout/default"/>
    <dgm:cxn modelId="{6FA56143-5B33-4EA9-86D9-E8B3DBA6E34F}" type="presParOf" srcId="{8E386145-5F0D-48CA-9D84-B44423A8CB9A}" destId="{0F4C292C-6087-4801-B418-69693E50005D}" srcOrd="3" destOrd="0" presId="urn:microsoft.com/office/officeart/2005/8/layout/default"/>
    <dgm:cxn modelId="{5D0D455A-1794-44E5-A8C2-A6C1320C1169}" type="presParOf" srcId="{8E386145-5F0D-48CA-9D84-B44423A8CB9A}" destId="{37C6811D-3763-4DB4-818A-7D075E229C1F}" srcOrd="4" destOrd="0" presId="urn:microsoft.com/office/officeart/2005/8/layout/default"/>
    <dgm:cxn modelId="{FA279649-11EF-4A77-A58A-5192E2C79E02}" type="presParOf" srcId="{8E386145-5F0D-48CA-9D84-B44423A8CB9A}" destId="{226EE8E6-47F9-43F2-8871-13F450226B87}" srcOrd="5" destOrd="0" presId="urn:microsoft.com/office/officeart/2005/8/layout/default"/>
    <dgm:cxn modelId="{9CD9741D-D616-4EB5-9043-9011F126449E}" type="presParOf" srcId="{8E386145-5F0D-48CA-9D84-B44423A8CB9A}" destId="{A3E56F9B-38A5-4A8E-ABBB-D16A9A9F0DD5}" srcOrd="6" destOrd="0" presId="urn:microsoft.com/office/officeart/2005/8/layout/default"/>
    <dgm:cxn modelId="{E855C52F-C0C0-46E6-85F0-62D65CD51967}" type="presParOf" srcId="{8E386145-5F0D-48CA-9D84-B44423A8CB9A}" destId="{BC41F38C-383B-4960-A331-E3E0ECA1B3C9}" srcOrd="7" destOrd="0" presId="urn:microsoft.com/office/officeart/2005/8/layout/default"/>
    <dgm:cxn modelId="{AD7AE89D-B257-4043-B42F-189A1D746F6B}" type="presParOf" srcId="{8E386145-5F0D-48CA-9D84-B44423A8CB9A}" destId="{5B3EED21-7F9E-45EA-8BC1-EBE64B25E3D1}" srcOrd="8" destOrd="0" presId="urn:microsoft.com/office/officeart/2005/8/layout/default"/>
    <dgm:cxn modelId="{317F8A48-E6AE-4A8A-AD4C-EA88718FCA08}" type="presParOf" srcId="{8E386145-5F0D-48CA-9D84-B44423A8CB9A}" destId="{3834E302-714B-4038-AA40-2D6EE656E2B8}" srcOrd="9" destOrd="0" presId="urn:microsoft.com/office/officeart/2005/8/layout/default"/>
    <dgm:cxn modelId="{A4CD2EB6-E839-4824-A404-CDA5FB48E6D1}" type="presParOf" srcId="{8E386145-5F0D-48CA-9D84-B44423A8CB9A}" destId="{D9D71BAE-6C0A-4CA2-9B52-FC27D222069E}" srcOrd="10" destOrd="0" presId="urn:microsoft.com/office/officeart/2005/8/layout/default"/>
    <dgm:cxn modelId="{5BBE24F5-D67B-4E21-8130-35557FF2F362}" type="presParOf" srcId="{8E386145-5F0D-48CA-9D84-B44423A8CB9A}" destId="{0D995125-D8C1-4E75-9F2C-611A9041D4A5}" srcOrd="11" destOrd="0" presId="urn:microsoft.com/office/officeart/2005/8/layout/default"/>
    <dgm:cxn modelId="{F54E8F58-5025-4070-B09C-8E02F146FC03}" type="presParOf" srcId="{8E386145-5F0D-48CA-9D84-B44423A8CB9A}" destId="{CE44D669-9209-47A4-B75E-EEEBB9337AB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875952BC-0EE9-4D12-95A1-0EE1E84C2C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D4F8F5-EB9D-442A-BB99-357F090870F3}">
      <dgm:prSet/>
      <dgm:spPr/>
      <dgm:t>
        <a:bodyPr/>
        <a:lstStyle/>
        <a:p>
          <a:r>
            <a:rPr lang="en-US"/>
            <a:t>Tất cả những người liên quan đến tổ chức phải bảo vệ tài sản của họ.</a:t>
          </a:r>
        </a:p>
      </dgm:t>
    </dgm:pt>
    <dgm:pt modelId="{117BC6B2-AB53-496A-ADE3-12068384B289}" type="parTrans" cxnId="{D827DD2A-C79F-4AD3-9737-839801A07EEB}">
      <dgm:prSet/>
      <dgm:spPr/>
      <dgm:t>
        <a:bodyPr/>
        <a:lstStyle/>
        <a:p>
          <a:endParaRPr lang="en-US"/>
        </a:p>
      </dgm:t>
    </dgm:pt>
    <dgm:pt modelId="{0F9F58D1-5A73-4499-B4B8-9A20AAEC1AF8}" type="sibTrans" cxnId="{D827DD2A-C79F-4AD3-9737-839801A07EEB}">
      <dgm:prSet/>
      <dgm:spPr/>
      <dgm:t>
        <a:bodyPr/>
        <a:lstStyle/>
        <a:p>
          <a:endParaRPr lang="en-US"/>
        </a:p>
      </dgm:t>
    </dgm:pt>
    <dgm:pt modelId="{823E0549-9EB0-4CD7-BE73-DCCF70D29171}">
      <dgm:prSet/>
      <dgm:spPr/>
      <dgm:t>
        <a:bodyPr/>
        <a:lstStyle/>
        <a:p>
          <a:r>
            <a:rPr lang="en-US"/>
            <a:t>Tất cả mọi người phải được đào tạo về trách nhiệm của họ và tổ chức bảo mật thông tin.</a:t>
          </a:r>
        </a:p>
      </dgm:t>
    </dgm:pt>
    <dgm:pt modelId="{5F2901ED-4EA8-476A-A366-CD34EC0B384C}" type="parTrans" cxnId="{4D2E5EDB-17AD-4B80-8B60-58234F436EC8}">
      <dgm:prSet/>
      <dgm:spPr/>
      <dgm:t>
        <a:bodyPr/>
        <a:lstStyle/>
        <a:p>
          <a:endParaRPr lang="en-US"/>
        </a:p>
      </dgm:t>
    </dgm:pt>
    <dgm:pt modelId="{07ECBA8D-FFE8-447B-BD56-4AF7160D4F6B}" type="sibTrans" cxnId="{4D2E5EDB-17AD-4B80-8B60-58234F436EC8}">
      <dgm:prSet/>
      <dgm:spPr/>
      <dgm:t>
        <a:bodyPr/>
        <a:lstStyle/>
        <a:p>
          <a:endParaRPr lang="en-US"/>
        </a:p>
      </dgm:t>
    </dgm:pt>
    <dgm:pt modelId="{3B1B7564-1ECD-4264-A3DE-8B3698042CD4}">
      <dgm:prSet/>
      <dgm:spPr/>
      <dgm:t>
        <a:bodyPr/>
        <a:lstStyle/>
        <a:p>
          <a:r>
            <a:rPr lang="en-US"/>
            <a:t>Sổ tay nhân viên phải bao gồm thông tin về trách nhiệm bảo mật.</a:t>
          </a:r>
        </a:p>
      </dgm:t>
    </dgm:pt>
    <dgm:pt modelId="{302275CA-DBFC-4134-8431-4621E4F3644C}" type="parTrans" cxnId="{6D41245F-65C9-42D7-A85B-7BA36B218B69}">
      <dgm:prSet/>
      <dgm:spPr/>
      <dgm:t>
        <a:bodyPr/>
        <a:lstStyle/>
        <a:p>
          <a:endParaRPr lang="en-US"/>
        </a:p>
      </dgm:t>
    </dgm:pt>
    <dgm:pt modelId="{E878A347-A6A1-4CB2-B54D-59C855A65B49}" type="sibTrans" cxnId="{6D41245F-65C9-42D7-A85B-7BA36B218B69}">
      <dgm:prSet/>
      <dgm:spPr/>
      <dgm:t>
        <a:bodyPr/>
        <a:lstStyle/>
        <a:p>
          <a:endParaRPr lang="en-US"/>
        </a:p>
      </dgm:t>
    </dgm:pt>
    <dgm:pt modelId="{413AC363-807F-435D-A22F-DE9EF18FC0D0}">
      <dgm:prSet/>
      <dgm:spPr/>
      <dgm:t>
        <a:bodyPr/>
        <a:lstStyle/>
        <a:p>
          <a:r>
            <a:rPr lang="en-US"/>
            <a:t>Tất cả nhân viên phải ký thỏa thuận không tiết lộ tổ chức.</a:t>
          </a:r>
        </a:p>
      </dgm:t>
    </dgm:pt>
    <dgm:pt modelId="{5BEFC2C7-8EB0-4CA1-A3E0-20C69172FEEB}" type="parTrans" cxnId="{F7870E49-56B3-423C-B4E6-C942120AF721}">
      <dgm:prSet/>
      <dgm:spPr/>
      <dgm:t>
        <a:bodyPr/>
        <a:lstStyle/>
        <a:p>
          <a:endParaRPr lang="en-US"/>
        </a:p>
      </dgm:t>
    </dgm:pt>
    <dgm:pt modelId="{56429201-044D-4AF0-A694-385281E08E04}" type="sibTrans" cxnId="{F7870E49-56B3-423C-B4E6-C942120AF721}">
      <dgm:prSet/>
      <dgm:spPr/>
      <dgm:t>
        <a:bodyPr/>
        <a:lstStyle/>
        <a:p>
          <a:endParaRPr lang="en-US"/>
        </a:p>
      </dgm:t>
    </dgm:pt>
    <dgm:pt modelId="{D3F5CA49-D003-4EB3-AFB8-0EB494D890F2}">
      <dgm:prSet/>
      <dgm:spPr/>
      <dgm:t>
        <a:bodyPr/>
        <a:lstStyle/>
        <a:p>
          <a:r>
            <a:rPr lang="en-US"/>
            <a:t>Giám đốc an ninh phải thực hiện hệ thống cho các vấn đề liên quan đến an ninh.</a:t>
          </a:r>
        </a:p>
      </dgm:t>
    </dgm:pt>
    <dgm:pt modelId="{569984DC-202E-43B2-A715-E086CF48C51A}" type="parTrans" cxnId="{E8BF9136-B255-48D1-902B-80AA9479E69C}">
      <dgm:prSet/>
      <dgm:spPr/>
      <dgm:t>
        <a:bodyPr/>
        <a:lstStyle/>
        <a:p>
          <a:endParaRPr lang="en-US"/>
        </a:p>
      </dgm:t>
    </dgm:pt>
    <dgm:pt modelId="{0E9A2AE2-2683-4D00-B2C7-0A57689BEB0D}" type="sibTrans" cxnId="{E8BF9136-B255-48D1-902B-80AA9479E69C}">
      <dgm:prSet/>
      <dgm:spPr/>
      <dgm:t>
        <a:bodyPr/>
        <a:lstStyle/>
        <a:p>
          <a:endParaRPr lang="en-US"/>
        </a:p>
      </dgm:t>
    </dgm:pt>
    <dgm:pt modelId="{52B246B8-06AE-4E80-AA95-7B9A6A50F804}">
      <dgm:prSet/>
      <dgm:spPr/>
      <dgm:t>
        <a:bodyPr/>
        <a:lstStyle/>
        <a:p>
          <a:r>
            <a:rPr lang="en-US"/>
            <a:t>Người quản lý nguồn nhân lực phải đảm bảo kiểm tra lý lịch của nhân viên.</a:t>
          </a:r>
        </a:p>
      </dgm:t>
    </dgm:pt>
    <dgm:pt modelId="{C8C65E9C-821A-470D-9370-C4E03D9A39BB}" type="parTrans" cxnId="{6FEFE2AE-FEB1-4101-9E89-0D63CE0EB720}">
      <dgm:prSet/>
      <dgm:spPr/>
      <dgm:t>
        <a:bodyPr/>
        <a:lstStyle/>
        <a:p>
          <a:endParaRPr lang="en-US"/>
        </a:p>
      </dgm:t>
    </dgm:pt>
    <dgm:pt modelId="{9FDF0DF0-D803-4604-B138-37E22CBA4224}" type="sibTrans" cxnId="{6FEFE2AE-FEB1-4101-9E89-0D63CE0EB720}">
      <dgm:prSet/>
      <dgm:spPr/>
      <dgm:t>
        <a:bodyPr/>
        <a:lstStyle/>
        <a:p>
          <a:endParaRPr lang="en-US"/>
        </a:p>
      </dgm:t>
    </dgm:pt>
    <dgm:pt modelId="{745CC98E-03DF-47A8-8A57-DF48CD93CA59}" type="pres">
      <dgm:prSet presAssocID="{875952BC-0EE9-4D12-95A1-0EE1E84C2CA2}" presName="linear" presStyleCnt="0">
        <dgm:presLayoutVars>
          <dgm:animLvl val="lvl"/>
          <dgm:resizeHandles val="exact"/>
        </dgm:presLayoutVars>
      </dgm:prSet>
      <dgm:spPr/>
    </dgm:pt>
    <dgm:pt modelId="{DA378036-18F5-4A4E-911A-4F0B9F748FAF}" type="pres">
      <dgm:prSet presAssocID="{A1D4F8F5-EB9D-442A-BB99-357F090870F3}" presName="parentText" presStyleLbl="node1" presStyleIdx="0" presStyleCnt="6">
        <dgm:presLayoutVars>
          <dgm:chMax val="0"/>
          <dgm:bulletEnabled val="1"/>
        </dgm:presLayoutVars>
      </dgm:prSet>
      <dgm:spPr/>
    </dgm:pt>
    <dgm:pt modelId="{22F2FD9F-926C-4199-918D-27B28BF65ACC}" type="pres">
      <dgm:prSet presAssocID="{0F9F58D1-5A73-4499-B4B8-9A20AAEC1AF8}" presName="spacer" presStyleCnt="0"/>
      <dgm:spPr/>
    </dgm:pt>
    <dgm:pt modelId="{F51C8EF7-0B00-4D18-8E06-5F418B37B609}" type="pres">
      <dgm:prSet presAssocID="{823E0549-9EB0-4CD7-BE73-DCCF70D29171}" presName="parentText" presStyleLbl="node1" presStyleIdx="1" presStyleCnt="6">
        <dgm:presLayoutVars>
          <dgm:chMax val="0"/>
          <dgm:bulletEnabled val="1"/>
        </dgm:presLayoutVars>
      </dgm:prSet>
      <dgm:spPr/>
    </dgm:pt>
    <dgm:pt modelId="{2C71F086-70C3-4D5C-9C51-C136E1584B50}" type="pres">
      <dgm:prSet presAssocID="{07ECBA8D-FFE8-447B-BD56-4AF7160D4F6B}" presName="spacer" presStyleCnt="0"/>
      <dgm:spPr/>
    </dgm:pt>
    <dgm:pt modelId="{3CADF9F1-143D-40D8-99B7-9EC14516CC74}" type="pres">
      <dgm:prSet presAssocID="{3B1B7564-1ECD-4264-A3DE-8B3698042CD4}" presName="parentText" presStyleLbl="node1" presStyleIdx="2" presStyleCnt="6">
        <dgm:presLayoutVars>
          <dgm:chMax val="0"/>
          <dgm:bulletEnabled val="1"/>
        </dgm:presLayoutVars>
      </dgm:prSet>
      <dgm:spPr/>
    </dgm:pt>
    <dgm:pt modelId="{1B29992C-40FE-4D23-8102-218DAB7CDD2D}" type="pres">
      <dgm:prSet presAssocID="{E878A347-A6A1-4CB2-B54D-59C855A65B49}" presName="spacer" presStyleCnt="0"/>
      <dgm:spPr/>
    </dgm:pt>
    <dgm:pt modelId="{F7C0CD82-F8B5-4981-B6A5-CF28E7356872}" type="pres">
      <dgm:prSet presAssocID="{413AC363-807F-435D-A22F-DE9EF18FC0D0}" presName="parentText" presStyleLbl="node1" presStyleIdx="3" presStyleCnt="6">
        <dgm:presLayoutVars>
          <dgm:chMax val="0"/>
          <dgm:bulletEnabled val="1"/>
        </dgm:presLayoutVars>
      </dgm:prSet>
      <dgm:spPr/>
    </dgm:pt>
    <dgm:pt modelId="{B36FD1BD-36C5-4B7B-91A9-852E4F44CE34}" type="pres">
      <dgm:prSet presAssocID="{56429201-044D-4AF0-A694-385281E08E04}" presName="spacer" presStyleCnt="0"/>
      <dgm:spPr/>
    </dgm:pt>
    <dgm:pt modelId="{4335271E-9C66-4C56-9991-0F7A533B2842}" type="pres">
      <dgm:prSet presAssocID="{D3F5CA49-D003-4EB3-AFB8-0EB494D890F2}" presName="parentText" presStyleLbl="node1" presStyleIdx="4" presStyleCnt="6">
        <dgm:presLayoutVars>
          <dgm:chMax val="0"/>
          <dgm:bulletEnabled val="1"/>
        </dgm:presLayoutVars>
      </dgm:prSet>
      <dgm:spPr/>
    </dgm:pt>
    <dgm:pt modelId="{C8496280-5EDE-48AE-93AD-E39D4F0DA07B}" type="pres">
      <dgm:prSet presAssocID="{0E9A2AE2-2683-4D00-B2C7-0A57689BEB0D}" presName="spacer" presStyleCnt="0"/>
      <dgm:spPr/>
    </dgm:pt>
    <dgm:pt modelId="{42722D45-CD4A-4AF0-80C2-ABFC89D24BBB}" type="pres">
      <dgm:prSet presAssocID="{52B246B8-06AE-4E80-AA95-7B9A6A50F804}" presName="parentText" presStyleLbl="node1" presStyleIdx="5" presStyleCnt="6">
        <dgm:presLayoutVars>
          <dgm:chMax val="0"/>
          <dgm:bulletEnabled val="1"/>
        </dgm:presLayoutVars>
      </dgm:prSet>
      <dgm:spPr/>
    </dgm:pt>
  </dgm:ptLst>
  <dgm:cxnLst>
    <dgm:cxn modelId="{9913971E-3C4F-4AC2-9C9E-D31F06645ECB}" type="presOf" srcId="{413AC363-807F-435D-A22F-DE9EF18FC0D0}" destId="{F7C0CD82-F8B5-4981-B6A5-CF28E7356872}" srcOrd="0" destOrd="0" presId="urn:microsoft.com/office/officeart/2005/8/layout/vList2"/>
    <dgm:cxn modelId="{D827DD2A-C79F-4AD3-9737-839801A07EEB}" srcId="{875952BC-0EE9-4D12-95A1-0EE1E84C2CA2}" destId="{A1D4F8F5-EB9D-442A-BB99-357F090870F3}" srcOrd="0" destOrd="0" parTransId="{117BC6B2-AB53-496A-ADE3-12068384B289}" sibTransId="{0F9F58D1-5A73-4499-B4B8-9A20AAEC1AF8}"/>
    <dgm:cxn modelId="{E8BF9136-B255-48D1-902B-80AA9479E69C}" srcId="{875952BC-0EE9-4D12-95A1-0EE1E84C2CA2}" destId="{D3F5CA49-D003-4EB3-AFB8-0EB494D890F2}" srcOrd="4" destOrd="0" parTransId="{569984DC-202E-43B2-A715-E086CF48C51A}" sibTransId="{0E9A2AE2-2683-4D00-B2C7-0A57689BEB0D}"/>
    <dgm:cxn modelId="{6D41245F-65C9-42D7-A85B-7BA36B218B69}" srcId="{875952BC-0EE9-4D12-95A1-0EE1E84C2CA2}" destId="{3B1B7564-1ECD-4264-A3DE-8B3698042CD4}" srcOrd="2" destOrd="0" parTransId="{302275CA-DBFC-4134-8431-4621E4F3644C}" sibTransId="{E878A347-A6A1-4CB2-B54D-59C855A65B49}"/>
    <dgm:cxn modelId="{3F698368-06C6-4F0B-8E85-7541726A0A34}" type="presOf" srcId="{3B1B7564-1ECD-4264-A3DE-8B3698042CD4}" destId="{3CADF9F1-143D-40D8-99B7-9EC14516CC74}" srcOrd="0" destOrd="0" presId="urn:microsoft.com/office/officeart/2005/8/layout/vList2"/>
    <dgm:cxn modelId="{F7870E49-56B3-423C-B4E6-C942120AF721}" srcId="{875952BC-0EE9-4D12-95A1-0EE1E84C2CA2}" destId="{413AC363-807F-435D-A22F-DE9EF18FC0D0}" srcOrd="3" destOrd="0" parTransId="{5BEFC2C7-8EB0-4CA1-A3E0-20C69172FEEB}" sibTransId="{56429201-044D-4AF0-A694-385281E08E04}"/>
    <dgm:cxn modelId="{4F0B165A-A164-4BCF-90B9-3F3F47E5E393}" type="presOf" srcId="{875952BC-0EE9-4D12-95A1-0EE1E84C2CA2}" destId="{745CC98E-03DF-47A8-8A57-DF48CD93CA59}" srcOrd="0" destOrd="0" presId="urn:microsoft.com/office/officeart/2005/8/layout/vList2"/>
    <dgm:cxn modelId="{A3AFA65A-BF3E-44E7-9544-B579CCC3604F}" type="presOf" srcId="{52B246B8-06AE-4E80-AA95-7B9A6A50F804}" destId="{42722D45-CD4A-4AF0-80C2-ABFC89D24BBB}" srcOrd="0" destOrd="0" presId="urn:microsoft.com/office/officeart/2005/8/layout/vList2"/>
    <dgm:cxn modelId="{BBA5908E-6208-4590-B926-B8496F9B86C7}" type="presOf" srcId="{823E0549-9EB0-4CD7-BE73-DCCF70D29171}" destId="{F51C8EF7-0B00-4D18-8E06-5F418B37B609}" srcOrd="0" destOrd="0" presId="urn:microsoft.com/office/officeart/2005/8/layout/vList2"/>
    <dgm:cxn modelId="{416CAAA2-4608-4AED-BD03-4631D2ADA272}" type="presOf" srcId="{A1D4F8F5-EB9D-442A-BB99-357F090870F3}" destId="{DA378036-18F5-4A4E-911A-4F0B9F748FAF}" srcOrd="0" destOrd="0" presId="urn:microsoft.com/office/officeart/2005/8/layout/vList2"/>
    <dgm:cxn modelId="{6FEFE2AE-FEB1-4101-9E89-0D63CE0EB720}" srcId="{875952BC-0EE9-4D12-95A1-0EE1E84C2CA2}" destId="{52B246B8-06AE-4E80-AA95-7B9A6A50F804}" srcOrd="5" destOrd="0" parTransId="{C8C65E9C-821A-470D-9370-C4E03D9A39BB}" sibTransId="{9FDF0DF0-D803-4604-B138-37E22CBA4224}"/>
    <dgm:cxn modelId="{4D2E5EDB-17AD-4B80-8B60-58234F436EC8}" srcId="{875952BC-0EE9-4D12-95A1-0EE1E84C2CA2}" destId="{823E0549-9EB0-4CD7-BE73-DCCF70D29171}" srcOrd="1" destOrd="0" parTransId="{5F2901ED-4EA8-476A-A366-CD34EC0B384C}" sibTransId="{07ECBA8D-FFE8-447B-BD56-4AF7160D4F6B}"/>
    <dgm:cxn modelId="{D5600CF6-88F2-457C-BE6A-8DAA223DBFAB}" type="presOf" srcId="{D3F5CA49-D003-4EB3-AFB8-0EB494D890F2}" destId="{4335271E-9C66-4C56-9991-0F7A533B2842}" srcOrd="0" destOrd="0" presId="urn:microsoft.com/office/officeart/2005/8/layout/vList2"/>
    <dgm:cxn modelId="{6B118A72-BF00-4755-8693-1778BC430798}" type="presParOf" srcId="{745CC98E-03DF-47A8-8A57-DF48CD93CA59}" destId="{DA378036-18F5-4A4E-911A-4F0B9F748FAF}" srcOrd="0" destOrd="0" presId="urn:microsoft.com/office/officeart/2005/8/layout/vList2"/>
    <dgm:cxn modelId="{5971963B-F731-4A69-B145-CE5F4E6293D5}" type="presParOf" srcId="{745CC98E-03DF-47A8-8A57-DF48CD93CA59}" destId="{22F2FD9F-926C-4199-918D-27B28BF65ACC}" srcOrd="1" destOrd="0" presId="urn:microsoft.com/office/officeart/2005/8/layout/vList2"/>
    <dgm:cxn modelId="{D525EA7F-16DB-4CC7-AD30-836D728EFA96}" type="presParOf" srcId="{745CC98E-03DF-47A8-8A57-DF48CD93CA59}" destId="{F51C8EF7-0B00-4D18-8E06-5F418B37B609}" srcOrd="2" destOrd="0" presId="urn:microsoft.com/office/officeart/2005/8/layout/vList2"/>
    <dgm:cxn modelId="{0BA8C095-7E03-4D2F-99D0-4BE3D7FE6183}" type="presParOf" srcId="{745CC98E-03DF-47A8-8A57-DF48CD93CA59}" destId="{2C71F086-70C3-4D5C-9C51-C136E1584B50}" srcOrd="3" destOrd="0" presId="urn:microsoft.com/office/officeart/2005/8/layout/vList2"/>
    <dgm:cxn modelId="{94DB5AE1-5BEE-4358-9107-A34A976F05DD}" type="presParOf" srcId="{745CC98E-03DF-47A8-8A57-DF48CD93CA59}" destId="{3CADF9F1-143D-40D8-99B7-9EC14516CC74}" srcOrd="4" destOrd="0" presId="urn:microsoft.com/office/officeart/2005/8/layout/vList2"/>
    <dgm:cxn modelId="{C4C27A8A-E20A-4179-B9E6-08BB8DB0DF98}" type="presParOf" srcId="{745CC98E-03DF-47A8-8A57-DF48CD93CA59}" destId="{1B29992C-40FE-4D23-8102-218DAB7CDD2D}" srcOrd="5" destOrd="0" presId="urn:microsoft.com/office/officeart/2005/8/layout/vList2"/>
    <dgm:cxn modelId="{06E133DA-1597-443F-BC2B-85D2FD71E360}" type="presParOf" srcId="{745CC98E-03DF-47A8-8A57-DF48CD93CA59}" destId="{F7C0CD82-F8B5-4981-B6A5-CF28E7356872}" srcOrd="6" destOrd="0" presId="urn:microsoft.com/office/officeart/2005/8/layout/vList2"/>
    <dgm:cxn modelId="{607000B9-499F-4BFF-8BA0-6830433FF5C3}" type="presParOf" srcId="{745CC98E-03DF-47A8-8A57-DF48CD93CA59}" destId="{B36FD1BD-36C5-4B7B-91A9-852E4F44CE34}" srcOrd="7" destOrd="0" presId="urn:microsoft.com/office/officeart/2005/8/layout/vList2"/>
    <dgm:cxn modelId="{CE07152B-425A-49AC-81C7-F715101A0C15}" type="presParOf" srcId="{745CC98E-03DF-47A8-8A57-DF48CD93CA59}" destId="{4335271E-9C66-4C56-9991-0F7A533B2842}" srcOrd="8" destOrd="0" presId="urn:microsoft.com/office/officeart/2005/8/layout/vList2"/>
    <dgm:cxn modelId="{827AA935-72B2-40A1-B98A-B7DF4F1DC78B}" type="presParOf" srcId="{745CC98E-03DF-47A8-8A57-DF48CD93CA59}" destId="{C8496280-5EDE-48AE-93AD-E39D4F0DA07B}" srcOrd="9" destOrd="0" presId="urn:microsoft.com/office/officeart/2005/8/layout/vList2"/>
    <dgm:cxn modelId="{B278E3D6-8098-4EAE-9E0B-95300EB9EAF1}" type="presParOf" srcId="{745CC98E-03DF-47A8-8A57-DF48CD93CA59}" destId="{42722D45-CD4A-4AF0-80C2-ABFC89D24BB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4DCD5FDC-5E42-4775-BACD-61D50A924A0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44B8B018-EA40-4F89-B9B3-F063A246726F}">
      <dgm:prSet/>
      <dgm:spPr/>
      <dgm:t>
        <a:bodyPr/>
        <a:lstStyle/>
        <a:p>
          <a:r>
            <a:rPr lang="en-US"/>
            <a:t>Mật mã bảo mật dữ liệu và bảo vệ quyền riêng tư của tổ chức.</a:t>
          </a:r>
        </a:p>
      </dgm:t>
    </dgm:pt>
    <dgm:pt modelId="{C19D48DD-6FC2-4322-ADDE-4DED80B5F957}" type="parTrans" cxnId="{93FE60B4-A940-4DF2-99B0-470F498C93B5}">
      <dgm:prSet/>
      <dgm:spPr/>
      <dgm:t>
        <a:bodyPr/>
        <a:lstStyle/>
        <a:p>
          <a:endParaRPr lang="en-US"/>
        </a:p>
      </dgm:t>
    </dgm:pt>
    <dgm:pt modelId="{2FAC6BE7-344B-4727-91CD-EFBFC8147F5C}" type="sibTrans" cxnId="{93FE60B4-A940-4DF2-99B0-470F498C93B5}">
      <dgm:prSet/>
      <dgm:spPr/>
      <dgm:t>
        <a:bodyPr/>
        <a:lstStyle/>
        <a:p>
          <a:endParaRPr lang="en-US"/>
        </a:p>
      </dgm:t>
    </dgm:pt>
    <dgm:pt modelId="{E4113544-D4DE-4591-8BC8-D82059CB58D2}">
      <dgm:prSet/>
      <dgm:spPr/>
      <dgm:t>
        <a:bodyPr/>
        <a:lstStyle/>
        <a:p>
          <a:r>
            <a:rPr lang="en-US"/>
            <a:t>Mọi người trong tổ chức nên biết về các kỹ thuật mật mã và cách triển khai chúng để bảo mật dữ liệu.</a:t>
          </a:r>
        </a:p>
      </dgm:t>
    </dgm:pt>
    <dgm:pt modelId="{10564104-8C9F-4775-B4A0-2A2F8DFC5EF3}" type="parTrans" cxnId="{99DB1F94-2DB0-4328-ABD8-EB8F612D2728}">
      <dgm:prSet/>
      <dgm:spPr/>
      <dgm:t>
        <a:bodyPr/>
        <a:lstStyle/>
        <a:p>
          <a:endParaRPr lang="en-US"/>
        </a:p>
      </dgm:t>
    </dgm:pt>
    <dgm:pt modelId="{533000CF-E9B1-4596-99DD-BEB8717BD9DD}" type="sibTrans" cxnId="{99DB1F94-2DB0-4328-ABD8-EB8F612D2728}">
      <dgm:prSet/>
      <dgm:spPr/>
      <dgm:t>
        <a:bodyPr/>
        <a:lstStyle/>
        <a:p>
          <a:endParaRPr lang="en-US"/>
        </a:p>
      </dgm:t>
    </dgm:pt>
    <dgm:pt modelId="{BA23A7CB-C6E2-477F-9215-4632E8F325CC}">
      <dgm:prSet/>
      <dgm:spPr/>
      <dgm:t>
        <a:bodyPr/>
        <a:lstStyle/>
        <a:p>
          <a:r>
            <a:rPr lang="en-US"/>
            <a:t>Các thuật toán mật mã mạnh nên được chọn, tuân theo luật hiện hành và được triển khai.</a:t>
          </a:r>
        </a:p>
      </dgm:t>
    </dgm:pt>
    <dgm:pt modelId="{B947F9FE-B06F-4DAF-AC4A-F99ED63578AB}" type="parTrans" cxnId="{79A99D16-9A7A-4F77-838F-E74A245258B6}">
      <dgm:prSet/>
      <dgm:spPr/>
      <dgm:t>
        <a:bodyPr/>
        <a:lstStyle/>
        <a:p>
          <a:endParaRPr lang="en-US"/>
        </a:p>
      </dgm:t>
    </dgm:pt>
    <dgm:pt modelId="{D270DABE-22C3-453D-B079-B7CE721218B2}" type="sibTrans" cxnId="{79A99D16-9A7A-4F77-838F-E74A245258B6}">
      <dgm:prSet/>
      <dgm:spPr/>
      <dgm:t>
        <a:bodyPr/>
        <a:lstStyle/>
        <a:p>
          <a:endParaRPr lang="en-US"/>
        </a:p>
      </dgm:t>
    </dgm:pt>
    <dgm:pt modelId="{89A0FEB7-F8A0-4477-AF19-09BB4840B93A}">
      <dgm:prSet/>
      <dgm:spPr/>
      <dgm:t>
        <a:bodyPr/>
        <a:lstStyle/>
        <a:p>
          <a:r>
            <a:rPr lang="en-US"/>
            <a:t>Các chính sách mật mã quốc gia và quốc tế sẽ được thực hiện trong khu vực tư nhân và công cộng.</a:t>
          </a:r>
        </a:p>
      </dgm:t>
    </dgm:pt>
    <dgm:pt modelId="{A055ED22-FCDD-4487-91BD-1709897AD13F}" type="parTrans" cxnId="{DD29EF4C-D11B-454D-85ED-583CD6052A78}">
      <dgm:prSet/>
      <dgm:spPr/>
      <dgm:t>
        <a:bodyPr/>
        <a:lstStyle/>
        <a:p>
          <a:endParaRPr lang="en-US"/>
        </a:p>
      </dgm:t>
    </dgm:pt>
    <dgm:pt modelId="{3DA004A2-A07D-4111-BC34-046270A7ECCD}" type="sibTrans" cxnId="{DD29EF4C-D11B-454D-85ED-583CD6052A78}">
      <dgm:prSet/>
      <dgm:spPr/>
      <dgm:t>
        <a:bodyPr/>
        <a:lstStyle/>
        <a:p>
          <a:endParaRPr lang="en-US"/>
        </a:p>
      </dgm:t>
    </dgm:pt>
    <dgm:pt modelId="{CFCF3F08-2150-4142-A240-F2ADC43606D1}">
      <dgm:prSet/>
      <dgm:spPr/>
      <dgm:t>
        <a:bodyPr/>
        <a:lstStyle/>
        <a:p>
          <a:r>
            <a:rPr lang="en-US"/>
            <a:t>Thương mại quốc tế có thể được tạo thuận lợi bằng cách thúc đẩy các phương pháp mật mã hiệu quả về chi phí, có thể tương tác, di động và di động.</a:t>
          </a:r>
        </a:p>
      </dgm:t>
    </dgm:pt>
    <dgm:pt modelId="{34B95E3D-BA86-44E0-AEF5-7E2AF404D76A}" type="parTrans" cxnId="{D540E2D6-50C1-44A6-AF1F-FBCEB98BEB93}">
      <dgm:prSet/>
      <dgm:spPr/>
      <dgm:t>
        <a:bodyPr/>
        <a:lstStyle/>
        <a:p>
          <a:endParaRPr lang="en-US"/>
        </a:p>
      </dgm:t>
    </dgm:pt>
    <dgm:pt modelId="{09AF2564-2FC6-4F9A-9AD9-2848BA07B7F5}" type="sibTrans" cxnId="{D540E2D6-50C1-44A6-AF1F-FBCEB98BEB93}">
      <dgm:prSet/>
      <dgm:spPr/>
      <dgm:t>
        <a:bodyPr/>
        <a:lstStyle/>
        <a:p>
          <a:endParaRPr lang="en-US"/>
        </a:p>
      </dgm:t>
    </dgm:pt>
    <dgm:pt modelId="{2AE3493E-C7A6-4D3D-B7FA-650D38075D20}" type="pres">
      <dgm:prSet presAssocID="{4DCD5FDC-5E42-4775-BACD-61D50A924A09}" presName="outerComposite" presStyleCnt="0">
        <dgm:presLayoutVars>
          <dgm:chMax val="5"/>
          <dgm:dir/>
          <dgm:resizeHandles val="exact"/>
        </dgm:presLayoutVars>
      </dgm:prSet>
      <dgm:spPr/>
    </dgm:pt>
    <dgm:pt modelId="{8B9F6F65-C683-41DC-8AFD-7CB6D45A05AD}" type="pres">
      <dgm:prSet presAssocID="{4DCD5FDC-5E42-4775-BACD-61D50A924A09}" presName="dummyMaxCanvas" presStyleCnt="0">
        <dgm:presLayoutVars/>
      </dgm:prSet>
      <dgm:spPr/>
    </dgm:pt>
    <dgm:pt modelId="{95293976-B4A5-4A13-ADD2-43D3CC1467EF}" type="pres">
      <dgm:prSet presAssocID="{4DCD5FDC-5E42-4775-BACD-61D50A924A09}" presName="FiveNodes_1" presStyleLbl="node1" presStyleIdx="0" presStyleCnt="5">
        <dgm:presLayoutVars>
          <dgm:bulletEnabled val="1"/>
        </dgm:presLayoutVars>
      </dgm:prSet>
      <dgm:spPr/>
    </dgm:pt>
    <dgm:pt modelId="{2E1BE51E-D787-4BE8-8B00-AA7ED0A2FA51}" type="pres">
      <dgm:prSet presAssocID="{4DCD5FDC-5E42-4775-BACD-61D50A924A09}" presName="FiveNodes_2" presStyleLbl="node1" presStyleIdx="1" presStyleCnt="5">
        <dgm:presLayoutVars>
          <dgm:bulletEnabled val="1"/>
        </dgm:presLayoutVars>
      </dgm:prSet>
      <dgm:spPr/>
    </dgm:pt>
    <dgm:pt modelId="{3B248BCB-B87A-4334-8836-8267583B6BDA}" type="pres">
      <dgm:prSet presAssocID="{4DCD5FDC-5E42-4775-BACD-61D50A924A09}" presName="FiveNodes_3" presStyleLbl="node1" presStyleIdx="2" presStyleCnt="5">
        <dgm:presLayoutVars>
          <dgm:bulletEnabled val="1"/>
        </dgm:presLayoutVars>
      </dgm:prSet>
      <dgm:spPr/>
    </dgm:pt>
    <dgm:pt modelId="{D0CDA042-1F18-4144-B5FD-1B093E091125}" type="pres">
      <dgm:prSet presAssocID="{4DCD5FDC-5E42-4775-BACD-61D50A924A09}" presName="FiveNodes_4" presStyleLbl="node1" presStyleIdx="3" presStyleCnt="5">
        <dgm:presLayoutVars>
          <dgm:bulletEnabled val="1"/>
        </dgm:presLayoutVars>
      </dgm:prSet>
      <dgm:spPr/>
    </dgm:pt>
    <dgm:pt modelId="{25C84D66-1803-4B36-BBB2-07CA7571E1CB}" type="pres">
      <dgm:prSet presAssocID="{4DCD5FDC-5E42-4775-BACD-61D50A924A09}" presName="FiveNodes_5" presStyleLbl="node1" presStyleIdx="4" presStyleCnt="5">
        <dgm:presLayoutVars>
          <dgm:bulletEnabled val="1"/>
        </dgm:presLayoutVars>
      </dgm:prSet>
      <dgm:spPr/>
    </dgm:pt>
    <dgm:pt modelId="{1FF4124C-02FE-4A47-A455-6774F2A52363}" type="pres">
      <dgm:prSet presAssocID="{4DCD5FDC-5E42-4775-BACD-61D50A924A09}" presName="FiveConn_1-2" presStyleLbl="fgAccFollowNode1" presStyleIdx="0" presStyleCnt="4">
        <dgm:presLayoutVars>
          <dgm:bulletEnabled val="1"/>
        </dgm:presLayoutVars>
      </dgm:prSet>
      <dgm:spPr/>
    </dgm:pt>
    <dgm:pt modelId="{56A20F01-71E4-4BBB-8975-CD1E73AE49DC}" type="pres">
      <dgm:prSet presAssocID="{4DCD5FDC-5E42-4775-BACD-61D50A924A09}" presName="FiveConn_2-3" presStyleLbl="fgAccFollowNode1" presStyleIdx="1" presStyleCnt="4">
        <dgm:presLayoutVars>
          <dgm:bulletEnabled val="1"/>
        </dgm:presLayoutVars>
      </dgm:prSet>
      <dgm:spPr/>
    </dgm:pt>
    <dgm:pt modelId="{5337EDCD-73A6-4A9F-A20F-C31070A2CD21}" type="pres">
      <dgm:prSet presAssocID="{4DCD5FDC-5E42-4775-BACD-61D50A924A09}" presName="FiveConn_3-4" presStyleLbl="fgAccFollowNode1" presStyleIdx="2" presStyleCnt="4">
        <dgm:presLayoutVars>
          <dgm:bulletEnabled val="1"/>
        </dgm:presLayoutVars>
      </dgm:prSet>
      <dgm:spPr/>
    </dgm:pt>
    <dgm:pt modelId="{530B4D8D-202E-4EEF-BE6E-177C1F207DA0}" type="pres">
      <dgm:prSet presAssocID="{4DCD5FDC-5E42-4775-BACD-61D50A924A09}" presName="FiveConn_4-5" presStyleLbl="fgAccFollowNode1" presStyleIdx="3" presStyleCnt="4">
        <dgm:presLayoutVars>
          <dgm:bulletEnabled val="1"/>
        </dgm:presLayoutVars>
      </dgm:prSet>
      <dgm:spPr/>
    </dgm:pt>
    <dgm:pt modelId="{432E2FD5-A7FC-4345-B8BF-9CD4A4D0B2C3}" type="pres">
      <dgm:prSet presAssocID="{4DCD5FDC-5E42-4775-BACD-61D50A924A09}" presName="FiveNodes_1_text" presStyleLbl="node1" presStyleIdx="4" presStyleCnt="5">
        <dgm:presLayoutVars>
          <dgm:bulletEnabled val="1"/>
        </dgm:presLayoutVars>
      </dgm:prSet>
      <dgm:spPr/>
    </dgm:pt>
    <dgm:pt modelId="{F8D2B319-7655-46C5-8F53-46934A4B79D6}" type="pres">
      <dgm:prSet presAssocID="{4DCD5FDC-5E42-4775-BACD-61D50A924A09}" presName="FiveNodes_2_text" presStyleLbl="node1" presStyleIdx="4" presStyleCnt="5">
        <dgm:presLayoutVars>
          <dgm:bulletEnabled val="1"/>
        </dgm:presLayoutVars>
      </dgm:prSet>
      <dgm:spPr/>
    </dgm:pt>
    <dgm:pt modelId="{B55E596C-55F5-4312-B283-1A5333966AB9}" type="pres">
      <dgm:prSet presAssocID="{4DCD5FDC-5E42-4775-BACD-61D50A924A09}" presName="FiveNodes_3_text" presStyleLbl="node1" presStyleIdx="4" presStyleCnt="5">
        <dgm:presLayoutVars>
          <dgm:bulletEnabled val="1"/>
        </dgm:presLayoutVars>
      </dgm:prSet>
      <dgm:spPr/>
    </dgm:pt>
    <dgm:pt modelId="{EE81B7E9-6381-4427-8373-F2A3790C16A5}" type="pres">
      <dgm:prSet presAssocID="{4DCD5FDC-5E42-4775-BACD-61D50A924A09}" presName="FiveNodes_4_text" presStyleLbl="node1" presStyleIdx="4" presStyleCnt="5">
        <dgm:presLayoutVars>
          <dgm:bulletEnabled val="1"/>
        </dgm:presLayoutVars>
      </dgm:prSet>
      <dgm:spPr/>
    </dgm:pt>
    <dgm:pt modelId="{B62ABEB0-0FB3-474A-996D-3D8314619D59}" type="pres">
      <dgm:prSet presAssocID="{4DCD5FDC-5E42-4775-BACD-61D50A924A09}" presName="FiveNodes_5_text" presStyleLbl="node1" presStyleIdx="4" presStyleCnt="5">
        <dgm:presLayoutVars>
          <dgm:bulletEnabled val="1"/>
        </dgm:presLayoutVars>
      </dgm:prSet>
      <dgm:spPr/>
    </dgm:pt>
  </dgm:ptLst>
  <dgm:cxnLst>
    <dgm:cxn modelId="{FF74B006-DF6B-401B-9113-D49DEE1B5366}" type="presOf" srcId="{CFCF3F08-2150-4142-A240-F2ADC43606D1}" destId="{B62ABEB0-0FB3-474A-996D-3D8314619D59}" srcOrd="1" destOrd="0" presId="urn:microsoft.com/office/officeart/2005/8/layout/vProcess5"/>
    <dgm:cxn modelId="{0063040D-AFFF-4EED-A23D-EAA065DC4C54}" type="presOf" srcId="{44B8B018-EA40-4F89-B9B3-F063A246726F}" destId="{95293976-B4A5-4A13-ADD2-43D3CC1467EF}" srcOrd="0" destOrd="0" presId="urn:microsoft.com/office/officeart/2005/8/layout/vProcess5"/>
    <dgm:cxn modelId="{8AD77613-F6C4-457A-B2C3-0E22D981E3DA}" type="presOf" srcId="{CFCF3F08-2150-4142-A240-F2ADC43606D1}" destId="{25C84D66-1803-4B36-BBB2-07CA7571E1CB}" srcOrd="0" destOrd="0" presId="urn:microsoft.com/office/officeart/2005/8/layout/vProcess5"/>
    <dgm:cxn modelId="{79A99D16-9A7A-4F77-838F-E74A245258B6}" srcId="{4DCD5FDC-5E42-4775-BACD-61D50A924A09}" destId="{BA23A7CB-C6E2-477F-9215-4632E8F325CC}" srcOrd="2" destOrd="0" parTransId="{B947F9FE-B06F-4DAF-AC4A-F99ED63578AB}" sibTransId="{D270DABE-22C3-453D-B079-B7CE721218B2}"/>
    <dgm:cxn modelId="{4595FE2A-AA7D-4BDC-85A7-1A2EA0439AB2}" type="presOf" srcId="{D270DABE-22C3-453D-B079-B7CE721218B2}" destId="{5337EDCD-73A6-4A9F-A20F-C31070A2CD21}" srcOrd="0" destOrd="0" presId="urn:microsoft.com/office/officeart/2005/8/layout/vProcess5"/>
    <dgm:cxn modelId="{0079C066-9A7C-495D-83D2-AF9736F651AE}" type="presOf" srcId="{4DCD5FDC-5E42-4775-BACD-61D50A924A09}" destId="{2AE3493E-C7A6-4D3D-B7FA-650D38075D20}" srcOrd="0" destOrd="0" presId="urn:microsoft.com/office/officeart/2005/8/layout/vProcess5"/>
    <dgm:cxn modelId="{CCBD6067-81AF-4B8C-A7E1-3814EDBC0AB7}" type="presOf" srcId="{E4113544-D4DE-4591-8BC8-D82059CB58D2}" destId="{2E1BE51E-D787-4BE8-8B00-AA7ED0A2FA51}" srcOrd="0" destOrd="0" presId="urn:microsoft.com/office/officeart/2005/8/layout/vProcess5"/>
    <dgm:cxn modelId="{DD29EF4C-D11B-454D-85ED-583CD6052A78}" srcId="{4DCD5FDC-5E42-4775-BACD-61D50A924A09}" destId="{89A0FEB7-F8A0-4477-AF19-09BB4840B93A}" srcOrd="3" destOrd="0" parTransId="{A055ED22-FCDD-4487-91BD-1709897AD13F}" sibTransId="{3DA004A2-A07D-4111-BC34-046270A7ECCD}"/>
    <dgm:cxn modelId="{D577F64C-71FA-42D1-8F48-4F704214EA86}" type="presOf" srcId="{89A0FEB7-F8A0-4477-AF19-09BB4840B93A}" destId="{EE81B7E9-6381-4427-8373-F2A3790C16A5}" srcOrd="1" destOrd="0" presId="urn:microsoft.com/office/officeart/2005/8/layout/vProcess5"/>
    <dgm:cxn modelId="{2E9F6B71-867F-481E-88E9-914843A82E4B}" type="presOf" srcId="{89A0FEB7-F8A0-4477-AF19-09BB4840B93A}" destId="{D0CDA042-1F18-4144-B5FD-1B093E091125}" srcOrd="0" destOrd="0" presId="urn:microsoft.com/office/officeart/2005/8/layout/vProcess5"/>
    <dgm:cxn modelId="{E44AA958-BCF8-4F43-8469-A4126B8647BF}" type="presOf" srcId="{533000CF-E9B1-4596-99DD-BEB8717BD9DD}" destId="{56A20F01-71E4-4BBB-8975-CD1E73AE49DC}" srcOrd="0" destOrd="0" presId="urn:microsoft.com/office/officeart/2005/8/layout/vProcess5"/>
    <dgm:cxn modelId="{411BCB82-6150-41E0-A1EE-DAEC3D20B8F8}" type="presOf" srcId="{2FAC6BE7-344B-4727-91CD-EFBFC8147F5C}" destId="{1FF4124C-02FE-4A47-A455-6774F2A52363}" srcOrd="0" destOrd="0" presId="urn:microsoft.com/office/officeart/2005/8/layout/vProcess5"/>
    <dgm:cxn modelId="{BEBC0292-C207-4309-9105-27FB59F4BDEB}" type="presOf" srcId="{44B8B018-EA40-4F89-B9B3-F063A246726F}" destId="{432E2FD5-A7FC-4345-B8BF-9CD4A4D0B2C3}" srcOrd="1" destOrd="0" presId="urn:microsoft.com/office/officeart/2005/8/layout/vProcess5"/>
    <dgm:cxn modelId="{7CCB0A92-CA3B-490A-9D08-84D050D9CF32}" type="presOf" srcId="{E4113544-D4DE-4591-8BC8-D82059CB58D2}" destId="{F8D2B319-7655-46C5-8F53-46934A4B79D6}" srcOrd="1" destOrd="0" presId="urn:microsoft.com/office/officeart/2005/8/layout/vProcess5"/>
    <dgm:cxn modelId="{99DB1F94-2DB0-4328-ABD8-EB8F612D2728}" srcId="{4DCD5FDC-5E42-4775-BACD-61D50A924A09}" destId="{E4113544-D4DE-4591-8BC8-D82059CB58D2}" srcOrd="1" destOrd="0" parTransId="{10564104-8C9F-4775-B4A0-2A2F8DFC5EF3}" sibTransId="{533000CF-E9B1-4596-99DD-BEB8717BD9DD}"/>
    <dgm:cxn modelId="{6D620BB3-17AB-4449-B023-095816123EC5}" type="presOf" srcId="{BA23A7CB-C6E2-477F-9215-4632E8F325CC}" destId="{3B248BCB-B87A-4334-8836-8267583B6BDA}" srcOrd="0" destOrd="0" presId="urn:microsoft.com/office/officeart/2005/8/layout/vProcess5"/>
    <dgm:cxn modelId="{93FE60B4-A940-4DF2-99B0-470F498C93B5}" srcId="{4DCD5FDC-5E42-4775-BACD-61D50A924A09}" destId="{44B8B018-EA40-4F89-B9B3-F063A246726F}" srcOrd="0" destOrd="0" parTransId="{C19D48DD-6FC2-4322-ADDE-4DED80B5F957}" sibTransId="{2FAC6BE7-344B-4727-91CD-EFBFC8147F5C}"/>
    <dgm:cxn modelId="{D540E2D6-50C1-44A6-AF1F-FBCEB98BEB93}" srcId="{4DCD5FDC-5E42-4775-BACD-61D50A924A09}" destId="{CFCF3F08-2150-4142-A240-F2ADC43606D1}" srcOrd="4" destOrd="0" parTransId="{34B95E3D-BA86-44E0-AEF5-7E2AF404D76A}" sibTransId="{09AF2564-2FC6-4F9A-9AD9-2848BA07B7F5}"/>
    <dgm:cxn modelId="{CC07E1F6-8F1E-4F89-9E51-012335E4A5D3}" type="presOf" srcId="{BA23A7CB-C6E2-477F-9215-4632E8F325CC}" destId="{B55E596C-55F5-4312-B283-1A5333966AB9}" srcOrd="1" destOrd="0" presId="urn:microsoft.com/office/officeart/2005/8/layout/vProcess5"/>
    <dgm:cxn modelId="{7F864DFE-0669-4087-B6EF-8AABD2EC30A0}" type="presOf" srcId="{3DA004A2-A07D-4111-BC34-046270A7ECCD}" destId="{530B4D8D-202E-4EEF-BE6E-177C1F207DA0}" srcOrd="0" destOrd="0" presId="urn:microsoft.com/office/officeart/2005/8/layout/vProcess5"/>
    <dgm:cxn modelId="{D14BB453-8E2D-4443-AAAC-FA2DC65D2867}" type="presParOf" srcId="{2AE3493E-C7A6-4D3D-B7FA-650D38075D20}" destId="{8B9F6F65-C683-41DC-8AFD-7CB6D45A05AD}" srcOrd="0" destOrd="0" presId="urn:microsoft.com/office/officeart/2005/8/layout/vProcess5"/>
    <dgm:cxn modelId="{FB564F39-B76C-4DD0-95F5-D5E29483E85C}" type="presParOf" srcId="{2AE3493E-C7A6-4D3D-B7FA-650D38075D20}" destId="{95293976-B4A5-4A13-ADD2-43D3CC1467EF}" srcOrd="1" destOrd="0" presId="urn:microsoft.com/office/officeart/2005/8/layout/vProcess5"/>
    <dgm:cxn modelId="{EC5421C3-85A3-4A54-A685-FD607CE12FF8}" type="presParOf" srcId="{2AE3493E-C7A6-4D3D-B7FA-650D38075D20}" destId="{2E1BE51E-D787-4BE8-8B00-AA7ED0A2FA51}" srcOrd="2" destOrd="0" presId="urn:microsoft.com/office/officeart/2005/8/layout/vProcess5"/>
    <dgm:cxn modelId="{E053BEF5-7B27-44F8-8DE2-F95490622A8A}" type="presParOf" srcId="{2AE3493E-C7A6-4D3D-B7FA-650D38075D20}" destId="{3B248BCB-B87A-4334-8836-8267583B6BDA}" srcOrd="3" destOrd="0" presId="urn:microsoft.com/office/officeart/2005/8/layout/vProcess5"/>
    <dgm:cxn modelId="{022C1A9F-2F52-451D-A2CD-EAA7936D4074}" type="presParOf" srcId="{2AE3493E-C7A6-4D3D-B7FA-650D38075D20}" destId="{D0CDA042-1F18-4144-B5FD-1B093E091125}" srcOrd="4" destOrd="0" presId="urn:microsoft.com/office/officeart/2005/8/layout/vProcess5"/>
    <dgm:cxn modelId="{7FDC22EE-D155-4CA9-9FA2-2D88271C86FE}" type="presParOf" srcId="{2AE3493E-C7A6-4D3D-B7FA-650D38075D20}" destId="{25C84D66-1803-4B36-BBB2-07CA7571E1CB}" srcOrd="5" destOrd="0" presId="urn:microsoft.com/office/officeart/2005/8/layout/vProcess5"/>
    <dgm:cxn modelId="{415BFB63-FAAE-4CED-82F4-253116B16706}" type="presParOf" srcId="{2AE3493E-C7A6-4D3D-B7FA-650D38075D20}" destId="{1FF4124C-02FE-4A47-A455-6774F2A52363}" srcOrd="6" destOrd="0" presId="urn:microsoft.com/office/officeart/2005/8/layout/vProcess5"/>
    <dgm:cxn modelId="{787BEB22-1095-492A-8B0C-49FE4CAE457F}" type="presParOf" srcId="{2AE3493E-C7A6-4D3D-B7FA-650D38075D20}" destId="{56A20F01-71E4-4BBB-8975-CD1E73AE49DC}" srcOrd="7" destOrd="0" presId="urn:microsoft.com/office/officeart/2005/8/layout/vProcess5"/>
    <dgm:cxn modelId="{28C1C712-48AD-498D-A5A2-571650E1E81E}" type="presParOf" srcId="{2AE3493E-C7A6-4D3D-B7FA-650D38075D20}" destId="{5337EDCD-73A6-4A9F-A20F-C31070A2CD21}" srcOrd="8" destOrd="0" presId="urn:microsoft.com/office/officeart/2005/8/layout/vProcess5"/>
    <dgm:cxn modelId="{E78B421A-01F2-4DF8-9B03-85CED63BD64A}" type="presParOf" srcId="{2AE3493E-C7A6-4D3D-B7FA-650D38075D20}" destId="{530B4D8D-202E-4EEF-BE6E-177C1F207DA0}" srcOrd="9" destOrd="0" presId="urn:microsoft.com/office/officeart/2005/8/layout/vProcess5"/>
    <dgm:cxn modelId="{F582674F-C829-46DF-81A0-DA54EBD73D86}" type="presParOf" srcId="{2AE3493E-C7A6-4D3D-B7FA-650D38075D20}" destId="{432E2FD5-A7FC-4345-B8BF-9CD4A4D0B2C3}" srcOrd="10" destOrd="0" presId="urn:microsoft.com/office/officeart/2005/8/layout/vProcess5"/>
    <dgm:cxn modelId="{22745C1E-A78C-4E65-8297-7530DC81D9C9}" type="presParOf" srcId="{2AE3493E-C7A6-4D3D-B7FA-650D38075D20}" destId="{F8D2B319-7655-46C5-8F53-46934A4B79D6}" srcOrd="11" destOrd="0" presId="urn:microsoft.com/office/officeart/2005/8/layout/vProcess5"/>
    <dgm:cxn modelId="{923AA4B1-37E4-4C42-8B08-5D9032ED0956}" type="presParOf" srcId="{2AE3493E-C7A6-4D3D-B7FA-650D38075D20}" destId="{B55E596C-55F5-4312-B283-1A5333966AB9}" srcOrd="12" destOrd="0" presId="urn:microsoft.com/office/officeart/2005/8/layout/vProcess5"/>
    <dgm:cxn modelId="{E0D9F18E-0127-4657-8A1A-05F12DF4D2AC}" type="presParOf" srcId="{2AE3493E-C7A6-4D3D-B7FA-650D38075D20}" destId="{EE81B7E9-6381-4427-8373-F2A3790C16A5}" srcOrd="13" destOrd="0" presId="urn:microsoft.com/office/officeart/2005/8/layout/vProcess5"/>
    <dgm:cxn modelId="{4ECCD25A-8DB3-4668-A273-2CBE97789E4A}" type="presParOf" srcId="{2AE3493E-C7A6-4D3D-B7FA-650D38075D20}" destId="{B62ABEB0-0FB3-474A-996D-3D8314619D5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17582C4-4680-40C0-A3C8-B6EAC993321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3A67BC5-D358-4CE6-8F65-4B6B2CF15696}">
      <dgm:prSet/>
      <dgm:spPr/>
      <dgm:t>
        <a:bodyPr/>
        <a:lstStyle/>
        <a:p>
          <a:r>
            <a:rPr lang="en-US" dirty="0" err="1"/>
            <a:t>Các</a:t>
          </a:r>
          <a:r>
            <a:rPr lang="en-US" dirty="0"/>
            <a:t> </a:t>
          </a:r>
          <a:r>
            <a:rPr lang="en-US" dirty="0" err="1"/>
            <a:t>chính</a:t>
          </a:r>
          <a:r>
            <a:rPr lang="en-US" dirty="0"/>
            <a:t> </a:t>
          </a:r>
          <a:r>
            <a:rPr lang="en-US" dirty="0" err="1"/>
            <a:t>sách</a:t>
          </a:r>
          <a:r>
            <a:rPr lang="en-US" dirty="0"/>
            <a:t> </a:t>
          </a:r>
          <a:r>
            <a:rPr lang="en-US" dirty="0" err="1"/>
            <a:t>của</a:t>
          </a:r>
          <a:r>
            <a:rPr lang="en-US" dirty="0"/>
            <a:t> FACTA </a:t>
          </a:r>
          <a:r>
            <a:rPr lang="en-US" dirty="0" err="1"/>
            <a:t>được</a:t>
          </a:r>
          <a:r>
            <a:rPr lang="en-US" dirty="0"/>
            <a:t> chia </a:t>
          </a:r>
          <a:r>
            <a:rPr lang="en-US" dirty="0" err="1"/>
            <a:t>thành</a:t>
          </a:r>
          <a:r>
            <a:rPr lang="en-US" dirty="0"/>
            <a:t> </a:t>
          </a:r>
          <a:r>
            <a:rPr lang="en-US" dirty="0" err="1"/>
            <a:t>các</a:t>
          </a:r>
          <a:r>
            <a:rPr lang="en-US" dirty="0"/>
            <a:t> </a:t>
          </a:r>
          <a:r>
            <a:rPr lang="en-US" dirty="0" err="1"/>
            <a:t>loại</a:t>
          </a:r>
          <a:r>
            <a:rPr lang="en-US" dirty="0"/>
            <a:t> </a:t>
          </a:r>
          <a:r>
            <a:rPr lang="en-US" dirty="0" err="1"/>
            <a:t>sau</a:t>
          </a:r>
          <a:r>
            <a:rPr lang="en-US" dirty="0"/>
            <a:t>:</a:t>
          </a:r>
        </a:p>
      </dgm:t>
    </dgm:pt>
    <dgm:pt modelId="{6BB24411-0233-40FE-92D9-578B0E9A1BC0}" type="parTrans" cxnId="{2D9729C6-893C-4D3B-A828-5C7C44C9C8AE}">
      <dgm:prSet/>
      <dgm:spPr/>
      <dgm:t>
        <a:bodyPr/>
        <a:lstStyle/>
        <a:p>
          <a:endParaRPr lang="en-US"/>
        </a:p>
      </dgm:t>
    </dgm:pt>
    <dgm:pt modelId="{6CE1F081-4CBE-4C21-8237-85608CEBC905}" type="sibTrans" cxnId="{2D9729C6-893C-4D3B-A828-5C7C44C9C8AE}">
      <dgm:prSet/>
      <dgm:spPr/>
      <dgm:t>
        <a:bodyPr/>
        <a:lstStyle/>
        <a:p>
          <a:endParaRPr lang="en-US"/>
        </a:p>
      </dgm:t>
    </dgm:pt>
    <dgm:pt modelId="{35B128CB-87F4-4C9E-A629-FFDA1D206DE5}">
      <dgm:prSet/>
      <dgm:spPr/>
      <dgm:t>
        <a:bodyPr/>
        <a:lstStyle/>
        <a:p>
          <a:pPr>
            <a:buFontTx/>
            <a:buChar char="-"/>
          </a:pPr>
          <a:r>
            <a:rPr lang="en-US" dirty="0" err="1"/>
            <a:t>phân</a:t>
          </a:r>
          <a:r>
            <a:rPr lang="en-US" dirty="0"/>
            <a:t> </a:t>
          </a:r>
          <a:r>
            <a:rPr lang="en-US" dirty="0" err="1"/>
            <a:t>loại</a:t>
          </a:r>
          <a:r>
            <a:rPr lang="en-US" dirty="0"/>
            <a:t> </a:t>
          </a:r>
          <a:r>
            <a:rPr lang="en-US" dirty="0" err="1"/>
            <a:t>dữ</a:t>
          </a:r>
          <a:r>
            <a:rPr lang="en-US" dirty="0"/>
            <a:t> </a:t>
          </a:r>
          <a:r>
            <a:rPr lang="en-US" dirty="0" err="1"/>
            <a:t>liệu</a:t>
          </a:r>
          <a:endParaRPr lang="en-US" dirty="0"/>
        </a:p>
      </dgm:t>
    </dgm:pt>
    <dgm:pt modelId="{69A30FC1-70A9-4F5B-8008-91B02F0826CA}" type="parTrans" cxnId="{1DF13963-D20C-49C4-B788-02240EFABA24}">
      <dgm:prSet/>
      <dgm:spPr/>
      <dgm:t>
        <a:bodyPr/>
        <a:lstStyle/>
        <a:p>
          <a:endParaRPr lang="en-US"/>
        </a:p>
      </dgm:t>
    </dgm:pt>
    <dgm:pt modelId="{000D4855-28FD-4EAB-A52F-CCE5E2FF5E89}" type="sibTrans" cxnId="{1DF13963-D20C-49C4-B788-02240EFABA24}">
      <dgm:prSet/>
      <dgm:spPr/>
      <dgm:t>
        <a:bodyPr/>
        <a:lstStyle/>
        <a:p>
          <a:endParaRPr lang="en-US"/>
        </a:p>
      </dgm:t>
    </dgm:pt>
    <dgm:pt modelId="{BDCEEAF4-37F8-4169-8D51-143C2004C319}">
      <dgm:prSet/>
      <dgm:spPr/>
      <dgm:t>
        <a:bodyPr/>
        <a:lstStyle/>
        <a:p>
          <a:pPr>
            <a:buFontTx/>
            <a:buChar char="-"/>
          </a:pPr>
          <a:r>
            <a:rPr lang="en-US" dirty="0" err="1"/>
            <a:t>Phòng</a:t>
          </a:r>
          <a:r>
            <a:rPr lang="en-US" dirty="0"/>
            <a:t> </a:t>
          </a:r>
          <a:r>
            <a:rPr lang="en-US" dirty="0" err="1"/>
            <a:t>ngừa</a:t>
          </a:r>
          <a:r>
            <a:rPr lang="en-US" dirty="0"/>
            <a:t> </a:t>
          </a:r>
          <a:r>
            <a:rPr lang="en-US" dirty="0" err="1"/>
            <a:t>cũng</a:t>
          </a:r>
          <a:r>
            <a:rPr lang="en-US" dirty="0"/>
            <a:t> </a:t>
          </a:r>
          <a:r>
            <a:rPr lang="en-US" dirty="0" err="1"/>
            <a:t>như</a:t>
          </a:r>
          <a:r>
            <a:rPr lang="en-US" dirty="0"/>
            <a:t> </a:t>
          </a:r>
          <a:r>
            <a:rPr lang="en-US" dirty="0" err="1"/>
            <a:t>phát</a:t>
          </a:r>
          <a:r>
            <a:rPr lang="en-US" dirty="0"/>
            <a:t> </a:t>
          </a:r>
          <a:r>
            <a:rPr lang="en-US" dirty="0" err="1"/>
            <a:t>hiện</a:t>
          </a:r>
          <a:endParaRPr lang="en-US" dirty="0"/>
        </a:p>
      </dgm:t>
    </dgm:pt>
    <dgm:pt modelId="{8C94D752-BA9B-406A-A39B-7ABFBD6EBE18}" type="parTrans" cxnId="{D9056738-3802-417F-8B77-C78328930FAE}">
      <dgm:prSet/>
      <dgm:spPr/>
      <dgm:t>
        <a:bodyPr/>
        <a:lstStyle/>
        <a:p>
          <a:endParaRPr lang="en-US"/>
        </a:p>
      </dgm:t>
    </dgm:pt>
    <dgm:pt modelId="{543BB652-8E46-48D9-8729-D56C760F77AD}" type="sibTrans" cxnId="{D9056738-3802-417F-8B77-C78328930FAE}">
      <dgm:prSet/>
      <dgm:spPr/>
      <dgm:t>
        <a:bodyPr/>
        <a:lstStyle/>
        <a:p>
          <a:endParaRPr lang="en-US"/>
        </a:p>
      </dgm:t>
    </dgm:pt>
    <dgm:pt modelId="{971AFEE7-AAEB-4CCD-ADBB-3E0156F80672}">
      <dgm:prSet/>
      <dgm:spPr/>
      <dgm:t>
        <a:bodyPr/>
        <a:lstStyle/>
        <a:p>
          <a:pPr>
            <a:buFontTx/>
            <a:buChar char="-"/>
          </a:pPr>
          <a:r>
            <a:rPr lang="en-US" dirty="0" err="1"/>
            <a:t>Chính</a:t>
          </a:r>
          <a:r>
            <a:rPr lang="en-US" dirty="0"/>
            <a:t> </a:t>
          </a:r>
          <a:r>
            <a:rPr lang="en-US" dirty="0" err="1"/>
            <a:t>sách</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người</a:t>
          </a:r>
          <a:r>
            <a:rPr lang="en-US" dirty="0"/>
            <a:t> </a:t>
          </a:r>
          <a:r>
            <a:rPr lang="en-US" dirty="0" err="1"/>
            <a:t>tiêu</a:t>
          </a:r>
          <a:r>
            <a:rPr lang="en-US" dirty="0"/>
            <a:t> </a:t>
          </a:r>
          <a:r>
            <a:rPr lang="en-US" dirty="0" err="1"/>
            <a:t>dùng</a:t>
          </a:r>
          <a:endParaRPr lang="en-US" dirty="0"/>
        </a:p>
      </dgm:t>
    </dgm:pt>
    <dgm:pt modelId="{41E03CEC-97FC-4724-9C31-5505EDBDF4CB}" type="parTrans" cxnId="{00377898-92DF-4D0D-ADBE-678CB3A6CE58}">
      <dgm:prSet/>
      <dgm:spPr/>
      <dgm:t>
        <a:bodyPr/>
        <a:lstStyle/>
        <a:p>
          <a:endParaRPr lang="en-US"/>
        </a:p>
      </dgm:t>
    </dgm:pt>
    <dgm:pt modelId="{A046B879-31A1-4D13-BC98-DB5AEE9EAC2A}" type="sibTrans" cxnId="{00377898-92DF-4D0D-ADBE-678CB3A6CE58}">
      <dgm:prSet/>
      <dgm:spPr/>
      <dgm:t>
        <a:bodyPr/>
        <a:lstStyle/>
        <a:p>
          <a:endParaRPr lang="en-US"/>
        </a:p>
      </dgm:t>
    </dgm:pt>
    <dgm:pt modelId="{1C8DD88D-3F8D-440A-BD32-38EB011BA4F4}">
      <dgm:prSet/>
      <dgm:spPr/>
      <dgm:t>
        <a:bodyPr/>
        <a:lstStyle/>
        <a:p>
          <a:pPr>
            <a:buFontTx/>
            <a:buChar char="-"/>
          </a:pPr>
          <a:r>
            <a:rPr lang="en-US" dirty="0" err="1"/>
            <a:t>thông</a:t>
          </a:r>
          <a:r>
            <a:rPr lang="en-US" dirty="0"/>
            <a:t> </a:t>
          </a:r>
          <a:r>
            <a:rPr lang="en-US" dirty="0" err="1"/>
            <a:t>báo</a:t>
          </a:r>
          <a:r>
            <a:rPr lang="en-US" dirty="0"/>
            <a:t> </a:t>
          </a:r>
          <a:r>
            <a:rPr lang="en-US" dirty="0" err="1"/>
            <a:t>của</a:t>
          </a:r>
          <a:r>
            <a:rPr lang="en-US" dirty="0"/>
            <a:t> </a:t>
          </a:r>
          <a:r>
            <a:rPr lang="en-US" dirty="0" err="1"/>
            <a:t>người</a:t>
          </a:r>
          <a:r>
            <a:rPr lang="en-US" dirty="0"/>
            <a:t> </a:t>
          </a:r>
          <a:r>
            <a:rPr lang="en-US" dirty="0" err="1"/>
            <a:t>tiêu</a:t>
          </a:r>
          <a:r>
            <a:rPr lang="en-US" dirty="0"/>
            <a:t> </a:t>
          </a:r>
          <a:r>
            <a:rPr lang="en-US" dirty="0" err="1"/>
            <a:t>dùng</a:t>
          </a:r>
          <a:endParaRPr lang="en-US" dirty="0"/>
        </a:p>
      </dgm:t>
    </dgm:pt>
    <dgm:pt modelId="{9B75DEAC-0CA7-4A63-991E-D56BAE83E727}" type="parTrans" cxnId="{FF558492-7030-450C-A7AA-C48A602F8771}">
      <dgm:prSet/>
      <dgm:spPr/>
      <dgm:t>
        <a:bodyPr/>
        <a:lstStyle/>
        <a:p>
          <a:endParaRPr lang="en-US"/>
        </a:p>
      </dgm:t>
    </dgm:pt>
    <dgm:pt modelId="{DAFDB412-25BC-401E-977E-970B7F4EC01D}" type="sibTrans" cxnId="{FF558492-7030-450C-A7AA-C48A602F8771}">
      <dgm:prSet/>
      <dgm:spPr/>
      <dgm:t>
        <a:bodyPr/>
        <a:lstStyle/>
        <a:p>
          <a:endParaRPr lang="en-US"/>
        </a:p>
      </dgm:t>
    </dgm:pt>
    <dgm:pt modelId="{1216C2F4-DCE8-4275-80EC-8E92CEF524B3}">
      <dgm:prSet/>
      <dgm:spPr/>
      <dgm:t>
        <a:bodyPr/>
        <a:lstStyle/>
        <a:p>
          <a:pPr>
            <a:buFontTx/>
            <a:buChar char="-"/>
          </a:pPr>
          <a:r>
            <a:rPr lang="en-US" dirty="0" err="1"/>
            <a:t>Chính</a:t>
          </a:r>
          <a:r>
            <a:rPr lang="en-US" dirty="0"/>
            <a:t> </a:t>
          </a:r>
          <a:r>
            <a:rPr lang="en-US" dirty="0" err="1"/>
            <a:t>sách</a:t>
          </a:r>
          <a:r>
            <a:rPr lang="en-US" dirty="0"/>
            <a:t> </a:t>
          </a:r>
          <a:r>
            <a:rPr lang="en-US" dirty="0" err="1"/>
            <a:t>và</a:t>
          </a:r>
          <a:r>
            <a:rPr lang="en-US" dirty="0"/>
            <a:t> </a:t>
          </a:r>
          <a:r>
            <a:rPr lang="en-US" dirty="0" err="1"/>
            <a:t>thủ</a:t>
          </a:r>
          <a:r>
            <a:rPr lang="en-US" dirty="0"/>
            <a:t> </a:t>
          </a:r>
          <a:r>
            <a:rPr lang="en-US" dirty="0" err="1"/>
            <a:t>tục</a:t>
          </a:r>
          <a:r>
            <a:rPr lang="en-US" dirty="0"/>
            <a:t> </a:t>
          </a:r>
          <a:r>
            <a:rPr lang="en-US" dirty="0" err="1"/>
            <a:t>tuyển</a:t>
          </a:r>
          <a:r>
            <a:rPr lang="en-US" dirty="0"/>
            <a:t> </a:t>
          </a:r>
          <a:r>
            <a:rPr lang="en-US" dirty="0" err="1"/>
            <a:t>dụng</a:t>
          </a:r>
          <a:endParaRPr lang="en-US" dirty="0"/>
        </a:p>
      </dgm:t>
    </dgm:pt>
    <dgm:pt modelId="{D20CF601-F0F9-4597-AA6D-3D927CCBB4E0}" type="parTrans" cxnId="{FE40B23F-565D-48A1-BE85-7871FA4150AF}">
      <dgm:prSet/>
      <dgm:spPr/>
      <dgm:t>
        <a:bodyPr/>
        <a:lstStyle/>
        <a:p>
          <a:endParaRPr lang="en-US"/>
        </a:p>
      </dgm:t>
    </dgm:pt>
    <dgm:pt modelId="{986E8029-52D0-4436-9BFA-3FEFF614F7AB}" type="sibTrans" cxnId="{FE40B23F-565D-48A1-BE85-7871FA4150AF}">
      <dgm:prSet/>
      <dgm:spPr/>
      <dgm:t>
        <a:bodyPr/>
        <a:lstStyle/>
        <a:p>
          <a:endParaRPr lang="en-US"/>
        </a:p>
      </dgm:t>
    </dgm:pt>
    <dgm:pt modelId="{2CE3AC81-BF00-4CC3-8E80-0173139424D8}">
      <dgm:prSet/>
      <dgm:spPr/>
      <dgm:t>
        <a:bodyPr/>
        <a:lstStyle/>
        <a:p>
          <a:pPr>
            <a:buFontTx/>
            <a:buChar char="-"/>
          </a:pPr>
          <a:r>
            <a:rPr lang="en-US" dirty="0" err="1"/>
            <a:t>Chính</a:t>
          </a:r>
          <a:r>
            <a:rPr lang="en-US" dirty="0"/>
            <a:t> </a:t>
          </a:r>
          <a:r>
            <a:rPr lang="en-US" dirty="0" err="1"/>
            <a:t>sách</a:t>
          </a:r>
          <a:r>
            <a:rPr lang="en-US" dirty="0"/>
            <a:t> </a:t>
          </a:r>
          <a:r>
            <a:rPr lang="en-US" dirty="0" err="1"/>
            <a:t>hủy</a:t>
          </a:r>
          <a:r>
            <a:rPr lang="en-US" dirty="0"/>
            <a:t> </a:t>
          </a:r>
          <a:r>
            <a:rPr lang="en-US" dirty="0" err="1"/>
            <a:t>dữ</a:t>
          </a:r>
          <a:r>
            <a:rPr lang="en-US" dirty="0"/>
            <a:t> </a:t>
          </a:r>
          <a:r>
            <a:rPr lang="en-US" dirty="0" err="1"/>
            <a:t>liệu</a:t>
          </a:r>
          <a:endParaRPr lang="en-US" dirty="0"/>
        </a:p>
      </dgm:t>
    </dgm:pt>
    <dgm:pt modelId="{735AAEDF-E66C-4BD9-97F4-EA87AC333A0B}" type="parTrans" cxnId="{410F69B4-19FA-4AE1-94E9-1488C095A3AF}">
      <dgm:prSet/>
      <dgm:spPr/>
      <dgm:t>
        <a:bodyPr/>
        <a:lstStyle/>
        <a:p>
          <a:endParaRPr lang="en-US"/>
        </a:p>
      </dgm:t>
    </dgm:pt>
    <dgm:pt modelId="{9F23C153-5005-4A12-83C8-FFD84DE4CCAA}" type="sibTrans" cxnId="{410F69B4-19FA-4AE1-94E9-1488C095A3AF}">
      <dgm:prSet/>
      <dgm:spPr/>
      <dgm:t>
        <a:bodyPr/>
        <a:lstStyle/>
        <a:p>
          <a:endParaRPr lang="en-US"/>
        </a:p>
      </dgm:t>
    </dgm:pt>
    <dgm:pt modelId="{46E8112D-0E5F-4D30-A887-9EFEFCDD10CA}" type="pres">
      <dgm:prSet presAssocID="{917582C4-4680-40C0-A3C8-B6EAC993321C}" presName="linear" presStyleCnt="0">
        <dgm:presLayoutVars>
          <dgm:dir/>
          <dgm:animLvl val="lvl"/>
          <dgm:resizeHandles val="exact"/>
        </dgm:presLayoutVars>
      </dgm:prSet>
      <dgm:spPr/>
    </dgm:pt>
    <dgm:pt modelId="{92953559-7DCF-4559-ABAE-5C8546319B70}" type="pres">
      <dgm:prSet presAssocID="{F3A67BC5-D358-4CE6-8F65-4B6B2CF15696}" presName="parentLin" presStyleCnt="0"/>
      <dgm:spPr/>
    </dgm:pt>
    <dgm:pt modelId="{2281F9B2-306F-4090-9F7C-858CC98432BF}" type="pres">
      <dgm:prSet presAssocID="{F3A67BC5-D358-4CE6-8F65-4B6B2CF15696}" presName="parentLeftMargin" presStyleLbl="node1" presStyleIdx="0" presStyleCnt="1"/>
      <dgm:spPr/>
    </dgm:pt>
    <dgm:pt modelId="{A3983395-3DF7-46B2-B7A0-F7569E370DE6}" type="pres">
      <dgm:prSet presAssocID="{F3A67BC5-D358-4CE6-8F65-4B6B2CF15696}" presName="parentText" presStyleLbl="node1" presStyleIdx="0" presStyleCnt="1">
        <dgm:presLayoutVars>
          <dgm:chMax val="0"/>
          <dgm:bulletEnabled val="1"/>
        </dgm:presLayoutVars>
      </dgm:prSet>
      <dgm:spPr/>
    </dgm:pt>
    <dgm:pt modelId="{1D0EAC19-A223-462D-91C3-D9CC373C91EF}" type="pres">
      <dgm:prSet presAssocID="{F3A67BC5-D358-4CE6-8F65-4B6B2CF15696}" presName="negativeSpace" presStyleCnt="0"/>
      <dgm:spPr/>
    </dgm:pt>
    <dgm:pt modelId="{CEE2C216-B506-4805-9DBC-565892769F8C}" type="pres">
      <dgm:prSet presAssocID="{F3A67BC5-D358-4CE6-8F65-4B6B2CF15696}" presName="childText" presStyleLbl="conFgAcc1" presStyleIdx="0" presStyleCnt="1">
        <dgm:presLayoutVars>
          <dgm:bulletEnabled val="1"/>
        </dgm:presLayoutVars>
      </dgm:prSet>
      <dgm:spPr/>
    </dgm:pt>
  </dgm:ptLst>
  <dgm:cxnLst>
    <dgm:cxn modelId="{07A95106-FD5C-4F90-B510-93CC17E7CD7F}" type="presOf" srcId="{F3A67BC5-D358-4CE6-8F65-4B6B2CF15696}" destId="{2281F9B2-306F-4090-9F7C-858CC98432BF}" srcOrd="0" destOrd="0" presId="urn:microsoft.com/office/officeart/2005/8/layout/list1"/>
    <dgm:cxn modelId="{9EE6061D-5497-44A4-A9A0-E20EAE71BB38}" type="presOf" srcId="{917582C4-4680-40C0-A3C8-B6EAC993321C}" destId="{46E8112D-0E5F-4D30-A887-9EFEFCDD10CA}" srcOrd="0" destOrd="0" presId="urn:microsoft.com/office/officeart/2005/8/layout/list1"/>
    <dgm:cxn modelId="{D9056738-3802-417F-8B77-C78328930FAE}" srcId="{F3A67BC5-D358-4CE6-8F65-4B6B2CF15696}" destId="{BDCEEAF4-37F8-4169-8D51-143C2004C319}" srcOrd="1" destOrd="0" parTransId="{8C94D752-BA9B-406A-A39B-7ABFBD6EBE18}" sibTransId="{543BB652-8E46-48D9-8729-D56C760F77AD}"/>
    <dgm:cxn modelId="{FE40B23F-565D-48A1-BE85-7871FA4150AF}" srcId="{F3A67BC5-D358-4CE6-8F65-4B6B2CF15696}" destId="{1216C2F4-DCE8-4275-80EC-8E92CEF524B3}" srcOrd="4" destOrd="0" parTransId="{D20CF601-F0F9-4597-AA6D-3D927CCBB4E0}" sibTransId="{986E8029-52D0-4436-9BFA-3FEFF614F7AB}"/>
    <dgm:cxn modelId="{1DF13963-D20C-49C4-B788-02240EFABA24}" srcId="{F3A67BC5-D358-4CE6-8F65-4B6B2CF15696}" destId="{35B128CB-87F4-4C9E-A629-FFDA1D206DE5}" srcOrd="0" destOrd="0" parTransId="{69A30FC1-70A9-4F5B-8008-91B02F0826CA}" sibTransId="{000D4855-28FD-4EAB-A52F-CCE5E2FF5E89}"/>
    <dgm:cxn modelId="{8F585F6B-7260-4C8A-A6A0-64F8DC710A53}" type="presOf" srcId="{35B128CB-87F4-4C9E-A629-FFDA1D206DE5}" destId="{CEE2C216-B506-4805-9DBC-565892769F8C}" srcOrd="0" destOrd="0" presId="urn:microsoft.com/office/officeart/2005/8/layout/list1"/>
    <dgm:cxn modelId="{F936AB77-125F-4D1A-8D70-EFF1B44A0114}" type="presOf" srcId="{2CE3AC81-BF00-4CC3-8E80-0173139424D8}" destId="{CEE2C216-B506-4805-9DBC-565892769F8C}" srcOrd="0" destOrd="5" presId="urn:microsoft.com/office/officeart/2005/8/layout/list1"/>
    <dgm:cxn modelId="{FF558492-7030-450C-A7AA-C48A602F8771}" srcId="{F3A67BC5-D358-4CE6-8F65-4B6B2CF15696}" destId="{1C8DD88D-3F8D-440A-BD32-38EB011BA4F4}" srcOrd="3" destOrd="0" parTransId="{9B75DEAC-0CA7-4A63-991E-D56BAE83E727}" sibTransId="{DAFDB412-25BC-401E-977E-970B7F4EC01D}"/>
    <dgm:cxn modelId="{00377898-92DF-4D0D-ADBE-678CB3A6CE58}" srcId="{F3A67BC5-D358-4CE6-8F65-4B6B2CF15696}" destId="{971AFEE7-AAEB-4CCD-ADBB-3E0156F80672}" srcOrd="2" destOrd="0" parTransId="{41E03CEC-97FC-4724-9C31-5505EDBDF4CB}" sibTransId="{A046B879-31A1-4D13-BC98-DB5AEE9EAC2A}"/>
    <dgm:cxn modelId="{A883E59A-0677-4199-AD28-20939497057E}" type="presOf" srcId="{1C8DD88D-3F8D-440A-BD32-38EB011BA4F4}" destId="{CEE2C216-B506-4805-9DBC-565892769F8C}" srcOrd="0" destOrd="3" presId="urn:microsoft.com/office/officeart/2005/8/layout/list1"/>
    <dgm:cxn modelId="{410F69B4-19FA-4AE1-94E9-1488C095A3AF}" srcId="{F3A67BC5-D358-4CE6-8F65-4B6B2CF15696}" destId="{2CE3AC81-BF00-4CC3-8E80-0173139424D8}" srcOrd="5" destOrd="0" parTransId="{735AAEDF-E66C-4BD9-97F4-EA87AC333A0B}" sibTransId="{9F23C153-5005-4A12-83C8-FFD84DE4CCAA}"/>
    <dgm:cxn modelId="{FFB903B7-6F7F-4D02-9B16-0D33590CBF6A}" type="presOf" srcId="{971AFEE7-AAEB-4CCD-ADBB-3E0156F80672}" destId="{CEE2C216-B506-4805-9DBC-565892769F8C}" srcOrd="0" destOrd="2" presId="urn:microsoft.com/office/officeart/2005/8/layout/list1"/>
    <dgm:cxn modelId="{2D9729C6-893C-4D3B-A828-5C7C44C9C8AE}" srcId="{917582C4-4680-40C0-A3C8-B6EAC993321C}" destId="{F3A67BC5-D358-4CE6-8F65-4B6B2CF15696}" srcOrd="0" destOrd="0" parTransId="{6BB24411-0233-40FE-92D9-578B0E9A1BC0}" sibTransId="{6CE1F081-4CBE-4C21-8237-85608CEBC905}"/>
    <dgm:cxn modelId="{85321FD6-FE22-4A3F-B744-0AF76504CDFD}" type="presOf" srcId="{BDCEEAF4-37F8-4169-8D51-143C2004C319}" destId="{CEE2C216-B506-4805-9DBC-565892769F8C}" srcOrd="0" destOrd="1" presId="urn:microsoft.com/office/officeart/2005/8/layout/list1"/>
    <dgm:cxn modelId="{A11751D6-05DE-488F-B877-9D6F43AE2923}" type="presOf" srcId="{F3A67BC5-D358-4CE6-8F65-4B6B2CF15696}" destId="{A3983395-3DF7-46B2-B7A0-F7569E370DE6}" srcOrd="1" destOrd="0" presId="urn:microsoft.com/office/officeart/2005/8/layout/list1"/>
    <dgm:cxn modelId="{220FCDDE-86C4-433C-9032-AF2F6FED91E7}" type="presOf" srcId="{1216C2F4-DCE8-4275-80EC-8E92CEF524B3}" destId="{CEE2C216-B506-4805-9DBC-565892769F8C}" srcOrd="0" destOrd="4" presId="urn:microsoft.com/office/officeart/2005/8/layout/list1"/>
    <dgm:cxn modelId="{3A7B3269-6AF1-47A4-8F35-5A23AF4EC0CA}" type="presParOf" srcId="{46E8112D-0E5F-4D30-A887-9EFEFCDD10CA}" destId="{92953559-7DCF-4559-ABAE-5C8546319B70}" srcOrd="0" destOrd="0" presId="urn:microsoft.com/office/officeart/2005/8/layout/list1"/>
    <dgm:cxn modelId="{B613643E-787A-4032-9FA0-4FBC45D76A51}" type="presParOf" srcId="{92953559-7DCF-4559-ABAE-5C8546319B70}" destId="{2281F9B2-306F-4090-9F7C-858CC98432BF}" srcOrd="0" destOrd="0" presId="urn:microsoft.com/office/officeart/2005/8/layout/list1"/>
    <dgm:cxn modelId="{FFDB721E-E9E6-4D87-BFB7-9AFA14133994}" type="presParOf" srcId="{92953559-7DCF-4559-ABAE-5C8546319B70}" destId="{A3983395-3DF7-46B2-B7A0-F7569E370DE6}" srcOrd="1" destOrd="0" presId="urn:microsoft.com/office/officeart/2005/8/layout/list1"/>
    <dgm:cxn modelId="{FC4D7828-4D0D-4F27-B60A-B00AB65F068A}" type="presParOf" srcId="{46E8112D-0E5F-4D30-A887-9EFEFCDD10CA}" destId="{1D0EAC19-A223-462D-91C3-D9CC373C91EF}" srcOrd="1" destOrd="0" presId="urn:microsoft.com/office/officeart/2005/8/layout/list1"/>
    <dgm:cxn modelId="{8CC89933-4994-405F-9A0B-84136BBDE365}" type="presParOf" srcId="{46E8112D-0E5F-4D30-A887-9EFEFCDD10CA}" destId="{CEE2C216-B506-4805-9DBC-565892769F8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B73BD39A-C73D-4DA6-88BE-F5C63EAF933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1733DB5-68E2-4A46-A045-1DF40079F22E}">
      <dgm:prSet/>
      <dgm:spPr/>
      <dgm:t>
        <a:bodyPr/>
        <a:lstStyle/>
        <a:p>
          <a:r>
            <a:rPr lang="en-US"/>
            <a:t>Phân loại dữ liệu:</a:t>
          </a:r>
        </a:p>
      </dgm:t>
    </dgm:pt>
    <dgm:pt modelId="{C35574E5-5F92-470E-83D9-CA3F4E741DB7}" type="parTrans" cxnId="{5AE74340-0A79-4552-B045-02E611863770}">
      <dgm:prSet/>
      <dgm:spPr/>
      <dgm:t>
        <a:bodyPr/>
        <a:lstStyle/>
        <a:p>
          <a:endParaRPr lang="en-US"/>
        </a:p>
      </dgm:t>
    </dgm:pt>
    <dgm:pt modelId="{4B9EC826-CA38-4EE2-BDDA-CF7DB421C602}" type="sibTrans" cxnId="{5AE74340-0A79-4552-B045-02E611863770}">
      <dgm:prSet/>
      <dgm:spPr/>
      <dgm:t>
        <a:bodyPr/>
        <a:lstStyle/>
        <a:p>
          <a:endParaRPr lang="en-US"/>
        </a:p>
      </dgm:t>
    </dgm:pt>
    <dgm:pt modelId="{2AF1F2E2-6CE2-4DA2-ADB2-5A761172744C}">
      <dgm:prSet/>
      <dgm:spPr/>
      <dgm:t>
        <a:bodyPr/>
        <a:lstStyle/>
        <a:p>
          <a:pPr>
            <a:buFontTx/>
            <a:buChar char="-"/>
          </a:pPr>
          <a:r>
            <a:rPr lang="en-US" dirty="0"/>
            <a:t>Theo FACTA, </a:t>
          </a:r>
          <a:r>
            <a:rPr lang="en-US" dirty="0" err="1"/>
            <a:t>các</a:t>
          </a:r>
          <a:r>
            <a:rPr lang="en-US" dirty="0"/>
            <a:t> </a:t>
          </a:r>
          <a:r>
            <a:rPr lang="en-US" dirty="0" err="1"/>
            <a:t>tổ</a:t>
          </a:r>
          <a:r>
            <a:rPr lang="en-US" dirty="0"/>
            <a:t> </a:t>
          </a:r>
          <a:r>
            <a:rPr lang="en-US" dirty="0" err="1"/>
            <a:t>chức</a:t>
          </a:r>
          <a:r>
            <a:rPr lang="en-US" dirty="0"/>
            <a:t> </a:t>
          </a:r>
          <a:r>
            <a:rPr lang="en-US" dirty="0" err="1"/>
            <a:t>nên</a:t>
          </a:r>
          <a:r>
            <a:rPr lang="en-US" dirty="0"/>
            <a:t> </a:t>
          </a:r>
          <a:r>
            <a:rPr lang="en-US" dirty="0" err="1"/>
            <a:t>bảo</a:t>
          </a:r>
          <a:r>
            <a:rPr lang="en-US" dirty="0"/>
            <a:t> </a:t>
          </a:r>
          <a:r>
            <a:rPr lang="en-US" dirty="0" err="1"/>
            <a:t>vệ</a:t>
          </a:r>
          <a:r>
            <a:rPr lang="en-US" dirty="0"/>
            <a:t> </a:t>
          </a:r>
          <a:r>
            <a:rPr lang="en-US" dirty="0" err="1"/>
            <a:t>thông</a:t>
          </a:r>
          <a:r>
            <a:rPr lang="en-US" dirty="0"/>
            <a:t> tin </a:t>
          </a:r>
          <a:r>
            <a:rPr lang="en-US" dirty="0" err="1"/>
            <a:t>người</a:t>
          </a:r>
          <a:r>
            <a:rPr lang="en-US" dirty="0"/>
            <a:t> </a:t>
          </a:r>
          <a:r>
            <a:rPr lang="en-US" dirty="0" err="1"/>
            <a:t>tiêu</a:t>
          </a:r>
          <a:r>
            <a:rPr lang="en-US" dirty="0"/>
            <a:t> </a:t>
          </a:r>
          <a:r>
            <a:rPr lang="en-US" dirty="0" err="1"/>
            <a:t>dùng</a:t>
          </a:r>
          <a:r>
            <a:rPr lang="en-US" dirty="0"/>
            <a:t> </a:t>
          </a:r>
          <a:r>
            <a:rPr lang="en-US" dirty="0" err="1"/>
            <a:t>một</a:t>
          </a:r>
          <a:r>
            <a:rPr lang="en-US" dirty="0"/>
            <a:t> </a:t>
          </a:r>
          <a:r>
            <a:rPr lang="en-US" dirty="0" err="1"/>
            <a:t>cách</a:t>
          </a:r>
          <a:r>
            <a:rPr lang="en-US" dirty="0"/>
            <a:t> </a:t>
          </a:r>
          <a:r>
            <a:rPr lang="en-US" dirty="0" err="1"/>
            <a:t>xuyên</a:t>
          </a:r>
          <a:r>
            <a:rPr lang="en-US" dirty="0"/>
            <a:t> </a:t>
          </a:r>
          <a:r>
            <a:rPr lang="en-US" dirty="0" err="1"/>
            <a:t>suốt</a:t>
          </a:r>
          <a:r>
            <a:rPr lang="en-US" dirty="0"/>
            <a:t>.</a:t>
          </a:r>
        </a:p>
      </dgm:t>
    </dgm:pt>
    <dgm:pt modelId="{9124FCB0-F267-41EB-9631-21D87218B251}" type="parTrans" cxnId="{E0057A84-9744-4C1D-AB20-79A18D359DA3}">
      <dgm:prSet/>
      <dgm:spPr/>
      <dgm:t>
        <a:bodyPr/>
        <a:lstStyle/>
        <a:p>
          <a:endParaRPr lang="en-US"/>
        </a:p>
      </dgm:t>
    </dgm:pt>
    <dgm:pt modelId="{709099D9-4E0B-4EC5-85F7-60BD4689603F}" type="sibTrans" cxnId="{E0057A84-9744-4C1D-AB20-79A18D359DA3}">
      <dgm:prSet/>
      <dgm:spPr/>
      <dgm:t>
        <a:bodyPr/>
        <a:lstStyle/>
        <a:p>
          <a:endParaRPr lang="en-US"/>
        </a:p>
      </dgm:t>
    </dgm:pt>
    <dgm:pt modelId="{33BA5506-3F16-4E91-95F1-D28845CFCF95}">
      <dgm:prSet/>
      <dgm:spPr/>
      <dgm:t>
        <a:bodyPr/>
        <a:lstStyle/>
        <a:p>
          <a:pPr>
            <a:buFontTx/>
            <a:buChar char="-"/>
          </a:pP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nhận</a:t>
          </a:r>
          <a:r>
            <a:rPr lang="en-US" dirty="0"/>
            <a:t> </a:t>
          </a:r>
          <a:r>
            <a:rPr lang="en-US" dirty="0" err="1"/>
            <a:t>dạng</a:t>
          </a:r>
          <a:r>
            <a:rPr lang="en-US" dirty="0"/>
            <a:t> </a:t>
          </a:r>
          <a:r>
            <a:rPr lang="en-US" dirty="0" err="1"/>
            <a:t>cá</a:t>
          </a:r>
          <a:r>
            <a:rPr lang="en-US" dirty="0"/>
            <a:t> </a:t>
          </a:r>
          <a:r>
            <a:rPr lang="en-US" dirty="0" err="1"/>
            <a:t>nhân</a:t>
          </a:r>
          <a:r>
            <a:rPr lang="en-US" dirty="0"/>
            <a:t> </a:t>
          </a:r>
          <a:r>
            <a:rPr lang="en-US" dirty="0" err="1"/>
            <a:t>hoặc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liên</a:t>
          </a:r>
          <a:r>
            <a:rPr lang="en-US" dirty="0"/>
            <a:t> </a:t>
          </a:r>
          <a:r>
            <a:rPr lang="en-US" dirty="0" err="1"/>
            <a:t>kết</a:t>
          </a:r>
          <a:r>
            <a:rPr lang="en-US" dirty="0"/>
            <a:t> </a:t>
          </a:r>
          <a:r>
            <a:rPr lang="en-US" dirty="0" err="1"/>
            <a:t>rõ</a:t>
          </a:r>
          <a:r>
            <a:rPr lang="en-US" dirty="0"/>
            <a:t> </a:t>
          </a:r>
          <a:r>
            <a:rPr lang="en-US" dirty="0" err="1"/>
            <a:t>ràng</a:t>
          </a:r>
          <a:r>
            <a:rPr lang="en-US" dirty="0"/>
            <a:t> </a:t>
          </a:r>
          <a:r>
            <a:rPr lang="en-US" dirty="0" err="1"/>
            <a:t>với</a:t>
          </a:r>
          <a:r>
            <a:rPr lang="en-US" dirty="0"/>
            <a:t> </a:t>
          </a:r>
          <a:r>
            <a:rPr lang="en-US" dirty="0" err="1"/>
            <a:t>một</a:t>
          </a:r>
          <a:r>
            <a:rPr lang="en-US" dirty="0"/>
            <a:t> </a:t>
          </a:r>
          <a:r>
            <a:rPr lang="en-US" dirty="0" err="1"/>
            <a:t>cá</a:t>
          </a:r>
          <a:r>
            <a:rPr lang="en-US" dirty="0"/>
            <a:t> </a:t>
          </a:r>
          <a:r>
            <a:rPr lang="en-US" dirty="0" err="1"/>
            <a:t>nhân</a:t>
          </a:r>
          <a:r>
            <a:rPr lang="en-US" dirty="0"/>
            <a:t>.</a:t>
          </a:r>
        </a:p>
      </dgm:t>
    </dgm:pt>
    <dgm:pt modelId="{26A3EC2B-1FE0-4BB8-B10A-6973502F4A12}" type="parTrans" cxnId="{5214FC12-804C-4EFB-9B71-A91DE5643205}">
      <dgm:prSet/>
      <dgm:spPr/>
      <dgm:t>
        <a:bodyPr/>
        <a:lstStyle/>
        <a:p>
          <a:endParaRPr lang="en-US"/>
        </a:p>
      </dgm:t>
    </dgm:pt>
    <dgm:pt modelId="{EFCECA27-352C-4123-BAC3-C6125089B074}" type="sibTrans" cxnId="{5214FC12-804C-4EFB-9B71-A91DE5643205}">
      <dgm:prSet/>
      <dgm:spPr/>
      <dgm:t>
        <a:bodyPr/>
        <a:lstStyle/>
        <a:p>
          <a:endParaRPr lang="en-US"/>
        </a:p>
      </dgm:t>
    </dgm:pt>
    <dgm:pt modelId="{FEBC73B8-DC5D-4F07-A5DB-559D3A47272C}">
      <dgm:prSet/>
      <dgm:spPr/>
      <dgm:t>
        <a:bodyPr/>
        <a:lstStyle/>
        <a:p>
          <a:r>
            <a:rPr lang="en-US"/>
            <a:t>Phòng ngừa, cũng như phát hiện:</a:t>
          </a:r>
        </a:p>
      </dgm:t>
    </dgm:pt>
    <dgm:pt modelId="{CC69276E-0D34-41BA-82FE-58C21BC4E23B}" type="parTrans" cxnId="{736404CB-71BC-44C2-9994-BC05D8A08CE5}">
      <dgm:prSet/>
      <dgm:spPr/>
      <dgm:t>
        <a:bodyPr/>
        <a:lstStyle/>
        <a:p>
          <a:endParaRPr lang="en-US"/>
        </a:p>
      </dgm:t>
    </dgm:pt>
    <dgm:pt modelId="{FCD51CDA-4D64-4561-92DB-709774F65E13}" type="sibTrans" cxnId="{736404CB-71BC-44C2-9994-BC05D8A08CE5}">
      <dgm:prSet/>
      <dgm:spPr/>
      <dgm:t>
        <a:bodyPr/>
        <a:lstStyle/>
        <a:p>
          <a:endParaRPr lang="en-US"/>
        </a:p>
      </dgm:t>
    </dgm:pt>
    <dgm:pt modelId="{799695D6-61BB-45B3-A3CC-837A7477001F}">
      <dgm:prSet/>
      <dgm:spPr/>
      <dgm:t>
        <a:bodyPr/>
        <a:lstStyle/>
        <a:p>
          <a:pPr>
            <a:buFontTx/>
            <a:buChar char="-"/>
          </a:pPr>
          <a:r>
            <a:rPr lang="en-US" dirty="0" err="1"/>
            <a:t>Áp</a:t>
          </a:r>
          <a:r>
            <a:rPr lang="en-US" dirty="0"/>
            <a:t> </a:t>
          </a:r>
          <a:r>
            <a:rPr lang="en-US" dirty="0" err="1"/>
            <a:t>dụng</a:t>
          </a:r>
          <a:r>
            <a:rPr lang="en-US" dirty="0"/>
            <a:t> </a:t>
          </a:r>
          <a:r>
            <a:rPr lang="en-US" dirty="0" err="1"/>
            <a:t>các</a:t>
          </a:r>
          <a:r>
            <a:rPr lang="en-US" dirty="0"/>
            <a:t> </a:t>
          </a:r>
          <a:r>
            <a:rPr lang="en-US" dirty="0" err="1"/>
            <a:t>thủ</a:t>
          </a:r>
          <a:r>
            <a:rPr lang="en-US" dirty="0"/>
            <a:t> </a:t>
          </a:r>
          <a:r>
            <a:rPr lang="en-US" dirty="0" err="1"/>
            <a:t>tục</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ngăn</a:t>
          </a:r>
          <a:r>
            <a:rPr lang="en-US" dirty="0"/>
            <a:t> </a:t>
          </a:r>
          <a:r>
            <a:rPr lang="en-US" dirty="0" err="1"/>
            <a:t>chặn</a:t>
          </a:r>
          <a:r>
            <a:rPr lang="en-US" dirty="0"/>
            <a:t> </a:t>
          </a:r>
          <a:r>
            <a:rPr lang="en-US" dirty="0" err="1"/>
            <a:t>hành</a:t>
          </a:r>
          <a:r>
            <a:rPr lang="en-US" dirty="0"/>
            <a:t> vi </a:t>
          </a:r>
          <a:r>
            <a:rPr lang="en-US" dirty="0" err="1"/>
            <a:t>trộm</a:t>
          </a:r>
          <a:r>
            <a:rPr lang="en-US" dirty="0"/>
            <a:t> </a:t>
          </a:r>
          <a:r>
            <a:rPr lang="en-US" dirty="0" err="1"/>
            <a:t>cắp</a:t>
          </a:r>
          <a:r>
            <a:rPr lang="en-US" dirty="0"/>
            <a:t> </a:t>
          </a:r>
          <a:r>
            <a:rPr lang="en-US" dirty="0" err="1"/>
            <a:t>danh</a:t>
          </a:r>
          <a:r>
            <a:rPr lang="en-US" dirty="0"/>
            <a:t> </a:t>
          </a:r>
          <a:r>
            <a:rPr lang="en-US" dirty="0" err="1"/>
            <a:t>tính</a:t>
          </a:r>
          <a:r>
            <a:rPr lang="en-US" dirty="0"/>
            <a:t> </a:t>
          </a:r>
          <a:r>
            <a:rPr lang="en-US" dirty="0" err="1"/>
            <a:t>trước</a:t>
          </a:r>
          <a:r>
            <a:rPr lang="en-US" dirty="0"/>
            <a:t> </a:t>
          </a:r>
          <a:r>
            <a:rPr lang="en-US" dirty="0" err="1"/>
            <a:t>khi</a:t>
          </a:r>
          <a:r>
            <a:rPr lang="en-US" dirty="0"/>
            <a:t> </a:t>
          </a:r>
          <a:r>
            <a:rPr lang="en-US" dirty="0" err="1"/>
            <a:t>nó</a:t>
          </a:r>
          <a:r>
            <a:rPr lang="en-US" dirty="0"/>
            <a:t> </a:t>
          </a:r>
          <a:r>
            <a:rPr lang="en-US" dirty="0" err="1"/>
            <a:t>xảy</a:t>
          </a:r>
          <a:r>
            <a:rPr lang="en-US" dirty="0"/>
            <a:t> </a:t>
          </a:r>
          <a:r>
            <a:rPr lang="en-US" dirty="0" err="1"/>
            <a:t>ra.</a:t>
          </a:r>
          <a:endParaRPr lang="en-US" dirty="0"/>
        </a:p>
      </dgm:t>
    </dgm:pt>
    <dgm:pt modelId="{5DFBAF08-797B-46E1-A39A-D7A769168717}" type="parTrans" cxnId="{7352F43E-A76A-4A3F-A257-155FE9893165}">
      <dgm:prSet/>
      <dgm:spPr/>
      <dgm:t>
        <a:bodyPr/>
        <a:lstStyle/>
        <a:p>
          <a:endParaRPr lang="en-US"/>
        </a:p>
      </dgm:t>
    </dgm:pt>
    <dgm:pt modelId="{B3C062CA-2954-4A1E-827A-67B5A1B30AD6}" type="sibTrans" cxnId="{7352F43E-A76A-4A3F-A257-155FE9893165}">
      <dgm:prSet/>
      <dgm:spPr/>
      <dgm:t>
        <a:bodyPr/>
        <a:lstStyle/>
        <a:p>
          <a:endParaRPr lang="en-US"/>
        </a:p>
      </dgm:t>
    </dgm:pt>
    <dgm:pt modelId="{9F7B246B-5968-4B60-89FA-E87D8F608372}">
      <dgm:prSet/>
      <dgm:spPr/>
      <dgm:t>
        <a:bodyPr/>
        <a:lstStyle/>
        <a:p>
          <a:r>
            <a:rPr lang="en-US"/>
            <a:t>Chính sách yêu cầu của người tiêu dùng:</a:t>
          </a:r>
        </a:p>
      </dgm:t>
    </dgm:pt>
    <dgm:pt modelId="{F296BBE3-E07B-4B97-93E2-530F28CF3259}" type="parTrans" cxnId="{72F385F0-1853-48A5-AD56-E0C528DBAAE8}">
      <dgm:prSet/>
      <dgm:spPr/>
      <dgm:t>
        <a:bodyPr/>
        <a:lstStyle/>
        <a:p>
          <a:endParaRPr lang="en-US"/>
        </a:p>
      </dgm:t>
    </dgm:pt>
    <dgm:pt modelId="{800D3F77-F777-456A-B9CE-110B87808262}" type="sibTrans" cxnId="{72F385F0-1853-48A5-AD56-E0C528DBAAE8}">
      <dgm:prSet/>
      <dgm:spPr/>
      <dgm:t>
        <a:bodyPr/>
        <a:lstStyle/>
        <a:p>
          <a:endParaRPr lang="en-US"/>
        </a:p>
      </dgm:t>
    </dgm:pt>
    <dgm:pt modelId="{0F913E5D-8688-4E57-A3DD-816DD0F96FD2}">
      <dgm:prSet/>
      <dgm:spPr/>
      <dgm:t>
        <a:bodyPr/>
        <a:lstStyle/>
        <a:p>
          <a:pPr>
            <a:buFontTx/>
            <a:buChar char="-"/>
          </a:pPr>
          <a:r>
            <a:rPr lang="en-US" dirty="0"/>
            <a:t>Theo </a:t>
          </a:r>
          <a:r>
            <a:rPr lang="en-US" dirty="0" err="1"/>
            <a:t>các</a:t>
          </a:r>
          <a:r>
            <a:rPr lang="en-US" dirty="0"/>
            <a:t> </a:t>
          </a:r>
          <a:r>
            <a:rPr lang="en-US" dirty="0" err="1"/>
            <a:t>điều</a:t>
          </a:r>
          <a:r>
            <a:rPr lang="en-US" dirty="0"/>
            <a:t> </a:t>
          </a:r>
          <a:r>
            <a:rPr lang="en-US" dirty="0" err="1"/>
            <a:t>khoản</a:t>
          </a:r>
          <a:r>
            <a:rPr lang="en-US" dirty="0"/>
            <a:t> FACTA </a:t>
          </a:r>
          <a:r>
            <a:rPr lang="en-US" dirty="0" err="1"/>
            <a:t>mới</a:t>
          </a:r>
          <a:r>
            <a:rPr lang="en-US" dirty="0"/>
            <a:t>, </a:t>
          </a:r>
          <a:r>
            <a:rPr lang="en-US" dirty="0" err="1"/>
            <a:t>người</a:t>
          </a:r>
          <a:r>
            <a:rPr lang="en-US" dirty="0"/>
            <a:t> </a:t>
          </a:r>
          <a:r>
            <a:rPr lang="en-US" dirty="0" err="1"/>
            <a:t>tiêu</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tranh</a:t>
          </a:r>
          <a:r>
            <a:rPr lang="en-US" dirty="0"/>
            <a:t> </a:t>
          </a:r>
          <a:r>
            <a:rPr lang="en-US" dirty="0" err="1"/>
            <a:t>luận</a:t>
          </a:r>
          <a:r>
            <a:rPr lang="en-US" dirty="0"/>
            <a:t> </a:t>
          </a:r>
          <a:r>
            <a:rPr lang="en-US" dirty="0" err="1"/>
            <a:t>trực</a:t>
          </a:r>
          <a:r>
            <a:rPr lang="en-US" dirty="0"/>
            <a:t> </a:t>
          </a:r>
          <a:r>
            <a:rPr lang="en-US" dirty="0" err="1"/>
            <a:t>tiếp</a:t>
          </a:r>
          <a:r>
            <a:rPr lang="en-US" dirty="0"/>
            <a:t> </a:t>
          </a:r>
          <a:r>
            <a:rPr lang="en-US" dirty="0" err="1"/>
            <a:t>về</a:t>
          </a:r>
          <a:r>
            <a:rPr lang="en-US" dirty="0"/>
            <a:t> </a:t>
          </a:r>
          <a:r>
            <a:rPr lang="en-US" dirty="0" err="1"/>
            <a:t>thông</a:t>
          </a:r>
          <a:r>
            <a:rPr lang="en-US" dirty="0"/>
            <a:t> tin </a:t>
          </a:r>
          <a:r>
            <a:rPr lang="en-US" dirty="0" err="1"/>
            <a:t>không</a:t>
          </a:r>
          <a:r>
            <a:rPr lang="en-US" dirty="0"/>
            <a:t> </a:t>
          </a:r>
          <a:r>
            <a:rPr lang="en-US" dirty="0" err="1"/>
            <a:t>chính</a:t>
          </a:r>
          <a:r>
            <a:rPr lang="en-US" dirty="0"/>
            <a:t> </a:t>
          </a:r>
          <a:r>
            <a:rPr lang="en-US" dirty="0" err="1"/>
            <a:t>xác</a:t>
          </a:r>
          <a:r>
            <a:rPr lang="en-US" dirty="0"/>
            <a:t> </a:t>
          </a:r>
          <a:r>
            <a:rPr lang="en-US" dirty="0" err="1"/>
            <a:t>với</a:t>
          </a:r>
          <a:r>
            <a:rPr lang="en-US" dirty="0"/>
            <a:t> </a:t>
          </a:r>
          <a:r>
            <a:rPr lang="en-US" dirty="0" err="1"/>
            <a:t>người</a:t>
          </a:r>
          <a:r>
            <a:rPr lang="en-US" dirty="0"/>
            <a:t> </a:t>
          </a:r>
          <a:r>
            <a:rPr lang="en-US" dirty="0" err="1"/>
            <a:t>cung</a:t>
          </a:r>
          <a:r>
            <a:rPr lang="en-US" dirty="0"/>
            <a:t> </a:t>
          </a:r>
          <a:r>
            <a:rPr lang="en-US" dirty="0" err="1"/>
            <a:t>cấp</a:t>
          </a:r>
          <a:r>
            <a:rPr lang="en-US" dirty="0"/>
            <a:t>.</a:t>
          </a:r>
        </a:p>
      </dgm:t>
    </dgm:pt>
    <dgm:pt modelId="{98330333-F7EC-4B01-8736-86049FCC4A35}" type="parTrans" cxnId="{B5EB9980-03F7-4C37-81D9-3B17C364E3C5}">
      <dgm:prSet/>
      <dgm:spPr/>
      <dgm:t>
        <a:bodyPr/>
        <a:lstStyle/>
        <a:p>
          <a:endParaRPr lang="en-US"/>
        </a:p>
      </dgm:t>
    </dgm:pt>
    <dgm:pt modelId="{0509C7FC-77AE-4EC6-8432-62C73E034DF7}" type="sibTrans" cxnId="{B5EB9980-03F7-4C37-81D9-3B17C364E3C5}">
      <dgm:prSet/>
      <dgm:spPr/>
      <dgm:t>
        <a:bodyPr/>
        <a:lstStyle/>
        <a:p>
          <a:endParaRPr lang="en-US"/>
        </a:p>
      </dgm:t>
    </dgm:pt>
    <dgm:pt modelId="{39B1221F-82B3-448D-AB75-365F30D3C3BC}">
      <dgm:prSet/>
      <dgm:spPr/>
      <dgm:t>
        <a:bodyPr/>
        <a:lstStyle/>
        <a:p>
          <a:pPr>
            <a:buFontTx/>
            <a:buChar char="-"/>
          </a:pPr>
          <a:r>
            <a:rPr lang="en-US" dirty="0" err="1"/>
            <a:t>Người</a:t>
          </a:r>
          <a:r>
            <a:rPr lang="en-US" dirty="0"/>
            <a:t> </a:t>
          </a:r>
          <a:r>
            <a:rPr lang="en-US" dirty="0" err="1"/>
            <a:t>cung</a:t>
          </a:r>
          <a:r>
            <a:rPr lang="en-US" dirty="0"/>
            <a:t> </a:t>
          </a:r>
          <a:r>
            <a:rPr lang="en-US" dirty="0" err="1"/>
            <a:t>cấp</a:t>
          </a:r>
          <a:r>
            <a:rPr lang="en-US" dirty="0"/>
            <a:t> </a:t>
          </a:r>
          <a:r>
            <a:rPr lang="en-US" dirty="0" err="1"/>
            <a:t>nội</a:t>
          </a:r>
          <a:r>
            <a:rPr lang="en-US" dirty="0"/>
            <a:t> </a:t>
          </a:r>
          <a:r>
            <a:rPr lang="en-US" dirty="0" err="1"/>
            <a:t>thất</a:t>
          </a:r>
          <a:r>
            <a:rPr lang="en-US" dirty="0"/>
            <a:t> </a:t>
          </a:r>
          <a:r>
            <a:rPr lang="en-US" dirty="0" err="1"/>
            <a:t>phải</a:t>
          </a:r>
          <a:r>
            <a:rPr lang="en-US" dirty="0"/>
            <a:t> </a:t>
          </a:r>
          <a:r>
            <a:rPr lang="en-US" dirty="0" err="1"/>
            <a:t>điều</a:t>
          </a:r>
          <a:r>
            <a:rPr lang="en-US" dirty="0"/>
            <a:t> </a:t>
          </a:r>
          <a:r>
            <a:rPr lang="en-US" dirty="0" err="1"/>
            <a:t>tra</a:t>
          </a:r>
          <a:r>
            <a:rPr lang="en-US" dirty="0"/>
            <a:t> </a:t>
          </a:r>
          <a:r>
            <a:rPr lang="en-US" dirty="0" err="1"/>
            <a:t>và</a:t>
          </a:r>
          <a:r>
            <a:rPr lang="en-US" dirty="0"/>
            <a:t> </a:t>
          </a:r>
          <a:r>
            <a:rPr lang="en-US" dirty="0" err="1"/>
            <a:t>đưa</a:t>
          </a:r>
          <a:r>
            <a:rPr lang="en-US" dirty="0"/>
            <a:t> </a:t>
          </a:r>
          <a:r>
            <a:rPr lang="en-US" dirty="0" err="1"/>
            <a:t>ra</a:t>
          </a:r>
          <a:r>
            <a:rPr lang="en-US" dirty="0"/>
            <a:t> </a:t>
          </a:r>
          <a:r>
            <a:rPr lang="en-US" dirty="0" err="1"/>
            <a:t>phản</a:t>
          </a:r>
          <a:r>
            <a:rPr lang="en-US" dirty="0"/>
            <a:t> </a:t>
          </a:r>
          <a:r>
            <a:rPr lang="en-US" dirty="0" err="1"/>
            <a:t>hồi</a:t>
          </a:r>
          <a:r>
            <a:rPr lang="en-US" dirty="0"/>
            <a:t> </a:t>
          </a:r>
          <a:r>
            <a:rPr lang="en-US" dirty="0" err="1"/>
            <a:t>kịp</a:t>
          </a:r>
          <a:r>
            <a:rPr lang="en-US" dirty="0"/>
            <a:t> </a:t>
          </a:r>
          <a:r>
            <a:rPr lang="en-US" dirty="0" err="1"/>
            <a:t>thời</a:t>
          </a:r>
          <a:r>
            <a:rPr lang="en-US" dirty="0"/>
            <a:t> </a:t>
          </a:r>
          <a:r>
            <a:rPr lang="en-US" dirty="0" err="1"/>
            <a:t>cho</a:t>
          </a:r>
          <a:r>
            <a:rPr lang="en-US" dirty="0"/>
            <a:t> </a:t>
          </a:r>
          <a:r>
            <a:rPr lang="en-US" dirty="0" err="1"/>
            <a:t>yêu</a:t>
          </a:r>
          <a:r>
            <a:rPr lang="en-US" dirty="0"/>
            <a:t> </a:t>
          </a:r>
          <a:r>
            <a:rPr lang="en-US" dirty="0" err="1"/>
            <a:t>cầu</a:t>
          </a:r>
          <a:r>
            <a:rPr lang="en-US" dirty="0"/>
            <a:t>.</a:t>
          </a:r>
        </a:p>
      </dgm:t>
    </dgm:pt>
    <dgm:pt modelId="{210B6A06-CD03-4568-AEE2-2E4F0E824096}" type="parTrans" cxnId="{F8E05E05-AC3A-4DD6-9AA1-71647F5C19BE}">
      <dgm:prSet/>
      <dgm:spPr/>
      <dgm:t>
        <a:bodyPr/>
        <a:lstStyle/>
        <a:p>
          <a:endParaRPr lang="en-US"/>
        </a:p>
      </dgm:t>
    </dgm:pt>
    <dgm:pt modelId="{9DEF8DEE-5970-4D72-8E34-1584DEDB5F39}" type="sibTrans" cxnId="{F8E05E05-AC3A-4DD6-9AA1-71647F5C19BE}">
      <dgm:prSet/>
      <dgm:spPr/>
      <dgm:t>
        <a:bodyPr/>
        <a:lstStyle/>
        <a:p>
          <a:endParaRPr lang="en-US"/>
        </a:p>
      </dgm:t>
    </dgm:pt>
    <dgm:pt modelId="{032AA1F4-8746-42C8-A744-A24103B117F3}" type="pres">
      <dgm:prSet presAssocID="{B73BD39A-C73D-4DA6-88BE-F5C63EAF933F}" presName="linear" presStyleCnt="0">
        <dgm:presLayoutVars>
          <dgm:dir/>
          <dgm:animLvl val="lvl"/>
          <dgm:resizeHandles val="exact"/>
        </dgm:presLayoutVars>
      </dgm:prSet>
      <dgm:spPr/>
    </dgm:pt>
    <dgm:pt modelId="{BB0AAA97-9315-430A-A207-82F1B00E0ED8}" type="pres">
      <dgm:prSet presAssocID="{01733DB5-68E2-4A46-A045-1DF40079F22E}" presName="parentLin" presStyleCnt="0"/>
      <dgm:spPr/>
    </dgm:pt>
    <dgm:pt modelId="{17893D11-50B0-4B8D-84DB-AF7BA193A97E}" type="pres">
      <dgm:prSet presAssocID="{01733DB5-68E2-4A46-A045-1DF40079F22E}" presName="parentLeftMargin" presStyleLbl="node1" presStyleIdx="0" presStyleCnt="3"/>
      <dgm:spPr/>
    </dgm:pt>
    <dgm:pt modelId="{6E56731D-5E29-45F0-8AA8-25AAC4FEC95A}" type="pres">
      <dgm:prSet presAssocID="{01733DB5-68E2-4A46-A045-1DF40079F22E}" presName="parentText" presStyleLbl="node1" presStyleIdx="0" presStyleCnt="3">
        <dgm:presLayoutVars>
          <dgm:chMax val="0"/>
          <dgm:bulletEnabled val="1"/>
        </dgm:presLayoutVars>
      </dgm:prSet>
      <dgm:spPr/>
    </dgm:pt>
    <dgm:pt modelId="{54EF437D-140A-40D5-9D6E-C60FD5D9782A}" type="pres">
      <dgm:prSet presAssocID="{01733DB5-68E2-4A46-A045-1DF40079F22E}" presName="negativeSpace" presStyleCnt="0"/>
      <dgm:spPr/>
    </dgm:pt>
    <dgm:pt modelId="{568BD62F-AFBA-4E6E-9AF9-78AFD7266160}" type="pres">
      <dgm:prSet presAssocID="{01733DB5-68E2-4A46-A045-1DF40079F22E}" presName="childText" presStyleLbl="conFgAcc1" presStyleIdx="0" presStyleCnt="3">
        <dgm:presLayoutVars>
          <dgm:bulletEnabled val="1"/>
        </dgm:presLayoutVars>
      </dgm:prSet>
      <dgm:spPr/>
    </dgm:pt>
    <dgm:pt modelId="{6F0B39E9-5EC9-4802-9422-444D99A905F4}" type="pres">
      <dgm:prSet presAssocID="{4B9EC826-CA38-4EE2-BDDA-CF7DB421C602}" presName="spaceBetweenRectangles" presStyleCnt="0"/>
      <dgm:spPr/>
    </dgm:pt>
    <dgm:pt modelId="{80C2A56E-296E-4FD3-87C4-A1EB2161B21A}" type="pres">
      <dgm:prSet presAssocID="{FEBC73B8-DC5D-4F07-A5DB-559D3A47272C}" presName="parentLin" presStyleCnt="0"/>
      <dgm:spPr/>
    </dgm:pt>
    <dgm:pt modelId="{03BD526B-7303-421A-BE4E-17FF7183B9DC}" type="pres">
      <dgm:prSet presAssocID="{FEBC73B8-DC5D-4F07-A5DB-559D3A47272C}" presName="parentLeftMargin" presStyleLbl="node1" presStyleIdx="0" presStyleCnt="3"/>
      <dgm:spPr/>
    </dgm:pt>
    <dgm:pt modelId="{DDBBA86B-119E-45A2-8C2E-3EF59410E48E}" type="pres">
      <dgm:prSet presAssocID="{FEBC73B8-DC5D-4F07-A5DB-559D3A47272C}" presName="parentText" presStyleLbl="node1" presStyleIdx="1" presStyleCnt="3">
        <dgm:presLayoutVars>
          <dgm:chMax val="0"/>
          <dgm:bulletEnabled val="1"/>
        </dgm:presLayoutVars>
      </dgm:prSet>
      <dgm:spPr/>
    </dgm:pt>
    <dgm:pt modelId="{9F65499A-69A7-418F-A887-5B481FC73ED3}" type="pres">
      <dgm:prSet presAssocID="{FEBC73B8-DC5D-4F07-A5DB-559D3A47272C}" presName="negativeSpace" presStyleCnt="0"/>
      <dgm:spPr/>
    </dgm:pt>
    <dgm:pt modelId="{B1A4DA67-BE60-4D26-8CD3-3C3DF10B7845}" type="pres">
      <dgm:prSet presAssocID="{FEBC73B8-DC5D-4F07-A5DB-559D3A47272C}" presName="childText" presStyleLbl="conFgAcc1" presStyleIdx="1" presStyleCnt="3">
        <dgm:presLayoutVars>
          <dgm:bulletEnabled val="1"/>
        </dgm:presLayoutVars>
      </dgm:prSet>
      <dgm:spPr/>
    </dgm:pt>
    <dgm:pt modelId="{BA070474-78DF-4203-854D-A2CECD4514B4}" type="pres">
      <dgm:prSet presAssocID="{FCD51CDA-4D64-4561-92DB-709774F65E13}" presName="spaceBetweenRectangles" presStyleCnt="0"/>
      <dgm:spPr/>
    </dgm:pt>
    <dgm:pt modelId="{7E2C84A5-9AB3-4FA2-A589-68603A2B7FC2}" type="pres">
      <dgm:prSet presAssocID="{9F7B246B-5968-4B60-89FA-E87D8F608372}" presName="parentLin" presStyleCnt="0"/>
      <dgm:spPr/>
    </dgm:pt>
    <dgm:pt modelId="{90700622-E57E-4E62-A975-27D1E1D3FA56}" type="pres">
      <dgm:prSet presAssocID="{9F7B246B-5968-4B60-89FA-E87D8F608372}" presName="parentLeftMargin" presStyleLbl="node1" presStyleIdx="1" presStyleCnt="3"/>
      <dgm:spPr/>
    </dgm:pt>
    <dgm:pt modelId="{ECC0B3F2-52FB-4E04-85ED-A32D1555CAD7}" type="pres">
      <dgm:prSet presAssocID="{9F7B246B-5968-4B60-89FA-E87D8F608372}" presName="parentText" presStyleLbl="node1" presStyleIdx="2" presStyleCnt="3">
        <dgm:presLayoutVars>
          <dgm:chMax val="0"/>
          <dgm:bulletEnabled val="1"/>
        </dgm:presLayoutVars>
      </dgm:prSet>
      <dgm:spPr/>
    </dgm:pt>
    <dgm:pt modelId="{1996A4CF-FCA0-4233-97E0-9B927FC83AA9}" type="pres">
      <dgm:prSet presAssocID="{9F7B246B-5968-4B60-89FA-E87D8F608372}" presName="negativeSpace" presStyleCnt="0"/>
      <dgm:spPr/>
    </dgm:pt>
    <dgm:pt modelId="{C4C496D7-DECA-45F4-AC67-AE98393E7913}" type="pres">
      <dgm:prSet presAssocID="{9F7B246B-5968-4B60-89FA-E87D8F608372}" presName="childText" presStyleLbl="conFgAcc1" presStyleIdx="2" presStyleCnt="3">
        <dgm:presLayoutVars>
          <dgm:bulletEnabled val="1"/>
        </dgm:presLayoutVars>
      </dgm:prSet>
      <dgm:spPr/>
    </dgm:pt>
  </dgm:ptLst>
  <dgm:cxnLst>
    <dgm:cxn modelId="{EF58DB00-6148-412F-8825-44F7FE036178}" type="presOf" srcId="{2AF1F2E2-6CE2-4DA2-ADB2-5A761172744C}" destId="{568BD62F-AFBA-4E6E-9AF9-78AFD7266160}" srcOrd="0" destOrd="0" presId="urn:microsoft.com/office/officeart/2005/8/layout/list1"/>
    <dgm:cxn modelId="{F8E05E05-AC3A-4DD6-9AA1-71647F5C19BE}" srcId="{9F7B246B-5968-4B60-89FA-E87D8F608372}" destId="{39B1221F-82B3-448D-AB75-365F30D3C3BC}" srcOrd="1" destOrd="0" parTransId="{210B6A06-CD03-4568-AEE2-2E4F0E824096}" sibTransId="{9DEF8DEE-5970-4D72-8E34-1584DEDB5F39}"/>
    <dgm:cxn modelId="{8FAB0209-C18D-4E85-A8BF-E80F3223F100}" type="presOf" srcId="{B73BD39A-C73D-4DA6-88BE-F5C63EAF933F}" destId="{032AA1F4-8746-42C8-A744-A24103B117F3}" srcOrd="0" destOrd="0" presId="urn:microsoft.com/office/officeart/2005/8/layout/list1"/>
    <dgm:cxn modelId="{D7A7ED0C-596B-44CB-8B91-0CFCDF2E9E73}" type="presOf" srcId="{9F7B246B-5968-4B60-89FA-E87D8F608372}" destId="{ECC0B3F2-52FB-4E04-85ED-A32D1555CAD7}" srcOrd="1" destOrd="0" presId="urn:microsoft.com/office/officeart/2005/8/layout/list1"/>
    <dgm:cxn modelId="{7A08870F-8082-472B-B70A-659197D57A24}" type="presOf" srcId="{FEBC73B8-DC5D-4F07-A5DB-559D3A47272C}" destId="{03BD526B-7303-421A-BE4E-17FF7183B9DC}" srcOrd="0" destOrd="0" presId="urn:microsoft.com/office/officeart/2005/8/layout/list1"/>
    <dgm:cxn modelId="{5214FC12-804C-4EFB-9B71-A91DE5643205}" srcId="{01733DB5-68E2-4A46-A045-1DF40079F22E}" destId="{33BA5506-3F16-4E91-95F1-D28845CFCF95}" srcOrd="1" destOrd="0" parTransId="{26A3EC2B-1FE0-4BB8-B10A-6973502F4A12}" sibTransId="{EFCECA27-352C-4123-BAC3-C6125089B074}"/>
    <dgm:cxn modelId="{F50F552D-DD29-4BBE-B9B3-D09F2DBC5D28}" type="presOf" srcId="{01733DB5-68E2-4A46-A045-1DF40079F22E}" destId="{6E56731D-5E29-45F0-8AA8-25AAC4FEC95A}" srcOrd="1" destOrd="0" presId="urn:microsoft.com/office/officeart/2005/8/layout/list1"/>
    <dgm:cxn modelId="{7352F43E-A76A-4A3F-A257-155FE9893165}" srcId="{FEBC73B8-DC5D-4F07-A5DB-559D3A47272C}" destId="{799695D6-61BB-45B3-A3CC-837A7477001F}" srcOrd="0" destOrd="0" parTransId="{5DFBAF08-797B-46E1-A39A-D7A769168717}" sibTransId="{B3C062CA-2954-4A1E-827A-67B5A1B30AD6}"/>
    <dgm:cxn modelId="{5AE74340-0A79-4552-B045-02E611863770}" srcId="{B73BD39A-C73D-4DA6-88BE-F5C63EAF933F}" destId="{01733DB5-68E2-4A46-A045-1DF40079F22E}" srcOrd="0" destOrd="0" parTransId="{C35574E5-5F92-470E-83D9-CA3F4E741DB7}" sibTransId="{4B9EC826-CA38-4EE2-BDDA-CF7DB421C602}"/>
    <dgm:cxn modelId="{F30B2447-AE8E-4D4A-BEFA-2AFFD3C85907}" type="presOf" srcId="{01733DB5-68E2-4A46-A045-1DF40079F22E}" destId="{17893D11-50B0-4B8D-84DB-AF7BA193A97E}" srcOrd="0" destOrd="0" presId="urn:microsoft.com/office/officeart/2005/8/layout/list1"/>
    <dgm:cxn modelId="{C7FE8947-03CF-4FC3-B3D5-893609DEC9E2}" type="presOf" srcId="{0F913E5D-8688-4E57-A3DD-816DD0F96FD2}" destId="{C4C496D7-DECA-45F4-AC67-AE98393E7913}" srcOrd="0" destOrd="0" presId="urn:microsoft.com/office/officeart/2005/8/layout/list1"/>
    <dgm:cxn modelId="{8965D148-F55C-435B-9BDB-F70C98F91B49}" type="presOf" srcId="{39B1221F-82B3-448D-AB75-365F30D3C3BC}" destId="{C4C496D7-DECA-45F4-AC67-AE98393E7913}" srcOrd="0" destOrd="1" presId="urn:microsoft.com/office/officeart/2005/8/layout/list1"/>
    <dgm:cxn modelId="{E71C2C4A-5711-40A3-A94A-52E13C21B2D3}" type="presOf" srcId="{799695D6-61BB-45B3-A3CC-837A7477001F}" destId="{B1A4DA67-BE60-4D26-8CD3-3C3DF10B7845}" srcOrd="0" destOrd="0" presId="urn:microsoft.com/office/officeart/2005/8/layout/list1"/>
    <dgm:cxn modelId="{17F58A6A-2DA9-421F-9578-AF3C548C5B8D}" type="presOf" srcId="{9F7B246B-5968-4B60-89FA-E87D8F608372}" destId="{90700622-E57E-4E62-A975-27D1E1D3FA56}" srcOrd="0" destOrd="0" presId="urn:microsoft.com/office/officeart/2005/8/layout/list1"/>
    <dgm:cxn modelId="{AB422151-4D38-47C4-AB57-6540DA899C56}" type="presOf" srcId="{FEBC73B8-DC5D-4F07-A5DB-559D3A47272C}" destId="{DDBBA86B-119E-45A2-8C2E-3EF59410E48E}" srcOrd="1" destOrd="0" presId="urn:microsoft.com/office/officeart/2005/8/layout/list1"/>
    <dgm:cxn modelId="{30D2A875-2FB2-4187-B26F-9B8A98709055}" type="presOf" srcId="{33BA5506-3F16-4E91-95F1-D28845CFCF95}" destId="{568BD62F-AFBA-4E6E-9AF9-78AFD7266160}" srcOrd="0" destOrd="1" presId="urn:microsoft.com/office/officeart/2005/8/layout/list1"/>
    <dgm:cxn modelId="{B5EB9980-03F7-4C37-81D9-3B17C364E3C5}" srcId="{9F7B246B-5968-4B60-89FA-E87D8F608372}" destId="{0F913E5D-8688-4E57-A3DD-816DD0F96FD2}" srcOrd="0" destOrd="0" parTransId="{98330333-F7EC-4B01-8736-86049FCC4A35}" sibTransId="{0509C7FC-77AE-4EC6-8432-62C73E034DF7}"/>
    <dgm:cxn modelId="{E0057A84-9744-4C1D-AB20-79A18D359DA3}" srcId="{01733DB5-68E2-4A46-A045-1DF40079F22E}" destId="{2AF1F2E2-6CE2-4DA2-ADB2-5A761172744C}" srcOrd="0" destOrd="0" parTransId="{9124FCB0-F267-41EB-9631-21D87218B251}" sibTransId="{709099D9-4E0B-4EC5-85F7-60BD4689603F}"/>
    <dgm:cxn modelId="{736404CB-71BC-44C2-9994-BC05D8A08CE5}" srcId="{B73BD39A-C73D-4DA6-88BE-F5C63EAF933F}" destId="{FEBC73B8-DC5D-4F07-A5DB-559D3A47272C}" srcOrd="1" destOrd="0" parTransId="{CC69276E-0D34-41BA-82FE-58C21BC4E23B}" sibTransId="{FCD51CDA-4D64-4561-92DB-709774F65E13}"/>
    <dgm:cxn modelId="{72F385F0-1853-48A5-AD56-E0C528DBAAE8}" srcId="{B73BD39A-C73D-4DA6-88BE-F5C63EAF933F}" destId="{9F7B246B-5968-4B60-89FA-E87D8F608372}" srcOrd="2" destOrd="0" parTransId="{F296BBE3-E07B-4B97-93E2-530F28CF3259}" sibTransId="{800D3F77-F777-456A-B9CE-110B87808262}"/>
    <dgm:cxn modelId="{464F7CAD-1000-4222-A4CA-0AB1656CB21D}" type="presParOf" srcId="{032AA1F4-8746-42C8-A744-A24103B117F3}" destId="{BB0AAA97-9315-430A-A207-82F1B00E0ED8}" srcOrd="0" destOrd="0" presId="urn:microsoft.com/office/officeart/2005/8/layout/list1"/>
    <dgm:cxn modelId="{E5D7077B-97C4-4105-8738-D1707AD0D46C}" type="presParOf" srcId="{BB0AAA97-9315-430A-A207-82F1B00E0ED8}" destId="{17893D11-50B0-4B8D-84DB-AF7BA193A97E}" srcOrd="0" destOrd="0" presId="urn:microsoft.com/office/officeart/2005/8/layout/list1"/>
    <dgm:cxn modelId="{9C2D23D2-C8E5-4574-B40D-1196F2E62F3B}" type="presParOf" srcId="{BB0AAA97-9315-430A-A207-82F1B00E0ED8}" destId="{6E56731D-5E29-45F0-8AA8-25AAC4FEC95A}" srcOrd="1" destOrd="0" presId="urn:microsoft.com/office/officeart/2005/8/layout/list1"/>
    <dgm:cxn modelId="{8EA789D7-0494-4C06-BD90-FD586C19ED54}" type="presParOf" srcId="{032AA1F4-8746-42C8-A744-A24103B117F3}" destId="{54EF437D-140A-40D5-9D6E-C60FD5D9782A}" srcOrd="1" destOrd="0" presId="urn:microsoft.com/office/officeart/2005/8/layout/list1"/>
    <dgm:cxn modelId="{3B92635E-EA74-4915-ABC1-636031D4C257}" type="presParOf" srcId="{032AA1F4-8746-42C8-A744-A24103B117F3}" destId="{568BD62F-AFBA-4E6E-9AF9-78AFD7266160}" srcOrd="2" destOrd="0" presId="urn:microsoft.com/office/officeart/2005/8/layout/list1"/>
    <dgm:cxn modelId="{7EB07C6D-F934-4EB1-8B44-2CF403B16F95}" type="presParOf" srcId="{032AA1F4-8746-42C8-A744-A24103B117F3}" destId="{6F0B39E9-5EC9-4802-9422-444D99A905F4}" srcOrd="3" destOrd="0" presId="urn:microsoft.com/office/officeart/2005/8/layout/list1"/>
    <dgm:cxn modelId="{9F0857C1-70C7-4D49-8FC1-3284E59ED685}" type="presParOf" srcId="{032AA1F4-8746-42C8-A744-A24103B117F3}" destId="{80C2A56E-296E-4FD3-87C4-A1EB2161B21A}" srcOrd="4" destOrd="0" presId="urn:microsoft.com/office/officeart/2005/8/layout/list1"/>
    <dgm:cxn modelId="{C05A2B5A-BEE9-4018-BD46-F581B11E36D2}" type="presParOf" srcId="{80C2A56E-296E-4FD3-87C4-A1EB2161B21A}" destId="{03BD526B-7303-421A-BE4E-17FF7183B9DC}" srcOrd="0" destOrd="0" presId="urn:microsoft.com/office/officeart/2005/8/layout/list1"/>
    <dgm:cxn modelId="{862B0305-B51B-4970-B21C-B9BB11D58F7C}" type="presParOf" srcId="{80C2A56E-296E-4FD3-87C4-A1EB2161B21A}" destId="{DDBBA86B-119E-45A2-8C2E-3EF59410E48E}" srcOrd="1" destOrd="0" presId="urn:microsoft.com/office/officeart/2005/8/layout/list1"/>
    <dgm:cxn modelId="{D1211EC4-5F90-4F97-BDAD-94C0FF365A6B}" type="presParOf" srcId="{032AA1F4-8746-42C8-A744-A24103B117F3}" destId="{9F65499A-69A7-418F-A887-5B481FC73ED3}" srcOrd="5" destOrd="0" presId="urn:microsoft.com/office/officeart/2005/8/layout/list1"/>
    <dgm:cxn modelId="{0FF8AD66-A1EE-4A80-8F98-C71F0AB55F4A}" type="presParOf" srcId="{032AA1F4-8746-42C8-A744-A24103B117F3}" destId="{B1A4DA67-BE60-4D26-8CD3-3C3DF10B7845}" srcOrd="6" destOrd="0" presId="urn:microsoft.com/office/officeart/2005/8/layout/list1"/>
    <dgm:cxn modelId="{08958174-F154-4E47-8460-B23834F41C71}" type="presParOf" srcId="{032AA1F4-8746-42C8-A744-A24103B117F3}" destId="{BA070474-78DF-4203-854D-A2CECD4514B4}" srcOrd="7" destOrd="0" presId="urn:microsoft.com/office/officeart/2005/8/layout/list1"/>
    <dgm:cxn modelId="{D17D5F73-FCA9-4B37-A93A-D5D0758355E2}" type="presParOf" srcId="{032AA1F4-8746-42C8-A744-A24103B117F3}" destId="{7E2C84A5-9AB3-4FA2-A589-68603A2B7FC2}" srcOrd="8" destOrd="0" presId="urn:microsoft.com/office/officeart/2005/8/layout/list1"/>
    <dgm:cxn modelId="{3F1636C2-8884-4449-8ED9-D716BA7B46F5}" type="presParOf" srcId="{7E2C84A5-9AB3-4FA2-A589-68603A2B7FC2}" destId="{90700622-E57E-4E62-A975-27D1E1D3FA56}" srcOrd="0" destOrd="0" presId="urn:microsoft.com/office/officeart/2005/8/layout/list1"/>
    <dgm:cxn modelId="{AE1FA2A3-5B81-450C-BA76-527C274BED95}" type="presParOf" srcId="{7E2C84A5-9AB3-4FA2-A589-68603A2B7FC2}" destId="{ECC0B3F2-52FB-4E04-85ED-A32D1555CAD7}" srcOrd="1" destOrd="0" presId="urn:microsoft.com/office/officeart/2005/8/layout/list1"/>
    <dgm:cxn modelId="{F2D2B5E6-4C86-48B0-AF1D-4544768F49AF}" type="presParOf" srcId="{032AA1F4-8746-42C8-A744-A24103B117F3}" destId="{1996A4CF-FCA0-4233-97E0-9B927FC83AA9}" srcOrd="9" destOrd="0" presId="urn:microsoft.com/office/officeart/2005/8/layout/list1"/>
    <dgm:cxn modelId="{4B751B75-8989-40A2-888B-0D4DC4E5E64A}" type="presParOf" srcId="{032AA1F4-8746-42C8-A744-A24103B117F3}" destId="{C4C496D7-DECA-45F4-AC67-AE98393E791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BC651719-43D1-4888-8D75-A64D630F529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B58650D-915C-43C3-8D68-08990C3D0C36}">
      <dgm:prSet/>
      <dgm:spPr/>
      <dgm:t>
        <a:bodyPr/>
        <a:lstStyle/>
        <a:p>
          <a:r>
            <a:rPr lang="en-US"/>
            <a:t>Thông báo người tiêu dùng:</a:t>
          </a:r>
        </a:p>
      </dgm:t>
    </dgm:pt>
    <dgm:pt modelId="{2EEF795D-F916-4E6C-853C-9A1F69B98F4A}" type="parTrans" cxnId="{C9DF2B5B-1EEB-4286-8A62-1BBE0569F9BC}">
      <dgm:prSet/>
      <dgm:spPr/>
      <dgm:t>
        <a:bodyPr/>
        <a:lstStyle/>
        <a:p>
          <a:endParaRPr lang="en-US"/>
        </a:p>
      </dgm:t>
    </dgm:pt>
    <dgm:pt modelId="{300C77B2-0CF3-401F-B8B3-03A7E4BF4219}" type="sibTrans" cxnId="{C9DF2B5B-1EEB-4286-8A62-1BBE0569F9BC}">
      <dgm:prSet/>
      <dgm:spPr/>
      <dgm:t>
        <a:bodyPr/>
        <a:lstStyle/>
        <a:p>
          <a:endParaRPr lang="en-US"/>
        </a:p>
      </dgm:t>
    </dgm:pt>
    <dgm:pt modelId="{C748E392-47C4-42F9-B9DE-B36E29AE38C5}">
      <dgm:prSet/>
      <dgm:spPr/>
      <dgm:t>
        <a:bodyPr/>
        <a:lstStyle/>
        <a:p>
          <a:pPr>
            <a:buFontTx/>
            <a:buChar char="-"/>
          </a:pPr>
          <a:r>
            <a:rPr lang="en-US" dirty="0" err="1"/>
            <a:t>Một</a:t>
          </a:r>
          <a:r>
            <a:rPr lang="en-US" dirty="0"/>
            <a:t> </a:t>
          </a:r>
          <a:r>
            <a:rPr lang="en-US" dirty="0" err="1"/>
            <a:t>điều</a:t>
          </a:r>
          <a:r>
            <a:rPr lang="en-US" dirty="0"/>
            <a:t> </a:t>
          </a:r>
          <a:r>
            <a:rPr lang="en-US" dirty="0" err="1"/>
            <a:t>khoản</a:t>
          </a:r>
          <a:r>
            <a:rPr lang="en-US" dirty="0"/>
            <a:t> </a:t>
          </a:r>
          <a:r>
            <a:rPr lang="en-US" dirty="0" err="1"/>
            <a:t>mới</a:t>
          </a:r>
          <a:r>
            <a:rPr lang="en-US" dirty="0"/>
            <a:t> </a:t>
          </a:r>
          <a:r>
            <a:rPr lang="en-US" dirty="0" err="1"/>
            <a:t>của</a:t>
          </a:r>
          <a:r>
            <a:rPr lang="en-US" dirty="0"/>
            <a:t> FACTA </a:t>
          </a:r>
          <a:r>
            <a:rPr lang="en-US" dirty="0" err="1"/>
            <a:t>là</a:t>
          </a:r>
          <a:r>
            <a:rPr lang="en-US" dirty="0"/>
            <a:t> </a:t>
          </a:r>
          <a:r>
            <a:rPr lang="en-US" dirty="0" err="1"/>
            <a:t>người</a:t>
          </a:r>
          <a:r>
            <a:rPr lang="en-US" dirty="0"/>
            <a:t> </a:t>
          </a:r>
          <a:r>
            <a:rPr lang="en-US" dirty="0" err="1"/>
            <a:t>tiêu</a:t>
          </a:r>
          <a:r>
            <a:rPr lang="en-US" dirty="0"/>
            <a:t> </a:t>
          </a:r>
          <a:r>
            <a:rPr lang="en-US" dirty="0" err="1"/>
            <a:t>dùng</a:t>
          </a:r>
          <a:r>
            <a:rPr lang="en-US" dirty="0"/>
            <a:t> </a:t>
          </a:r>
          <a:r>
            <a:rPr lang="en-US" dirty="0" err="1"/>
            <a:t>sẽ</a:t>
          </a:r>
          <a:r>
            <a:rPr lang="en-US" dirty="0"/>
            <a:t> </a:t>
          </a:r>
          <a:r>
            <a:rPr lang="en-US" dirty="0" err="1"/>
            <a:t>nhận</a:t>
          </a:r>
          <a:r>
            <a:rPr lang="en-US" dirty="0"/>
            <a:t> </a:t>
          </a:r>
          <a:r>
            <a:rPr lang="en-US" dirty="0" err="1"/>
            <a:t>được</a:t>
          </a:r>
          <a:r>
            <a:rPr lang="en-US" dirty="0"/>
            <a:t> </a:t>
          </a:r>
          <a:r>
            <a:rPr lang="en-US" dirty="0" err="1"/>
            <a:t>thông</a:t>
          </a:r>
          <a:r>
            <a:rPr lang="en-US" dirty="0"/>
            <a:t> </a:t>
          </a:r>
          <a:r>
            <a:rPr lang="en-US" dirty="0" err="1"/>
            <a:t>báo</a:t>
          </a:r>
          <a:r>
            <a:rPr lang="en-US" dirty="0"/>
            <a:t> </a:t>
          </a:r>
          <a:r>
            <a:rPr lang="en-US" dirty="0" err="1"/>
            <a:t>trước</a:t>
          </a:r>
          <a:r>
            <a:rPr lang="en-US" dirty="0"/>
            <a:t> </a:t>
          </a:r>
          <a:r>
            <a:rPr lang="en-US" dirty="0" err="1"/>
            <a:t>hoặc</a:t>
          </a:r>
          <a:r>
            <a:rPr lang="en-US" dirty="0"/>
            <a:t> </a:t>
          </a:r>
          <a:r>
            <a:rPr lang="en-US" dirty="0" err="1"/>
            <a:t>trong</a:t>
          </a:r>
          <a:r>
            <a:rPr lang="en-US" dirty="0"/>
            <a:t> </a:t>
          </a:r>
          <a:r>
            <a:rPr lang="en-US" dirty="0" err="1"/>
            <a:t>vòng</a:t>
          </a:r>
          <a:r>
            <a:rPr lang="en-US" dirty="0"/>
            <a:t> 30 </a:t>
          </a:r>
          <a:r>
            <a:rPr lang="en-US" dirty="0" err="1"/>
            <a:t>ngày</a:t>
          </a:r>
          <a:r>
            <a:rPr lang="en-US" dirty="0"/>
            <a:t> </a:t>
          </a:r>
          <a:r>
            <a:rPr lang="en-US" dirty="0" err="1"/>
            <a:t>kể</a:t>
          </a:r>
          <a:r>
            <a:rPr lang="en-US" dirty="0"/>
            <a:t> </a:t>
          </a:r>
          <a:r>
            <a:rPr lang="en-US" dirty="0" err="1"/>
            <a:t>từ</a:t>
          </a:r>
          <a:r>
            <a:rPr lang="en-US" dirty="0"/>
            <a:t> </a:t>
          </a:r>
          <a:r>
            <a:rPr lang="en-US" dirty="0" err="1"/>
            <a:t>ngày</a:t>
          </a:r>
          <a:r>
            <a:rPr lang="en-US" dirty="0"/>
            <a:t> </a:t>
          </a:r>
          <a:r>
            <a:rPr lang="en-US" dirty="0" err="1"/>
            <a:t>thông</a:t>
          </a:r>
          <a:r>
            <a:rPr lang="en-US" dirty="0"/>
            <a:t> tin “</a:t>
          </a:r>
          <a:r>
            <a:rPr lang="en-US" dirty="0" err="1"/>
            <a:t>tiêu</a:t>
          </a:r>
          <a:r>
            <a:rPr lang="en-US" dirty="0"/>
            <a:t> </a:t>
          </a:r>
          <a:r>
            <a:rPr lang="en-US" dirty="0" err="1"/>
            <a:t>cực</a:t>
          </a:r>
          <a:r>
            <a:rPr lang="en-US" dirty="0"/>
            <a:t>” </a:t>
          </a:r>
          <a:r>
            <a:rPr lang="en-US" dirty="0" err="1"/>
            <a:t>được</a:t>
          </a:r>
          <a:r>
            <a:rPr lang="en-US" dirty="0"/>
            <a:t> </a:t>
          </a:r>
          <a:r>
            <a:rPr lang="en-US" dirty="0" err="1"/>
            <a:t>báo</a:t>
          </a:r>
          <a:r>
            <a:rPr lang="en-US" dirty="0"/>
            <a:t> </a:t>
          </a:r>
          <a:r>
            <a:rPr lang="en-US" dirty="0" err="1"/>
            <a:t>cáo</a:t>
          </a:r>
          <a:r>
            <a:rPr lang="en-US" dirty="0"/>
            <a:t> </a:t>
          </a:r>
          <a:r>
            <a:rPr lang="en-US" dirty="0" err="1"/>
            <a:t>cho</a:t>
          </a:r>
          <a:r>
            <a:rPr lang="en-US" dirty="0"/>
            <a:t> </a:t>
          </a:r>
          <a:r>
            <a:rPr lang="en-US" dirty="0" err="1"/>
            <a:t>cơ</a:t>
          </a:r>
          <a:r>
            <a:rPr lang="en-US" dirty="0"/>
            <a:t> </a:t>
          </a:r>
          <a:r>
            <a:rPr lang="en-US" dirty="0" err="1"/>
            <a:t>quan</a:t>
          </a:r>
          <a:r>
            <a:rPr lang="en-US" dirty="0"/>
            <a:t> </a:t>
          </a:r>
          <a:r>
            <a:rPr lang="en-US" dirty="0" err="1"/>
            <a:t>tín</a:t>
          </a:r>
          <a:r>
            <a:rPr lang="en-US" dirty="0"/>
            <a:t> </a:t>
          </a:r>
          <a:r>
            <a:rPr lang="en-US" dirty="0" err="1"/>
            <a:t>dụng</a:t>
          </a:r>
          <a:r>
            <a:rPr lang="en-US" dirty="0"/>
            <a:t>.</a:t>
          </a:r>
        </a:p>
      </dgm:t>
    </dgm:pt>
    <dgm:pt modelId="{75DD44A1-308B-4B1B-8293-E5EE2D41B92B}" type="parTrans" cxnId="{F22ED77C-1E39-4AA2-8693-8624DAD6C1BF}">
      <dgm:prSet/>
      <dgm:spPr/>
      <dgm:t>
        <a:bodyPr/>
        <a:lstStyle/>
        <a:p>
          <a:endParaRPr lang="en-US"/>
        </a:p>
      </dgm:t>
    </dgm:pt>
    <dgm:pt modelId="{6BA580C8-C47E-47D0-AF96-96933FB911F9}" type="sibTrans" cxnId="{F22ED77C-1E39-4AA2-8693-8624DAD6C1BF}">
      <dgm:prSet/>
      <dgm:spPr/>
      <dgm:t>
        <a:bodyPr/>
        <a:lstStyle/>
        <a:p>
          <a:endParaRPr lang="en-US"/>
        </a:p>
      </dgm:t>
    </dgm:pt>
    <dgm:pt modelId="{26ED8D35-7E6C-4528-8A49-0C2E7C51B6B1}">
      <dgm:prSet/>
      <dgm:spPr/>
      <dgm:t>
        <a:bodyPr/>
        <a:lstStyle/>
        <a:p>
          <a:r>
            <a:rPr lang="en-US"/>
            <a:t>Chính sách và thủ tục tuyển dụng:</a:t>
          </a:r>
        </a:p>
      </dgm:t>
    </dgm:pt>
    <dgm:pt modelId="{147B1BD7-F3C6-49B7-BE6B-D3BFCA7FD9BD}" type="parTrans" cxnId="{55A9E537-FA03-4137-9F8D-B14465B75484}">
      <dgm:prSet/>
      <dgm:spPr/>
      <dgm:t>
        <a:bodyPr/>
        <a:lstStyle/>
        <a:p>
          <a:endParaRPr lang="en-US"/>
        </a:p>
      </dgm:t>
    </dgm:pt>
    <dgm:pt modelId="{88CB9240-507E-48FC-8102-F2260D041E77}" type="sibTrans" cxnId="{55A9E537-FA03-4137-9F8D-B14465B75484}">
      <dgm:prSet/>
      <dgm:spPr/>
      <dgm:t>
        <a:bodyPr/>
        <a:lstStyle/>
        <a:p>
          <a:endParaRPr lang="en-US"/>
        </a:p>
      </dgm:t>
    </dgm:pt>
    <dgm:pt modelId="{87DB2C7A-A3E6-4B93-B25D-3FC33E3AA151}">
      <dgm:prSet/>
      <dgm:spPr/>
      <dgm:t>
        <a:bodyPr/>
        <a:lstStyle/>
        <a:p>
          <a:pPr>
            <a:buFontTx/>
            <a:buChar char="-"/>
          </a:pPr>
          <a:r>
            <a:rPr lang="en-US" dirty="0" err="1"/>
            <a:t>Tổ</a:t>
          </a:r>
          <a:r>
            <a:rPr lang="en-US" dirty="0"/>
            <a:t> </a:t>
          </a:r>
          <a:r>
            <a:rPr lang="en-US" dirty="0" err="1"/>
            <a:t>chức</a:t>
          </a:r>
          <a:r>
            <a:rPr lang="en-US" dirty="0"/>
            <a:t> </a:t>
          </a:r>
          <a:r>
            <a:rPr lang="en-US" dirty="0" err="1"/>
            <a:t>nên</a:t>
          </a:r>
          <a:r>
            <a:rPr lang="en-US" dirty="0"/>
            <a:t> </a:t>
          </a:r>
          <a:r>
            <a:rPr lang="en-US" dirty="0" err="1"/>
            <a:t>có</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tuyển</a:t>
          </a:r>
          <a:r>
            <a:rPr lang="en-US" dirty="0"/>
            <a:t> </a:t>
          </a:r>
          <a:r>
            <a:rPr lang="en-US" dirty="0" err="1"/>
            <a:t>dụng</a:t>
          </a:r>
          <a:r>
            <a:rPr lang="en-US" dirty="0"/>
            <a:t> </a:t>
          </a:r>
          <a:r>
            <a:rPr lang="en-US" dirty="0" err="1"/>
            <a:t>yêu</a:t>
          </a:r>
          <a:r>
            <a:rPr lang="en-US" dirty="0"/>
            <a:t> </a:t>
          </a:r>
          <a:r>
            <a:rPr lang="en-US" dirty="0" err="1"/>
            <a:t>cầu</a:t>
          </a:r>
          <a:r>
            <a:rPr lang="en-US" dirty="0"/>
            <a:t> </a:t>
          </a:r>
          <a:r>
            <a:rPr lang="en-US" dirty="0" err="1"/>
            <a:t>sàng</a:t>
          </a:r>
          <a:r>
            <a:rPr lang="en-US" dirty="0"/>
            <a:t> </a:t>
          </a:r>
          <a:r>
            <a:rPr lang="en-US" dirty="0" err="1"/>
            <a:t>lọc</a:t>
          </a:r>
          <a:r>
            <a:rPr lang="en-US" dirty="0"/>
            <a:t> ma </a:t>
          </a:r>
          <a:r>
            <a:rPr lang="en-US" dirty="0" err="1"/>
            <a:t>túy</a:t>
          </a:r>
          <a:r>
            <a:rPr lang="en-US" dirty="0"/>
            <a:t>, </a:t>
          </a:r>
          <a:r>
            <a:rPr lang="en-US" dirty="0" err="1"/>
            <a:t>kiểm</a:t>
          </a:r>
          <a:r>
            <a:rPr lang="en-US" dirty="0"/>
            <a:t> </a:t>
          </a:r>
          <a:r>
            <a:rPr lang="en-US" dirty="0" err="1"/>
            <a:t>tra</a:t>
          </a:r>
          <a:r>
            <a:rPr lang="en-US" dirty="0"/>
            <a:t> </a:t>
          </a:r>
          <a:r>
            <a:rPr lang="en-US" dirty="0" err="1"/>
            <a:t>tín</a:t>
          </a:r>
          <a:r>
            <a:rPr lang="en-US" dirty="0"/>
            <a:t> </a:t>
          </a:r>
          <a:r>
            <a:rPr lang="en-US" dirty="0" err="1"/>
            <a:t>dụng</a:t>
          </a:r>
          <a:r>
            <a:rPr lang="en-US" dirty="0"/>
            <a:t> </a:t>
          </a:r>
          <a:r>
            <a:rPr lang="en-US" dirty="0" err="1"/>
            <a:t>hoặc</a:t>
          </a:r>
          <a:r>
            <a:rPr lang="en-US" dirty="0"/>
            <a:t> </a:t>
          </a:r>
          <a:r>
            <a:rPr lang="en-US" dirty="0" err="1"/>
            <a:t>kiểm</a:t>
          </a:r>
          <a:r>
            <a:rPr lang="en-US" dirty="0"/>
            <a:t> </a:t>
          </a:r>
          <a:r>
            <a:rPr lang="en-US" dirty="0" err="1"/>
            <a:t>tra</a:t>
          </a:r>
          <a:r>
            <a:rPr lang="en-US" dirty="0"/>
            <a:t> </a:t>
          </a:r>
          <a:r>
            <a:rPr lang="en-US" dirty="0" err="1"/>
            <a:t>lý</a:t>
          </a:r>
          <a:r>
            <a:rPr lang="en-US" dirty="0"/>
            <a:t> </a:t>
          </a:r>
          <a:r>
            <a:rPr lang="en-US" dirty="0" err="1"/>
            <a:t>lịch</a:t>
          </a:r>
          <a:r>
            <a:rPr lang="en-US" dirty="0"/>
            <a:t>, </a:t>
          </a:r>
          <a:r>
            <a:rPr lang="en-US" dirty="0" err="1"/>
            <a:t>đặc</a:t>
          </a:r>
          <a:r>
            <a:rPr lang="en-US" dirty="0"/>
            <a:t> </a:t>
          </a:r>
          <a:r>
            <a:rPr lang="en-US" dirty="0" err="1"/>
            <a:t>biệt</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chủ</a:t>
          </a:r>
          <a:r>
            <a:rPr lang="en-US" dirty="0"/>
            <a:t> </a:t>
          </a:r>
          <a:r>
            <a:rPr lang="en-US" dirty="0" err="1"/>
            <a:t>chốt</a:t>
          </a:r>
          <a:r>
            <a:rPr lang="en-US" dirty="0"/>
            <a:t> </a:t>
          </a:r>
          <a:r>
            <a:rPr lang="en-US" dirty="0" err="1"/>
            <a:t>trong</a:t>
          </a:r>
          <a:r>
            <a:rPr lang="en-US" dirty="0"/>
            <a:t> </a:t>
          </a:r>
          <a:r>
            <a:rPr lang="en-US" dirty="0" err="1"/>
            <a:t>tổ</a:t>
          </a:r>
          <a:r>
            <a:rPr lang="en-US" dirty="0"/>
            <a:t> </a:t>
          </a:r>
          <a:r>
            <a:rPr lang="en-US" dirty="0" err="1"/>
            <a:t>chức</a:t>
          </a:r>
          <a:r>
            <a:rPr lang="en-US" dirty="0"/>
            <a:t>.</a:t>
          </a:r>
        </a:p>
      </dgm:t>
    </dgm:pt>
    <dgm:pt modelId="{3E142EC2-FD56-4787-8909-5A395926269A}" type="parTrans" cxnId="{1AD97247-2BFD-4149-BD97-8AAA9A63A539}">
      <dgm:prSet/>
      <dgm:spPr/>
      <dgm:t>
        <a:bodyPr/>
        <a:lstStyle/>
        <a:p>
          <a:endParaRPr lang="en-US"/>
        </a:p>
      </dgm:t>
    </dgm:pt>
    <dgm:pt modelId="{D24EEFAD-6C7B-424F-9375-B54865B57462}" type="sibTrans" cxnId="{1AD97247-2BFD-4149-BD97-8AAA9A63A539}">
      <dgm:prSet/>
      <dgm:spPr/>
      <dgm:t>
        <a:bodyPr/>
        <a:lstStyle/>
        <a:p>
          <a:endParaRPr lang="en-US"/>
        </a:p>
      </dgm:t>
    </dgm:pt>
    <dgm:pt modelId="{47BB3E7E-16C2-474A-9158-FE1790399CBB}">
      <dgm:prSet/>
      <dgm:spPr/>
      <dgm:t>
        <a:bodyPr/>
        <a:lstStyle/>
        <a:p>
          <a:r>
            <a:rPr lang="en-US"/>
            <a:t>Chính sách hủy dữ liệu:</a:t>
          </a:r>
        </a:p>
      </dgm:t>
    </dgm:pt>
    <dgm:pt modelId="{A1B309B5-83DE-4EB7-B17D-A903E19F362E}" type="parTrans" cxnId="{F3017041-25D9-44FC-9AD2-9230571637D9}">
      <dgm:prSet/>
      <dgm:spPr/>
      <dgm:t>
        <a:bodyPr/>
        <a:lstStyle/>
        <a:p>
          <a:endParaRPr lang="en-US"/>
        </a:p>
      </dgm:t>
    </dgm:pt>
    <dgm:pt modelId="{C4CFB8CE-1A20-4C47-BFE6-5E9295D3F7CE}" type="sibTrans" cxnId="{F3017041-25D9-44FC-9AD2-9230571637D9}">
      <dgm:prSet/>
      <dgm:spPr/>
      <dgm:t>
        <a:bodyPr/>
        <a:lstStyle/>
        <a:p>
          <a:endParaRPr lang="en-US"/>
        </a:p>
      </dgm:t>
    </dgm:pt>
    <dgm:pt modelId="{6D89958D-6684-449D-A47C-86367D4FF75E}">
      <dgm:prSet/>
      <dgm:spPr/>
      <dgm:t>
        <a:bodyPr/>
        <a:lstStyle/>
        <a:p>
          <a:pPr>
            <a:buFontTx/>
            <a:buChar char="-"/>
          </a:pPr>
          <a:r>
            <a:rPr lang="en-US" dirty="0" err="1"/>
            <a:t>Các</a:t>
          </a:r>
          <a:r>
            <a:rPr lang="en-US" dirty="0"/>
            <a:t> </a:t>
          </a:r>
          <a:r>
            <a:rPr lang="en-US" dirty="0" err="1"/>
            <a:t>doanh</a:t>
          </a:r>
          <a:r>
            <a:rPr lang="en-US" dirty="0"/>
            <a:t> </a:t>
          </a:r>
          <a:r>
            <a:rPr lang="en-US" dirty="0" err="1"/>
            <a:t>nghiệp</a:t>
          </a:r>
          <a:r>
            <a:rPr lang="en-US" dirty="0"/>
            <a:t> </a:t>
          </a:r>
          <a:r>
            <a:rPr lang="en-US" dirty="0" err="1"/>
            <a:t>sẽ</a:t>
          </a:r>
          <a:r>
            <a:rPr lang="en-US" dirty="0"/>
            <a:t> </a:t>
          </a:r>
          <a:r>
            <a:rPr lang="en-US" dirty="0" err="1"/>
            <a:t>cần</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chứng</a:t>
          </a:r>
          <a:r>
            <a:rPr lang="en-US" dirty="0"/>
            <a:t> </a:t>
          </a:r>
          <a:r>
            <a:rPr lang="en-US" dirty="0" err="1"/>
            <a:t>minh</a:t>
          </a:r>
          <a:r>
            <a:rPr lang="en-US" dirty="0"/>
            <a:t> </a:t>
          </a:r>
          <a:r>
            <a:rPr lang="en-US" dirty="0" err="1"/>
            <a:t>rằng</a:t>
          </a:r>
          <a:r>
            <a:rPr lang="en-US" dirty="0"/>
            <a:t> </a:t>
          </a:r>
          <a:r>
            <a:rPr lang="en-US" dirty="0" err="1"/>
            <a:t>họ</a:t>
          </a:r>
          <a:r>
            <a:rPr lang="en-US" dirty="0"/>
            <a:t> </a:t>
          </a:r>
          <a:r>
            <a:rPr lang="en-US" dirty="0" err="1"/>
            <a:t>đã</a:t>
          </a:r>
          <a:r>
            <a:rPr lang="en-US" dirty="0"/>
            <a:t> </a:t>
          </a:r>
          <a:r>
            <a:rPr lang="en-US" dirty="0" err="1"/>
            <a:t>hủy</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hoặc</a:t>
          </a:r>
          <a:r>
            <a:rPr lang="en-US" dirty="0"/>
            <a:t> </a:t>
          </a:r>
          <a:r>
            <a:rPr lang="en-US" dirty="0" err="1"/>
            <a:t>thông</a:t>
          </a:r>
          <a:r>
            <a:rPr lang="en-US" dirty="0"/>
            <a:t> tin </a:t>
          </a:r>
          <a:r>
            <a:rPr lang="en-US" dirty="0" err="1"/>
            <a:t>nhạy</a:t>
          </a:r>
          <a:r>
            <a:rPr lang="en-US" dirty="0"/>
            <a:t> </a:t>
          </a:r>
          <a:r>
            <a:rPr lang="en-US" dirty="0" err="1"/>
            <a:t>cảm</a:t>
          </a:r>
          <a:r>
            <a:rPr lang="en-US" dirty="0"/>
            <a:t> </a:t>
          </a:r>
          <a:r>
            <a:rPr lang="en-US" dirty="0" err="1"/>
            <a:t>để</a:t>
          </a:r>
          <a:r>
            <a:rPr lang="en-US" dirty="0"/>
            <a:t> </a:t>
          </a:r>
          <a:r>
            <a:rPr lang="en-US" dirty="0" err="1"/>
            <a:t>tuân</a:t>
          </a:r>
          <a:r>
            <a:rPr lang="en-US" dirty="0"/>
            <a:t> </a:t>
          </a:r>
          <a:r>
            <a:rPr lang="en-US" dirty="0" err="1"/>
            <a:t>thủ</a:t>
          </a:r>
          <a:r>
            <a:rPr lang="en-US" dirty="0"/>
            <a:t> FACTA.</a:t>
          </a:r>
        </a:p>
      </dgm:t>
    </dgm:pt>
    <dgm:pt modelId="{87981413-8808-4220-A655-55A557878CAA}" type="parTrans" cxnId="{AAFD7ECB-937E-45E9-BAD0-0F6B798FBC0F}">
      <dgm:prSet/>
      <dgm:spPr/>
      <dgm:t>
        <a:bodyPr/>
        <a:lstStyle/>
        <a:p>
          <a:endParaRPr lang="en-US"/>
        </a:p>
      </dgm:t>
    </dgm:pt>
    <dgm:pt modelId="{8B6C5CE8-2874-4B3D-A39C-8A3DEB1E5984}" type="sibTrans" cxnId="{AAFD7ECB-937E-45E9-BAD0-0F6B798FBC0F}">
      <dgm:prSet/>
      <dgm:spPr/>
      <dgm:t>
        <a:bodyPr/>
        <a:lstStyle/>
        <a:p>
          <a:endParaRPr lang="en-US"/>
        </a:p>
      </dgm:t>
    </dgm:pt>
    <dgm:pt modelId="{95131B2E-348F-4F08-9987-E7E1FDDAE99E}">
      <dgm:prSet/>
      <dgm:spPr/>
      <dgm:t>
        <a:bodyPr/>
        <a:lstStyle/>
        <a:p>
          <a:pPr>
            <a:buFontTx/>
            <a:buChar char="-"/>
          </a:pPr>
          <a:r>
            <a:rPr lang="en-US"/>
            <a:t>Các doanh nghiệp nên có một chương trình bằng văn bản phác thảo cách duy trì và cắt nhỏ tài liệu hoặc hủy dữ liệu khác.</a:t>
          </a:r>
        </a:p>
      </dgm:t>
    </dgm:pt>
    <dgm:pt modelId="{FF56DC57-1538-4C7F-B6C9-47F38AD6DCAD}" type="parTrans" cxnId="{115E0CDF-D401-4CBE-B014-EA2575E9BC5D}">
      <dgm:prSet/>
      <dgm:spPr/>
      <dgm:t>
        <a:bodyPr/>
        <a:lstStyle/>
        <a:p>
          <a:endParaRPr lang="en-US"/>
        </a:p>
      </dgm:t>
    </dgm:pt>
    <dgm:pt modelId="{39917106-2122-4B97-B70B-3D2800DB22A7}" type="sibTrans" cxnId="{115E0CDF-D401-4CBE-B014-EA2575E9BC5D}">
      <dgm:prSet/>
      <dgm:spPr/>
      <dgm:t>
        <a:bodyPr/>
        <a:lstStyle/>
        <a:p>
          <a:endParaRPr lang="en-US"/>
        </a:p>
      </dgm:t>
    </dgm:pt>
    <dgm:pt modelId="{2E9AAF14-E494-4EE7-BE0D-874E59601632}">
      <dgm:prSet/>
      <dgm:spPr/>
      <dgm:t>
        <a:bodyPr/>
        <a:lstStyle/>
        <a:p>
          <a:pPr>
            <a:buFontTx/>
            <a:buChar char="-"/>
          </a:pPr>
          <a:r>
            <a:rPr lang="en-US" dirty="0" err="1"/>
            <a:t>Việc</a:t>
          </a:r>
          <a:r>
            <a:rPr lang="en-US" dirty="0"/>
            <a:t> </a:t>
          </a:r>
          <a:r>
            <a:rPr lang="en-US" dirty="0" err="1"/>
            <a:t>hủy</a:t>
          </a:r>
          <a:r>
            <a:rPr lang="en-US" dirty="0"/>
            <a:t> </a:t>
          </a:r>
          <a:r>
            <a:rPr lang="en-US" dirty="0" err="1"/>
            <a:t>giấy</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lịch</a:t>
          </a:r>
          <a:r>
            <a:rPr lang="en-US" dirty="0"/>
            <a:t> </a:t>
          </a:r>
          <a:r>
            <a:rPr lang="en-US" dirty="0" err="1"/>
            <a:t>trình</a:t>
          </a:r>
          <a:r>
            <a:rPr lang="en-US" dirty="0"/>
            <a:t> </a:t>
          </a:r>
          <a:r>
            <a:rPr lang="en-US" dirty="0" err="1"/>
            <a:t>thường</a:t>
          </a:r>
          <a:r>
            <a:rPr lang="en-US" dirty="0"/>
            <a:t> </a:t>
          </a:r>
          <a:r>
            <a:rPr lang="en-US" dirty="0" err="1"/>
            <a:t>xuyên</a:t>
          </a:r>
          <a:r>
            <a:rPr lang="en-US" dirty="0"/>
            <a:t> </a:t>
          </a:r>
          <a:r>
            <a:rPr lang="en-US" dirty="0" err="1"/>
            <a:t>được</a:t>
          </a:r>
          <a:r>
            <a:rPr lang="en-US" dirty="0"/>
            <a:t> </a:t>
          </a:r>
          <a:r>
            <a:rPr lang="en-US" dirty="0" err="1"/>
            <a:t>khuyến</a:t>
          </a:r>
          <a:r>
            <a:rPr lang="en-US" dirty="0"/>
            <a:t> </a:t>
          </a:r>
          <a:r>
            <a:rPr lang="en-US" dirty="0" err="1"/>
            <a:t>nghị</a:t>
          </a:r>
          <a:r>
            <a:rPr lang="en-US" dirty="0"/>
            <a:t> </a:t>
          </a:r>
          <a:r>
            <a:rPr lang="en-US" dirty="0" err="1"/>
            <a:t>để</a:t>
          </a:r>
          <a:r>
            <a:rPr lang="en-US" dirty="0"/>
            <a:t> </a:t>
          </a:r>
          <a:r>
            <a:rPr lang="en-US" dirty="0" err="1"/>
            <a:t>tránh</a:t>
          </a:r>
          <a:r>
            <a:rPr lang="en-US" dirty="0"/>
            <a:t> </a:t>
          </a:r>
          <a:r>
            <a:rPr lang="en-US" dirty="0" err="1"/>
            <a:t>trách</a:t>
          </a:r>
          <a:r>
            <a:rPr lang="en-US" dirty="0"/>
            <a:t> </a:t>
          </a:r>
          <a:r>
            <a:rPr lang="en-US" dirty="0" err="1"/>
            <a:t>nhiệm</a:t>
          </a:r>
          <a:r>
            <a:rPr lang="en-US" dirty="0"/>
            <a:t>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thừa</a:t>
          </a:r>
          <a:r>
            <a:rPr lang="en-US" dirty="0"/>
            <a:t> </a:t>
          </a:r>
          <a:r>
            <a:rPr lang="en-US" dirty="0" err="1"/>
            <a:t>với</a:t>
          </a:r>
          <a:r>
            <a:rPr lang="en-US" dirty="0"/>
            <a:t> </a:t>
          </a:r>
          <a:r>
            <a:rPr lang="en-US" dirty="0" err="1"/>
            <a:t>thông</a:t>
          </a:r>
          <a:r>
            <a:rPr lang="en-US" dirty="0"/>
            <a:t> tin </a:t>
          </a:r>
          <a:r>
            <a:rPr lang="en-US" dirty="0" err="1"/>
            <a:t>cá</a:t>
          </a:r>
          <a:r>
            <a:rPr lang="en-US" dirty="0"/>
            <a:t> </a:t>
          </a:r>
          <a:r>
            <a:rPr lang="en-US" dirty="0" err="1"/>
            <a:t>nhân</a:t>
          </a:r>
          <a:r>
            <a:rPr lang="en-US" dirty="0"/>
            <a:t>.</a:t>
          </a:r>
        </a:p>
      </dgm:t>
    </dgm:pt>
    <dgm:pt modelId="{9D3D6C3B-27F3-4CB6-A4E9-83A9382EFC4F}" type="parTrans" cxnId="{CBADD070-F764-47D0-9FFA-E9E4ACC9490D}">
      <dgm:prSet/>
      <dgm:spPr/>
      <dgm:t>
        <a:bodyPr/>
        <a:lstStyle/>
        <a:p>
          <a:endParaRPr lang="en-US"/>
        </a:p>
      </dgm:t>
    </dgm:pt>
    <dgm:pt modelId="{5DABF945-EEEA-4B7E-BD84-7F0161900DBC}" type="sibTrans" cxnId="{CBADD070-F764-47D0-9FFA-E9E4ACC9490D}">
      <dgm:prSet/>
      <dgm:spPr/>
      <dgm:t>
        <a:bodyPr/>
        <a:lstStyle/>
        <a:p>
          <a:endParaRPr lang="en-US"/>
        </a:p>
      </dgm:t>
    </dgm:pt>
    <dgm:pt modelId="{7415F0E8-F63C-47C5-95D7-FBD9311D85EC}" type="pres">
      <dgm:prSet presAssocID="{BC651719-43D1-4888-8D75-A64D630F5296}" presName="linear" presStyleCnt="0">
        <dgm:presLayoutVars>
          <dgm:dir/>
          <dgm:animLvl val="lvl"/>
          <dgm:resizeHandles val="exact"/>
        </dgm:presLayoutVars>
      </dgm:prSet>
      <dgm:spPr/>
    </dgm:pt>
    <dgm:pt modelId="{58EF0B0D-7855-4565-8E6E-45DEC2FC6DBA}" type="pres">
      <dgm:prSet presAssocID="{0B58650D-915C-43C3-8D68-08990C3D0C36}" presName="parentLin" presStyleCnt="0"/>
      <dgm:spPr/>
    </dgm:pt>
    <dgm:pt modelId="{CAAA924E-627F-4DFC-BA4F-338F5E3BFA89}" type="pres">
      <dgm:prSet presAssocID="{0B58650D-915C-43C3-8D68-08990C3D0C36}" presName="parentLeftMargin" presStyleLbl="node1" presStyleIdx="0" presStyleCnt="3"/>
      <dgm:spPr/>
    </dgm:pt>
    <dgm:pt modelId="{2AF769CE-C99C-4342-8425-77DC7A248244}" type="pres">
      <dgm:prSet presAssocID="{0B58650D-915C-43C3-8D68-08990C3D0C36}" presName="parentText" presStyleLbl="node1" presStyleIdx="0" presStyleCnt="3">
        <dgm:presLayoutVars>
          <dgm:chMax val="0"/>
          <dgm:bulletEnabled val="1"/>
        </dgm:presLayoutVars>
      </dgm:prSet>
      <dgm:spPr/>
    </dgm:pt>
    <dgm:pt modelId="{DF832957-4A1E-4218-A5C9-C4415EFECA6F}" type="pres">
      <dgm:prSet presAssocID="{0B58650D-915C-43C3-8D68-08990C3D0C36}" presName="negativeSpace" presStyleCnt="0"/>
      <dgm:spPr/>
    </dgm:pt>
    <dgm:pt modelId="{0D82F5BB-5290-4DF2-8D0C-6A2C75F20F5F}" type="pres">
      <dgm:prSet presAssocID="{0B58650D-915C-43C3-8D68-08990C3D0C36}" presName="childText" presStyleLbl="conFgAcc1" presStyleIdx="0" presStyleCnt="3" custLinFactNeighborX="-192" custLinFactNeighborY="-26315">
        <dgm:presLayoutVars>
          <dgm:bulletEnabled val="1"/>
        </dgm:presLayoutVars>
      </dgm:prSet>
      <dgm:spPr/>
    </dgm:pt>
    <dgm:pt modelId="{3CA0F306-81E4-4B8D-A061-599DB41FAC1F}" type="pres">
      <dgm:prSet presAssocID="{300C77B2-0CF3-401F-B8B3-03A7E4BF4219}" presName="spaceBetweenRectangles" presStyleCnt="0"/>
      <dgm:spPr/>
    </dgm:pt>
    <dgm:pt modelId="{A5854D95-6732-42B5-819B-DBE5ED71D7E6}" type="pres">
      <dgm:prSet presAssocID="{26ED8D35-7E6C-4528-8A49-0C2E7C51B6B1}" presName="parentLin" presStyleCnt="0"/>
      <dgm:spPr/>
    </dgm:pt>
    <dgm:pt modelId="{5CEB1169-B30F-4DBC-B882-B2811D787649}" type="pres">
      <dgm:prSet presAssocID="{26ED8D35-7E6C-4528-8A49-0C2E7C51B6B1}" presName="parentLeftMargin" presStyleLbl="node1" presStyleIdx="0" presStyleCnt="3"/>
      <dgm:spPr/>
    </dgm:pt>
    <dgm:pt modelId="{5753202A-3B82-4428-B6E2-8C8D01EE3E4B}" type="pres">
      <dgm:prSet presAssocID="{26ED8D35-7E6C-4528-8A49-0C2E7C51B6B1}" presName="parentText" presStyleLbl="node1" presStyleIdx="1" presStyleCnt="3">
        <dgm:presLayoutVars>
          <dgm:chMax val="0"/>
          <dgm:bulletEnabled val="1"/>
        </dgm:presLayoutVars>
      </dgm:prSet>
      <dgm:spPr/>
    </dgm:pt>
    <dgm:pt modelId="{9588B9B7-7F8B-4DFD-834A-4649BAAEACD5}" type="pres">
      <dgm:prSet presAssocID="{26ED8D35-7E6C-4528-8A49-0C2E7C51B6B1}" presName="negativeSpace" presStyleCnt="0"/>
      <dgm:spPr/>
    </dgm:pt>
    <dgm:pt modelId="{2F20AB61-FDA6-4E62-928D-A3FA2712A64E}" type="pres">
      <dgm:prSet presAssocID="{26ED8D35-7E6C-4528-8A49-0C2E7C51B6B1}" presName="childText" presStyleLbl="conFgAcc1" presStyleIdx="1" presStyleCnt="3">
        <dgm:presLayoutVars>
          <dgm:bulletEnabled val="1"/>
        </dgm:presLayoutVars>
      </dgm:prSet>
      <dgm:spPr/>
    </dgm:pt>
    <dgm:pt modelId="{9C57268B-E3FD-4F37-BD4A-E877EB3A877E}" type="pres">
      <dgm:prSet presAssocID="{88CB9240-507E-48FC-8102-F2260D041E77}" presName="spaceBetweenRectangles" presStyleCnt="0"/>
      <dgm:spPr/>
    </dgm:pt>
    <dgm:pt modelId="{486ED87E-D861-4FF2-BA62-562A4EBC8B72}" type="pres">
      <dgm:prSet presAssocID="{47BB3E7E-16C2-474A-9158-FE1790399CBB}" presName="parentLin" presStyleCnt="0"/>
      <dgm:spPr/>
    </dgm:pt>
    <dgm:pt modelId="{7D7B01FE-2DFF-4AF5-BD97-D7CC1662491B}" type="pres">
      <dgm:prSet presAssocID="{47BB3E7E-16C2-474A-9158-FE1790399CBB}" presName="parentLeftMargin" presStyleLbl="node1" presStyleIdx="1" presStyleCnt="3"/>
      <dgm:spPr/>
    </dgm:pt>
    <dgm:pt modelId="{2C04DD61-BFF7-40A3-B39A-E000AB02ADE7}" type="pres">
      <dgm:prSet presAssocID="{47BB3E7E-16C2-474A-9158-FE1790399CBB}" presName="parentText" presStyleLbl="node1" presStyleIdx="2" presStyleCnt="3">
        <dgm:presLayoutVars>
          <dgm:chMax val="0"/>
          <dgm:bulletEnabled val="1"/>
        </dgm:presLayoutVars>
      </dgm:prSet>
      <dgm:spPr/>
    </dgm:pt>
    <dgm:pt modelId="{ECF78D26-097A-472A-A65A-35700BF76513}" type="pres">
      <dgm:prSet presAssocID="{47BB3E7E-16C2-474A-9158-FE1790399CBB}" presName="negativeSpace" presStyleCnt="0"/>
      <dgm:spPr/>
    </dgm:pt>
    <dgm:pt modelId="{2E36C2CD-D578-4A1B-A541-B4AA6275D58D}" type="pres">
      <dgm:prSet presAssocID="{47BB3E7E-16C2-474A-9158-FE1790399CBB}" presName="childText" presStyleLbl="conFgAcc1" presStyleIdx="2" presStyleCnt="3">
        <dgm:presLayoutVars>
          <dgm:bulletEnabled val="1"/>
        </dgm:presLayoutVars>
      </dgm:prSet>
      <dgm:spPr/>
    </dgm:pt>
  </dgm:ptLst>
  <dgm:cxnLst>
    <dgm:cxn modelId="{55A9E537-FA03-4137-9F8D-B14465B75484}" srcId="{BC651719-43D1-4888-8D75-A64D630F5296}" destId="{26ED8D35-7E6C-4528-8A49-0C2E7C51B6B1}" srcOrd="1" destOrd="0" parTransId="{147B1BD7-F3C6-49B7-BE6B-D3BFCA7FD9BD}" sibTransId="{88CB9240-507E-48FC-8102-F2260D041E77}"/>
    <dgm:cxn modelId="{C9DF2B5B-1EEB-4286-8A62-1BBE0569F9BC}" srcId="{BC651719-43D1-4888-8D75-A64D630F5296}" destId="{0B58650D-915C-43C3-8D68-08990C3D0C36}" srcOrd="0" destOrd="0" parTransId="{2EEF795D-F916-4E6C-853C-9A1F69B98F4A}" sibTransId="{300C77B2-0CF3-401F-B8B3-03A7E4BF4219}"/>
    <dgm:cxn modelId="{79411B41-4EC2-4111-A1B0-1AEF2606F5E2}" type="presOf" srcId="{87DB2C7A-A3E6-4B93-B25D-3FC33E3AA151}" destId="{2F20AB61-FDA6-4E62-928D-A3FA2712A64E}" srcOrd="0" destOrd="0" presId="urn:microsoft.com/office/officeart/2005/8/layout/list1"/>
    <dgm:cxn modelId="{F3017041-25D9-44FC-9AD2-9230571637D9}" srcId="{BC651719-43D1-4888-8D75-A64D630F5296}" destId="{47BB3E7E-16C2-474A-9158-FE1790399CBB}" srcOrd="2" destOrd="0" parTransId="{A1B309B5-83DE-4EB7-B17D-A903E19F362E}" sibTransId="{C4CFB8CE-1A20-4C47-BFE6-5E9295D3F7CE}"/>
    <dgm:cxn modelId="{1AD97247-2BFD-4149-BD97-8AAA9A63A539}" srcId="{26ED8D35-7E6C-4528-8A49-0C2E7C51B6B1}" destId="{87DB2C7A-A3E6-4B93-B25D-3FC33E3AA151}" srcOrd="0" destOrd="0" parTransId="{3E142EC2-FD56-4787-8909-5A395926269A}" sibTransId="{D24EEFAD-6C7B-424F-9375-B54865B57462}"/>
    <dgm:cxn modelId="{5FD9B66B-9B3C-4D2C-96B9-85E8FBB8D70D}" type="presOf" srcId="{26ED8D35-7E6C-4528-8A49-0C2E7C51B6B1}" destId="{5753202A-3B82-4428-B6E2-8C8D01EE3E4B}" srcOrd="1" destOrd="0" presId="urn:microsoft.com/office/officeart/2005/8/layout/list1"/>
    <dgm:cxn modelId="{CBADD070-F764-47D0-9FFA-E9E4ACC9490D}" srcId="{47BB3E7E-16C2-474A-9158-FE1790399CBB}" destId="{2E9AAF14-E494-4EE7-BE0D-874E59601632}" srcOrd="2" destOrd="0" parTransId="{9D3D6C3B-27F3-4CB6-A4E9-83A9382EFC4F}" sibTransId="{5DABF945-EEEA-4B7E-BD84-7F0161900DBC}"/>
    <dgm:cxn modelId="{D07BBE77-2431-4927-8569-A19534B47E72}" type="presOf" srcId="{2E9AAF14-E494-4EE7-BE0D-874E59601632}" destId="{2E36C2CD-D578-4A1B-A541-B4AA6275D58D}" srcOrd="0" destOrd="2" presId="urn:microsoft.com/office/officeart/2005/8/layout/list1"/>
    <dgm:cxn modelId="{F22ED77C-1E39-4AA2-8693-8624DAD6C1BF}" srcId="{0B58650D-915C-43C3-8D68-08990C3D0C36}" destId="{C748E392-47C4-42F9-B9DE-B36E29AE38C5}" srcOrd="0" destOrd="0" parTransId="{75DD44A1-308B-4B1B-8293-E5EE2D41B92B}" sibTransId="{6BA580C8-C47E-47D0-AF96-96933FB911F9}"/>
    <dgm:cxn modelId="{A18DD385-68F7-4B2F-9BDF-8D6DE0353971}" type="presOf" srcId="{47BB3E7E-16C2-474A-9158-FE1790399CBB}" destId="{2C04DD61-BFF7-40A3-B39A-E000AB02ADE7}" srcOrd="1" destOrd="0" presId="urn:microsoft.com/office/officeart/2005/8/layout/list1"/>
    <dgm:cxn modelId="{E3866C86-2BAA-4F89-A51A-28828B6EFECB}" type="presOf" srcId="{BC651719-43D1-4888-8D75-A64D630F5296}" destId="{7415F0E8-F63C-47C5-95D7-FBD9311D85EC}" srcOrd="0" destOrd="0" presId="urn:microsoft.com/office/officeart/2005/8/layout/list1"/>
    <dgm:cxn modelId="{64131492-3F00-40C5-92F6-7D48F7AB970F}" type="presOf" srcId="{0B58650D-915C-43C3-8D68-08990C3D0C36}" destId="{2AF769CE-C99C-4342-8425-77DC7A248244}" srcOrd="1" destOrd="0" presId="urn:microsoft.com/office/officeart/2005/8/layout/list1"/>
    <dgm:cxn modelId="{F6D8D393-EFE8-420C-BC0F-D2CAD81A4406}" type="presOf" srcId="{0B58650D-915C-43C3-8D68-08990C3D0C36}" destId="{CAAA924E-627F-4DFC-BA4F-338F5E3BFA89}" srcOrd="0" destOrd="0" presId="urn:microsoft.com/office/officeart/2005/8/layout/list1"/>
    <dgm:cxn modelId="{9C12ACB6-D348-46AA-9365-8A439FC80115}" type="presOf" srcId="{26ED8D35-7E6C-4528-8A49-0C2E7C51B6B1}" destId="{5CEB1169-B30F-4DBC-B882-B2811D787649}" srcOrd="0" destOrd="0" presId="urn:microsoft.com/office/officeart/2005/8/layout/list1"/>
    <dgm:cxn modelId="{AAFD7ECB-937E-45E9-BAD0-0F6B798FBC0F}" srcId="{47BB3E7E-16C2-474A-9158-FE1790399CBB}" destId="{6D89958D-6684-449D-A47C-86367D4FF75E}" srcOrd="0" destOrd="0" parTransId="{87981413-8808-4220-A655-55A557878CAA}" sibTransId="{8B6C5CE8-2874-4B3D-A39C-8A3DEB1E5984}"/>
    <dgm:cxn modelId="{431883D5-61B3-47BE-A4A2-E94B1F0390A9}" type="presOf" srcId="{47BB3E7E-16C2-474A-9158-FE1790399CBB}" destId="{7D7B01FE-2DFF-4AF5-BD97-D7CC1662491B}" srcOrd="0" destOrd="0" presId="urn:microsoft.com/office/officeart/2005/8/layout/list1"/>
    <dgm:cxn modelId="{115E0CDF-D401-4CBE-B014-EA2575E9BC5D}" srcId="{47BB3E7E-16C2-474A-9158-FE1790399CBB}" destId="{95131B2E-348F-4F08-9987-E7E1FDDAE99E}" srcOrd="1" destOrd="0" parTransId="{FF56DC57-1538-4C7F-B6C9-47F38AD6DCAD}" sibTransId="{39917106-2122-4B97-B70B-3D2800DB22A7}"/>
    <dgm:cxn modelId="{B5C19EE3-0E1A-4470-94B7-2B74861297E6}" type="presOf" srcId="{6D89958D-6684-449D-A47C-86367D4FF75E}" destId="{2E36C2CD-D578-4A1B-A541-B4AA6275D58D}" srcOrd="0" destOrd="0" presId="urn:microsoft.com/office/officeart/2005/8/layout/list1"/>
    <dgm:cxn modelId="{3579E8EC-C7FC-4EA1-B61C-6D187146E605}" type="presOf" srcId="{95131B2E-348F-4F08-9987-E7E1FDDAE99E}" destId="{2E36C2CD-D578-4A1B-A541-B4AA6275D58D}" srcOrd="0" destOrd="1" presId="urn:microsoft.com/office/officeart/2005/8/layout/list1"/>
    <dgm:cxn modelId="{EF9535F7-C74C-4FBD-BC3E-E3BB7D031867}" type="presOf" srcId="{C748E392-47C4-42F9-B9DE-B36E29AE38C5}" destId="{0D82F5BB-5290-4DF2-8D0C-6A2C75F20F5F}" srcOrd="0" destOrd="0" presId="urn:microsoft.com/office/officeart/2005/8/layout/list1"/>
    <dgm:cxn modelId="{461A0FB1-F09A-449F-830D-8E43537B39FC}" type="presParOf" srcId="{7415F0E8-F63C-47C5-95D7-FBD9311D85EC}" destId="{58EF0B0D-7855-4565-8E6E-45DEC2FC6DBA}" srcOrd="0" destOrd="0" presId="urn:microsoft.com/office/officeart/2005/8/layout/list1"/>
    <dgm:cxn modelId="{8C989120-F81C-434D-B9C8-5ECA4F688683}" type="presParOf" srcId="{58EF0B0D-7855-4565-8E6E-45DEC2FC6DBA}" destId="{CAAA924E-627F-4DFC-BA4F-338F5E3BFA89}" srcOrd="0" destOrd="0" presId="urn:microsoft.com/office/officeart/2005/8/layout/list1"/>
    <dgm:cxn modelId="{8AD1EC59-9364-4953-85AD-60E3FA703FE8}" type="presParOf" srcId="{58EF0B0D-7855-4565-8E6E-45DEC2FC6DBA}" destId="{2AF769CE-C99C-4342-8425-77DC7A248244}" srcOrd="1" destOrd="0" presId="urn:microsoft.com/office/officeart/2005/8/layout/list1"/>
    <dgm:cxn modelId="{21C576CD-64BD-4D80-82AD-20294F753E54}" type="presParOf" srcId="{7415F0E8-F63C-47C5-95D7-FBD9311D85EC}" destId="{DF832957-4A1E-4218-A5C9-C4415EFECA6F}" srcOrd="1" destOrd="0" presId="urn:microsoft.com/office/officeart/2005/8/layout/list1"/>
    <dgm:cxn modelId="{D572301F-A4CB-41A0-9D48-248198EA253E}" type="presParOf" srcId="{7415F0E8-F63C-47C5-95D7-FBD9311D85EC}" destId="{0D82F5BB-5290-4DF2-8D0C-6A2C75F20F5F}" srcOrd="2" destOrd="0" presId="urn:microsoft.com/office/officeart/2005/8/layout/list1"/>
    <dgm:cxn modelId="{B493664D-B56E-48FB-B3ED-C64032303C86}" type="presParOf" srcId="{7415F0E8-F63C-47C5-95D7-FBD9311D85EC}" destId="{3CA0F306-81E4-4B8D-A061-599DB41FAC1F}" srcOrd="3" destOrd="0" presId="urn:microsoft.com/office/officeart/2005/8/layout/list1"/>
    <dgm:cxn modelId="{D1B9BA8B-DF2C-44C4-8B03-22DA430CE13F}" type="presParOf" srcId="{7415F0E8-F63C-47C5-95D7-FBD9311D85EC}" destId="{A5854D95-6732-42B5-819B-DBE5ED71D7E6}" srcOrd="4" destOrd="0" presId="urn:microsoft.com/office/officeart/2005/8/layout/list1"/>
    <dgm:cxn modelId="{D51EF2EF-BE07-48AD-A95F-FF0992F5B68B}" type="presParOf" srcId="{A5854D95-6732-42B5-819B-DBE5ED71D7E6}" destId="{5CEB1169-B30F-4DBC-B882-B2811D787649}" srcOrd="0" destOrd="0" presId="urn:microsoft.com/office/officeart/2005/8/layout/list1"/>
    <dgm:cxn modelId="{998EC8C0-0FD8-46FE-8B80-6CD55A67BD02}" type="presParOf" srcId="{A5854D95-6732-42B5-819B-DBE5ED71D7E6}" destId="{5753202A-3B82-4428-B6E2-8C8D01EE3E4B}" srcOrd="1" destOrd="0" presId="urn:microsoft.com/office/officeart/2005/8/layout/list1"/>
    <dgm:cxn modelId="{E5F36DF9-1E70-4BBA-8E21-367BCBC4EE19}" type="presParOf" srcId="{7415F0E8-F63C-47C5-95D7-FBD9311D85EC}" destId="{9588B9B7-7F8B-4DFD-834A-4649BAAEACD5}" srcOrd="5" destOrd="0" presId="urn:microsoft.com/office/officeart/2005/8/layout/list1"/>
    <dgm:cxn modelId="{1ABDB03B-FE28-44F1-B3DF-911CE75AB5EE}" type="presParOf" srcId="{7415F0E8-F63C-47C5-95D7-FBD9311D85EC}" destId="{2F20AB61-FDA6-4E62-928D-A3FA2712A64E}" srcOrd="6" destOrd="0" presId="urn:microsoft.com/office/officeart/2005/8/layout/list1"/>
    <dgm:cxn modelId="{F637F339-BEAC-497A-AF80-6F4ED443DDA0}" type="presParOf" srcId="{7415F0E8-F63C-47C5-95D7-FBD9311D85EC}" destId="{9C57268B-E3FD-4F37-BD4A-E877EB3A877E}" srcOrd="7" destOrd="0" presId="urn:microsoft.com/office/officeart/2005/8/layout/list1"/>
    <dgm:cxn modelId="{B61D842C-67E0-41D5-AF79-A2F47E92233D}" type="presParOf" srcId="{7415F0E8-F63C-47C5-95D7-FBD9311D85EC}" destId="{486ED87E-D861-4FF2-BA62-562A4EBC8B72}" srcOrd="8" destOrd="0" presId="urn:microsoft.com/office/officeart/2005/8/layout/list1"/>
    <dgm:cxn modelId="{0430D016-FC2C-4D1E-9104-2BF0039E7043}" type="presParOf" srcId="{486ED87E-D861-4FF2-BA62-562A4EBC8B72}" destId="{7D7B01FE-2DFF-4AF5-BD97-D7CC1662491B}" srcOrd="0" destOrd="0" presId="urn:microsoft.com/office/officeart/2005/8/layout/list1"/>
    <dgm:cxn modelId="{7D8223D7-1D31-40FA-926B-F6C769115A59}" type="presParOf" srcId="{486ED87E-D861-4FF2-BA62-562A4EBC8B72}" destId="{2C04DD61-BFF7-40A3-B39A-E000AB02ADE7}" srcOrd="1" destOrd="0" presId="urn:microsoft.com/office/officeart/2005/8/layout/list1"/>
    <dgm:cxn modelId="{64A3EE86-792F-4DED-983D-52D11827927A}" type="presParOf" srcId="{7415F0E8-F63C-47C5-95D7-FBD9311D85EC}" destId="{ECF78D26-097A-472A-A65A-35700BF76513}" srcOrd="9" destOrd="0" presId="urn:microsoft.com/office/officeart/2005/8/layout/list1"/>
    <dgm:cxn modelId="{F3B7120F-1A28-4F54-B995-F3B9CDB7B8BE}" type="presParOf" srcId="{7415F0E8-F63C-47C5-95D7-FBD9311D85EC}" destId="{2E36C2CD-D578-4A1B-A541-B4AA6275D58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4954D886-B5B9-40D4-B822-AE80B19242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F2F1F2-334D-4177-BCBB-2D89BD1F3C26}">
      <dgm:prSet/>
      <dgm:spPr/>
      <dgm:t>
        <a:bodyPr/>
        <a:lstStyle/>
        <a:p>
          <a:r>
            <a:rPr lang="en-US"/>
            <a:t>Chính sách mạng không dây giúp bảo mật mạng không dây, bao gồm thiết bị nào được phép kết nối, biện pháp bảo mật nào cần được tuân theo, v.v.</a:t>
          </a:r>
        </a:p>
      </dgm:t>
    </dgm:pt>
    <dgm:pt modelId="{7E7F0C29-5D98-4E85-AEDE-F7DF390E4062}" type="parTrans" cxnId="{C4209E8F-DAA0-4CF4-B41D-09FFC766646B}">
      <dgm:prSet/>
      <dgm:spPr/>
      <dgm:t>
        <a:bodyPr/>
        <a:lstStyle/>
        <a:p>
          <a:endParaRPr lang="en-US"/>
        </a:p>
      </dgm:t>
    </dgm:pt>
    <dgm:pt modelId="{446D4989-1B11-42E8-BD9B-3368AA7BB090}" type="sibTrans" cxnId="{C4209E8F-DAA0-4CF4-B41D-09FFC766646B}">
      <dgm:prSet/>
      <dgm:spPr/>
      <dgm:t>
        <a:bodyPr/>
        <a:lstStyle/>
        <a:p>
          <a:endParaRPr lang="en-US"/>
        </a:p>
      </dgm:t>
    </dgm:pt>
    <dgm:pt modelId="{D368D797-0282-4D6E-A8B5-D3D9EF78D1AA}">
      <dgm:prSet/>
      <dgm:spPr/>
      <dgm:t>
        <a:bodyPr/>
        <a:lstStyle/>
        <a:p>
          <a:r>
            <a:rPr lang="en-US"/>
            <a:t>Chính sách phòng thí nghiệm thảo luận về cách bảo vệ mạng nội bộ khỏi sự không an toàn của phòng thí nghiệm thử nghiệm.</a:t>
          </a:r>
        </a:p>
      </dgm:t>
    </dgm:pt>
    <dgm:pt modelId="{088EF52A-74E6-46A4-87A4-EFE73849529E}" type="parTrans" cxnId="{26E33865-7B6B-4516-A4D3-4491D4FA6D4A}">
      <dgm:prSet/>
      <dgm:spPr/>
      <dgm:t>
        <a:bodyPr/>
        <a:lstStyle/>
        <a:p>
          <a:endParaRPr lang="en-US"/>
        </a:p>
      </dgm:t>
    </dgm:pt>
    <dgm:pt modelId="{28A205CB-4E23-4B6C-8718-AD2B3C0C9B60}" type="sibTrans" cxnId="{26E33865-7B6B-4516-A4D3-4491D4FA6D4A}">
      <dgm:prSet/>
      <dgm:spPr/>
      <dgm:t>
        <a:bodyPr/>
        <a:lstStyle/>
        <a:p>
          <a:endParaRPr lang="en-US"/>
        </a:p>
      </dgm:t>
    </dgm:pt>
    <dgm:pt modelId="{CDFA0875-1CA1-4594-9E0D-12085CE3D02B}">
      <dgm:prSet/>
      <dgm:spPr/>
      <dgm:t>
        <a:bodyPr/>
        <a:lstStyle/>
        <a:p>
          <a:r>
            <a:rPr lang="en-US"/>
            <a:t>Tùy chọn tốt nhất là giữ phòng thử nghiệm trên một kết nối Internet hoàn toàn riêng biệt và không kết nối nó theo bất kỳ cách nào với mạng nội bộ của công ty.</a:t>
          </a:r>
        </a:p>
      </dgm:t>
    </dgm:pt>
    <dgm:pt modelId="{AC626400-AA96-4630-A4DF-70AEE27313AC}" type="parTrans" cxnId="{982D4EC3-71F6-4E32-8258-74A84EAF1F56}">
      <dgm:prSet/>
      <dgm:spPr/>
      <dgm:t>
        <a:bodyPr/>
        <a:lstStyle/>
        <a:p>
          <a:endParaRPr lang="en-US"/>
        </a:p>
      </dgm:t>
    </dgm:pt>
    <dgm:pt modelId="{DA458D39-33B8-47F8-96AE-1952197A2E23}" type="sibTrans" cxnId="{982D4EC3-71F6-4E32-8258-74A84EAF1F56}">
      <dgm:prSet/>
      <dgm:spPr/>
      <dgm:t>
        <a:bodyPr/>
        <a:lstStyle/>
        <a:p>
          <a:endParaRPr lang="en-US"/>
        </a:p>
      </dgm:t>
    </dgm:pt>
    <dgm:pt modelId="{50BF99E6-BBBA-4EFD-B9B7-1B1448B57F85}" type="pres">
      <dgm:prSet presAssocID="{4954D886-B5B9-40D4-B822-AE80B19242E6}" presName="linear" presStyleCnt="0">
        <dgm:presLayoutVars>
          <dgm:animLvl val="lvl"/>
          <dgm:resizeHandles val="exact"/>
        </dgm:presLayoutVars>
      </dgm:prSet>
      <dgm:spPr/>
    </dgm:pt>
    <dgm:pt modelId="{2D2F5B2D-6EAA-4226-A78F-AF576532331D}" type="pres">
      <dgm:prSet presAssocID="{95F2F1F2-334D-4177-BCBB-2D89BD1F3C26}" presName="parentText" presStyleLbl="node1" presStyleIdx="0" presStyleCnt="3">
        <dgm:presLayoutVars>
          <dgm:chMax val="0"/>
          <dgm:bulletEnabled val="1"/>
        </dgm:presLayoutVars>
      </dgm:prSet>
      <dgm:spPr/>
    </dgm:pt>
    <dgm:pt modelId="{9E4EF2A9-EC36-43DA-BD52-6801D21C01E2}" type="pres">
      <dgm:prSet presAssocID="{446D4989-1B11-42E8-BD9B-3368AA7BB090}" presName="spacer" presStyleCnt="0"/>
      <dgm:spPr/>
    </dgm:pt>
    <dgm:pt modelId="{72C43A02-8DB0-4737-BA27-7EB2E311BC4A}" type="pres">
      <dgm:prSet presAssocID="{D368D797-0282-4D6E-A8B5-D3D9EF78D1AA}" presName="parentText" presStyleLbl="node1" presStyleIdx="1" presStyleCnt="3">
        <dgm:presLayoutVars>
          <dgm:chMax val="0"/>
          <dgm:bulletEnabled val="1"/>
        </dgm:presLayoutVars>
      </dgm:prSet>
      <dgm:spPr/>
    </dgm:pt>
    <dgm:pt modelId="{34532C09-ED34-4E08-9EFE-01FC6D2298B1}" type="pres">
      <dgm:prSet presAssocID="{28A205CB-4E23-4B6C-8718-AD2B3C0C9B60}" presName="spacer" presStyleCnt="0"/>
      <dgm:spPr/>
    </dgm:pt>
    <dgm:pt modelId="{829B068F-CB2D-4AD4-AFB9-BC2E5A02847B}" type="pres">
      <dgm:prSet presAssocID="{CDFA0875-1CA1-4594-9E0D-12085CE3D02B}" presName="parentText" presStyleLbl="node1" presStyleIdx="2" presStyleCnt="3">
        <dgm:presLayoutVars>
          <dgm:chMax val="0"/>
          <dgm:bulletEnabled val="1"/>
        </dgm:presLayoutVars>
      </dgm:prSet>
      <dgm:spPr/>
    </dgm:pt>
  </dgm:ptLst>
  <dgm:cxnLst>
    <dgm:cxn modelId="{D8E5AF2C-1D23-49BF-B337-8CEB828C1DCB}" type="presOf" srcId="{D368D797-0282-4D6E-A8B5-D3D9EF78D1AA}" destId="{72C43A02-8DB0-4737-BA27-7EB2E311BC4A}" srcOrd="0" destOrd="0" presId="urn:microsoft.com/office/officeart/2005/8/layout/vList2"/>
    <dgm:cxn modelId="{26E33865-7B6B-4516-A4D3-4491D4FA6D4A}" srcId="{4954D886-B5B9-40D4-B822-AE80B19242E6}" destId="{D368D797-0282-4D6E-A8B5-D3D9EF78D1AA}" srcOrd="1" destOrd="0" parTransId="{088EF52A-74E6-46A4-87A4-EFE73849529E}" sibTransId="{28A205CB-4E23-4B6C-8718-AD2B3C0C9B60}"/>
    <dgm:cxn modelId="{37A9106D-E6F6-4F9E-BFD7-E8F44BDE46BF}" type="presOf" srcId="{CDFA0875-1CA1-4594-9E0D-12085CE3D02B}" destId="{829B068F-CB2D-4AD4-AFB9-BC2E5A02847B}" srcOrd="0" destOrd="0" presId="urn:microsoft.com/office/officeart/2005/8/layout/vList2"/>
    <dgm:cxn modelId="{C4209E8F-DAA0-4CF4-B41D-09FFC766646B}" srcId="{4954D886-B5B9-40D4-B822-AE80B19242E6}" destId="{95F2F1F2-334D-4177-BCBB-2D89BD1F3C26}" srcOrd="0" destOrd="0" parTransId="{7E7F0C29-5D98-4E85-AEDE-F7DF390E4062}" sibTransId="{446D4989-1B11-42E8-BD9B-3368AA7BB090}"/>
    <dgm:cxn modelId="{982D4EC3-71F6-4E32-8258-74A84EAF1F56}" srcId="{4954D886-B5B9-40D4-B822-AE80B19242E6}" destId="{CDFA0875-1CA1-4594-9E0D-12085CE3D02B}" srcOrd="2" destOrd="0" parTransId="{AC626400-AA96-4630-A4DF-70AEE27313AC}" sibTransId="{DA458D39-33B8-47F8-96AE-1952197A2E23}"/>
    <dgm:cxn modelId="{446C10F3-C8E1-4562-BB2F-2F54267922B0}" type="presOf" srcId="{4954D886-B5B9-40D4-B822-AE80B19242E6}" destId="{50BF99E6-BBBA-4EFD-B9B7-1B1448B57F85}" srcOrd="0" destOrd="0" presId="urn:microsoft.com/office/officeart/2005/8/layout/vList2"/>
    <dgm:cxn modelId="{B48BB7FE-5659-4CF2-91CA-635B130D0CB5}" type="presOf" srcId="{95F2F1F2-334D-4177-BCBB-2D89BD1F3C26}" destId="{2D2F5B2D-6EAA-4226-A78F-AF576532331D}" srcOrd="0" destOrd="0" presId="urn:microsoft.com/office/officeart/2005/8/layout/vList2"/>
    <dgm:cxn modelId="{B2AF3A57-75A5-45C0-99A2-A95566B3969D}" type="presParOf" srcId="{50BF99E6-BBBA-4EFD-B9B7-1B1448B57F85}" destId="{2D2F5B2D-6EAA-4226-A78F-AF576532331D}" srcOrd="0" destOrd="0" presId="urn:microsoft.com/office/officeart/2005/8/layout/vList2"/>
    <dgm:cxn modelId="{61EE3888-A4F3-4D25-8353-E9E3FD3D52F1}" type="presParOf" srcId="{50BF99E6-BBBA-4EFD-B9B7-1B1448B57F85}" destId="{9E4EF2A9-EC36-43DA-BD52-6801D21C01E2}" srcOrd="1" destOrd="0" presId="urn:microsoft.com/office/officeart/2005/8/layout/vList2"/>
    <dgm:cxn modelId="{A137B238-5052-44B1-93F0-B242D2D3B082}" type="presParOf" srcId="{50BF99E6-BBBA-4EFD-B9B7-1B1448B57F85}" destId="{72C43A02-8DB0-4737-BA27-7EB2E311BC4A}" srcOrd="2" destOrd="0" presId="urn:microsoft.com/office/officeart/2005/8/layout/vList2"/>
    <dgm:cxn modelId="{2DD6E6A5-6CCC-4971-BEFC-58C8DFBD839C}" type="presParOf" srcId="{50BF99E6-BBBA-4EFD-B9B7-1B1448B57F85}" destId="{34532C09-ED34-4E08-9EFE-01FC6D2298B1}" srcOrd="3" destOrd="0" presId="urn:microsoft.com/office/officeart/2005/8/layout/vList2"/>
    <dgm:cxn modelId="{51E6E3A9-B4ED-45B3-A057-A26D6FEE81A9}" type="presParOf" srcId="{50BF99E6-BBBA-4EFD-B9B7-1B1448B57F85}" destId="{829B068F-CB2D-4AD4-AFB9-BC2E5A02847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183FE1E9-2643-4188-93A4-7A9E6CD0DE9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42CA70-1139-4D99-A638-B206CDECD533}">
      <dgm:prSet/>
      <dgm:spPr/>
      <dgm:t>
        <a:bodyPr/>
        <a:lstStyle/>
        <a:p>
          <a:r>
            <a:rPr lang="en-US" dirty="0" err="1"/>
            <a:t>Chính</a:t>
          </a:r>
          <a:r>
            <a:rPr lang="en-US" dirty="0"/>
            <a:t> </a:t>
          </a:r>
          <a:r>
            <a:rPr lang="en-US" dirty="0" err="1"/>
            <a:t>sách</a:t>
          </a:r>
          <a:r>
            <a:rPr lang="en-US" dirty="0"/>
            <a:t> </a:t>
          </a:r>
          <a:r>
            <a:rPr lang="en-US" dirty="0" err="1"/>
            <a:t>này</a:t>
          </a:r>
          <a:r>
            <a:rPr lang="en-US" dirty="0"/>
            <a:t> </a:t>
          </a:r>
          <a:r>
            <a:rPr lang="en-US" dirty="0" err="1"/>
            <a:t>có</a:t>
          </a:r>
          <a:r>
            <a:rPr lang="en-US" dirty="0"/>
            <a:t> </a:t>
          </a:r>
          <a:r>
            <a:rPr lang="en-US" dirty="0" err="1"/>
            <a:t>hiệu</a:t>
          </a:r>
          <a:r>
            <a:rPr lang="en-US" dirty="0"/>
            <a:t> </a:t>
          </a:r>
          <a:r>
            <a:rPr lang="en-US" dirty="0" err="1"/>
            <a:t>quả</a:t>
          </a:r>
          <a:r>
            <a:rPr lang="en-US" dirty="0"/>
            <a:t> </a:t>
          </a:r>
          <a:r>
            <a:rPr lang="en-US" dirty="0" err="1"/>
            <a:t>như</a:t>
          </a:r>
          <a:r>
            <a:rPr lang="en-US" dirty="0"/>
            <a:t> </a:t>
          </a:r>
          <a:r>
            <a:rPr lang="en-US" dirty="0" err="1"/>
            <a:t>các</a:t>
          </a:r>
          <a:r>
            <a:rPr lang="en-US" dirty="0"/>
            <a:t> </a:t>
          </a:r>
          <a:r>
            <a:rPr lang="en-US" dirty="0" err="1"/>
            <a:t>tuyên</a:t>
          </a:r>
          <a:r>
            <a:rPr lang="en-US" dirty="0"/>
            <a:t> </a:t>
          </a:r>
          <a:r>
            <a:rPr lang="en-US" dirty="0" err="1"/>
            <a:t>bố</a:t>
          </a:r>
          <a:r>
            <a:rPr lang="en-US" dirty="0"/>
            <a:t> </a:t>
          </a:r>
          <a:r>
            <a:rPr lang="en-US" dirty="0" err="1"/>
            <a:t>chính</a:t>
          </a:r>
          <a:r>
            <a:rPr lang="en-US" dirty="0"/>
            <a:t> </a:t>
          </a:r>
          <a:r>
            <a:rPr lang="en-US" dirty="0" err="1"/>
            <a:t>sách</a:t>
          </a:r>
          <a:r>
            <a:rPr lang="en-US" dirty="0"/>
            <a:t> </a:t>
          </a:r>
          <a:r>
            <a:rPr lang="en-US" dirty="0" err="1"/>
            <a:t>mà</a:t>
          </a:r>
          <a:r>
            <a:rPr lang="en-US" dirty="0"/>
            <a:t> </a:t>
          </a:r>
          <a:r>
            <a:rPr lang="en-US" dirty="0" err="1"/>
            <a:t>nó</a:t>
          </a:r>
          <a:r>
            <a:rPr lang="en-US" dirty="0"/>
            <a:t> </a:t>
          </a:r>
          <a:r>
            <a:rPr lang="en-US" dirty="0" err="1"/>
            <a:t>chứa</a:t>
          </a:r>
          <a:r>
            <a:rPr lang="en-US" dirty="0"/>
            <a:t>. </a:t>
          </a:r>
          <a:r>
            <a:rPr lang="en-US" dirty="0" err="1"/>
            <a:t>Tuyên</a:t>
          </a:r>
          <a:r>
            <a:rPr lang="en-US" dirty="0"/>
            <a:t> </a:t>
          </a:r>
          <a:r>
            <a:rPr lang="en-US" dirty="0" err="1"/>
            <a:t>bố</a:t>
          </a:r>
          <a:r>
            <a:rPr lang="en-US" dirty="0"/>
            <a:t> </a:t>
          </a:r>
          <a:r>
            <a:rPr lang="en-US" dirty="0" err="1"/>
            <a:t>chính</a:t>
          </a:r>
          <a:r>
            <a:rPr lang="en-US" dirty="0"/>
            <a:t> </a:t>
          </a:r>
          <a:r>
            <a:rPr lang="en-US" dirty="0" err="1"/>
            <a:t>sách</a:t>
          </a:r>
          <a:r>
            <a:rPr lang="en-US" dirty="0"/>
            <a:t> </a:t>
          </a:r>
          <a:r>
            <a:rPr lang="en-US" dirty="0" err="1"/>
            <a:t>phải</a:t>
          </a:r>
          <a:r>
            <a:rPr lang="en-US" dirty="0"/>
            <a:t> </a:t>
          </a:r>
          <a:r>
            <a:rPr lang="en-US" dirty="0" err="1"/>
            <a:t>được</a:t>
          </a:r>
          <a:r>
            <a:rPr lang="en-US" dirty="0"/>
            <a:t> </a:t>
          </a:r>
          <a:r>
            <a:rPr lang="en-US" dirty="0" err="1"/>
            <a:t>viết</a:t>
          </a:r>
          <a:r>
            <a:rPr lang="en-US" dirty="0"/>
            <a:t> </a:t>
          </a:r>
          <a:r>
            <a:rPr lang="en-US" dirty="0" err="1"/>
            <a:t>theo</a:t>
          </a:r>
          <a:r>
            <a:rPr lang="en-US" dirty="0"/>
            <a:t> </a:t>
          </a:r>
          <a:r>
            <a:rPr lang="en-US" dirty="0" err="1"/>
            <a:t>một</a:t>
          </a:r>
          <a:r>
            <a:rPr lang="en-US" dirty="0"/>
            <a:t> </a:t>
          </a:r>
          <a:r>
            <a:rPr lang="en-US" dirty="0" err="1"/>
            <a:t>phong</a:t>
          </a:r>
          <a:r>
            <a:rPr lang="en-US" dirty="0"/>
            <a:t> </a:t>
          </a:r>
          <a:r>
            <a:rPr lang="en-US" dirty="0" err="1"/>
            <a:t>cách</a:t>
          </a:r>
          <a:r>
            <a:rPr lang="en-US" dirty="0"/>
            <a:t> </a:t>
          </a:r>
          <a:r>
            <a:rPr lang="en-US" dirty="0" err="1"/>
            <a:t>rất</a:t>
          </a:r>
          <a:r>
            <a:rPr lang="en-US" dirty="0"/>
            <a:t> </a:t>
          </a:r>
          <a:r>
            <a:rPr lang="en-US" dirty="0" err="1"/>
            <a:t>rõ</a:t>
          </a:r>
          <a:r>
            <a:rPr lang="en-US" dirty="0"/>
            <a:t> </a:t>
          </a:r>
          <a:r>
            <a:rPr lang="en-US" dirty="0" err="1"/>
            <a:t>ràng</a:t>
          </a:r>
          <a:r>
            <a:rPr lang="en-US" dirty="0"/>
            <a:t> </a:t>
          </a:r>
          <a:r>
            <a:rPr lang="en-US" dirty="0" err="1"/>
            <a:t>và</a:t>
          </a:r>
          <a:r>
            <a:rPr lang="en-US" dirty="0"/>
            <a:t> </a:t>
          </a:r>
          <a:r>
            <a:rPr lang="en-US" dirty="0" err="1"/>
            <a:t>chính</a:t>
          </a:r>
          <a:r>
            <a:rPr lang="en-US" dirty="0"/>
            <a:t> </a:t>
          </a:r>
          <a:r>
            <a:rPr lang="en-US" dirty="0" err="1"/>
            <a:t>thức</a:t>
          </a:r>
          <a:r>
            <a:rPr lang="en-US" dirty="0"/>
            <a:t>.</a:t>
          </a:r>
        </a:p>
      </dgm:t>
    </dgm:pt>
    <dgm:pt modelId="{9447B65C-4087-4BB1-8E57-0C1B39A0A1D9}" type="parTrans" cxnId="{698B919A-0DE6-4F40-AC6A-DC49BB2A7615}">
      <dgm:prSet/>
      <dgm:spPr/>
      <dgm:t>
        <a:bodyPr/>
        <a:lstStyle/>
        <a:p>
          <a:endParaRPr lang="en-US"/>
        </a:p>
      </dgm:t>
    </dgm:pt>
    <dgm:pt modelId="{C929B3B9-4A88-429A-8282-B443102B3447}" type="sibTrans" cxnId="{698B919A-0DE6-4F40-AC6A-DC49BB2A7615}">
      <dgm:prSet/>
      <dgm:spPr/>
      <dgm:t>
        <a:bodyPr/>
        <a:lstStyle/>
        <a:p>
          <a:endParaRPr lang="en-US"/>
        </a:p>
      </dgm:t>
    </dgm:pt>
    <dgm:pt modelId="{E51BCF65-FB2D-438C-8FCD-3FCFF6AA7472}">
      <dgm:prSet/>
      <dgm:spPr/>
      <dgm:t>
        <a:bodyPr/>
        <a:lstStyle/>
        <a:p>
          <a:r>
            <a:rPr lang="en-US"/>
            <a:t>Các ví dụ tốt về tuyên bố chính sách là:</a:t>
          </a:r>
        </a:p>
      </dgm:t>
    </dgm:pt>
    <dgm:pt modelId="{BEE44F36-9F18-4A8B-A99C-726BF44BCACF}" type="parTrans" cxnId="{236827DC-47FF-4236-ADC3-AEF478E1719E}">
      <dgm:prSet/>
      <dgm:spPr/>
      <dgm:t>
        <a:bodyPr/>
        <a:lstStyle/>
        <a:p>
          <a:endParaRPr lang="en-US"/>
        </a:p>
      </dgm:t>
    </dgm:pt>
    <dgm:pt modelId="{F874A46E-5DD1-4683-9575-D2EB251A1B1A}" type="sibTrans" cxnId="{236827DC-47FF-4236-ADC3-AEF478E1719E}">
      <dgm:prSet/>
      <dgm:spPr/>
      <dgm:t>
        <a:bodyPr/>
        <a:lstStyle/>
        <a:p>
          <a:endParaRPr lang="en-US"/>
        </a:p>
      </dgm:t>
    </dgm:pt>
    <dgm:pt modelId="{B8E02628-B57A-4E23-9237-77B4553D9799}">
      <dgm:prSet/>
      <dgm:spPr/>
      <dgm:t>
        <a:bodyPr/>
        <a:lstStyle/>
        <a:p>
          <a:pPr>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phải</a:t>
          </a:r>
          <a:r>
            <a:rPr lang="en-US" dirty="0"/>
            <a:t> </a:t>
          </a:r>
          <a:r>
            <a:rPr lang="en-US" dirty="0" err="1"/>
            <a:t>được</a:t>
          </a:r>
          <a:r>
            <a:rPr lang="en-US" dirty="0"/>
            <a:t> </a:t>
          </a:r>
          <a:r>
            <a:rPr lang="en-US" dirty="0" err="1"/>
            <a:t>kích</a:t>
          </a:r>
          <a:r>
            <a:rPr lang="en-US" dirty="0"/>
            <a:t> </a:t>
          </a:r>
          <a:r>
            <a:rPr lang="en-US" dirty="0" err="1"/>
            <a:t>hoạt</a:t>
          </a:r>
          <a:r>
            <a:rPr lang="en-US" dirty="0"/>
            <a:t> </a:t>
          </a:r>
          <a:r>
            <a:rPr lang="en-US" dirty="0" err="1"/>
            <a:t>tính</a:t>
          </a:r>
          <a:r>
            <a:rPr lang="en-US" dirty="0"/>
            <a:t> </a:t>
          </a:r>
          <a:r>
            <a:rPr lang="en-US" dirty="0" err="1"/>
            <a:t>năng</a:t>
          </a:r>
          <a:r>
            <a:rPr lang="en-US" dirty="0"/>
            <a:t> </a:t>
          </a:r>
          <a:r>
            <a:rPr lang="en-US" dirty="0" err="1"/>
            <a:t>chống</a:t>
          </a:r>
          <a:r>
            <a:rPr lang="en-US" dirty="0"/>
            <a:t> vi-</a:t>
          </a:r>
          <a:r>
            <a:rPr lang="en-US" dirty="0" err="1"/>
            <a:t>rút</a:t>
          </a:r>
          <a:r>
            <a:rPr lang="en-US" dirty="0"/>
            <a:t> </a:t>
          </a:r>
          <a:r>
            <a:rPr lang="en-US" dirty="0" err="1"/>
            <a:t>để</a:t>
          </a:r>
          <a:r>
            <a:rPr lang="en-US" dirty="0"/>
            <a:t>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bảo</a:t>
          </a:r>
          <a:r>
            <a:rPr lang="en-US" dirty="0"/>
            <a:t> </a:t>
          </a:r>
          <a:r>
            <a:rPr lang="en-US" dirty="0" err="1"/>
            <a:t>vệ</a:t>
          </a:r>
          <a:r>
            <a:rPr lang="en-US" dirty="0"/>
            <a:t> </a:t>
          </a:r>
          <a:r>
            <a:rPr lang="en-US" dirty="0" err="1"/>
            <a:t>liên</a:t>
          </a:r>
          <a:r>
            <a:rPr lang="en-US" dirty="0"/>
            <a:t> </a:t>
          </a:r>
          <a:r>
            <a:rPr lang="en-US" dirty="0" err="1"/>
            <a:t>tục</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r>
            <a:rPr lang="en-US" dirty="0"/>
            <a:t>.</a:t>
          </a:r>
        </a:p>
      </dgm:t>
    </dgm:pt>
    <dgm:pt modelId="{3D4D5F7B-A2E5-4DE4-B7DD-65E6FBF317AB}" type="parTrans" cxnId="{8763197E-8FAB-4EF9-9C71-58311B46E3D0}">
      <dgm:prSet/>
      <dgm:spPr/>
      <dgm:t>
        <a:bodyPr/>
        <a:lstStyle/>
        <a:p>
          <a:endParaRPr lang="en-US"/>
        </a:p>
      </dgm:t>
    </dgm:pt>
    <dgm:pt modelId="{665182CB-16AD-4CF2-B17A-30C56A5EEB0C}" type="sibTrans" cxnId="{8763197E-8FAB-4EF9-9C71-58311B46E3D0}">
      <dgm:prSet/>
      <dgm:spPr/>
      <dgm:t>
        <a:bodyPr/>
        <a:lstStyle/>
        <a:p>
          <a:endParaRPr lang="en-US"/>
        </a:p>
      </dgm:t>
    </dgm:pt>
    <dgm:pt modelId="{52F28AE5-F745-46AF-9DE7-87ADBADD3582}">
      <dgm:prSet/>
      <dgm:spPr/>
      <dgm:t>
        <a:bodyPr/>
        <a:lstStyle/>
        <a:p>
          <a:pPr>
            <a:buFontTx/>
            <a:buChar char="-"/>
          </a:pPr>
          <a:r>
            <a:rPr lang="en-US"/>
            <a:t>Tất cả các máy chủ phải được cấu hình với các dịch vụ tối thiểu để thực hiện các chức năng được chỉ định của chúng.</a:t>
          </a:r>
        </a:p>
      </dgm:t>
    </dgm:pt>
    <dgm:pt modelId="{735FD70C-C968-4925-924D-93953800AC40}" type="parTrans" cxnId="{7E1AF45E-BA26-470B-B8AE-982CDFFFC3ED}">
      <dgm:prSet/>
      <dgm:spPr/>
      <dgm:t>
        <a:bodyPr/>
        <a:lstStyle/>
        <a:p>
          <a:endParaRPr lang="en-US"/>
        </a:p>
      </dgm:t>
    </dgm:pt>
    <dgm:pt modelId="{B74B6CA7-2809-4F11-98FC-B9945C00B3C7}" type="sibTrans" cxnId="{7E1AF45E-BA26-470B-B8AE-982CDFFFC3ED}">
      <dgm:prSet/>
      <dgm:spPr/>
      <dgm:t>
        <a:bodyPr/>
        <a:lstStyle/>
        <a:p>
          <a:endParaRPr lang="en-US"/>
        </a:p>
      </dgm:t>
    </dgm:pt>
    <dgm:pt modelId="{6095C716-F4E2-4F6C-AD35-788128C4A6B1}">
      <dgm:prSet/>
      <dgm:spPr/>
      <dgm:t>
        <a:bodyPr/>
        <a:lstStyle/>
        <a:p>
          <a:pPr>
            <a:buFontTx/>
            <a:buChar char="-"/>
          </a:pPr>
          <a:r>
            <a:rPr lang="en-US"/>
            <a:t>Tất cả quyền truy cập vào dữ liệu sẽ dựa trên nhu cầu kinh doanh hợp lệ và tuân theo quy trình phê duyệt chính thức.</a:t>
          </a:r>
        </a:p>
      </dgm:t>
    </dgm:pt>
    <dgm:pt modelId="{54F88BF0-2EF0-4A37-BE02-C6D6CEA19D20}" type="parTrans" cxnId="{5AD7FD31-5AD7-413F-BBB3-06D34D161165}">
      <dgm:prSet/>
      <dgm:spPr/>
      <dgm:t>
        <a:bodyPr/>
        <a:lstStyle/>
        <a:p>
          <a:endParaRPr lang="en-US"/>
        </a:p>
      </dgm:t>
    </dgm:pt>
    <dgm:pt modelId="{8A399F17-2C67-4E0E-9FF0-F047BC799A06}" type="sibTrans" cxnId="{5AD7FD31-5AD7-413F-BBB3-06D34D161165}">
      <dgm:prSet/>
      <dgm:spPr/>
      <dgm:t>
        <a:bodyPr/>
        <a:lstStyle/>
        <a:p>
          <a:endParaRPr lang="en-US"/>
        </a:p>
      </dgm:t>
    </dgm:pt>
    <dgm:pt modelId="{57A4A112-6750-4523-90BF-AC1B0AD7E5C9}">
      <dgm:prSet/>
      <dgm:spPr/>
      <dgm:t>
        <a:bodyPr/>
        <a:lstStyle/>
        <a:p>
          <a:pPr>
            <a:buFontTx/>
            <a:buChar char="-"/>
          </a:pPr>
          <a:r>
            <a:rPr lang="en-US" dirty="0" err="1"/>
            <a:t>Tất</a:t>
          </a:r>
          <a:r>
            <a:rPr lang="en-US" dirty="0"/>
            <a:t> </a:t>
          </a:r>
          <a:r>
            <a:rPr lang="en-US" dirty="0" err="1"/>
            <a:t>cả</a:t>
          </a:r>
          <a:r>
            <a:rPr lang="en-US" dirty="0"/>
            <a:t> </a:t>
          </a:r>
          <a:r>
            <a:rPr lang="en-US" dirty="0" err="1"/>
            <a:t>phần</a:t>
          </a:r>
          <a:r>
            <a:rPr lang="en-US" dirty="0"/>
            <a:t> </a:t>
          </a:r>
          <a:r>
            <a:rPr lang="en-US" dirty="0" err="1"/>
            <a:t>mềm</a:t>
          </a:r>
          <a:r>
            <a:rPr lang="en-US" dirty="0"/>
            <a:t> </a:t>
          </a:r>
          <a:r>
            <a:rPr lang="en-US" dirty="0" err="1"/>
            <a:t>máy</a:t>
          </a:r>
          <a:r>
            <a:rPr lang="en-US" dirty="0"/>
            <a:t> </a:t>
          </a:r>
          <a:r>
            <a:rPr lang="en-US" dirty="0" err="1"/>
            <a:t>tính</a:t>
          </a:r>
          <a:r>
            <a:rPr lang="en-US" dirty="0"/>
            <a:t> </a:t>
          </a:r>
          <a:r>
            <a:rPr lang="en-US" dirty="0" err="1"/>
            <a:t>phải</a:t>
          </a:r>
          <a:r>
            <a:rPr lang="en-US" dirty="0"/>
            <a:t> </a:t>
          </a:r>
          <a:r>
            <a:rPr lang="en-US" dirty="0" err="1"/>
            <a:t>luôn</a:t>
          </a:r>
          <a:r>
            <a:rPr lang="en-US" dirty="0"/>
            <a:t> </a:t>
          </a:r>
          <a:r>
            <a:rPr lang="en-US" dirty="0" err="1"/>
            <a:t>được</a:t>
          </a:r>
          <a:r>
            <a:rPr lang="en-US" dirty="0"/>
            <a:t> </a:t>
          </a:r>
          <a:r>
            <a:rPr lang="en-US" dirty="0" err="1"/>
            <a:t>bộ</a:t>
          </a:r>
          <a:r>
            <a:rPr lang="en-US" dirty="0"/>
            <a:t> </a:t>
          </a:r>
          <a:r>
            <a:rPr lang="en-US" dirty="0" err="1"/>
            <a:t>phận</a:t>
          </a:r>
          <a:r>
            <a:rPr lang="en-US" dirty="0"/>
            <a:t> CNTT </a:t>
          </a:r>
          <a:r>
            <a:rPr lang="en-US" dirty="0" err="1"/>
            <a:t>mua</a:t>
          </a:r>
          <a:r>
            <a:rPr lang="en-US" dirty="0"/>
            <a:t> </a:t>
          </a:r>
          <a:r>
            <a:rPr lang="en-US" dirty="0" err="1"/>
            <a:t>theo</a:t>
          </a:r>
          <a:r>
            <a:rPr lang="en-US" dirty="0"/>
            <a:t> </a:t>
          </a:r>
          <a:r>
            <a:rPr lang="en-US" dirty="0" err="1"/>
            <a:t>chính</a:t>
          </a:r>
          <a:r>
            <a:rPr lang="en-US" dirty="0"/>
            <a:t> </a:t>
          </a:r>
          <a:r>
            <a:rPr lang="en-US" dirty="0" err="1"/>
            <a:t>sách</a:t>
          </a:r>
          <a:r>
            <a:rPr lang="en-US" dirty="0"/>
            <a:t> </a:t>
          </a:r>
          <a:r>
            <a:rPr lang="en-US" dirty="0" err="1"/>
            <a:t>mua</a:t>
          </a:r>
          <a:r>
            <a:rPr lang="en-US" dirty="0"/>
            <a:t> </a:t>
          </a:r>
          <a:r>
            <a:rPr lang="en-US" dirty="0" err="1"/>
            <a:t>sắm</a:t>
          </a:r>
          <a:r>
            <a:rPr lang="en-US" dirty="0"/>
            <a:t> </a:t>
          </a:r>
          <a:r>
            <a:rPr lang="en-US" dirty="0" err="1"/>
            <a:t>của</a:t>
          </a:r>
          <a:r>
            <a:rPr lang="en-US" dirty="0"/>
            <a:t> </a:t>
          </a:r>
          <a:r>
            <a:rPr lang="en-US" dirty="0" err="1"/>
            <a:t>tổ</a:t>
          </a:r>
          <a:r>
            <a:rPr lang="en-US" dirty="0"/>
            <a:t> </a:t>
          </a:r>
          <a:r>
            <a:rPr lang="en-US" dirty="0" err="1"/>
            <a:t>chức</a:t>
          </a:r>
          <a:r>
            <a:rPr lang="en-US" dirty="0"/>
            <a:t>.</a:t>
          </a:r>
        </a:p>
      </dgm:t>
    </dgm:pt>
    <dgm:pt modelId="{D4E8E2E8-6D85-450B-8BD9-5415A2B28A95}" type="parTrans" cxnId="{2364F24E-B9AD-4A40-9C9B-F90DDEB82877}">
      <dgm:prSet/>
      <dgm:spPr/>
      <dgm:t>
        <a:bodyPr/>
        <a:lstStyle/>
        <a:p>
          <a:endParaRPr lang="en-US"/>
        </a:p>
      </dgm:t>
    </dgm:pt>
    <dgm:pt modelId="{48F6DBE8-3598-4533-83B8-B0BE937D1A0B}" type="sibTrans" cxnId="{2364F24E-B9AD-4A40-9C9B-F90DDEB82877}">
      <dgm:prSet/>
      <dgm:spPr/>
      <dgm:t>
        <a:bodyPr/>
        <a:lstStyle/>
        <a:p>
          <a:endParaRPr lang="en-US"/>
        </a:p>
      </dgm:t>
    </dgm:pt>
    <dgm:pt modelId="{D52C9511-0F39-46FD-B3EC-1FA8AE424116}">
      <dgm:prSet/>
      <dgm:spPr/>
      <dgm:t>
        <a:bodyPr/>
        <a:lstStyle/>
        <a:p>
          <a:pPr>
            <a:buFontTx/>
            <a:buChar char="-"/>
          </a:pPr>
          <a:r>
            <a:rPr lang="en-US"/>
            <a:t>Một bản sao của phương tiện sao lưu và phục hồi phải được giữ cùng với các bản sao lưu bên ngoài.</a:t>
          </a:r>
        </a:p>
      </dgm:t>
    </dgm:pt>
    <dgm:pt modelId="{208C0010-FB8A-42B6-A241-622199067841}" type="parTrans" cxnId="{31C0A367-B75E-4BE0-B723-F10289A46FC6}">
      <dgm:prSet/>
      <dgm:spPr/>
      <dgm:t>
        <a:bodyPr/>
        <a:lstStyle/>
        <a:p>
          <a:endParaRPr lang="en-US"/>
        </a:p>
      </dgm:t>
    </dgm:pt>
    <dgm:pt modelId="{8AD29CBB-8E8A-4B9E-9037-03F8AD824F88}" type="sibTrans" cxnId="{31C0A367-B75E-4BE0-B723-F10289A46FC6}">
      <dgm:prSet/>
      <dgm:spPr/>
      <dgm:t>
        <a:bodyPr/>
        <a:lstStyle/>
        <a:p>
          <a:endParaRPr lang="en-US"/>
        </a:p>
      </dgm:t>
    </dgm:pt>
    <dgm:pt modelId="{86A54C58-AE2C-4272-8EF4-8EC28BC2A8D0}">
      <dgm:prSet/>
      <dgm:spPr/>
      <dgm:t>
        <a:bodyPr/>
        <a:lstStyle/>
        <a:p>
          <a:pPr>
            <a:buFontTx/>
            <a:buChar char="-"/>
          </a:pPr>
          <a:r>
            <a:rPr lang="en-US" dirty="0"/>
            <a:t>Trong </a:t>
          </a:r>
          <a:r>
            <a:rPr lang="en-US" dirty="0" err="1"/>
            <a:t>khi</a:t>
          </a:r>
          <a:r>
            <a:rPr lang="en-US" dirty="0"/>
            <a:t> </a:t>
          </a:r>
          <a:r>
            <a:rPr lang="en-US" dirty="0" err="1"/>
            <a:t>sử</a:t>
          </a:r>
          <a:r>
            <a:rPr lang="en-US" dirty="0"/>
            <a:t> </a:t>
          </a:r>
          <a:r>
            <a:rPr lang="en-US" dirty="0" err="1"/>
            <a:t>dụng</a:t>
          </a:r>
          <a:r>
            <a:rPr lang="en-US" dirty="0"/>
            <a:t> Internet, </a:t>
          </a:r>
          <a:r>
            <a:rPr lang="en-US" dirty="0" err="1"/>
            <a:t>không</a:t>
          </a:r>
          <a:r>
            <a:rPr lang="en-US" dirty="0"/>
            <a:t> ai </a:t>
          </a:r>
          <a:r>
            <a:rPr lang="en-US" dirty="0" err="1"/>
            <a:t>được</a:t>
          </a:r>
          <a:r>
            <a:rPr lang="en-US" dirty="0"/>
            <a:t> </a:t>
          </a:r>
          <a:r>
            <a:rPr lang="en-US" dirty="0" err="1"/>
            <a:t>phép</a:t>
          </a:r>
          <a:r>
            <a:rPr lang="en-US" dirty="0"/>
            <a:t> </a:t>
          </a:r>
          <a:r>
            <a:rPr lang="en-US" dirty="0" err="1"/>
            <a:t>lạm</a:t>
          </a:r>
          <a:r>
            <a:rPr lang="en-US" dirty="0"/>
            <a:t> </a:t>
          </a:r>
          <a:r>
            <a:rPr lang="en-US" dirty="0" err="1"/>
            <a:t>dụng</a:t>
          </a:r>
          <a:r>
            <a:rPr lang="en-US" dirty="0"/>
            <a:t>, </a:t>
          </a:r>
          <a:r>
            <a:rPr lang="en-US" dirty="0" err="1"/>
            <a:t>phỉ</a:t>
          </a:r>
          <a:r>
            <a:rPr lang="en-US" dirty="0"/>
            <a:t> </a:t>
          </a:r>
          <a:r>
            <a:rPr lang="en-US" dirty="0" err="1"/>
            <a:t>báng</a:t>
          </a:r>
          <a:r>
            <a:rPr lang="en-US" dirty="0"/>
            <a:t>, </a:t>
          </a:r>
          <a:r>
            <a:rPr lang="en-US" dirty="0" err="1"/>
            <a:t>theo</a:t>
          </a:r>
          <a:r>
            <a:rPr lang="en-US" dirty="0"/>
            <a:t> </a:t>
          </a:r>
          <a:r>
            <a:rPr lang="en-US" dirty="0" err="1"/>
            <a:t>dõi</a:t>
          </a:r>
          <a:r>
            <a:rPr lang="en-US" dirty="0"/>
            <a:t>, </a:t>
          </a:r>
          <a:r>
            <a:rPr lang="en-US" dirty="0" err="1"/>
            <a:t>quấy</a:t>
          </a:r>
          <a:r>
            <a:rPr lang="en-US" dirty="0"/>
            <a:t> </a:t>
          </a:r>
          <a:r>
            <a:rPr lang="en-US" dirty="0" err="1"/>
            <a:t>rối</a:t>
          </a:r>
          <a:r>
            <a:rPr lang="en-US" dirty="0"/>
            <a:t> </a:t>
          </a:r>
          <a:r>
            <a:rPr lang="en-US" dirty="0" err="1"/>
            <a:t>hoặc</a:t>
          </a:r>
          <a:r>
            <a:rPr lang="en-US" dirty="0"/>
            <a:t> </a:t>
          </a:r>
          <a:r>
            <a:rPr lang="en-US" dirty="0" err="1"/>
            <a:t>đe</a:t>
          </a:r>
          <a:r>
            <a:rPr lang="en-US" dirty="0"/>
            <a:t> </a:t>
          </a:r>
          <a:r>
            <a:rPr lang="en-US" dirty="0" err="1"/>
            <a:t>dọa</a:t>
          </a:r>
          <a:r>
            <a:rPr lang="en-US" dirty="0"/>
            <a:t> </a:t>
          </a:r>
          <a:r>
            <a:rPr lang="en-US" dirty="0" err="1"/>
            <a:t>bất</a:t>
          </a:r>
          <a:r>
            <a:rPr lang="en-US" dirty="0"/>
            <a:t> </a:t>
          </a:r>
          <a:r>
            <a:rPr lang="en-US" dirty="0" err="1"/>
            <a:t>kỳ</a:t>
          </a:r>
          <a:r>
            <a:rPr lang="en-US" dirty="0"/>
            <a:t> </a:t>
          </a:r>
          <a:r>
            <a:rPr lang="en-US" dirty="0" err="1"/>
            <a:t>người</a:t>
          </a:r>
          <a:r>
            <a:rPr lang="en-US" dirty="0"/>
            <a:t> </a:t>
          </a:r>
          <a:r>
            <a:rPr lang="en-US" dirty="0" err="1"/>
            <a:t>nào</a:t>
          </a:r>
          <a:r>
            <a:rPr lang="en-US" dirty="0"/>
            <a:t> </a:t>
          </a:r>
          <a:r>
            <a:rPr lang="en-US" dirty="0" err="1"/>
            <a:t>khác</a:t>
          </a:r>
          <a:r>
            <a:rPr lang="en-US" dirty="0"/>
            <a:t> </a:t>
          </a:r>
          <a:r>
            <a:rPr lang="en-US" dirty="0" err="1"/>
            <a:t>hoặc</a:t>
          </a:r>
          <a:r>
            <a:rPr lang="en-US" dirty="0"/>
            <a:t> vi </a:t>
          </a:r>
          <a:r>
            <a:rPr lang="en-US" dirty="0" err="1"/>
            <a:t>phạm</a:t>
          </a:r>
          <a:r>
            <a:rPr lang="en-US" dirty="0"/>
            <a:t> </a:t>
          </a:r>
          <a:r>
            <a:rPr lang="en-US" dirty="0" err="1"/>
            <a:t>các</a:t>
          </a:r>
          <a:r>
            <a:rPr lang="en-US" dirty="0"/>
            <a:t> </a:t>
          </a:r>
          <a:r>
            <a:rPr lang="en-US" dirty="0" err="1"/>
            <a:t>quyền</a:t>
          </a:r>
          <a:r>
            <a:rPr lang="en-US" dirty="0"/>
            <a:t> </a:t>
          </a:r>
          <a:r>
            <a:rPr lang="en-US" dirty="0" err="1"/>
            <a:t>hợp</a:t>
          </a:r>
          <a:r>
            <a:rPr lang="en-US" dirty="0"/>
            <a:t> </a:t>
          </a:r>
          <a:r>
            <a:rPr lang="en-US" dirty="0" err="1"/>
            <a:t>pháp</a:t>
          </a:r>
          <a:r>
            <a:rPr lang="en-US" dirty="0"/>
            <a:t> </a:t>
          </a:r>
          <a:r>
            <a:rPr lang="en-US" dirty="0" err="1"/>
            <a:t>của</a:t>
          </a:r>
          <a:r>
            <a:rPr lang="en-US" dirty="0"/>
            <a:t> </a:t>
          </a:r>
          <a:r>
            <a:rPr lang="en-US" dirty="0" err="1"/>
            <a:t>địa</a:t>
          </a:r>
          <a:r>
            <a:rPr lang="en-US" dirty="0"/>
            <a:t> </a:t>
          </a:r>
          <a:r>
            <a:rPr lang="en-US" dirty="0" err="1"/>
            <a:t>phương</a:t>
          </a:r>
          <a:r>
            <a:rPr lang="en-US" dirty="0"/>
            <a:t> </a:t>
          </a:r>
          <a:r>
            <a:rPr lang="en-US" dirty="0" err="1"/>
            <a:t>hoặc</a:t>
          </a:r>
          <a:r>
            <a:rPr lang="en-US" dirty="0"/>
            <a:t> </a:t>
          </a:r>
          <a:r>
            <a:rPr lang="en-US" dirty="0" err="1"/>
            <a:t>quốc</a:t>
          </a:r>
          <a:r>
            <a:rPr lang="en-US" dirty="0"/>
            <a:t> </a:t>
          </a:r>
          <a:r>
            <a:rPr lang="en-US" dirty="0" err="1"/>
            <a:t>tế</a:t>
          </a:r>
          <a:r>
            <a:rPr lang="en-US" dirty="0"/>
            <a:t>.</a:t>
          </a:r>
        </a:p>
      </dgm:t>
    </dgm:pt>
    <dgm:pt modelId="{36C676BB-550D-4E28-9B13-BFF298630DB0}" type="parTrans" cxnId="{6A8DC15A-C7C7-419A-A28D-C7FF082F3EF2}">
      <dgm:prSet/>
      <dgm:spPr/>
      <dgm:t>
        <a:bodyPr/>
        <a:lstStyle/>
        <a:p>
          <a:endParaRPr lang="en-US"/>
        </a:p>
      </dgm:t>
    </dgm:pt>
    <dgm:pt modelId="{FE82EFB8-6123-4887-9C91-0CA34BCE70F8}" type="sibTrans" cxnId="{6A8DC15A-C7C7-419A-A28D-C7FF082F3EF2}">
      <dgm:prSet/>
      <dgm:spPr/>
      <dgm:t>
        <a:bodyPr/>
        <a:lstStyle/>
        <a:p>
          <a:endParaRPr lang="en-US"/>
        </a:p>
      </dgm:t>
    </dgm:pt>
    <dgm:pt modelId="{DB66155B-33B4-4C2B-88B4-A200EC516269}" type="pres">
      <dgm:prSet presAssocID="{183FE1E9-2643-4188-93A4-7A9E6CD0DE97}" presName="linear" presStyleCnt="0">
        <dgm:presLayoutVars>
          <dgm:animLvl val="lvl"/>
          <dgm:resizeHandles val="exact"/>
        </dgm:presLayoutVars>
      </dgm:prSet>
      <dgm:spPr/>
    </dgm:pt>
    <dgm:pt modelId="{6DB03A45-4B00-4F6E-A367-0015BD355CFE}" type="pres">
      <dgm:prSet presAssocID="{4F42CA70-1139-4D99-A638-B206CDECD533}" presName="parentText" presStyleLbl="node1" presStyleIdx="0" presStyleCnt="2">
        <dgm:presLayoutVars>
          <dgm:chMax val="0"/>
          <dgm:bulletEnabled val="1"/>
        </dgm:presLayoutVars>
      </dgm:prSet>
      <dgm:spPr/>
    </dgm:pt>
    <dgm:pt modelId="{D7F18C0C-B257-4B1A-8C27-2E6FA875188C}" type="pres">
      <dgm:prSet presAssocID="{C929B3B9-4A88-429A-8282-B443102B3447}" presName="spacer" presStyleCnt="0"/>
      <dgm:spPr/>
    </dgm:pt>
    <dgm:pt modelId="{9AAEB122-13C4-4A28-939A-5574EA46B902}" type="pres">
      <dgm:prSet presAssocID="{E51BCF65-FB2D-438C-8FCD-3FCFF6AA7472}" presName="parentText" presStyleLbl="node1" presStyleIdx="1" presStyleCnt="2">
        <dgm:presLayoutVars>
          <dgm:chMax val="0"/>
          <dgm:bulletEnabled val="1"/>
        </dgm:presLayoutVars>
      </dgm:prSet>
      <dgm:spPr/>
    </dgm:pt>
    <dgm:pt modelId="{4184371C-C0DD-42A8-98D8-B756C1126A13}" type="pres">
      <dgm:prSet presAssocID="{E51BCF65-FB2D-438C-8FCD-3FCFF6AA7472}" presName="childText" presStyleLbl="revTx" presStyleIdx="0" presStyleCnt="1">
        <dgm:presLayoutVars>
          <dgm:bulletEnabled val="1"/>
        </dgm:presLayoutVars>
      </dgm:prSet>
      <dgm:spPr/>
    </dgm:pt>
  </dgm:ptLst>
  <dgm:cxnLst>
    <dgm:cxn modelId="{408CBB26-B4C2-462E-9BE0-6C05E8A3A6E1}" type="presOf" srcId="{4F42CA70-1139-4D99-A638-B206CDECD533}" destId="{6DB03A45-4B00-4F6E-A367-0015BD355CFE}" srcOrd="0" destOrd="0" presId="urn:microsoft.com/office/officeart/2005/8/layout/vList2"/>
    <dgm:cxn modelId="{C9064828-EC0B-4706-81A2-D81A691A056A}" type="presOf" srcId="{183FE1E9-2643-4188-93A4-7A9E6CD0DE97}" destId="{DB66155B-33B4-4C2B-88B4-A200EC516269}" srcOrd="0" destOrd="0" presId="urn:microsoft.com/office/officeart/2005/8/layout/vList2"/>
    <dgm:cxn modelId="{5AD7FD31-5AD7-413F-BBB3-06D34D161165}" srcId="{E51BCF65-FB2D-438C-8FCD-3FCFF6AA7472}" destId="{6095C716-F4E2-4F6C-AD35-788128C4A6B1}" srcOrd="2" destOrd="0" parTransId="{54F88BF0-2EF0-4A37-BE02-C6D6CEA19D20}" sibTransId="{8A399F17-2C67-4E0E-9FF0-F047BC799A06}"/>
    <dgm:cxn modelId="{7E1AF45E-BA26-470B-B8AE-982CDFFFC3ED}" srcId="{E51BCF65-FB2D-438C-8FCD-3FCFF6AA7472}" destId="{52F28AE5-F745-46AF-9DE7-87ADBADD3582}" srcOrd="1" destOrd="0" parTransId="{735FD70C-C968-4925-924D-93953800AC40}" sibTransId="{B74B6CA7-2809-4F11-98FC-B9945C00B3C7}"/>
    <dgm:cxn modelId="{838AA247-B6FF-45B0-A386-7808107D6A66}" type="presOf" srcId="{B8E02628-B57A-4E23-9237-77B4553D9799}" destId="{4184371C-C0DD-42A8-98D8-B756C1126A13}" srcOrd="0" destOrd="0" presId="urn:microsoft.com/office/officeart/2005/8/layout/vList2"/>
    <dgm:cxn modelId="{31C0A367-B75E-4BE0-B723-F10289A46FC6}" srcId="{E51BCF65-FB2D-438C-8FCD-3FCFF6AA7472}" destId="{D52C9511-0F39-46FD-B3EC-1FA8AE424116}" srcOrd="4" destOrd="0" parTransId="{208C0010-FB8A-42B6-A241-622199067841}" sibTransId="{8AD29CBB-8E8A-4B9E-9037-03F8AD824F88}"/>
    <dgm:cxn modelId="{7FC0EF6C-24AB-47F8-A4EB-DF1FEEB3E237}" type="presOf" srcId="{57A4A112-6750-4523-90BF-AC1B0AD7E5C9}" destId="{4184371C-C0DD-42A8-98D8-B756C1126A13}" srcOrd="0" destOrd="3" presId="urn:microsoft.com/office/officeart/2005/8/layout/vList2"/>
    <dgm:cxn modelId="{DC90794D-CE8E-4081-8ADB-FF3D32AFD0B0}" type="presOf" srcId="{86A54C58-AE2C-4272-8EF4-8EC28BC2A8D0}" destId="{4184371C-C0DD-42A8-98D8-B756C1126A13}" srcOrd="0" destOrd="5" presId="urn:microsoft.com/office/officeart/2005/8/layout/vList2"/>
    <dgm:cxn modelId="{2364F24E-B9AD-4A40-9C9B-F90DDEB82877}" srcId="{E51BCF65-FB2D-438C-8FCD-3FCFF6AA7472}" destId="{57A4A112-6750-4523-90BF-AC1B0AD7E5C9}" srcOrd="3" destOrd="0" parTransId="{D4E8E2E8-6D85-450B-8BD9-5415A2B28A95}" sibTransId="{48F6DBE8-3598-4533-83B8-B0BE937D1A0B}"/>
    <dgm:cxn modelId="{6A8DC15A-C7C7-419A-A28D-C7FF082F3EF2}" srcId="{E51BCF65-FB2D-438C-8FCD-3FCFF6AA7472}" destId="{86A54C58-AE2C-4272-8EF4-8EC28BC2A8D0}" srcOrd="5" destOrd="0" parTransId="{36C676BB-550D-4E28-9B13-BFF298630DB0}" sibTransId="{FE82EFB8-6123-4887-9C91-0CA34BCE70F8}"/>
    <dgm:cxn modelId="{8763197E-8FAB-4EF9-9C71-58311B46E3D0}" srcId="{E51BCF65-FB2D-438C-8FCD-3FCFF6AA7472}" destId="{B8E02628-B57A-4E23-9237-77B4553D9799}" srcOrd="0" destOrd="0" parTransId="{3D4D5F7B-A2E5-4DE4-B7DD-65E6FBF317AB}" sibTransId="{665182CB-16AD-4CF2-B17A-30C56A5EEB0C}"/>
    <dgm:cxn modelId="{A819748D-37DA-4D51-85B9-0C3854B86C6F}" type="presOf" srcId="{D52C9511-0F39-46FD-B3EC-1FA8AE424116}" destId="{4184371C-C0DD-42A8-98D8-B756C1126A13}" srcOrd="0" destOrd="4" presId="urn:microsoft.com/office/officeart/2005/8/layout/vList2"/>
    <dgm:cxn modelId="{698B919A-0DE6-4F40-AC6A-DC49BB2A7615}" srcId="{183FE1E9-2643-4188-93A4-7A9E6CD0DE97}" destId="{4F42CA70-1139-4D99-A638-B206CDECD533}" srcOrd="0" destOrd="0" parTransId="{9447B65C-4087-4BB1-8E57-0C1B39A0A1D9}" sibTransId="{C929B3B9-4A88-429A-8282-B443102B3447}"/>
    <dgm:cxn modelId="{D34F01B5-9997-4532-AC5C-3D53CC57DA3A}" type="presOf" srcId="{E51BCF65-FB2D-438C-8FCD-3FCFF6AA7472}" destId="{9AAEB122-13C4-4A28-939A-5574EA46B902}" srcOrd="0" destOrd="0" presId="urn:microsoft.com/office/officeart/2005/8/layout/vList2"/>
    <dgm:cxn modelId="{4983E9C2-2E6A-49D3-8888-A5AD387D5A60}" type="presOf" srcId="{52F28AE5-F745-46AF-9DE7-87ADBADD3582}" destId="{4184371C-C0DD-42A8-98D8-B756C1126A13}" srcOrd="0" destOrd="1" presId="urn:microsoft.com/office/officeart/2005/8/layout/vList2"/>
    <dgm:cxn modelId="{236827DC-47FF-4236-ADC3-AEF478E1719E}" srcId="{183FE1E9-2643-4188-93A4-7A9E6CD0DE97}" destId="{E51BCF65-FB2D-438C-8FCD-3FCFF6AA7472}" srcOrd="1" destOrd="0" parTransId="{BEE44F36-9F18-4A8B-A99C-726BF44BCACF}" sibTransId="{F874A46E-5DD1-4683-9575-D2EB251A1B1A}"/>
    <dgm:cxn modelId="{7546AEE9-5274-45E5-9EBE-DE8BEB911273}" type="presOf" srcId="{6095C716-F4E2-4F6C-AD35-788128C4A6B1}" destId="{4184371C-C0DD-42A8-98D8-B756C1126A13}" srcOrd="0" destOrd="2" presId="urn:microsoft.com/office/officeart/2005/8/layout/vList2"/>
    <dgm:cxn modelId="{E79CDC20-9CF5-484C-9097-D92B3D09A6C7}" type="presParOf" srcId="{DB66155B-33B4-4C2B-88B4-A200EC516269}" destId="{6DB03A45-4B00-4F6E-A367-0015BD355CFE}" srcOrd="0" destOrd="0" presId="urn:microsoft.com/office/officeart/2005/8/layout/vList2"/>
    <dgm:cxn modelId="{E3C2C08F-8268-4C9F-9050-95A85428ED4B}" type="presParOf" srcId="{DB66155B-33B4-4C2B-88B4-A200EC516269}" destId="{D7F18C0C-B257-4B1A-8C27-2E6FA875188C}" srcOrd="1" destOrd="0" presId="urn:microsoft.com/office/officeart/2005/8/layout/vList2"/>
    <dgm:cxn modelId="{FAAF98A2-56C8-4322-9DF9-6284B1F07402}" type="presParOf" srcId="{DB66155B-33B4-4C2B-88B4-A200EC516269}" destId="{9AAEB122-13C4-4A28-939A-5574EA46B902}" srcOrd="2" destOrd="0" presId="urn:microsoft.com/office/officeart/2005/8/layout/vList2"/>
    <dgm:cxn modelId="{EAB4347C-E247-4A57-883E-B84C4C26E356}" type="presParOf" srcId="{DB66155B-33B4-4C2B-88B4-A200EC516269}" destId="{4184371C-C0DD-42A8-98D8-B756C1126A1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04CD7C-6FFE-4C58-8CE5-F74EB7CDE0A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A9A6DFE-5ACF-4DC6-B1BC-D6CF17AE04DA}">
      <dgm:prSet/>
      <dgm:spPr/>
      <dgm:t>
        <a:bodyPr/>
        <a:lstStyle/>
        <a:p>
          <a:pPr>
            <a:lnSpc>
              <a:spcPct val="100000"/>
            </a:lnSpc>
          </a:pPr>
          <a:r>
            <a:rPr lang="en-US" dirty="0" err="1"/>
            <a:t>Nhiều</a:t>
          </a:r>
          <a:r>
            <a:rPr lang="en-US" dirty="0"/>
            <a:t> </a:t>
          </a:r>
          <a:r>
            <a:rPr lang="en-US" dirty="0" err="1"/>
            <a:t>điểm</a:t>
          </a:r>
          <a:r>
            <a:rPr lang="en-US" dirty="0"/>
            <a:t> </a:t>
          </a:r>
          <a:r>
            <a:rPr lang="en-US" dirty="0" err="1"/>
            <a:t>truy</a:t>
          </a:r>
          <a:r>
            <a:rPr lang="en-US" dirty="0"/>
            <a:t> </a:t>
          </a:r>
          <a:r>
            <a:rPr lang="en-US" dirty="0" err="1"/>
            <a:t>cập</a:t>
          </a:r>
          <a:r>
            <a:rPr lang="en-US" dirty="0"/>
            <a:t>:</a:t>
          </a:r>
        </a:p>
      </dgm:t>
    </dgm:pt>
    <dgm:pt modelId="{0D8FD9A5-5053-483E-B1C5-560B4D1D6A61}" type="parTrans" cxnId="{A89BAB9A-FDA3-489B-A2C5-4B56FC2933F7}">
      <dgm:prSet/>
      <dgm:spPr/>
      <dgm:t>
        <a:bodyPr/>
        <a:lstStyle/>
        <a:p>
          <a:endParaRPr lang="en-US"/>
        </a:p>
      </dgm:t>
    </dgm:pt>
    <dgm:pt modelId="{C6870AF8-8666-46CC-B3D0-783634928991}" type="sibTrans" cxnId="{A89BAB9A-FDA3-489B-A2C5-4B56FC2933F7}">
      <dgm:prSet/>
      <dgm:spPr/>
      <dgm:t>
        <a:bodyPr/>
        <a:lstStyle/>
        <a:p>
          <a:endParaRPr lang="en-US"/>
        </a:p>
      </dgm:t>
    </dgm:pt>
    <dgm:pt modelId="{EA42748E-6A0E-472D-AE63-033076A60B07}">
      <dgm:prSet/>
      <dgm:spPr/>
      <dgm:t>
        <a:bodyPr/>
        <a:lstStyle/>
        <a:p>
          <a:pPr>
            <a:lnSpc>
              <a:spcPct val="100000"/>
            </a:lnSpc>
          </a:pPr>
          <a:r>
            <a:rPr lang="en-US"/>
            <a:t>Có dây/không dây</a:t>
          </a:r>
        </a:p>
      </dgm:t>
    </dgm:pt>
    <dgm:pt modelId="{32C424E4-4873-430C-9891-E01A6A00D970}" type="parTrans" cxnId="{060090D8-F65D-4B12-8F5C-4C07294FFD4D}">
      <dgm:prSet/>
      <dgm:spPr/>
      <dgm:t>
        <a:bodyPr/>
        <a:lstStyle/>
        <a:p>
          <a:endParaRPr lang="en-US"/>
        </a:p>
      </dgm:t>
    </dgm:pt>
    <dgm:pt modelId="{3023EEAC-179C-4A62-A6C0-15AE780FB14C}" type="sibTrans" cxnId="{060090D8-F65D-4B12-8F5C-4C07294FFD4D}">
      <dgm:prSet/>
      <dgm:spPr/>
      <dgm:t>
        <a:bodyPr/>
        <a:lstStyle/>
        <a:p>
          <a:endParaRPr lang="en-US"/>
        </a:p>
      </dgm:t>
    </dgm:pt>
    <dgm:pt modelId="{438DA2DC-741B-4C07-8AA8-A3D8956BD799}">
      <dgm:prSet/>
      <dgm:spPr/>
      <dgm:t>
        <a:bodyPr/>
        <a:lstStyle/>
        <a:p>
          <a:pPr>
            <a:lnSpc>
              <a:spcPct val="100000"/>
            </a:lnSpc>
          </a:pPr>
          <a:r>
            <a:rPr lang="en-US"/>
            <a:t>Tương tự/từ xa</a:t>
          </a:r>
        </a:p>
      </dgm:t>
    </dgm:pt>
    <dgm:pt modelId="{CF88A7F2-329B-4745-826F-074F479FB43C}" type="parTrans" cxnId="{3FD87882-8241-4FE3-BE22-7837993FFD51}">
      <dgm:prSet/>
      <dgm:spPr/>
      <dgm:t>
        <a:bodyPr/>
        <a:lstStyle/>
        <a:p>
          <a:endParaRPr lang="en-US"/>
        </a:p>
      </dgm:t>
    </dgm:pt>
    <dgm:pt modelId="{FAAC5B5C-7899-4A78-BB6E-589E7C6665BE}" type="sibTrans" cxnId="{3FD87882-8241-4FE3-BE22-7837993FFD51}">
      <dgm:prSet/>
      <dgm:spPr/>
      <dgm:t>
        <a:bodyPr/>
        <a:lstStyle/>
        <a:p>
          <a:endParaRPr lang="en-US"/>
        </a:p>
      </dgm:t>
    </dgm:pt>
    <dgm:pt modelId="{ACDD560F-16A9-433E-A5A7-E0826111530B}">
      <dgm:prSet/>
      <dgm:spPr/>
      <dgm:t>
        <a:bodyPr/>
        <a:lstStyle/>
        <a:p>
          <a:pPr>
            <a:lnSpc>
              <a:spcPct val="100000"/>
            </a:lnSpc>
          </a:pPr>
          <a:r>
            <a:rPr lang="en-US" dirty="0" err="1"/>
            <a:t>Thiết</a:t>
          </a:r>
          <a:r>
            <a:rPr lang="en-US" dirty="0"/>
            <a:t> </a:t>
          </a:r>
          <a:r>
            <a:rPr lang="en-US" dirty="0" err="1"/>
            <a:t>kế</a:t>
          </a:r>
          <a:r>
            <a:rPr lang="en-US" dirty="0"/>
            <a:t> </a:t>
          </a:r>
          <a:r>
            <a:rPr lang="en-US" dirty="0" err="1"/>
            <a:t>mạng</a:t>
          </a:r>
          <a:r>
            <a:rPr lang="en-US" dirty="0"/>
            <a:t> </a:t>
          </a:r>
          <a:r>
            <a:rPr lang="en-US" dirty="0" err="1"/>
            <a:t>không</a:t>
          </a:r>
          <a:r>
            <a:rPr lang="en-US" dirty="0"/>
            <a:t> an </a:t>
          </a:r>
          <a:r>
            <a:rPr lang="en-US" dirty="0" err="1"/>
            <a:t>toàn</a:t>
          </a:r>
          <a:r>
            <a:rPr lang="en-US" dirty="0"/>
            <a:t>:</a:t>
          </a:r>
        </a:p>
      </dgm:t>
    </dgm:pt>
    <dgm:pt modelId="{C33F1DEF-FE72-447B-94FA-2D189E8751D5}" type="parTrans" cxnId="{F8B4106A-3E26-4470-838C-60B88C511616}">
      <dgm:prSet/>
      <dgm:spPr/>
      <dgm:t>
        <a:bodyPr/>
        <a:lstStyle/>
        <a:p>
          <a:endParaRPr lang="en-US"/>
        </a:p>
      </dgm:t>
    </dgm:pt>
    <dgm:pt modelId="{9D89B6D9-ACD0-43B9-B86B-6E45CD547E28}" type="sibTrans" cxnId="{F8B4106A-3E26-4470-838C-60B88C511616}">
      <dgm:prSet/>
      <dgm:spPr/>
      <dgm:t>
        <a:bodyPr/>
        <a:lstStyle/>
        <a:p>
          <a:endParaRPr lang="en-US"/>
        </a:p>
      </dgm:t>
    </dgm:pt>
    <dgm:pt modelId="{885B3E5B-FA52-4401-B880-C58DD94CCB59}">
      <dgm:prSet/>
      <dgm:spPr/>
      <dgm:t>
        <a:bodyPr/>
        <a:lstStyle/>
        <a:p>
          <a:pPr>
            <a:lnSpc>
              <a:spcPct val="100000"/>
            </a:lnSpc>
          </a:pPr>
          <a:r>
            <a:rPr lang="en-US" dirty="0"/>
            <a:t>DMZ </a:t>
          </a:r>
          <a:r>
            <a:rPr lang="en-US" dirty="0" err="1"/>
            <a:t>không</a:t>
          </a:r>
          <a:r>
            <a:rPr lang="en-US" dirty="0"/>
            <a:t> </a:t>
          </a:r>
          <a:r>
            <a:rPr lang="en-US" dirty="0" err="1"/>
            <a:t>hiệu</a:t>
          </a:r>
          <a:r>
            <a:rPr lang="en-US" dirty="0"/>
            <a:t> </a:t>
          </a:r>
          <a:r>
            <a:rPr lang="en-US" dirty="0" err="1"/>
            <a:t>quả</a:t>
          </a:r>
          <a:r>
            <a:rPr lang="en-US" dirty="0"/>
            <a:t> </a:t>
          </a:r>
          <a:r>
            <a:rPr lang="en-US" dirty="0" err="1"/>
            <a:t>hoặc</a:t>
          </a:r>
          <a:r>
            <a:rPr lang="en-US" dirty="0"/>
            <a:t> </a:t>
          </a:r>
          <a:r>
            <a:rPr lang="en-US" dirty="0" err="1"/>
            <a:t>không</a:t>
          </a:r>
          <a:r>
            <a:rPr lang="en-US" dirty="0"/>
            <a:t> </a:t>
          </a:r>
          <a:r>
            <a:rPr lang="en-US" dirty="0" err="1"/>
            <a:t>tồn</a:t>
          </a:r>
          <a:r>
            <a:rPr lang="en-US" dirty="0"/>
            <a:t> </a:t>
          </a:r>
          <a:r>
            <a:rPr lang="en-US" dirty="0" err="1"/>
            <a:t>tại</a:t>
          </a:r>
          <a:endParaRPr lang="en-US" dirty="0"/>
        </a:p>
      </dgm:t>
    </dgm:pt>
    <dgm:pt modelId="{73953A3E-0279-47F8-83C2-8CF0FE3EED60}" type="parTrans" cxnId="{BD174951-3D5A-4B9D-80A2-0D6FBDE28613}">
      <dgm:prSet/>
      <dgm:spPr/>
      <dgm:t>
        <a:bodyPr/>
        <a:lstStyle/>
        <a:p>
          <a:endParaRPr lang="en-US"/>
        </a:p>
      </dgm:t>
    </dgm:pt>
    <dgm:pt modelId="{3BA15799-93C5-4CDB-8DC1-1D9EFC1662D5}" type="sibTrans" cxnId="{BD174951-3D5A-4B9D-80A2-0D6FBDE28613}">
      <dgm:prSet/>
      <dgm:spPr/>
      <dgm:t>
        <a:bodyPr/>
        <a:lstStyle/>
        <a:p>
          <a:endParaRPr lang="en-US"/>
        </a:p>
      </dgm:t>
    </dgm:pt>
    <dgm:pt modelId="{B2E5DCDA-EB13-44B0-A578-2861C842868F}">
      <dgm:prSet/>
      <dgm:spPr/>
      <dgm:t>
        <a:bodyPr/>
        <a:lstStyle/>
        <a:p>
          <a:pPr>
            <a:lnSpc>
              <a:spcPct val="100000"/>
            </a:lnSpc>
          </a:pPr>
          <a:r>
            <a:rPr lang="en-US" dirty="0" err="1"/>
            <a:t>Thiết</a:t>
          </a:r>
          <a:r>
            <a:rPr lang="en-US" dirty="0"/>
            <a:t> </a:t>
          </a:r>
          <a:r>
            <a:rPr lang="en-US" dirty="0" err="1"/>
            <a:t>kế</a:t>
          </a:r>
          <a:r>
            <a:rPr lang="en-US" dirty="0"/>
            <a:t> </a:t>
          </a:r>
          <a:r>
            <a:rPr lang="en-US" dirty="0" err="1"/>
            <a:t>bảo</a:t>
          </a:r>
          <a:r>
            <a:rPr lang="en-US" dirty="0"/>
            <a:t> </a:t>
          </a:r>
          <a:r>
            <a:rPr lang="en-US" dirty="0" err="1"/>
            <a:t>mật</a:t>
          </a:r>
          <a:r>
            <a:rPr lang="en-US" dirty="0"/>
            <a:t> </a:t>
          </a:r>
          <a:r>
            <a:rPr lang="en-US" dirty="0" err="1"/>
            <a:t>một</a:t>
          </a:r>
          <a:r>
            <a:rPr lang="en-US" dirty="0"/>
            <a:t> </a:t>
          </a:r>
          <a:r>
            <a:rPr lang="en-US" dirty="0" err="1"/>
            <a:t>lớp</a:t>
          </a:r>
          <a:endParaRPr lang="en-US" dirty="0"/>
        </a:p>
      </dgm:t>
    </dgm:pt>
    <dgm:pt modelId="{D72B4FFE-FC80-4BFE-81BE-875315E18AFE}" type="parTrans" cxnId="{6A8FF726-AE36-4E80-BF16-438765FA9486}">
      <dgm:prSet/>
      <dgm:spPr/>
      <dgm:t>
        <a:bodyPr/>
        <a:lstStyle/>
        <a:p>
          <a:endParaRPr lang="en-US"/>
        </a:p>
      </dgm:t>
    </dgm:pt>
    <dgm:pt modelId="{F29FDCEA-BB86-45E9-8082-5B438E79B18E}" type="sibTrans" cxnId="{6A8FF726-AE36-4E80-BF16-438765FA9486}">
      <dgm:prSet/>
      <dgm:spPr/>
      <dgm:t>
        <a:bodyPr/>
        <a:lstStyle/>
        <a:p>
          <a:endParaRPr lang="en-US"/>
        </a:p>
      </dgm:t>
    </dgm:pt>
    <dgm:pt modelId="{A0A89F80-D7E2-45FE-AF87-EB0ACFB6E1A7}">
      <dgm:prSet/>
      <dgm:spPr/>
      <dgm:t>
        <a:bodyPr/>
        <a:lstStyle/>
        <a:p>
          <a:pPr>
            <a:lnSpc>
              <a:spcPct val="100000"/>
            </a:lnSpc>
          </a:pPr>
          <a:r>
            <a:rPr lang="en-US"/>
            <a:t>Môi trường nhiều nhà cung cấp:</a:t>
          </a:r>
        </a:p>
      </dgm:t>
    </dgm:pt>
    <dgm:pt modelId="{3A1CBEF0-3DAF-49CC-B576-E06B993FA226}" type="parTrans" cxnId="{43F19B8E-9704-4F1F-BB87-BCADCA1ACD30}">
      <dgm:prSet/>
      <dgm:spPr/>
      <dgm:t>
        <a:bodyPr/>
        <a:lstStyle/>
        <a:p>
          <a:endParaRPr lang="en-US"/>
        </a:p>
      </dgm:t>
    </dgm:pt>
    <dgm:pt modelId="{613C8ED7-7022-477A-B2D9-6F517E53BDF4}" type="sibTrans" cxnId="{43F19B8E-9704-4F1F-BB87-BCADCA1ACD30}">
      <dgm:prSet/>
      <dgm:spPr/>
      <dgm:t>
        <a:bodyPr/>
        <a:lstStyle/>
        <a:p>
          <a:endParaRPr lang="en-US"/>
        </a:p>
      </dgm:t>
    </dgm:pt>
    <dgm:pt modelId="{EBAC5D8C-45B8-44D4-88D8-A85908F6897F}">
      <dgm:prSet/>
      <dgm:spPr/>
      <dgm:t>
        <a:bodyPr/>
        <a:lstStyle/>
        <a:p>
          <a:pPr>
            <a:lnSpc>
              <a:spcPct val="100000"/>
            </a:lnSpc>
          </a:pPr>
          <a:r>
            <a:rPr lang="en-US"/>
            <a:t>Cisco, trạm kiểm soát, ISS, v.v.</a:t>
          </a:r>
        </a:p>
      </dgm:t>
    </dgm:pt>
    <dgm:pt modelId="{FC0D8B2A-563C-4F8B-ABDA-55906FDC692D}" type="parTrans" cxnId="{BF67414E-C2DA-4177-8AAD-222C3A096EB9}">
      <dgm:prSet/>
      <dgm:spPr/>
      <dgm:t>
        <a:bodyPr/>
        <a:lstStyle/>
        <a:p>
          <a:endParaRPr lang="en-US"/>
        </a:p>
      </dgm:t>
    </dgm:pt>
    <dgm:pt modelId="{CD5EB1E2-B858-417A-B580-FED2F84F09A0}" type="sibTrans" cxnId="{BF67414E-C2DA-4177-8AAD-222C3A096EB9}">
      <dgm:prSet/>
      <dgm:spPr/>
      <dgm:t>
        <a:bodyPr/>
        <a:lstStyle/>
        <a:p>
          <a:endParaRPr lang="en-US"/>
        </a:p>
      </dgm:t>
    </dgm:pt>
    <dgm:pt modelId="{BD9EC223-C0ED-4C47-9B04-30F8F54D1947}" type="pres">
      <dgm:prSet presAssocID="{9504CD7C-6FFE-4C58-8CE5-F74EB7CDE0A4}" presName="root" presStyleCnt="0">
        <dgm:presLayoutVars>
          <dgm:dir/>
          <dgm:resizeHandles val="exact"/>
        </dgm:presLayoutVars>
      </dgm:prSet>
      <dgm:spPr/>
    </dgm:pt>
    <dgm:pt modelId="{EEE36BBA-E267-4F92-B1B4-490FD45C6D54}" type="pres">
      <dgm:prSet presAssocID="{2A9A6DFE-5ACF-4DC6-B1BC-D6CF17AE04DA}" presName="compNode" presStyleCnt="0"/>
      <dgm:spPr/>
    </dgm:pt>
    <dgm:pt modelId="{D3FCC4BE-29BF-46F3-8225-9EA4836E540A}" type="pres">
      <dgm:prSet presAssocID="{2A9A6DFE-5ACF-4DC6-B1BC-D6CF17AE04DA}" presName="bgRect" presStyleLbl="bgShp" presStyleIdx="0" presStyleCnt="3"/>
      <dgm:spPr/>
    </dgm:pt>
    <dgm:pt modelId="{9BB8D0E5-4A8D-4934-B1A1-AB99A89276DF}" type="pres">
      <dgm:prSet presAssocID="{2A9A6DFE-5ACF-4DC6-B1BC-D6CF17AE04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6163C2A-BE31-4603-864E-B490890B2889}" type="pres">
      <dgm:prSet presAssocID="{2A9A6DFE-5ACF-4DC6-B1BC-D6CF17AE04DA}" presName="spaceRect" presStyleCnt="0"/>
      <dgm:spPr/>
    </dgm:pt>
    <dgm:pt modelId="{71058BC2-A401-4B40-B1EE-94B5EF6B636C}" type="pres">
      <dgm:prSet presAssocID="{2A9A6DFE-5ACF-4DC6-B1BC-D6CF17AE04DA}" presName="parTx" presStyleLbl="revTx" presStyleIdx="0" presStyleCnt="6">
        <dgm:presLayoutVars>
          <dgm:chMax val="0"/>
          <dgm:chPref val="0"/>
        </dgm:presLayoutVars>
      </dgm:prSet>
      <dgm:spPr/>
    </dgm:pt>
    <dgm:pt modelId="{A0FE9ADE-DD5C-4BEA-8A92-88EBF60E1886}" type="pres">
      <dgm:prSet presAssocID="{2A9A6DFE-5ACF-4DC6-B1BC-D6CF17AE04DA}" presName="desTx" presStyleLbl="revTx" presStyleIdx="1" presStyleCnt="6">
        <dgm:presLayoutVars/>
      </dgm:prSet>
      <dgm:spPr/>
    </dgm:pt>
    <dgm:pt modelId="{9CA043C7-A9E2-418C-9C30-756FA11E248E}" type="pres">
      <dgm:prSet presAssocID="{C6870AF8-8666-46CC-B3D0-783634928991}" presName="sibTrans" presStyleCnt="0"/>
      <dgm:spPr/>
    </dgm:pt>
    <dgm:pt modelId="{F380BE77-C6E5-4FA7-88C1-15F9EE918C71}" type="pres">
      <dgm:prSet presAssocID="{ACDD560F-16A9-433E-A5A7-E0826111530B}" presName="compNode" presStyleCnt="0"/>
      <dgm:spPr/>
    </dgm:pt>
    <dgm:pt modelId="{C52F0412-8B36-47E6-8800-6F69B2D0678B}" type="pres">
      <dgm:prSet presAssocID="{ACDD560F-16A9-433E-A5A7-E0826111530B}" presName="bgRect" presStyleLbl="bgShp" presStyleIdx="1" presStyleCnt="3"/>
      <dgm:spPr/>
    </dgm:pt>
    <dgm:pt modelId="{A41BDA3E-16F2-40DA-8687-B609AEFA48D9}" type="pres">
      <dgm:prSet presAssocID="{ACDD560F-16A9-433E-A5A7-E082611153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A6F08413-5EBC-4DD4-BCB0-E423C12F77B6}" type="pres">
      <dgm:prSet presAssocID="{ACDD560F-16A9-433E-A5A7-E0826111530B}" presName="spaceRect" presStyleCnt="0"/>
      <dgm:spPr/>
    </dgm:pt>
    <dgm:pt modelId="{8F6DE44C-A6FB-4AC5-857B-C33274A744C2}" type="pres">
      <dgm:prSet presAssocID="{ACDD560F-16A9-433E-A5A7-E0826111530B}" presName="parTx" presStyleLbl="revTx" presStyleIdx="2" presStyleCnt="6">
        <dgm:presLayoutVars>
          <dgm:chMax val="0"/>
          <dgm:chPref val="0"/>
        </dgm:presLayoutVars>
      </dgm:prSet>
      <dgm:spPr/>
    </dgm:pt>
    <dgm:pt modelId="{EB62FF6F-0CA7-4186-88F5-E88A66912B24}" type="pres">
      <dgm:prSet presAssocID="{ACDD560F-16A9-433E-A5A7-E0826111530B}" presName="desTx" presStyleLbl="revTx" presStyleIdx="3" presStyleCnt="6">
        <dgm:presLayoutVars/>
      </dgm:prSet>
      <dgm:spPr/>
    </dgm:pt>
    <dgm:pt modelId="{6FA1E3CF-B193-4D81-B2DC-FDA4D8D2FFBF}" type="pres">
      <dgm:prSet presAssocID="{9D89B6D9-ACD0-43B9-B86B-6E45CD547E28}" presName="sibTrans" presStyleCnt="0"/>
      <dgm:spPr/>
    </dgm:pt>
    <dgm:pt modelId="{B6FD41D4-F6D6-461D-8800-63C6BDDE416C}" type="pres">
      <dgm:prSet presAssocID="{A0A89F80-D7E2-45FE-AF87-EB0ACFB6E1A7}" presName="compNode" presStyleCnt="0"/>
      <dgm:spPr/>
    </dgm:pt>
    <dgm:pt modelId="{4AAABFA0-8DAD-4449-B41E-EAAE367D1387}" type="pres">
      <dgm:prSet presAssocID="{A0A89F80-D7E2-45FE-AF87-EB0ACFB6E1A7}" presName="bgRect" presStyleLbl="bgShp" presStyleIdx="2" presStyleCnt="3"/>
      <dgm:spPr/>
    </dgm:pt>
    <dgm:pt modelId="{C428C7B4-B7A5-405A-98A3-859D79E542EE}" type="pres">
      <dgm:prSet presAssocID="{A0A89F80-D7E2-45FE-AF87-EB0ACFB6E1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7F00B7A8-2BDF-497C-93AC-F4A5261EE9E0}" type="pres">
      <dgm:prSet presAssocID="{A0A89F80-D7E2-45FE-AF87-EB0ACFB6E1A7}" presName="spaceRect" presStyleCnt="0"/>
      <dgm:spPr/>
    </dgm:pt>
    <dgm:pt modelId="{4539E809-CF88-49AE-8E68-2D32DA39A913}" type="pres">
      <dgm:prSet presAssocID="{A0A89F80-D7E2-45FE-AF87-EB0ACFB6E1A7}" presName="parTx" presStyleLbl="revTx" presStyleIdx="4" presStyleCnt="6">
        <dgm:presLayoutVars>
          <dgm:chMax val="0"/>
          <dgm:chPref val="0"/>
        </dgm:presLayoutVars>
      </dgm:prSet>
      <dgm:spPr/>
    </dgm:pt>
    <dgm:pt modelId="{59E17617-D555-40C1-ACAA-D22DC7905CCE}" type="pres">
      <dgm:prSet presAssocID="{A0A89F80-D7E2-45FE-AF87-EB0ACFB6E1A7}" presName="desTx" presStyleLbl="revTx" presStyleIdx="5" presStyleCnt="6">
        <dgm:presLayoutVars/>
      </dgm:prSet>
      <dgm:spPr/>
    </dgm:pt>
  </dgm:ptLst>
  <dgm:cxnLst>
    <dgm:cxn modelId="{6A8FF726-AE36-4E80-BF16-438765FA9486}" srcId="{ACDD560F-16A9-433E-A5A7-E0826111530B}" destId="{B2E5DCDA-EB13-44B0-A578-2861C842868F}" srcOrd="1" destOrd="0" parTransId="{D72B4FFE-FC80-4BFE-81BE-875315E18AFE}" sibTransId="{F29FDCEA-BB86-45E9-8082-5B438E79B18E}"/>
    <dgm:cxn modelId="{F8B4106A-3E26-4470-838C-60B88C511616}" srcId="{9504CD7C-6FFE-4C58-8CE5-F74EB7CDE0A4}" destId="{ACDD560F-16A9-433E-A5A7-E0826111530B}" srcOrd="1" destOrd="0" parTransId="{C33F1DEF-FE72-447B-94FA-2D189E8751D5}" sibTransId="{9D89B6D9-ACD0-43B9-B86B-6E45CD547E28}"/>
    <dgm:cxn modelId="{BF67414E-C2DA-4177-8AAD-222C3A096EB9}" srcId="{A0A89F80-D7E2-45FE-AF87-EB0ACFB6E1A7}" destId="{EBAC5D8C-45B8-44D4-88D8-A85908F6897F}" srcOrd="0" destOrd="0" parTransId="{FC0D8B2A-563C-4F8B-ABDA-55906FDC692D}" sibTransId="{CD5EB1E2-B858-417A-B580-FED2F84F09A0}"/>
    <dgm:cxn modelId="{BD174951-3D5A-4B9D-80A2-0D6FBDE28613}" srcId="{ACDD560F-16A9-433E-A5A7-E0826111530B}" destId="{885B3E5B-FA52-4401-B880-C58DD94CCB59}" srcOrd="0" destOrd="0" parTransId="{73953A3E-0279-47F8-83C2-8CF0FE3EED60}" sibTransId="{3BA15799-93C5-4CDB-8DC1-1D9EFC1662D5}"/>
    <dgm:cxn modelId="{3FD87882-8241-4FE3-BE22-7837993FFD51}" srcId="{2A9A6DFE-5ACF-4DC6-B1BC-D6CF17AE04DA}" destId="{438DA2DC-741B-4C07-8AA8-A3D8956BD799}" srcOrd="1" destOrd="0" parTransId="{CF88A7F2-329B-4745-826F-074F479FB43C}" sibTransId="{FAAC5B5C-7899-4A78-BB6E-589E7C6665BE}"/>
    <dgm:cxn modelId="{43F19B8E-9704-4F1F-BB87-BCADCA1ACD30}" srcId="{9504CD7C-6FFE-4C58-8CE5-F74EB7CDE0A4}" destId="{A0A89F80-D7E2-45FE-AF87-EB0ACFB6E1A7}" srcOrd="2" destOrd="0" parTransId="{3A1CBEF0-3DAF-49CC-B576-E06B993FA226}" sibTransId="{613C8ED7-7022-477A-B2D9-6F517E53BDF4}"/>
    <dgm:cxn modelId="{421EE18F-BB3C-45B3-B44F-DA200BB09DED}" type="presOf" srcId="{ACDD560F-16A9-433E-A5A7-E0826111530B}" destId="{8F6DE44C-A6FB-4AC5-857B-C33274A744C2}" srcOrd="0" destOrd="0" presId="urn:microsoft.com/office/officeart/2018/2/layout/IconVerticalSolidList"/>
    <dgm:cxn modelId="{A89BAB9A-FDA3-489B-A2C5-4B56FC2933F7}" srcId="{9504CD7C-6FFE-4C58-8CE5-F74EB7CDE0A4}" destId="{2A9A6DFE-5ACF-4DC6-B1BC-D6CF17AE04DA}" srcOrd="0" destOrd="0" parTransId="{0D8FD9A5-5053-483E-B1C5-560B4D1D6A61}" sibTransId="{C6870AF8-8666-46CC-B3D0-783634928991}"/>
    <dgm:cxn modelId="{51B8609E-5822-4429-930D-ABB9C2AD9D0E}" type="presOf" srcId="{EA42748E-6A0E-472D-AE63-033076A60B07}" destId="{A0FE9ADE-DD5C-4BEA-8A92-88EBF60E1886}" srcOrd="0" destOrd="0" presId="urn:microsoft.com/office/officeart/2018/2/layout/IconVerticalSolidList"/>
    <dgm:cxn modelId="{393500A4-6452-4F0D-93E1-7B163440A897}" type="presOf" srcId="{885B3E5B-FA52-4401-B880-C58DD94CCB59}" destId="{EB62FF6F-0CA7-4186-88F5-E88A66912B24}" srcOrd="0" destOrd="0" presId="urn:microsoft.com/office/officeart/2018/2/layout/IconVerticalSolidList"/>
    <dgm:cxn modelId="{70804ABC-5E08-4B9A-BF80-6F2040D28FD2}" type="presOf" srcId="{B2E5DCDA-EB13-44B0-A578-2861C842868F}" destId="{EB62FF6F-0CA7-4186-88F5-E88A66912B24}" srcOrd="0" destOrd="1" presId="urn:microsoft.com/office/officeart/2018/2/layout/IconVerticalSolidList"/>
    <dgm:cxn modelId="{FFA703BD-577C-4C99-BDC9-03435C7F9A84}" type="presOf" srcId="{EBAC5D8C-45B8-44D4-88D8-A85908F6897F}" destId="{59E17617-D555-40C1-ACAA-D22DC7905CCE}" srcOrd="0" destOrd="0" presId="urn:microsoft.com/office/officeart/2018/2/layout/IconVerticalSolidList"/>
    <dgm:cxn modelId="{051E4ED3-FCB8-4196-8E65-5B642BE3B3DA}" type="presOf" srcId="{9504CD7C-6FFE-4C58-8CE5-F74EB7CDE0A4}" destId="{BD9EC223-C0ED-4C47-9B04-30F8F54D1947}" srcOrd="0" destOrd="0" presId="urn:microsoft.com/office/officeart/2018/2/layout/IconVerticalSolidList"/>
    <dgm:cxn modelId="{B9DB0DD4-253D-4336-B0A9-EF699D493529}" type="presOf" srcId="{438DA2DC-741B-4C07-8AA8-A3D8956BD799}" destId="{A0FE9ADE-DD5C-4BEA-8A92-88EBF60E1886}" srcOrd="0" destOrd="1" presId="urn:microsoft.com/office/officeart/2018/2/layout/IconVerticalSolidList"/>
    <dgm:cxn modelId="{060090D8-F65D-4B12-8F5C-4C07294FFD4D}" srcId="{2A9A6DFE-5ACF-4DC6-B1BC-D6CF17AE04DA}" destId="{EA42748E-6A0E-472D-AE63-033076A60B07}" srcOrd="0" destOrd="0" parTransId="{32C424E4-4873-430C-9891-E01A6A00D970}" sibTransId="{3023EEAC-179C-4A62-A6C0-15AE780FB14C}"/>
    <dgm:cxn modelId="{52E55CF2-89AA-42A5-818F-D33405DC4DDC}" type="presOf" srcId="{A0A89F80-D7E2-45FE-AF87-EB0ACFB6E1A7}" destId="{4539E809-CF88-49AE-8E68-2D32DA39A913}" srcOrd="0" destOrd="0" presId="urn:microsoft.com/office/officeart/2018/2/layout/IconVerticalSolidList"/>
    <dgm:cxn modelId="{951C81FB-E0EF-4CFF-A4A4-470B905216F5}" type="presOf" srcId="{2A9A6DFE-5ACF-4DC6-B1BC-D6CF17AE04DA}" destId="{71058BC2-A401-4B40-B1EE-94B5EF6B636C}" srcOrd="0" destOrd="0" presId="urn:microsoft.com/office/officeart/2018/2/layout/IconVerticalSolidList"/>
    <dgm:cxn modelId="{D6AA59EC-DDBE-4D0F-9E23-28E8B628CAB7}" type="presParOf" srcId="{BD9EC223-C0ED-4C47-9B04-30F8F54D1947}" destId="{EEE36BBA-E267-4F92-B1B4-490FD45C6D54}" srcOrd="0" destOrd="0" presId="urn:microsoft.com/office/officeart/2018/2/layout/IconVerticalSolidList"/>
    <dgm:cxn modelId="{5BDA4BCC-4AB3-4CA7-94C7-70F0D060B4F0}" type="presParOf" srcId="{EEE36BBA-E267-4F92-B1B4-490FD45C6D54}" destId="{D3FCC4BE-29BF-46F3-8225-9EA4836E540A}" srcOrd="0" destOrd="0" presId="urn:microsoft.com/office/officeart/2018/2/layout/IconVerticalSolidList"/>
    <dgm:cxn modelId="{5B621C43-4631-4014-B39D-2E533C945FBB}" type="presParOf" srcId="{EEE36BBA-E267-4F92-B1B4-490FD45C6D54}" destId="{9BB8D0E5-4A8D-4934-B1A1-AB99A89276DF}" srcOrd="1" destOrd="0" presId="urn:microsoft.com/office/officeart/2018/2/layout/IconVerticalSolidList"/>
    <dgm:cxn modelId="{F06C6B43-61AD-4C4D-8E03-A713077EA03E}" type="presParOf" srcId="{EEE36BBA-E267-4F92-B1B4-490FD45C6D54}" destId="{76163C2A-BE31-4603-864E-B490890B2889}" srcOrd="2" destOrd="0" presId="urn:microsoft.com/office/officeart/2018/2/layout/IconVerticalSolidList"/>
    <dgm:cxn modelId="{87A4756D-C88B-4CF5-86BA-1E0C2DC5F796}" type="presParOf" srcId="{EEE36BBA-E267-4F92-B1B4-490FD45C6D54}" destId="{71058BC2-A401-4B40-B1EE-94B5EF6B636C}" srcOrd="3" destOrd="0" presId="urn:microsoft.com/office/officeart/2018/2/layout/IconVerticalSolidList"/>
    <dgm:cxn modelId="{517D36B9-DF66-4AD4-A8BD-32B786C17FD1}" type="presParOf" srcId="{EEE36BBA-E267-4F92-B1B4-490FD45C6D54}" destId="{A0FE9ADE-DD5C-4BEA-8A92-88EBF60E1886}" srcOrd="4" destOrd="0" presId="urn:microsoft.com/office/officeart/2018/2/layout/IconVerticalSolidList"/>
    <dgm:cxn modelId="{841CFB2A-5327-4370-BAC0-90AF54CB34F1}" type="presParOf" srcId="{BD9EC223-C0ED-4C47-9B04-30F8F54D1947}" destId="{9CA043C7-A9E2-418C-9C30-756FA11E248E}" srcOrd="1" destOrd="0" presId="urn:microsoft.com/office/officeart/2018/2/layout/IconVerticalSolidList"/>
    <dgm:cxn modelId="{9E69B1A6-AA79-4FF3-A999-1ACE42A4FD38}" type="presParOf" srcId="{BD9EC223-C0ED-4C47-9B04-30F8F54D1947}" destId="{F380BE77-C6E5-4FA7-88C1-15F9EE918C71}" srcOrd="2" destOrd="0" presId="urn:microsoft.com/office/officeart/2018/2/layout/IconVerticalSolidList"/>
    <dgm:cxn modelId="{1EA9384E-015A-4A53-9974-CE16A5DF5271}" type="presParOf" srcId="{F380BE77-C6E5-4FA7-88C1-15F9EE918C71}" destId="{C52F0412-8B36-47E6-8800-6F69B2D0678B}" srcOrd="0" destOrd="0" presId="urn:microsoft.com/office/officeart/2018/2/layout/IconVerticalSolidList"/>
    <dgm:cxn modelId="{75B9622F-A30A-4C11-8460-6CA951F0FDD9}" type="presParOf" srcId="{F380BE77-C6E5-4FA7-88C1-15F9EE918C71}" destId="{A41BDA3E-16F2-40DA-8687-B609AEFA48D9}" srcOrd="1" destOrd="0" presId="urn:microsoft.com/office/officeart/2018/2/layout/IconVerticalSolidList"/>
    <dgm:cxn modelId="{1764BD8F-678C-4F8B-B87A-8475C30CCB31}" type="presParOf" srcId="{F380BE77-C6E5-4FA7-88C1-15F9EE918C71}" destId="{A6F08413-5EBC-4DD4-BCB0-E423C12F77B6}" srcOrd="2" destOrd="0" presId="urn:microsoft.com/office/officeart/2018/2/layout/IconVerticalSolidList"/>
    <dgm:cxn modelId="{F6CCFEEB-D965-45A0-96EE-FFE7BD7634A0}" type="presParOf" srcId="{F380BE77-C6E5-4FA7-88C1-15F9EE918C71}" destId="{8F6DE44C-A6FB-4AC5-857B-C33274A744C2}" srcOrd="3" destOrd="0" presId="urn:microsoft.com/office/officeart/2018/2/layout/IconVerticalSolidList"/>
    <dgm:cxn modelId="{E9D06A06-F977-43A6-ACA1-8CD5AE35EC55}" type="presParOf" srcId="{F380BE77-C6E5-4FA7-88C1-15F9EE918C71}" destId="{EB62FF6F-0CA7-4186-88F5-E88A66912B24}" srcOrd="4" destOrd="0" presId="urn:microsoft.com/office/officeart/2018/2/layout/IconVerticalSolidList"/>
    <dgm:cxn modelId="{8F216F8D-CF50-4B78-B079-3968175060F1}" type="presParOf" srcId="{BD9EC223-C0ED-4C47-9B04-30F8F54D1947}" destId="{6FA1E3CF-B193-4D81-B2DC-FDA4D8D2FFBF}" srcOrd="3" destOrd="0" presId="urn:microsoft.com/office/officeart/2018/2/layout/IconVerticalSolidList"/>
    <dgm:cxn modelId="{2C3D84B7-68F2-4800-B91B-C45A6617334F}" type="presParOf" srcId="{BD9EC223-C0ED-4C47-9B04-30F8F54D1947}" destId="{B6FD41D4-F6D6-461D-8800-63C6BDDE416C}" srcOrd="4" destOrd="0" presId="urn:microsoft.com/office/officeart/2018/2/layout/IconVerticalSolidList"/>
    <dgm:cxn modelId="{50348A40-E324-463B-86D2-7A328AD481C9}" type="presParOf" srcId="{B6FD41D4-F6D6-461D-8800-63C6BDDE416C}" destId="{4AAABFA0-8DAD-4449-B41E-EAAE367D1387}" srcOrd="0" destOrd="0" presId="urn:microsoft.com/office/officeart/2018/2/layout/IconVerticalSolidList"/>
    <dgm:cxn modelId="{5880F08A-A57C-4A48-9F51-827A7D2C858F}" type="presParOf" srcId="{B6FD41D4-F6D6-461D-8800-63C6BDDE416C}" destId="{C428C7B4-B7A5-405A-98A3-859D79E542EE}" srcOrd="1" destOrd="0" presId="urn:microsoft.com/office/officeart/2018/2/layout/IconVerticalSolidList"/>
    <dgm:cxn modelId="{D9493C40-9E5A-40EC-B9AA-4558B34BCEB2}" type="presParOf" srcId="{B6FD41D4-F6D6-461D-8800-63C6BDDE416C}" destId="{7F00B7A8-2BDF-497C-93AC-F4A5261EE9E0}" srcOrd="2" destOrd="0" presId="urn:microsoft.com/office/officeart/2018/2/layout/IconVerticalSolidList"/>
    <dgm:cxn modelId="{AC6786E4-A1F3-4DC6-9CAB-E4FE3FE3ED9C}" type="presParOf" srcId="{B6FD41D4-F6D6-461D-8800-63C6BDDE416C}" destId="{4539E809-CF88-49AE-8E68-2D32DA39A913}" srcOrd="3" destOrd="0" presId="urn:microsoft.com/office/officeart/2018/2/layout/IconVerticalSolidList"/>
    <dgm:cxn modelId="{EBAA6D0B-3D2A-49BD-ACEA-58D6EAB12A4A}" type="presParOf" srcId="{B6FD41D4-F6D6-461D-8800-63C6BDDE416C}" destId="{59E17617-D555-40C1-ACAA-D22DC7905CC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17F38BE1-049B-49CD-833D-26A8D6A6D8B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5EFA715-21DE-4101-AFD5-5CD7CDDF3FB0}">
      <dgm:prSet/>
      <dgm:spPr/>
      <dgm:t>
        <a:bodyPr/>
        <a:lstStyle/>
        <a:p>
          <a:r>
            <a:rPr lang="en-US" dirty="0" err="1"/>
            <a:t>Một</a:t>
          </a:r>
          <a:r>
            <a:rPr lang="en-US" dirty="0"/>
            <a:t> </a:t>
          </a:r>
          <a:r>
            <a:rPr lang="en-US" dirty="0" err="1"/>
            <a:t>tùy</a:t>
          </a:r>
          <a:r>
            <a:rPr lang="en-US" dirty="0"/>
            <a:t> </a:t>
          </a:r>
          <a:r>
            <a:rPr lang="en-US" dirty="0" err="1"/>
            <a:t>chọn</a:t>
          </a:r>
          <a:r>
            <a:rPr lang="en-US" dirty="0"/>
            <a:t> </a:t>
          </a:r>
          <a:r>
            <a:rPr lang="en-US" dirty="0" err="1"/>
            <a:t>khác</a:t>
          </a:r>
          <a:r>
            <a:rPr lang="en-US" dirty="0"/>
            <a:t> </a:t>
          </a:r>
          <a:r>
            <a:rPr lang="en-US" dirty="0" err="1"/>
            <a:t>khi</a:t>
          </a:r>
          <a:r>
            <a:rPr lang="en-US" dirty="0"/>
            <a:t> </a:t>
          </a:r>
          <a:r>
            <a:rPr lang="en-US" dirty="0" err="1"/>
            <a:t>bạn</a:t>
          </a:r>
          <a:r>
            <a:rPr lang="en-US" dirty="0"/>
            <a:t> </a:t>
          </a:r>
          <a:r>
            <a:rPr lang="en-US" dirty="0" err="1"/>
            <a:t>đang</a:t>
          </a:r>
          <a:r>
            <a:rPr lang="en-US" dirty="0"/>
            <a:t> </a:t>
          </a:r>
          <a:r>
            <a:rPr lang="en-US" dirty="0" err="1"/>
            <a:t>phát</a:t>
          </a:r>
          <a:r>
            <a:rPr lang="en-US" dirty="0"/>
            <a:t> </a:t>
          </a:r>
          <a:r>
            <a:rPr lang="en-US" dirty="0" err="1"/>
            <a:t>triển</a:t>
          </a:r>
          <a:r>
            <a:rPr lang="en-US" dirty="0"/>
            <a:t> </a:t>
          </a:r>
          <a:r>
            <a:rPr lang="en-US" dirty="0" err="1"/>
            <a:t>chính</a:t>
          </a:r>
          <a:r>
            <a:rPr lang="en-US" dirty="0"/>
            <a:t> </a:t>
          </a:r>
          <a:r>
            <a:rPr lang="en-US" dirty="0" err="1"/>
            <a:t>sách</a:t>
          </a:r>
          <a:r>
            <a:rPr lang="en-US" dirty="0"/>
            <a:t> </a:t>
          </a:r>
          <a:r>
            <a:rPr lang="en-US" dirty="0" err="1"/>
            <a:t>là</a:t>
          </a:r>
          <a:r>
            <a:rPr lang="en-US" dirty="0"/>
            <a:t> </a:t>
          </a:r>
          <a:r>
            <a:rPr lang="en-US" dirty="0" err="1"/>
            <a:t>tuân</a:t>
          </a:r>
          <a:r>
            <a:rPr lang="en-US" dirty="0"/>
            <a:t> </a:t>
          </a:r>
          <a:r>
            <a:rPr lang="en-US" dirty="0" err="1"/>
            <a:t>theo</a:t>
          </a:r>
          <a:r>
            <a:rPr lang="en-US" dirty="0"/>
            <a:t> </a:t>
          </a:r>
          <a:r>
            <a:rPr lang="en-US" dirty="0" err="1"/>
            <a:t>Tổ</a:t>
          </a:r>
          <a:r>
            <a:rPr lang="en-US" dirty="0"/>
            <a:t> </a:t>
          </a:r>
          <a:r>
            <a:rPr lang="en-US" dirty="0" err="1"/>
            <a:t>chức</a:t>
          </a:r>
          <a:r>
            <a:rPr lang="en-US" dirty="0"/>
            <a:t> </a:t>
          </a:r>
          <a:r>
            <a:rPr lang="en-US" dirty="0" err="1"/>
            <a:t>Tiêu</a:t>
          </a:r>
          <a:r>
            <a:rPr lang="en-US" dirty="0"/>
            <a:t> </a:t>
          </a:r>
          <a:r>
            <a:rPr lang="en-US" dirty="0" err="1"/>
            <a:t>chuẩn</a:t>
          </a:r>
          <a:r>
            <a:rPr lang="en-US" dirty="0"/>
            <a:t> </a:t>
          </a:r>
          <a:r>
            <a:rPr lang="en-US" dirty="0" err="1"/>
            <a:t>Quốc</a:t>
          </a:r>
          <a:r>
            <a:rPr lang="en-US" dirty="0"/>
            <a:t> </a:t>
          </a:r>
          <a:r>
            <a:rPr lang="en-US" dirty="0" err="1"/>
            <a:t>tế</a:t>
          </a:r>
          <a:r>
            <a:rPr lang="en-US" dirty="0"/>
            <a:t> (ISO) 17799 </a:t>
          </a:r>
          <a:r>
            <a:rPr lang="en-US" dirty="0" err="1"/>
            <a:t>được</a:t>
          </a:r>
          <a:r>
            <a:rPr lang="en-US" dirty="0"/>
            <a:t> </a:t>
          </a:r>
          <a:r>
            <a:rPr lang="en-US" dirty="0" err="1"/>
            <a:t>quốc</a:t>
          </a:r>
          <a:r>
            <a:rPr lang="en-US" dirty="0"/>
            <a:t> </a:t>
          </a:r>
          <a:r>
            <a:rPr lang="en-US" dirty="0" err="1"/>
            <a:t>tế</a:t>
          </a:r>
          <a:r>
            <a:rPr lang="en-US" dirty="0"/>
            <a:t> </a:t>
          </a:r>
          <a:r>
            <a:rPr lang="en-US" dirty="0" err="1"/>
            <a:t>công</a:t>
          </a:r>
          <a:r>
            <a:rPr lang="en-US" dirty="0"/>
            <a:t> </a:t>
          </a:r>
          <a:r>
            <a:rPr lang="en-US" dirty="0" err="1"/>
            <a:t>nhận</a:t>
          </a:r>
          <a:r>
            <a:rPr lang="en-US" dirty="0"/>
            <a:t>, </a:t>
          </a:r>
          <a:r>
            <a:rPr lang="en-US" dirty="0" err="1"/>
            <a:t>một</a:t>
          </a:r>
          <a:r>
            <a:rPr lang="en-US" dirty="0"/>
            <a:t> </a:t>
          </a:r>
          <a:r>
            <a:rPr lang="en-US" dirty="0" err="1"/>
            <a:t>bộ</a:t>
          </a:r>
          <a:r>
            <a:rPr lang="en-US" dirty="0"/>
            <a:t> </a:t>
          </a:r>
          <a:r>
            <a:rPr lang="en-US" dirty="0" err="1"/>
            <a:t>khuyến</a:t>
          </a:r>
          <a:r>
            <a:rPr lang="en-US" dirty="0"/>
            <a:t> </a:t>
          </a:r>
          <a:r>
            <a:rPr lang="en-US" dirty="0" err="1"/>
            <a:t>nghị</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thành</a:t>
          </a:r>
          <a:r>
            <a:rPr lang="en-US" dirty="0"/>
            <a:t> 10 </a:t>
          </a:r>
          <a:r>
            <a:rPr lang="en-US" dirty="0" err="1"/>
            <a:t>phần</a:t>
          </a:r>
          <a:r>
            <a:rPr lang="en-US" dirty="0"/>
            <a:t> </a:t>
          </a:r>
          <a:r>
            <a:rPr lang="en-US" dirty="0" err="1"/>
            <a:t>chính</a:t>
          </a:r>
          <a:r>
            <a:rPr lang="en-US" dirty="0"/>
            <a:t> bao </a:t>
          </a:r>
          <a:r>
            <a:rPr lang="en-US" dirty="0" err="1"/>
            <a:t>gồm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khía</a:t>
          </a:r>
          <a:r>
            <a:rPr lang="en-US" dirty="0"/>
            <a:t> </a:t>
          </a:r>
          <a:r>
            <a:rPr lang="en-US" dirty="0" err="1"/>
            <a:t>cạnh</a:t>
          </a:r>
          <a:r>
            <a:rPr lang="en-US" dirty="0"/>
            <a:t> </a:t>
          </a:r>
          <a:r>
            <a:rPr lang="en-US" dirty="0" err="1"/>
            <a:t>của</a:t>
          </a:r>
          <a:r>
            <a:rPr lang="en-US" dirty="0"/>
            <a:t> </a:t>
          </a:r>
          <a:r>
            <a:rPr lang="en-US" dirty="0" err="1"/>
            <a:t>chính</a:t>
          </a:r>
          <a:r>
            <a:rPr lang="en-US" dirty="0"/>
            <a:t> </a:t>
          </a:r>
          <a:r>
            <a:rPr lang="en-US" dirty="0" err="1"/>
            <a:t>sách</a:t>
          </a:r>
          <a:r>
            <a:rPr lang="en-US" dirty="0"/>
            <a:t> </a:t>
          </a:r>
          <a:r>
            <a:rPr lang="en-US" dirty="0" err="1"/>
            <a:t>và</a:t>
          </a:r>
          <a:r>
            <a:rPr lang="en-US" dirty="0"/>
            <a:t> </a:t>
          </a:r>
          <a:r>
            <a:rPr lang="en-US" dirty="0" err="1"/>
            <a:t>thủ</a:t>
          </a:r>
          <a:r>
            <a:rPr lang="en-US" dirty="0"/>
            <a:t> </a:t>
          </a:r>
          <a:r>
            <a:rPr lang="en-US" dirty="0" err="1"/>
            <a:t>tục</a:t>
          </a:r>
          <a:r>
            <a:rPr lang="en-US" dirty="0"/>
            <a:t> </a:t>
          </a:r>
          <a:r>
            <a:rPr lang="en-US" dirty="0" err="1"/>
            <a:t>hệ</a:t>
          </a:r>
          <a:r>
            <a:rPr lang="en-US" dirty="0"/>
            <a:t> </a:t>
          </a:r>
          <a:r>
            <a:rPr lang="en-US" dirty="0" err="1"/>
            <a:t>thống</a:t>
          </a:r>
          <a:r>
            <a:rPr lang="en-US" dirty="0"/>
            <a:t> </a:t>
          </a:r>
          <a:r>
            <a:rPr lang="en-US" dirty="0" err="1"/>
            <a:t>thông</a:t>
          </a:r>
          <a:r>
            <a:rPr lang="en-US" dirty="0"/>
            <a:t> tin.</a:t>
          </a:r>
        </a:p>
      </dgm:t>
    </dgm:pt>
    <dgm:pt modelId="{AA997BC1-FFF8-44CB-8E2A-94040EBA3B6B}" type="parTrans" cxnId="{92AD4640-C83D-498B-947D-3249199E7F94}">
      <dgm:prSet/>
      <dgm:spPr/>
      <dgm:t>
        <a:bodyPr/>
        <a:lstStyle/>
        <a:p>
          <a:endParaRPr lang="en-US"/>
        </a:p>
      </dgm:t>
    </dgm:pt>
    <dgm:pt modelId="{B25E309F-63F4-4700-BFDE-9C86A5141015}" type="sibTrans" cxnId="{92AD4640-C83D-498B-947D-3249199E7F94}">
      <dgm:prSet/>
      <dgm:spPr/>
      <dgm:t>
        <a:bodyPr/>
        <a:lstStyle/>
        <a:p>
          <a:endParaRPr lang="en-US"/>
        </a:p>
      </dgm:t>
    </dgm:pt>
    <dgm:pt modelId="{48286CF5-5855-4623-886B-60E450699E2D}">
      <dgm:prSet/>
      <dgm:spPr/>
      <dgm:t>
        <a:bodyPr/>
        <a:lstStyle/>
        <a:p>
          <a:r>
            <a:rPr lang="en-US" dirty="0" err="1"/>
            <a:t>Nhiều</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công</a:t>
          </a:r>
          <a:r>
            <a:rPr lang="en-US" dirty="0"/>
            <a:t> ty </a:t>
          </a:r>
          <a:r>
            <a:rPr lang="en-US" dirty="0" err="1"/>
            <a:t>tư</a:t>
          </a:r>
          <a:r>
            <a:rPr lang="en-US" dirty="0"/>
            <a:t> </a:t>
          </a:r>
          <a:r>
            <a:rPr lang="en-US" dirty="0" err="1"/>
            <a:t>vấn</a:t>
          </a:r>
          <a:r>
            <a:rPr lang="en-US" dirty="0"/>
            <a:t> </a:t>
          </a:r>
          <a:r>
            <a:rPr lang="en-US" dirty="0" err="1"/>
            <a:t>sử</a:t>
          </a:r>
          <a:r>
            <a:rPr lang="en-US" dirty="0"/>
            <a:t> </a:t>
          </a:r>
          <a:r>
            <a:rPr lang="en-US" dirty="0" err="1"/>
            <a:t>dụng</a:t>
          </a:r>
          <a:r>
            <a:rPr lang="en-US" dirty="0"/>
            <a:t> ISO 17799 </a:t>
          </a:r>
          <a:r>
            <a:rPr lang="en-US" dirty="0" err="1"/>
            <a:t>làm</a:t>
          </a:r>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các</a:t>
          </a:r>
          <a:r>
            <a:rPr lang="en-US" dirty="0"/>
            <a:t> </a:t>
          </a:r>
          <a:r>
            <a:rPr lang="en-US" dirty="0" err="1"/>
            <a:t>phương</a:t>
          </a:r>
          <a:r>
            <a:rPr lang="en-US" dirty="0"/>
            <a:t> </a:t>
          </a:r>
          <a:r>
            <a:rPr lang="en-US" dirty="0" err="1"/>
            <a:t>pháp</a:t>
          </a:r>
          <a:r>
            <a:rPr lang="en-US" dirty="0"/>
            <a:t> hay </a:t>
          </a:r>
          <a:r>
            <a:rPr lang="en-US" dirty="0" err="1"/>
            <a:t>nhất</a:t>
          </a:r>
          <a:r>
            <a:rPr lang="en-US" dirty="0"/>
            <a:t> </a:t>
          </a:r>
          <a:r>
            <a:rPr lang="en-US" dirty="0" err="1"/>
            <a:t>về</a:t>
          </a:r>
          <a:r>
            <a:rPr lang="en-US" dirty="0"/>
            <a:t> </a:t>
          </a:r>
          <a:r>
            <a:rPr lang="en-US" dirty="0" err="1"/>
            <a:t>chính</a:t>
          </a:r>
          <a:r>
            <a:rPr lang="en-US" dirty="0"/>
            <a:t> </a:t>
          </a:r>
          <a:r>
            <a:rPr lang="en-US" dirty="0" err="1"/>
            <a:t>sách</a:t>
          </a:r>
          <a:r>
            <a:rPr lang="en-US" dirty="0"/>
            <a:t>.</a:t>
          </a:r>
        </a:p>
      </dgm:t>
    </dgm:pt>
    <dgm:pt modelId="{2E70EB55-7225-4ADB-A0F1-59910D4D3EAE}" type="parTrans" cxnId="{4DD2EE2B-364E-41B1-9A13-41296EA742B6}">
      <dgm:prSet/>
      <dgm:spPr/>
      <dgm:t>
        <a:bodyPr/>
        <a:lstStyle/>
        <a:p>
          <a:endParaRPr lang="en-US"/>
        </a:p>
      </dgm:t>
    </dgm:pt>
    <dgm:pt modelId="{4868D9C7-F579-4281-9940-95D3CFBA5C1D}" type="sibTrans" cxnId="{4DD2EE2B-364E-41B1-9A13-41296EA742B6}">
      <dgm:prSet/>
      <dgm:spPr/>
      <dgm:t>
        <a:bodyPr/>
        <a:lstStyle/>
        <a:p>
          <a:endParaRPr lang="en-US"/>
        </a:p>
      </dgm:t>
    </dgm:pt>
    <dgm:pt modelId="{76948299-EAB8-45C6-A00D-46C98B27E04B}" type="pres">
      <dgm:prSet presAssocID="{17F38BE1-049B-49CD-833D-26A8D6A6D8B6}" presName="hierChild1" presStyleCnt="0">
        <dgm:presLayoutVars>
          <dgm:chPref val="1"/>
          <dgm:dir/>
          <dgm:animOne val="branch"/>
          <dgm:animLvl val="lvl"/>
          <dgm:resizeHandles/>
        </dgm:presLayoutVars>
      </dgm:prSet>
      <dgm:spPr/>
    </dgm:pt>
    <dgm:pt modelId="{6A7C4B56-1822-4D53-9858-5A90F54910B3}" type="pres">
      <dgm:prSet presAssocID="{A5EFA715-21DE-4101-AFD5-5CD7CDDF3FB0}" presName="hierRoot1" presStyleCnt="0"/>
      <dgm:spPr/>
    </dgm:pt>
    <dgm:pt modelId="{9DA3F451-265A-4D84-8078-04334E189E1D}" type="pres">
      <dgm:prSet presAssocID="{A5EFA715-21DE-4101-AFD5-5CD7CDDF3FB0}" presName="composite" presStyleCnt="0"/>
      <dgm:spPr/>
    </dgm:pt>
    <dgm:pt modelId="{C65B63FC-B1ED-4B11-9175-86B7AEFB482B}" type="pres">
      <dgm:prSet presAssocID="{A5EFA715-21DE-4101-AFD5-5CD7CDDF3FB0}" presName="background" presStyleLbl="node0" presStyleIdx="0" presStyleCnt="2"/>
      <dgm:spPr/>
    </dgm:pt>
    <dgm:pt modelId="{39DEB825-38C9-438D-B69B-05E7561225AF}" type="pres">
      <dgm:prSet presAssocID="{A5EFA715-21DE-4101-AFD5-5CD7CDDF3FB0}" presName="text" presStyleLbl="fgAcc0" presStyleIdx="0" presStyleCnt="2">
        <dgm:presLayoutVars>
          <dgm:chPref val="3"/>
        </dgm:presLayoutVars>
      </dgm:prSet>
      <dgm:spPr/>
    </dgm:pt>
    <dgm:pt modelId="{C2198BF5-597A-4BE6-A08A-A6B27EED2098}" type="pres">
      <dgm:prSet presAssocID="{A5EFA715-21DE-4101-AFD5-5CD7CDDF3FB0}" presName="hierChild2" presStyleCnt="0"/>
      <dgm:spPr/>
    </dgm:pt>
    <dgm:pt modelId="{723A6C20-EB71-4681-99FF-537628ED1E11}" type="pres">
      <dgm:prSet presAssocID="{48286CF5-5855-4623-886B-60E450699E2D}" presName="hierRoot1" presStyleCnt="0"/>
      <dgm:spPr/>
    </dgm:pt>
    <dgm:pt modelId="{528B3FBB-A2F9-45AE-81ED-DA6335147B04}" type="pres">
      <dgm:prSet presAssocID="{48286CF5-5855-4623-886B-60E450699E2D}" presName="composite" presStyleCnt="0"/>
      <dgm:spPr/>
    </dgm:pt>
    <dgm:pt modelId="{FC31D296-5B57-428F-B67E-C8F49A847E26}" type="pres">
      <dgm:prSet presAssocID="{48286CF5-5855-4623-886B-60E450699E2D}" presName="background" presStyleLbl="node0" presStyleIdx="1" presStyleCnt="2"/>
      <dgm:spPr/>
    </dgm:pt>
    <dgm:pt modelId="{075609AC-6C08-4BE2-8782-64FE18A49313}" type="pres">
      <dgm:prSet presAssocID="{48286CF5-5855-4623-886B-60E450699E2D}" presName="text" presStyleLbl="fgAcc0" presStyleIdx="1" presStyleCnt="2">
        <dgm:presLayoutVars>
          <dgm:chPref val="3"/>
        </dgm:presLayoutVars>
      </dgm:prSet>
      <dgm:spPr/>
    </dgm:pt>
    <dgm:pt modelId="{F4361345-FD27-4F79-9538-1148BFC4CA3B}" type="pres">
      <dgm:prSet presAssocID="{48286CF5-5855-4623-886B-60E450699E2D}" presName="hierChild2" presStyleCnt="0"/>
      <dgm:spPr/>
    </dgm:pt>
  </dgm:ptLst>
  <dgm:cxnLst>
    <dgm:cxn modelId="{4DD2EE2B-364E-41B1-9A13-41296EA742B6}" srcId="{17F38BE1-049B-49CD-833D-26A8D6A6D8B6}" destId="{48286CF5-5855-4623-886B-60E450699E2D}" srcOrd="1" destOrd="0" parTransId="{2E70EB55-7225-4ADB-A0F1-59910D4D3EAE}" sibTransId="{4868D9C7-F579-4281-9940-95D3CFBA5C1D}"/>
    <dgm:cxn modelId="{92AD4640-C83D-498B-947D-3249199E7F94}" srcId="{17F38BE1-049B-49CD-833D-26A8D6A6D8B6}" destId="{A5EFA715-21DE-4101-AFD5-5CD7CDDF3FB0}" srcOrd="0" destOrd="0" parTransId="{AA997BC1-FFF8-44CB-8E2A-94040EBA3B6B}" sibTransId="{B25E309F-63F4-4700-BFDE-9C86A5141015}"/>
    <dgm:cxn modelId="{EE0ECD45-8858-4205-98D0-2BBB8BB30ACC}" type="presOf" srcId="{48286CF5-5855-4623-886B-60E450699E2D}" destId="{075609AC-6C08-4BE2-8782-64FE18A49313}" srcOrd="0" destOrd="0" presId="urn:microsoft.com/office/officeart/2005/8/layout/hierarchy1"/>
    <dgm:cxn modelId="{86E6A3AF-7309-4351-B928-328B5CDBBBFD}" type="presOf" srcId="{17F38BE1-049B-49CD-833D-26A8D6A6D8B6}" destId="{76948299-EAB8-45C6-A00D-46C98B27E04B}" srcOrd="0" destOrd="0" presId="urn:microsoft.com/office/officeart/2005/8/layout/hierarchy1"/>
    <dgm:cxn modelId="{5115A2EA-E41F-478C-BD5C-3747116D7313}" type="presOf" srcId="{A5EFA715-21DE-4101-AFD5-5CD7CDDF3FB0}" destId="{39DEB825-38C9-438D-B69B-05E7561225AF}" srcOrd="0" destOrd="0" presId="urn:microsoft.com/office/officeart/2005/8/layout/hierarchy1"/>
    <dgm:cxn modelId="{0419504D-92B1-4141-A37F-20D8D289E5C6}" type="presParOf" srcId="{76948299-EAB8-45C6-A00D-46C98B27E04B}" destId="{6A7C4B56-1822-4D53-9858-5A90F54910B3}" srcOrd="0" destOrd="0" presId="urn:microsoft.com/office/officeart/2005/8/layout/hierarchy1"/>
    <dgm:cxn modelId="{39C8C400-4487-41C9-B62A-84A04AAD1AD1}" type="presParOf" srcId="{6A7C4B56-1822-4D53-9858-5A90F54910B3}" destId="{9DA3F451-265A-4D84-8078-04334E189E1D}" srcOrd="0" destOrd="0" presId="urn:microsoft.com/office/officeart/2005/8/layout/hierarchy1"/>
    <dgm:cxn modelId="{0B646DFF-03E0-44B6-A29D-2723C2F7838B}" type="presParOf" srcId="{9DA3F451-265A-4D84-8078-04334E189E1D}" destId="{C65B63FC-B1ED-4B11-9175-86B7AEFB482B}" srcOrd="0" destOrd="0" presId="urn:microsoft.com/office/officeart/2005/8/layout/hierarchy1"/>
    <dgm:cxn modelId="{F4190A8A-BFE8-4B42-BDBB-4DD40ACC2E82}" type="presParOf" srcId="{9DA3F451-265A-4D84-8078-04334E189E1D}" destId="{39DEB825-38C9-438D-B69B-05E7561225AF}" srcOrd="1" destOrd="0" presId="urn:microsoft.com/office/officeart/2005/8/layout/hierarchy1"/>
    <dgm:cxn modelId="{6243FB82-72E8-42F4-8273-12CE6A7880B7}" type="presParOf" srcId="{6A7C4B56-1822-4D53-9858-5A90F54910B3}" destId="{C2198BF5-597A-4BE6-A08A-A6B27EED2098}" srcOrd="1" destOrd="0" presId="urn:microsoft.com/office/officeart/2005/8/layout/hierarchy1"/>
    <dgm:cxn modelId="{8D6FAA18-82D4-4A61-9CFF-3341F11F8DCD}" type="presParOf" srcId="{76948299-EAB8-45C6-A00D-46C98B27E04B}" destId="{723A6C20-EB71-4681-99FF-537628ED1E11}" srcOrd="1" destOrd="0" presId="urn:microsoft.com/office/officeart/2005/8/layout/hierarchy1"/>
    <dgm:cxn modelId="{1A3BA90C-2B0A-46E3-8CD1-501D1CB1316C}" type="presParOf" srcId="{723A6C20-EB71-4681-99FF-537628ED1E11}" destId="{528B3FBB-A2F9-45AE-81ED-DA6335147B04}" srcOrd="0" destOrd="0" presId="urn:microsoft.com/office/officeart/2005/8/layout/hierarchy1"/>
    <dgm:cxn modelId="{53BADDDB-C3E1-484E-8C69-5B89B8CA1713}" type="presParOf" srcId="{528B3FBB-A2F9-45AE-81ED-DA6335147B04}" destId="{FC31D296-5B57-428F-B67E-C8F49A847E26}" srcOrd="0" destOrd="0" presId="urn:microsoft.com/office/officeart/2005/8/layout/hierarchy1"/>
    <dgm:cxn modelId="{FC4A942C-6FBC-440A-AC99-37041236A091}" type="presParOf" srcId="{528B3FBB-A2F9-45AE-81ED-DA6335147B04}" destId="{075609AC-6C08-4BE2-8782-64FE18A49313}" srcOrd="1" destOrd="0" presId="urn:microsoft.com/office/officeart/2005/8/layout/hierarchy1"/>
    <dgm:cxn modelId="{A0474356-4384-4D8F-A55E-05AAB7DEE806}" type="presParOf" srcId="{723A6C20-EB71-4681-99FF-537628ED1E11}" destId="{F4361345-FD27-4F79-9538-1148BFC4C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D067C3FB-AA9B-4A7C-A146-F970EC0F897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E5D93A0-6F3E-4689-8F0A-8932C6C3FF54}">
      <dgm:prSet/>
      <dgm:spPr/>
      <dgm:t>
        <a:bodyPr/>
        <a:lstStyle/>
        <a:p>
          <a:r>
            <a:rPr lang="en-US"/>
            <a:t>Kế hoạch kinh doanh liên tục:</a:t>
          </a:r>
        </a:p>
      </dgm:t>
    </dgm:pt>
    <dgm:pt modelId="{A659FC34-1C8C-438C-AE6A-CF2EAB407059}" type="parTrans" cxnId="{73515478-5EA6-490E-B936-AFCA2565B550}">
      <dgm:prSet/>
      <dgm:spPr/>
      <dgm:t>
        <a:bodyPr/>
        <a:lstStyle/>
        <a:p>
          <a:endParaRPr lang="en-US"/>
        </a:p>
      </dgm:t>
    </dgm:pt>
    <dgm:pt modelId="{068892CD-D144-433F-8CF1-20DAA9E9D73B}" type="sibTrans" cxnId="{73515478-5EA6-490E-B936-AFCA2565B550}">
      <dgm:prSet/>
      <dgm:spPr/>
      <dgm:t>
        <a:bodyPr/>
        <a:lstStyle/>
        <a:p>
          <a:endParaRPr lang="en-US"/>
        </a:p>
      </dgm:t>
    </dgm:pt>
    <dgm:pt modelId="{9CF6910A-C554-4B2C-8BA7-3B6D16D2A297}">
      <dgm:prSet/>
      <dgm:spPr/>
      <dgm:t>
        <a:bodyPr/>
        <a:lstStyle/>
        <a:p>
          <a:pPr>
            <a:buFontTx/>
            <a:buChar char="-"/>
          </a:pPr>
          <a:r>
            <a:rPr lang="en-US" dirty="0" err="1"/>
            <a:t>Chống</a:t>
          </a:r>
          <a:r>
            <a:rPr lang="en-US" dirty="0"/>
            <a:t> </a:t>
          </a:r>
          <a:r>
            <a:rPr lang="en-US" dirty="0" err="1"/>
            <a:t>lại</a:t>
          </a:r>
          <a:r>
            <a:rPr lang="en-US" dirty="0"/>
            <a:t> </a:t>
          </a:r>
          <a:r>
            <a:rPr lang="en-US" dirty="0" err="1"/>
            <a:t>sự</a:t>
          </a:r>
          <a:r>
            <a:rPr lang="en-US" dirty="0"/>
            <a:t> </a:t>
          </a:r>
          <a:r>
            <a:rPr lang="en-US" dirty="0" err="1"/>
            <a:t>gián</a:t>
          </a:r>
          <a:r>
            <a:rPr lang="en-US" dirty="0"/>
            <a:t> </a:t>
          </a:r>
          <a:r>
            <a:rPr lang="en-US" dirty="0" err="1"/>
            <a:t>đoạn</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 </a:t>
          </a:r>
          <a:r>
            <a:rPr lang="en-US" dirty="0" err="1"/>
            <a:t>và</a:t>
          </a:r>
          <a:r>
            <a:rPr lang="en-US" dirty="0"/>
            <a:t> </a:t>
          </a:r>
          <a:r>
            <a:rPr lang="en-US" dirty="0" err="1"/>
            <a:t>các</a:t>
          </a:r>
          <a:r>
            <a:rPr lang="en-US" dirty="0"/>
            <a:t> </a:t>
          </a:r>
          <a:r>
            <a:rPr lang="en-US" dirty="0" err="1"/>
            <a:t>quy</a:t>
          </a:r>
          <a:r>
            <a:rPr lang="en-US" dirty="0"/>
            <a:t> </a:t>
          </a:r>
          <a:r>
            <a:rPr lang="en-US" dirty="0" err="1"/>
            <a:t>trình</a:t>
          </a:r>
          <a:r>
            <a:rPr lang="en-US" dirty="0"/>
            <a:t> </a:t>
          </a:r>
          <a:r>
            <a:rPr lang="en-US" dirty="0" err="1"/>
            <a:t>kinh</a:t>
          </a:r>
          <a:r>
            <a:rPr lang="en-US" dirty="0"/>
            <a:t> </a:t>
          </a:r>
          <a:r>
            <a:rPr lang="en-US" dirty="0" err="1"/>
            <a:t>doanh</a:t>
          </a:r>
          <a:r>
            <a:rPr lang="en-US" dirty="0"/>
            <a:t> </a:t>
          </a:r>
          <a:r>
            <a:rPr lang="en-US" dirty="0" err="1"/>
            <a:t>quan</a:t>
          </a:r>
          <a:r>
            <a:rPr lang="en-US" dirty="0"/>
            <a:t> </a:t>
          </a:r>
          <a:r>
            <a:rPr lang="en-US" dirty="0" err="1"/>
            <a:t>trọng</a:t>
          </a:r>
          <a:r>
            <a:rPr lang="en-US" dirty="0"/>
            <a:t> do </a:t>
          </a:r>
          <a:r>
            <a:rPr lang="en-US" dirty="0" err="1"/>
            <a:t>ảnh</a:t>
          </a:r>
          <a:r>
            <a:rPr lang="en-US" dirty="0"/>
            <a:t> </a:t>
          </a:r>
          <a:r>
            <a:rPr lang="en-US" dirty="0" err="1"/>
            <a:t>hưởng</a:t>
          </a:r>
          <a:r>
            <a:rPr lang="en-US" dirty="0"/>
            <a:t> </a:t>
          </a:r>
          <a:r>
            <a:rPr lang="en-US" dirty="0" err="1"/>
            <a:t>của</a:t>
          </a:r>
          <a:r>
            <a:rPr lang="en-US" dirty="0"/>
            <a:t> </a:t>
          </a:r>
          <a:r>
            <a:rPr lang="en-US" dirty="0" err="1"/>
            <a:t>các</a:t>
          </a:r>
          <a:r>
            <a:rPr lang="en-US" dirty="0"/>
            <a:t> </a:t>
          </a:r>
          <a:r>
            <a:rPr lang="en-US" dirty="0" err="1"/>
            <a:t>sự</a:t>
          </a:r>
          <a:r>
            <a:rPr lang="en-US" dirty="0"/>
            <a:t> </a:t>
          </a:r>
          <a:r>
            <a:rPr lang="en-US" dirty="0" err="1"/>
            <a:t>cố</a:t>
          </a:r>
          <a:r>
            <a:rPr lang="en-US" dirty="0"/>
            <a:t> </a:t>
          </a:r>
          <a:r>
            <a:rPr lang="en-US" dirty="0" err="1"/>
            <a:t>hoặc</a:t>
          </a:r>
          <a:r>
            <a:rPr lang="en-US" dirty="0"/>
            <a:t> </a:t>
          </a:r>
          <a:r>
            <a:rPr lang="en-US" dirty="0" err="1"/>
            <a:t>thảm</a:t>
          </a:r>
          <a:r>
            <a:rPr lang="en-US" dirty="0"/>
            <a:t> </a:t>
          </a:r>
          <a:r>
            <a:rPr lang="en-US" dirty="0" err="1"/>
            <a:t>họa</a:t>
          </a:r>
          <a:r>
            <a:rPr lang="en-US" dirty="0"/>
            <a:t> </a:t>
          </a:r>
          <a:r>
            <a:rPr lang="en-US" dirty="0" err="1"/>
            <a:t>lớn</a:t>
          </a:r>
          <a:endParaRPr lang="en-US" dirty="0"/>
        </a:p>
      </dgm:t>
    </dgm:pt>
    <dgm:pt modelId="{E191196C-153B-40CA-9B8B-B5EA9D64D0E4}" type="parTrans" cxnId="{2C8D283E-E9BE-4602-9AF0-2B6E08062A87}">
      <dgm:prSet/>
      <dgm:spPr/>
      <dgm:t>
        <a:bodyPr/>
        <a:lstStyle/>
        <a:p>
          <a:endParaRPr lang="en-US"/>
        </a:p>
      </dgm:t>
    </dgm:pt>
    <dgm:pt modelId="{6BCDA8B7-51BD-4DDB-A499-5915C11ED72C}" type="sibTrans" cxnId="{2C8D283E-E9BE-4602-9AF0-2B6E08062A87}">
      <dgm:prSet/>
      <dgm:spPr/>
      <dgm:t>
        <a:bodyPr/>
        <a:lstStyle/>
        <a:p>
          <a:endParaRPr lang="en-US"/>
        </a:p>
      </dgm:t>
    </dgm:pt>
    <dgm:pt modelId="{AF2A3AC1-F985-4B9F-8F1A-E2E21AC07B41}">
      <dgm:prSet/>
      <dgm:spPr/>
      <dgm:t>
        <a:bodyPr/>
        <a:lstStyle/>
        <a:p>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t>
          </a:r>
          <a:r>
            <a:rPr lang="en-US" dirty="0" err="1"/>
            <a:t>hệ</a:t>
          </a:r>
          <a:r>
            <a:rPr lang="en-US" dirty="0"/>
            <a:t> </a:t>
          </a:r>
          <a:r>
            <a:rPr lang="en-US" dirty="0" err="1"/>
            <a:t>thống</a:t>
          </a:r>
          <a:r>
            <a:rPr lang="en-US" dirty="0"/>
            <a:t>:</a:t>
          </a:r>
        </a:p>
      </dgm:t>
    </dgm:pt>
    <dgm:pt modelId="{390A577D-D66B-4666-887E-290CDA4AD39B}" type="parTrans" cxnId="{203F4A50-9E8E-4EA2-9A45-23B224E66295}">
      <dgm:prSet/>
      <dgm:spPr/>
      <dgm:t>
        <a:bodyPr/>
        <a:lstStyle/>
        <a:p>
          <a:endParaRPr lang="en-US"/>
        </a:p>
      </dgm:t>
    </dgm:pt>
    <dgm:pt modelId="{E8DFA890-3F2D-46DA-ABB8-08C5C8FD5B5D}" type="sibTrans" cxnId="{203F4A50-9E8E-4EA2-9A45-23B224E66295}">
      <dgm:prSet/>
      <dgm:spPr/>
      <dgm:t>
        <a:bodyPr/>
        <a:lstStyle/>
        <a:p>
          <a:endParaRPr lang="en-US"/>
        </a:p>
      </dgm:t>
    </dgm:pt>
    <dgm:pt modelId="{A57FD065-1DB5-4C12-9B12-F36E4109EAF8}">
      <dgm:prSet/>
      <dgm:spPr/>
      <dgm:t>
        <a:bodyPr/>
        <a:lstStyle/>
        <a:p>
          <a:pPr>
            <a:buFontTx/>
            <a:buChar char="-"/>
          </a:pPr>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t>
          </a:r>
          <a:r>
            <a:rPr lang="en-US" dirty="0" err="1"/>
            <a:t>thông</a:t>
          </a:r>
          <a:r>
            <a:rPr lang="en-US" dirty="0"/>
            <a:t> tin</a:t>
          </a:r>
        </a:p>
      </dgm:t>
    </dgm:pt>
    <dgm:pt modelId="{B18046B5-8B47-47E8-B902-CAC2D3A2B578}" type="parTrans" cxnId="{43EE3730-8B28-4173-B0BB-64F6D33B8EC8}">
      <dgm:prSet/>
      <dgm:spPr/>
      <dgm:t>
        <a:bodyPr/>
        <a:lstStyle/>
        <a:p>
          <a:endParaRPr lang="en-US"/>
        </a:p>
      </dgm:t>
    </dgm:pt>
    <dgm:pt modelId="{7A29EC5E-F0DC-4B7B-928D-0C117E9C1F8E}" type="sibTrans" cxnId="{43EE3730-8B28-4173-B0BB-64F6D33B8EC8}">
      <dgm:prSet/>
      <dgm:spPr/>
      <dgm:t>
        <a:bodyPr/>
        <a:lstStyle/>
        <a:p>
          <a:endParaRPr lang="en-US"/>
        </a:p>
      </dgm:t>
    </dgm:pt>
    <dgm:pt modelId="{594B59B3-677F-4005-965E-7F1BD5747826}">
      <dgm:prSet/>
      <dgm:spPr/>
      <dgm:t>
        <a:bodyPr/>
        <a:lstStyle/>
        <a:p>
          <a:pPr>
            <a:buFontTx/>
            <a:buChar char="-"/>
          </a:pPr>
          <a:r>
            <a:rPr lang="en-US" dirty="0" err="1"/>
            <a:t>Ngăn</a:t>
          </a:r>
          <a:r>
            <a:rPr lang="en-US" dirty="0"/>
            <a:t> </a:t>
          </a:r>
          <a:r>
            <a:rPr lang="en-US" dirty="0" err="1"/>
            <a:t>chặn</a:t>
          </a:r>
          <a:r>
            <a:rPr lang="en-US" dirty="0"/>
            <a:t> </a:t>
          </a:r>
          <a:r>
            <a:rPr lang="en-US" dirty="0" err="1"/>
            <a:t>truy</a:t>
          </a:r>
          <a:r>
            <a:rPr lang="en-US" dirty="0"/>
            <a:t> </a:t>
          </a:r>
          <a:r>
            <a:rPr lang="en-US" dirty="0" err="1"/>
            <a:t>cập</a:t>
          </a:r>
          <a:r>
            <a:rPr lang="en-US" dirty="0"/>
            <a:t> </a:t>
          </a:r>
          <a:r>
            <a:rPr lang="en-US" dirty="0" err="1"/>
            <a:t>trái</a:t>
          </a:r>
          <a:r>
            <a:rPr lang="en-US" dirty="0"/>
            <a:t> </a:t>
          </a:r>
          <a:r>
            <a:rPr lang="en-US" dirty="0" err="1"/>
            <a:t>phép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thông</a:t>
          </a:r>
          <a:r>
            <a:rPr lang="en-US" dirty="0"/>
            <a:t> tin</a:t>
          </a:r>
        </a:p>
      </dgm:t>
    </dgm:pt>
    <dgm:pt modelId="{78CFF167-7643-4486-B564-3A42060895C4}" type="parTrans" cxnId="{C2D6BC6B-23B1-4CC4-84F6-07E06B02ECAB}">
      <dgm:prSet/>
      <dgm:spPr/>
      <dgm:t>
        <a:bodyPr/>
        <a:lstStyle/>
        <a:p>
          <a:endParaRPr lang="en-US"/>
        </a:p>
      </dgm:t>
    </dgm:pt>
    <dgm:pt modelId="{64997483-07CD-4A75-B492-83BF07370F39}" type="sibTrans" cxnId="{C2D6BC6B-23B1-4CC4-84F6-07E06B02ECAB}">
      <dgm:prSet/>
      <dgm:spPr/>
      <dgm:t>
        <a:bodyPr/>
        <a:lstStyle/>
        <a:p>
          <a:endParaRPr lang="en-US"/>
        </a:p>
      </dgm:t>
    </dgm:pt>
    <dgm:pt modelId="{C4E43CED-2055-4D5B-A9F0-C3D2167CEE95}">
      <dgm:prSet/>
      <dgm:spPr/>
      <dgm:t>
        <a:bodyPr/>
        <a:lstStyle/>
        <a:p>
          <a:pPr>
            <a:buFontTx/>
            <a:buChar char="-"/>
          </a:pPr>
          <a:r>
            <a:rPr lang="en-US" dirty="0" err="1"/>
            <a:t>Đảm</a:t>
          </a:r>
          <a:r>
            <a:rPr lang="en-US" dirty="0"/>
            <a:t> </a:t>
          </a:r>
          <a:r>
            <a:rPr lang="en-US" dirty="0" err="1"/>
            <a:t>bảo</a:t>
          </a:r>
          <a:r>
            <a:rPr lang="en-US" dirty="0"/>
            <a:t> </a:t>
          </a:r>
          <a:r>
            <a:rPr lang="en-US" dirty="0" err="1"/>
            <a:t>bảo</a:t>
          </a:r>
          <a:r>
            <a:rPr lang="en-US" dirty="0"/>
            <a:t> </a:t>
          </a:r>
          <a:r>
            <a:rPr lang="en-US" dirty="0" err="1"/>
            <a:t>vệ</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mạng</a:t>
          </a:r>
          <a:endParaRPr lang="en-US" dirty="0"/>
        </a:p>
      </dgm:t>
    </dgm:pt>
    <dgm:pt modelId="{8C3879BD-C27B-4571-859E-B0D9421F541D}" type="parTrans" cxnId="{70F257F9-5CF2-4717-B5CA-00B01148F5C6}">
      <dgm:prSet/>
      <dgm:spPr/>
      <dgm:t>
        <a:bodyPr/>
        <a:lstStyle/>
        <a:p>
          <a:endParaRPr lang="en-US"/>
        </a:p>
      </dgm:t>
    </dgm:pt>
    <dgm:pt modelId="{DDFCDD4C-CCA3-42F5-B488-66024798CC7A}" type="sibTrans" cxnId="{70F257F9-5CF2-4717-B5CA-00B01148F5C6}">
      <dgm:prSet/>
      <dgm:spPr/>
      <dgm:t>
        <a:bodyPr/>
        <a:lstStyle/>
        <a:p>
          <a:endParaRPr lang="en-US"/>
        </a:p>
      </dgm:t>
    </dgm:pt>
    <dgm:pt modelId="{94E76A3E-D55F-4124-B4F5-40AAB59DAEC8}">
      <dgm:prSet/>
      <dgm:spPr/>
      <dgm:t>
        <a:bodyPr/>
        <a:lstStyle/>
        <a:p>
          <a:pPr>
            <a:buFontTx/>
            <a:buChar char="-"/>
          </a:pPr>
          <a:r>
            <a:rPr lang="en-US" dirty="0" err="1"/>
            <a:t>Ngăn</a:t>
          </a:r>
          <a:r>
            <a:rPr lang="en-US" dirty="0"/>
            <a:t> </a:t>
          </a:r>
          <a:r>
            <a:rPr lang="en-US" dirty="0" err="1"/>
            <a:t>chặn</a:t>
          </a:r>
          <a:r>
            <a:rPr lang="en-US" dirty="0"/>
            <a:t> </a:t>
          </a:r>
          <a:r>
            <a:rPr lang="en-US" dirty="0" err="1"/>
            <a:t>truy</a:t>
          </a:r>
          <a:r>
            <a:rPr lang="en-US" dirty="0"/>
            <a:t> </a:t>
          </a:r>
          <a:r>
            <a:rPr lang="en-US" dirty="0" err="1"/>
            <a:t>cập</a:t>
          </a:r>
          <a:r>
            <a:rPr lang="en-US" dirty="0"/>
            <a:t> </a:t>
          </a:r>
          <a:r>
            <a:rPr lang="en-US" dirty="0" err="1"/>
            <a:t>máy</a:t>
          </a:r>
          <a:r>
            <a:rPr lang="en-US" dirty="0"/>
            <a:t> </a:t>
          </a:r>
          <a:r>
            <a:rPr lang="en-US" dirty="0" err="1"/>
            <a:t>tính</a:t>
          </a:r>
          <a:r>
            <a:rPr lang="en-US" dirty="0"/>
            <a:t> </a:t>
          </a:r>
          <a:r>
            <a:rPr lang="en-US" dirty="0" err="1"/>
            <a:t>trái</a:t>
          </a:r>
          <a:r>
            <a:rPr lang="en-US" dirty="0"/>
            <a:t> </a:t>
          </a:r>
          <a:r>
            <a:rPr lang="en-US" dirty="0" err="1"/>
            <a:t>phép</a:t>
          </a:r>
          <a:endParaRPr lang="en-US" dirty="0"/>
        </a:p>
      </dgm:t>
    </dgm:pt>
    <dgm:pt modelId="{B41FECC8-CEF4-4F2A-BA35-AABB1D827735}" type="parTrans" cxnId="{40518640-0D63-4558-A539-22D0CDEA1BA2}">
      <dgm:prSet/>
      <dgm:spPr/>
      <dgm:t>
        <a:bodyPr/>
        <a:lstStyle/>
        <a:p>
          <a:endParaRPr lang="en-US"/>
        </a:p>
      </dgm:t>
    </dgm:pt>
    <dgm:pt modelId="{7C6A2ECD-27D8-4131-9CFF-465464FC2B32}" type="sibTrans" cxnId="{40518640-0D63-4558-A539-22D0CDEA1BA2}">
      <dgm:prSet/>
      <dgm:spPr/>
      <dgm:t>
        <a:bodyPr/>
        <a:lstStyle/>
        <a:p>
          <a:endParaRPr lang="en-US"/>
        </a:p>
      </dgm:t>
    </dgm:pt>
    <dgm:pt modelId="{76E34948-0C0F-4F03-823E-CD0F1DA84526}">
      <dgm:prSet/>
      <dgm:spPr/>
      <dgm:t>
        <a:bodyPr/>
        <a:lstStyle/>
        <a:p>
          <a:pPr>
            <a:buFontTx/>
            <a:buChar char="-"/>
          </a:pPr>
          <a:r>
            <a:rPr lang="en-US" dirty="0" err="1"/>
            <a:t>Phát</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trái</a:t>
          </a:r>
          <a:r>
            <a:rPr lang="en-US" dirty="0"/>
            <a:t> </a:t>
          </a:r>
          <a:r>
            <a:rPr lang="en-US" dirty="0" err="1"/>
            <a:t>phép</a:t>
          </a:r>
          <a:endParaRPr lang="en-US" dirty="0"/>
        </a:p>
      </dgm:t>
    </dgm:pt>
    <dgm:pt modelId="{BBCD9A24-03A7-4F73-A41B-BD9A9DB0ED61}" type="parTrans" cxnId="{F273FB92-2146-4E00-B7AA-E31CEDD1E21F}">
      <dgm:prSet/>
      <dgm:spPr/>
      <dgm:t>
        <a:bodyPr/>
        <a:lstStyle/>
        <a:p>
          <a:endParaRPr lang="en-US"/>
        </a:p>
      </dgm:t>
    </dgm:pt>
    <dgm:pt modelId="{D5B088F0-726B-4F5A-87C5-B437BDD70194}" type="sibTrans" cxnId="{F273FB92-2146-4E00-B7AA-E31CEDD1E21F}">
      <dgm:prSet/>
      <dgm:spPr/>
      <dgm:t>
        <a:bodyPr/>
        <a:lstStyle/>
        <a:p>
          <a:endParaRPr lang="en-US"/>
        </a:p>
      </dgm:t>
    </dgm:pt>
    <dgm:pt modelId="{C99DBF03-8525-45A7-B59C-7D1C9F513215}">
      <dgm:prSet/>
      <dgm:spPr/>
      <dgm:t>
        <a:bodyPr/>
        <a:lstStyle/>
        <a:p>
          <a:pPr>
            <a:buFontTx/>
            <a:buChar char="-"/>
          </a:pPr>
          <a:r>
            <a:rPr lang="en-US" dirty="0" err="1"/>
            <a:t>Đảm</a:t>
          </a:r>
          <a:r>
            <a:rPr lang="en-US" dirty="0"/>
            <a:t> </a:t>
          </a:r>
          <a:r>
            <a:rPr lang="en-US" dirty="0" err="1"/>
            <a:t>bảo</a:t>
          </a:r>
          <a:r>
            <a:rPr lang="en-US" dirty="0"/>
            <a:t> an </a:t>
          </a:r>
          <a:r>
            <a:rPr lang="en-US" dirty="0" err="1"/>
            <a:t>toàn</a:t>
          </a:r>
          <a:r>
            <a:rPr lang="en-US" dirty="0"/>
            <a:t> </a:t>
          </a:r>
          <a:r>
            <a:rPr lang="en-US" dirty="0" err="1"/>
            <a:t>thông</a:t>
          </a:r>
          <a:r>
            <a:rPr lang="en-US" dirty="0"/>
            <a:t> tin </a:t>
          </a:r>
          <a:r>
            <a:rPr lang="en-US" dirty="0" err="1"/>
            <a:t>khi</a:t>
          </a:r>
          <a:r>
            <a:rPr lang="en-US" dirty="0"/>
            <a:t> </a:t>
          </a:r>
          <a:r>
            <a:rPr lang="en-US" dirty="0" err="1"/>
            <a:t>đi</a:t>
          </a:r>
          <a:r>
            <a:rPr lang="en-US" dirty="0"/>
            <a:t> du </a:t>
          </a:r>
          <a:r>
            <a:rPr lang="en-US" dirty="0" err="1"/>
            <a:t>lịch</a:t>
          </a:r>
          <a:r>
            <a:rPr lang="en-US" dirty="0"/>
            <a:t> </a:t>
          </a:r>
          <a:r>
            <a:rPr lang="en-US" dirty="0" err="1"/>
            <a:t>và</a:t>
          </a:r>
          <a:r>
            <a:rPr lang="en-US" dirty="0"/>
            <a:t> </a:t>
          </a:r>
          <a:r>
            <a:rPr lang="en-US" dirty="0" err="1"/>
            <a:t>làm</a:t>
          </a:r>
          <a:r>
            <a:rPr lang="en-US" dirty="0"/>
            <a:t> </a:t>
          </a:r>
          <a:r>
            <a:rPr lang="en-US" dirty="0" err="1"/>
            <a:t>việc</a:t>
          </a:r>
          <a:r>
            <a:rPr lang="en-US" dirty="0"/>
            <a:t> </a:t>
          </a:r>
          <a:r>
            <a:rPr lang="en-US" dirty="0" err="1"/>
            <a:t>từ</a:t>
          </a:r>
          <a:r>
            <a:rPr lang="en-US" dirty="0"/>
            <a:t> </a:t>
          </a:r>
          <a:r>
            <a:rPr lang="en-US" dirty="0" err="1"/>
            <a:t>xa</a:t>
          </a:r>
          <a:endParaRPr lang="en-US" dirty="0"/>
        </a:p>
      </dgm:t>
    </dgm:pt>
    <dgm:pt modelId="{2D18442F-A795-47BD-832F-2EA2BBAFD781}" type="parTrans" cxnId="{1A798499-5DAF-4CC5-AF83-B5BD1E7E011F}">
      <dgm:prSet/>
      <dgm:spPr/>
      <dgm:t>
        <a:bodyPr/>
        <a:lstStyle/>
        <a:p>
          <a:endParaRPr lang="en-US"/>
        </a:p>
      </dgm:t>
    </dgm:pt>
    <dgm:pt modelId="{92BD1235-4F11-485F-ADF3-76C91038A38F}" type="sibTrans" cxnId="{1A798499-5DAF-4CC5-AF83-B5BD1E7E011F}">
      <dgm:prSet/>
      <dgm:spPr/>
      <dgm:t>
        <a:bodyPr/>
        <a:lstStyle/>
        <a:p>
          <a:endParaRPr lang="en-US"/>
        </a:p>
      </dgm:t>
    </dgm:pt>
    <dgm:pt modelId="{4F4D49E5-8FB5-4AFC-A8C3-B5670C4F1C84}" type="pres">
      <dgm:prSet presAssocID="{D067C3FB-AA9B-4A7C-A146-F970EC0F897B}" presName="linear" presStyleCnt="0">
        <dgm:presLayoutVars>
          <dgm:dir/>
          <dgm:animLvl val="lvl"/>
          <dgm:resizeHandles val="exact"/>
        </dgm:presLayoutVars>
      </dgm:prSet>
      <dgm:spPr/>
    </dgm:pt>
    <dgm:pt modelId="{13B89FA9-68AE-4D03-B281-F1F22B85E18E}" type="pres">
      <dgm:prSet presAssocID="{7E5D93A0-6F3E-4689-8F0A-8932C6C3FF54}" presName="parentLin" presStyleCnt="0"/>
      <dgm:spPr/>
    </dgm:pt>
    <dgm:pt modelId="{9AEBA13B-7375-4299-AFD7-462ECB6C52EC}" type="pres">
      <dgm:prSet presAssocID="{7E5D93A0-6F3E-4689-8F0A-8932C6C3FF54}" presName="parentLeftMargin" presStyleLbl="node1" presStyleIdx="0" presStyleCnt="2"/>
      <dgm:spPr/>
    </dgm:pt>
    <dgm:pt modelId="{CA635EC0-6A0F-417A-AB5C-EEE69C4710BF}" type="pres">
      <dgm:prSet presAssocID="{7E5D93A0-6F3E-4689-8F0A-8932C6C3FF54}" presName="parentText" presStyleLbl="node1" presStyleIdx="0" presStyleCnt="2">
        <dgm:presLayoutVars>
          <dgm:chMax val="0"/>
          <dgm:bulletEnabled val="1"/>
        </dgm:presLayoutVars>
      </dgm:prSet>
      <dgm:spPr/>
    </dgm:pt>
    <dgm:pt modelId="{0AFC9D04-BF95-4AF6-8EB5-7181B172E829}" type="pres">
      <dgm:prSet presAssocID="{7E5D93A0-6F3E-4689-8F0A-8932C6C3FF54}" presName="negativeSpace" presStyleCnt="0"/>
      <dgm:spPr/>
    </dgm:pt>
    <dgm:pt modelId="{3EF460EB-AA3B-4DB7-9043-8FDD1724BE82}" type="pres">
      <dgm:prSet presAssocID="{7E5D93A0-6F3E-4689-8F0A-8932C6C3FF54}" presName="childText" presStyleLbl="conFgAcc1" presStyleIdx="0" presStyleCnt="2">
        <dgm:presLayoutVars>
          <dgm:bulletEnabled val="1"/>
        </dgm:presLayoutVars>
      </dgm:prSet>
      <dgm:spPr/>
    </dgm:pt>
    <dgm:pt modelId="{AB7EA9BE-9A3C-4EC0-9504-0BFC0274C39D}" type="pres">
      <dgm:prSet presAssocID="{068892CD-D144-433F-8CF1-20DAA9E9D73B}" presName="spaceBetweenRectangles" presStyleCnt="0"/>
      <dgm:spPr/>
    </dgm:pt>
    <dgm:pt modelId="{CCAADCDD-692E-45CA-BA98-EBC2FD47564C}" type="pres">
      <dgm:prSet presAssocID="{AF2A3AC1-F985-4B9F-8F1A-E2E21AC07B41}" presName="parentLin" presStyleCnt="0"/>
      <dgm:spPr/>
    </dgm:pt>
    <dgm:pt modelId="{66043AC2-4F9B-46BE-B3B1-E120D3768561}" type="pres">
      <dgm:prSet presAssocID="{AF2A3AC1-F985-4B9F-8F1A-E2E21AC07B41}" presName="parentLeftMargin" presStyleLbl="node1" presStyleIdx="0" presStyleCnt="2"/>
      <dgm:spPr/>
    </dgm:pt>
    <dgm:pt modelId="{48666C24-AA42-4509-8EA4-6B4A80EC1702}" type="pres">
      <dgm:prSet presAssocID="{AF2A3AC1-F985-4B9F-8F1A-E2E21AC07B41}" presName="parentText" presStyleLbl="node1" presStyleIdx="1" presStyleCnt="2">
        <dgm:presLayoutVars>
          <dgm:chMax val="0"/>
          <dgm:bulletEnabled val="1"/>
        </dgm:presLayoutVars>
      </dgm:prSet>
      <dgm:spPr/>
    </dgm:pt>
    <dgm:pt modelId="{CBE1690E-1F49-4EE7-ABBF-30DCFB9294A4}" type="pres">
      <dgm:prSet presAssocID="{AF2A3AC1-F985-4B9F-8F1A-E2E21AC07B41}" presName="negativeSpace" presStyleCnt="0"/>
      <dgm:spPr/>
    </dgm:pt>
    <dgm:pt modelId="{5703DE2A-0FD5-452B-B49A-8EAE1D328BB3}" type="pres">
      <dgm:prSet presAssocID="{AF2A3AC1-F985-4B9F-8F1A-E2E21AC07B41}" presName="childText" presStyleLbl="conFgAcc1" presStyleIdx="1" presStyleCnt="2" custLinFactNeighborX="23" custLinFactNeighborY="4942">
        <dgm:presLayoutVars>
          <dgm:bulletEnabled val="1"/>
        </dgm:presLayoutVars>
      </dgm:prSet>
      <dgm:spPr/>
    </dgm:pt>
  </dgm:ptLst>
  <dgm:cxnLst>
    <dgm:cxn modelId="{AFD3331F-8FEF-481A-B32E-4DFA3C68C302}" type="presOf" srcId="{9CF6910A-C554-4B2C-8BA7-3B6D16D2A297}" destId="{3EF460EB-AA3B-4DB7-9043-8FDD1724BE82}" srcOrd="0" destOrd="0" presId="urn:microsoft.com/office/officeart/2005/8/layout/list1"/>
    <dgm:cxn modelId="{BBA3D922-FB18-4476-8B7B-3BF12F3E5C76}" type="presOf" srcId="{594B59B3-677F-4005-965E-7F1BD5747826}" destId="{5703DE2A-0FD5-452B-B49A-8EAE1D328BB3}" srcOrd="0" destOrd="1" presId="urn:microsoft.com/office/officeart/2005/8/layout/list1"/>
    <dgm:cxn modelId="{B5D5A525-8759-4BAF-B88F-462E23A7206E}" type="presOf" srcId="{C4E43CED-2055-4D5B-A9F0-C3D2167CEE95}" destId="{5703DE2A-0FD5-452B-B49A-8EAE1D328BB3}" srcOrd="0" destOrd="2" presId="urn:microsoft.com/office/officeart/2005/8/layout/list1"/>
    <dgm:cxn modelId="{4DB44226-CD63-48E9-83FE-8189ADD87C89}" type="presOf" srcId="{7E5D93A0-6F3E-4689-8F0A-8932C6C3FF54}" destId="{9AEBA13B-7375-4299-AFD7-462ECB6C52EC}" srcOrd="0" destOrd="0" presId="urn:microsoft.com/office/officeart/2005/8/layout/list1"/>
    <dgm:cxn modelId="{43EE3730-8B28-4173-B0BB-64F6D33B8EC8}" srcId="{AF2A3AC1-F985-4B9F-8F1A-E2E21AC07B41}" destId="{A57FD065-1DB5-4C12-9B12-F36E4109EAF8}" srcOrd="0" destOrd="0" parTransId="{B18046B5-8B47-47E8-B902-CAC2D3A2B578}" sibTransId="{7A29EC5E-F0DC-4B7B-928D-0C117E9C1F8E}"/>
    <dgm:cxn modelId="{2C8D283E-E9BE-4602-9AF0-2B6E08062A87}" srcId="{7E5D93A0-6F3E-4689-8F0A-8932C6C3FF54}" destId="{9CF6910A-C554-4B2C-8BA7-3B6D16D2A297}" srcOrd="0" destOrd="0" parTransId="{E191196C-153B-40CA-9B8B-B5EA9D64D0E4}" sibTransId="{6BCDA8B7-51BD-4DDB-A499-5915C11ED72C}"/>
    <dgm:cxn modelId="{40518640-0D63-4558-A539-22D0CDEA1BA2}" srcId="{AF2A3AC1-F985-4B9F-8F1A-E2E21AC07B41}" destId="{94E76A3E-D55F-4124-B4F5-40AAB59DAEC8}" srcOrd="3" destOrd="0" parTransId="{B41FECC8-CEF4-4F2A-BA35-AABB1D827735}" sibTransId="{7C6A2ECD-27D8-4131-9CFF-465464FC2B32}"/>
    <dgm:cxn modelId="{C2D6BC6B-23B1-4CC4-84F6-07E06B02ECAB}" srcId="{AF2A3AC1-F985-4B9F-8F1A-E2E21AC07B41}" destId="{594B59B3-677F-4005-965E-7F1BD5747826}" srcOrd="1" destOrd="0" parTransId="{78CFF167-7643-4486-B564-3A42060895C4}" sibTransId="{64997483-07CD-4A75-B492-83BF07370F39}"/>
    <dgm:cxn modelId="{19A8CF6C-4233-4238-A9A7-5CC4A1719B2D}" type="presOf" srcId="{7E5D93A0-6F3E-4689-8F0A-8932C6C3FF54}" destId="{CA635EC0-6A0F-417A-AB5C-EEE69C4710BF}" srcOrd="1" destOrd="0" presId="urn:microsoft.com/office/officeart/2005/8/layout/list1"/>
    <dgm:cxn modelId="{203F4A50-9E8E-4EA2-9A45-23B224E66295}" srcId="{D067C3FB-AA9B-4A7C-A146-F970EC0F897B}" destId="{AF2A3AC1-F985-4B9F-8F1A-E2E21AC07B41}" srcOrd="1" destOrd="0" parTransId="{390A577D-D66B-4666-887E-290CDA4AD39B}" sibTransId="{E8DFA890-3F2D-46DA-ABB8-08C5C8FD5B5D}"/>
    <dgm:cxn modelId="{F6D0C750-F3AE-4979-ACB7-A6974A794D73}" type="presOf" srcId="{C99DBF03-8525-45A7-B59C-7D1C9F513215}" destId="{5703DE2A-0FD5-452B-B49A-8EAE1D328BB3}" srcOrd="0" destOrd="5" presId="urn:microsoft.com/office/officeart/2005/8/layout/list1"/>
    <dgm:cxn modelId="{73515478-5EA6-490E-B936-AFCA2565B550}" srcId="{D067C3FB-AA9B-4A7C-A146-F970EC0F897B}" destId="{7E5D93A0-6F3E-4689-8F0A-8932C6C3FF54}" srcOrd="0" destOrd="0" parTransId="{A659FC34-1C8C-438C-AE6A-CF2EAB407059}" sibTransId="{068892CD-D144-433F-8CF1-20DAA9E9D73B}"/>
    <dgm:cxn modelId="{57453F5A-C241-4E22-8CAC-8CBD79628C3D}" type="presOf" srcId="{AF2A3AC1-F985-4B9F-8F1A-E2E21AC07B41}" destId="{66043AC2-4F9B-46BE-B3B1-E120D3768561}" srcOrd="0" destOrd="0" presId="urn:microsoft.com/office/officeart/2005/8/layout/list1"/>
    <dgm:cxn modelId="{F273FB92-2146-4E00-B7AA-E31CEDD1E21F}" srcId="{AF2A3AC1-F985-4B9F-8F1A-E2E21AC07B41}" destId="{76E34948-0C0F-4F03-823E-CD0F1DA84526}" srcOrd="4" destOrd="0" parTransId="{BBCD9A24-03A7-4F73-A41B-BD9A9DB0ED61}" sibTransId="{D5B088F0-726B-4F5A-87C5-B437BDD70194}"/>
    <dgm:cxn modelId="{1A798499-5DAF-4CC5-AF83-B5BD1E7E011F}" srcId="{AF2A3AC1-F985-4B9F-8F1A-E2E21AC07B41}" destId="{C99DBF03-8525-45A7-B59C-7D1C9F513215}" srcOrd="5" destOrd="0" parTransId="{2D18442F-A795-47BD-832F-2EA2BBAFD781}" sibTransId="{92BD1235-4F11-485F-ADF3-76C91038A38F}"/>
    <dgm:cxn modelId="{60A9FAC0-0471-4C98-9571-B07B937E36C4}" type="presOf" srcId="{D067C3FB-AA9B-4A7C-A146-F970EC0F897B}" destId="{4F4D49E5-8FB5-4AFC-A8C3-B5670C4F1C84}" srcOrd="0" destOrd="0" presId="urn:microsoft.com/office/officeart/2005/8/layout/list1"/>
    <dgm:cxn modelId="{959A24C4-B5D9-4DB1-ADA3-9F9FDEEB4E5D}" type="presOf" srcId="{A57FD065-1DB5-4C12-9B12-F36E4109EAF8}" destId="{5703DE2A-0FD5-452B-B49A-8EAE1D328BB3}" srcOrd="0" destOrd="0" presId="urn:microsoft.com/office/officeart/2005/8/layout/list1"/>
    <dgm:cxn modelId="{B1F1F3CA-64B5-4CDD-84DF-2ED5E0E137B0}" type="presOf" srcId="{76E34948-0C0F-4F03-823E-CD0F1DA84526}" destId="{5703DE2A-0FD5-452B-B49A-8EAE1D328BB3}" srcOrd="0" destOrd="4" presId="urn:microsoft.com/office/officeart/2005/8/layout/list1"/>
    <dgm:cxn modelId="{4823DDD7-D7A7-471C-96F8-6408C82CBCDA}" type="presOf" srcId="{94E76A3E-D55F-4124-B4F5-40AAB59DAEC8}" destId="{5703DE2A-0FD5-452B-B49A-8EAE1D328BB3}" srcOrd="0" destOrd="3" presId="urn:microsoft.com/office/officeart/2005/8/layout/list1"/>
    <dgm:cxn modelId="{8C0CAEE9-AB07-4A91-BE14-C6699E8F8993}" type="presOf" srcId="{AF2A3AC1-F985-4B9F-8F1A-E2E21AC07B41}" destId="{48666C24-AA42-4509-8EA4-6B4A80EC1702}" srcOrd="1" destOrd="0" presId="urn:microsoft.com/office/officeart/2005/8/layout/list1"/>
    <dgm:cxn modelId="{70F257F9-5CF2-4717-B5CA-00B01148F5C6}" srcId="{AF2A3AC1-F985-4B9F-8F1A-E2E21AC07B41}" destId="{C4E43CED-2055-4D5B-A9F0-C3D2167CEE95}" srcOrd="2" destOrd="0" parTransId="{8C3879BD-C27B-4571-859E-B0D9421F541D}" sibTransId="{DDFCDD4C-CCA3-42F5-B488-66024798CC7A}"/>
    <dgm:cxn modelId="{51AF9D5E-9574-4F9F-823F-B963D2869946}" type="presParOf" srcId="{4F4D49E5-8FB5-4AFC-A8C3-B5670C4F1C84}" destId="{13B89FA9-68AE-4D03-B281-F1F22B85E18E}" srcOrd="0" destOrd="0" presId="urn:microsoft.com/office/officeart/2005/8/layout/list1"/>
    <dgm:cxn modelId="{EE085927-95E6-48EC-8A90-E197B57DDD26}" type="presParOf" srcId="{13B89FA9-68AE-4D03-B281-F1F22B85E18E}" destId="{9AEBA13B-7375-4299-AFD7-462ECB6C52EC}" srcOrd="0" destOrd="0" presId="urn:microsoft.com/office/officeart/2005/8/layout/list1"/>
    <dgm:cxn modelId="{85C4DE25-0A71-4B30-89C8-047377BC2E9F}" type="presParOf" srcId="{13B89FA9-68AE-4D03-B281-F1F22B85E18E}" destId="{CA635EC0-6A0F-417A-AB5C-EEE69C4710BF}" srcOrd="1" destOrd="0" presId="urn:microsoft.com/office/officeart/2005/8/layout/list1"/>
    <dgm:cxn modelId="{64914663-D4D8-43D9-830C-B030D7734526}" type="presParOf" srcId="{4F4D49E5-8FB5-4AFC-A8C3-B5670C4F1C84}" destId="{0AFC9D04-BF95-4AF6-8EB5-7181B172E829}" srcOrd="1" destOrd="0" presId="urn:microsoft.com/office/officeart/2005/8/layout/list1"/>
    <dgm:cxn modelId="{C4D75BF2-9B02-46DD-BF93-CA0FE9E34243}" type="presParOf" srcId="{4F4D49E5-8FB5-4AFC-A8C3-B5670C4F1C84}" destId="{3EF460EB-AA3B-4DB7-9043-8FDD1724BE82}" srcOrd="2" destOrd="0" presId="urn:microsoft.com/office/officeart/2005/8/layout/list1"/>
    <dgm:cxn modelId="{6CC400EC-698E-43A0-BB13-8522DBC341BB}" type="presParOf" srcId="{4F4D49E5-8FB5-4AFC-A8C3-B5670C4F1C84}" destId="{AB7EA9BE-9A3C-4EC0-9504-0BFC0274C39D}" srcOrd="3" destOrd="0" presId="urn:microsoft.com/office/officeart/2005/8/layout/list1"/>
    <dgm:cxn modelId="{E10B97FC-4ECB-4A13-91CB-1A3626CDBA4A}" type="presParOf" srcId="{4F4D49E5-8FB5-4AFC-A8C3-B5670C4F1C84}" destId="{CCAADCDD-692E-45CA-BA98-EBC2FD47564C}" srcOrd="4" destOrd="0" presId="urn:microsoft.com/office/officeart/2005/8/layout/list1"/>
    <dgm:cxn modelId="{F92D9C10-AA7C-4762-BDFC-060F57CC23EE}" type="presParOf" srcId="{CCAADCDD-692E-45CA-BA98-EBC2FD47564C}" destId="{66043AC2-4F9B-46BE-B3B1-E120D3768561}" srcOrd="0" destOrd="0" presId="urn:microsoft.com/office/officeart/2005/8/layout/list1"/>
    <dgm:cxn modelId="{D84F4BFE-5C09-46F6-8303-4E518470B068}" type="presParOf" srcId="{CCAADCDD-692E-45CA-BA98-EBC2FD47564C}" destId="{48666C24-AA42-4509-8EA4-6B4A80EC1702}" srcOrd="1" destOrd="0" presId="urn:microsoft.com/office/officeart/2005/8/layout/list1"/>
    <dgm:cxn modelId="{A001DA1C-0E2D-4ADA-B40D-3ED6CEAFC684}" type="presParOf" srcId="{4F4D49E5-8FB5-4AFC-A8C3-B5670C4F1C84}" destId="{CBE1690E-1F49-4EE7-ABBF-30DCFB9294A4}" srcOrd="5" destOrd="0" presId="urn:microsoft.com/office/officeart/2005/8/layout/list1"/>
    <dgm:cxn modelId="{53F18E8D-E3B4-44CF-8B2B-7AF207D0A1F6}" type="presParOf" srcId="{4F4D49E5-8FB5-4AFC-A8C3-B5670C4F1C84}" destId="{5703DE2A-0FD5-452B-B49A-8EAE1D328B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66DC283-7A2F-461A-BF44-F2B1A5543505}"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AD5E6E39-8108-4E26-8D4D-055194E48763}">
      <dgm:prSet/>
      <dgm:spPr/>
      <dgm:t>
        <a:bodyPr/>
        <a:lstStyle/>
        <a:p>
          <a:r>
            <a:rPr lang="en-US"/>
            <a:t>Phát triển và bảo trì hệ thống:</a:t>
          </a:r>
        </a:p>
      </dgm:t>
    </dgm:pt>
    <dgm:pt modelId="{3B4E2928-FF2D-4133-9F46-4D0FA1B84B98}" type="parTrans" cxnId="{1557DBBB-D251-48F0-9B59-D7DE8B1F75FA}">
      <dgm:prSet/>
      <dgm:spPr/>
      <dgm:t>
        <a:bodyPr/>
        <a:lstStyle/>
        <a:p>
          <a:endParaRPr lang="en-US"/>
        </a:p>
      </dgm:t>
    </dgm:pt>
    <dgm:pt modelId="{E2DA3C10-0207-4E2B-9FC4-B8E380040E22}" type="sibTrans" cxnId="{1557DBBB-D251-48F0-9B59-D7DE8B1F75FA}">
      <dgm:prSet/>
      <dgm:spPr/>
      <dgm:t>
        <a:bodyPr/>
        <a:lstStyle/>
        <a:p>
          <a:endParaRPr lang="en-US"/>
        </a:p>
      </dgm:t>
    </dgm:pt>
    <dgm:pt modelId="{4F0F2EA2-C11C-46D6-B227-BA289012C679}">
      <dgm:prSet/>
      <dgm:spPr/>
      <dgm:t>
        <a:bodyPr/>
        <a:lstStyle/>
        <a:p>
          <a:pPr>
            <a:buFontTx/>
            <a:buChar char="-"/>
          </a:pPr>
          <a:r>
            <a:rPr lang="en-US"/>
            <a:t>Đảm bảo an ninh được tích hợp vào các hệ thống vận hành</a:t>
          </a:r>
        </a:p>
      </dgm:t>
    </dgm:pt>
    <dgm:pt modelId="{6E18E254-975A-4AA3-96BC-521967811809}" type="parTrans" cxnId="{DEE717EF-F4DA-455D-99CD-F6B1EE7869B5}">
      <dgm:prSet/>
      <dgm:spPr/>
      <dgm:t>
        <a:bodyPr/>
        <a:lstStyle/>
        <a:p>
          <a:endParaRPr lang="en-US"/>
        </a:p>
      </dgm:t>
    </dgm:pt>
    <dgm:pt modelId="{94BC4BCD-EB5D-45A1-B263-1D660CF0A751}" type="sibTrans" cxnId="{DEE717EF-F4DA-455D-99CD-F6B1EE7869B5}">
      <dgm:prSet/>
      <dgm:spPr/>
      <dgm:t>
        <a:bodyPr/>
        <a:lstStyle/>
        <a:p>
          <a:endParaRPr lang="en-US"/>
        </a:p>
      </dgm:t>
    </dgm:pt>
    <dgm:pt modelId="{90993995-B3C0-4880-AAE6-25A37D41046D}">
      <dgm:prSet/>
      <dgm:spPr/>
      <dgm:t>
        <a:bodyPr/>
        <a:lstStyle/>
        <a:p>
          <a:pPr>
            <a:buFontTx/>
            <a:buChar char="-"/>
          </a:pPr>
          <a:r>
            <a:rPr lang="en-US" dirty="0" err="1"/>
            <a:t>Ngăn</a:t>
          </a:r>
          <a:r>
            <a:rPr lang="en-US" dirty="0"/>
            <a:t> </a:t>
          </a:r>
          <a:r>
            <a:rPr lang="en-US" dirty="0" err="1"/>
            <a:t>ngừa</a:t>
          </a:r>
          <a:r>
            <a:rPr lang="en-US" dirty="0"/>
            <a:t> </a:t>
          </a:r>
          <a:r>
            <a:rPr lang="en-US" dirty="0" err="1"/>
            <a:t>mất</a:t>
          </a:r>
          <a:r>
            <a:rPr lang="en-US" dirty="0"/>
            <a:t> </a:t>
          </a:r>
          <a:r>
            <a:rPr lang="en-US" dirty="0" err="1"/>
            <a:t>mát</a:t>
          </a:r>
          <a:r>
            <a:rPr lang="en-US" dirty="0"/>
            <a:t>, </a:t>
          </a:r>
          <a:r>
            <a:rPr lang="en-US" dirty="0" err="1"/>
            <a:t>sửa</a:t>
          </a:r>
          <a:r>
            <a:rPr lang="en-US" dirty="0"/>
            <a:t> </a:t>
          </a:r>
          <a:r>
            <a:rPr lang="en-US" dirty="0" err="1"/>
            <a:t>đổi</a:t>
          </a:r>
          <a:r>
            <a:rPr lang="en-US" dirty="0"/>
            <a:t> </a:t>
          </a:r>
          <a:r>
            <a:rPr lang="en-US" dirty="0" err="1"/>
            <a:t>hoặc</a:t>
          </a:r>
          <a:r>
            <a:rPr lang="en-US" dirty="0"/>
            <a:t> </a:t>
          </a:r>
          <a:r>
            <a:rPr lang="en-US" dirty="0" err="1"/>
            <a:t>lạm</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người</a:t>
          </a:r>
          <a:r>
            <a:rPr lang="en-US" dirty="0"/>
            <a:t> </a:t>
          </a:r>
          <a:r>
            <a:rPr lang="en-US" dirty="0" err="1"/>
            <a:t>dùng</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ứng</a:t>
          </a:r>
          <a:r>
            <a:rPr lang="en-US" dirty="0"/>
            <a:t> </a:t>
          </a:r>
          <a:r>
            <a:rPr lang="en-US" dirty="0" err="1"/>
            <a:t>dụng</a:t>
          </a:r>
          <a:endParaRPr lang="en-US" dirty="0"/>
        </a:p>
      </dgm:t>
    </dgm:pt>
    <dgm:pt modelId="{2CE51A25-D47C-4461-B370-F0D4C17E5261}" type="parTrans" cxnId="{A538DE92-3BF1-42C9-B6F8-6EC5915E0DB6}">
      <dgm:prSet/>
      <dgm:spPr/>
      <dgm:t>
        <a:bodyPr/>
        <a:lstStyle/>
        <a:p>
          <a:endParaRPr lang="en-US"/>
        </a:p>
      </dgm:t>
    </dgm:pt>
    <dgm:pt modelId="{059B893C-E3F2-4D55-998C-97FE1C1845E7}" type="sibTrans" cxnId="{A538DE92-3BF1-42C9-B6F8-6EC5915E0DB6}">
      <dgm:prSet/>
      <dgm:spPr/>
      <dgm:t>
        <a:bodyPr/>
        <a:lstStyle/>
        <a:p>
          <a:endParaRPr lang="en-US"/>
        </a:p>
      </dgm:t>
    </dgm:pt>
    <dgm:pt modelId="{577C8B4F-A7F3-42C5-BDD9-BDF21959E7FA}">
      <dgm:prSet/>
      <dgm:spPr/>
      <dgm:t>
        <a:bodyPr/>
        <a:lstStyle/>
        <a:p>
          <a:pPr>
            <a:buFontTx/>
            <a:buChar char="-"/>
          </a:pPr>
          <a:r>
            <a:rPr lang="en-US"/>
            <a:t>Bảo vệ tính bảo mật, xác thực và toàn vẹn của thông tin</a:t>
          </a:r>
        </a:p>
      </dgm:t>
    </dgm:pt>
    <dgm:pt modelId="{64D94E11-D5FC-4750-88EE-2003199A9A65}" type="parTrans" cxnId="{982F9B56-279B-422D-A56B-5A4ED9B2C4A0}">
      <dgm:prSet/>
      <dgm:spPr/>
      <dgm:t>
        <a:bodyPr/>
        <a:lstStyle/>
        <a:p>
          <a:endParaRPr lang="en-US"/>
        </a:p>
      </dgm:t>
    </dgm:pt>
    <dgm:pt modelId="{3FF88551-6FC6-41B2-9962-1671D8DE8C15}" type="sibTrans" cxnId="{982F9B56-279B-422D-A56B-5A4ED9B2C4A0}">
      <dgm:prSet/>
      <dgm:spPr/>
      <dgm:t>
        <a:bodyPr/>
        <a:lstStyle/>
        <a:p>
          <a:endParaRPr lang="en-US"/>
        </a:p>
      </dgm:t>
    </dgm:pt>
    <dgm:pt modelId="{3E09B8A6-3DAD-49C3-9B05-51C62E7A9CC5}">
      <dgm:prSet/>
      <dgm:spPr/>
      <dgm:t>
        <a:bodyPr/>
        <a:lstStyle/>
        <a:p>
          <a:pPr>
            <a:buFontTx/>
            <a:buChar char="-"/>
          </a:pPr>
          <a:r>
            <a:rPr lang="en-US" dirty="0" err="1"/>
            <a:t>Đảm</a:t>
          </a:r>
          <a:r>
            <a:rPr lang="en-US" dirty="0"/>
            <a:t> </a:t>
          </a:r>
          <a:r>
            <a:rPr lang="en-US" dirty="0" err="1"/>
            <a:t>bảo</a:t>
          </a:r>
          <a:r>
            <a:rPr lang="en-US" dirty="0"/>
            <a:t> </a:t>
          </a:r>
          <a:r>
            <a:rPr lang="en-US" dirty="0" err="1"/>
            <a:t>rằng</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công</a:t>
          </a:r>
          <a:r>
            <a:rPr lang="en-US" dirty="0"/>
            <a:t> </a:t>
          </a:r>
          <a:r>
            <a:rPr lang="en-US" dirty="0" err="1"/>
            <a:t>nghệ</a:t>
          </a:r>
          <a:r>
            <a:rPr lang="en-US" dirty="0"/>
            <a:t> </a:t>
          </a:r>
          <a:r>
            <a:rPr lang="en-US" dirty="0" err="1"/>
            <a:t>thông</a:t>
          </a:r>
          <a:r>
            <a:rPr lang="en-US" dirty="0"/>
            <a:t> tin (CNTT) </a:t>
          </a:r>
          <a:r>
            <a:rPr lang="en-US" dirty="0" err="1"/>
            <a:t>và</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hỗ</a:t>
          </a:r>
          <a:r>
            <a:rPr lang="en-US" dirty="0"/>
            <a:t> </a:t>
          </a:r>
          <a:r>
            <a:rPr lang="en-US" dirty="0" err="1"/>
            <a:t>trợ</a:t>
          </a:r>
          <a:r>
            <a:rPr lang="en-US" dirty="0"/>
            <a:t> </a:t>
          </a:r>
          <a:r>
            <a:rPr lang="en-US" dirty="0" err="1"/>
            <a:t>được</a:t>
          </a:r>
          <a:r>
            <a:rPr lang="en-US" dirty="0"/>
            <a:t> </a:t>
          </a:r>
          <a:r>
            <a:rPr lang="en-US" dirty="0" err="1"/>
            <a:t>tiến</a:t>
          </a:r>
          <a:r>
            <a:rPr lang="en-US" dirty="0"/>
            <a:t> </a:t>
          </a:r>
          <a:r>
            <a:rPr lang="en-US" dirty="0" err="1"/>
            <a:t>hành</a:t>
          </a:r>
          <a:r>
            <a:rPr lang="en-US" dirty="0"/>
            <a:t> </a:t>
          </a:r>
          <a:r>
            <a:rPr lang="en-US" dirty="0" err="1"/>
            <a:t>một</a:t>
          </a:r>
          <a:r>
            <a:rPr lang="en-US" dirty="0"/>
            <a:t> </a:t>
          </a:r>
          <a:r>
            <a:rPr lang="en-US" dirty="0" err="1"/>
            <a:t>cách</a:t>
          </a:r>
          <a:r>
            <a:rPr lang="en-US" dirty="0"/>
            <a:t> an </a:t>
          </a:r>
          <a:r>
            <a:rPr lang="en-US" dirty="0" err="1"/>
            <a:t>toàn</a:t>
          </a:r>
          <a:endParaRPr lang="en-US" dirty="0"/>
        </a:p>
      </dgm:t>
    </dgm:pt>
    <dgm:pt modelId="{A24BAB5C-CC74-408F-A18B-126E769729EE}" type="parTrans" cxnId="{419779A9-E3F6-4856-864C-D5AE41486D3D}">
      <dgm:prSet/>
      <dgm:spPr/>
      <dgm:t>
        <a:bodyPr/>
        <a:lstStyle/>
        <a:p>
          <a:endParaRPr lang="en-US"/>
        </a:p>
      </dgm:t>
    </dgm:pt>
    <dgm:pt modelId="{DCB4C9D9-5CAC-4399-9696-4B37E4165188}" type="sibTrans" cxnId="{419779A9-E3F6-4856-864C-D5AE41486D3D}">
      <dgm:prSet/>
      <dgm:spPr/>
      <dgm:t>
        <a:bodyPr/>
        <a:lstStyle/>
        <a:p>
          <a:endParaRPr lang="en-US"/>
        </a:p>
      </dgm:t>
    </dgm:pt>
    <dgm:pt modelId="{34C5147C-6343-4F62-BD9B-4028988BEDD5}">
      <dgm:prSet/>
      <dgm:spPr/>
      <dgm:t>
        <a:bodyPr/>
        <a:lstStyle/>
        <a:p>
          <a:pPr>
            <a:buFontTx/>
            <a:buChar char="-"/>
          </a:pPr>
          <a:r>
            <a:rPr lang="en-US" dirty="0"/>
            <a:t>Duy </a:t>
          </a:r>
          <a:r>
            <a:rPr lang="en-US" dirty="0" err="1"/>
            <a:t>trì</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dữ</a:t>
          </a:r>
          <a:r>
            <a:rPr lang="en-US" dirty="0"/>
            <a:t> </a:t>
          </a:r>
          <a:r>
            <a:rPr lang="en-US" dirty="0" err="1"/>
            <a:t>liệu</a:t>
          </a:r>
          <a:r>
            <a:rPr lang="en-US" dirty="0"/>
            <a:t> </a:t>
          </a:r>
          <a:r>
            <a:rPr lang="en-US" dirty="0" err="1"/>
            <a:t>hệ</a:t>
          </a:r>
          <a:r>
            <a:rPr lang="en-US" dirty="0"/>
            <a:t> </a:t>
          </a:r>
          <a:r>
            <a:rPr lang="en-US" dirty="0" err="1"/>
            <a:t>thống</a:t>
          </a:r>
          <a:r>
            <a:rPr lang="en-US" dirty="0"/>
            <a:t> </a:t>
          </a:r>
          <a:r>
            <a:rPr lang="en-US" dirty="0" err="1"/>
            <a:t>ứng</a:t>
          </a:r>
          <a:r>
            <a:rPr lang="en-US" dirty="0"/>
            <a:t> </a:t>
          </a:r>
          <a:r>
            <a:rPr lang="en-US" dirty="0" err="1"/>
            <a:t>dụng</a:t>
          </a:r>
          <a:endParaRPr lang="en-US" dirty="0"/>
        </a:p>
      </dgm:t>
    </dgm:pt>
    <dgm:pt modelId="{B6BC997F-1496-46C4-B8CE-E767356DBCC7}" type="parTrans" cxnId="{2CC0440A-4E75-46F0-8368-ABE3C69E10F3}">
      <dgm:prSet/>
      <dgm:spPr/>
      <dgm:t>
        <a:bodyPr/>
        <a:lstStyle/>
        <a:p>
          <a:endParaRPr lang="en-US"/>
        </a:p>
      </dgm:t>
    </dgm:pt>
    <dgm:pt modelId="{89C69B3B-E3A4-44C0-B464-BF94F2502B5A}" type="sibTrans" cxnId="{2CC0440A-4E75-46F0-8368-ABE3C69E10F3}">
      <dgm:prSet/>
      <dgm:spPr/>
      <dgm:t>
        <a:bodyPr/>
        <a:lstStyle/>
        <a:p>
          <a:endParaRPr lang="en-US"/>
        </a:p>
      </dgm:t>
    </dgm:pt>
    <dgm:pt modelId="{66E8F04F-8E09-4129-9CB6-59BC6DDA02D7}">
      <dgm:prSet/>
      <dgm:spPr/>
      <dgm:t>
        <a:bodyPr/>
        <a:lstStyle/>
        <a:p>
          <a:r>
            <a:rPr lang="en-US" dirty="0"/>
            <a:t>An </a:t>
          </a:r>
          <a:r>
            <a:rPr lang="en-US" dirty="0" err="1"/>
            <a:t>ninh</a:t>
          </a:r>
          <a:r>
            <a:rPr lang="en-US" dirty="0"/>
            <a:t> </a:t>
          </a:r>
          <a:r>
            <a:rPr lang="en-US" dirty="0" err="1"/>
            <a:t>vật</a:t>
          </a:r>
          <a:r>
            <a:rPr lang="en-US" dirty="0"/>
            <a:t> </a:t>
          </a:r>
          <a:r>
            <a:rPr lang="en-US" dirty="0" err="1"/>
            <a:t>chất</a:t>
          </a:r>
          <a:r>
            <a:rPr lang="en-US" dirty="0"/>
            <a:t> </a:t>
          </a:r>
          <a:r>
            <a:rPr lang="en-US" dirty="0" err="1"/>
            <a:t>và</a:t>
          </a:r>
          <a:r>
            <a:rPr lang="en-US" dirty="0"/>
            <a:t> </a:t>
          </a:r>
          <a:r>
            <a:rPr lang="en-US" dirty="0" err="1"/>
            <a:t>môi</a:t>
          </a:r>
          <a:r>
            <a:rPr lang="en-US" dirty="0"/>
            <a:t> </a:t>
          </a:r>
          <a:r>
            <a:rPr lang="en-US" dirty="0" err="1"/>
            <a:t>trường</a:t>
          </a:r>
          <a:r>
            <a:rPr lang="en-US" dirty="0"/>
            <a:t>:</a:t>
          </a:r>
        </a:p>
      </dgm:t>
    </dgm:pt>
    <dgm:pt modelId="{02AC03AB-8105-43DC-BA64-8C295481B665}" type="parTrans" cxnId="{72F6036E-28F4-4846-A1BC-02BEDE0FB999}">
      <dgm:prSet/>
      <dgm:spPr/>
      <dgm:t>
        <a:bodyPr/>
        <a:lstStyle/>
        <a:p>
          <a:endParaRPr lang="en-US"/>
        </a:p>
      </dgm:t>
    </dgm:pt>
    <dgm:pt modelId="{77BD9061-ED48-4C24-80BB-975465E43ADA}" type="sibTrans" cxnId="{72F6036E-28F4-4846-A1BC-02BEDE0FB999}">
      <dgm:prSet/>
      <dgm:spPr/>
      <dgm:t>
        <a:bodyPr/>
        <a:lstStyle/>
        <a:p>
          <a:endParaRPr lang="en-US"/>
        </a:p>
      </dgm:t>
    </dgm:pt>
    <dgm:pt modelId="{AD800B07-6864-4638-B7B7-6E8B042065E4}">
      <dgm:prSet/>
      <dgm:spPr/>
      <dgm:t>
        <a:bodyPr/>
        <a:lstStyle/>
        <a:p>
          <a:pPr>
            <a:buFontTx/>
            <a:buChar char="-"/>
          </a:pPr>
          <a:r>
            <a:rPr lang="en-US" dirty="0" err="1"/>
            <a:t>Ngăn</a:t>
          </a:r>
          <a:r>
            <a:rPr lang="en-US" dirty="0"/>
            <a:t> </a:t>
          </a:r>
          <a:r>
            <a:rPr lang="en-US" dirty="0" err="1"/>
            <a:t>chặn</a:t>
          </a:r>
          <a:r>
            <a:rPr lang="en-US" dirty="0"/>
            <a:t> </a:t>
          </a:r>
          <a:r>
            <a:rPr lang="en-US" dirty="0" err="1"/>
            <a:t>truy</a:t>
          </a:r>
          <a:r>
            <a:rPr lang="en-US" dirty="0"/>
            <a:t> </a:t>
          </a:r>
          <a:r>
            <a:rPr lang="en-US" dirty="0" err="1"/>
            <a:t>cập</a:t>
          </a:r>
          <a:r>
            <a:rPr lang="en-US" dirty="0"/>
            <a:t> </a:t>
          </a:r>
          <a:r>
            <a:rPr lang="en-US" dirty="0" err="1"/>
            <a:t>trái</a:t>
          </a:r>
          <a:r>
            <a:rPr lang="en-US" dirty="0"/>
            <a:t> </a:t>
          </a:r>
          <a:r>
            <a:rPr lang="en-US" dirty="0" err="1"/>
            <a:t>phép</a:t>
          </a:r>
          <a:r>
            <a:rPr lang="en-US" dirty="0"/>
            <a:t> </a:t>
          </a:r>
          <a:r>
            <a:rPr lang="en-US" dirty="0" err="1"/>
            <a:t>và</a:t>
          </a:r>
          <a:r>
            <a:rPr lang="en-US" dirty="0"/>
            <a:t> </a:t>
          </a:r>
          <a:r>
            <a:rPr lang="en-US" dirty="0" err="1"/>
            <a:t>thiệt</a:t>
          </a:r>
          <a:r>
            <a:rPr lang="en-US" dirty="0"/>
            <a:t> </a:t>
          </a:r>
          <a:r>
            <a:rPr lang="en-US" dirty="0" err="1"/>
            <a:t>hại</a:t>
          </a:r>
          <a:r>
            <a:rPr lang="en-US" dirty="0"/>
            <a:t> </a:t>
          </a:r>
          <a:r>
            <a:rPr lang="en-US" dirty="0" err="1"/>
            <a:t>cũng</a:t>
          </a:r>
          <a:r>
            <a:rPr lang="en-US" dirty="0"/>
            <a:t> </a:t>
          </a:r>
          <a:r>
            <a:rPr lang="en-US" dirty="0" err="1"/>
            <a:t>như</a:t>
          </a:r>
          <a:r>
            <a:rPr lang="en-US" dirty="0"/>
            <a:t> can </a:t>
          </a:r>
          <a:r>
            <a:rPr lang="en-US" dirty="0" err="1"/>
            <a:t>thiệp</a:t>
          </a:r>
          <a:r>
            <a:rPr lang="en-US" dirty="0"/>
            <a:t> </a:t>
          </a:r>
          <a:r>
            <a:rPr lang="en-US" dirty="0" err="1"/>
            <a:t>vào</a:t>
          </a:r>
          <a:r>
            <a:rPr lang="en-US" dirty="0"/>
            <a:t> </a:t>
          </a:r>
          <a:r>
            <a:rPr lang="en-US" dirty="0" err="1"/>
            <a:t>thông</a:t>
          </a:r>
          <a:r>
            <a:rPr lang="en-US" dirty="0"/>
            <a:t> tin </a:t>
          </a:r>
          <a:r>
            <a:rPr lang="en-US" dirty="0" err="1"/>
            <a:t>và</a:t>
          </a:r>
          <a:r>
            <a:rPr lang="en-US" dirty="0"/>
            <a:t> </a:t>
          </a:r>
          <a:r>
            <a:rPr lang="en-US" dirty="0" err="1"/>
            <a:t>cơ</a:t>
          </a:r>
          <a:r>
            <a:rPr lang="en-US" dirty="0"/>
            <a:t> </a:t>
          </a:r>
          <a:r>
            <a:rPr lang="en-US" dirty="0" err="1"/>
            <a:t>sở</a:t>
          </a:r>
          <a:r>
            <a:rPr lang="en-US" dirty="0"/>
            <a:t> </a:t>
          </a:r>
          <a:r>
            <a:rPr lang="en-US" dirty="0" err="1"/>
            <a:t>kinh</a:t>
          </a:r>
          <a:r>
            <a:rPr lang="en-US" dirty="0"/>
            <a:t> </a:t>
          </a:r>
          <a:r>
            <a:rPr lang="en-US" dirty="0" err="1"/>
            <a:t>doanh</a:t>
          </a:r>
          <a:endParaRPr lang="en-US" dirty="0"/>
        </a:p>
      </dgm:t>
    </dgm:pt>
    <dgm:pt modelId="{ADD90292-5983-43F4-84F6-025FC4BD3B85}" type="parTrans" cxnId="{A9CD96AC-8EB7-4538-9BD4-D5563D5662CA}">
      <dgm:prSet/>
      <dgm:spPr/>
      <dgm:t>
        <a:bodyPr/>
        <a:lstStyle/>
        <a:p>
          <a:endParaRPr lang="en-US"/>
        </a:p>
      </dgm:t>
    </dgm:pt>
    <dgm:pt modelId="{06B7E6DB-91B6-41EB-BD64-28A7B1E5E304}" type="sibTrans" cxnId="{A9CD96AC-8EB7-4538-9BD4-D5563D5662CA}">
      <dgm:prSet/>
      <dgm:spPr/>
      <dgm:t>
        <a:bodyPr/>
        <a:lstStyle/>
        <a:p>
          <a:endParaRPr lang="en-US"/>
        </a:p>
      </dgm:t>
    </dgm:pt>
    <dgm:pt modelId="{47274C46-11CA-4038-9529-0E82DD3DE10B}">
      <dgm:prSet/>
      <dgm:spPr/>
      <dgm:t>
        <a:bodyPr/>
        <a:lstStyle/>
        <a:p>
          <a:pPr>
            <a:buFontTx/>
            <a:buChar char="-"/>
          </a:pPr>
          <a:r>
            <a:rPr lang="en-US" dirty="0" err="1"/>
            <a:t>Ngăn</a:t>
          </a:r>
          <a:r>
            <a:rPr lang="en-US" dirty="0"/>
            <a:t> </a:t>
          </a:r>
          <a:r>
            <a:rPr lang="en-US" dirty="0" err="1"/>
            <a:t>ngừa</a:t>
          </a:r>
          <a:r>
            <a:rPr lang="en-US" dirty="0"/>
            <a:t> </a:t>
          </a:r>
          <a:r>
            <a:rPr lang="en-US" dirty="0" err="1"/>
            <a:t>mất</a:t>
          </a:r>
          <a:r>
            <a:rPr lang="en-US" dirty="0"/>
            <a:t> </a:t>
          </a:r>
          <a:r>
            <a:rPr lang="en-US" dirty="0" err="1"/>
            <a:t>mát</a:t>
          </a:r>
          <a:r>
            <a:rPr lang="en-US" dirty="0"/>
            <a:t> </a:t>
          </a:r>
          <a:r>
            <a:rPr lang="en-US" dirty="0" err="1"/>
            <a:t>hoặc</a:t>
          </a:r>
          <a:r>
            <a:rPr lang="en-US" dirty="0"/>
            <a:t> </a:t>
          </a:r>
          <a:r>
            <a:rPr lang="en-US" dirty="0" err="1"/>
            <a:t>xâm</a:t>
          </a:r>
          <a:r>
            <a:rPr lang="en-US" dirty="0"/>
            <a:t> </a:t>
          </a:r>
          <a:r>
            <a:rPr lang="en-US" dirty="0" err="1"/>
            <a:t>phạm</a:t>
          </a:r>
          <a:r>
            <a:rPr lang="en-US" dirty="0"/>
            <a:t> </a:t>
          </a:r>
          <a:r>
            <a:rPr lang="en-US" dirty="0" err="1"/>
            <a:t>tài</a:t>
          </a:r>
          <a:r>
            <a:rPr lang="en-US" dirty="0"/>
            <a:t> </a:t>
          </a:r>
          <a:r>
            <a:rPr lang="en-US" dirty="0" err="1"/>
            <a:t>sản</a:t>
          </a:r>
          <a:r>
            <a:rPr lang="en-US" dirty="0"/>
            <a:t> </a:t>
          </a:r>
          <a:r>
            <a:rPr lang="en-US" dirty="0" err="1"/>
            <a:t>và</a:t>
          </a:r>
          <a:r>
            <a:rPr lang="en-US" dirty="0"/>
            <a:t> </a:t>
          </a:r>
          <a:r>
            <a:rPr lang="en-US" dirty="0" err="1"/>
            <a:t>gián</a:t>
          </a:r>
          <a:r>
            <a:rPr lang="en-US" dirty="0"/>
            <a:t> </a:t>
          </a:r>
          <a:r>
            <a:rPr lang="en-US" dirty="0" err="1"/>
            <a:t>đoạn</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endParaRPr lang="en-US" dirty="0"/>
        </a:p>
      </dgm:t>
    </dgm:pt>
    <dgm:pt modelId="{1F978485-065B-4289-8D06-1AA3134824D1}" type="parTrans" cxnId="{2FAB55DC-2930-46EE-889C-D5CE191AE44C}">
      <dgm:prSet/>
      <dgm:spPr/>
      <dgm:t>
        <a:bodyPr/>
        <a:lstStyle/>
        <a:p>
          <a:endParaRPr lang="en-US"/>
        </a:p>
      </dgm:t>
    </dgm:pt>
    <dgm:pt modelId="{10B6114B-1290-4223-A71B-73BCC53E2E6F}" type="sibTrans" cxnId="{2FAB55DC-2930-46EE-889C-D5CE191AE44C}">
      <dgm:prSet/>
      <dgm:spPr/>
      <dgm:t>
        <a:bodyPr/>
        <a:lstStyle/>
        <a:p>
          <a:endParaRPr lang="en-US"/>
        </a:p>
      </dgm:t>
    </dgm:pt>
    <dgm:pt modelId="{2115DD4C-9E74-4338-930E-EB1589962159}">
      <dgm:prSet/>
      <dgm:spPr/>
      <dgm:t>
        <a:bodyPr/>
        <a:lstStyle/>
        <a:p>
          <a:pPr>
            <a:buFontTx/>
            <a:buChar char="-"/>
          </a:pPr>
          <a:r>
            <a:rPr lang="en-US" dirty="0" err="1"/>
            <a:t>Ngăn</a:t>
          </a:r>
          <a:r>
            <a:rPr lang="en-US" dirty="0"/>
            <a:t> </a:t>
          </a:r>
          <a:r>
            <a:rPr lang="en-US" dirty="0" err="1"/>
            <a:t>chặn</a:t>
          </a:r>
          <a:r>
            <a:rPr lang="en-US" dirty="0"/>
            <a:t> </a:t>
          </a:r>
          <a:r>
            <a:rPr lang="en-US" dirty="0" err="1"/>
            <a:t>sự</a:t>
          </a:r>
          <a:r>
            <a:rPr lang="en-US" dirty="0"/>
            <a:t> </a:t>
          </a:r>
          <a:r>
            <a:rPr lang="en-US" dirty="0" err="1"/>
            <a:t>thỏa</a:t>
          </a:r>
          <a:r>
            <a:rPr lang="en-US" dirty="0"/>
            <a:t> </a:t>
          </a:r>
          <a:r>
            <a:rPr lang="en-US" dirty="0" err="1"/>
            <a:t>hiệp</a:t>
          </a:r>
          <a:r>
            <a:rPr lang="en-US" dirty="0"/>
            <a:t> </a:t>
          </a:r>
          <a:r>
            <a:rPr lang="en-US" dirty="0" err="1"/>
            <a:t>hoặc</a:t>
          </a:r>
          <a:r>
            <a:rPr lang="en-US" dirty="0"/>
            <a:t> </a:t>
          </a:r>
          <a:r>
            <a:rPr lang="en-US" dirty="0" err="1"/>
            <a:t>đánh</a:t>
          </a:r>
          <a:r>
            <a:rPr lang="en-US" dirty="0"/>
            <a:t> </a:t>
          </a:r>
          <a:r>
            <a:rPr lang="en-US" dirty="0" err="1"/>
            <a:t>cắp</a:t>
          </a:r>
          <a:r>
            <a:rPr lang="en-US" dirty="0"/>
            <a:t> </a:t>
          </a:r>
          <a:r>
            <a:rPr lang="en-US" dirty="0" err="1"/>
            <a:t>thông</a:t>
          </a:r>
          <a:r>
            <a:rPr lang="en-US" dirty="0"/>
            <a:t> tin </a:t>
          </a:r>
          <a:r>
            <a:rPr lang="en-US" dirty="0" err="1"/>
            <a:t>và</a:t>
          </a:r>
          <a:r>
            <a:rPr lang="en-US" dirty="0"/>
            <a:t> </a:t>
          </a:r>
          <a:r>
            <a:rPr lang="en-US" dirty="0" err="1"/>
            <a:t>các</a:t>
          </a:r>
          <a:r>
            <a:rPr lang="en-US" dirty="0"/>
            <a:t> </a:t>
          </a:r>
          <a:r>
            <a:rPr lang="en-US" dirty="0" err="1"/>
            <a:t>phương</a:t>
          </a:r>
          <a:r>
            <a:rPr lang="en-US" dirty="0"/>
            <a:t> </a:t>
          </a:r>
          <a:r>
            <a:rPr lang="en-US" dirty="0" err="1"/>
            <a:t>tiện</a:t>
          </a:r>
          <a:r>
            <a:rPr lang="en-US" dirty="0"/>
            <a:t> </a:t>
          </a:r>
          <a:r>
            <a:rPr lang="en-US" dirty="0" err="1"/>
            <a:t>xử</a:t>
          </a:r>
          <a:r>
            <a:rPr lang="en-US" dirty="0"/>
            <a:t> </a:t>
          </a:r>
          <a:r>
            <a:rPr lang="en-US" dirty="0" err="1"/>
            <a:t>lý</a:t>
          </a:r>
          <a:r>
            <a:rPr lang="en-US" dirty="0"/>
            <a:t> </a:t>
          </a:r>
          <a:r>
            <a:rPr lang="en-US" dirty="0" err="1"/>
            <a:t>thông</a:t>
          </a:r>
          <a:r>
            <a:rPr lang="en-US" dirty="0"/>
            <a:t> tin</a:t>
          </a:r>
        </a:p>
      </dgm:t>
    </dgm:pt>
    <dgm:pt modelId="{B0B42921-A780-4892-B706-97A89C49E1D2}" type="parTrans" cxnId="{A83FBF36-CF19-436F-8095-EA5C160078DD}">
      <dgm:prSet/>
      <dgm:spPr/>
      <dgm:t>
        <a:bodyPr/>
        <a:lstStyle/>
        <a:p>
          <a:endParaRPr lang="en-US"/>
        </a:p>
      </dgm:t>
    </dgm:pt>
    <dgm:pt modelId="{A786A59B-CCB7-4E05-BF54-4EA8CD096B85}" type="sibTrans" cxnId="{A83FBF36-CF19-436F-8095-EA5C160078DD}">
      <dgm:prSet/>
      <dgm:spPr/>
      <dgm:t>
        <a:bodyPr/>
        <a:lstStyle/>
        <a:p>
          <a:endParaRPr lang="en-US"/>
        </a:p>
      </dgm:t>
    </dgm:pt>
    <dgm:pt modelId="{6721870E-BF03-40F1-86F6-5D80955BC32E}" type="pres">
      <dgm:prSet presAssocID="{766DC283-7A2F-461A-BF44-F2B1A5543505}" presName="Name0" presStyleCnt="0">
        <dgm:presLayoutVars>
          <dgm:dir/>
          <dgm:animLvl val="lvl"/>
          <dgm:resizeHandles val="exact"/>
        </dgm:presLayoutVars>
      </dgm:prSet>
      <dgm:spPr/>
    </dgm:pt>
    <dgm:pt modelId="{327B2615-0A07-4A83-8E44-6B56CB9537D1}" type="pres">
      <dgm:prSet presAssocID="{AD5E6E39-8108-4E26-8D4D-055194E48763}" presName="composite" presStyleCnt="0"/>
      <dgm:spPr/>
    </dgm:pt>
    <dgm:pt modelId="{C3A2D981-50E5-4C06-8241-17B96869636F}" type="pres">
      <dgm:prSet presAssocID="{AD5E6E39-8108-4E26-8D4D-055194E48763}" presName="parTx" presStyleLbl="node1" presStyleIdx="0" presStyleCnt="2">
        <dgm:presLayoutVars>
          <dgm:chMax val="0"/>
          <dgm:chPref val="0"/>
          <dgm:bulletEnabled val="1"/>
        </dgm:presLayoutVars>
      </dgm:prSet>
      <dgm:spPr/>
    </dgm:pt>
    <dgm:pt modelId="{811877B3-02D2-4AAC-9D0D-F347B9C39BEC}" type="pres">
      <dgm:prSet presAssocID="{AD5E6E39-8108-4E26-8D4D-055194E48763}" presName="desTx" presStyleLbl="revTx" presStyleIdx="0" presStyleCnt="2">
        <dgm:presLayoutVars>
          <dgm:bulletEnabled val="1"/>
        </dgm:presLayoutVars>
      </dgm:prSet>
      <dgm:spPr/>
    </dgm:pt>
    <dgm:pt modelId="{10087748-7B5C-4510-9EA1-29F87ADCEE04}" type="pres">
      <dgm:prSet presAssocID="{E2DA3C10-0207-4E2B-9FC4-B8E380040E22}" presName="space" presStyleCnt="0"/>
      <dgm:spPr/>
    </dgm:pt>
    <dgm:pt modelId="{BC4E70FE-530D-4AA7-8D10-4D32D1B0916C}" type="pres">
      <dgm:prSet presAssocID="{66E8F04F-8E09-4129-9CB6-59BC6DDA02D7}" presName="composite" presStyleCnt="0"/>
      <dgm:spPr/>
    </dgm:pt>
    <dgm:pt modelId="{140B4235-9F6B-4B9B-B9A3-83E4E4C13902}" type="pres">
      <dgm:prSet presAssocID="{66E8F04F-8E09-4129-9CB6-59BC6DDA02D7}" presName="parTx" presStyleLbl="node1" presStyleIdx="1" presStyleCnt="2">
        <dgm:presLayoutVars>
          <dgm:chMax val="0"/>
          <dgm:chPref val="0"/>
          <dgm:bulletEnabled val="1"/>
        </dgm:presLayoutVars>
      </dgm:prSet>
      <dgm:spPr/>
    </dgm:pt>
    <dgm:pt modelId="{11D83A5C-2243-4C8E-82D4-8C83236496C2}" type="pres">
      <dgm:prSet presAssocID="{66E8F04F-8E09-4129-9CB6-59BC6DDA02D7}" presName="desTx" presStyleLbl="revTx" presStyleIdx="1" presStyleCnt="2">
        <dgm:presLayoutVars>
          <dgm:bulletEnabled val="1"/>
        </dgm:presLayoutVars>
      </dgm:prSet>
      <dgm:spPr/>
    </dgm:pt>
  </dgm:ptLst>
  <dgm:cxnLst>
    <dgm:cxn modelId="{2CC0440A-4E75-46F0-8368-ABE3C69E10F3}" srcId="{AD5E6E39-8108-4E26-8D4D-055194E48763}" destId="{34C5147C-6343-4F62-BD9B-4028988BEDD5}" srcOrd="4" destOrd="0" parTransId="{B6BC997F-1496-46C4-B8CE-E767356DBCC7}" sibTransId="{89C69B3B-E3A4-44C0-B464-BF94F2502B5A}"/>
    <dgm:cxn modelId="{A83FBF36-CF19-436F-8095-EA5C160078DD}" srcId="{66E8F04F-8E09-4129-9CB6-59BC6DDA02D7}" destId="{2115DD4C-9E74-4338-930E-EB1589962159}" srcOrd="2" destOrd="0" parTransId="{B0B42921-A780-4892-B706-97A89C49E1D2}" sibTransId="{A786A59B-CCB7-4E05-BF54-4EA8CD096B85}"/>
    <dgm:cxn modelId="{72C98240-61E8-4B42-9917-D9C31CB1D6ED}" type="presOf" srcId="{AD5E6E39-8108-4E26-8D4D-055194E48763}" destId="{C3A2D981-50E5-4C06-8241-17B96869636F}" srcOrd="0" destOrd="0" presId="urn:microsoft.com/office/officeart/2005/8/layout/chevron1"/>
    <dgm:cxn modelId="{8A39A25D-F108-4371-A067-5136E383D9CA}" type="presOf" srcId="{577C8B4F-A7F3-42C5-BDD9-BDF21959E7FA}" destId="{811877B3-02D2-4AAC-9D0D-F347B9C39BEC}" srcOrd="0" destOrd="2" presId="urn:microsoft.com/office/officeart/2005/8/layout/chevron1"/>
    <dgm:cxn modelId="{4CE41443-81E4-4EAA-91E0-0B60DFCE6796}" type="presOf" srcId="{3E09B8A6-3DAD-49C3-9B05-51C62E7A9CC5}" destId="{811877B3-02D2-4AAC-9D0D-F347B9C39BEC}" srcOrd="0" destOrd="3" presId="urn:microsoft.com/office/officeart/2005/8/layout/chevron1"/>
    <dgm:cxn modelId="{3979C56C-DF58-4293-B027-924952C74E37}" type="presOf" srcId="{4F0F2EA2-C11C-46D6-B227-BA289012C679}" destId="{811877B3-02D2-4AAC-9D0D-F347B9C39BEC}" srcOrd="0" destOrd="0" presId="urn:microsoft.com/office/officeart/2005/8/layout/chevron1"/>
    <dgm:cxn modelId="{72F6036E-28F4-4846-A1BC-02BEDE0FB999}" srcId="{766DC283-7A2F-461A-BF44-F2B1A5543505}" destId="{66E8F04F-8E09-4129-9CB6-59BC6DDA02D7}" srcOrd="1" destOrd="0" parTransId="{02AC03AB-8105-43DC-BA64-8C295481B665}" sibTransId="{77BD9061-ED48-4C24-80BB-975465E43ADA}"/>
    <dgm:cxn modelId="{982F9B56-279B-422D-A56B-5A4ED9B2C4A0}" srcId="{AD5E6E39-8108-4E26-8D4D-055194E48763}" destId="{577C8B4F-A7F3-42C5-BDD9-BDF21959E7FA}" srcOrd="2" destOrd="0" parTransId="{64D94E11-D5FC-4750-88EE-2003199A9A65}" sibTransId="{3FF88551-6FC6-41B2-9962-1671D8DE8C15}"/>
    <dgm:cxn modelId="{3459DB77-E3B5-425E-8944-0F503E3A3D65}" type="presOf" srcId="{2115DD4C-9E74-4338-930E-EB1589962159}" destId="{11D83A5C-2243-4C8E-82D4-8C83236496C2}" srcOrd="0" destOrd="2" presId="urn:microsoft.com/office/officeart/2005/8/layout/chevron1"/>
    <dgm:cxn modelId="{B4400F79-3D4B-47FA-BA29-7194EC89CCF5}" type="presOf" srcId="{90993995-B3C0-4880-AAE6-25A37D41046D}" destId="{811877B3-02D2-4AAC-9D0D-F347B9C39BEC}" srcOrd="0" destOrd="1" presId="urn:microsoft.com/office/officeart/2005/8/layout/chevron1"/>
    <dgm:cxn modelId="{A538DE92-3BF1-42C9-B6F8-6EC5915E0DB6}" srcId="{AD5E6E39-8108-4E26-8D4D-055194E48763}" destId="{90993995-B3C0-4880-AAE6-25A37D41046D}" srcOrd="1" destOrd="0" parTransId="{2CE51A25-D47C-4461-B370-F0D4C17E5261}" sibTransId="{059B893C-E3F2-4D55-998C-97FE1C1845E7}"/>
    <dgm:cxn modelId="{A12C859F-B3C1-4B43-9CDB-B260CB7362D4}" type="presOf" srcId="{47274C46-11CA-4038-9529-0E82DD3DE10B}" destId="{11D83A5C-2243-4C8E-82D4-8C83236496C2}" srcOrd="0" destOrd="1" presId="urn:microsoft.com/office/officeart/2005/8/layout/chevron1"/>
    <dgm:cxn modelId="{419779A9-E3F6-4856-864C-D5AE41486D3D}" srcId="{AD5E6E39-8108-4E26-8D4D-055194E48763}" destId="{3E09B8A6-3DAD-49C3-9B05-51C62E7A9CC5}" srcOrd="3" destOrd="0" parTransId="{A24BAB5C-CC74-408F-A18B-126E769729EE}" sibTransId="{DCB4C9D9-5CAC-4399-9696-4B37E4165188}"/>
    <dgm:cxn modelId="{A9CD96AC-8EB7-4538-9BD4-D5563D5662CA}" srcId="{66E8F04F-8E09-4129-9CB6-59BC6DDA02D7}" destId="{AD800B07-6864-4638-B7B7-6E8B042065E4}" srcOrd="0" destOrd="0" parTransId="{ADD90292-5983-43F4-84F6-025FC4BD3B85}" sibTransId="{06B7E6DB-91B6-41EB-BD64-28A7B1E5E304}"/>
    <dgm:cxn modelId="{1557DBBB-D251-48F0-9B59-D7DE8B1F75FA}" srcId="{766DC283-7A2F-461A-BF44-F2B1A5543505}" destId="{AD5E6E39-8108-4E26-8D4D-055194E48763}" srcOrd="0" destOrd="0" parTransId="{3B4E2928-FF2D-4133-9F46-4D0FA1B84B98}" sibTransId="{E2DA3C10-0207-4E2B-9FC4-B8E380040E22}"/>
    <dgm:cxn modelId="{76AB43CC-5F77-427E-8E81-0EF45A3D429F}" type="presOf" srcId="{66E8F04F-8E09-4129-9CB6-59BC6DDA02D7}" destId="{140B4235-9F6B-4B9B-B9A3-83E4E4C13902}" srcOrd="0" destOrd="0" presId="urn:microsoft.com/office/officeart/2005/8/layout/chevron1"/>
    <dgm:cxn modelId="{2FAB55DC-2930-46EE-889C-D5CE191AE44C}" srcId="{66E8F04F-8E09-4129-9CB6-59BC6DDA02D7}" destId="{47274C46-11CA-4038-9529-0E82DD3DE10B}" srcOrd="1" destOrd="0" parTransId="{1F978485-065B-4289-8D06-1AA3134824D1}" sibTransId="{10B6114B-1290-4223-A71B-73BCC53E2E6F}"/>
    <dgm:cxn modelId="{DEE717EF-F4DA-455D-99CD-F6B1EE7869B5}" srcId="{AD5E6E39-8108-4E26-8D4D-055194E48763}" destId="{4F0F2EA2-C11C-46D6-B227-BA289012C679}" srcOrd="0" destOrd="0" parTransId="{6E18E254-975A-4AA3-96BC-521967811809}" sibTransId="{94BC4BCD-EB5D-45A1-B263-1D660CF0A751}"/>
    <dgm:cxn modelId="{C270ADF0-EFDF-4B80-9BA9-326E5171E6EB}" type="presOf" srcId="{766DC283-7A2F-461A-BF44-F2B1A5543505}" destId="{6721870E-BF03-40F1-86F6-5D80955BC32E}" srcOrd="0" destOrd="0" presId="urn:microsoft.com/office/officeart/2005/8/layout/chevron1"/>
    <dgm:cxn modelId="{5F1E24F7-D567-4BA1-8AD8-707A28F749DF}" type="presOf" srcId="{AD800B07-6864-4638-B7B7-6E8B042065E4}" destId="{11D83A5C-2243-4C8E-82D4-8C83236496C2}" srcOrd="0" destOrd="0" presId="urn:microsoft.com/office/officeart/2005/8/layout/chevron1"/>
    <dgm:cxn modelId="{3F26E5FE-3A7C-4571-9BFB-31BD97841D0C}" type="presOf" srcId="{34C5147C-6343-4F62-BD9B-4028988BEDD5}" destId="{811877B3-02D2-4AAC-9D0D-F347B9C39BEC}" srcOrd="0" destOrd="4" presId="urn:microsoft.com/office/officeart/2005/8/layout/chevron1"/>
    <dgm:cxn modelId="{E7AC9511-40E5-4A92-805C-6750F7D6BAA3}" type="presParOf" srcId="{6721870E-BF03-40F1-86F6-5D80955BC32E}" destId="{327B2615-0A07-4A83-8E44-6B56CB9537D1}" srcOrd="0" destOrd="0" presId="urn:microsoft.com/office/officeart/2005/8/layout/chevron1"/>
    <dgm:cxn modelId="{F94FCBFF-C6C2-4F4C-9717-2B0D844324C0}" type="presParOf" srcId="{327B2615-0A07-4A83-8E44-6B56CB9537D1}" destId="{C3A2D981-50E5-4C06-8241-17B96869636F}" srcOrd="0" destOrd="0" presId="urn:microsoft.com/office/officeart/2005/8/layout/chevron1"/>
    <dgm:cxn modelId="{51C8FABF-CE0A-4A9C-9F27-0F3FC8207A2F}" type="presParOf" srcId="{327B2615-0A07-4A83-8E44-6B56CB9537D1}" destId="{811877B3-02D2-4AAC-9D0D-F347B9C39BEC}" srcOrd="1" destOrd="0" presId="urn:microsoft.com/office/officeart/2005/8/layout/chevron1"/>
    <dgm:cxn modelId="{08372FB7-FCB3-4846-B4BF-744CB32C596C}" type="presParOf" srcId="{6721870E-BF03-40F1-86F6-5D80955BC32E}" destId="{10087748-7B5C-4510-9EA1-29F87ADCEE04}" srcOrd="1" destOrd="0" presId="urn:microsoft.com/office/officeart/2005/8/layout/chevron1"/>
    <dgm:cxn modelId="{BE5645C9-B326-4B88-826E-20482470AA29}" type="presParOf" srcId="{6721870E-BF03-40F1-86F6-5D80955BC32E}" destId="{BC4E70FE-530D-4AA7-8D10-4D32D1B0916C}" srcOrd="2" destOrd="0" presId="urn:microsoft.com/office/officeart/2005/8/layout/chevron1"/>
    <dgm:cxn modelId="{C01D9B0E-D21E-4A9E-9F09-12F2BE3E45EA}" type="presParOf" srcId="{BC4E70FE-530D-4AA7-8D10-4D32D1B0916C}" destId="{140B4235-9F6B-4B9B-B9A3-83E4E4C13902}" srcOrd="0" destOrd="0" presId="urn:microsoft.com/office/officeart/2005/8/layout/chevron1"/>
    <dgm:cxn modelId="{AF72007C-4AE6-4DA0-93A2-D2005EF1958B}" type="presParOf" srcId="{BC4E70FE-530D-4AA7-8D10-4D32D1B0916C}" destId="{11D83A5C-2243-4C8E-82D4-8C83236496C2}"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DC3039F9-7A41-4C87-921F-EEFA5F43529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6D44A71-650A-4905-9AF0-7748B9BCF924}">
      <dgm:prSet/>
      <dgm:spPr/>
      <dgm:t>
        <a:bodyPr/>
        <a:lstStyle/>
        <a:p>
          <a:r>
            <a:rPr lang="en-US"/>
            <a:t>Sự tuân thủ:</a:t>
          </a:r>
        </a:p>
      </dgm:t>
    </dgm:pt>
    <dgm:pt modelId="{178C12DB-8F90-48B2-B37D-534CCCF3DC1F}" type="parTrans" cxnId="{32CAE25C-B97A-432A-967E-0295AD13D2BA}">
      <dgm:prSet/>
      <dgm:spPr/>
      <dgm:t>
        <a:bodyPr/>
        <a:lstStyle/>
        <a:p>
          <a:endParaRPr lang="en-US"/>
        </a:p>
      </dgm:t>
    </dgm:pt>
    <dgm:pt modelId="{A4F4493E-393C-47E4-A0DE-5B85616D2EE7}" type="sibTrans" cxnId="{32CAE25C-B97A-432A-967E-0295AD13D2BA}">
      <dgm:prSet/>
      <dgm:spPr/>
      <dgm:t>
        <a:bodyPr/>
        <a:lstStyle/>
        <a:p>
          <a:endParaRPr lang="en-US"/>
        </a:p>
      </dgm:t>
    </dgm:pt>
    <dgm:pt modelId="{22A6F970-3EB1-419B-A2C5-FD97C227B931}">
      <dgm:prSet/>
      <dgm:spPr/>
      <dgm:t>
        <a:bodyPr/>
        <a:lstStyle/>
        <a:p>
          <a:pPr>
            <a:buFontTx/>
            <a:buChar char="-"/>
          </a:pPr>
          <a:r>
            <a:rPr lang="en-US"/>
            <a:t>Tránh vi phạm bất kỳ luật hình sự hoặc dân sự nào; bất kỳ nghĩa vụ theo luật định, quy định hoặc hợp đồng nào; và mọi yêu cầu bảo mật</a:t>
          </a:r>
        </a:p>
      </dgm:t>
    </dgm:pt>
    <dgm:pt modelId="{AA5815BC-B747-474E-9B69-AD09DABE107E}" type="parTrans" cxnId="{806A234A-FCD7-4D29-9666-E548B8A1544E}">
      <dgm:prSet/>
      <dgm:spPr/>
      <dgm:t>
        <a:bodyPr/>
        <a:lstStyle/>
        <a:p>
          <a:endParaRPr lang="en-US"/>
        </a:p>
      </dgm:t>
    </dgm:pt>
    <dgm:pt modelId="{7800A862-81BE-41B7-8CBF-6F83B16CB45A}" type="sibTrans" cxnId="{806A234A-FCD7-4D29-9666-E548B8A1544E}">
      <dgm:prSet/>
      <dgm:spPr/>
      <dgm:t>
        <a:bodyPr/>
        <a:lstStyle/>
        <a:p>
          <a:endParaRPr lang="en-US"/>
        </a:p>
      </dgm:t>
    </dgm:pt>
    <dgm:pt modelId="{E134711A-86E5-468E-8B0C-A5D9B3B8F034}">
      <dgm:prSet/>
      <dgm:spPr/>
      <dgm:t>
        <a:bodyPr/>
        <a:lstStyle/>
        <a:p>
          <a:pPr>
            <a:buFontTx/>
            <a:buChar char="-"/>
          </a:pPr>
          <a:r>
            <a:rPr lang="en-US" dirty="0" err="1"/>
            <a:t>Đảm</a:t>
          </a:r>
          <a:r>
            <a:rPr lang="en-US" dirty="0"/>
            <a:t> </a:t>
          </a:r>
          <a:r>
            <a:rPr lang="en-US" dirty="0" err="1"/>
            <a:t>bảo</a:t>
          </a:r>
          <a:r>
            <a:rPr lang="en-US" dirty="0"/>
            <a:t> </a:t>
          </a:r>
          <a:r>
            <a:rPr lang="en-US" dirty="0" err="1"/>
            <a:t>hệ</a:t>
          </a:r>
          <a:r>
            <a:rPr lang="en-US" dirty="0"/>
            <a:t> </a:t>
          </a:r>
          <a:r>
            <a:rPr lang="en-US" dirty="0" err="1"/>
            <a:t>thống</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tổ</a:t>
          </a:r>
          <a:r>
            <a:rPr lang="en-US" dirty="0"/>
            <a:t> </a:t>
          </a:r>
          <a:r>
            <a:rPr lang="en-US" dirty="0" err="1"/>
            <a:t>chức</a:t>
          </a:r>
          <a:endParaRPr lang="en-US" dirty="0"/>
        </a:p>
      </dgm:t>
    </dgm:pt>
    <dgm:pt modelId="{E3D89B60-A831-4578-85D0-1ABCFDA97795}" type="parTrans" cxnId="{76592593-BC05-48AF-971F-F6EEC470F30F}">
      <dgm:prSet/>
      <dgm:spPr/>
      <dgm:t>
        <a:bodyPr/>
        <a:lstStyle/>
        <a:p>
          <a:endParaRPr lang="en-US"/>
        </a:p>
      </dgm:t>
    </dgm:pt>
    <dgm:pt modelId="{AFF30516-4826-486A-B090-D8C1D25C56F5}" type="sibTrans" cxnId="{76592593-BC05-48AF-971F-F6EEC470F30F}">
      <dgm:prSet/>
      <dgm:spPr/>
      <dgm:t>
        <a:bodyPr/>
        <a:lstStyle/>
        <a:p>
          <a:endParaRPr lang="en-US"/>
        </a:p>
      </dgm:t>
    </dgm:pt>
    <dgm:pt modelId="{EA94C260-6237-4FAF-B477-7F0850E41D0F}">
      <dgm:prSet/>
      <dgm:spPr/>
      <dgm:t>
        <a:bodyPr/>
        <a:lstStyle/>
        <a:p>
          <a:pPr>
            <a:buFontTx/>
            <a:buChar char="-"/>
          </a:pPr>
          <a:r>
            <a:rPr lang="en-US" dirty="0" err="1"/>
            <a:t>Tối</a:t>
          </a:r>
          <a:r>
            <a:rPr lang="en-US" dirty="0"/>
            <a:t> </a:t>
          </a:r>
          <a:r>
            <a:rPr lang="en-US" dirty="0" err="1"/>
            <a:t>đa</a:t>
          </a:r>
          <a:r>
            <a:rPr lang="en-US" dirty="0"/>
            <a:t> </a:t>
          </a:r>
          <a:r>
            <a:rPr lang="en-US" dirty="0" err="1"/>
            <a:t>hóa</a:t>
          </a:r>
          <a:r>
            <a:rPr lang="en-US" dirty="0"/>
            <a:t> </a:t>
          </a:r>
          <a:r>
            <a:rPr lang="en-US" dirty="0" err="1"/>
            <a:t>hiệu</a:t>
          </a:r>
          <a:r>
            <a:rPr lang="en-US" dirty="0"/>
            <a:t> </a:t>
          </a:r>
          <a:r>
            <a:rPr lang="en-US" dirty="0" err="1"/>
            <a:t>quả</a:t>
          </a:r>
          <a:r>
            <a:rPr lang="en-US" dirty="0"/>
            <a:t> </a:t>
          </a:r>
          <a:r>
            <a:rPr lang="en-US" dirty="0" err="1"/>
            <a:t>của</a:t>
          </a:r>
          <a:r>
            <a:rPr lang="en-US" dirty="0"/>
            <a:t> — </a:t>
          </a:r>
          <a:r>
            <a:rPr lang="en-US" dirty="0" err="1"/>
            <a:t>và</a:t>
          </a:r>
          <a:r>
            <a:rPr lang="en-US" dirty="0"/>
            <a:t> </a:t>
          </a:r>
          <a:r>
            <a:rPr lang="en-US" dirty="0" err="1"/>
            <a:t>giảm</a:t>
          </a:r>
          <a:r>
            <a:rPr lang="en-US" dirty="0"/>
            <a:t> </a:t>
          </a:r>
          <a:r>
            <a:rPr lang="en-US" dirty="0" err="1"/>
            <a:t>thiểu</a:t>
          </a:r>
          <a:r>
            <a:rPr lang="en-US" dirty="0"/>
            <a:t> </a:t>
          </a:r>
          <a:r>
            <a:rPr lang="en-US" dirty="0" err="1"/>
            <a:t>sự</a:t>
          </a:r>
          <a:r>
            <a:rPr lang="en-US" dirty="0"/>
            <a:t> can </a:t>
          </a:r>
          <a:r>
            <a:rPr lang="en-US" dirty="0" err="1"/>
            <a:t>thiệp</a:t>
          </a:r>
          <a:r>
            <a:rPr lang="en-US" dirty="0"/>
            <a:t> </a:t>
          </a:r>
          <a:r>
            <a:rPr lang="en-US" dirty="0" err="1"/>
            <a:t>vào</a:t>
          </a:r>
          <a:r>
            <a:rPr lang="en-US" dirty="0"/>
            <a:t> </a:t>
          </a:r>
          <a:r>
            <a:rPr lang="en-US" dirty="0" err="1"/>
            <a:t>và</a:t>
          </a:r>
          <a:r>
            <a:rPr lang="en-US" dirty="0"/>
            <a:t> </a:t>
          </a:r>
          <a:r>
            <a:rPr lang="en-US" dirty="0" err="1"/>
            <a:t>từ</a:t>
          </a:r>
          <a:r>
            <a:rPr lang="en-US" dirty="0"/>
            <a:t> — </a:t>
          </a:r>
          <a:r>
            <a:rPr lang="en-US" dirty="0" err="1"/>
            <a:t>quy</a:t>
          </a:r>
          <a:r>
            <a:rPr lang="en-US" dirty="0"/>
            <a:t> </a:t>
          </a:r>
          <a:r>
            <a:rPr lang="en-US" dirty="0" err="1"/>
            <a:t>trình</a:t>
          </a:r>
          <a:r>
            <a:rPr lang="en-US" dirty="0"/>
            <a:t> </a:t>
          </a:r>
          <a:r>
            <a:rPr lang="en-US" dirty="0" err="1"/>
            <a:t>kiểm</a:t>
          </a:r>
          <a:r>
            <a:rPr lang="en-US" dirty="0"/>
            <a:t> </a:t>
          </a:r>
          <a:r>
            <a:rPr lang="en-US" dirty="0" err="1"/>
            <a:t>toán</a:t>
          </a:r>
          <a:r>
            <a:rPr lang="en-US" dirty="0"/>
            <a:t> </a:t>
          </a:r>
          <a:r>
            <a:rPr lang="en-US" dirty="0" err="1"/>
            <a:t>hệ</a:t>
          </a:r>
          <a:r>
            <a:rPr lang="en-US" dirty="0"/>
            <a:t> </a:t>
          </a:r>
          <a:r>
            <a:rPr lang="en-US" dirty="0" err="1"/>
            <a:t>thống</a:t>
          </a:r>
          <a:endParaRPr lang="en-US" dirty="0"/>
        </a:p>
      </dgm:t>
    </dgm:pt>
    <dgm:pt modelId="{F98B7122-599A-480B-AACD-35957DE3D5C4}" type="parTrans" cxnId="{352A6D11-19E4-43AB-A869-8DC1391CB855}">
      <dgm:prSet/>
      <dgm:spPr/>
      <dgm:t>
        <a:bodyPr/>
        <a:lstStyle/>
        <a:p>
          <a:endParaRPr lang="en-US"/>
        </a:p>
      </dgm:t>
    </dgm:pt>
    <dgm:pt modelId="{E4B2F07A-A4C4-4C5A-BAE8-2B225B08EDC8}" type="sibTrans" cxnId="{352A6D11-19E4-43AB-A869-8DC1391CB855}">
      <dgm:prSet/>
      <dgm:spPr/>
      <dgm:t>
        <a:bodyPr/>
        <a:lstStyle/>
        <a:p>
          <a:endParaRPr lang="en-US"/>
        </a:p>
      </dgm:t>
    </dgm:pt>
    <dgm:pt modelId="{3B0AC3D6-40CF-4FC8-B008-757537D86D43}">
      <dgm:prSet/>
      <dgm:spPr/>
      <dgm:t>
        <a:bodyPr/>
        <a:lstStyle/>
        <a:p>
          <a:r>
            <a:rPr lang="en-US"/>
            <a:t>An ninh nhân sự:</a:t>
          </a:r>
        </a:p>
      </dgm:t>
    </dgm:pt>
    <dgm:pt modelId="{176D2190-EC2B-40A7-A4BD-DFD0556F7FED}" type="parTrans" cxnId="{AE714D6E-66DB-46E5-8BD9-BC227C7BA6A4}">
      <dgm:prSet/>
      <dgm:spPr/>
      <dgm:t>
        <a:bodyPr/>
        <a:lstStyle/>
        <a:p>
          <a:endParaRPr lang="en-US"/>
        </a:p>
      </dgm:t>
    </dgm:pt>
    <dgm:pt modelId="{D1EFEC57-45BA-4A20-B4DF-37D3AAA5EE07}" type="sibTrans" cxnId="{AE714D6E-66DB-46E5-8BD9-BC227C7BA6A4}">
      <dgm:prSet/>
      <dgm:spPr/>
      <dgm:t>
        <a:bodyPr/>
        <a:lstStyle/>
        <a:p>
          <a:endParaRPr lang="en-US"/>
        </a:p>
      </dgm:t>
    </dgm:pt>
    <dgm:pt modelId="{3A35AFD2-40F7-4C9D-AA04-E91B6EAB642F}">
      <dgm:prSet/>
      <dgm:spPr/>
      <dgm:t>
        <a:bodyPr/>
        <a:lstStyle/>
        <a:p>
          <a:pPr>
            <a:buFontTx/>
            <a:buChar char="-"/>
          </a:pPr>
          <a:r>
            <a:rPr lang="en-US" dirty="0" err="1"/>
            <a:t>Giảm</a:t>
          </a:r>
          <a:r>
            <a:rPr lang="en-US" dirty="0"/>
            <a:t> </a:t>
          </a:r>
          <a:r>
            <a:rPr lang="en-US" dirty="0" err="1"/>
            <a:t>rủi</a:t>
          </a:r>
          <a:r>
            <a:rPr lang="en-US" dirty="0"/>
            <a:t> </a:t>
          </a:r>
          <a:r>
            <a:rPr lang="en-US" dirty="0" err="1"/>
            <a:t>ro</a:t>
          </a:r>
          <a:r>
            <a:rPr lang="en-US" dirty="0"/>
            <a:t> do </a:t>
          </a:r>
          <a:r>
            <a:rPr lang="en-US" dirty="0" err="1"/>
            <a:t>lỗi</a:t>
          </a:r>
          <a:r>
            <a:rPr lang="en-US" dirty="0"/>
            <a:t> </a:t>
          </a:r>
          <a:r>
            <a:rPr lang="en-US" dirty="0" err="1"/>
            <a:t>của</a:t>
          </a:r>
          <a:r>
            <a:rPr lang="en-US" dirty="0"/>
            <a:t> con </a:t>
          </a:r>
          <a:r>
            <a:rPr lang="en-US" dirty="0" err="1"/>
            <a:t>người</a:t>
          </a:r>
          <a:r>
            <a:rPr lang="en-US" dirty="0"/>
            <a:t>, </a:t>
          </a:r>
          <a:r>
            <a:rPr lang="en-US" dirty="0" err="1"/>
            <a:t>trộm</a:t>
          </a:r>
          <a:r>
            <a:rPr lang="en-US" dirty="0"/>
            <a:t> </a:t>
          </a:r>
          <a:r>
            <a:rPr lang="en-US" dirty="0" err="1"/>
            <a:t>cắp</a:t>
          </a:r>
          <a:r>
            <a:rPr lang="en-US" dirty="0"/>
            <a:t>, </a:t>
          </a:r>
          <a:r>
            <a:rPr lang="en-US" dirty="0" err="1"/>
            <a:t>gian</a:t>
          </a:r>
          <a:r>
            <a:rPr lang="en-US" dirty="0"/>
            <a:t> </a:t>
          </a:r>
          <a:r>
            <a:rPr lang="en-US" dirty="0" err="1"/>
            <a:t>lận</a:t>
          </a:r>
          <a:r>
            <a:rPr lang="en-US" dirty="0"/>
            <a:t> </a:t>
          </a:r>
          <a:r>
            <a:rPr lang="en-US" dirty="0" err="1"/>
            <a:t>hoặc</a:t>
          </a:r>
          <a:r>
            <a:rPr lang="en-US" dirty="0"/>
            <a:t> </a:t>
          </a:r>
          <a:r>
            <a:rPr lang="en-US" dirty="0" err="1"/>
            <a:t>sử</a:t>
          </a:r>
          <a:r>
            <a:rPr lang="en-US" dirty="0"/>
            <a:t> </a:t>
          </a:r>
          <a:r>
            <a:rPr lang="en-US" dirty="0" err="1"/>
            <a:t>dụng</a:t>
          </a:r>
          <a:r>
            <a:rPr lang="en-US" dirty="0"/>
            <a:t> </a:t>
          </a:r>
          <a:r>
            <a:rPr lang="en-US" dirty="0" err="1"/>
            <a:t>sai</a:t>
          </a:r>
          <a:r>
            <a:rPr lang="en-US" dirty="0"/>
            <a:t> </a:t>
          </a:r>
          <a:r>
            <a:rPr lang="en-US" dirty="0" err="1"/>
            <a:t>cơ</a:t>
          </a:r>
          <a:r>
            <a:rPr lang="en-US" dirty="0"/>
            <a:t> </a:t>
          </a:r>
          <a:r>
            <a:rPr lang="en-US" dirty="0" err="1"/>
            <a:t>sở</a:t>
          </a:r>
          <a:r>
            <a:rPr lang="en-US" dirty="0"/>
            <a:t> </a:t>
          </a:r>
          <a:r>
            <a:rPr lang="en-US" dirty="0" err="1"/>
            <a:t>vật</a:t>
          </a:r>
          <a:r>
            <a:rPr lang="en-US" dirty="0"/>
            <a:t> </a:t>
          </a:r>
          <a:r>
            <a:rPr lang="en-US" dirty="0" err="1"/>
            <a:t>chất</a:t>
          </a:r>
          <a:endParaRPr lang="en-US" dirty="0"/>
        </a:p>
      </dgm:t>
    </dgm:pt>
    <dgm:pt modelId="{15314E21-D669-48B9-9DF6-BC50B5AFE139}" type="parTrans" cxnId="{D87B2B67-6577-44A9-A8D7-6427B8EF23C7}">
      <dgm:prSet/>
      <dgm:spPr/>
      <dgm:t>
        <a:bodyPr/>
        <a:lstStyle/>
        <a:p>
          <a:endParaRPr lang="en-US"/>
        </a:p>
      </dgm:t>
    </dgm:pt>
    <dgm:pt modelId="{A4307CDC-D0BE-4009-8737-765EBB7AFB28}" type="sibTrans" cxnId="{D87B2B67-6577-44A9-A8D7-6427B8EF23C7}">
      <dgm:prSet/>
      <dgm:spPr/>
      <dgm:t>
        <a:bodyPr/>
        <a:lstStyle/>
        <a:p>
          <a:endParaRPr lang="en-US"/>
        </a:p>
      </dgm:t>
    </dgm:pt>
    <dgm:pt modelId="{7AA15C93-891B-48E4-975D-04C5987B40AE}">
      <dgm:prSet/>
      <dgm:spPr/>
      <dgm:t>
        <a:bodyPr/>
        <a:lstStyle/>
        <a:p>
          <a:pPr>
            <a:buFontTx/>
            <a:buChar char="-"/>
          </a:pPr>
          <a:r>
            <a:rPr lang="en-US" dirty="0" err="1"/>
            <a:t>Đảm</a:t>
          </a:r>
          <a:r>
            <a:rPr lang="en-US" dirty="0"/>
            <a:t> </a:t>
          </a:r>
          <a:r>
            <a:rPr lang="en-US" dirty="0" err="1"/>
            <a:t>bảo</a:t>
          </a:r>
          <a:r>
            <a:rPr lang="en-US" dirty="0"/>
            <a:t> </a:t>
          </a:r>
          <a:r>
            <a:rPr lang="en-US" dirty="0" err="1"/>
            <a:t>rằng</a:t>
          </a:r>
          <a:r>
            <a:rPr lang="en-US" dirty="0"/>
            <a:t> </a:t>
          </a:r>
          <a:r>
            <a:rPr lang="en-US" dirty="0" err="1"/>
            <a:t>người</a:t>
          </a:r>
          <a:r>
            <a:rPr lang="en-US" dirty="0"/>
            <a:t> </a:t>
          </a:r>
          <a:r>
            <a:rPr lang="en-US" dirty="0" err="1"/>
            <a:t>dùng</a:t>
          </a:r>
          <a:r>
            <a:rPr lang="en-US" dirty="0"/>
            <a:t> </a:t>
          </a:r>
          <a:r>
            <a:rPr lang="en-US" dirty="0" err="1"/>
            <a:t>nhận</a:t>
          </a:r>
          <a:r>
            <a:rPr lang="en-US" dirty="0"/>
            <a:t> </a:t>
          </a:r>
          <a:r>
            <a:rPr lang="en-US" dirty="0" err="1"/>
            <a:t>thức</a:t>
          </a:r>
          <a:r>
            <a:rPr lang="en-US" dirty="0"/>
            <a:t> </a:t>
          </a:r>
          <a:r>
            <a:rPr lang="en-US" dirty="0" err="1"/>
            <a:t>được</a:t>
          </a:r>
          <a:r>
            <a:rPr lang="en-US" dirty="0"/>
            <a:t> </a:t>
          </a:r>
          <a:r>
            <a:rPr lang="en-US" dirty="0" err="1"/>
            <a:t>các</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và</a:t>
          </a:r>
          <a:r>
            <a:rPr lang="en-US" dirty="0"/>
            <a:t> lo </a:t>
          </a:r>
          <a:r>
            <a:rPr lang="en-US" dirty="0" err="1"/>
            <a:t>ngại</a:t>
          </a:r>
          <a:r>
            <a:rPr lang="en-US" dirty="0"/>
            <a:t> </a:t>
          </a:r>
          <a:r>
            <a:rPr lang="en-US" dirty="0" err="1"/>
            <a:t>về</a:t>
          </a:r>
          <a:r>
            <a:rPr lang="en-US" dirty="0"/>
            <a:t> </a:t>
          </a:r>
          <a:r>
            <a:rPr lang="en-US" dirty="0" err="1"/>
            <a:t>bảo</a:t>
          </a:r>
          <a:r>
            <a:rPr lang="en-US" dirty="0"/>
            <a:t> </a:t>
          </a:r>
          <a:r>
            <a:rPr lang="en-US" dirty="0" err="1"/>
            <a:t>mật</a:t>
          </a:r>
          <a:r>
            <a:rPr lang="en-US" dirty="0"/>
            <a:t> </a:t>
          </a:r>
          <a:r>
            <a:rPr lang="en-US" dirty="0" err="1"/>
            <a:t>thông</a:t>
          </a:r>
          <a:r>
            <a:rPr lang="en-US" dirty="0"/>
            <a:t> tin </a:t>
          </a:r>
          <a:r>
            <a:rPr lang="en-US" dirty="0" err="1"/>
            <a:t>và</a:t>
          </a:r>
          <a:r>
            <a:rPr lang="en-US" dirty="0"/>
            <a:t> </a:t>
          </a:r>
          <a:r>
            <a:rPr lang="en-US" dirty="0" err="1"/>
            <a:t>được</a:t>
          </a:r>
          <a:r>
            <a:rPr lang="en-US" dirty="0"/>
            <a:t> </a:t>
          </a:r>
          <a:r>
            <a:rPr lang="en-US" dirty="0" err="1"/>
            <a:t>trang</a:t>
          </a:r>
          <a:r>
            <a:rPr lang="en-US" dirty="0"/>
            <a:t> </a:t>
          </a:r>
          <a:r>
            <a:rPr lang="en-US" dirty="0" err="1"/>
            <a:t>bị</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công</a:t>
          </a:r>
          <a:r>
            <a:rPr lang="en-US" dirty="0"/>
            <a:t> ty </a:t>
          </a:r>
          <a:r>
            <a:rPr lang="en-US" dirty="0" err="1"/>
            <a:t>trong</a:t>
          </a:r>
          <a:r>
            <a:rPr lang="en-US" dirty="0"/>
            <a:t> </a:t>
          </a:r>
          <a:r>
            <a:rPr lang="en-US" dirty="0" err="1"/>
            <a:t>quá</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bình</a:t>
          </a:r>
          <a:r>
            <a:rPr lang="en-US" dirty="0"/>
            <a:t> </a:t>
          </a:r>
          <a:r>
            <a:rPr lang="en-US" dirty="0" err="1"/>
            <a:t>thường</a:t>
          </a:r>
          <a:r>
            <a:rPr lang="en-US" dirty="0"/>
            <a:t> </a:t>
          </a:r>
          <a:r>
            <a:rPr lang="en-US" dirty="0" err="1"/>
            <a:t>của</a:t>
          </a:r>
          <a:r>
            <a:rPr lang="en-US" dirty="0"/>
            <a:t> </a:t>
          </a:r>
          <a:r>
            <a:rPr lang="en-US" dirty="0" err="1"/>
            <a:t>họ</a:t>
          </a:r>
          <a:endParaRPr lang="en-US" dirty="0"/>
        </a:p>
      </dgm:t>
    </dgm:pt>
    <dgm:pt modelId="{ABB86D93-01EE-43F8-AF95-7AA54EC3AF30}" type="parTrans" cxnId="{D0BEB610-3B59-4D02-9471-4F3BF051D56E}">
      <dgm:prSet/>
      <dgm:spPr/>
      <dgm:t>
        <a:bodyPr/>
        <a:lstStyle/>
        <a:p>
          <a:endParaRPr lang="en-US"/>
        </a:p>
      </dgm:t>
    </dgm:pt>
    <dgm:pt modelId="{9CCD3795-CCC5-415B-A909-76488E0BC3E9}" type="sibTrans" cxnId="{D0BEB610-3B59-4D02-9471-4F3BF051D56E}">
      <dgm:prSet/>
      <dgm:spPr/>
      <dgm:t>
        <a:bodyPr/>
        <a:lstStyle/>
        <a:p>
          <a:endParaRPr lang="en-US"/>
        </a:p>
      </dgm:t>
    </dgm:pt>
    <dgm:pt modelId="{19197F24-DE57-43D7-9A55-7561E98A1056}">
      <dgm:prSet/>
      <dgm:spPr/>
      <dgm:t>
        <a:bodyPr/>
        <a:lstStyle/>
        <a:p>
          <a:pPr>
            <a:buFontTx/>
            <a:buChar char="-"/>
          </a:pPr>
          <a:r>
            <a:rPr lang="en-US" dirty="0" err="1"/>
            <a:t>Giảm</a:t>
          </a:r>
          <a:r>
            <a:rPr lang="en-US" dirty="0"/>
            <a:t> </a:t>
          </a:r>
          <a:r>
            <a:rPr lang="en-US" dirty="0" err="1"/>
            <a:t>thiểu</a:t>
          </a:r>
          <a:r>
            <a:rPr lang="en-US" dirty="0"/>
            <a:t> </a:t>
          </a:r>
          <a:r>
            <a:rPr lang="en-US" dirty="0" err="1"/>
            <a:t>thiệt</a:t>
          </a:r>
          <a:r>
            <a:rPr lang="en-US" dirty="0"/>
            <a:t> </a:t>
          </a:r>
          <a:r>
            <a:rPr lang="en-US" dirty="0" err="1"/>
            <a:t>hại</a:t>
          </a:r>
          <a:r>
            <a:rPr lang="en-US" dirty="0"/>
            <a:t> </a:t>
          </a:r>
          <a:r>
            <a:rPr lang="en-US" dirty="0" err="1"/>
            <a:t>từ</a:t>
          </a:r>
          <a:r>
            <a:rPr lang="en-US" dirty="0"/>
            <a:t> </a:t>
          </a:r>
          <a:r>
            <a:rPr lang="en-US" dirty="0" err="1"/>
            <a:t>các</a:t>
          </a:r>
          <a:r>
            <a:rPr lang="en-US" dirty="0"/>
            <a:t> </a:t>
          </a:r>
          <a:r>
            <a:rPr lang="en-US" dirty="0" err="1"/>
            <a:t>sự</a:t>
          </a:r>
          <a:r>
            <a:rPr lang="en-US" dirty="0"/>
            <a:t> </a:t>
          </a:r>
          <a:r>
            <a:rPr lang="en-US" dirty="0" err="1"/>
            <a:t>cố</a:t>
          </a:r>
          <a:r>
            <a:rPr lang="en-US" dirty="0"/>
            <a:t> </a:t>
          </a:r>
          <a:r>
            <a:rPr lang="en-US" dirty="0" err="1"/>
            <a:t>và</a:t>
          </a:r>
          <a:r>
            <a:rPr lang="en-US" dirty="0"/>
            <a:t> </a:t>
          </a:r>
          <a:r>
            <a:rPr lang="en-US" dirty="0" err="1"/>
            <a:t>trục</a:t>
          </a:r>
          <a:r>
            <a:rPr lang="en-US" dirty="0"/>
            <a:t> </a:t>
          </a:r>
          <a:r>
            <a:rPr lang="en-US" dirty="0" err="1"/>
            <a:t>trặc</a:t>
          </a:r>
          <a:r>
            <a:rPr lang="en-US" dirty="0"/>
            <a:t> </a:t>
          </a:r>
          <a:r>
            <a:rPr lang="en-US" dirty="0" err="1"/>
            <a:t>bảo</a:t>
          </a:r>
          <a:r>
            <a:rPr lang="en-US" dirty="0"/>
            <a:t> </a:t>
          </a:r>
          <a:r>
            <a:rPr lang="en-US" dirty="0" err="1"/>
            <a:t>mật</a:t>
          </a:r>
          <a:r>
            <a:rPr lang="en-US" dirty="0"/>
            <a:t> </a:t>
          </a:r>
          <a:r>
            <a:rPr lang="en-US" dirty="0" err="1"/>
            <a:t>và</a:t>
          </a:r>
          <a:r>
            <a:rPr lang="en-US" dirty="0"/>
            <a:t> </a:t>
          </a:r>
          <a:r>
            <a:rPr lang="en-US" dirty="0" err="1"/>
            <a:t>rút</a:t>
          </a:r>
          <a:r>
            <a:rPr lang="en-US" dirty="0"/>
            <a:t> </a:t>
          </a:r>
          <a:r>
            <a:rPr lang="en-US" dirty="0" err="1"/>
            <a:t>kinh</a:t>
          </a:r>
          <a:r>
            <a:rPr lang="en-US" dirty="0"/>
            <a:t> </a:t>
          </a:r>
          <a:r>
            <a:rPr lang="en-US" dirty="0" err="1"/>
            <a:t>nghiệm</a:t>
          </a:r>
          <a:r>
            <a:rPr lang="en-US" dirty="0"/>
            <a:t> </a:t>
          </a:r>
          <a:r>
            <a:rPr lang="en-US" dirty="0" err="1"/>
            <a:t>từ</a:t>
          </a:r>
          <a:r>
            <a:rPr lang="en-US" dirty="0"/>
            <a:t> </a:t>
          </a:r>
          <a:r>
            <a:rPr lang="en-US" dirty="0" err="1"/>
            <a:t>những</a:t>
          </a:r>
          <a:r>
            <a:rPr lang="en-US" dirty="0"/>
            <a:t> </a:t>
          </a:r>
          <a:r>
            <a:rPr lang="en-US" dirty="0" err="1"/>
            <a:t>sự</a:t>
          </a:r>
          <a:r>
            <a:rPr lang="en-US" dirty="0"/>
            <a:t> </a:t>
          </a:r>
          <a:r>
            <a:rPr lang="en-US" dirty="0" err="1"/>
            <a:t>cố</a:t>
          </a:r>
          <a:r>
            <a:rPr lang="en-US" dirty="0"/>
            <a:t> </a:t>
          </a:r>
          <a:r>
            <a:rPr lang="en-US" dirty="0" err="1"/>
            <a:t>đó</a:t>
          </a:r>
          <a:endParaRPr lang="en-US" dirty="0"/>
        </a:p>
      </dgm:t>
    </dgm:pt>
    <dgm:pt modelId="{B50FC34A-0DE7-4C51-850A-7035E7B35EE0}" type="parTrans" cxnId="{071EB20A-9D5E-4FAF-A09D-F77916D48656}">
      <dgm:prSet/>
      <dgm:spPr/>
      <dgm:t>
        <a:bodyPr/>
        <a:lstStyle/>
        <a:p>
          <a:endParaRPr lang="en-US"/>
        </a:p>
      </dgm:t>
    </dgm:pt>
    <dgm:pt modelId="{C6451EEF-D7E2-49CE-A01F-86E08310ECD1}" type="sibTrans" cxnId="{071EB20A-9D5E-4FAF-A09D-F77916D48656}">
      <dgm:prSet/>
      <dgm:spPr/>
      <dgm:t>
        <a:bodyPr/>
        <a:lstStyle/>
        <a:p>
          <a:endParaRPr lang="en-US"/>
        </a:p>
      </dgm:t>
    </dgm:pt>
    <dgm:pt modelId="{FE6DD71F-2421-4ABF-8C46-ECBE96460F79}">
      <dgm:prSet/>
      <dgm:spPr/>
      <dgm:t>
        <a:bodyPr/>
        <a:lstStyle/>
        <a:p>
          <a:r>
            <a:rPr lang="en-US"/>
            <a:t>Tổ chức an ninh:</a:t>
          </a:r>
        </a:p>
      </dgm:t>
    </dgm:pt>
    <dgm:pt modelId="{993F4C6F-2C65-426D-9A98-2F60232DBDFB}" type="parTrans" cxnId="{18272AD4-BAA9-4945-A103-0E65ADD698C4}">
      <dgm:prSet/>
      <dgm:spPr/>
      <dgm:t>
        <a:bodyPr/>
        <a:lstStyle/>
        <a:p>
          <a:endParaRPr lang="en-US"/>
        </a:p>
      </dgm:t>
    </dgm:pt>
    <dgm:pt modelId="{795F61BB-DC17-4A42-A4FF-DD20689D8103}" type="sibTrans" cxnId="{18272AD4-BAA9-4945-A103-0E65ADD698C4}">
      <dgm:prSet/>
      <dgm:spPr/>
      <dgm:t>
        <a:bodyPr/>
        <a:lstStyle/>
        <a:p>
          <a:endParaRPr lang="en-US"/>
        </a:p>
      </dgm:t>
    </dgm:pt>
    <dgm:pt modelId="{B41CCFEC-3911-4165-9B2F-FF29F10B1966}">
      <dgm:prSet/>
      <dgm:spPr/>
      <dgm:t>
        <a:bodyPr/>
        <a:lstStyle/>
        <a:p>
          <a:pPr>
            <a:buFontTx/>
            <a:buChar char="-"/>
          </a:pPr>
          <a:r>
            <a:rPr lang="en-US"/>
            <a:t>Quản lý bảo mật thông tin trong tổ chức</a:t>
          </a:r>
        </a:p>
      </dgm:t>
    </dgm:pt>
    <dgm:pt modelId="{091C3566-BCD7-435C-BF30-2AD26F8DE0AB}" type="parTrans" cxnId="{470C3BE9-E3C1-4779-922D-030891AEEC78}">
      <dgm:prSet/>
      <dgm:spPr/>
      <dgm:t>
        <a:bodyPr/>
        <a:lstStyle/>
        <a:p>
          <a:endParaRPr lang="en-US"/>
        </a:p>
      </dgm:t>
    </dgm:pt>
    <dgm:pt modelId="{ECF86543-6823-4864-AD87-CAE231C1F32B}" type="sibTrans" cxnId="{470C3BE9-E3C1-4779-922D-030891AEEC78}">
      <dgm:prSet/>
      <dgm:spPr/>
      <dgm:t>
        <a:bodyPr/>
        <a:lstStyle/>
        <a:p>
          <a:endParaRPr lang="en-US"/>
        </a:p>
      </dgm:t>
    </dgm:pt>
    <dgm:pt modelId="{96145708-C2A4-4F08-A608-0AAFBF0E0D0C}">
      <dgm:prSet/>
      <dgm:spPr/>
      <dgm:t>
        <a:bodyPr/>
        <a:lstStyle/>
        <a:p>
          <a:pPr>
            <a:buFontTx/>
            <a:buChar char="-"/>
          </a:pPr>
          <a:r>
            <a:rPr lang="en-US" dirty="0"/>
            <a:t>Duy </a:t>
          </a:r>
          <a:r>
            <a:rPr lang="en-US" dirty="0" err="1"/>
            <a:t>trì</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các</a:t>
          </a:r>
          <a:r>
            <a:rPr lang="en-US" dirty="0"/>
            <a:t> </a:t>
          </a:r>
          <a:r>
            <a:rPr lang="en-US" dirty="0" err="1"/>
            <a:t>cơ</a:t>
          </a:r>
          <a:r>
            <a:rPr lang="en-US" dirty="0"/>
            <a:t> </a:t>
          </a:r>
          <a:r>
            <a:rPr lang="en-US" dirty="0" err="1"/>
            <a:t>sở</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tổ</a:t>
          </a:r>
          <a:r>
            <a:rPr lang="en-US" dirty="0"/>
            <a:t> </a:t>
          </a:r>
          <a:r>
            <a:rPr lang="en-US" dirty="0" err="1"/>
            <a:t>chức</a:t>
          </a:r>
          <a:r>
            <a:rPr lang="en-US" dirty="0"/>
            <a:t> </a:t>
          </a:r>
          <a:r>
            <a:rPr lang="en-US" dirty="0" err="1"/>
            <a:t>và</a:t>
          </a:r>
          <a:r>
            <a:rPr lang="en-US" dirty="0"/>
            <a:t> </a:t>
          </a:r>
          <a:r>
            <a:rPr lang="en-US" dirty="0" err="1"/>
            <a:t>tài</a:t>
          </a:r>
          <a:r>
            <a:rPr lang="en-US" dirty="0"/>
            <a:t> </a:t>
          </a:r>
          <a:r>
            <a:rPr lang="en-US" dirty="0" err="1"/>
            <a:t>sản</a:t>
          </a:r>
          <a:r>
            <a:rPr lang="en-US" dirty="0"/>
            <a:t> </a:t>
          </a:r>
          <a:r>
            <a:rPr lang="en-US" dirty="0" err="1"/>
            <a:t>thông</a:t>
          </a:r>
          <a:r>
            <a:rPr lang="en-US" dirty="0"/>
            <a:t> tin </a:t>
          </a:r>
          <a:r>
            <a:rPr lang="en-US" dirty="0" err="1"/>
            <a:t>được</a:t>
          </a:r>
          <a:r>
            <a:rPr lang="en-US" dirty="0"/>
            <a:t> </a:t>
          </a:r>
          <a:r>
            <a:rPr lang="en-US" dirty="0" err="1"/>
            <a:t>truy</a:t>
          </a:r>
          <a:r>
            <a:rPr lang="en-US" dirty="0"/>
            <a:t> </a:t>
          </a:r>
          <a:r>
            <a:rPr lang="en-US" dirty="0" err="1"/>
            <a:t>cập</a:t>
          </a:r>
          <a:r>
            <a:rPr lang="en-US" dirty="0"/>
            <a:t> </a:t>
          </a:r>
          <a:r>
            <a:rPr lang="en-US" dirty="0" err="1"/>
            <a:t>bởi</a:t>
          </a:r>
          <a:r>
            <a:rPr lang="en-US" dirty="0"/>
            <a:t> </a:t>
          </a:r>
          <a:r>
            <a:rPr lang="en-US" dirty="0" err="1"/>
            <a:t>bên</a:t>
          </a:r>
          <a:r>
            <a:rPr lang="en-US" dirty="0"/>
            <a:t> </a:t>
          </a:r>
          <a:r>
            <a:rPr lang="en-US" dirty="0" err="1"/>
            <a:t>thứ</a:t>
          </a:r>
          <a:r>
            <a:rPr lang="en-US" dirty="0"/>
            <a:t> </a:t>
          </a:r>
          <a:r>
            <a:rPr lang="en-US" dirty="0" err="1"/>
            <a:t>ba</a:t>
          </a:r>
          <a:endParaRPr lang="en-US" dirty="0"/>
        </a:p>
      </dgm:t>
    </dgm:pt>
    <dgm:pt modelId="{7E9FFB7E-1EA7-447E-9672-301785AA6706}" type="parTrans" cxnId="{CC939AAB-9303-419A-9B7D-EFAE89A6CF9E}">
      <dgm:prSet/>
      <dgm:spPr/>
      <dgm:t>
        <a:bodyPr/>
        <a:lstStyle/>
        <a:p>
          <a:endParaRPr lang="en-US"/>
        </a:p>
      </dgm:t>
    </dgm:pt>
    <dgm:pt modelId="{B55A027C-1A4B-4624-A10A-77FA9E9AC0CB}" type="sibTrans" cxnId="{CC939AAB-9303-419A-9B7D-EFAE89A6CF9E}">
      <dgm:prSet/>
      <dgm:spPr/>
      <dgm:t>
        <a:bodyPr/>
        <a:lstStyle/>
        <a:p>
          <a:endParaRPr lang="en-US"/>
        </a:p>
      </dgm:t>
    </dgm:pt>
    <dgm:pt modelId="{191DC334-2840-42BE-B344-687D7994AE1A}">
      <dgm:prSet/>
      <dgm:spPr/>
      <dgm:t>
        <a:bodyPr/>
        <a:lstStyle/>
        <a:p>
          <a:pPr>
            <a:buFontTx/>
            <a:buChar char="-"/>
          </a:pPr>
          <a:r>
            <a:rPr lang="en-US" dirty="0"/>
            <a:t>Duy </a:t>
          </a:r>
          <a:r>
            <a:rPr lang="en-US" dirty="0" err="1"/>
            <a:t>trì</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thông</a:t>
          </a:r>
          <a:r>
            <a:rPr lang="en-US" dirty="0"/>
            <a:t> tin </a:t>
          </a:r>
          <a:r>
            <a:rPr lang="en-US" dirty="0" err="1"/>
            <a:t>khi</a:t>
          </a:r>
          <a:r>
            <a:rPr lang="en-US" dirty="0"/>
            <a:t> </a:t>
          </a:r>
          <a:r>
            <a:rPr lang="en-US" dirty="0" err="1"/>
            <a:t>trách</a:t>
          </a:r>
          <a:r>
            <a:rPr lang="en-US" dirty="0"/>
            <a:t> </a:t>
          </a:r>
          <a:r>
            <a:rPr lang="en-US" dirty="0" err="1"/>
            <a:t>nhiệm</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đã</a:t>
          </a:r>
          <a:r>
            <a:rPr lang="en-US" dirty="0"/>
            <a:t> </a:t>
          </a:r>
          <a:r>
            <a:rPr lang="en-US" dirty="0" err="1"/>
            <a:t>được</a:t>
          </a:r>
          <a:r>
            <a:rPr lang="en-US" dirty="0"/>
            <a:t> </a:t>
          </a:r>
          <a:r>
            <a:rPr lang="en-US" dirty="0" err="1"/>
            <a:t>thuê</a:t>
          </a:r>
          <a:r>
            <a:rPr lang="en-US" dirty="0"/>
            <a:t> </a:t>
          </a:r>
          <a:r>
            <a:rPr lang="en-US" dirty="0" err="1"/>
            <a:t>ngoài</a:t>
          </a:r>
          <a:r>
            <a:rPr lang="en-US" dirty="0"/>
            <a:t> </a:t>
          </a:r>
          <a:r>
            <a:rPr lang="en-US" dirty="0" err="1"/>
            <a:t>cho</a:t>
          </a:r>
          <a:r>
            <a:rPr lang="en-US" dirty="0"/>
            <a:t> </a:t>
          </a:r>
          <a:r>
            <a:rPr lang="en-US" dirty="0" err="1"/>
            <a:t>một</a:t>
          </a:r>
          <a:r>
            <a:rPr lang="en-US" dirty="0"/>
            <a:t> </a:t>
          </a:r>
          <a:r>
            <a:rPr lang="en-US" dirty="0" err="1"/>
            <a:t>tổ</a:t>
          </a:r>
          <a:r>
            <a:rPr lang="en-US" dirty="0"/>
            <a:t> </a:t>
          </a:r>
          <a:r>
            <a:rPr lang="en-US" dirty="0" err="1"/>
            <a:t>chức</a:t>
          </a:r>
          <a:r>
            <a:rPr lang="en-US" dirty="0"/>
            <a:t> </a:t>
          </a:r>
          <a:r>
            <a:rPr lang="en-US" dirty="0" err="1"/>
            <a:t>khác</a:t>
          </a:r>
          <a:endParaRPr lang="en-US" dirty="0"/>
        </a:p>
      </dgm:t>
    </dgm:pt>
    <dgm:pt modelId="{53A34432-912C-4AA3-B383-D0DC476BCAF8}" type="parTrans" cxnId="{476C2FA9-73D9-468C-9251-9B7F4CDCA43A}">
      <dgm:prSet/>
      <dgm:spPr/>
      <dgm:t>
        <a:bodyPr/>
        <a:lstStyle/>
        <a:p>
          <a:endParaRPr lang="en-US"/>
        </a:p>
      </dgm:t>
    </dgm:pt>
    <dgm:pt modelId="{C1F969F8-90E9-4F23-96A6-36FA45B4356D}" type="sibTrans" cxnId="{476C2FA9-73D9-468C-9251-9B7F4CDCA43A}">
      <dgm:prSet/>
      <dgm:spPr/>
      <dgm:t>
        <a:bodyPr/>
        <a:lstStyle/>
        <a:p>
          <a:endParaRPr lang="en-US"/>
        </a:p>
      </dgm:t>
    </dgm:pt>
    <dgm:pt modelId="{D94847F1-CB97-40F6-960E-9A8566291A92}" type="pres">
      <dgm:prSet presAssocID="{DC3039F9-7A41-4C87-921F-EEFA5F435298}" presName="linear" presStyleCnt="0">
        <dgm:presLayoutVars>
          <dgm:dir/>
          <dgm:animLvl val="lvl"/>
          <dgm:resizeHandles val="exact"/>
        </dgm:presLayoutVars>
      </dgm:prSet>
      <dgm:spPr/>
    </dgm:pt>
    <dgm:pt modelId="{0BE19EB4-02C1-4B7A-885F-3B3931D79EC3}" type="pres">
      <dgm:prSet presAssocID="{96D44A71-650A-4905-9AF0-7748B9BCF924}" presName="parentLin" presStyleCnt="0"/>
      <dgm:spPr/>
    </dgm:pt>
    <dgm:pt modelId="{77CADE87-64B7-445E-97E3-412D6063E74E}" type="pres">
      <dgm:prSet presAssocID="{96D44A71-650A-4905-9AF0-7748B9BCF924}" presName="parentLeftMargin" presStyleLbl="node1" presStyleIdx="0" presStyleCnt="3"/>
      <dgm:spPr/>
    </dgm:pt>
    <dgm:pt modelId="{EF9A52AF-225D-4C95-B91B-BF06C5A30B82}" type="pres">
      <dgm:prSet presAssocID="{96D44A71-650A-4905-9AF0-7748B9BCF924}" presName="parentText" presStyleLbl="node1" presStyleIdx="0" presStyleCnt="3">
        <dgm:presLayoutVars>
          <dgm:chMax val="0"/>
          <dgm:bulletEnabled val="1"/>
        </dgm:presLayoutVars>
      </dgm:prSet>
      <dgm:spPr/>
    </dgm:pt>
    <dgm:pt modelId="{F135082A-7CF7-483E-B989-4FD78C5CAFE7}" type="pres">
      <dgm:prSet presAssocID="{96D44A71-650A-4905-9AF0-7748B9BCF924}" presName="negativeSpace" presStyleCnt="0"/>
      <dgm:spPr/>
    </dgm:pt>
    <dgm:pt modelId="{F5E33AFE-E8CB-4322-8E4D-BFACDADFC8CB}" type="pres">
      <dgm:prSet presAssocID="{96D44A71-650A-4905-9AF0-7748B9BCF924}" presName="childText" presStyleLbl="conFgAcc1" presStyleIdx="0" presStyleCnt="3">
        <dgm:presLayoutVars>
          <dgm:bulletEnabled val="1"/>
        </dgm:presLayoutVars>
      </dgm:prSet>
      <dgm:spPr/>
    </dgm:pt>
    <dgm:pt modelId="{F06C14B2-03BD-4DCF-B580-1A8F86944302}" type="pres">
      <dgm:prSet presAssocID="{A4F4493E-393C-47E4-A0DE-5B85616D2EE7}" presName="spaceBetweenRectangles" presStyleCnt="0"/>
      <dgm:spPr/>
    </dgm:pt>
    <dgm:pt modelId="{4B373817-A7F5-42D2-B6D5-F9FEE0EA8994}" type="pres">
      <dgm:prSet presAssocID="{3B0AC3D6-40CF-4FC8-B008-757537D86D43}" presName="parentLin" presStyleCnt="0"/>
      <dgm:spPr/>
    </dgm:pt>
    <dgm:pt modelId="{D21B7220-4703-4864-92F2-DBEEFE82AB74}" type="pres">
      <dgm:prSet presAssocID="{3B0AC3D6-40CF-4FC8-B008-757537D86D43}" presName="parentLeftMargin" presStyleLbl="node1" presStyleIdx="0" presStyleCnt="3"/>
      <dgm:spPr/>
    </dgm:pt>
    <dgm:pt modelId="{D7D40B75-DEE0-471F-9643-7CFED4CAB7D1}" type="pres">
      <dgm:prSet presAssocID="{3B0AC3D6-40CF-4FC8-B008-757537D86D43}" presName="parentText" presStyleLbl="node1" presStyleIdx="1" presStyleCnt="3">
        <dgm:presLayoutVars>
          <dgm:chMax val="0"/>
          <dgm:bulletEnabled val="1"/>
        </dgm:presLayoutVars>
      </dgm:prSet>
      <dgm:spPr/>
    </dgm:pt>
    <dgm:pt modelId="{D3F44289-0475-459F-B90B-73F53D5815D1}" type="pres">
      <dgm:prSet presAssocID="{3B0AC3D6-40CF-4FC8-B008-757537D86D43}" presName="negativeSpace" presStyleCnt="0"/>
      <dgm:spPr/>
    </dgm:pt>
    <dgm:pt modelId="{75566B44-7449-42A3-94E2-3F91EEAAE3C8}" type="pres">
      <dgm:prSet presAssocID="{3B0AC3D6-40CF-4FC8-B008-757537D86D43}" presName="childText" presStyleLbl="conFgAcc1" presStyleIdx="1" presStyleCnt="3">
        <dgm:presLayoutVars>
          <dgm:bulletEnabled val="1"/>
        </dgm:presLayoutVars>
      </dgm:prSet>
      <dgm:spPr/>
    </dgm:pt>
    <dgm:pt modelId="{32AD9DFC-770D-418A-A3AF-9077374A8807}" type="pres">
      <dgm:prSet presAssocID="{D1EFEC57-45BA-4A20-B4DF-37D3AAA5EE07}" presName="spaceBetweenRectangles" presStyleCnt="0"/>
      <dgm:spPr/>
    </dgm:pt>
    <dgm:pt modelId="{A1C88A4E-B3E5-4B97-98E3-E290AB325F0F}" type="pres">
      <dgm:prSet presAssocID="{FE6DD71F-2421-4ABF-8C46-ECBE96460F79}" presName="parentLin" presStyleCnt="0"/>
      <dgm:spPr/>
    </dgm:pt>
    <dgm:pt modelId="{05E5DC65-FE31-4B39-8ED6-4202237AAE50}" type="pres">
      <dgm:prSet presAssocID="{FE6DD71F-2421-4ABF-8C46-ECBE96460F79}" presName="parentLeftMargin" presStyleLbl="node1" presStyleIdx="1" presStyleCnt="3"/>
      <dgm:spPr/>
    </dgm:pt>
    <dgm:pt modelId="{4148D5BC-F5D8-4960-A3DB-EEE879060C19}" type="pres">
      <dgm:prSet presAssocID="{FE6DD71F-2421-4ABF-8C46-ECBE96460F79}" presName="parentText" presStyleLbl="node1" presStyleIdx="2" presStyleCnt="3">
        <dgm:presLayoutVars>
          <dgm:chMax val="0"/>
          <dgm:bulletEnabled val="1"/>
        </dgm:presLayoutVars>
      </dgm:prSet>
      <dgm:spPr/>
    </dgm:pt>
    <dgm:pt modelId="{E34A9946-B6F4-4927-8B06-6DB1B929BC92}" type="pres">
      <dgm:prSet presAssocID="{FE6DD71F-2421-4ABF-8C46-ECBE96460F79}" presName="negativeSpace" presStyleCnt="0"/>
      <dgm:spPr/>
    </dgm:pt>
    <dgm:pt modelId="{3B2C97E1-A747-488A-93BB-340D448B47DE}" type="pres">
      <dgm:prSet presAssocID="{FE6DD71F-2421-4ABF-8C46-ECBE96460F79}" presName="childText" presStyleLbl="conFgAcc1" presStyleIdx="2" presStyleCnt="3">
        <dgm:presLayoutVars>
          <dgm:bulletEnabled val="1"/>
        </dgm:presLayoutVars>
      </dgm:prSet>
      <dgm:spPr/>
    </dgm:pt>
  </dgm:ptLst>
  <dgm:cxnLst>
    <dgm:cxn modelId="{071EB20A-9D5E-4FAF-A09D-F77916D48656}" srcId="{3B0AC3D6-40CF-4FC8-B008-757537D86D43}" destId="{19197F24-DE57-43D7-9A55-7561E98A1056}" srcOrd="2" destOrd="0" parTransId="{B50FC34A-0DE7-4C51-850A-7035E7B35EE0}" sibTransId="{C6451EEF-D7E2-49CE-A01F-86E08310ECD1}"/>
    <dgm:cxn modelId="{D0BEB610-3B59-4D02-9471-4F3BF051D56E}" srcId="{3B0AC3D6-40CF-4FC8-B008-757537D86D43}" destId="{7AA15C93-891B-48E4-975D-04C5987B40AE}" srcOrd="1" destOrd="0" parTransId="{ABB86D93-01EE-43F8-AF95-7AA54EC3AF30}" sibTransId="{9CCD3795-CCC5-415B-A909-76488E0BC3E9}"/>
    <dgm:cxn modelId="{352A6D11-19E4-43AB-A869-8DC1391CB855}" srcId="{96D44A71-650A-4905-9AF0-7748B9BCF924}" destId="{EA94C260-6237-4FAF-B477-7F0850E41D0F}" srcOrd="2" destOrd="0" parTransId="{F98B7122-599A-480B-AACD-35957DE3D5C4}" sibTransId="{E4B2F07A-A4C4-4C5A-BAE8-2B225B08EDC8}"/>
    <dgm:cxn modelId="{AEA0CB32-9DF8-45EC-9394-9F4D676C5451}" type="presOf" srcId="{22A6F970-3EB1-419B-A2C5-FD97C227B931}" destId="{F5E33AFE-E8CB-4322-8E4D-BFACDADFC8CB}" srcOrd="0" destOrd="0" presId="urn:microsoft.com/office/officeart/2005/8/layout/list1"/>
    <dgm:cxn modelId="{7E53D232-0DC1-4ECF-8DA0-C11DB3181549}" type="presOf" srcId="{191DC334-2840-42BE-B344-687D7994AE1A}" destId="{3B2C97E1-A747-488A-93BB-340D448B47DE}" srcOrd="0" destOrd="2" presId="urn:microsoft.com/office/officeart/2005/8/layout/list1"/>
    <dgm:cxn modelId="{450E8D3C-6F72-4DA1-BD40-49488799A36B}" type="presOf" srcId="{DC3039F9-7A41-4C87-921F-EEFA5F435298}" destId="{D94847F1-CB97-40F6-960E-9A8566291A92}" srcOrd="0" destOrd="0" presId="urn:microsoft.com/office/officeart/2005/8/layout/list1"/>
    <dgm:cxn modelId="{32CAE25C-B97A-432A-967E-0295AD13D2BA}" srcId="{DC3039F9-7A41-4C87-921F-EEFA5F435298}" destId="{96D44A71-650A-4905-9AF0-7748B9BCF924}" srcOrd="0" destOrd="0" parTransId="{178C12DB-8F90-48B2-B37D-534CCCF3DC1F}" sibTransId="{A4F4493E-393C-47E4-A0DE-5B85616D2EE7}"/>
    <dgm:cxn modelId="{901A8265-4580-4305-8B35-A0F31288EDBB}" type="presOf" srcId="{7AA15C93-891B-48E4-975D-04C5987B40AE}" destId="{75566B44-7449-42A3-94E2-3F91EEAAE3C8}" srcOrd="0" destOrd="1" presId="urn:microsoft.com/office/officeart/2005/8/layout/list1"/>
    <dgm:cxn modelId="{D87B2B67-6577-44A9-A8D7-6427B8EF23C7}" srcId="{3B0AC3D6-40CF-4FC8-B008-757537D86D43}" destId="{3A35AFD2-40F7-4C9D-AA04-E91B6EAB642F}" srcOrd="0" destOrd="0" parTransId="{15314E21-D669-48B9-9DF6-BC50B5AFE139}" sibTransId="{A4307CDC-D0BE-4009-8737-765EBB7AFB28}"/>
    <dgm:cxn modelId="{7F402D68-9CB8-43DB-B8D7-C0B69C3C1DA9}" type="presOf" srcId="{19197F24-DE57-43D7-9A55-7561E98A1056}" destId="{75566B44-7449-42A3-94E2-3F91EEAAE3C8}" srcOrd="0" destOrd="2" presId="urn:microsoft.com/office/officeart/2005/8/layout/list1"/>
    <dgm:cxn modelId="{806A234A-FCD7-4D29-9666-E548B8A1544E}" srcId="{96D44A71-650A-4905-9AF0-7748B9BCF924}" destId="{22A6F970-3EB1-419B-A2C5-FD97C227B931}" srcOrd="0" destOrd="0" parTransId="{AA5815BC-B747-474E-9B69-AD09DABE107E}" sibTransId="{7800A862-81BE-41B7-8CBF-6F83B16CB45A}"/>
    <dgm:cxn modelId="{AE714D6E-66DB-46E5-8BD9-BC227C7BA6A4}" srcId="{DC3039F9-7A41-4C87-921F-EEFA5F435298}" destId="{3B0AC3D6-40CF-4FC8-B008-757537D86D43}" srcOrd="1" destOrd="0" parTransId="{176D2190-EC2B-40A7-A4BD-DFD0556F7FED}" sibTransId="{D1EFEC57-45BA-4A20-B4DF-37D3AAA5EE07}"/>
    <dgm:cxn modelId="{B6A4D771-3082-4219-83DE-4652C37ECBA0}" type="presOf" srcId="{B41CCFEC-3911-4165-9B2F-FF29F10B1966}" destId="{3B2C97E1-A747-488A-93BB-340D448B47DE}" srcOrd="0" destOrd="0" presId="urn:microsoft.com/office/officeart/2005/8/layout/list1"/>
    <dgm:cxn modelId="{C6B73F7D-BB0D-44BF-BF44-929B67FDED19}" type="presOf" srcId="{3B0AC3D6-40CF-4FC8-B008-757537D86D43}" destId="{D21B7220-4703-4864-92F2-DBEEFE82AB74}" srcOrd="0" destOrd="0" presId="urn:microsoft.com/office/officeart/2005/8/layout/list1"/>
    <dgm:cxn modelId="{DCBD7582-1DF1-4499-99CE-841E41C5E8DB}" type="presOf" srcId="{96D44A71-650A-4905-9AF0-7748B9BCF924}" destId="{77CADE87-64B7-445E-97E3-412D6063E74E}" srcOrd="0" destOrd="0" presId="urn:microsoft.com/office/officeart/2005/8/layout/list1"/>
    <dgm:cxn modelId="{0B688791-DAB0-495E-BB75-FA87CF4F7D82}" type="presOf" srcId="{FE6DD71F-2421-4ABF-8C46-ECBE96460F79}" destId="{4148D5BC-F5D8-4960-A3DB-EEE879060C19}" srcOrd="1" destOrd="0" presId="urn:microsoft.com/office/officeart/2005/8/layout/list1"/>
    <dgm:cxn modelId="{76592593-BC05-48AF-971F-F6EEC470F30F}" srcId="{96D44A71-650A-4905-9AF0-7748B9BCF924}" destId="{E134711A-86E5-468E-8B0C-A5D9B3B8F034}" srcOrd="1" destOrd="0" parTransId="{E3D89B60-A831-4578-85D0-1ABCFDA97795}" sibTransId="{AFF30516-4826-486A-B090-D8C1D25C56F5}"/>
    <dgm:cxn modelId="{D2746295-CCA6-4F21-8267-EE4723E1E0A2}" type="presOf" srcId="{FE6DD71F-2421-4ABF-8C46-ECBE96460F79}" destId="{05E5DC65-FE31-4B39-8ED6-4202237AAE50}" srcOrd="0" destOrd="0" presId="urn:microsoft.com/office/officeart/2005/8/layout/list1"/>
    <dgm:cxn modelId="{10D15895-B150-48B2-B440-7BF3F16A7E29}" type="presOf" srcId="{EA94C260-6237-4FAF-B477-7F0850E41D0F}" destId="{F5E33AFE-E8CB-4322-8E4D-BFACDADFC8CB}" srcOrd="0" destOrd="2" presId="urn:microsoft.com/office/officeart/2005/8/layout/list1"/>
    <dgm:cxn modelId="{C488A69B-C5A6-4FB3-8B3D-888326FDC167}" type="presOf" srcId="{3B0AC3D6-40CF-4FC8-B008-757537D86D43}" destId="{D7D40B75-DEE0-471F-9643-7CFED4CAB7D1}" srcOrd="1" destOrd="0" presId="urn:microsoft.com/office/officeart/2005/8/layout/list1"/>
    <dgm:cxn modelId="{476C2FA9-73D9-468C-9251-9B7F4CDCA43A}" srcId="{FE6DD71F-2421-4ABF-8C46-ECBE96460F79}" destId="{191DC334-2840-42BE-B344-687D7994AE1A}" srcOrd="2" destOrd="0" parTransId="{53A34432-912C-4AA3-B383-D0DC476BCAF8}" sibTransId="{C1F969F8-90E9-4F23-96A6-36FA45B4356D}"/>
    <dgm:cxn modelId="{CC939AAB-9303-419A-9B7D-EFAE89A6CF9E}" srcId="{FE6DD71F-2421-4ABF-8C46-ECBE96460F79}" destId="{96145708-C2A4-4F08-A608-0AAFBF0E0D0C}" srcOrd="1" destOrd="0" parTransId="{7E9FFB7E-1EA7-447E-9672-301785AA6706}" sibTransId="{B55A027C-1A4B-4624-A10A-77FA9E9AC0CB}"/>
    <dgm:cxn modelId="{BEF0AACB-5C65-4BDB-BCDD-B97A88532ADE}" type="presOf" srcId="{E134711A-86E5-468E-8B0C-A5D9B3B8F034}" destId="{F5E33AFE-E8CB-4322-8E4D-BFACDADFC8CB}" srcOrd="0" destOrd="1" presId="urn:microsoft.com/office/officeart/2005/8/layout/list1"/>
    <dgm:cxn modelId="{18272AD4-BAA9-4945-A103-0E65ADD698C4}" srcId="{DC3039F9-7A41-4C87-921F-EEFA5F435298}" destId="{FE6DD71F-2421-4ABF-8C46-ECBE96460F79}" srcOrd="2" destOrd="0" parTransId="{993F4C6F-2C65-426D-9A98-2F60232DBDFB}" sibTransId="{795F61BB-DC17-4A42-A4FF-DD20689D8103}"/>
    <dgm:cxn modelId="{470C3BE9-E3C1-4779-922D-030891AEEC78}" srcId="{FE6DD71F-2421-4ABF-8C46-ECBE96460F79}" destId="{B41CCFEC-3911-4165-9B2F-FF29F10B1966}" srcOrd="0" destOrd="0" parTransId="{091C3566-BCD7-435C-BF30-2AD26F8DE0AB}" sibTransId="{ECF86543-6823-4864-AD87-CAE231C1F32B}"/>
    <dgm:cxn modelId="{82457AEE-3308-4E22-B6BD-B0F32DF4A7F2}" type="presOf" srcId="{3A35AFD2-40F7-4C9D-AA04-E91B6EAB642F}" destId="{75566B44-7449-42A3-94E2-3F91EEAAE3C8}" srcOrd="0" destOrd="0" presId="urn:microsoft.com/office/officeart/2005/8/layout/list1"/>
    <dgm:cxn modelId="{84C70FF3-197F-4FDA-8A57-B20B4AC4C21D}" type="presOf" srcId="{96D44A71-650A-4905-9AF0-7748B9BCF924}" destId="{EF9A52AF-225D-4C95-B91B-BF06C5A30B82}" srcOrd="1" destOrd="0" presId="urn:microsoft.com/office/officeart/2005/8/layout/list1"/>
    <dgm:cxn modelId="{B6E469F9-C804-4DA8-9574-232D97C90409}" type="presOf" srcId="{96145708-C2A4-4F08-A608-0AAFBF0E0D0C}" destId="{3B2C97E1-A747-488A-93BB-340D448B47DE}" srcOrd="0" destOrd="1" presId="urn:microsoft.com/office/officeart/2005/8/layout/list1"/>
    <dgm:cxn modelId="{61B5870C-1EED-4C42-98B9-D1082AE247A2}" type="presParOf" srcId="{D94847F1-CB97-40F6-960E-9A8566291A92}" destId="{0BE19EB4-02C1-4B7A-885F-3B3931D79EC3}" srcOrd="0" destOrd="0" presId="urn:microsoft.com/office/officeart/2005/8/layout/list1"/>
    <dgm:cxn modelId="{D26DCC43-2A1A-4A78-8EF5-6C63BA65BD56}" type="presParOf" srcId="{0BE19EB4-02C1-4B7A-885F-3B3931D79EC3}" destId="{77CADE87-64B7-445E-97E3-412D6063E74E}" srcOrd="0" destOrd="0" presId="urn:microsoft.com/office/officeart/2005/8/layout/list1"/>
    <dgm:cxn modelId="{AC4FDBEA-4D36-4882-AEBA-CFDD42E046CC}" type="presParOf" srcId="{0BE19EB4-02C1-4B7A-885F-3B3931D79EC3}" destId="{EF9A52AF-225D-4C95-B91B-BF06C5A30B82}" srcOrd="1" destOrd="0" presId="urn:microsoft.com/office/officeart/2005/8/layout/list1"/>
    <dgm:cxn modelId="{6623B1EC-366F-40C8-82D5-3AC8BAE16781}" type="presParOf" srcId="{D94847F1-CB97-40F6-960E-9A8566291A92}" destId="{F135082A-7CF7-483E-B989-4FD78C5CAFE7}" srcOrd="1" destOrd="0" presId="urn:microsoft.com/office/officeart/2005/8/layout/list1"/>
    <dgm:cxn modelId="{8B707261-BD7E-454C-AC23-144412F3BC28}" type="presParOf" srcId="{D94847F1-CB97-40F6-960E-9A8566291A92}" destId="{F5E33AFE-E8CB-4322-8E4D-BFACDADFC8CB}" srcOrd="2" destOrd="0" presId="urn:microsoft.com/office/officeart/2005/8/layout/list1"/>
    <dgm:cxn modelId="{78235745-10CC-41FB-9443-81D18D79AC42}" type="presParOf" srcId="{D94847F1-CB97-40F6-960E-9A8566291A92}" destId="{F06C14B2-03BD-4DCF-B580-1A8F86944302}" srcOrd="3" destOrd="0" presId="urn:microsoft.com/office/officeart/2005/8/layout/list1"/>
    <dgm:cxn modelId="{F5EB2C5E-F748-43F1-87FA-AFA47E46D902}" type="presParOf" srcId="{D94847F1-CB97-40F6-960E-9A8566291A92}" destId="{4B373817-A7F5-42D2-B6D5-F9FEE0EA8994}" srcOrd="4" destOrd="0" presId="urn:microsoft.com/office/officeart/2005/8/layout/list1"/>
    <dgm:cxn modelId="{CBBAAB96-B5CE-483F-A7E1-A59FA93115D6}" type="presParOf" srcId="{4B373817-A7F5-42D2-B6D5-F9FEE0EA8994}" destId="{D21B7220-4703-4864-92F2-DBEEFE82AB74}" srcOrd="0" destOrd="0" presId="urn:microsoft.com/office/officeart/2005/8/layout/list1"/>
    <dgm:cxn modelId="{CBABBBC1-F0C5-422C-86E1-242D2A2F6E91}" type="presParOf" srcId="{4B373817-A7F5-42D2-B6D5-F9FEE0EA8994}" destId="{D7D40B75-DEE0-471F-9643-7CFED4CAB7D1}" srcOrd="1" destOrd="0" presId="urn:microsoft.com/office/officeart/2005/8/layout/list1"/>
    <dgm:cxn modelId="{594FBE91-DC93-466B-9E9B-24615ED9A9EA}" type="presParOf" srcId="{D94847F1-CB97-40F6-960E-9A8566291A92}" destId="{D3F44289-0475-459F-B90B-73F53D5815D1}" srcOrd="5" destOrd="0" presId="urn:microsoft.com/office/officeart/2005/8/layout/list1"/>
    <dgm:cxn modelId="{3E899EF8-3467-448F-A169-A6F581FF2D4A}" type="presParOf" srcId="{D94847F1-CB97-40F6-960E-9A8566291A92}" destId="{75566B44-7449-42A3-94E2-3F91EEAAE3C8}" srcOrd="6" destOrd="0" presId="urn:microsoft.com/office/officeart/2005/8/layout/list1"/>
    <dgm:cxn modelId="{9111E4C3-1F2F-4749-9E2C-A88177CF4F08}" type="presParOf" srcId="{D94847F1-CB97-40F6-960E-9A8566291A92}" destId="{32AD9DFC-770D-418A-A3AF-9077374A8807}" srcOrd="7" destOrd="0" presId="urn:microsoft.com/office/officeart/2005/8/layout/list1"/>
    <dgm:cxn modelId="{08FC4091-5746-4D84-A803-42D3EE35107B}" type="presParOf" srcId="{D94847F1-CB97-40F6-960E-9A8566291A92}" destId="{A1C88A4E-B3E5-4B97-98E3-E290AB325F0F}" srcOrd="8" destOrd="0" presId="urn:microsoft.com/office/officeart/2005/8/layout/list1"/>
    <dgm:cxn modelId="{FFDBED31-41BE-47FB-90E9-5D160E7F72A2}" type="presParOf" srcId="{A1C88A4E-B3E5-4B97-98E3-E290AB325F0F}" destId="{05E5DC65-FE31-4B39-8ED6-4202237AAE50}" srcOrd="0" destOrd="0" presId="urn:microsoft.com/office/officeart/2005/8/layout/list1"/>
    <dgm:cxn modelId="{45AAB090-AC9D-4E81-B460-57DC253255A3}" type="presParOf" srcId="{A1C88A4E-B3E5-4B97-98E3-E290AB325F0F}" destId="{4148D5BC-F5D8-4960-A3DB-EEE879060C19}" srcOrd="1" destOrd="0" presId="urn:microsoft.com/office/officeart/2005/8/layout/list1"/>
    <dgm:cxn modelId="{9229ADC5-66B5-499C-8790-430CBB08437F}" type="presParOf" srcId="{D94847F1-CB97-40F6-960E-9A8566291A92}" destId="{E34A9946-B6F4-4927-8B06-6DB1B929BC92}" srcOrd="9" destOrd="0" presId="urn:microsoft.com/office/officeart/2005/8/layout/list1"/>
    <dgm:cxn modelId="{ABFCBE63-E2AD-49DE-93A2-165DFDB8160F}" type="presParOf" srcId="{D94847F1-CB97-40F6-960E-9A8566291A92}" destId="{3B2C97E1-A747-488A-93BB-340D448B47D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557A9ED1-F426-4652-B06C-DC538D0E4C3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0BAFFB5-ECAE-435F-BBBD-C439759CB57E}">
      <dgm:prSet/>
      <dgm:spPr/>
      <dgm:t>
        <a:bodyPr/>
        <a:lstStyle/>
        <a:p>
          <a:r>
            <a:rPr lang="en-US"/>
            <a:t>Quản lý máy tính và mạng:</a:t>
          </a:r>
        </a:p>
      </dgm:t>
    </dgm:pt>
    <dgm:pt modelId="{A747D1E4-2734-4CA0-9599-51140B8D85FE}" type="parTrans" cxnId="{F117A228-B77F-49AB-9E4B-7D8F49C757B3}">
      <dgm:prSet/>
      <dgm:spPr/>
      <dgm:t>
        <a:bodyPr/>
        <a:lstStyle/>
        <a:p>
          <a:endParaRPr lang="en-US"/>
        </a:p>
      </dgm:t>
    </dgm:pt>
    <dgm:pt modelId="{C0CC6FB6-4DBD-4883-B793-546529A39FA8}" type="sibTrans" cxnId="{F117A228-B77F-49AB-9E4B-7D8F49C757B3}">
      <dgm:prSet/>
      <dgm:spPr/>
      <dgm:t>
        <a:bodyPr/>
        <a:lstStyle/>
        <a:p>
          <a:endParaRPr lang="en-US"/>
        </a:p>
      </dgm:t>
    </dgm:pt>
    <dgm:pt modelId="{C487CC00-EB10-4663-B380-EA150BD6A447}">
      <dgm:prSet/>
      <dgm:spPr/>
      <dgm:t>
        <a:bodyPr/>
        <a:lstStyle/>
        <a:p>
          <a:pPr>
            <a:buFontTx/>
            <a:buChar char="-"/>
          </a:pPr>
          <a:r>
            <a:rPr lang="en-US" dirty="0" err="1"/>
            <a:t>Đảm</a:t>
          </a:r>
          <a:r>
            <a:rPr lang="en-US" dirty="0"/>
            <a:t> </a:t>
          </a:r>
          <a:r>
            <a:rPr lang="en-US" dirty="0" err="1"/>
            <a:t>bảo</a:t>
          </a:r>
          <a:r>
            <a:rPr lang="en-US" dirty="0"/>
            <a:t> </a:t>
          </a:r>
          <a:r>
            <a:rPr lang="en-US" dirty="0" err="1"/>
            <a:t>hoạt</a:t>
          </a:r>
          <a:r>
            <a:rPr lang="en-US" dirty="0"/>
            <a:t> </a:t>
          </a:r>
          <a:r>
            <a:rPr lang="en-US" dirty="0" err="1"/>
            <a:t>động</a:t>
          </a:r>
          <a:r>
            <a:rPr lang="en-US" dirty="0"/>
            <a:t> </a:t>
          </a:r>
          <a:r>
            <a:rPr lang="en-US" dirty="0" err="1"/>
            <a:t>chính</a:t>
          </a:r>
          <a:r>
            <a:rPr lang="en-US" dirty="0"/>
            <a:t> </a:t>
          </a:r>
          <a:r>
            <a:rPr lang="en-US" dirty="0" err="1"/>
            <a:t>xác</a:t>
          </a:r>
          <a:r>
            <a:rPr lang="en-US" dirty="0"/>
            <a:t> </a:t>
          </a:r>
          <a:r>
            <a:rPr lang="en-US" dirty="0" err="1"/>
            <a:t>và</a:t>
          </a:r>
          <a:r>
            <a:rPr lang="en-US" dirty="0"/>
            <a:t> an </a:t>
          </a:r>
          <a:r>
            <a:rPr lang="en-US" dirty="0" err="1"/>
            <a:t>toàn</a:t>
          </a:r>
          <a:r>
            <a:rPr lang="en-US" dirty="0"/>
            <a:t> </a:t>
          </a:r>
          <a:r>
            <a:rPr lang="en-US" dirty="0" err="1"/>
            <a:t>của</a:t>
          </a:r>
          <a:r>
            <a:rPr lang="en-US" dirty="0"/>
            <a:t> </a:t>
          </a:r>
          <a:r>
            <a:rPr lang="en-US" dirty="0" err="1"/>
            <a:t>các</a:t>
          </a:r>
          <a:r>
            <a:rPr lang="en-US" dirty="0"/>
            <a:t> </a:t>
          </a:r>
          <a:r>
            <a:rPr lang="en-US" dirty="0" err="1"/>
            <a:t>cơ</a:t>
          </a:r>
          <a:r>
            <a:rPr lang="en-US" dirty="0"/>
            <a:t> </a:t>
          </a:r>
          <a:r>
            <a:rPr lang="en-US" dirty="0" err="1"/>
            <a:t>sở</a:t>
          </a:r>
          <a:r>
            <a:rPr lang="en-US" dirty="0"/>
            <a:t> </a:t>
          </a:r>
          <a:r>
            <a:rPr lang="en-US" dirty="0" err="1"/>
            <a:t>xử</a:t>
          </a:r>
          <a:r>
            <a:rPr lang="en-US" dirty="0"/>
            <a:t> </a:t>
          </a:r>
          <a:r>
            <a:rPr lang="en-US" dirty="0" err="1"/>
            <a:t>lý</a:t>
          </a:r>
          <a:r>
            <a:rPr lang="en-US" dirty="0"/>
            <a:t> </a:t>
          </a:r>
          <a:r>
            <a:rPr lang="en-US" dirty="0" err="1"/>
            <a:t>thông</a:t>
          </a:r>
          <a:r>
            <a:rPr lang="en-US" dirty="0"/>
            <a:t> tin</a:t>
          </a:r>
        </a:p>
      </dgm:t>
    </dgm:pt>
    <dgm:pt modelId="{9C0FE21D-AF5B-4346-BAE4-AF7DFEF333A7}" type="parTrans" cxnId="{88B916B2-ABDB-49D6-80E4-258FB4C57B55}">
      <dgm:prSet/>
      <dgm:spPr/>
      <dgm:t>
        <a:bodyPr/>
        <a:lstStyle/>
        <a:p>
          <a:endParaRPr lang="en-US"/>
        </a:p>
      </dgm:t>
    </dgm:pt>
    <dgm:pt modelId="{AC8E4712-FFC7-4D63-B1E5-7775D2A73928}" type="sibTrans" cxnId="{88B916B2-ABDB-49D6-80E4-258FB4C57B55}">
      <dgm:prSet/>
      <dgm:spPr/>
      <dgm:t>
        <a:bodyPr/>
        <a:lstStyle/>
        <a:p>
          <a:endParaRPr lang="en-US"/>
        </a:p>
      </dgm:t>
    </dgm:pt>
    <dgm:pt modelId="{67C14467-4E43-49CF-926F-5CF33A4D86DE}">
      <dgm:prSet/>
      <dgm:spPr/>
      <dgm:t>
        <a:bodyPr/>
        <a:lstStyle/>
        <a:p>
          <a:pPr>
            <a:buFontTx/>
            <a:buChar char="-"/>
          </a:pPr>
          <a:r>
            <a:rPr lang="en-US" dirty="0" err="1"/>
            <a:t>Giảm</a:t>
          </a:r>
          <a:r>
            <a:rPr lang="en-US" dirty="0"/>
            <a:t> </a:t>
          </a:r>
          <a:r>
            <a:rPr lang="en-US" dirty="0" err="1"/>
            <a:t>thiểu</a:t>
          </a:r>
          <a:r>
            <a:rPr lang="en-US" dirty="0"/>
            <a:t> </a:t>
          </a:r>
          <a:r>
            <a:rPr lang="en-US" dirty="0" err="1"/>
            <a:t>nguy</a:t>
          </a:r>
          <a:r>
            <a:rPr lang="en-US" dirty="0"/>
            <a:t> </a:t>
          </a:r>
          <a:r>
            <a:rPr lang="en-US" dirty="0" err="1"/>
            <a:t>cơ</a:t>
          </a:r>
          <a:r>
            <a:rPr lang="en-US" dirty="0"/>
            <a:t> </a:t>
          </a:r>
          <a:r>
            <a:rPr lang="en-US" dirty="0" err="1"/>
            <a:t>lỗi</a:t>
          </a:r>
          <a:r>
            <a:rPr lang="en-US" dirty="0"/>
            <a:t> </a:t>
          </a:r>
          <a:r>
            <a:rPr lang="en-US" dirty="0" err="1"/>
            <a:t>hệ</a:t>
          </a:r>
          <a:r>
            <a:rPr lang="en-US" dirty="0"/>
            <a:t> </a:t>
          </a:r>
          <a:r>
            <a:rPr lang="en-US" dirty="0" err="1"/>
            <a:t>thống</a:t>
          </a:r>
          <a:endParaRPr lang="en-US" dirty="0"/>
        </a:p>
      </dgm:t>
    </dgm:pt>
    <dgm:pt modelId="{3C69AB40-EE49-4897-85D2-8561DBC9DEA2}" type="parTrans" cxnId="{8366433A-6803-4C7D-A664-BB15ECEAA421}">
      <dgm:prSet/>
      <dgm:spPr/>
      <dgm:t>
        <a:bodyPr/>
        <a:lstStyle/>
        <a:p>
          <a:endParaRPr lang="en-US"/>
        </a:p>
      </dgm:t>
    </dgm:pt>
    <dgm:pt modelId="{881B39FF-EFDC-4F39-9E6E-AF19A572B6C7}" type="sibTrans" cxnId="{8366433A-6803-4C7D-A664-BB15ECEAA421}">
      <dgm:prSet/>
      <dgm:spPr/>
      <dgm:t>
        <a:bodyPr/>
        <a:lstStyle/>
        <a:p>
          <a:endParaRPr lang="en-US"/>
        </a:p>
      </dgm:t>
    </dgm:pt>
    <dgm:pt modelId="{9EDB9FBD-1BCA-4FE0-8847-7B75C0FD4F8F}">
      <dgm:prSet/>
      <dgm:spPr/>
      <dgm:t>
        <a:bodyPr/>
        <a:lstStyle/>
        <a:p>
          <a:pPr>
            <a:buFontTx/>
            <a:buChar char="-"/>
          </a:pPr>
          <a:r>
            <a:rPr lang="en-US" dirty="0" err="1"/>
            <a:t>Bảo</a:t>
          </a:r>
          <a:r>
            <a:rPr lang="en-US" dirty="0"/>
            <a:t> </a:t>
          </a:r>
          <a:r>
            <a:rPr lang="en-US" dirty="0" err="1"/>
            <a:t>vệ</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thông</a:t>
          </a:r>
          <a:r>
            <a:rPr lang="en-US" dirty="0"/>
            <a:t> tin</a:t>
          </a:r>
        </a:p>
      </dgm:t>
    </dgm:pt>
    <dgm:pt modelId="{695D18A5-83BB-4BCF-90DC-EA8C42B9F110}" type="parTrans" cxnId="{0006FCD7-E356-453E-9530-13DCED82F01F}">
      <dgm:prSet/>
      <dgm:spPr/>
      <dgm:t>
        <a:bodyPr/>
        <a:lstStyle/>
        <a:p>
          <a:endParaRPr lang="en-US"/>
        </a:p>
      </dgm:t>
    </dgm:pt>
    <dgm:pt modelId="{3FB64237-8FB1-4C08-AB83-81E37EA12E74}" type="sibTrans" cxnId="{0006FCD7-E356-453E-9530-13DCED82F01F}">
      <dgm:prSet/>
      <dgm:spPr/>
      <dgm:t>
        <a:bodyPr/>
        <a:lstStyle/>
        <a:p>
          <a:endParaRPr lang="en-US"/>
        </a:p>
      </dgm:t>
    </dgm:pt>
    <dgm:pt modelId="{8C02573F-4F64-42C7-A1CA-FF692685F2A1}">
      <dgm:prSet/>
      <dgm:spPr/>
      <dgm:t>
        <a:bodyPr/>
        <a:lstStyle/>
        <a:p>
          <a:pPr>
            <a:buFontTx/>
            <a:buChar char="-"/>
          </a:pPr>
          <a:r>
            <a:rPr lang="en-US" dirty="0"/>
            <a:t>Duy </a:t>
          </a:r>
          <a:r>
            <a:rPr lang="en-US" dirty="0" err="1"/>
            <a:t>trì</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và</a:t>
          </a:r>
          <a:r>
            <a:rPr lang="en-US" dirty="0"/>
            <a:t> </a:t>
          </a:r>
          <a:r>
            <a:rPr lang="en-US" dirty="0" err="1"/>
            <a:t>tính</a:t>
          </a:r>
          <a:r>
            <a:rPr lang="en-US" dirty="0"/>
            <a:t> </a:t>
          </a:r>
          <a:r>
            <a:rPr lang="en-US" dirty="0" err="1"/>
            <a:t>sẵn</a:t>
          </a:r>
          <a:r>
            <a:rPr lang="en-US" dirty="0"/>
            <a:t> </a:t>
          </a:r>
          <a:r>
            <a:rPr lang="en-US" dirty="0" err="1"/>
            <a:t>sàng</a:t>
          </a:r>
          <a:r>
            <a:rPr lang="en-US" dirty="0"/>
            <a:t> </a:t>
          </a:r>
          <a:r>
            <a:rPr lang="en-US" dirty="0" err="1"/>
            <a:t>của</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và</a:t>
          </a:r>
          <a:r>
            <a:rPr lang="en-US" dirty="0"/>
            <a:t> </a:t>
          </a:r>
          <a:r>
            <a:rPr lang="en-US" dirty="0" err="1"/>
            <a:t>truyền</a:t>
          </a:r>
          <a:r>
            <a:rPr lang="en-US" dirty="0"/>
            <a:t> </a:t>
          </a:r>
          <a:r>
            <a:rPr lang="en-US" dirty="0" err="1"/>
            <a:t>thông</a:t>
          </a:r>
          <a:endParaRPr lang="en-US" dirty="0"/>
        </a:p>
      </dgm:t>
    </dgm:pt>
    <dgm:pt modelId="{254CF6AE-BCD3-4EA2-947D-86F08E79E21F}" type="parTrans" cxnId="{644965B1-7356-4675-8AC0-8E8A58E9EDF6}">
      <dgm:prSet/>
      <dgm:spPr/>
      <dgm:t>
        <a:bodyPr/>
        <a:lstStyle/>
        <a:p>
          <a:endParaRPr lang="en-US"/>
        </a:p>
      </dgm:t>
    </dgm:pt>
    <dgm:pt modelId="{DA2161CC-A33C-49FF-A32D-BBEEAEA03F03}" type="sibTrans" cxnId="{644965B1-7356-4675-8AC0-8E8A58E9EDF6}">
      <dgm:prSet/>
      <dgm:spPr/>
      <dgm:t>
        <a:bodyPr/>
        <a:lstStyle/>
        <a:p>
          <a:endParaRPr lang="en-US"/>
        </a:p>
      </dgm:t>
    </dgm:pt>
    <dgm:pt modelId="{326EC9A4-1686-4076-9775-9991A583CD87}">
      <dgm:prSet/>
      <dgm:spPr/>
      <dgm:t>
        <a:bodyPr/>
        <a:lstStyle/>
        <a:p>
          <a:pPr>
            <a:buFontTx/>
            <a:buChar char="-"/>
          </a:pPr>
          <a:r>
            <a:rPr lang="en-US"/>
            <a:t>Đảm bảo an toàn thông tin trong mạng và bảo vệ cơ sở hạ tầng hỗ trợ</a:t>
          </a:r>
        </a:p>
      </dgm:t>
    </dgm:pt>
    <dgm:pt modelId="{3AA155E5-1FC1-4E18-A7F1-D5F8ADEC92B1}" type="parTrans" cxnId="{E49E77A3-C7F3-49D8-9F05-AEF47729A299}">
      <dgm:prSet/>
      <dgm:spPr/>
      <dgm:t>
        <a:bodyPr/>
        <a:lstStyle/>
        <a:p>
          <a:endParaRPr lang="en-US"/>
        </a:p>
      </dgm:t>
    </dgm:pt>
    <dgm:pt modelId="{283A81AD-C82C-427C-B9EC-7D270937946B}" type="sibTrans" cxnId="{E49E77A3-C7F3-49D8-9F05-AEF47729A299}">
      <dgm:prSet/>
      <dgm:spPr/>
      <dgm:t>
        <a:bodyPr/>
        <a:lstStyle/>
        <a:p>
          <a:endParaRPr lang="en-US"/>
        </a:p>
      </dgm:t>
    </dgm:pt>
    <dgm:pt modelId="{DE6CB8CA-6763-4FD7-BF18-A85DC2C6F4FF}">
      <dgm:prSet/>
      <dgm:spPr/>
      <dgm:t>
        <a:bodyPr/>
        <a:lstStyle/>
        <a:p>
          <a:pPr>
            <a:buFontTx/>
            <a:buChar char="-"/>
          </a:pPr>
          <a:r>
            <a:rPr lang="en-US" dirty="0" err="1"/>
            <a:t>Ngăn</a:t>
          </a:r>
          <a:r>
            <a:rPr lang="en-US" dirty="0"/>
            <a:t> </a:t>
          </a:r>
          <a:r>
            <a:rPr lang="en-US" dirty="0" err="1"/>
            <a:t>ngừa</a:t>
          </a:r>
          <a:r>
            <a:rPr lang="en-US" dirty="0"/>
            <a:t> </a:t>
          </a:r>
          <a:r>
            <a:rPr lang="en-US" dirty="0" err="1"/>
            <a:t>thiệt</a:t>
          </a:r>
          <a:r>
            <a:rPr lang="en-US" dirty="0"/>
            <a:t> </a:t>
          </a:r>
          <a:r>
            <a:rPr lang="en-US" dirty="0" err="1"/>
            <a:t>hại</a:t>
          </a:r>
          <a:r>
            <a:rPr lang="en-US" dirty="0"/>
            <a:t> </a:t>
          </a:r>
          <a:r>
            <a:rPr lang="en-US" dirty="0" err="1"/>
            <a:t>tài</a:t>
          </a:r>
          <a:r>
            <a:rPr lang="en-US" dirty="0"/>
            <a:t> </a:t>
          </a:r>
          <a:r>
            <a:rPr lang="en-US" dirty="0" err="1"/>
            <a:t>sản</a:t>
          </a:r>
          <a:r>
            <a:rPr lang="en-US" dirty="0"/>
            <a:t> </a:t>
          </a:r>
          <a:r>
            <a:rPr lang="en-US" dirty="0" err="1"/>
            <a:t>và</a:t>
          </a:r>
          <a:r>
            <a:rPr lang="en-US" dirty="0"/>
            <a:t> </a:t>
          </a:r>
          <a:r>
            <a:rPr lang="en-US" dirty="0" err="1"/>
            <a:t>gián</a:t>
          </a:r>
          <a:r>
            <a:rPr lang="en-US" dirty="0"/>
            <a:t> </a:t>
          </a:r>
          <a:r>
            <a:rPr lang="en-US" dirty="0" err="1"/>
            <a:t>đoạn</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endParaRPr lang="en-US" dirty="0"/>
        </a:p>
      </dgm:t>
    </dgm:pt>
    <dgm:pt modelId="{4B849573-3081-4411-9AE7-97FEFABDD0B9}" type="parTrans" cxnId="{7428C49D-2035-420A-B05E-8503C7C875D3}">
      <dgm:prSet/>
      <dgm:spPr/>
      <dgm:t>
        <a:bodyPr/>
        <a:lstStyle/>
        <a:p>
          <a:endParaRPr lang="en-US"/>
        </a:p>
      </dgm:t>
    </dgm:pt>
    <dgm:pt modelId="{4E370E02-FD56-4201-9975-A1D48C317301}" type="sibTrans" cxnId="{7428C49D-2035-420A-B05E-8503C7C875D3}">
      <dgm:prSet/>
      <dgm:spPr/>
      <dgm:t>
        <a:bodyPr/>
        <a:lstStyle/>
        <a:p>
          <a:endParaRPr lang="en-US"/>
        </a:p>
      </dgm:t>
    </dgm:pt>
    <dgm:pt modelId="{98C8C9AD-CE1E-48EE-8424-473DEC80EA0C}">
      <dgm:prSet/>
      <dgm:spPr/>
      <dgm:t>
        <a:bodyPr/>
        <a:lstStyle/>
        <a:p>
          <a:pPr>
            <a:buFontTx/>
            <a:buChar char="-"/>
          </a:pPr>
          <a:r>
            <a:rPr lang="en-US" dirty="0" err="1"/>
            <a:t>Ngăn</a:t>
          </a:r>
          <a:r>
            <a:rPr lang="en-US" dirty="0"/>
            <a:t> </a:t>
          </a:r>
          <a:r>
            <a:rPr lang="en-US" dirty="0" err="1"/>
            <a:t>ngừa</a:t>
          </a:r>
          <a:r>
            <a:rPr lang="en-US" dirty="0"/>
            <a:t> </a:t>
          </a:r>
          <a:r>
            <a:rPr lang="en-US" dirty="0" err="1"/>
            <a:t>mất</a:t>
          </a:r>
          <a:r>
            <a:rPr lang="en-US" dirty="0"/>
            <a:t> </a:t>
          </a:r>
          <a:r>
            <a:rPr lang="en-US" dirty="0" err="1"/>
            <a:t>mát</a:t>
          </a:r>
          <a:r>
            <a:rPr lang="en-US" dirty="0"/>
            <a:t>, </a:t>
          </a:r>
          <a:r>
            <a:rPr lang="en-US" dirty="0" err="1"/>
            <a:t>sửa</a:t>
          </a:r>
          <a:r>
            <a:rPr lang="en-US" dirty="0"/>
            <a:t> </a:t>
          </a:r>
          <a:r>
            <a:rPr lang="en-US" dirty="0" err="1"/>
            <a:t>đổi</a:t>
          </a:r>
          <a:r>
            <a:rPr lang="en-US" dirty="0"/>
            <a:t> </a:t>
          </a:r>
          <a:r>
            <a:rPr lang="en-US" dirty="0" err="1"/>
            <a:t>hoặc</a:t>
          </a:r>
          <a:r>
            <a:rPr lang="en-US" dirty="0"/>
            <a:t> </a:t>
          </a:r>
          <a:r>
            <a:rPr lang="en-US" dirty="0" err="1"/>
            <a:t>lạm</a:t>
          </a:r>
          <a:r>
            <a:rPr lang="en-US" dirty="0"/>
            <a:t> </a:t>
          </a:r>
          <a:r>
            <a:rPr lang="en-US" dirty="0" err="1"/>
            <a:t>dụng</a:t>
          </a:r>
          <a:r>
            <a:rPr lang="en-US" dirty="0"/>
            <a:t> </a:t>
          </a:r>
          <a:r>
            <a:rPr lang="en-US" dirty="0" err="1"/>
            <a:t>thông</a:t>
          </a:r>
          <a:r>
            <a:rPr lang="en-US" dirty="0"/>
            <a:t> tin </a:t>
          </a:r>
          <a:r>
            <a:rPr lang="en-US" dirty="0" err="1"/>
            <a:t>trao</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tổ</a:t>
          </a:r>
          <a:r>
            <a:rPr lang="en-US" dirty="0"/>
            <a:t> </a:t>
          </a:r>
          <a:r>
            <a:rPr lang="en-US" dirty="0" err="1"/>
            <a:t>chức</a:t>
          </a:r>
          <a:endParaRPr lang="en-US" dirty="0"/>
        </a:p>
      </dgm:t>
    </dgm:pt>
    <dgm:pt modelId="{2FA35AA3-3660-48CF-B4F0-F28F1BE62847}" type="parTrans" cxnId="{61B3AB70-7CFD-4829-957A-59C733648266}">
      <dgm:prSet/>
      <dgm:spPr/>
      <dgm:t>
        <a:bodyPr/>
        <a:lstStyle/>
        <a:p>
          <a:endParaRPr lang="en-US"/>
        </a:p>
      </dgm:t>
    </dgm:pt>
    <dgm:pt modelId="{6B1074BF-778E-4EF1-9175-8B22076B10A5}" type="sibTrans" cxnId="{61B3AB70-7CFD-4829-957A-59C733648266}">
      <dgm:prSet/>
      <dgm:spPr/>
      <dgm:t>
        <a:bodyPr/>
        <a:lstStyle/>
        <a:p>
          <a:endParaRPr lang="en-US"/>
        </a:p>
      </dgm:t>
    </dgm:pt>
    <dgm:pt modelId="{3184977F-8A60-4F6E-A946-0E00469DF346}">
      <dgm:prSet/>
      <dgm:spPr/>
      <dgm:t>
        <a:bodyPr/>
        <a:lstStyle/>
        <a:p>
          <a:r>
            <a:rPr lang="en-US"/>
            <a:t>Phân loại và kiểm soát tài sản:</a:t>
          </a:r>
        </a:p>
      </dgm:t>
    </dgm:pt>
    <dgm:pt modelId="{27BAA1CA-0ABD-4F9C-BF38-EFA586B31D3D}" type="parTrans" cxnId="{B663C71F-B4CF-4484-BCF7-0A3A9484BE5B}">
      <dgm:prSet/>
      <dgm:spPr/>
      <dgm:t>
        <a:bodyPr/>
        <a:lstStyle/>
        <a:p>
          <a:endParaRPr lang="en-US"/>
        </a:p>
      </dgm:t>
    </dgm:pt>
    <dgm:pt modelId="{98543A1E-1A0B-481D-A302-FE262FF85EE9}" type="sibTrans" cxnId="{B663C71F-B4CF-4484-BCF7-0A3A9484BE5B}">
      <dgm:prSet/>
      <dgm:spPr/>
      <dgm:t>
        <a:bodyPr/>
        <a:lstStyle/>
        <a:p>
          <a:endParaRPr lang="en-US"/>
        </a:p>
      </dgm:t>
    </dgm:pt>
    <dgm:pt modelId="{C72A8A0C-DF64-46FA-B7CA-DADE87327823}">
      <dgm:prSet/>
      <dgm:spPr/>
      <dgm:t>
        <a:bodyPr/>
        <a:lstStyle/>
        <a:p>
          <a:pPr>
            <a:buFontTx/>
            <a:buChar char="-"/>
          </a:pPr>
          <a:r>
            <a:rPr lang="en-US" dirty="0"/>
            <a:t>Duy </a:t>
          </a:r>
          <a:r>
            <a:rPr lang="en-US" dirty="0" err="1"/>
            <a:t>trì</a:t>
          </a:r>
          <a:r>
            <a:rPr lang="en-US" dirty="0"/>
            <a:t> </a:t>
          </a:r>
          <a:r>
            <a:rPr lang="en-US" dirty="0" err="1"/>
            <a:t>sự</a:t>
          </a:r>
          <a:r>
            <a:rPr lang="en-US" dirty="0"/>
            <a:t> </a:t>
          </a:r>
          <a:r>
            <a:rPr lang="en-US" dirty="0" err="1"/>
            <a:t>bảo</a:t>
          </a:r>
          <a:r>
            <a:rPr lang="en-US" dirty="0"/>
            <a:t> </a:t>
          </a:r>
          <a:r>
            <a:rPr lang="en-US" dirty="0" err="1"/>
            <a:t>vệ</a:t>
          </a:r>
          <a:r>
            <a:rPr lang="en-US" dirty="0"/>
            <a:t> </a:t>
          </a:r>
          <a:r>
            <a:rPr lang="en-US" dirty="0" err="1"/>
            <a:t>thích</a:t>
          </a:r>
          <a:r>
            <a:rPr lang="en-US" dirty="0"/>
            <a:t> </a:t>
          </a:r>
          <a:r>
            <a:rPr lang="en-US" dirty="0" err="1"/>
            <a:t>hợp</a:t>
          </a:r>
          <a:r>
            <a:rPr lang="en-US" dirty="0"/>
            <a:t> </a:t>
          </a:r>
          <a:r>
            <a:rPr lang="en-US" dirty="0" err="1"/>
            <a:t>đối</a:t>
          </a:r>
          <a:r>
            <a:rPr lang="en-US" dirty="0"/>
            <a:t> </a:t>
          </a:r>
          <a:r>
            <a:rPr lang="en-US" dirty="0" err="1"/>
            <a:t>với</a:t>
          </a:r>
          <a:r>
            <a:rPr lang="en-US" dirty="0"/>
            <a:t> </a:t>
          </a:r>
          <a:r>
            <a:rPr lang="en-US" dirty="0" err="1"/>
            <a:t>tài</a:t>
          </a:r>
          <a:r>
            <a:rPr lang="en-US" dirty="0"/>
            <a:t> </a:t>
          </a:r>
          <a:r>
            <a:rPr lang="en-US" dirty="0" err="1"/>
            <a:t>sản</a:t>
          </a:r>
          <a:r>
            <a:rPr lang="en-US" dirty="0"/>
            <a:t> </a:t>
          </a:r>
          <a:r>
            <a:rPr lang="en-US" dirty="0" err="1"/>
            <a:t>của</a:t>
          </a:r>
          <a:r>
            <a:rPr lang="en-US" dirty="0"/>
            <a:t> </a:t>
          </a:r>
          <a:r>
            <a:rPr lang="en-US" dirty="0" err="1"/>
            <a:t>công</a:t>
          </a:r>
          <a:r>
            <a:rPr lang="en-US" dirty="0"/>
            <a:t> ty </a:t>
          </a:r>
          <a:r>
            <a:rPr lang="en-US" dirty="0" err="1"/>
            <a:t>và</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tài</a:t>
          </a:r>
          <a:r>
            <a:rPr lang="en-US" dirty="0"/>
            <a:t> </a:t>
          </a:r>
          <a:r>
            <a:rPr lang="en-US" dirty="0" err="1"/>
            <a:t>sản</a:t>
          </a:r>
          <a:r>
            <a:rPr lang="en-US" dirty="0"/>
            <a:t> </a:t>
          </a:r>
          <a:r>
            <a:rPr lang="en-US" dirty="0" err="1"/>
            <a:t>thông</a:t>
          </a:r>
          <a:r>
            <a:rPr lang="en-US" dirty="0"/>
            <a:t> tin </a:t>
          </a:r>
          <a:r>
            <a:rPr lang="en-US" dirty="0" err="1"/>
            <a:t>nhận</a:t>
          </a:r>
          <a:r>
            <a:rPr lang="en-US" dirty="0"/>
            <a:t> </a:t>
          </a:r>
          <a:r>
            <a:rPr lang="en-US" dirty="0" err="1"/>
            <a:t>được</a:t>
          </a:r>
          <a:r>
            <a:rPr lang="en-US" dirty="0"/>
            <a:t> </a:t>
          </a:r>
          <a:r>
            <a:rPr lang="en-US" dirty="0" err="1"/>
            <a:t>mức</a:t>
          </a:r>
          <a:r>
            <a:rPr lang="en-US" dirty="0"/>
            <a:t> </a:t>
          </a:r>
          <a:r>
            <a:rPr lang="en-US" dirty="0" err="1"/>
            <a:t>độ</a:t>
          </a:r>
          <a:r>
            <a:rPr lang="en-US" dirty="0"/>
            <a:t> </a:t>
          </a:r>
          <a:r>
            <a:rPr lang="en-US" dirty="0" err="1"/>
            <a:t>bảo</a:t>
          </a:r>
          <a:r>
            <a:rPr lang="en-US" dirty="0"/>
            <a:t> </a:t>
          </a:r>
          <a:r>
            <a:rPr lang="en-US" dirty="0" err="1"/>
            <a:t>vệ</a:t>
          </a:r>
          <a:r>
            <a:rPr lang="en-US" dirty="0"/>
            <a:t> </a:t>
          </a:r>
          <a:r>
            <a:rPr lang="en-US" dirty="0" err="1"/>
            <a:t>phù</a:t>
          </a:r>
          <a:r>
            <a:rPr lang="en-US" dirty="0"/>
            <a:t> </a:t>
          </a:r>
          <a:r>
            <a:rPr lang="en-US" dirty="0" err="1"/>
            <a:t>hợp</a:t>
          </a:r>
          <a:endParaRPr lang="en-US" dirty="0"/>
        </a:p>
      </dgm:t>
    </dgm:pt>
    <dgm:pt modelId="{FF59FC38-C0F2-4C1F-8AA9-89DE326E893C}" type="parTrans" cxnId="{CAF54897-B7DE-4D58-BA2D-97E3C8A8F4F7}">
      <dgm:prSet/>
      <dgm:spPr/>
      <dgm:t>
        <a:bodyPr/>
        <a:lstStyle/>
        <a:p>
          <a:endParaRPr lang="en-US"/>
        </a:p>
      </dgm:t>
    </dgm:pt>
    <dgm:pt modelId="{0BFA15EF-95D9-49D8-AEB5-CF1F4E214BA1}" type="sibTrans" cxnId="{CAF54897-B7DE-4D58-BA2D-97E3C8A8F4F7}">
      <dgm:prSet/>
      <dgm:spPr/>
      <dgm:t>
        <a:bodyPr/>
        <a:lstStyle/>
        <a:p>
          <a:endParaRPr lang="en-US"/>
        </a:p>
      </dgm:t>
    </dgm:pt>
    <dgm:pt modelId="{B4EC8231-35A1-46F8-B27F-8B802565B05C}">
      <dgm:prSet/>
      <dgm:spPr/>
      <dgm:t>
        <a:bodyPr/>
        <a:lstStyle/>
        <a:p>
          <a:r>
            <a:rPr lang="en-US"/>
            <a:t>Chính sách bảo mật:</a:t>
          </a:r>
        </a:p>
      </dgm:t>
    </dgm:pt>
    <dgm:pt modelId="{4A8EA04C-A1D7-4EA7-8136-CA642687222C}" type="parTrans" cxnId="{D0E41A77-262F-4169-BF2F-3A969D29CDAF}">
      <dgm:prSet/>
      <dgm:spPr/>
      <dgm:t>
        <a:bodyPr/>
        <a:lstStyle/>
        <a:p>
          <a:endParaRPr lang="en-US"/>
        </a:p>
      </dgm:t>
    </dgm:pt>
    <dgm:pt modelId="{A194E9EB-6698-42BD-A4FD-66747CFA95AA}" type="sibTrans" cxnId="{D0E41A77-262F-4169-BF2F-3A969D29CDAF}">
      <dgm:prSet/>
      <dgm:spPr/>
      <dgm:t>
        <a:bodyPr/>
        <a:lstStyle/>
        <a:p>
          <a:endParaRPr lang="en-US"/>
        </a:p>
      </dgm:t>
    </dgm:pt>
    <dgm:pt modelId="{0C74E412-FF71-4F16-B4BD-5DEB5EC33671}">
      <dgm:prSet/>
      <dgm:spPr/>
      <dgm:t>
        <a:bodyPr/>
        <a:lstStyle/>
        <a:p>
          <a:pPr>
            <a:buFontTx/>
            <a:buChar char="-"/>
          </a:pPr>
          <a:r>
            <a:rPr lang="en-US" dirty="0" err="1"/>
            <a:t>Đưa</a:t>
          </a:r>
          <a:r>
            <a:rPr lang="en-US" dirty="0"/>
            <a:t> </a:t>
          </a:r>
          <a:r>
            <a:rPr lang="en-US" dirty="0" err="1"/>
            <a:t>ra</a:t>
          </a:r>
          <a:r>
            <a:rPr lang="en-US" dirty="0"/>
            <a:t> </a:t>
          </a:r>
          <a:r>
            <a:rPr lang="en-US" dirty="0" err="1"/>
            <a:t>định</a:t>
          </a:r>
          <a:r>
            <a:rPr lang="en-US" dirty="0"/>
            <a:t> </a:t>
          </a:r>
          <a:r>
            <a:rPr lang="en-US" dirty="0" err="1"/>
            <a:t>hướng</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hỗ</a:t>
          </a:r>
          <a:r>
            <a:rPr lang="en-US" dirty="0"/>
            <a:t> </a:t>
          </a:r>
          <a:r>
            <a:rPr lang="en-US" dirty="0" err="1"/>
            <a:t>trợ</a:t>
          </a:r>
          <a:r>
            <a:rPr lang="en-US" dirty="0"/>
            <a:t> </a:t>
          </a:r>
          <a:r>
            <a:rPr lang="en-US" dirty="0" err="1"/>
            <a:t>về</a:t>
          </a:r>
          <a:r>
            <a:rPr lang="en-US" dirty="0"/>
            <a:t> an </a:t>
          </a:r>
          <a:r>
            <a:rPr lang="en-US" dirty="0" err="1"/>
            <a:t>toàn</a:t>
          </a:r>
          <a:r>
            <a:rPr lang="en-US" dirty="0"/>
            <a:t> </a:t>
          </a:r>
          <a:r>
            <a:rPr lang="en-US" dirty="0" err="1"/>
            <a:t>thông</a:t>
          </a:r>
          <a:r>
            <a:rPr lang="en-US" dirty="0"/>
            <a:t> tin</a:t>
          </a:r>
        </a:p>
      </dgm:t>
    </dgm:pt>
    <dgm:pt modelId="{CE3A5C51-C656-429A-9A09-1D27CDC7F3A1}" type="parTrans" cxnId="{73B01250-2BDC-461F-B620-5B19DEDF53AE}">
      <dgm:prSet/>
      <dgm:spPr/>
      <dgm:t>
        <a:bodyPr/>
        <a:lstStyle/>
        <a:p>
          <a:endParaRPr lang="en-US"/>
        </a:p>
      </dgm:t>
    </dgm:pt>
    <dgm:pt modelId="{C4738900-3235-4333-BFB1-0E70DD1CB075}" type="sibTrans" cxnId="{73B01250-2BDC-461F-B620-5B19DEDF53AE}">
      <dgm:prSet/>
      <dgm:spPr/>
      <dgm:t>
        <a:bodyPr/>
        <a:lstStyle/>
        <a:p>
          <a:endParaRPr lang="en-US"/>
        </a:p>
      </dgm:t>
    </dgm:pt>
    <dgm:pt modelId="{651F6E9C-B7B0-4CAA-A3E2-00CCFFAD6F04}" type="pres">
      <dgm:prSet presAssocID="{557A9ED1-F426-4652-B06C-DC538D0E4C34}" presName="linear" presStyleCnt="0">
        <dgm:presLayoutVars>
          <dgm:dir/>
          <dgm:animLvl val="lvl"/>
          <dgm:resizeHandles val="exact"/>
        </dgm:presLayoutVars>
      </dgm:prSet>
      <dgm:spPr/>
    </dgm:pt>
    <dgm:pt modelId="{D2D97F60-6E8A-4BB3-B58E-2C92E6FF2099}" type="pres">
      <dgm:prSet presAssocID="{D0BAFFB5-ECAE-435F-BBBD-C439759CB57E}" presName="parentLin" presStyleCnt="0"/>
      <dgm:spPr/>
    </dgm:pt>
    <dgm:pt modelId="{08291DE1-8DA1-43C7-AE27-F99F7C2C0AB7}" type="pres">
      <dgm:prSet presAssocID="{D0BAFFB5-ECAE-435F-BBBD-C439759CB57E}" presName="parentLeftMargin" presStyleLbl="node1" presStyleIdx="0" presStyleCnt="3"/>
      <dgm:spPr/>
    </dgm:pt>
    <dgm:pt modelId="{B2E3F026-D12A-4386-A831-EE00E74A2299}" type="pres">
      <dgm:prSet presAssocID="{D0BAFFB5-ECAE-435F-BBBD-C439759CB57E}" presName="parentText" presStyleLbl="node1" presStyleIdx="0" presStyleCnt="3">
        <dgm:presLayoutVars>
          <dgm:chMax val="0"/>
          <dgm:bulletEnabled val="1"/>
        </dgm:presLayoutVars>
      </dgm:prSet>
      <dgm:spPr/>
    </dgm:pt>
    <dgm:pt modelId="{5EB3AFC0-90FE-4029-A560-31B9ECC0B35D}" type="pres">
      <dgm:prSet presAssocID="{D0BAFFB5-ECAE-435F-BBBD-C439759CB57E}" presName="negativeSpace" presStyleCnt="0"/>
      <dgm:spPr/>
    </dgm:pt>
    <dgm:pt modelId="{0B79CEE9-66D1-441E-BAEB-BF67AB653DDD}" type="pres">
      <dgm:prSet presAssocID="{D0BAFFB5-ECAE-435F-BBBD-C439759CB57E}" presName="childText" presStyleLbl="conFgAcc1" presStyleIdx="0" presStyleCnt="3">
        <dgm:presLayoutVars>
          <dgm:bulletEnabled val="1"/>
        </dgm:presLayoutVars>
      </dgm:prSet>
      <dgm:spPr/>
    </dgm:pt>
    <dgm:pt modelId="{1FEFB9FB-6D93-4F9F-A207-4E483833B7D2}" type="pres">
      <dgm:prSet presAssocID="{C0CC6FB6-4DBD-4883-B793-546529A39FA8}" presName="spaceBetweenRectangles" presStyleCnt="0"/>
      <dgm:spPr/>
    </dgm:pt>
    <dgm:pt modelId="{DD950600-F2E6-41AA-BA27-4ABE9B837EFA}" type="pres">
      <dgm:prSet presAssocID="{3184977F-8A60-4F6E-A946-0E00469DF346}" presName="parentLin" presStyleCnt="0"/>
      <dgm:spPr/>
    </dgm:pt>
    <dgm:pt modelId="{02D9CC67-3F1E-47B8-BB17-7792FA7FDAF5}" type="pres">
      <dgm:prSet presAssocID="{3184977F-8A60-4F6E-A946-0E00469DF346}" presName="parentLeftMargin" presStyleLbl="node1" presStyleIdx="0" presStyleCnt="3"/>
      <dgm:spPr/>
    </dgm:pt>
    <dgm:pt modelId="{4D522D87-CA41-43F8-A712-E05CB8C0A60B}" type="pres">
      <dgm:prSet presAssocID="{3184977F-8A60-4F6E-A946-0E00469DF346}" presName="parentText" presStyleLbl="node1" presStyleIdx="1" presStyleCnt="3">
        <dgm:presLayoutVars>
          <dgm:chMax val="0"/>
          <dgm:bulletEnabled val="1"/>
        </dgm:presLayoutVars>
      </dgm:prSet>
      <dgm:spPr/>
    </dgm:pt>
    <dgm:pt modelId="{88B9D310-40F3-4609-AD68-04CBE1B498D5}" type="pres">
      <dgm:prSet presAssocID="{3184977F-8A60-4F6E-A946-0E00469DF346}" presName="negativeSpace" presStyleCnt="0"/>
      <dgm:spPr/>
    </dgm:pt>
    <dgm:pt modelId="{CB963161-A9A1-49AC-9211-749A926763B1}" type="pres">
      <dgm:prSet presAssocID="{3184977F-8A60-4F6E-A946-0E00469DF346}" presName="childText" presStyleLbl="conFgAcc1" presStyleIdx="1" presStyleCnt="3">
        <dgm:presLayoutVars>
          <dgm:bulletEnabled val="1"/>
        </dgm:presLayoutVars>
      </dgm:prSet>
      <dgm:spPr/>
    </dgm:pt>
    <dgm:pt modelId="{473082A2-46A8-449F-BA3E-DAD4999AA31C}" type="pres">
      <dgm:prSet presAssocID="{98543A1E-1A0B-481D-A302-FE262FF85EE9}" presName="spaceBetweenRectangles" presStyleCnt="0"/>
      <dgm:spPr/>
    </dgm:pt>
    <dgm:pt modelId="{01108A05-293D-49C8-B711-D8C7A0F09154}" type="pres">
      <dgm:prSet presAssocID="{B4EC8231-35A1-46F8-B27F-8B802565B05C}" presName="parentLin" presStyleCnt="0"/>
      <dgm:spPr/>
    </dgm:pt>
    <dgm:pt modelId="{8158E984-F166-40ED-A81B-1FFA68B0CE9D}" type="pres">
      <dgm:prSet presAssocID="{B4EC8231-35A1-46F8-B27F-8B802565B05C}" presName="parentLeftMargin" presStyleLbl="node1" presStyleIdx="1" presStyleCnt="3"/>
      <dgm:spPr/>
    </dgm:pt>
    <dgm:pt modelId="{F0E05F60-F7C2-4365-BB10-76E3EC4EF4FB}" type="pres">
      <dgm:prSet presAssocID="{B4EC8231-35A1-46F8-B27F-8B802565B05C}" presName="parentText" presStyleLbl="node1" presStyleIdx="2" presStyleCnt="3">
        <dgm:presLayoutVars>
          <dgm:chMax val="0"/>
          <dgm:bulletEnabled val="1"/>
        </dgm:presLayoutVars>
      </dgm:prSet>
      <dgm:spPr/>
    </dgm:pt>
    <dgm:pt modelId="{4C66ED31-8C61-4E0F-A7E2-78CC7B3B2387}" type="pres">
      <dgm:prSet presAssocID="{B4EC8231-35A1-46F8-B27F-8B802565B05C}" presName="negativeSpace" presStyleCnt="0"/>
      <dgm:spPr/>
    </dgm:pt>
    <dgm:pt modelId="{9EEA5A9D-95AD-441C-9141-328B9D6DCE60}" type="pres">
      <dgm:prSet presAssocID="{B4EC8231-35A1-46F8-B27F-8B802565B05C}" presName="childText" presStyleLbl="conFgAcc1" presStyleIdx="2" presStyleCnt="3">
        <dgm:presLayoutVars>
          <dgm:bulletEnabled val="1"/>
        </dgm:presLayoutVars>
      </dgm:prSet>
      <dgm:spPr/>
    </dgm:pt>
  </dgm:ptLst>
  <dgm:cxnLst>
    <dgm:cxn modelId="{B3A2D610-532A-4EB9-8ECC-E51E5282FADA}" type="presOf" srcId="{C487CC00-EB10-4663-B380-EA150BD6A447}" destId="{0B79CEE9-66D1-441E-BAEB-BF67AB653DDD}" srcOrd="0" destOrd="0" presId="urn:microsoft.com/office/officeart/2005/8/layout/list1"/>
    <dgm:cxn modelId="{B663C71F-B4CF-4484-BCF7-0A3A9484BE5B}" srcId="{557A9ED1-F426-4652-B06C-DC538D0E4C34}" destId="{3184977F-8A60-4F6E-A946-0E00469DF346}" srcOrd="1" destOrd="0" parTransId="{27BAA1CA-0ABD-4F9C-BF38-EFA586B31D3D}" sibTransId="{98543A1E-1A0B-481D-A302-FE262FF85EE9}"/>
    <dgm:cxn modelId="{F4C8B326-6D03-4241-BE1C-240F00A8EE34}" type="presOf" srcId="{C72A8A0C-DF64-46FA-B7CA-DADE87327823}" destId="{CB963161-A9A1-49AC-9211-749A926763B1}" srcOrd="0" destOrd="0" presId="urn:microsoft.com/office/officeart/2005/8/layout/list1"/>
    <dgm:cxn modelId="{F117A228-B77F-49AB-9E4B-7D8F49C757B3}" srcId="{557A9ED1-F426-4652-B06C-DC538D0E4C34}" destId="{D0BAFFB5-ECAE-435F-BBBD-C439759CB57E}" srcOrd="0" destOrd="0" parTransId="{A747D1E4-2734-4CA0-9599-51140B8D85FE}" sibTransId="{C0CC6FB6-4DBD-4883-B793-546529A39FA8}"/>
    <dgm:cxn modelId="{F612182D-434A-4285-8AE4-9F289BB73CFB}" type="presOf" srcId="{B4EC8231-35A1-46F8-B27F-8B802565B05C}" destId="{8158E984-F166-40ED-A81B-1FFA68B0CE9D}" srcOrd="0" destOrd="0" presId="urn:microsoft.com/office/officeart/2005/8/layout/list1"/>
    <dgm:cxn modelId="{AB7C0238-041F-4526-90B7-769A7BDAC5AE}" type="presOf" srcId="{B4EC8231-35A1-46F8-B27F-8B802565B05C}" destId="{F0E05F60-F7C2-4365-BB10-76E3EC4EF4FB}" srcOrd="1" destOrd="0" presId="urn:microsoft.com/office/officeart/2005/8/layout/list1"/>
    <dgm:cxn modelId="{8366433A-6803-4C7D-A664-BB15ECEAA421}" srcId="{D0BAFFB5-ECAE-435F-BBBD-C439759CB57E}" destId="{67C14467-4E43-49CF-926F-5CF33A4D86DE}" srcOrd="1" destOrd="0" parTransId="{3C69AB40-EE49-4897-85D2-8561DBC9DEA2}" sibTransId="{881B39FF-EFDC-4F39-9E6E-AF19A572B6C7}"/>
    <dgm:cxn modelId="{E1A18744-1E97-4760-AA61-7685DACB44B0}" type="presOf" srcId="{557A9ED1-F426-4652-B06C-DC538D0E4C34}" destId="{651F6E9C-B7B0-4CAA-A3E2-00CCFFAD6F04}" srcOrd="0" destOrd="0" presId="urn:microsoft.com/office/officeart/2005/8/layout/list1"/>
    <dgm:cxn modelId="{ECB0B147-B54C-4AC4-8D9F-3009AC89A2A5}" type="presOf" srcId="{D0BAFFB5-ECAE-435F-BBBD-C439759CB57E}" destId="{08291DE1-8DA1-43C7-AE27-F99F7C2C0AB7}" srcOrd="0" destOrd="0" presId="urn:microsoft.com/office/officeart/2005/8/layout/list1"/>
    <dgm:cxn modelId="{C6C63E6B-A20B-4763-9B55-6C4986AE46B1}" type="presOf" srcId="{0C74E412-FF71-4F16-B4BD-5DEB5EC33671}" destId="{9EEA5A9D-95AD-441C-9141-328B9D6DCE60}" srcOrd="0" destOrd="0" presId="urn:microsoft.com/office/officeart/2005/8/layout/list1"/>
    <dgm:cxn modelId="{73B01250-2BDC-461F-B620-5B19DEDF53AE}" srcId="{B4EC8231-35A1-46F8-B27F-8B802565B05C}" destId="{0C74E412-FF71-4F16-B4BD-5DEB5EC33671}" srcOrd="0" destOrd="0" parTransId="{CE3A5C51-C656-429A-9A09-1D27CDC7F3A1}" sibTransId="{C4738900-3235-4333-BFB1-0E70DD1CB075}"/>
    <dgm:cxn modelId="{61B3AB70-7CFD-4829-957A-59C733648266}" srcId="{D0BAFFB5-ECAE-435F-BBBD-C439759CB57E}" destId="{98C8C9AD-CE1E-48EE-8424-473DEC80EA0C}" srcOrd="6" destOrd="0" parTransId="{2FA35AA3-3660-48CF-B4F0-F28F1BE62847}" sibTransId="{6B1074BF-778E-4EF1-9175-8B22076B10A5}"/>
    <dgm:cxn modelId="{1AB65473-514B-44A6-9F11-B80BABA65F42}" type="presOf" srcId="{67C14467-4E43-49CF-926F-5CF33A4D86DE}" destId="{0B79CEE9-66D1-441E-BAEB-BF67AB653DDD}" srcOrd="0" destOrd="1" presId="urn:microsoft.com/office/officeart/2005/8/layout/list1"/>
    <dgm:cxn modelId="{D0E41A77-262F-4169-BF2F-3A969D29CDAF}" srcId="{557A9ED1-F426-4652-B06C-DC538D0E4C34}" destId="{B4EC8231-35A1-46F8-B27F-8B802565B05C}" srcOrd="2" destOrd="0" parTransId="{4A8EA04C-A1D7-4EA7-8136-CA642687222C}" sibTransId="{A194E9EB-6698-42BD-A4FD-66747CFA95AA}"/>
    <dgm:cxn modelId="{50C21E77-9B0A-457E-860F-69C41C884137}" type="presOf" srcId="{D0BAFFB5-ECAE-435F-BBBD-C439759CB57E}" destId="{B2E3F026-D12A-4386-A831-EE00E74A2299}" srcOrd="1" destOrd="0" presId="urn:microsoft.com/office/officeart/2005/8/layout/list1"/>
    <dgm:cxn modelId="{4FC12896-F06A-424B-882E-9C61E66D82E5}" type="presOf" srcId="{8C02573F-4F64-42C7-A1CA-FF692685F2A1}" destId="{0B79CEE9-66D1-441E-BAEB-BF67AB653DDD}" srcOrd="0" destOrd="3" presId="urn:microsoft.com/office/officeart/2005/8/layout/list1"/>
    <dgm:cxn modelId="{CAF54897-B7DE-4D58-BA2D-97E3C8A8F4F7}" srcId="{3184977F-8A60-4F6E-A946-0E00469DF346}" destId="{C72A8A0C-DF64-46FA-B7CA-DADE87327823}" srcOrd="0" destOrd="0" parTransId="{FF59FC38-C0F2-4C1F-8AA9-89DE326E893C}" sibTransId="{0BFA15EF-95D9-49D8-AEB5-CF1F4E214BA1}"/>
    <dgm:cxn modelId="{7428C49D-2035-420A-B05E-8503C7C875D3}" srcId="{D0BAFFB5-ECAE-435F-BBBD-C439759CB57E}" destId="{DE6CB8CA-6763-4FD7-BF18-A85DC2C6F4FF}" srcOrd="5" destOrd="0" parTransId="{4B849573-3081-4411-9AE7-97FEFABDD0B9}" sibTransId="{4E370E02-FD56-4201-9975-A1D48C317301}"/>
    <dgm:cxn modelId="{E49E77A3-C7F3-49D8-9F05-AEF47729A299}" srcId="{D0BAFFB5-ECAE-435F-BBBD-C439759CB57E}" destId="{326EC9A4-1686-4076-9775-9991A583CD87}" srcOrd="4" destOrd="0" parTransId="{3AA155E5-1FC1-4E18-A7F1-D5F8ADEC92B1}" sibTransId="{283A81AD-C82C-427C-B9EC-7D270937946B}"/>
    <dgm:cxn modelId="{1A43B3AD-79EB-4964-B98D-81BE1ED10349}" type="presOf" srcId="{3184977F-8A60-4F6E-A946-0E00469DF346}" destId="{4D522D87-CA41-43F8-A712-E05CB8C0A60B}" srcOrd="1" destOrd="0" presId="urn:microsoft.com/office/officeart/2005/8/layout/list1"/>
    <dgm:cxn modelId="{644965B1-7356-4675-8AC0-8E8A58E9EDF6}" srcId="{D0BAFFB5-ECAE-435F-BBBD-C439759CB57E}" destId="{8C02573F-4F64-42C7-A1CA-FF692685F2A1}" srcOrd="3" destOrd="0" parTransId="{254CF6AE-BCD3-4EA2-947D-86F08E79E21F}" sibTransId="{DA2161CC-A33C-49FF-A32D-BBEEAEA03F03}"/>
    <dgm:cxn modelId="{88B916B2-ABDB-49D6-80E4-258FB4C57B55}" srcId="{D0BAFFB5-ECAE-435F-BBBD-C439759CB57E}" destId="{C487CC00-EB10-4663-B380-EA150BD6A447}" srcOrd="0" destOrd="0" parTransId="{9C0FE21D-AF5B-4346-BAE4-AF7DFEF333A7}" sibTransId="{AC8E4712-FFC7-4D63-B1E5-7775D2A73928}"/>
    <dgm:cxn modelId="{05C098B2-00F7-44DA-8CE7-BE221DA680C3}" type="presOf" srcId="{9EDB9FBD-1BCA-4FE0-8847-7B75C0FD4F8F}" destId="{0B79CEE9-66D1-441E-BAEB-BF67AB653DDD}" srcOrd="0" destOrd="2" presId="urn:microsoft.com/office/officeart/2005/8/layout/list1"/>
    <dgm:cxn modelId="{C66476CD-9ED2-48F7-B71E-3D9E31B0993F}" type="presOf" srcId="{326EC9A4-1686-4076-9775-9991A583CD87}" destId="{0B79CEE9-66D1-441E-BAEB-BF67AB653DDD}" srcOrd="0" destOrd="4" presId="urn:microsoft.com/office/officeart/2005/8/layout/list1"/>
    <dgm:cxn modelId="{0006FCD7-E356-453E-9530-13DCED82F01F}" srcId="{D0BAFFB5-ECAE-435F-BBBD-C439759CB57E}" destId="{9EDB9FBD-1BCA-4FE0-8847-7B75C0FD4F8F}" srcOrd="2" destOrd="0" parTransId="{695D18A5-83BB-4BCF-90DC-EA8C42B9F110}" sibTransId="{3FB64237-8FB1-4C08-AB83-81E37EA12E74}"/>
    <dgm:cxn modelId="{A13755E6-C747-4982-B18D-5D743A63487C}" type="presOf" srcId="{98C8C9AD-CE1E-48EE-8424-473DEC80EA0C}" destId="{0B79CEE9-66D1-441E-BAEB-BF67AB653DDD}" srcOrd="0" destOrd="6" presId="urn:microsoft.com/office/officeart/2005/8/layout/list1"/>
    <dgm:cxn modelId="{23FAD3EF-B695-4E2D-A6E5-62183EBB0CEB}" type="presOf" srcId="{3184977F-8A60-4F6E-A946-0E00469DF346}" destId="{02D9CC67-3F1E-47B8-BB17-7792FA7FDAF5}" srcOrd="0" destOrd="0" presId="urn:microsoft.com/office/officeart/2005/8/layout/list1"/>
    <dgm:cxn modelId="{A581E3FE-A692-4D85-833C-52246E706BD6}" type="presOf" srcId="{DE6CB8CA-6763-4FD7-BF18-A85DC2C6F4FF}" destId="{0B79CEE9-66D1-441E-BAEB-BF67AB653DDD}" srcOrd="0" destOrd="5" presId="urn:microsoft.com/office/officeart/2005/8/layout/list1"/>
    <dgm:cxn modelId="{8C7FDF4E-C7AB-4295-BFFF-1F90C2AFE2FC}" type="presParOf" srcId="{651F6E9C-B7B0-4CAA-A3E2-00CCFFAD6F04}" destId="{D2D97F60-6E8A-4BB3-B58E-2C92E6FF2099}" srcOrd="0" destOrd="0" presId="urn:microsoft.com/office/officeart/2005/8/layout/list1"/>
    <dgm:cxn modelId="{A3BFF623-867C-4438-AE5D-8FCE3AFB0244}" type="presParOf" srcId="{D2D97F60-6E8A-4BB3-B58E-2C92E6FF2099}" destId="{08291DE1-8DA1-43C7-AE27-F99F7C2C0AB7}" srcOrd="0" destOrd="0" presId="urn:microsoft.com/office/officeart/2005/8/layout/list1"/>
    <dgm:cxn modelId="{7D655C82-5F8A-45C2-93A8-3EFB2C015592}" type="presParOf" srcId="{D2D97F60-6E8A-4BB3-B58E-2C92E6FF2099}" destId="{B2E3F026-D12A-4386-A831-EE00E74A2299}" srcOrd="1" destOrd="0" presId="urn:microsoft.com/office/officeart/2005/8/layout/list1"/>
    <dgm:cxn modelId="{4B90E3D4-BDC3-4DA2-B001-A78BAA7B5A3D}" type="presParOf" srcId="{651F6E9C-B7B0-4CAA-A3E2-00CCFFAD6F04}" destId="{5EB3AFC0-90FE-4029-A560-31B9ECC0B35D}" srcOrd="1" destOrd="0" presId="urn:microsoft.com/office/officeart/2005/8/layout/list1"/>
    <dgm:cxn modelId="{86D55958-DCBA-4727-AE7D-B0F6EDD37407}" type="presParOf" srcId="{651F6E9C-B7B0-4CAA-A3E2-00CCFFAD6F04}" destId="{0B79CEE9-66D1-441E-BAEB-BF67AB653DDD}" srcOrd="2" destOrd="0" presId="urn:microsoft.com/office/officeart/2005/8/layout/list1"/>
    <dgm:cxn modelId="{ADF4A443-E581-4D67-8FBB-06BF950FE43A}" type="presParOf" srcId="{651F6E9C-B7B0-4CAA-A3E2-00CCFFAD6F04}" destId="{1FEFB9FB-6D93-4F9F-A207-4E483833B7D2}" srcOrd="3" destOrd="0" presId="urn:microsoft.com/office/officeart/2005/8/layout/list1"/>
    <dgm:cxn modelId="{D3B75FAE-E742-422E-90C6-A0FE0364DAE8}" type="presParOf" srcId="{651F6E9C-B7B0-4CAA-A3E2-00CCFFAD6F04}" destId="{DD950600-F2E6-41AA-BA27-4ABE9B837EFA}" srcOrd="4" destOrd="0" presId="urn:microsoft.com/office/officeart/2005/8/layout/list1"/>
    <dgm:cxn modelId="{A379DD4F-D6D6-4721-A87C-8C70458F16DA}" type="presParOf" srcId="{DD950600-F2E6-41AA-BA27-4ABE9B837EFA}" destId="{02D9CC67-3F1E-47B8-BB17-7792FA7FDAF5}" srcOrd="0" destOrd="0" presId="urn:microsoft.com/office/officeart/2005/8/layout/list1"/>
    <dgm:cxn modelId="{1E8CF7C1-B16A-4732-8DD3-45C06F0AD8C4}" type="presParOf" srcId="{DD950600-F2E6-41AA-BA27-4ABE9B837EFA}" destId="{4D522D87-CA41-43F8-A712-E05CB8C0A60B}" srcOrd="1" destOrd="0" presId="urn:microsoft.com/office/officeart/2005/8/layout/list1"/>
    <dgm:cxn modelId="{2FA90F6A-3B4C-415A-ABA9-A9467084069A}" type="presParOf" srcId="{651F6E9C-B7B0-4CAA-A3E2-00CCFFAD6F04}" destId="{88B9D310-40F3-4609-AD68-04CBE1B498D5}" srcOrd="5" destOrd="0" presId="urn:microsoft.com/office/officeart/2005/8/layout/list1"/>
    <dgm:cxn modelId="{9FED73B5-09F5-450D-A273-CAC847D5370F}" type="presParOf" srcId="{651F6E9C-B7B0-4CAA-A3E2-00CCFFAD6F04}" destId="{CB963161-A9A1-49AC-9211-749A926763B1}" srcOrd="6" destOrd="0" presId="urn:microsoft.com/office/officeart/2005/8/layout/list1"/>
    <dgm:cxn modelId="{2F29F325-47B2-4DB8-A404-12C4F55A2B3D}" type="presParOf" srcId="{651F6E9C-B7B0-4CAA-A3E2-00CCFFAD6F04}" destId="{473082A2-46A8-449F-BA3E-DAD4999AA31C}" srcOrd="7" destOrd="0" presId="urn:microsoft.com/office/officeart/2005/8/layout/list1"/>
    <dgm:cxn modelId="{E55A43E3-A26C-4CBF-854F-682DB41DD4DB}" type="presParOf" srcId="{651F6E9C-B7B0-4CAA-A3E2-00CCFFAD6F04}" destId="{01108A05-293D-49C8-B711-D8C7A0F09154}" srcOrd="8" destOrd="0" presId="urn:microsoft.com/office/officeart/2005/8/layout/list1"/>
    <dgm:cxn modelId="{474C856A-67FA-4E3A-9988-5C5A7593061B}" type="presParOf" srcId="{01108A05-293D-49C8-B711-D8C7A0F09154}" destId="{8158E984-F166-40ED-A81B-1FFA68B0CE9D}" srcOrd="0" destOrd="0" presId="urn:microsoft.com/office/officeart/2005/8/layout/list1"/>
    <dgm:cxn modelId="{346266C7-2FC7-477E-8268-2B3DE26F2A71}" type="presParOf" srcId="{01108A05-293D-49C8-B711-D8C7A0F09154}" destId="{F0E05F60-F7C2-4365-BB10-76E3EC4EF4FB}" srcOrd="1" destOrd="0" presId="urn:microsoft.com/office/officeart/2005/8/layout/list1"/>
    <dgm:cxn modelId="{FFC7C424-ED05-4F45-BD65-E143AAE81A65}" type="presParOf" srcId="{651F6E9C-B7B0-4CAA-A3E2-00CCFFAD6F04}" destId="{4C66ED31-8C61-4E0F-A7E2-78CC7B3B2387}" srcOrd="9" destOrd="0" presId="urn:microsoft.com/office/officeart/2005/8/layout/list1"/>
    <dgm:cxn modelId="{64699BEB-4E18-4126-B43C-361985B28380}" type="presParOf" srcId="{651F6E9C-B7B0-4CAA-A3E2-00CCFFAD6F04}" destId="{9EEA5A9D-95AD-441C-9141-328B9D6DCE6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6614F6D-D160-4298-9238-32B8A0FA618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233AA28-457E-4AAA-A6CC-8C716DDF9E3F}">
      <dgm:prSet/>
      <dgm:spPr/>
      <dgm:t>
        <a:bodyPr/>
        <a:lstStyle/>
        <a:p>
          <a:r>
            <a:rPr lang="en-US"/>
            <a:t>Sự xuất hiện nhanh chóng của khai thác mới</a:t>
          </a:r>
        </a:p>
      </dgm:t>
    </dgm:pt>
    <dgm:pt modelId="{0B470704-852B-4D61-9DF4-2F1CA82A0ACC}" type="parTrans" cxnId="{A405678E-472A-41C8-89A0-0FCAE97693A8}">
      <dgm:prSet/>
      <dgm:spPr/>
      <dgm:t>
        <a:bodyPr/>
        <a:lstStyle/>
        <a:p>
          <a:endParaRPr lang="en-US"/>
        </a:p>
      </dgm:t>
    </dgm:pt>
    <dgm:pt modelId="{41174768-0812-4DBA-990B-78D9D937D9C8}" type="sibTrans" cxnId="{A405678E-472A-41C8-89A0-0FCAE97693A8}">
      <dgm:prSet/>
      <dgm:spPr/>
      <dgm:t>
        <a:bodyPr/>
        <a:lstStyle/>
        <a:p>
          <a:endParaRPr lang="en-US"/>
        </a:p>
      </dgm:t>
    </dgm:pt>
    <dgm:pt modelId="{11C8A943-1451-4349-B696-143C85248158}">
      <dgm:prSet/>
      <dgm:spPr/>
      <dgm:t>
        <a:bodyPr/>
        <a:lstStyle/>
        <a:p>
          <a:r>
            <a:rPr lang="en-US"/>
            <a:t>Hầu hết các nhà cung cấp không coi trọng vấn đề bảo mật</a:t>
          </a:r>
        </a:p>
      </dgm:t>
    </dgm:pt>
    <dgm:pt modelId="{4E96B62E-04D5-4FD8-ABD4-8C0E2D119396}" type="parTrans" cxnId="{17E87823-9D1D-4343-A7E8-8DF01433358F}">
      <dgm:prSet/>
      <dgm:spPr/>
      <dgm:t>
        <a:bodyPr/>
        <a:lstStyle/>
        <a:p>
          <a:endParaRPr lang="en-US"/>
        </a:p>
      </dgm:t>
    </dgm:pt>
    <dgm:pt modelId="{F03A6AA1-F038-4776-B8E4-0F9FB5ADBC4D}" type="sibTrans" cxnId="{17E87823-9D1D-4343-A7E8-8DF01433358F}">
      <dgm:prSet/>
      <dgm:spPr/>
      <dgm:t>
        <a:bodyPr/>
        <a:lstStyle/>
        <a:p>
          <a:endParaRPr lang="en-US"/>
        </a:p>
      </dgm:t>
    </dgm:pt>
    <dgm:pt modelId="{CBCA1CAB-BA4A-4EB6-8C44-9121A4642353}">
      <dgm:prSet/>
      <dgm:spPr/>
      <dgm:t>
        <a:bodyPr/>
        <a:lstStyle/>
        <a:p>
          <a:r>
            <a:rPr lang="en-US"/>
            <a:t>Cơ sở hạ tầng mạng phức tạp</a:t>
          </a:r>
        </a:p>
      </dgm:t>
    </dgm:pt>
    <dgm:pt modelId="{71D6993E-19B5-4425-AB42-7EB01CA9191F}" type="parTrans" cxnId="{C379EF67-3419-4D8B-8A99-988B8F584AAF}">
      <dgm:prSet/>
      <dgm:spPr/>
      <dgm:t>
        <a:bodyPr/>
        <a:lstStyle/>
        <a:p>
          <a:endParaRPr lang="en-US"/>
        </a:p>
      </dgm:t>
    </dgm:pt>
    <dgm:pt modelId="{796E9DDD-88F8-4549-BFDD-B81A2D799865}" type="sibTrans" cxnId="{C379EF67-3419-4D8B-8A99-988B8F584AAF}">
      <dgm:prSet/>
      <dgm:spPr/>
      <dgm:t>
        <a:bodyPr/>
        <a:lstStyle/>
        <a:p>
          <a:endParaRPr lang="en-US"/>
        </a:p>
      </dgm:t>
    </dgm:pt>
    <dgm:pt modelId="{9607FCA7-67F7-4771-AFB6-0A12616DE98A}">
      <dgm:prSet/>
      <dgm:spPr/>
      <dgm:t>
        <a:bodyPr/>
        <a:lstStyle/>
        <a:p>
          <a:r>
            <a:rPr lang="en-US"/>
            <a:t>Tập trung vào hiệu suất</a:t>
          </a:r>
        </a:p>
      </dgm:t>
    </dgm:pt>
    <dgm:pt modelId="{A6D925FF-AD11-43C9-A5E1-C4B588629949}" type="parTrans" cxnId="{8DF259FC-7E50-41BC-9F24-78DF8C1143ED}">
      <dgm:prSet/>
      <dgm:spPr/>
      <dgm:t>
        <a:bodyPr/>
        <a:lstStyle/>
        <a:p>
          <a:endParaRPr lang="en-US"/>
        </a:p>
      </dgm:t>
    </dgm:pt>
    <dgm:pt modelId="{16DFD402-4207-4D58-A2D2-2F9F966543E4}" type="sibTrans" cxnId="{8DF259FC-7E50-41BC-9F24-78DF8C1143ED}">
      <dgm:prSet/>
      <dgm:spPr/>
      <dgm:t>
        <a:bodyPr/>
        <a:lstStyle/>
        <a:p>
          <a:endParaRPr lang="en-US"/>
        </a:p>
      </dgm:t>
    </dgm:pt>
    <dgm:pt modelId="{D25D58F7-43FC-4EA1-9269-CDA9199A24D2}">
      <dgm:prSet/>
      <dgm:spPr/>
      <dgm:t>
        <a:bodyPr/>
        <a:lstStyle/>
        <a:p>
          <a:r>
            <a:rPr lang="en-US"/>
            <a:t>Vội vàng triển khai hệ điều hành và ứng dụng</a:t>
          </a:r>
        </a:p>
      </dgm:t>
    </dgm:pt>
    <dgm:pt modelId="{6D0B2BE5-321C-4B19-A115-A90583712E3C}" type="parTrans" cxnId="{145B5D55-FDEA-414E-ACA9-4AF25BB9F5C7}">
      <dgm:prSet/>
      <dgm:spPr/>
      <dgm:t>
        <a:bodyPr/>
        <a:lstStyle/>
        <a:p>
          <a:endParaRPr lang="en-US"/>
        </a:p>
      </dgm:t>
    </dgm:pt>
    <dgm:pt modelId="{23962ADE-5F7E-4B36-AE8C-B35EEA19FC0C}" type="sibTrans" cxnId="{145B5D55-FDEA-414E-ACA9-4AF25BB9F5C7}">
      <dgm:prSet/>
      <dgm:spPr/>
      <dgm:t>
        <a:bodyPr/>
        <a:lstStyle/>
        <a:p>
          <a:endParaRPr lang="en-US"/>
        </a:p>
      </dgm:t>
    </dgm:pt>
    <dgm:pt modelId="{C99C8140-7481-4358-8E78-8589D3BDFE8E}" type="pres">
      <dgm:prSet presAssocID="{76614F6D-D160-4298-9238-32B8A0FA6183}" presName="linear" presStyleCnt="0">
        <dgm:presLayoutVars>
          <dgm:dir/>
          <dgm:animLvl val="lvl"/>
          <dgm:resizeHandles val="exact"/>
        </dgm:presLayoutVars>
      </dgm:prSet>
      <dgm:spPr/>
    </dgm:pt>
    <dgm:pt modelId="{1DCDE352-50C2-4FC6-AC9F-14B5ACBE85A5}" type="pres">
      <dgm:prSet presAssocID="{B233AA28-457E-4AAA-A6CC-8C716DDF9E3F}" presName="parentLin" presStyleCnt="0"/>
      <dgm:spPr/>
    </dgm:pt>
    <dgm:pt modelId="{9A838F4A-A7A0-43CE-9E2B-D1F56FA005F5}" type="pres">
      <dgm:prSet presAssocID="{B233AA28-457E-4AAA-A6CC-8C716DDF9E3F}" presName="parentLeftMargin" presStyleLbl="node1" presStyleIdx="0" presStyleCnt="5"/>
      <dgm:spPr/>
    </dgm:pt>
    <dgm:pt modelId="{3E6DEBA7-F472-432B-BEB4-CDA4EE6C06C3}" type="pres">
      <dgm:prSet presAssocID="{B233AA28-457E-4AAA-A6CC-8C716DDF9E3F}" presName="parentText" presStyleLbl="node1" presStyleIdx="0" presStyleCnt="5">
        <dgm:presLayoutVars>
          <dgm:chMax val="0"/>
          <dgm:bulletEnabled val="1"/>
        </dgm:presLayoutVars>
      </dgm:prSet>
      <dgm:spPr/>
    </dgm:pt>
    <dgm:pt modelId="{2C7C08A3-311F-4C0F-A41F-2CD90DF5834F}" type="pres">
      <dgm:prSet presAssocID="{B233AA28-457E-4AAA-A6CC-8C716DDF9E3F}" presName="negativeSpace" presStyleCnt="0"/>
      <dgm:spPr/>
    </dgm:pt>
    <dgm:pt modelId="{16DFB5AE-6152-4315-9F6A-89A10649EBBC}" type="pres">
      <dgm:prSet presAssocID="{B233AA28-457E-4AAA-A6CC-8C716DDF9E3F}" presName="childText" presStyleLbl="conFgAcc1" presStyleIdx="0" presStyleCnt="5">
        <dgm:presLayoutVars>
          <dgm:bulletEnabled val="1"/>
        </dgm:presLayoutVars>
      </dgm:prSet>
      <dgm:spPr/>
    </dgm:pt>
    <dgm:pt modelId="{8327049F-5C72-420F-88B9-DD5FBA243907}" type="pres">
      <dgm:prSet presAssocID="{41174768-0812-4DBA-990B-78D9D937D9C8}" presName="spaceBetweenRectangles" presStyleCnt="0"/>
      <dgm:spPr/>
    </dgm:pt>
    <dgm:pt modelId="{8D6B7B2B-CD2D-4997-89C2-CE87535043C9}" type="pres">
      <dgm:prSet presAssocID="{11C8A943-1451-4349-B696-143C85248158}" presName="parentLin" presStyleCnt="0"/>
      <dgm:spPr/>
    </dgm:pt>
    <dgm:pt modelId="{CDCB4C80-6931-4399-AD6E-7D0B7E8AB86C}" type="pres">
      <dgm:prSet presAssocID="{11C8A943-1451-4349-B696-143C85248158}" presName="parentLeftMargin" presStyleLbl="node1" presStyleIdx="0" presStyleCnt="5"/>
      <dgm:spPr/>
    </dgm:pt>
    <dgm:pt modelId="{497E0D0A-3F23-47F3-A960-563E3018BECB}" type="pres">
      <dgm:prSet presAssocID="{11C8A943-1451-4349-B696-143C85248158}" presName="parentText" presStyleLbl="node1" presStyleIdx="1" presStyleCnt="5">
        <dgm:presLayoutVars>
          <dgm:chMax val="0"/>
          <dgm:bulletEnabled val="1"/>
        </dgm:presLayoutVars>
      </dgm:prSet>
      <dgm:spPr/>
    </dgm:pt>
    <dgm:pt modelId="{B1415A37-E571-478E-87DE-06C3EDD791E7}" type="pres">
      <dgm:prSet presAssocID="{11C8A943-1451-4349-B696-143C85248158}" presName="negativeSpace" presStyleCnt="0"/>
      <dgm:spPr/>
    </dgm:pt>
    <dgm:pt modelId="{7F243BC5-1A3E-42D5-B358-F2E0A3AF9774}" type="pres">
      <dgm:prSet presAssocID="{11C8A943-1451-4349-B696-143C85248158}" presName="childText" presStyleLbl="conFgAcc1" presStyleIdx="1" presStyleCnt="5">
        <dgm:presLayoutVars>
          <dgm:bulletEnabled val="1"/>
        </dgm:presLayoutVars>
      </dgm:prSet>
      <dgm:spPr/>
    </dgm:pt>
    <dgm:pt modelId="{ABECC634-DD42-4084-BF77-497A7C2CEA94}" type="pres">
      <dgm:prSet presAssocID="{F03A6AA1-F038-4776-B8E4-0F9FB5ADBC4D}" presName="spaceBetweenRectangles" presStyleCnt="0"/>
      <dgm:spPr/>
    </dgm:pt>
    <dgm:pt modelId="{E81A5C21-2480-4F07-B714-2B7FC6158FBA}" type="pres">
      <dgm:prSet presAssocID="{CBCA1CAB-BA4A-4EB6-8C44-9121A4642353}" presName="parentLin" presStyleCnt="0"/>
      <dgm:spPr/>
    </dgm:pt>
    <dgm:pt modelId="{BC74C437-BC90-4AB6-8F1A-69AB7627F8D6}" type="pres">
      <dgm:prSet presAssocID="{CBCA1CAB-BA4A-4EB6-8C44-9121A4642353}" presName="parentLeftMargin" presStyleLbl="node1" presStyleIdx="1" presStyleCnt="5"/>
      <dgm:spPr/>
    </dgm:pt>
    <dgm:pt modelId="{F1B3488E-55A9-46B0-BA80-400DC630AC9D}" type="pres">
      <dgm:prSet presAssocID="{CBCA1CAB-BA4A-4EB6-8C44-9121A4642353}" presName="parentText" presStyleLbl="node1" presStyleIdx="2" presStyleCnt="5">
        <dgm:presLayoutVars>
          <dgm:chMax val="0"/>
          <dgm:bulletEnabled val="1"/>
        </dgm:presLayoutVars>
      </dgm:prSet>
      <dgm:spPr/>
    </dgm:pt>
    <dgm:pt modelId="{F8C643D3-7650-49C6-A9AA-2444C438CE8E}" type="pres">
      <dgm:prSet presAssocID="{CBCA1CAB-BA4A-4EB6-8C44-9121A4642353}" presName="negativeSpace" presStyleCnt="0"/>
      <dgm:spPr/>
    </dgm:pt>
    <dgm:pt modelId="{FB29F4E0-3EBA-4BCD-BE31-0276E61CF8BC}" type="pres">
      <dgm:prSet presAssocID="{CBCA1CAB-BA4A-4EB6-8C44-9121A4642353}" presName="childText" presStyleLbl="conFgAcc1" presStyleIdx="2" presStyleCnt="5">
        <dgm:presLayoutVars>
          <dgm:bulletEnabled val="1"/>
        </dgm:presLayoutVars>
      </dgm:prSet>
      <dgm:spPr/>
    </dgm:pt>
    <dgm:pt modelId="{DDA3478A-363D-44F1-BDD2-E7D8F70E0A3A}" type="pres">
      <dgm:prSet presAssocID="{796E9DDD-88F8-4549-BFDD-B81A2D799865}" presName="spaceBetweenRectangles" presStyleCnt="0"/>
      <dgm:spPr/>
    </dgm:pt>
    <dgm:pt modelId="{6F9C24BC-D84D-45BB-91FB-249F892D8DB6}" type="pres">
      <dgm:prSet presAssocID="{9607FCA7-67F7-4771-AFB6-0A12616DE98A}" presName="parentLin" presStyleCnt="0"/>
      <dgm:spPr/>
    </dgm:pt>
    <dgm:pt modelId="{C8A73B01-60D1-4F49-B2BD-6D8B0DF5013F}" type="pres">
      <dgm:prSet presAssocID="{9607FCA7-67F7-4771-AFB6-0A12616DE98A}" presName="parentLeftMargin" presStyleLbl="node1" presStyleIdx="2" presStyleCnt="5"/>
      <dgm:spPr/>
    </dgm:pt>
    <dgm:pt modelId="{8EEA8CFB-48BA-495F-A230-EB4E4EEE34F9}" type="pres">
      <dgm:prSet presAssocID="{9607FCA7-67F7-4771-AFB6-0A12616DE98A}" presName="parentText" presStyleLbl="node1" presStyleIdx="3" presStyleCnt="5">
        <dgm:presLayoutVars>
          <dgm:chMax val="0"/>
          <dgm:bulletEnabled val="1"/>
        </dgm:presLayoutVars>
      </dgm:prSet>
      <dgm:spPr/>
    </dgm:pt>
    <dgm:pt modelId="{912314A6-4212-47E7-ADBC-786E11BC0489}" type="pres">
      <dgm:prSet presAssocID="{9607FCA7-67F7-4771-AFB6-0A12616DE98A}" presName="negativeSpace" presStyleCnt="0"/>
      <dgm:spPr/>
    </dgm:pt>
    <dgm:pt modelId="{7BD239F1-025B-428D-855F-9483B0972CC7}" type="pres">
      <dgm:prSet presAssocID="{9607FCA7-67F7-4771-AFB6-0A12616DE98A}" presName="childText" presStyleLbl="conFgAcc1" presStyleIdx="3" presStyleCnt="5">
        <dgm:presLayoutVars>
          <dgm:bulletEnabled val="1"/>
        </dgm:presLayoutVars>
      </dgm:prSet>
      <dgm:spPr/>
    </dgm:pt>
    <dgm:pt modelId="{220EC181-E139-42BA-8DB7-D654C2E573BD}" type="pres">
      <dgm:prSet presAssocID="{16DFD402-4207-4D58-A2D2-2F9F966543E4}" presName="spaceBetweenRectangles" presStyleCnt="0"/>
      <dgm:spPr/>
    </dgm:pt>
    <dgm:pt modelId="{12684D55-4554-4DF9-9590-883F4CAA30DC}" type="pres">
      <dgm:prSet presAssocID="{D25D58F7-43FC-4EA1-9269-CDA9199A24D2}" presName="parentLin" presStyleCnt="0"/>
      <dgm:spPr/>
    </dgm:pt>
    <dgm:pt modelId="{D85BEE36-EC47-47B2-901A-044CC742CFB4}" type="pres">
      <dgm:prSet presAssocID="{D25D58F7-43FC-4EA1-9269-CDA9199A24D2}" presName="parentLeftMargin" presStyleLbl="node1" presStyleIdx="3" presStyleCnt="5"/>
      <dgm:spPr/>
    </dgm:pt>
    <dgm:pt modelId="{D46B4410-88A1-4F36-BD7F-79A70FAF8F6D}" type="pres">
      <dgm:prSet presAssocID="{D25D58F7-43FC-4EA1-9269-CDA9199A24D2}" presName="parentText" presStyleLbl="node1" presStyleIdx="4" presStyleCnt="5">
        <dgm:presLayoutVars>
          <dgm:chMax val="0"/>
          <dgm:bulletEnabled val="1"/>
        </dgm:presLayoutVars>
      </dgm:prSet>
      <dgm:spPr/>
    </dgm:pt>
    <dgm:pt modelId="{FE9F17DC-14FE-4EF0-B376-90EBD6FD6BB6}" type="pres">
      <dgm:prSet presAssocID="{D25D58F7-43FC-4EA1-9269-CDA9199A24D2}" presName="negativeSpace" presStyleCnt="0"/>
      <dgm:spPr/>
    </dgm:pt>
    <dgm:pt modelId="{D056AFF4-9A7B-4D94-B503-B7E4C49401C6}" type="pres">
      <dgm:prSet presAssocID="{D25D58F7-43FC-4EA1-9269-CDA9199A24D2}" presName="childText" presStyleLbl="conFgAcc1" presStyleIdx="4" presStyleCnt="5">
        <dgm:presLayoutVars>
          <dgm:bulletEnabled val="1"/>
        </dgm:presLayoutVars>
      </dgm:prSet>
      <dgm:spPr/>
    </dgm:pt>
  </dgm:ptLst>
  <dgm:cxnLst>
    <dgm:cxn modelId="{0DCB4307-DCC5-4B81-9A85-E8E7B2141BC1}" type="presOf" srcId="{CBCA1CAB-BA4A-4EB6-8C44-9121A4642353}" destId="{F1B3488E-55A9-46B0-BA80-400DC630AC9D}" srcOrd="1" destOrd="0" presId="urn:microsoft.com/office/officeart/2005/8/layout/list1"/>
    <dgm:cxn modelId="{8A88F510-5DFD-45D0-8846-2B1975C17118}" type="presOf" srcId="{9607FCA7-67F7-4771-AFB6-0A12616DE98A}" destId="{8EEA8CFB-48BA-495F-A230-EB4E4EEE34F9}" srcOrd="1" destOrd="0" presId="urn:microsoft.com/office/officeart/2005/8/layout/list1"/>
    <dgm:cxn modelId="{17E87823-9D1D-4343-A7E8-8DF01433358F}" srcId="{76614F6D-D160-4298-9238-32B8A0FA6183}" destId="{11C8A943-1451-4349-B696-143C85248158}" srcOrd="1" destOrd="0" parTransId="{4E96B62E-04D5-4FD8-ABD4-8C0E2D119396}" sibTransId="{F03A6AA1-F038-4776-B8E4-0F9FB5ADBC4D}"/>
    <dgm:cxn modelId="{6EF4A962-6CA6-42CD-A0EF-84C8F8D3CEF2}" type="presOf" srcId="{CBCA1CAB-BA4A-4EB6-8C44-9121A4642353}" destId="{BC74C437-BC90-4AB6-8F1A-69AB7627F8D6}" srcOrd="0" destOrd="0" presId="urn:microsoft.com/office/officeart/2005/8/layout/list1"/>
    <dgm:cxn modelId="{16E5A145-3AC4-43FD-9B18-7C874F9A375F}" type="presOf" srcId="{B233AA28-457E-4AAA-A6CC-8C716DDF9E3F}" destId="{3E6DEBA7-F472-432B-BEB4-CDA4EE6C06C3}" srcOrd="1" destOrd="0" presId="urn:microsoft.com/office/officeart/2005/8/layout/list1"/>
    <dgm:cxn modelId="{AC6FE445-74E9-46CE-A8DA-6155A8A40BC8}" type="presOf" srcId="{11C8A943-1451-4349-B696-143C85248158}" destId="{497E0D0A-3F23-47F3-A960-563E3018BECB}" srcOrd="1" destOrd="0" presId="urn:microsoft.com/office/officeart/2005/8/layout/list1"/>
    <dgm:cxn modelId="{C379EF67-3419-4D8B-8A99-988B8F584AAF}" srcId="{76614F6D-D160-4298-9238-32B8A0FA6183}" destId="{CBCA1CAB-BA4A-4EB6-8C44-9121A4642353}" srcOrd="2" destOrd="0" parTransId="{71D6993E-19B5-4425-AB42-7EB01CA9191F}" sibTransId="{796E9DDD-88F8-4549-BFDD-B81A2D799865}"/>
    <dgm:cxn modelId="{7C3A2149-0B92-4410-8CAF-80102DDB3B48}" type="presOf" srcId="{9607FCA7-67F7-4771-AFB6-0A12616DE98A}" destId="{C8A73B01-60D1-4F49-B2BD-6D8B0DF5013F}" srcOrd="0" destOrd="0" presId="urn:microsoft.com/office/officeart/2005/8/layout/list1"/>
    <dgm:cxn modelId="{CF394151-27D3-49E3-95B6-A35D790CDDE5}" type="presOf" srcId="{76614F6D-D160-4298-9238-32B8A0FA6183}" destId="{C99C8140-7481-4358-8E78-8589D3BDFE8E}" srcOrd="0" destOrd="0" presId="urn:microsoft.com/office/officeart/2005/8/layout/list1"/>
    <dgm:cxn modelId="{145B5D55-FDEA-414E-ACA9-4AF25BB9F5C7}" srcId="{76614F6D-D160-4298-9238-32B8A0FA6183}" destId="{D25D58F7-43FC-4EA1-9269-CDA9199A24D2}" srcOrd="4" destOrd="0" parTransId="{6D0B2BE5-321C-4B19-A115-A90583712E3C}" sibTransId="{23962ADE-5F7E-4B36-AE8C-B35EEA19FC0C}"/>
    <dgm:cxn modelId="{A405678E-472A-41C8-89A0-0FCAE97693A8}" srcId="{76614F6D-D160-4298-9238-32B8A0FA6183}" destId="{B233AA28-457E-4AAA-A6CC-8C716DDF9E3F}" srcOrd="0" destOrd="0" parTransId="{0B470704-852B-4D61-9DF4-2F1CA82A0ACC}" sibTransId="{41174768-0812-4DBA-990B-78D9D937D9C8}"/>
    <dgm:cxn modelId="{678A0F90-2724-46F6-921E-855218D6D87A}" type="presOf" srcId="{11C8A943-1451-4349-B696-143C85248158}" destId="{CDCB4C80-6931-4399-AD6E-7D0B7E8AB86C}" srcOrd="0" destOrd="0" presId="urn:microsoft.com/office/officeart/2005/8/layout/list1"/>
    <dgm:cxn modelId="{7A629493-CBE1-4BB4-AC18-BA490EDC0216}" type="presOf" srcId="{D25D58F7-43FC-4EA1-9269-CDA9199A24D2}" destId="{D46B4410-88A1-4F36-BD7F-79A70FAF8F6D}" srcOrd="1" destOrd="0" presId="urn:microsoft.com/office/officeart/2005/8/layout/list1"/>
    <dgm:cxn modelId="{80F911E3-8CC4-4BD1-908F-0E33DAFD69F9}" type="presOf" srcId="{D25D58F7-43FC-4EA1-9269-CDA9199A24D2}" destId="{D85BEE36-EC47-47B2-901A-044CC742CFB4}" srcOrd="0" destOrd="0" presId="urn:microsoft.com/office/officeart/2005/8/layout/list1"/>
    <dgm:cxn modelId="{DBA724EE-15B2-4B52-BD3F-BDD65F985E94}" type="presOf" srcId="{B233AA28-457E-4AAA-A6CC-8C716DDF9E3F}" destId="{9A838F4A-A7A0-43CE-9E2B-D1F56FA005F5}" srcOrd="0" destOrd="0" presId="urn:microsoft.com/office/officeart/2005/8/layout/list1"/>
    <dgm:cxn modelId="{8DF259FC-7E50-41BC-9F24-78DF8C1143ED}" srcId="{76614F6D-D160-4298-9238-32B8A0FA6183}" destId="{9607FCA7-67F7-4771-AFB6-0A12616DE98A}" srcOrd="3" destOrd="0" parTransId="{A6D925FF-AD11-43C9-A5E1-C4B588629949}" sibTransId="{16DFD402-4207-4D58-A2D2-2F9F966543E4}"/>
    <dgm:cxn modelId="{4E1E8E6C-37A7-4885-8F28-CA317FC72268}" type="presParOf" srcId="{C99C8140-7481-4358-8E78-8589D3BDFE8E}" destId="{1DCDE352-50C2-4FC6-AC9F-14B5ACBE85A5}" srcOrd="0" destOrd="0" presId="urn:microsoft.com/office/officeart/2005/8/layout/list1"/>
    <dgm:cxn modelId="{4984EA11-4708-46BE-B0EC-693D88DA62BA}" type="presParOf" srcId="{1DCDE352-50C2-4FC6-AC9F-14B5ACBE85A5}" destId="{9A838F4A-A7A0-43CE-9E2B-D1F56FA005F5}" srcOrd="0" destOrd="0" presId="urn:microsoft.com/office/officeart/2005/8/layout/list1"/>
    <dgm:cxn modelId="{CD890141-2EA4-4314-B3FC-181E62BE36D1}" type="presParOf" srcId="{1DCDE352-50C2-4FC6-AC9F-14B5ACBE85A5}" destId="{3E6DEBA7-F472-432B-BEB4-CDA4EE6C06C3}" srcOrd="1" destOrd="0" presId="urn:microsoft.com/office/officeart/2005/8/layout/list1"/>
    <dgm:cxn modelId="{76CB1890-D305-40CA-89DE-1C940DE3C39F}" type="presParOf" srcId="{C99C8140-7481-4358-8E78-8589D3BDFE8E}" destId="{2C7C08A3-311F-4C0F-A41F-2CD90DF5834F}" srcOrd="1" destOrd="0" presId="urn:microsoft.com/office/officeart/2005/8/layout/list1"/>
    <dgm:cxn modelId="{30D01E65-B2DD-4C18-8E04-41F1903677F8}" type="presParOf" srcId="{C99C8140-7481-4358-8E78-8589D3BDFE8E}" destId="{16DFB5AE-6152-4315-9F6A-89A10649EBBC}" srcOrd="2" destOrd="0" presId="urn:microsoft.com/office/officeart/2005/8/layout/list1"/>
    <dgm:cxn modelId="{B46DCAD3-94F4-42DD-BEE6-4BA8BA21462B}" type="presParOf" srcId="{C99C8140-7481-4358-8E78-8589D3BDFE8E}" destId="{8327049F-5C72-420F-88B9-DD5FBA243907}" srcOrd="3" destOrd="0" presId="urn:microsoft.com/office/officeart/2005/8/layout/list1"/>
    <dgm:cxn modelId="{77F0D803-6A41-4F84-98D0-B10121B1B887}" type="presParOf" srcId="{C99C8140-7481-4358-8E78-8589D3BDFE8E}" destId="{8D6B7B2B-CD2D-4997-89C2-CE87535043C9}" srcOrd="4" destOrd="0" presId="urn:microsoft.com/office/officeart/2005/8/layout/list1"/>
    <dgm:cxn modelId="{4F7ED7BA-2F6C-49D9-B086-CAB39AA58FEC}" type="presParOf" srcId="{8D6B7B2B-CD2D-4997-89C2-CE87535043C9}" destId="{CDCB4C80-6931-4399-AD6E-7D0B7E8AB86C}" srcOrd="0" destOrd="0" presId="urn:microsoft.com/office/officeart/2005/8/layout/list1"/>
    <dgm:cxn modelId="{1BD41623-CE31-404C-93AC-0722EF4643B2}" type="presParOf" srcId="{8D6B7B2B-CD2D-4997-89C2-CE87535043C9}" destId="{497E0D0A-3F23-47F3-A960-563E3018BECB}" srcOrd="1" destOrd="0" presId="urn:microsoft.com/office/officeart/2005/8/layout/list1"/>
    <dgm:cxn modelId="{996B9F82-C0E6-4DA8-AD50-E60B12E12102}" type="presParOf" srcId="{C99C8140-7481-4358-8E78-8589D3BDFE8E}" destId="{B1415A37-E571-478E-87DE-06C3EDD791E7}" srcOrd="5" destOrd="0" presId="urn:microsoft.com/office/officeart/2005/8/layout/list1"/>
    <dgm:cxn modelId="{AFC4D200-BEA2-493E-AD1E-79C337F4EE82}" type="presParOf" srcId="{C99C8140-7481-4358-8E78-8589D3BDFE8E}" destId="{7F243BC5-1A3E-42D5-B358-F2E0A3AF9774}" srcOrd="6" destOrd="0" presId="urn:microsoft.com/office/officeart/2005/8/layout/list1"/>
    <dgm:cxn modelId="{85FDE0FC-D22E-4F43-BF65-62AF05DDCB6A}" type="presParOf" srcId="{C99C8140-7481-4358-8E78-8589D3BDFE8E}" destId="{ABECC634-DD42-4084-BF77-497A7C2CEA94}" srcOrd="7" destOrd="0" presId="urn:microsoft.com/office/officeart/2005/8/layout/list1"/>
    <dgm:cxn modelId="{DF3746C2-5A8C-486F-90E9-28729EE3FA30}" type="presParOf" srcId="{C99C8140-7481-4358-8E78-8589D3BDFE8E}" destId="{E81A5C21-2480-4F07-B714-2B7FC6158FBA}" srcOrd="8" destOrd="0" presId="urn:microsoft.com/office/officeart/2005/8/layout/list1"/>
    <dgm:cxn modelId="{DAA32DA1-621A-48C3-8084-390999B7121F}" type="presParOf" srcId="{E81A5C21-2480-4F07-B714-2B7FC6158FBA}" destId="{BC74C437-BC90-4AB6-8F1A-69AB7627F8D6}" srcOrd="0" destOrd="0" presId="urn:microsoft.com/office/officeart/2005/8/layout/list1"/>
    <dgm:cxn modelId="{772E430B-F21E-4D4D-A02B-E6AC5BD4EEC5}" type="presParOf" srcId="{E81A5C21-2480-4F07-B714-2B7FC6158FBA}" destId="{F1B3488E-55A9-46B0-BA80-400DC630AC9D}" srcOrd="1" destOrd="0" presId="urn:microsoft.com/office/officeart/2005/8/layout/list1"/>
    <dgm:cxn modelId="{B666E3DF-FD78-4EB4-82EE-2C3CD24752AC}" type="presParOf" srcId="{C99C8140-7481-4358-8E78-8589D3BDFE8E}" destId="{F8C643D3-7650-49C6-A9AA-2444C438CE8E}" srcOrd="9" destOrd="0" presId="urn:microsoft.com/office/officeart/2005/8/layout/list1"/>
    <dgm:cxn modelId="{05C3302B-0C12-456F-8D30-A23784DB7AF7}" type="presParOf" srcId="{C99C8140-7481-4358-8E78-8589D3BDFE8E}" destId="{FB29F4E0-3EBA-4BCD-BE31-0276E61CF8BC}" srcOrd="10" destOrd="0" presId="urn:microsoft.com/office/officeart/2005/8/layout/list1"/>
    <dgm:cxn modelId="{41BC5D36-C32E-43DC-9023-01A020115009}" type="presParOf" srcId="{C99C8140-7481-4358-8E78-8589D3BDFE8E}" destId="{DDA3478A-363D-44F1-BDD2-E7D8F70E0A3A}" srcOrd="11" destOrd="0" presId="urn:microsoft.com/office/officeart/2005/8/layout/list1"/>
    <dgm:cxn modelId="{41A7F848-D6E6-4DBD-8361-B60BE256F49E}" type="presParOf" srcId="{C99C8140-7481-4358-8E78-8589D3BDFE8E}" destId="{6F9C24BC-D84D-45BB-91FB-249F892D8DB6}" srcOrd="12" destOrd="0" presId="urn:microsoft.com/office/officeart/2005/8/layout/list1"/>
    <dgm:cxn modelId="{A80C7196-2115-4BC2-A981-8ECE63B8BD3D}" type="presParOf" srcId="{6F9C24BC-D84D-45BB-91FB-249F892D8DB6}" destId="{C8A73B01-60D1-4F49-B2BD-6D8B0DF5013F}" srcOrd="0" destOrd="0" presId="urn:microsoft.com/office/officeart/2005/8/layout/list1"/>
    <dgm:cxn modelId="{DF2DBB71-4F60-4552-9EA5-3227DA39F3C9}" type="presParOf" srcId="{6F9C24BC-D84D-45BB-91FB-249F892D8DB6}" destId="{8EEA8CFB-48BA-495F-A230-EB4E4EEE34F9}" srcOrd="1" destOrd="0" presId="urn:microsoft.com/office/officeart/2005/8/layout/list1"/>
    <dgm:cxn modelId="{86FA4AB5-FFCE-40B5-9472-D7EEFD5643D5}" type="presParOf" srcId="{C99C8140-7481-4358-8E78-8589D3BDFE8E}" destId="{912314A6-4212-47E7-ADBC-786E11BC0489}" srcOrd="13" destOrd="0" presId="urn:microsoft.com/office/officeart/2005/8/layout/list1"/>
    <dgm:cxn modelId="{3FAFD59E-4429-4B97-8A2D-9B45DFEEC4A8}" type="presParOf" srcId="{C99C8140-7481-4358-8E78-8589D3BDFE8E}" destId="{7BD239F1-025B-428D-855F-9483B0972CC7}" srcOrd="14" destOrd="0" presId="urn:microsoft.com/office/officeart/2005/8/layout/list1"/>
    <dgm:cxn modelId="{08F351DA-D44C-4CBA-B6E8-C241072E2A13}" type="presParOf" srcId="{C99C8140-7481-4358-8E78-8589D3BDFE8E}" destId="{220EC181-E139-42BA-8DB7-D654C2E573BD}" srcOrd="15" destOrd="0" presId="urn:microsoft.com/office/officeart/2005/8/layout/list1"/>
    <dgm:cxn modelId="{4B4AE3A7-39CB-4264-97F4-FF40D4038C62}" type="presParOf" srcId="{C99C8140-7481-4358-8E78-8589D3BDFE8E}" destId="{12684D55-4554-4DF9-9590-883F4CAA30DC}" srcOrd="16" destOrd="0" presId="urn:microsoft.com/office/officeart/2005/8/layout/list1"/>
    <dgm:cxn modelId="{67E52965-CD49-4799-AD7F-92E9EDA1B9ED}" type="presParOf" srcId="{12684D55-4554-4DF9-9590-883F4CAA30DC}" destId="{D85BEE36-EC47-47B2-901A-044CC742CFB4}" srcOrd="0" destOrd="0" presId="urn:microsoft.com/office/officeart/2005/8/layout/list1"/>
    <dgm:cxn modelId="{9911B8CA-FE57-47EC-AE85-510A0344EB2C}" type="presParOf" srcId="{12684D55-4554-4DF9-9590-883F4CAA30DC}" destId="{D46B4410-88A1-4F36-BD7F-79A70FAF8F6D}" srcOrd="1" destOrd="0" presId="urn:microsoft.com/office/officeart/2005/8/layout/list1"/>
    <dgm:cxn modelId="{2DA07CA7-E769-43E5-9D81-9CFC5B31A7C6}" type="presParOf" srcId="{C99C8140-7481-4358-8E78-8589D3BDFE8E}" destId="{FE9F17DC-14FE-4EF0-B376-90EBD6FD6BB6}" srcOrd="17" destOrd="0" presId="urn:microsoft.com/office/officeart/2005/8/layout/list1"/>
    <dgm:cxn modelId="{ADDE4AEF-31EE-4276-8AAB-08D0026D09BF}" type="presParOf" srcId="{C99C8140-7481-4358-8E78-8589D3BDFE8E}" destId="{D056AFF4-9A7B-4D94-B503-B7E4C49401C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D29346B4-5836-4256-85A6-CF55DA0EF39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12E6CB9-3B9A-4ADB-B499-E0F1EACED2A4}">
      <dgm:prSet/>
      <dgm:spPr/>
      <dgm:t>
        <a:bodyPr/>
        <a:lstStyle/>
        <a:p>
          <a:r>
            <a:rPr lang="en-US"/>
            <a:t>Luật pháp Hoa Kỳ đã bắt đầu thiết lập tiêu chuẩn cho luật bảo mật thông tin theo cách rất trực tiếp và có tính quy định:</a:t>
          </a:r>
        </a:p>
      </dgm:t>
    </dgm:pt>
    <dgm:pt modelId="{2BA7D6BA-096E-4EAF-A41A-329A9FA2FFC2}" type="parTrans" cxnId="{DF3395CF-D4DF-4A56-854C-E17AE090088B}">
      <dgm:prSet/>
      <dgm:spPr/>
      <dgm:t>
        <a:bodyPr/>
        <a:lstStyle/>
        <a:p>
          <a:endParaRPr lang="en-US"/>
        </a:p>
      </dgm:t>
    </dgm:pt>
    <dgm:pt modelId="{F4456AB9-D677-47AF-BC87-1E117070EB4F}" type="sibTrans" cxnId="{DF3395CF-D4DF-4A56-854C-E17AE090088B}">
      <dgm:prSet/>
      <dgm:spPr/>
      <dgm:t>
        <a:bodyPr/>
        <a:lstStyle/>
        <a:p>
          <a:endParaRPr lang="en-US"/>
        </a:p>
      </dgm:t>
    </dgm:pt>
    <dgm:pt modelId="{735C4E27-E9BA-437F-930F-3D0132DC9880}">
      <dgm:prSet/>
      <dgm:spPr/>
      <dgm:t>
        <a:bodyPr/>
        <a:lstStyle/>
        <a:p>
          <a:pPr>
            <a:buFontTx/>
            <a:buChar char="-"/>
          </a:pPr>
          <a:r>
            <a:rPr lang="en-US"/>
            <a:t>California SB 1386</a:t>
          </a:r>
        </a:p>
      </dgm:t>
    </dgm:pt>
    <dgm:pt modelId="{089A6EA6-6BE9-4038-9D63-43C9A83E7D16}" type="parTrans" cxnId="{8D74A45B-162E-46D5-9F02-DD81E86D22E4}">
      <dgm:prSet/>
      <dgm:spPr/>
      <dgm:t>
        <a:bodyPr/>
        <a:lstStyle/>
        <a:p>
          <a:endParaRPr lang="en-US"/>
        </a:p>
      </dgm:t>
    </dgm:pt>
    <dgm:pt modelId="{A4899AAF-1A0A-4F90-8325-9391207B92D0}" type="sibTrans" cxnId="{8D74A45B-162E-46D5-9F02-DD81E86D22E4}">
      <dgm:prSet/>
      <dgm:spPr/>
      <dgm:t>
        <a:bodyPr/>
        <a:lstStyle/>
        <a:p>
          <a:endParaRPr lang="en-US"/>
        </a:p>
      </dgm:t>
    </dgm:pt>
    <dgm:pt modelId="{512ED69F-70FB-437C-9CDE-239B488A4DC8}">
      <dgm:prSet/>
      <dgm:spPr/>
      <dgm:t>
        <a:bodyPr/>
        <a:lstStyle/>
        <a:p>
          <a:pPr>
            <a:buFontTx/>
            <a:buChar char="-"/>
          </a:pPr>
          <a:r>
            <a:rPr lang="en-US" dirty="0"/>
            <a:t>Sarbanes-Oxley 2002</a:t>
          </a:r>
        </a:p>
      </dgm:t>
    </dgm:pt>
    <dgm:pt modelId="{C5EB1D13-09BD-4EA4-AC6B-42B5F96DE856}" type="parTrans" cxnId="{241915BE-D530-4BB8-8FBB-D4FDBA52876D}">
      <dgm:prSet/>
      <dgm:spPr/>
      <dgm:t>
        <a:bodyPr/>
        <a:lstStyle/>
        <a:p>
          <a:endParaRPr lang="en-US"/>
        </a:p>
      </dgm:t>
    </dgm:pt>
    <dgm:pt modelId="{58BD9CB0-8CC4-4C76-996B-CFE59E3C12BF}" type="sibTrans" cxnId="{241915BE-D530-4BB8-8FBB-D4FDBA52876D}">
      <dgm:prSet/>
      <dgm:spPr/>
      <dgm:t>
        <a:bodyPr/>
        <a:lstStyle/>
        <a:p>
          <a:endParaRPr lang="en-US"/>
        </a:p>
      </dgm:t>
    </dgm:pt>
    <dgm:pt modelId="{2541EEAC-5326-4CCD-AD22-82896DBEFCC7}">
      <dgm:prSet/>
      <dgm:spPr/>
      <dgm:t>
        <a:bodyPr/>
        <a:lstStyle/>
        <a:p>
          <a:pPr>
            <a:buFontTx/>
            <a:buChar char="-"/>
          </a:pPr>
          <a:r>
            <a:rPr lang="en-US"/>
            <a:t>Đạo luật Gramm-Leach-Bliley (GLBA)</a:t>
          </a:r>
        </a:p>
      </dgm:t>
    </dgm:pt>
    <dgm:pt modelId="{5CA727C1-C3A0-47DF-9703-A55F6D65B887}" type="parTrans" cxnId="{FAB1AC1B-505E-4E1D-A456-19D5B825093F}">
      <dgm:prSet/>
      <dgm:spPr/>
      <dgm:t>
        <a:bodyPr/>
        <a:lstStyle/>
        <a:p>
          <a:endParaRPr lang="en-US"/>
        </a:p>
      </dgm:t>
    </dgm:pt>
    <dgm:pt modelId="{88C49F9D-DBA6-4187-A503-633F3FBF1951}" type="sibTrans" cxnId="{FAB1AC1B-505E-4E1D-A456-19D5B825093F}">
      <dgm:prSet/>
      <dgm:spPr/>
      <dgm:t>
        <a:bodyPr/>
        <a:lstStyle/>
        <a:p>
          <a:endParaRPr lang="en-US"/>
        </a:p>
      </dgm:t>
    </dgm:pt>
    <dgm:pt modelId="{D05A8FA9-4A8A-4224-A38B-B3E49852023B}">
      <dgm:prSet/>
      <dgm:spPr/>
      <dgm:t>
        <a:bodyPr/>
        <a:lstStyle/>
        <a:p>
          <a:pPr>
            <a:buFontTx/>
            <a:buChar char="-"/>
          </a:pPr>
          <a:r>
            <a:rPr lang="en-US" dirty="0" err="1"/>
            <a:t>Đạo</a:t>
          </a:r>
          <a:r>
            <a:rPr lang="en-US" dirty="0"/>
            <a:t> </a:t>
          </a:r>
          <a:r>
            <a:rPr lang="en-US" dirty="0" err="1"/>
            <a:t>luật</a:t>
          </a:r>
          <a:r>
            <a:rPr lang="en-US" dirty="0"/>
            <a:t> </a:t>
          </a:r>
          <a:r>
            <a:rPr lang="en-US" dirty="0" err="1"/>
            <a:t>về</a:t>
          </a:r>
          <a:r>
            <a:rPr lang="en-US" dirty="0"/>
            <a:t> </a:t>
          </a:r>
          <a:r>
            <a:rPr lang="en-US" dirty="0" err="1"/>
            <a:t>trách</a:t>
          </a:r>
          <a:r>
            <a:rPr lang="en-US" dirty="0"/>
            <a:t> </a:t>
          </a:r>
          <a:r>
            <a:rPr lang="en-US" dirty="0" err="1"/>
            <a:t>nhiệm</a:t>
          </a:r>
          <a:r>
            <a:rPr lang="en-US" dirty="0"/>
            <a:t> </a:t>
          </a:r>
          <a:r>
            <a:rPr lang="en-US" dirty="0" err="1"/>
            <a:t>giải</a:t>
          </a:r>
          <a:r>
            <a:rPr lang="en-US" dirty="0"/>
            <a:t> </a:t>
          </a:r>
          <a:r>
            <a:rPr lang="en-US" dirty="0" err="1"/>
            <a:t>trình</a:t>
          </a:r>
          <a:r>
            <a:rPr lang="en-US" dirty="0"/>
            <a:t> </a:t>
          </a:r>
          <a:r>
            <a:rPr lang="en-US" dirty="0" err="1"/>
            <a:t>và</a:t>
          </a:r>
          <a:r>
            <a:rPr lang="en-US" dirty="0"/>
            <a:t> </a:t>
          </a:r>
          <a:r>
            <a:rPr lang="en-US" dirty="0" err="1"/>
            <a:t>cung</a:t>
          </a:r>
          <a:r>
            <a:rPr lang="en-US" dirty="0"/>
            <a:t> </a:t>
          </a:r>
          <a:r>
            <a:rPr lang="en-US" dirty="0" err="1"/>
            <a:t>cấp</a:t>
          </a:r>
          <a:r>
            <a:rPr lang="en-US" dirty="0"/>
            <a:t> </a:t>
          </a:r>
          <a:r>
            <a:rPr lang="en-US" dirty="0" err="1"/>
            <a:t>bảo</a:t>
          </a:r>
          <a:r>
            <a:rPr lang="en-US" dirty="0"/>
            <a:t> </a:t>
          </a:r>
          <a:r>
            <a:rPr lang="en-US" dirty="0" err="1"/>
            <a:t>hiểm</a:t>
          </a:r>
          <a:r>
            <a:rPr lang="en-US" dirty="0"/>
            <a:t> y </a:t>
          </a:r>
          <a:r>
            <a:rPr lang="en-US" dirty="0" err="1"/>
            <a:t>tế</a:t>
          </a:r>
          <a:r>
            <a:rPr lang="en-US" dirty="0"/>
            <a:t> (HIPAA)</a:t>
          </a:r>
        </a:p>
      </dgm:t>
    </dgm:pt>
    <dgm:pt modelId="{CE063C82-DC22-4C8A-9377-2F0252B9B54C}" type="parTrans" cxnId="{AEA52380-14CF-4733-A27D-ECB57745628B}">
      <dgm:prSet/>
      <dgm:spPr/>
      <dgm:t>
        <a:bodyPr/>
        <a:lstStyle/>
        <a:p>
          <a:endParaRPr lang="en-US"/>
        </a:p>
      </dgm:t>
    </dgm:pt>
    <dgm:pt modelId="{2BD9B008-A2C9-499B-A69F-BC097C7FD567}" type="sibTrans" cxnId="{AEA52380-14CF-4733-A27D-ECB57745628B}">
      <dgm:prSet/>
      <dgm:spPr/>
      <dgm:t>
        <a:bodyPr/>
        <a:lstStyle/>
        <a:p>
          <a:endParaRPr lang="en-US"/>
        </a:p>
      </dgm:t>
    </dgm:pt>
    <dgm:pt modelId="{29395CEB-1903-47AC-91B7-E85A0CD39460}">
      <dgm:prSet/>
      <dgm:spPr/>
      <dgm:t>
        <a:bodyPr/>
        <a:lstStyle/>
        <a:p>
          <a:pPr>
            <a:buFontTx/>
            <a:buChar char="-"/>
          </a:pPr>
          <a:r>
            <a:rPr lang="en-US" dirty="0" err="1"/>
            <a:t>Đạo</a:t>
          </a:r>
          <a:r>
            <a:rPr lang="en-US" dirty="0"/>
            <a:t> </a:t>
          </a:r>
          <a:r>
            <a:rPr lang="en-US" dirty="0" err="1"/>
            <a:t>luật</a:t>
          </a:r>
          <a:r>
            <a:rPr lang="en-US" dirty="0"/>
            <a:t> </a:t>
          </a:r>
          <a:r>
            <a:rPr lang="en-US" dirty="0" err="1"/>
            <a:t>Yêu</a:t>
          </a:r>
          <a:r>
            <a:rPr lang="en-US" dirty="0"/>
            <a:t> </a:t>
          </a:r>
          <a:r>
            <a:rPr lang="en-US" dirty="0" err="1"/>
            <a:t>nước</a:t>
          </a:r>
          <a:r>
            <a:rPr lang="en-US" dirty="0"/>
            <a:t> </a:t>
          </a:r>
          <a:r>
            <a:rPr lang="en-US" dirty="0" err="1"/>
            <a:t>Hoa</a:t>
          </a:r>
          <a:r>
            <a:rPr lang="en-US" dirty="0"/>
            <a:t> </a:t>
          </a:r>
          <a:r>
            <a:rPr lang="en-US" dirty="0" err="1"/>
            <a:t>Kỳ</a:t>
          </a:r>
          <a:r>
            <a:rPr lang="en-US" dirty="0"/>
            <a:t> 2001</a:t>
          </a:r>
        </a:p>
      </dgm:t>
    </dgm:pt>
    <dgm:pt modelId="{C0CDA6FB-61DD-4155-9365-E8A629674332}" type="parTrans" cxnId="{F77C7E64-E5CF-4D77-898F-11C1D2391E5F}">
      <dgm:prSet/>
      <dgm:spPr/>
      <dgm:t>
        <a:bodyPr/>
        <a:lstStyle/>
        <a:p>
          <a:endParaRPr lang="en-US"/>
        </a:p>
      </dgm:t>
    </dgm:pt>
    <dgm:pt modelId="{02689EDC-AB8F-446A-B02F-19F4259681E6}" type="sibTrans" cxnId="{F77C7E64-E5CF-4D77-898F-11C1D2391E5F}">
      <dgm:prSet/>
      <dgm:spPr/>
      <dgm:t>
        <a:bodyPr/>
        <a:lstStyle/>
        <a:p>
          <a:endParaRPr lang="en-US"/>
        </a:p>
      </dgm:t>
    </dgm:pt>
    <dgm:pt modelId="{440DF0B4-0CF7-4EE1-BE7E-C2914F3D4FE6}" type="pres">
      <dgm:prSet presAssocID="{D29346B4-5836-4256-85A6-CF55DA0EF396}" presName="Name0" presStyleCnt="0">
        <dgm:presLayoutVars>
          <dgm:dir/>
          <dgm:animLvl val="lvl"/>
          <dgm:resizeHandles val="exact"/>
        </dgm:presLayoutVars>
      </dgm:prSet>
      <dgm:spPr/>
    </dgm:pt>
    <dgm:pt modelId="{47BA33BA-09A4-44C4-B7A8-1369A39B27EF}" type="pres">
      <dgm:prSet presAssocID="{512E6CB9-3B9A-4ADB-B499-E0F1EACED2A4}" presName="linNode" presStyleCnt="0"/>
      <dgm:spPr/>
    </dgm:pt>
    <dgm:pt modelId="{F5D82117-E233-4D6D-9F4C-8B41B16853D8}" type="pres">
      <dgm:prSet presAssocID="{512E6CB9-3B9A-4ADB-B499-E0F1EACED2A4}" presName="parentText" presStyleLbl="node1" presStyleIdx="0" presStyleCnt="1">
        <dgm:presLayoutVars>
          <dgm:chMax val="1"/>
          <dgm:bulletEnabled val="1"/>
        </dgm:presLayoutVars>
      </dgm:prSet>
      <dgm:spPr/>
    </dgm:pt>
    <dgm:pt modelId="{8A28A069-082C-483B-BF2E-734A9A3F52C2}" type="pres">
      <dgm:prSet presAssocID="{512E6CB9-3B9A-4ADB-B499-E0F1EACED2A4}" presName="descendantText" presStyleLbl="alignAccFollowNode1" presStyleIdx="0" presStyleCnt="1">
        <dgm:presLayoutVars>
          <dgm:bulletEnabled val="1"/>
        </dgm:presLayoutVars>
      </dgm:prSet>
      <dgm:spPr/>
    </dgm:pt>
  </dgm:ptLst>
  <dgm:cxnLst>
    <dgm:cxn modelId="{0059E608-FAD2-4114-A2DF-61B820C3DB40}" type="presOf" srcId="{29395CEB-1903-47AC-91B7-E85A0CD39460}" destId="{8A28A069-082C-483B-BF2E-734A9A3F52C2}" srcOrd="0" destOrd="4" presId="urn:microsoft.com/office/officeart/2005/8/layout/vList5"/>
    <dgm:cxn modelId="{605F2817-4141-4769-9BAD-4651AA142053}" type="presOf" srcId="{512E6CB9-3B9A-4ADB-B499-E0F1EACED2A4}" destId="{F5D82117-E233-4D6D-9F4C-8B41B16853D8}" srcOrd="0" destOrd="0" presId="urn:microsoft.com/office/officeart/2005/8/layout/vList5"/>
    <dgm:cxn modelId="{FAB1AC1B-505E-4E1D-A456-19D5B825093F}" srcId="{512E6CB9-3B9A-4ADB-B499-E0F1EACED2A4}" destId="{2541EEAC-5326-4CCD-AD22-82896DBEFCC7}" srcOrd="2" destOrd="0" parTransId="{5CA727C1-C3A0-47DF-9703-A55F6D65B887}" sibTransId="{88C49F9D-DBA6-4187-A503-633F3FBF1951}"/>
    <dgm:cxn modelId="{83A17C2D-D32A-4380-B932-70C3D407D59B}" type="presOf" srcId="{735C4E27-E9BA-437F-930F-3D0132DC9880}" destId="{8A28A069-082C-483B-BF2E-734A9A3F52C2}" srcOrd="0" destOrd="0" presId="urn:microsoft.com/office/officeart/2005/8/layout/vList5"/>
    <dgm:cxn modelId="{8D74A45B-162E-46D5-9F02-DD81E86D22E4}" srcId="{512E6CB9-3B9A-4ADB-B499-E0F1EACED2A4}" destId="{735C4E27-E9BA-437F-930F-3D0132DC9880}" srcOrd="0" destOrd="0" parTransId="{089A6EA6-6BE9-4038-9D63-43C9A83E7D16}" sibTransId="{A4899AAF-1A0A-4F90-8325-9391207B92D0}"/>
    <dgm:cxn modelId="{F77C7E64-E5CF-4D77-898F-11C1D2391E5F}" srcId="{512E6CB9-3B9A-4ADB-B499-E0F1EACED2A4}" destId="{29395CEB-1903-47AC-91B7-E85A0CD39460}" srcOrd="4" destOrd="0" parTransId="{C0CDA6FB-61DD-4155-9365-E8A629674332}" sibTransId="{02689EDC-AB8F-446A-B02F-19F4259681E6}"/>
    <dgm:cxn modelId="{4A162F78-3139-4C29-8064-3F6A97BFE99D}" type="presOf" srcId="{512ED69F-70FB-437C-9CDE-239B488A4DC8}" destId="{8A28A069-082C-483B-BF2E-734A9A3F52C2}" srcOrd="0" destOrd="1" presId="urn:microsoft.com/office/officeart/2005/8/layout/vList5"/>
    <dgm:cxn modelId="{AEA52380-14CF-4733-A27D-ECB57745628B}" srcId="{512E6CB9-3B9A-4ADB-B499-E0F1EACED2A4}" destId="{D05A8FA9-4A8A-4224-A38B-B3E49852023B}" srcOrd="3" destOrd="0" parTransId="{CE063C82-DC22-4C8A-9377-2F0252B9B54C}" sibTransId="{2BD9B008-A2C9-499B-A69F-BC097C7FD567}"/>
    <dgm:cxn modelId="{241915BE-D530-4BB8-8FBB-D4FDBA52876D}" srcId="{512E6CB9-3B9A-4ADB-B499-E0F1EACED2A4}" destId="{512ED69F-70FB-437C-9CDE-239B488A4DC8}" srcOrd="1" destOrd="0" parTransId="{C5EB1D13-09BD-4EA4-AC6B-42B5F96DE856}" sibTransId="{58BD9CB0-8CC4-4C76-996B-CFE59E3C12BF}"/>
    <dgm:cxn modelId="{7C02C0CE-0DAD-4BDF-9778-7DBC60025DED}" type="presOf" srcId="{2541EEAC-5326-4CCD-AD22-82896DBEFCC7}" destId="{8A28A069-082C-483B-BF2E-734A9A3F52C2}" srcOrd="0" destOrd="2" presId="urn:microsoft.com/office/officeart/2005/8/layout/vList5"/>
    <dgm:cxn modelId="{4A7F18CF-9919-453B-8D34-25832C342788}" type="presOf" srcId="{D29346B4-5836-4256-85A6-CF55DA0EF396}" destId="{440DF0B4-0CF7-4EE1-BE7E-C2914F3D4FE6}" srcOrd="0" destOrd="0" presId="urn:microsoft.com/office/officeart/2005/8/layout/vList5"/>
    <dgm:cxn modelId="{DF3395CF-D4DF-4A56-854C-E17AE090088B}" srcId="{D29346B4-5836-4256-85A6-CF55DA0EF396}" destId="{512E6CB9-3B9A-4ADB-B499-E0F1EACED2A4}" srcOrd="0" destOrd="0" parTransId="{2BA7D6BA-096E-4EAF-A41A-329A9FA2FFC2}" sibTransId="{F4456AB9-D677-47AF-BC87-1E117070EB4F}"/>
    <dgm:cxn modelId="{60B2A4D6-8DE1-41CA-A58D-8CC378A3011D}" type="presOf" srcId="{D05A8FA9-4A8A-4224-A38B-B3E49852023B}" destId="{8A28A069-082C-483B-BF2E-734A9A3F52C2}" srcOrd="0" destOrd="3" presId="urn:microsoft.com/office/officeart/2005/8/layout/vList5"/>
    <dgm:cxn modelId="{AB40AE7C-816F-49AA-995D-5C63A4C4B12A}" type="presParOf" srcId="{440DF0B4-0CF7-4EE1-BE7E-C2914F3D4FE6}" destId="{47BA33BA-09A4-44C4-B7A8-1369A39B27EF}" srcOrd="0" destOrd="0" presId="urn:microsoft.com/office/officeart/2005/8/layout/vList5"/>
    <dgm:cxn modelId="{BD0C3207-6284-4DCC-A758-FF5A88CC438D}" type="presParOf" srcId="{47BA33BA-09A4-44C4-B7A8-1369A39B27EF}" destId="{F5D82117-E233-4D6D-9F4C-8B41B16853D8}" srcOrd="0" destOrd="0" presId="urn:microsoft.com/office/officeart/2005/8/layout/vList5"/>
    <dgm:cxn modelId="{9833B8E0-3E1A-446C-B964-4525A0EB0DA1}" type="presParOf" srcId="{47BA33BA-09A4-44C4-B7A8-1369A39B27EF}" destId="{8A28A069-082C-483B-BF2E-734A9A3F52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6A50D882-9497-4CED-8F21-F40A3EF1F1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9C7E5A-47F4-4BA6-BEB8-DD38363ECE36}">
      <dgm:prSet/>
      <dgm:spPr/>
      <dgm:t>
        <a:bodyPr/>
        <a:lstStyle/>
        <a:p>
          <a:r>
            <a:rPr lang="en-US"/>
            <a:t>Hiện tại, nó chỉ áp dụng cho dữ liệu của cư dân California, nhưng một phiên bản liên bang được cho là đang trong quá trình triển khai.</a:t>
          </a:r>
        </a:p>
      </dgm:t>
    </dgm:pt>
    <dgm:pt modelId="{767C0CE1-87E9-4884-B6E2-9C3D4E893598}" type="parTrans" cxnId="{AFC89820-81DF-4290-98B5-FA1ADF97F3E4}">
      <dgm:prSet/>
      <dgm:spPr/>
      <dgm:t>
        <a:bodyPr/>
        <a:lstStyle/>
        <a:p>
          <a:endParaRPr lang="en-US"/>
        </a:p>
      </dgm:t>
    </dgm:pt>
    <dgm:pt modelId="{E0B431C6-0DDE-4520-9C3B-A8DDFE4350DA}" type="sibTrans" cxnId="{AFC89820-81DF-4290-98B5-FA1ADF97F3E4}">
      <dgm:prSet/>
      <dgm:spPr/>
      <dgm:t>
        <a:bodyPr/>
        <a:lstStyle/>
        <a:p>
          <a:endParaRPr lang="en-US"/>
        </a:p>
      </dgm:t>
    </dgm:pt>
    <dgm:pt modelId="{EAE74243-D846-4587-BB0C-0A09D41FE9C2}">
      <dgm:prSet/>
      <dgm:spPr/>
      <dgm:t>
        <a:bodyPr/>
        <a:lstStyle/>
        <a:p>
          <a:r>
            <a:rPr lang="en-US"/>
            <a:t>Nói tóm lại, hành động này làm cho nguy cơ bảo mật kém trở thành hiện thực vì nó yêu cầu tiết lộ công khai bất kỳ hành vi vi phạm bảo mật nào liên quan đến thông tin cá nhân nếu thông tin đó không được mã hóa hoặc nếu có lý do hợp lý để tin rằng thông tin đó đã bị một người không được ủy quyền thu thập.</a:t>
          </a:r>
        </a:p>
      </dgm:t>
    </dgm:pt>
    <dgm:pt modelId="{35910E24-A7CF-48FF-9062-C5F600E5C3C5}" type="parTrans" cxnId="{09465F27-F447-4653-9C7D-927F87B567C1}">
      <dgm:prSet/>
      <dgm:spPr/>
      <dgm:t>
        <a:bodyPr/>
        <a:lstStyle/>
        <a:p>
          <a:endParaRPr lang="en-US"/>
        </a:p>
      </dgm:t>
    </dgm:pt>
    <dgm:pt modelId="{5ED73474-B9C5-4088-900E-BA15A43ABEB5}" type="sibTrans" cxnId="{09465F27-F447-4653-9C7D-927F87B567C1}">
      <dgm:prSet/>
      <dgm:spPr/>
      <dgm:t>
        <a:bodyPr/>
        <a:lstStyle/>
        <a:p>
          <a:endParaRPr lang="en-US"/>
        </a:p>
      </dgm:t>
    </dgm:pt>
    <dgm:pt modelId="{4086F290-58A4-485B-B6DE-99CB46BE54C5}">
      <dgm:prSet/>
      <dgm:spPr/>
      <dgm:t>
        <a:bodyPr/>
        <a:lstStyle/>
        <a:p>
          <a:r>
            <a:rPr lang="en-US"/>
            <a:t>Trong các trường hợp liên quan đến hơn 500.000 người, tổ chức có thể cảnh báo hàng loạt nạn nhân tiềm năng thông qua một trang web và bằng cách thông báo cho các phương tiện truyền thông.</a:t>
          </a:r>
        </a:p>
      </dgm:t>
    </dgm:pt>
    <dgm:pt modelId="{057FE4BD-B2D0-4181-96AE-9A96F3D8176C}" type="parTrans" cxnId="{FDDCA318-2760-42C7-8305-A590E476BB8B}">
      <dgm:prSet/>
      <dgm:spPr/>
      <dgm:t>
        <a:bodyPr/>
        <a:lstStyle/>
        <a:p>
          <a:endParaRPr lang="en-US"/>
        </a:p>
      </dgm:t>
    </dgm:pt>
    <dgm:pt modelId="{97A1DB03-4903-4EFA-A3C5-6CCB2EFB63A0}" type="sibTrans" cxnId="{FDDCA318-2760-42C7-8305-A590E476BB8B}">
      <dgm:prSet/>
      <dgm:spPr/>
      <dgm:t>
        <a:bodyPr/>
        <a:lstStyle/>
        <a:p>
          <a:endParaRPr lang="en-US"/>
        </a:p>
      </dgm:t>
    </dgm:pt>
    <dgm:pt modelId="{5B88ECDA-90A3-4198-BAF0-11C722AB4F77}" type="pres">
      <dgm:prSet presAssocID="{6A50D882-9497-4CED-8F21-F40A3EF1F112}" presName="linear" presStyleCnt="0">
        <dgm:presLayoutVars>
          <dgm:animLvl val="lvl"/>
          <dgm:resizeHandles val="exact"/>
        </dgm:presLayoutVars>
      </dgm:prSet>
      <dgm:spPr/>
    </dgm:pt>
    <dgm:pt modelId="{2C14852B-45D2-46E6-B880-D984EC65EC79}" type="pres">
      <dgm:prSet presAssocID="{BE9C7E5A-47F4-4BA6-BEB8-DD38363ECE36}" presName="parentText" presStyleLbl="node1" presStyleIdx="0" presStyleCnt="3">
        <dgm:presLayoutVars>
          <dgm:chMax val="0"/>
          <dgm:bulletEnabled val="1"/>
        </dgm:presLayoutVars>
      </dgm:prSet>
      <dgm:spPr/>
    </dgm:pt>
    <dgm:pt modelId="{8859ABE8-EBB9-4DB8-8FB0-46CE935156D4}" type="pres">
      <dgm:prSet presAssocID="{E0B431C6-0DDE-4520-9C3B-A8DDFE4350DA}" presName="spacer" presStyleCnt="0"/>
      <dgm:spPr/>
    </dgm:pt>
    <dgm:pt modelId="{A8B17698-9149-4B3B-865C-D653B5F28F68}" type="pres">
      <dgm:prSet presAssocID="{EAE74243-D846-4587-BB0C-0A09D41FE9C2}" presName="parentText" presStyleLbl="node1" presStyleIdx="1" presStyleCnt="3">
        <dgm:presLayoutVars>
          <dgm:chMax val="0"/>
          <dgm:bulletEnabled val="1"/>
        </dgm:presLayoutVars>
      </dgm:prSet>
      <dgm:spPr/>
    </dgm:pt>
    <dgm:pt modelId="{A6C54B43-614A-4ACA-8703-0C413FB5919C}" type="pres">
      <dgm:prSet presAssocID="{5ED73474-B9C5-4088-900E-BA15A43ABEB5}" presName="spacer" presStyleCnt="0"/>
      <dgm:spPr/>
    </dgm:pt>
    <dgm:pt modelId="{88FC4B89-DFC8-4402-A18B-EFB431476270}" type="pres">
      <dgm:prSet presAssocID="{4086F290-58A4-485B-B6DE-99CB46BE54C5}" presName="parentText" presStyleLbl="node1" presStyleIdx="2" presStyleCnt="3">
        <dgm:presLayoutVars>
          <dgm:chMax val="0"/>
          <dgm:bulletEnabled val="1"/>
        </dgm:presLayoutVars>
      </dgm:prSet>
      <dgm:spPr/>
    </dgm:pt>
  </dgm:ptLst>
  <dgm:cxnLst>
    <dgm:cxn modelId="{A74EC516-0CF7-4D14-9016-68BC23F1A837}" type="presOf" srcId="{BE9C7E5A-47F4-4BA6-BEB8-DD38363ECE36}" destId="{2C14852B-45D2-46E6-B880-D984EC65EC79}" srcOrd="0" destOrd="0" presId="urn:microsoft.com/office/officeart/2005/8/layout/vList2"/>
    <dgm:cxn modelId="{FDDCA318-2760-42C7-8305-A590E476BB8B}" srcId="{6A50D882-9497-4CED-8F21-F40A3EF1F112}" destId="{4086F290-58A4-485B-B6DE-99CB46BE54C5}" srcOrd="2" destOrd="0" parTransId="{057FE4BD-B2D0-4181-96AE-9A96F3D8176C}" sibTransId="{97A1DB03-4903-4EFA-A3C5-6CCB2EFB63A0}"/>
    <dgm:cxn modelId="{AFC89820-81DF-4290-98B5-FA1ADF97F3E4}" srcId="{6A50D882-9497-4CED-8F21-F40A3EF1F112}" destId="{BE9C7E5A-47F4-4BA6-BEB8-DD38363ECE36}" srcOrd="0" destOrd="0" parTransId="{767C0CE1-87E9-4884-B6E2-9C3D4E893598}" sibTransId="{E0B431C6-0DDE-4520-9C3B-A8DDFE4350DA}"/>
    <dgm:cxn modelId="{FC763C26-32EC-4B8D-A7D2-BF2AA3F7CB68}" type="presOf" srcId="{6A50D882-9497-4CED-8F21-F40A3EF1F112}" destId="{5B88ECDA-90A3-4198-BAF0-11C722AB4F77}" srcOrd="0" destOrd="0" presId="urn:microsoft.com/office/officeart/2005/8/layout/vList2"/>
    <dgm:cxn modelId="{09465F27-F447-4653-9C7D-927F87B567C1}" srcId="{6A50D882-9497-4CED-8F21-F40A3EF1F112}" destId="{EAE74243-D846-4587-BB0C-0A09D41FE9C2}" srcOrd="1" destOrd="0" parTransId="{35910E24-A7CF-48FF-9062-C5F600E5C3C5}" sibTransId="{5ED73474-B9C5-4088-900E-BA15A43ABEB5}"/>
    <dgm:cxn modelId="{CEFA1650-709F-4BAF-BA3A-F37EE820444A}" type="presOf" srcId="{EAE74243-D846-4587-BB0C-0A09D41FE9C2}" destId="{A8B17698-9149-4B3B-865C-D653B5F28F68}" srcOrd="0" destOrd="0" presId="urn:microsoft.com/office/officeart/2005/8/layout/vList2"/>
    <dgm:cxn modelId="{817E2779-4206-4B1F-8E3E-9D1167EE76AB}" type="presOf" srcId="{4086F290-58A4-485B-B6DE-99CB46BE54C5}" destId="{88FC4B89-DFC8-4402-A18B-EFB431476270}" srcOrd="0" destOrd="0" presId="urn:microsoft.com/office/officeart/2005/8/layout/vList2"/>
    <dgm:cxn modelId="{60B2346C-14BA-4E94-B99A-221906ACDDED}" type="presParOf" srcId="{5B88ECDA-90A3-4198-BAF0-11C722AB4F77}" destId="{2C14852B-45D2-46E6-B880-D984EC65EC79}" srcOrd="0" destOrd="0" presId="urn:microsoft.com/office/officeart/2005/8/layout/vList2"/>
    <dgm:cxn modelId="{1301CA47-B70F-4F8C-A190-0A23043FFC2D}" type="presParOf" srcId="{5B88ECDA-90A3-4198-BAF0-11C722AB4F77}" destId="{8859ABE8-EBB9-4DB8-8FB0-46CE935156D4}" srcOrd="1" destOrd="0" presId="urn:microsoft.com/office/officeart/2005/8/layout/vList2"/>
    <dgm:cxn modelId="{24870EE5-264A-4AAA-BAB4-1AFAC5BD8A9E}" type="presParOf" srcId="{5B88ECDA-90A3-4198-BAF0-11C722AB4F77}" destId="{A8B17698-9149-4B3B-865C-D653B5F28F68}" srcOrd="2" destOrd="0" presId="urn:microsoft.com/office/officeart/2005/8/layout/vList2"/>
    <dgm:cxn modelId="{9B9B52F4-2A2D-4D87-B45B-5A561DB5137E}" type="presParOf" srcId="{5B88ECDA-90A3-4198-BAF0-11C722AB4F77}" destId="{A6C54B43-614A-4ACA-8703-0C413FB5919C}" srcOrd="3" destOrd="0" presId="urn:microsoft.com/office/officeart/2005/8/layout/vList2"/>
    <dgm:cxn modelId="{30A0FF73-5F4B-407D-9158-44A303680360}" type="presParOf" srcId="{5B88ECDA-90A3-4198-BAF0-11C722AB4F77}" destId="{88FC4B89-DFC8-4402-A18B-EFB4314762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E3473185-30F1-4852-BA8D-1C25A0BF8E9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CFEEBED-40C5-4BEB-B9F5-778A7481A6D5}">
      <dgm:prSet/>
      <dgm:spPr/>
      <dgm:t>
        <a:bodyPr/>
        <a:lstStyle/>
        <a:p>
          <a:pPr>
            <a:lnSpc>
              <a:spcPct val="100000"/>
            </a:lnSpc>
          </a:pPr>
          <a:r>
            <a:rPr lang="en-US"/>
            <a:t>Vào đầu thế kỷ mới, rất nhiều khuyến nghị không chính thức được đưa ra từ Ủy ban Chứng khoán và Hối đoái (SEC) về tính độc lập của kiểm toán viên sau một số trường hợp báo cáo sai được công bố rộng rãi. Với toàn bộ vụ việc của Enron được đưa ra ánh sáng, Đạo luật Sarbanes-Oxley đã được đưa ra.</a:t>
          </a:r>
        </a:p>
      </dgm:t>
    </dgm:pt>
    <dgm:pt modelId="{D659FDDA-2F13-4C01-8342-1CE290B733BD}" type="parTrans" cxnId="{F4308AA3-53E2-4858-BB69-7C7C9B520E55}">
      <dgm:prSet/>
      <dgm:spPr/>
      <dgm:t>
        <a:bodyPr/>
        <a:lstStyle/>
        <a:p>
          <a:endParaRPr lang="en-US"/>
        </a:p>
      </dgm:t>
    </dgm:pt>
    <dgm:pt modelId="{25C5CF84-B9F2-4749-99DB-A27AE70D4C61}" type="sibTrans" cxnId="{F4308AA3-53E2-4858-BB69-7C7C9B520E55}">
      <dgm:prSet/>
      <dgm:spPr/>
      <dgm:t>
        <a:bodyPr/>
        <a:lstStyle/>
        <a:p>
          <a:endParaRPr lang="en-US"/>
        </a:p>
      </dgm:t>
    </dgm:pt>
    <dgm:pt modelId="{87FDE16A-C821-4773-8286-491F87B0A2DF}">
      <dgm:prSet/>
      <dgm:spPr/>
      <dgm:t>
        <a:bodyPr/>
        <a:lstStyle/>
        <a:p>
          <a:pPr>
            <a:lnSpc>
              <a:spcPct val="100000"/>
            </a:lnSpc>
          </a:pPr>
          <a:r>
            <a:rPr lang="en-US"/>
            <a:t>Là một công cụ để cải cách kế toán và bảo vệ nhà đầu tư, luật này nhằm thiết lập lại niềm tin của nhà đầu tư. Nó cũng nhằm mục đích giảm bớt sự kìm hãm mà các công ty kế toán Big Six có đối với các dịch vụ chuyên nghiệp trong các tập đoàn lớn hơn.</a:t>
          </a:r>
        </a:p>
      </dgm:t>
    </dgm:pt>
    <dgm:pt modelId="{119D641D-425E-4FC7-9DF9-81230D5081B5}" type="parTrans" cxnId="{42B2C0A6-AA6F-41DD-9723-D3BA2A1AFE3F}">
      <dgm:prSet/>
      <dgm:spPr/>
      <dgm:t>
        <a:bodyPr/>
        <a:lstStyle/>
        <a:p>
          <a:endParaRPr lang="en-US"/>
        </a:p>
      </dgm:t>
    </dgm:pt>
    <dgm:pt modelId="{18FB1303-9186-41B2-8244-334AAEC25EA1}" type="sibTrans" cxnId="{42B2C0A6-AA6F-41DD-9723-D3BA2A1AFE3F}">
      <dgm:prSet/>
      <dgm:spPr/>
      <dgm:t>
        <a:bodyPr/>
        <a:lstStyle/>
        <a:p>
          <a:endParaRPr lang="en-US"/>
        </a:p>
      </dgm:t>
    </dgm:pt>
    <dgm:pt modelId="{A9E56789-0E31-451E-AE34-3956DC654DF2}" type="pres">
      <dgm:prSet presAssocID="{E3473185-30F1-4852-BA8D-1C25A0BF8E96}" presName="root" presStyleCnt="0">
        <dgm:presLayoutVars>
          <dgm:dir/>
          <dgm:resizeHandles val="exact"/>
        </dgm:presLayoutVars>
      </dgm:prSet>
      <dgm:spPr/>
    </dgm:pt>
    <dgm:pt modelId="{77D31ACD-769E-4653-83FA-814CAAC58129}" type="pres">
      <dgm:prSet presAssocID="{7CFEEBED-40C5-4BEB-B9F5-778A7481A6D5}" presName="compNode" presStyleCnt="0"/>
      <dgm:spPr/>
    </dgm:pt>
    <dgm:pt modelId="{68696F74-C97F-401F-8B96-9A94DF1C15DC}" type="pres">
      <dgm:prSet presAssocID="{7CFEEBED-40C5-4BEB-B9F5-778A7481A6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yramid with Levels"/>
        </a:ext>
      </dgm:extLst>
    </dgm:pt>
    <dgm:pt modelId="{62E6D4AC-974C-4949-BE40-38BD3391E1E0}" type="pres">
      <dgm:prSet presAssocID="{7CFEEBED-40C5-4BEB-B9F5-778A7481A6D5}" presName="spaceRect" presStyleCnt="0"/>
      <dgm:spPr/>
    </dgm:pt>
    <dgm:pt modelId="{0FCC0880-D3C2-4B7B-92ED-49E6D20AE06E}" type="pres">
      <dgm:prSet presAssocID="{7CFEEBED-40C5-4BEB-B9F5-778A7481A6D5}" presName="textRect" presStyleLbl="revTx" presStyleIdx="0" presStyleCnt="2">
        <dgm:presLayoutVars>
          <dgm:chMax val="1"/>
          <dgm:chPref val="1"/>
        </dgm:presLayoutVars>
      </dgm:prSet>
      <dgm:spPr/>
    </dgm:pt>
    <dgm:pt modelId="{C07ED97E-047F-465B-8009-089259134B10}" type="pres">
      <dgm:prSet presAssocID="{25C5CF84-B9F2-4749-99DB-A27AE70D4C61}" presName="sibTrans" presStyleCnt="0"/>
      <dgm:spPr/>
    </dgm:pt>
    <dgm:pt modelId="{A4E78049-635A-4BF4-8F1C-5DF8CD4FD8E2}" type="pres">
      <dgm:prSet presAssocID="{87FDE16A-C821-4773-8286-491F87B0A2DF}" presName="compNode" presStyleCnt="0"/>
      <dgm:spPr/>
    </dgm:pt>
    <dgm:pt modelId="{F42EEC5F-F26D-4D98-B0ED-C40C6AA17831}" type="pres">
      <dgm:prSet presAssocID="{87FDE16A-C821-4773-8286-491F87B0A2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ce cream"/>
        </a:ext>
      </dgm:extLst>
    </dgm:pt>
    <dgm:pt modelId="{BEA82EA3-31E8-49FD-A833-F31088DC208E}" type="pres">
      <dgm:prSet presAssocID="{87FDE16A-C821-4773-8286-491F87B0A2DF}" presName="spaceRect" presStyleCnt="0"/>
      <dgm:spPr/>
    </dgm:pt>
    <dgm:pt modelId="{C4CE9225-8F6B-42F6-A7D6-B604C4EDC687}" type="pres">
      <dgm:prSet presAssocID="{87FDE16A-C821-4773-8286-491F87B0A2DF}" presName="textRect" presStyleLbl="revTx" presStyleIdx="1" presStyleCnt="2">
        <dgm:presLayoutVars>
          <dgm:chMax val="1"/>
          <dgm:chPref val="1"/>
        </dgm:presLayoutVars>
      </dgm:prSet>
      <dgm:spPr/>
    </dgm:pt>
  </dgm:ptLst>
  <dgm:cxnLst>
    <dgm:cxn modelId="{E4728005-5CC4-4FA5-BB14-FF2B5BC542AE}" type="presOf" srcId="{87FDE16A-C821-4773-8286-491F87B0A2DF}" destId="{C4CE9225-8F6B-42F6-A7D6-B604C4EDC687}" srcOrd="0" destOrd="0" presId="urn:microsoft.com/office/officeart/2018/2/layout/IconLabelList"/>
    <dgm:cxn modelId="{A287691C-8AE9-46E9-9776-109765B8F598}" type="presOf" srcId="{7CFEEBED-40C5-4BEB-B9F5-778A7481A6D5}" destId="{0FCC0880-D3C2-4B7B-92ED-49E6D20AE06E}" srcOrd="0" destOrd="0" presId="urn:microsoft.com/office/officeart/2018/2/layout/IconLabelList"/>
    <dgm:cxn modelId="{F4308AA3-53E2-4858-BB69-7C7C9B520E55}" srcId="{E3473185-30F1-4852-BA8D-1C25A0BF8E96}" destId="{7CFEEBED-40C5-4BEB-B9F5-778A7481A6D5}" srcOrd="0" destOrd="0" parTransId="{D659FDDA-2F13-4C01-8342-1CE290B733BD}" sibTransId="{25C5CF84-B9F2-4749-99DB-A27AE70D4C61}"/>
    <dgm:cxn modelId="{42B2C0A6-AA6F-41DD-9723-D3BA2A1AFE3F}" srcId="{E3473185-30F1-4852-BA8D-1C25A0BF8E96}" destId="{87FDE16A-C821-4773-8286-491F87B0A2DF}" srcOrd="1" destOrd="0" parTransId="{119D641D-425E-4FC7-9DF9-81230D5081B5}" sibTransId="{18FB1303-9186-41B2-8244-334AAEC25EA1}"/>
    <dgm:cxn modelId="{A39DFDFE-AFE0-4835-97BA-41CA4888BE34}" type="presOf" srcId="{E3473185-30F1-4852-BA8D-1C25A0BF8E96}" destId="{A9E56789-0E31-451E-AE34-3956DC654DF2}" srcOrd="0" destOrd="0" presId="urn:microsoft.com/office/officeart/2018/2/layout/IconLabelList"/>
    <dgm:cxn modelId="{2118F247-51C8-4AB2-9A50-22A4111472FA}" type="presParOf" srcId="{A9E56789-0E31-451E-AE34-3956DC654DF2}" destId="{77D31ACD-769E-4653-83FA-814CAAC58129}" srcOrd="0" destOrd="0" presId="urn:microsoft.com/office/officeart/2018/2/layout/IconLabelList"/>
    <dgm:cxn modelId="{2623F10E-851B-4C05-BDB9-F572ABAB0648}" type="presParOf" srcId="{77D31ACD-769E-4653-83FA-814CAAC58129}" destId="{68696F74-C97F-401F-8B96-9A94DF1C15DC}" srcOrd="0" destOrd="0" presId="urn:microsoft.com/office/officeart/2018/2/layout/IconLabelList"/>
    <dgm:cxn modelId="{BF41B926-CFEB-423B-820A-5E0BC1A44478}" type="presParOf" srcId="{77D31ACD-769E-4653-83FA-814CAAC58129}" destId="{62E6D4AC-974C-4949-BE40-38BD3391E1E0}" srcOrd="1" destOrd="0" presId="urn:microsoft.com/office/officeart/2018/2/layout/IconLabelList"/>
    <dgm:cxn modelId="{DC012500-3B81-4DB4-8524-792691072DFD}" type="presParOf" srcId="{77D31ACD-769E-4653-83FA-814CAAC58129}" destId="{0FCC0880-D3C2-4B7B-92ED-49E6D20AE06E}" srcOrd="2" destOrd="0" presId="urn:microsoft.com/office/officeart/2018/2/layout/IconLabelList"/>
    <dgm:cxn modelId="{DA47F232-DBD1-4093-8E7C-84D166283DC2}" type="presParOf" srcId="{A9E56789-0E31-451E-AE34-3956DC654DF2}" destId="{C07ED97E-047F-465B-8009-089259134B10}" srcOrd="1" destOrd="0" presId="urn:microsoft.com/office/officeart/2018/2/layout/IconLabelList"/>
    <dgm:cxn modelId="{E02A1F1A-3A2D-4CFF-B988-EF917A800BF8}" type="presParOf" srcId="{A9E56789-0E31-451E-AE34-3956DC654DF2}" destId="{A4E78049-635A-4BF4-8F1C-5DF8CD4FD8E2}" srcOrd="2" destOrd="0" presId="urn:microsoft.com/office/officeart/2018/2/layout/IconLabelList"/>
    <dgm:cxn modelId="{1E6325D8-81F9-46C8-B755-84A2BDA0AE03}" type="presParOf" srcId="{A4E78049-635A-4BF4-8F1C-5DF8CD4FD8E2}" destId="{F42EEC5F-F26D-4D98-B0ED-C40C6AA17831}" srcOrd="0" destOrd="0" presId="urn:microsoft.com/office/officeart/2018/2/layout/IconLabelList"/>
    <dgm:cxn modelId="{36C0A7BE-8E9C-41A6-8319-A94C5FDC64B5}" type="presParOf" srcId="{A4E78049-635A-4BF4-8F1C-5DF8CD4FD8E2}" destId="{BEA82EA3-31E8-49FD-A833-F31088DC208E}" srcOrd="1" destOrd="0" presId="urn:microsoft.com/office/officeart/2018/2/layout/IconLabelList"/>
    <dgm:cxn modelId="{B1A3FF43-191C-44E7-8C62-BBB03108D289}" type="presParOf" srcId="{A4E78049-635A-4BF4-8F1C-5DF8CD4FD8E2}" destId="{C4CE9225-8F6B-42F6-A7D6-B604C4EDC68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3DC58E9-56DA-4D21-B08B-AB2AE0E4508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8CF3F20-7392-49A9-A8D7-542BA2508A70}">
      <dgm:prSet/>
      <dgm:spPr/>
      <dgm:t>
        <a:bodyPr/>
        <a:lstStyle/>
        <a:p>
          <a:r>
            <a:rPr lang="en-US"/>
            <a:t>Điều 201:</a:t>
          </a:r>
        </a:p>
      </dgm:t>
    </dgm:pt>
    <dgm:pt modelId="{9978AECD-E9A7-41C0-857A-C89B45BE0169}" type="parTrans" cxnId="{D67071C4-ACD2-4EAA-B6EA-13576AD94AFE}">
      <dgm:prSet/>
      <dgm:spPr/>
      <dgm:t>
        <a:bodyPr/>
        <a:lstStyle/>
        <a:p>
          <a:endParaRPr lang="en-US"/>
        </a:p>
      </dgm:t>
    </dgm:pt>
    <dgm:pt modelId="{40093691-0209-4051-83E8-21EA23830C4A}" type="sibTrans" cxnId="{D67071C4-ACD2-4EAA-B6EA-13576AD94AFE}">
      <dgm:prSet/>
      <dgm:spPr/>
      <dgm:t>
        <a:bodyPr/>
        <a:lstStyle/>
        <a:p>
          <a:endParaRPr lang="en-US"/>
        </a:p>
      </dgm:t>
    </dgm:pt>
    <dgm:pt modelId="{5BEC15DA-2984-466A-9C75-798401CB1C4F}">
      <dgm:prSet/>
      <dgm:spPr/>
      <dgm:t>
        <a:bodyPr/>
        <a:lstStyle/>
        <a:p>
          <a:pPr>
            <a:buFontTx/>
            <a:buChar char="-"/>
          </a:pPr>
          <a:r>
            <a:rPr lang="en-US" dirty="0"/>
            <a:t>Liên </a:t>
          </a:r>
          <a:r>
            <a:rPr lang="en-US" dirty="0" err="1"/>
            <a:t>quan</a:t>
          </a:r>
          <a:r>
            <a:rPr lang="en-US" dirty="0"/>
            <a:t> </a:t>
          </a:r>
          <a:r>
            <a:rPr lang="en-US" dirty="0" err="1"/>
            <a:t>đến</a:t>
          </a:r>
          <a:r>
            <a:rPr lang="en-US" dirty="0"/>
            <a:t> </a:t>
          </a:r>
          <a:r>
            <a:rPr lang="en-US" dirty="0" err="1"/>
            <a:t>tính</a:t>
          </a:r>
          <a:r>
            <a:rPr lang="en-US" dirty="0"/>
            <a:t> </a:t>
          </a:r>
          <a:r>
            <a:rPr lang="en-US" dirty="0" err="1"/>
            <a:t>độc</a:t>
          </a:r>
          <a:r>
            <a:rPr lang="en-US" dirty="0"/>
            <a:t> </a:t>
          </a:r>
          <a:r>
            <a:rPr lang="en-US" dirty="0" err="1"/>
            <a:t>lập</a:t>
          </a:r>
          <a:r>
            <a:rPr lang="en-US" dirty="0"/>
            <a:t> </a:t>
          </a:r>
          <a:r>
            <a:rPr lang="en-US" dirty="0" err="1"/>
            <a:t>của</a:t>
          </a:r>
          <a:r>
            <a:rPr lang="en-US" dirty="0"/>
            <a:t> </a:t>
          </a:r>
          <a:r>
            <a:rPr lang="en-US" dirty="0" err="1"/>
            <a:t>kiểm</a:t>
          </a:r>
          <a:r>
            <a:rPr lang="en-US" dirty="0"/>
            <a:t> </a:t>
          </a:r>
          <a:r>
            <a:rPr lang="en-US" dirty="0" err="1"/>
            <a:t>toán</a:t>
          </a:r>
          <a:r>
            <a:rPr lang="en-US" dirty="0"/>
            <a:t> </a:t>
          </a:r>
          <a:r>
            <a:rPr lang="en-US" dirty="0" err="1"/>
            <a:t>viên</a:t>
          </a:r>
          <a:r>
            <a:rPr lang="en-US" dirty="0"/>
            <a:t>, </a:t>
          </a:r>
          <a:r>
            <a:rPr lang="en-US" dirty="0" err="1"/>
            <a:t>kiểm</a:t>
          </a:r>
          <a:r>
            <a:rPr lang="en-US" dirty="0"/>
            <a:t> </a:t>
          </a:r>
          <a:r>
            <a:rPr lang="en-US" dirty="0" err="1"/>
            <a:t>toán</a:t>
          </a:r>
          <a:r>
            <a:rPr lang="en-US" dirty="0"/>
            <a:t> </a:t>
          </a:r>
          <a:r>
            <a:rPr lang="en-US" dirty="0" err="1"/>
            <a:t>viên</a:t>
          </a:r>
          <a:r>
            <a:rPr lang="en-US" dirty="0"/>
            <a:t> </a:t>
          </a:r>
          <a:r>
            <a:rPr lang="en-US" dirty="0" err="1"/>
            <a:t>của</a:t>
          </a:r>
          <a:r>
            <a:rPr lang="en-US" dirty="0"/>
            <a:t> </a:t>
          </a:r>
          <a:r>
            <a:rPr lang="en-US" dirty="0" err="1"/>
            <a:t>bạn</a:t>
          </a:r>
          <a:r>
            <a:rPr lang="en-US" dirty="0"/>
            <a:t> </a:t>
          </a:r>
          <a:r>
            <a:rPr lang="en-US" dirty="0" err="1"/>
            <a:t>không</a:t>
          </a:r>
          <a:r>
            <a:rPr lang="en-US" dirty="0"/>
            <a:t> </a:t>
          </a:r>
          <a:r>
            <a:rPr lang="en-US" dirty="0" err="1"/>
            <a:t>còn</a:t>
          </a:r>
          <a:r>
            <a:rPr lang="en-US" dirty="0"/>
            <a:t> </a:t>
          </a:r>
          <a:r>
            <a:rPr lang="en-US" dirty="0" err="1"/>
            <a:t>được</a:t>
          </a:r>
          <a:r>
            <a:rPr lang="en-US" dirty="0"/>
            <a:t> </a:t>
          </a:r>
          <a:r>
            <a:rPr lang="en-US" dirty="0" err="1"/>
            <a:t>phép</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như</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tài</a:t>
          </a:r>
          <a:r>
            <a:rPr lang="en-US" dirty="0"/>
            <a:t> </a:t>
          </a:r>
          <a:r>
            <a:rPr lang="en-US" dirty="0" err="1"/>
            <a:t>chính</a:t>
          </a:r>
          <a:r>
            <a:rPr lang="en-US" dirty="0"/>
            <a:t>; </a:t>
          </a:r>
          <a:r>
            <a:rPr lang="en-US" dirty="0" err="1"/>
            <a:t>dịch</a:t>
          </a:r>
          <a:r>
            <a:rPr lang="en-US" dirty="0"/>
            <a:t> </a:t>
          </a:r>
          <a:r>
            <a:rPr lang="en-US" dirty="0" err="1"/>
            <a:t>vụ</a:t>
          </a:r>
          <a:r>
            <a:rPr lang="en-US" dirty="0"/>
            <a:t> </a:t>
          </a:r>
          <a:r>
            <a:rPr lang="en-US" dirty="0" err="1"/>
            <a:t>thuê</a:t>
          </a:r>
          <a:r>
            <a:rPr lang="en-US" dirty="0"/>
            <a:t> </a:t>
          </a:r>
          <a:r>
            <a:rPr lang="en-US" dirty="0" err="1"/>
            <a:t>ngoài</a:t>
          </a:r>
          <a:r>
            <a:rPr lang="en-US" dirty="0"/>
            <a:t> </a:t>
          </a:r>
          <a:r>
            <a:rPr lang="en-US" dirty="0" err="1"/>
            <a:t>kiểm</a:t>
          </a:r>
          <a:r>
            <a:rPr lang="en-US" dirty="0"/>
            <a:t> </a:t>
          </a:r>
          <a:r>
            <a:rPr lang="en-US" dirty="0" err="1"/>
            <a:t>toán</a:t>
          </a:r>
          <a:r>
            <a:rPr lang="en-US" dirty="0"/>
            <a:t> </a:t>
          </a:r>
          <a:r>
            <a:rPr lang="en-US" dirty="0" err="1"/>
            <a:t>nội</a:t>
          </a:r>
          <a:r>
            <a:rPr lang="en-US" dirty="0"/>
            <a:t> </a:t>
          </a:r>
          <a:r>
            <a:rPr lang="en-US" dirty="0" err="1"/>
            <a:t>bộ</a:t>
          </a:r>
          <a:r>
            <a:rPr lang="en-US" dirty="0"/>
            <a:t>; </a:t>
          </a:r>
          <a:r>
            <a:rPr lang="en-US" dirty="0" err="1"/>
            <a:t>và</a:t>
          </a:r>
          <a:r>
            <a:rPr lang="en-US" dirty="0"/>
            <a:t> </a:t>
          </a:r>
          <a:r>
            <a:rPr lang="en-US" dirty="0" err="1"/>
            <a:t>dịch</a:t>
          </a:r>
          <a:r>
            <a:rPr lang="en-US" dirty="0"/>
            <a:t> </a:t>
          </a:r>
          <a:r>
            <a:rPr lang="en-US" dirty="0" err="1"/>
            <a:t>vụ</a:t>
          </a:r>
          <a:r>
            <a:rPr lang="en-US" dirty="0"/>
            <a:t> </a:t>
          </a:r>
          <a:r>
            <a:rPr lang="en-US" dirty="0" err="1"/>
            <a:t>pháp</a:t>
          </a:r>
          <a:r>
            <a:rPr lang="en-US" dirty="0"/>
            <a:t> </a:t>
          </a:r>
          <a:r>
            <a:rPr lang="en-US" dirty="0" err="1"/>
            <a:t>lý</a:t>
          </a:r>
          <a:r>
            <a:rPr lang="en-US" dirty="0"/>
            <a:t> </a:t>
          </a:r>
          <a:r>
            <a:rPr lang="en-US" dirty="0" err="1"/>
            <a:t>và</a:t>
          </a:r>
          <a:r>
            <a:rPr lang="en-US" dirty="0"/>
            <a:t> </a:t>
          </a:r>
          <a:r>
            <a:rPr lang="en-US" dirty="0" err="1"/>
            <a:t>dịch</a:t>
          </a:r>
          <a:r>
            <a:rPr lang="en-US" dirty="0"/>
            <a:t> </a:t>
          </a:r>
          <a:r>
            <a:rPr lang="en-US" dirty="0" err="1"/>
            <a:t>vụ</a:t>
          </a:r>
          <a:r>
            <a:rPr lang="en-US" dirty="0"/>
            <a:t> </a:t>
          </a:r>
          <a:r>
            <a:rPr lang="en-US" dirty="0" err="1"/>
            <a:t>chuyên</a:t>
          </a:r>
          <a:r>
            <a:rPr lang="en-US" dirty="0"/>
            <a:t> </a:t>
          </a:r>
          <a:r>
            <a:rPr lang="en-US" dirty="0" err="1"/>
            <a:t>gia</a:t>
          </a:r>
          <a:r>
            <a:rPr lang="en-US" dirty="0"/>
            <a:t> (bao </a:t>
          </a:r>
          <a:r>
            <a:rPr lang="en-US" dirty="0" err="1"/>
            <a:t>gồm</a:t>
          </a:r>
          <a:r>
            <a:rPr lang="en-US" dirty="0"/>
            <a:t> </a:t>
          </a:r>
          <a:r>
            <a:rPr lang="en-US" dirty="0" err="1"/>
            <a:t>cả</a:t>
          </a:r>
          <a:r>
            <a:rPr lang="en-US" dirty="0"/>
            <a:t> an </a:t>
          </a:r>
          <a:r>
            <a:rPr lang="en-US" dirty="0" err="1"/>
            <a:t>ninh</a:t>
          </a:r>
          <a:r>
            <a:rPr lang="en-US" dirty="0"/>
            <a:t>).</a:t>
          </a:r>
        </a:p>
      </dgm:t>
    </dgm:pt>
    <dgm:pt modelId="{C9AF85F4-0122-4D68-A9C2-7F02C20BFA2C}" type="parTrans" cxnId="{2C7485E5-760C-4E25-A053-0964DA8D3F95}">
      <dgm:prSet/>
      <dgm:spPr/>
      <dgm:t>
        <a:bodyPr/>
        <a:lstStyle/>
        <a:p>
          <a:endParaRPr lang="en-US"/>
        </a:p>
      </dgm:t>
    </dgm:pt>
    <dgm:pt modelId="{06FD97B3-4840-4CFF-8D24-6F543D6EA83E}" type="sibTrans" cxnId="{2C7485E5-760C-4E25-A053-0964DA8D3F95}">
      <dgm:prSet/>
      <dgm:spPr/>
      <dgm:t>
        <a:bodyPr/>
        <a:lstStyle/>
        <a:p>
          <a:endParaRPr lang="en-US"/>
        </a:p>
      </dgm:t>
    </dgm:pt>
    <dgm:pt modelId="{2016E990-7F3B-4B91-BA0D-002D176AF19F}">
      <dgm:prSet/>
      <dgm:spPr/>
      <dgm:t>
        <a:bodyPr/>
        <a:lstStyle/>
        <a:p>
          <a:r>
            <a:rPr lang="en-US"/>
            <a:t>Điều 302:</a:t>
          </a:r>
        </a:p>
      </dgm:t>
    </dgm:pt>
    <dgm:pt modelId="{02D42DED-892C-4641-B91F-9371CF40F707}" type="parTrans" cxnId="{1E1FD414-4316-46F8-908C-B2BC74FD34ED}">
      <dgm:prSet/>
      <dgm:spPr/>
      <dgm:t>
        <a:bodyPr/>
        <a:lstStyle/>
        <a:p>
          <a:endParaRPr lang="en-US"/>
        </a:p>
      </dgm:t>
    </dgm:pt>
    <dgm:pt modelId="{209A6CBE-88B2-47A1-BEBB-C13DF3413480}" type="sibTrans" cxnId="{1E1FD414-4316-46F8-908C-B2BC74FD34ED}">
      <dgm:prSet/>
      <dgm:spPr/>
      <dgm:t>
        <a:bodyPr/>
        <a:lstStyle/>
        <a:p>
          <a:endParaRPr lang="en-US"/>
        </a:p>
      </dgm:t>
    </dgm:pt>
    <dgm:pt modelId="{91E9264F-223A-4583-A708-B860122B2DC3}">
      <dgm:prSet/>
      <dgm:spPr/>
      <dgm:t>
        <a:bodyPr/>
        <a:lstStyle/>
        <a:p>
          <a:pPr>
            <a:buFontTx/>
            <a:buChar char="-"/>
          </a:pPr>
          <a:r>
            <a:rPr lang="en-US" dirty="0" err="1"/>
            <a:t>Giám</a:t>
          </a:r>
          <a:r>
            <a:rPr lang="en-US" dirty="0"/>
            <a:t> </a:t>
          </a:r>
          <a:r>
            <a:rPr lang="en-US" dirty="0" err="1"/>
            <a:t>đốc</a:t>
          </a:r>
          <a:r>
            <a:rPr lang="en-US" dirty="0"/>
            <a:t> </a:t>
          </a:r>
          <a:r>
            <a:rPr lang="en-US" dirty="0" err="1"/>
            <a:t>điều</a:t>
          </a:r>
          <a:r>
            <a:rPr lang="en-US" dirty="0"/>
            <a:t> </a:t>
          </a:r>
          <a:r>
            <a:rPr lang="en-US" dirty="0" err="1"/>
            <a:t>hành</a:t>
          </a:r>
          <a:r>
            <a:rPr lang="en-US" dirty="0"/>
            <a:t> </a:t>
          </a:r>
          <a:r>
            <a:rPr lang="en-US" dirty="0" err="1"/>
            <a:t>và</a:t>
          </a:r>
          <a:r>
            <a:rPr lang="en-US" dirty="0"/>
            <a:t> </a:t>
          </a:r>
          <a:r>
            <a:rPr lang="en-US" dirty="0" err="1"/>
            <a:t>giám</a:t>
          </a:r>
          <a:r>
            <a:rPr lang="en-US" dirty="0"/>
            <a:t> </a:t>
          </a:r>
          <a:r>
            <a:rPr lang="en-US" dirty="0" err="1"/>
            <a:t>đốc</a:t>
          </a:r>
          <a:r>
            <a:rPr lang="en-US" dirty="0"/>
            <a:t> </a:t>
          </a:r>
          <a:r>
            <a:rPr lang="en-US" dirty="0" err="1"/>
            <a:t>tài</a:t>
          </a:r>
          <a:r>
            <a:rPr lang="en-US" dirty="0"/>
            <a:t> </a:t>
          </a:r>
          <a:r>
            <a:rPr lang="en-US" dirty="0" err="1"/>
            <a:t>chính</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của</a:t>
          </a:r>
          <a:r>
            <a:rPr lang="en-US" dirty="0"/>
            <a:t> </a:t>
          </a:r>
          <a:r>
            <a:rPr lang="en-US" dirty="0" err="1"/>
            <a:t>công</a:t>
          </a:r>
          <a:r>
            <a:rPr lang="en-US" dirty="0"/>
            <a:t> ty </a:t>
          </a:r>
          <a:r>
            <a:rPr lang="en-US" dirty="0" err="1"/>
            <a:t>kế</a:t>
          </a:r>
          <a:r>
            <a:rPr lang="en-US" dirty="0"/>
            <a:t> </a:t>
          </a:r>
          <a:r>
            <a:rPr lang="en-US" dirty="0" err="1"/>
            <a:t>toán</a:t>
          </a:r>
          <a:r>
            <a:rPr lang="en-US" dirty="0"/>
            <a:t> </a:t>
          </a:r>
          <a:r>
            <a:rPr lang="en-US" dirty="0" err="1"/>
            <a:t>phải</a:t>
          </a:r>
          <a:r>
            <a:rPr lang="en-US" dirty="0"/>
            <a:t> </a:t>
          </a:r>
          <a:r>
            <a:rPr lang="en-US" dirty="0" err="1"/>
            <a:t>ký</a:t>
          </a:r>
          <a:r>
            <a:rPr lang="en-US" dirty="0"/>
            <a:t> </a:t>
          </a:r>
          <a:r>
            <a:rPr lang="en-US" dirty="0" err="1"/>
            <a:t>các</a:t>
          </a:r>
          <a:r>
            <a:rPr lang="en-US" dirty="0"/>
            <a:t> </a:t>
          </a:r>
          <a:r>
            <a:rPr lang="en-US" dirty="0" err="1"/>
            <a:t>tuyên</a:t>
          </a:r>
          <a:r>
            <a:rPr lang="en-US" dirty="0"/>
            <a:t> </a:t>
          </a:r>
          <a:r>
            <a:rPr lang="en-US" dirty="0" err="1"/>
            <a:t>bố</a:t>
          </a:r>
          <a:r>
            <a:rPr lang="en-US" dirty="0"/>
            <a:t> </a:t>
          </a:r>
          <a:r>
            <a:rPr lang="en-US" dirty="0" err="1"/>
            <a:t>xác</a:t>
          </a:r>
          <a:r>
            <a:rPr lang="en-US" dirty="0"/>
            <a:t> </a:t>
          </a:r>
          <a:r>
            <a:rPr lang="en-US" dirty="0" err="1"/>
            <a:t>minh</a:t>
          </a:r>
          <a:r>
            <a:rPr lang="en-US" dirty="0"/>
            <a:t> </a:t>
          </a:r>
          <a:r>
            <a:rPr lang="en-US" dirty="0" err="1"/>
            <a:t>tính</a:t>
          </a:r>
          <a:r>
            <a:rPr lang="en-US" dirty="0"/>
            <a:t> </a:t>
          </a:r>
          <a:r>
            <a:rPr lang="en-US" dirty="0" err="1"/>
            <a:t>đầy</a:t>
          </a:r>
          <a:r>
            <a:rPr lang="en-US" dirty="0"/>
            <a:t> </a:t>
          </a:r>
          <a:r>
            <a:rPr lang="en-US" dirty="0" err="1"/>
            <a:t>đủ</a:t>
          </a:r>
          <a:r>
            <a:rPr lang="en-US" dirty="0"/>
            <a:t> </a:t>
          </a:r>
          <a:r>
            <a:rPr lang="en-US" dirty="0" err="1"/>
            <a:t>và</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các</a:t>
          </a:r>
          <a:r>
            <a:rPr lang="en-US" dirty="0"/>
            <a:t> </a:t>
          </a:r>
          <a:r>
            <a:rPr lang="en-US" dirty="0" err="1"/>
            <a:t>báo</a:t>
          </a:r>
          <a:r>
            <a:rPr lang="en-US" dirty="0"/>
            <a:t> </a:t>
          </a:r>
          <a:r>
            <a:rPr lang="en-US" dirty="0" err="1"/>
            <a:t>cáo</a:t>
          </a:r>
          <a:r>
            <a:rPr lang="en-US" dirty="0"/>
            <a:t> </a:t>
          </a:r>
          <a:r>
            <a:rPr lang="en-US" dirty="0" err="1"/>
            <a:t>tài</a:t>
          </a:r>
          <a:r>
            <a:rPr lang="en-US" dirty="0"/>
            <a:t> </a:t>
          </a:r>
          <a:r>
            <a:rPr lang="en-US" dirty="0" err="1"/>
            <a:t>chính</a:t>
          </a:r>
          <a:r>
            <a:rPr lang="en-US" dirty="0"/>
            <a:t>.</a:t>
          </a:r>
        </a:p>
      </dgm:t>
    </dgm:pt>
    <dgm:pt modelId="{BEDCE293-AB69-48B2-8E38-77196DDA109B}" type="parTrans" cxnId="{1A30081C-939D-4327-ABCC-3E4B4E71AC59}">
      <dgm:prSet/>
      <dgm:spPr/>
      <dgm:t>
        <a:bodyPr/>
        <a:lstStyle/>
        <a:p>
          <a:endParaRPr lang="en-US"/>
        </a:p>
      </dgm:t>
    </dgm:pt>
    <dgm:pt modelId="{9EFE397C-8A72-41C5-99C8-2CC888E6A84E}" type="sibTrans" cxnId="{1A30081C-939D-4327-ABCC-3E4B4E71AC59}">
      <dgm:prSet/>
      <dgm:spPr/>
      <dgm:t>
        <a:bodyPr/>
        <a:lstStyle/>
        <a:p>
          <a:endParaRPr lang="en-US"/>
        </a:p>
      </dgm:t>
    </dgm:pt>
    <dgm:pt modelId="{2F617118-FF87-44B3-B3F9-5B49F826034F}">
      <dgm:prSet/>
      <dgm:spPr/>
      <dgm:t>
        <a:bodyPr/>
        <a:lstStyle/>
        <a:p>
          <a:r>
            <a:rPr lang="en-US"/>
            <a:t>Mục 404:</a:t>
          </a:r>
        </a:p>
      </dgm:t>
    </dgm:pt>
    <dgm:pt modelId="{764772D6-43A7-46CA-B889-F24507C850D6}" type="parTrans" cxnId="{EDEBB396-EABB-44A4-8EBC-85A77F0E0573}">
      <dgm:prSet/>
      <dgm:spPr/>
      <dgm:t>
        <a:bodyPr/>
        <a:lstStyle/>
        <a:p>
          <a:endParaRPr lang="en-US"/>
        </a:p>
      </dgm:t>
    </dgm:pt>
    <dgm:pt modelId="{3594BC04-3005-4A8D-8E06-2400E6A602ED}" type="sibTrans" cxnId="{EDEBB396-EABB-44A4-8EBC-85A77F0E0573}">
      <dgm:prSet/>
      <dgm:spPr/>
      <dgm:t>
        <a:bodyPr/>
        <a:lstStyle/>
        <a:p>
          <a:endParaRPr lang="en-US"/>
        </a:p>
      </dgm:t>
    </dgm:pt>
    <dgm:pt modelId="{462587DA-79A9-4E73-98E8-431150BF769F}">
      <dgm:prSet/>
      <dgm:spPr/>
      <dgm:t>
        <a:bodyPr/>
        <a:lstStyle/>
        <a:p>
          <a:pPr>
            <a:buFontTx/>
            <a:buChar char="-"/>
          </a:pPr>
          <a:r>
            <a:rPr lang="en-US" dirty="0"/>
            <a:t>CEO, CFO </a:t>
          </a:r>
          <a:r>
            <a:rPr lang="en-US" dirty="0" err="1"/>
            <a:t>và</a:t>
          </a:r>
          <a:r>
            <a:rPr lang="en-US" dirty="0"/>
            <a:t> </a:t>
          </a:r>
          <a:r>
            <a:rPr lang="en-US" dirty="0" err="1"/>
            <a:t>kiểm</a:t>
          </a:r>
          <a:r>
            <a:rPr lang="en-US" dirty="0"/>
            <a:t> </a:t>
          </a:r>
          <a:r>
            <a:rPr lang="en-US" dirty="0" err="1"/>
            <a:t>toán</a:t>
          </a:r>
          <a:r>
            <a:rPr lang="en-US" dirty="0"/>
            <a:t> </a:t>
          </a:r>
          <a:r>
            <a:rPr lang="en-US" dirty="0" err="1"/>
            <a:t>viên</a:t>
          </a:r>
          <a:r>
            <a:rPr lang="en-US" dirty="0"/>
            <a:t> </a:t>
          </a:r>
          <a:r>
            <a:rPr lang="en-US" dirty="0" err="1"/>
            <a:t>phải</a:t>
          </a:r>
          <a:r>
            <a:rPr lang="en-US" dirty="0"/>
            <a:t> </a:t>
          </a:r>
          <a:r>
            <a:rPr lang="en-US" dirty="0" err="1"/>
            <a:t>báo</a:t>
          </a:r>
          <a:r>
            <a:rPr lang="en-US" dirty="0"/>
            <a:t> </a:t>
          </a:r>
          <a:r>
            <a:rPr lang="en-US" dirty="0" err="1"/>
            <a:t>cáo</a:t>
          </a:r>
          <a:r>
            <a:rPr lang="en-US" dirty="0"/>
            <a:t> </a:t>
          </a:r>
          <a:r>
            <a:rPr lang="en-US" dirty="0" err="1"/>
            <a:t>và</a:t>
          </a:r>
          <a:r>
            <a:rPr lang="en-US" dirty="0"/>
            <a:t> </a:t>
          </a:r>
          <a:r>
            <a:rPr lang="en-US" dirty="0" err="1"/>
            <a:t>chứng</a:t>
          </a:r>
          <a:r>
            <a:rPr lang="en-US" dirty="0"/>
            <a:t> </a:t>
          </a:r>
          <a:r>
            <a:rPr lang="en-US" dirty="0" err="1"/>
            <a:t>thực</a:t>
          </a:r>
          <a:r>
            <a:rPr lang="en-US" dirty="0"/>
            <a:t> </a:t>
          </a:r>
          <a:r>
            <a:rPr lang="en-US" dirty="0" err="1"/>
            <a:t>tính</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kiểm</a:t>
          </a:r>
          <a:r>
            <a:rPr lang="en-US" dirty="0"/>
            <a:t> </a:t>
          </a:r>
          <a:r>
            <a:rPr lang="en-US" dirty="0" err="1"/>
            <a:t>soát</a:t>
          </a:r>
          <a:r>
            <a:rPr lang="en-US" dirty="0"/>
            <a:t> </a:t>
          </a:r>
          <a:r>
            <a:rPr lang="en-US" dirty="0" err="1"/>
            <a:t>nội</a:t>
          </a:r>
          <a:r>
            <a:rPr lang="en-US" dirty="0"/>
            <a:t> </a:t>
          </a:r>
          <a:r>
            <a:rPr lang="en-US" dirty="0" err="1"/>
            <a:t>bộ</a:t>
          </a:r>
          <a:r>
            <a:rPr lang="en-US" dirty="0"/>
            <a:t> </a:t>
          </a:r>
          <a:r>
            <a:rPr lang="en-US" dirty="0" err="1"/>
            <a:t>đối</a:t>
          </a:r>
          <a:r>
            <a:rPr lang="en-US" dirty="0"/>
            <a:t> </a:t>
          </a:r>
          <a:r>
            <a:rPr lang="en-US" dirty="0" err="1"/>
            <a:t>với</a:t>
          </a:r>
          <a:r>
            <a:rPr lang="en-US" dirty="0"/>
            <a:t> </a:t>
          </a:r>
          <a:r>
            <a:rPr lang="en-US" dirty="0" err="1"/>
            <a:t>báo</a:t>
          </a:r>
          <a:r>
            <a:rPr lang="en-US" dirty="0"/>
            <a:t> </a:t>
          </a:r>
          <a:r>
            <a:rPr lang="en-US" dirty="0" err="1"/>
            <a:t>cáo</a:t>
          </a:r>
          <a:r>
            <a:rPr lang="en-US" dirty="0"/>
            <a:t> </a:t>
          </a:r>
          <a:r>
            <a:rPr lang="en-US" dirty="0" err="1"/>
            <a:t>tài</a:t>
          </a:r>
          <a:r>
            <a:rPr lang="en-US" dirty="0"/>
            <a:t> </a:t>
          </a:r>
          <a:r>
            <a:rPr lang="en-US" dirty="0" err="1"/>
            <a:t>chính</a:t>
          </a:r>
          <a:r>
            <a:rPr lang="en-US" dirty="0"/>
            <a:t>. </a:t>
          </a:r>
          <a:r>
            <a:rPr lang="en-US" dirty="0" err="1"/>
            <a:t>Báo</a:t>
          </a:r>
          <a:r>
            <a:rPr lang="en-US" dirty="0"/>
            <a:t> </a:t>
          </a:r>
          <a:r>
            <a:rPr lang="en-US" dirty="0" err="1"/>
            <a:t>cáo</a:t>
          </a:r>
          <a:r>
            <a:rPr lang="en-US" dirty="0"/>
            <a:t> </a:t>
          </a:r>
          <a:r>
            <a:rPr lang="en-US" dirty="0" err="1"/>
            <a:t>này</a:t>
          </a:r>
          <a:r>
            <a:rPr lang="en-US" dirty="0"/>
            <a:t> </a:t>
          </a:r>
          <a:r>
            <a:rPr lang="en-US" dirty="0" err="1"/>
            <a:t>sẽ</a:t>
          </a:r>
          <a:r>
            <a:rPr lang="en-US" dirty="0"/>
            <a:t>:</a:t>
          </a:r>
        </a:p>
      </dgm:t>
    </dgm:pt>
    <dgm:pt modelId="{08359199-A052-4D0F-801D-34975F2C1D08}" type="parTrans" cxnId="{25070EEF-8AD2-495F-9817-655095E57230}">
      <dgm:prSet/>
      <dgm:spPr/>
      <dgm:t>
        <a:bodyPr/>
        <a:lstStyle/>
        <a:p>
          <a:endParaRPr lang="en-US"/>
        </a:p>
      </dgm:t>
    </dgm:pt>
    <dgm:pt modelId="{C7891656-A6A0-418D-9081-B795ECE891AC}" type="sibTrans" cxnId="{25070EEF-8AD2-495F-9817-655095E57230}">
      <dgm:prSet/>
      <dgm:spPr/>
      <dgm:t>
        <a:bodyPr/>
        <a:lstStyle/>
        <a:p>
          <a:endParaRPr lang="en-US"/>
        </a:p>
      </dgm:t>
    </dgm:pt>
    <dgm:pt modelId="{97BF9BA1-5776-47A4-9FD2-2D23A3C89E5E}">
      <dgm:prSet/>
      <dgm:spPr/>
      <dgm:t>
        <a:bodyPr/>
        <a:lstStyle/>
        <a:p>
          <a:pPr>
            <a:buFontTx/>
            <a:buChar char="-"/>
          </a:pPr>
          <a:r>
            <a:rPr lang="en-US" dirty="0" err="1"/>
            <a:t>Nêu</a:t>
          </a:r>
          <a:r>
            <a:rPr lang="en-US" dirty="0"/>
            <a:t> </a:t>
          </a:r>
          <a:r>
            <a:rPr lang="en-US" dirty="0" err="1"/>
            <a:t>rõ</a:t>
          </a:r>
          <a:r>
            <a:rPr lang="en-US" dirty="0"/>
            <a:t> </a:t>
          </a:r>
          <a:r>
            <a:rPr lang="en-US" dirty="0" err="1"/>
            <a:t>trách</a:t>
          </a:r>
          <a:r>
            <a:rPr lang="en-US" dirty="0"/>
            <a:t> </a:t>
          </a:r>
          <a:r>
            <a:rPr lang="en-US" dirty="0" err="1"/>
            <a:t>nhiệm</a:t>
          </a:r>
          <a:r>
            <a:rPr lang="en-US" dirty="0"/>
            <a:t> </a:t>
          </a:r>
          <a:r>
            <a:rPr lang="en-US" dirty="0" err="1"/>
            <a:t>của</a:t>
          </a:r>
          <a:r>
            <a:rPr lang="en-US" dirty="0"/>
            <a:t> ban </a:t>
          </a:r>
          <a:r>
            <a:rPr lang="en-US" dirty="0" err="1"/>
            <a:t>quản</a:t>
          </a:r>
          <a:r>
            <a:rPr lang="en-US" dirty="0"/>
            <a:t> </a:t>
          </a:r>
          <a:r>
            <a:rPr lang="en-US" dirty="0" err="1"/>
            <a:t>lý</a:t>
          </a:r>
          <a:r>
            <a:rPr lang="en-US" dirty="0"/>
            <a:t> </a:t>
          </a:r>
          <a:r>
            <a:rPr lang="en-US" dirty="0" err="1"/>
            <a:t>trong</a:t>
          </a:r>
          <a:r>
            <a:rPr lang="en-US" dirty="0"/>
            <a:t> </a:t>
          </a:r>
          <a:r>
            <a:rPr lang="en-US" dirty="0" err="1"/>
            <a:t>việc</a:t>
          </a:r>
          <a:r>
            <a:rPr lang="en-US" dirty="0"/>
            <a:t> </a:t>
          </a:r>
          <a:r>
            <a:rPr lang="en-US" dirty="0" err="1"/>
            <a:t>thiết</a:t>
          </a:r>
          <a:r>
            <a:rPr lang="en-US" dirty="0"/>
            <a:t> </a:t>
          </a:r>
          <a:r>
            <a:rPr lang="en-US" dirty="0" err="1"/>
            <a:t>lập</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cơ</a:t>
          </a:r>
          <a:r>
            <a:rPr lang="en-US" dirty="0"/>
            <a:t> </a:t>
          </a:r>
          <a:r>
            <a:rPr lang="en-US" dirty="0" err="1"/>
            <a:t>cấu</a:t>
          </a:r>
          <a:r>
            <a:rPr lang="en-US" dirty="0"/>
            <a:t> </a:t>
          </a:r>
          <a:r>
            <a:rPr lang="en-US" dirty="0" err="1"/>
            <a:t>và</a:t>
          </a:r>
          <a:r>
            <a:rPr lang="en-US" dirty="0"/>
            <a:t> </a:t>
          </a:r>
          <a:r>
            <a:rPr lang="en-US" dirty="0" err="1"/>
            <a:t>thủ</a:t>
          </a:r>
          <a:r>
            <a:rPr lang="en-US" dirty="0"/>
            <a:t> </a:t>
          </a:r>
          <a:r>
            <a:rPr lang="en-US" dirty="0" err="1"/>
            <a:t>tục</a:t>
          </a:r>
          <a:r>
            <a:rPr lang="en-US" dirty="0"/>
            <a:t> </a:t>
          </a:r>
          <a:r>
            <a:rPr lang="en-US" dirty="0" err="1"/>
            <a:t>kiểm</a:t>
          </a:r>
          <a:r>
            <a:rPr lang="en-US" dirty="0"/>
            <a:t> </a:t>
          </a:r>
          <a:r>
            <a:rPr lang="en-US" dirty="0" err="1"/>
            <a:t>soát</a:t>
          </a:r>
          <a:r>
            <a:rPr lang="en-US" dirty="0"/>
            <a:t> </a:t>
          </a:r>
          <a:r>
            <a:rPr lang="en-US" dirty="0" err="1"/>
            <a:t>nội</a:t>
          </a:r>
          <a:r>
            <a:rPr lang="en-US" dirty="0"/>
            <a:t> </a:t>
          </a:r>
          <a:r>
            <a:rPr lang="en-US" dirty="0" err="1"/>
            <a:t>bộ</a:t>
          </a:r>
          <a:r>
            <a:rPr lang="en-US" dirty="0"/>
            <a:t> </a:t>
          </a:r>
          <a:r>
            <a:rPr lang="en-US" dirty="0" err="1"/>
            <a:t>đầy</a:t>
          </a:r>
          <a:r>
            <a:rPr lang="en-US" dirty="0"/>
            <a:t> </a:t>
          </a:r>
          <a:r>
            <a:rPr lang="en-US" dirty="0" err="1"/>
            <a:t>đủ</a:t>
          </a:r>
          <a:r>
            <a:rPr lang="en-US" dirty="0"/>
            <a:t> </a:t>
          </a:r>
          <a:r>
            <a:rPr lang="en-US" dirty="0" err="1"/>
            <a:t>đối</a:t>
          </a:r>
          <a:r>
            <a:rPr lang="en-US" dirty="0"/>
            <a:t> </a:t>
          </a:r>
          <a:r>
            <a:rPr lang="en-US" dirty="0" err="1"/>
            <a:t>với</a:t>
          </a:r>
          <a:r>
            <a:rPr lang="en-US" dirty="0"/>
            <a:t> </a:t>
          </a:r>
          <a:r>
            <a:rPr lang="en-US" dirty="0" err="1"/>
            <a:t>báo</a:t>
          </a:r>
          <a:r>
            <a:rPr lang="en-US" dirty="0"/>
            <a:t> </a:t>
          </a:r>
          <a:r>
            <a:rPr lang="en-US" dirty="0" err="1"/>
            <a:t>cáo</a:t>
          </a:r>
          <a:r>
            <a:rPr lang="en-US" dirty="0"/>
            <a:t> </a:t>
          </a:r>
          <a:r>
            <a:rPr lang="en-US" dirty="0" err="1"/>
            <a:t>tài</a:t>
          </a:r>
          <a:r>
            <a:rPr lang="en-US" dirty="0"/>
            <a:t> </a:t>
          </a:r>
          <a:r>
            <a:rPr lang="en-US" dirty="0" err="1"/>
            <a:t>chính</a:t>
          </a:r>
          <a:endParaRPr lang="en-US" dirty="0"/>
        </a:p>
      </dgm:t>
    </dgm:pt>
    <dgm:pt modelId="{F14560AA-AF3D-4C7F-945B-1C4C500DDC3D}" type="parTrans" cxnId="{93ED689C-0486-4C9C-94AE-94BF3B3D4911}">
      <dgm:prSet/>
      <dgm:spPr/>
      <dgm:t>
        <a:bodyPr/>
        <a:lstStyle/>
        <a:p>
          <a:endParaRPr lang="en-US"/>
        </a:p>
      </dgm:t>
    </dgm:pt>
    <dgm:pt modelId="{92A8DFFA-1DE5-42C6-895B-09C47CA5FDCA}" type="sibTrans" cxnId="{93ED689C-0486-4C9C-94AE-94BF3B3D4911}">
      <dgm:prSet/>
      <dgm:spPr/>
      <dgm:t>
        <a:bodyPr/>
        <a:lstStyle/>
        <a:p>
          <a:endParaRPr lang="en-US"/>
        </a:p>
      </dgm:t>
    </dgm:pt>
    <dgm:pt modelId="{C5E58F46-5050-4E10-AEF3-4EF5B5541E95}">
      <dgm:prSet/>
      <dgm:spPr/>
      <dgm:t>
        <a:bodyPr/>
        <a:lstStyle/>
        <a:p>
          <a:pPr>
            <a:buFontTx/>
            <a:buChar char="-"/>
          </a:pPr>
          <a:r>
            <a:rPr lang="en-US" dirty="0"/>
            <a:t>Bao </a:t>
          </a:r>
          <a:r>
            <a:rPr lang="en-US" dirty="0" err="1"/>
            <a:t>gồm</a:t>
          </a:r>
          <a:r>
            <a:rPr lang="en-US" dirty="0"/>
            <a:t> </a:t>
          </a:r>
          <a:r>
            <a:rPr lang="en-US" dirty="0" err="1"/>
            <a:t>đánh</a:t>
          </a:r>
          <a:r>
            <a:rPr lang="en-US" dirty="0"/>
            <a:t> </a:t>
          </a:r>
          <a:r>
            <a:rPr lang="en-US" dirty="0" err="1"/>
            <a:t>giá</a:t>
          </a:r>
          <a:r>
            <a:rPr lang="en-US" dirty="0"/>
            <a:t>, </a:t>
          </a:r>
          <a:r>
            <a:rPr lang="en-US" dirty="0" err="1"/>
            <a:t>tính</a:t>
          </a:r>
          <a:r>
            <a:rPr lang="en-US" dirty="0"/>
            <a:t> </a:t>
          </a:r>
          <a:r>
            <a:rPr lang="en-US" dirty="0" err="1"/>
            <a:t>đến</a:t>
          </a:r>
          <a:r>
            <a:rPr lang="en-US" dirty="0"/>
            <a:t> </a:t>
          </a:r>
          <a:r>
            <a:rPr lang="en-US" dirty="0" err="1"/>
            <a:t>cuối</a:t>
          </a:r>
          <a:r>
            <a:rPr lang="en-US" dirty="0"/>
            <a:t> </a:t>
          </a:r>
          <a:r>
            <a:rPr lang="en-US" dirty="0" err="1"/>
            <a:t>năm</a:t>
          </a:r>
          <a:r>
            <a:rPr lang="en-US" dirty="0"/>
            <a:t> </a:t>
          </a:r>
          <a:r>
            <a:rPr lang="en-US" dirty="0" err="1"/>
            <a:t>tài</a:t>
          </a:r>
          <a:r>
            <a:rPr lang="en-US" dirty="0"/>
            <a:t> </a:t>
          </a:r>
          <a:r>
            <a:rPr lang="en-US" dirty="0" err="1"/>
            <a:t>chính</a:t>
          </a:r>
          <a:r>
            <a:rPr lang="en-US" dirty="0"/>
            <a:t> </a:t>
          </a:r>
          <a:r>
            <a:rPr lang="en-US" dirty="0" err="1"/>
            <a:t>gần</a:t>
          </a:r>
          <a:r>
            <a:rPr lang="en-US" dirty="0"/>
            <a:t> </a:t>
          </a:r>
          <a:r>
            <a:rPr lang="en-US" dirty="0" err="1"/>
            <a:t>nhất</a:t>
          </a:r>
          <a:r>
            <a:rPr lang="en-US" dirty="0"/>
            <a:t> </a:t>
          </a:r>
          <a:r>
            <a:rPr lang="en-US" dirty="0" err="1"/>
            <a:t>của</a:t>
          </a:r>
          <a:r>
            <a:rPr lang="en-US" dirty="0"/>
            <a:t> </a:t>
          </a:r>
          <a:r>
            <a:rPr lang="en-US" dirty="0" err="1"/>
            <a:t>tổ</a:t>
          </a:r>
          <a:r>
            <a:rPr lang="en-US" dirty="0"/>
            <a:t> </a:t>
          </a:r>
          <a:r>
            <a:rPr lang="en-US" dirty="0" err="1"/>
            <a:t>chức</a:t>
          </a:r>
          <a:r>
            <a:rPr lang="en-US" dirty="0"/>
            <a:t> </a:t>
          </a:r>
          <a:r>
            <a:rPr lang="en-US" dirty="0" err="1"/>
            <a:t>phát</a:t>
          </a:r>
          <a:r>
            <a:rPr lang="en-US" dirty="0"/>
            <a:t> </a:t>
          </a:r>
          <a:r>
            <a:rPr lang="en-US" dirty="0" err="1"/>
            <a:t>hành</a:t>
          </a:r>
          <a:r>
            <a:rPr lang="en-US" dirty="0"/>
            <a:t>, </a:t>
          </a:r>
          <a:r>
            <a:rPr lang="en-US" dirty="0" err="1"/>
            <a:t>về</a:t>
          </a:r>
          <a:r>
            <a:rPr lang="en-US" dirty="0"/>
            <a:t> </a:t>
          </a:r>
          <a:r>
            <a:rPr lang="en-US" dirty="0" err="1"/>
            <a:t>tính</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thủ</a:t>
          </a:r>
          <a:r>
            <a:rPr lang="en-US" dirty="0"/>
            <a:t> </a:t>
          </a:r>
          <a:r>
            <a:rPr lang="en-US" dirty="0" err="1"/>
            <a:t>tục</a:t>
          </a:r>
          <a:r>
            <a:rPr lang="en-US" dirty="0"/>
            <a:t> </a:t>
          </a:r>
          <a:r>
            <a:rPr lang="en-US" dirty="0" err="1"/>
            <a:t>kiểm</a:t>
          </a:r>
          <a:r>
            <a:rPr lang="en-US" dirty="0"/>
            <a:t> </a:t>
          </a:r>
          <a:r>
            <a:rPr lang="en-US" dirty="0" err="1"/>
            <a:t>soát</a:t>
          </a:r>
          <a:r>
            <a:rPr lang="en-US" dirty="0"/>
            <a:t> </a:t>
          </a:r>
          <a:r>
            <a:rPr lang="en-US" dirty="0" err="1"/>
            <a:t>nội</a:t>
          </a:r>
          <a:r>
            <a:rPr lang="en-US" dirty="0"/>
            <a:t> </a:t>
          </a:r>
          <a:r>
            <a:rPr lang="en-US" dirty="0" err="1"/>
            <a:t>bộ</a:t>
          </a:r>
          <a:r>
            <a:rPr lang="en-US" dirty="0"/>
            <a:t> </a:t>
          </a:r>
          <a:r>
            <a:rPr lang="en-US" dirty="0" err="1"/>
            <a:t>của</a:t>
          </a:r>
          <a:r>
            <a:rPr lang="en-US" dirty="0"/>
            <a:t> </a:t>
          </a:r>
          <a:r>
            <a:rPr lang="en-US" dirty="0" err="1"/>
            <a:t>tổ</a:t>
          </a:r>
          <a:r>
            <a:rPr lang="en-US" dirty="0"/>
            <a:t> </a:t>
          </a:r>
          <a:r>
            <a:rPr lang="en-US" dirty="0" err="1"/>
            <a:t>chức</a:t>
          </a:r>
          <a:r>
            <a:rPr lang="en-US" dirty="0"/>
            <a:t> </a:t>
          </a:r>
          <a:r>
            <a:rPr lang="en-US" dirty="0" err="1"/>
            <a:t>phát</a:t>
          </a:r>
          <a:r>
            <a:rPr lang="en-US" dirty="0"/>
            <a:t> </a:t>
          </a:r>
          <a:r>
            <a:rPr lang="en-US" dirty="0" err="1"/>
            <a:t>hành</a:t>
          </a:r>
          <a:r>
            <a:rPr lang="en-US" dirty="0"/>
            <a:t> </a:t>
          </a:r>
          <a:r>
            <a:rPr lang="en-US" dirty="0" err="1"/>
            <a:t>đối</a:t>
          </a:r>
          <a:r>
            <a:rPr lang="en-US" dirty="0"/>
            <a:t> </a:t>
          </a:r>
          <a:r>
            <a:rPr lang="en-US" dirty="0" err="1"/>
            <a:t>với</a:t>
          </a:r>
          <a:r>
            <a:rPr lang="en-US" dirty="0"/>
            <a:t> </a:t>
          </a:r>
          <a:r>
            <a:rPr lang="en-US" dirty="0" err="1"/>
            <a:t>báo</a:t>
          </a:r>
          <a:r>
            <a:rPr lang="en-US" dirty="0"/>
            <a:t> </a:t>
          </a:r>
          <a:r>
            <a:rPr lang="en-US" dirty="0" err="1"/>
            <a:t>cáo</a:t>
          </a:r>
          <a:r>
            <a:rPr lang="en-US" dirty="0"/>
            <a:t> </a:t>
          </a:r>
          <a:r>
            <a:rPr lang="en-US" dirty="0" err="1"/>
            <a:t>tài</a:t>
          </a:r>
          <a:r>
            <a:rPr lang="en-US" dirty="0"/>
            <a:t> </a:t>
          </a:r>
          <a:r>
            <a:rPr lang="en-US" dirty="0" err="1"/>
            <a:t>chính</a:t>
          </a:r>
          <a:endParaRPr lang="en-US" dirty="0"/>
        </a:p>
      </dgm:t>
    </dgm:pt>
    <dgm:pt modelId="{7AC331FD-FECC-4286-B562-9B4BAD83DDF4}" type="parTrans" cxnId="{503494F3-5211-46C1-8013-0E0F54066CAE}">
      <dgm:prSet/>
      <dgm:spPr/>
      <dgm:t>
        <a:bodyPr/>
        <a:lstStyle/>
        <a:p>
          <a:endParaRPr lang="en-US"/>
        </a:p>
      </dgm:t>
    </dgm:pt>
    <dgm:pt modelId="{3B553221-50D9-4D19-8702-D6C26522B5D3}" type="sibTrans" cxnId="{503494F3-5211-46C1-8013-0E0F54066CAE}">
      <dgm:prSet/>
      <dgm:spPr/>
      <dgm:t>
        <a:bodyPr/>
        <a:lstStyle/>
        <a:p>
          <a:endParaRPr lang="en-US"/>
        </a:p>
      </dgm:t>
    </dgm:pt>
    <dgm:pt modelId="{D04966CF-F28E-4287-88E9-BE2B03C37463}">
      <dgm:prSet/>
      <dgm:spPr/>
      <dgm:t>
        <a:bodyPr/>
        <a:lstStyle/>
        <a:p>
          <a:pPr>
            <a:buFontTx/>
            <a:buChar char="-"/>
          </a:pPr>
          <a:r>
            <a:rPr lang="en-US" dirty="0" err="1"/>
            <a:t>Mỗi</a:t>
          </a:r>
          <a:r>
            <a:rPr lang="en-US" dirty="0"/>
            <a:t> </a:t>
          </a:r>
          <a:r>
            <a:rPr lang="en-US" dirty="0" err="1"/>
            <a:t>công</a:t>
          </a:r>
          <a:r>
            <a:rPr lang="en-US" dirty="0"/>
            <a:t> ty </a:t>
          </a:r>
          <a:r>
            <a:rPr lang="en-US" dirty="0" err="1"/>
            <a:t>kế</a:t>
          </a:r>
          <a:r>
            <a:rPr lang="en-US" dirty="0"/>
            <a:t> </a:t>
          </a:r>
          <a:r>
            <a:rPr lang="en-US" dirty="0" err="1"/>
            <a:t>toán</a:t>
          </a:r>
          <a:r>
            <a:rPr lang="en-US" dirty="0"/>
            <a:t> </a:t>
          </a:r>
          <a:r>
            <a:rPr lang="en-US" dirty="0" err="1"/>
            <a:t>công</a:t>
          </a:r>
          <a:r>
            <a:rPr lang="en-US" dirty="0"/>
            <a:t> </a:t>
          </a:r>
          <a:r>
            <a:rPr lang="en-US" dirty="0" err="1"/>
            <a:t>đã</a:t>
          </a:r>
          <a:r>
            <a:rPr lang="en-US" dirty="0"/>
            <a:t> </a:t>
          </a:r>
          <a:r>
            <a:rPr lang="en-US" dirty="0" err="1"/>
            <a:t>đăng</a:t>
          </a:r>
          <a:r>
            <a:rPr lang="en-US" dirty="0"/>
            <a:t> </a:t>
          </a:r>
          <a:r>
            <a:rPr lang="en-US" dirty="0" err="1"/>
            <a:t>ký</a:t>
          </a:r>
          <a:r>
            <a:rPr lang="en-US" dirty="0"/>
            <a:t> </a:t>
          </a:r>
          <a:r>
            <a:rPr lang="en-US" dirty="0" err="1"/>
            <a:t>chuẩn</a:t>
          </a:r>
          <a:r>
            <a:rPr lang="en-US" dirty="0"/>
            <a:t> </a:t>
          </a:r>
          <a:r>
            <a:rPr lang="en-US" dirty="0" err="1"/>
            <a:t>bị</a:t>
          </a:r>
          <a:r>
            <a:rPr lang="en-US" dirty="0"/>
            <a:t> </a:t>
          </a:r>
          <a:r>
            <a:rPr lang="en-US" dirty="0" err="1"/>
            <a:t>hoặc</a:t>
          </a:r>
          <a:r>
            <a:rPr lang="en-US" dirty="0"/>
            <a:t> </a:t>
          </a:r>
          <a:r>
            <a:rPr lang="en-US" dirty="0" err="1"/>
            <a:t>phát</a:t>
          </a:r>
          <a:r>
            <a:rPr lang="en-US" dirty="0"/>
            <a:t> </a:t>
          </a:r>
          <a:r>
            <a:rPr lang="en-US" dirty="0" err="1"/>
            <a:t>hành</a:t>
          </a:r>
          <a:r>
            <a:rPr lang="en-US" dirty="0"/>
            <a:t> </a:t>
          </a:r>
          <a:r>
            <a:rPr lang="en-US" dirty="0" err="1"/>
            <a:t>báo</a:t>
          </a:r>
          <a:r>
            <a:rPr lang="en-US" dirty="0"/>
            <a:t> </a:t>
          </a:r>
          <a:r>
            <a:rPr lang="en-US" dirty="0" err="1"/>
            <a:t>cáo</a:t>
          </a:r>
          <a:r>
            <a:rPr lang="en-US" dirty="0"/>
            <a:t> </a:t>
          </a:r>
          <a:r>
            <a:rPr lang="en-US" dirty="0" err="1"/>
            <a:t>kiểm</a:t>
          </a:r>
          <a:r>
            <a:rPr lang="en-US" dirty="0"/>
            <a:t> </a:t>
          </a:r>
          <a:r>
            <a:rPr lang="en-US" dirty="0" err="1"/>
            <a:t>toán</a:t>
          </a:r>
          <a:r>
            <a:rPr lang="en-US" dirty="0"/>
            <a:t> </a:t>
          </a:r>
          <a:r>
            <a:rPr lang="en-US" dirty="0" err="1"/>
            <a:t>cho</a:t>
          </a:r>
          <a:r>
            <a:rPr lang="en-US" dirty="0"/>
            <a:t> </a:t>
          </a:r>
          <a:r>
            <a:rPr lang="en-US" dirty="0" err="1"/>
            <a:t>tổ</a:t>
          </a:r>
          <a:r>
            <a:rPr lang="en-US" dirty="0"/>
            <a:t> </a:t>
          </a:r>
          <a:r>
            <a:rPr lang="en-US" dirty="0" err="1"/>
            <a:t>chức</a:t>
          </a:r>
          <a:r>
            <a:rPr lang="en-US" dirty="0"/>
            <a:t> </a:t>
          </a:r>
          <a:r>
            <a:rPr lang="en-US" dirty="0" err="1"/>
            <a:t>phát</a:t>
          </a:r>
          <a:r>
            <a:rPr lang="en-US" dirty="0"/>
            <a:t> </a:t>
          </a:r>
          <a:r>
            <a:rPr lang="en-US" dirty="0" err="1"/>
            <a:t>hành</a:t>
          </a:r>
          <a:r>
            <a:rPr lang="en-US" dirty="0"/>
            <a:t> </a:t>
          </a:r>
          <a:r>
            <a:rPr lang="en-US" dirty="0" err="1"/>
            <a:t>phải</a:t>
          </a:r>
          <a:r>
            <a:rPr lang="en-US" dirty="0"/>
            <a:t> </a:t>
          </a:r>
          <a:r>
            <a:rPr lang="en-US" dirty="0" err="1"/>
            <a:t>chứng</a:t>
          </a:r>
          <a:r>
            <a:rPr lang="en-US" dirty="0"/>
            <a:t> </a:t>
          </a:r>
          <a:r>
            <a:rPr lang="en-US" dirty="0" err="1"/>
            <a:t>thực</a:t>
          </a:r>
          <a:r>
            <a:rPr lang="en-US" dirty="0"/>
            <a:t> </a:t>
          </a:r>
          <a:r>
            <a:rPr lang="en-US" dirty="0" err="1"/>
            <a:t>và</a:t>
          </a:r>
          <a:r>
            <a:rPr lang="en-US" dirty="0"/>
            <a:t> </a:t>
          </a:r>
          <a:r>
            <a:rPr lang="en-US" dirty="0" err="1"/>
            <a:t>báo</a:t>
          </a:r>
          <a:r>
            <a:rPr lang="en-US" dirty="0"/>
            <a:t> </a:t>
          </a:r>
          <a:r>
            <a:rPr lang="en-US" dirty="0" err="1"/>
            <a:t>cáo</a:t>
          </a:r>
          <a:r>
            <a:rPr lang="en-US" dirty="0"/>
            <a:t> </a:t>
          </a:r>
          <a:r>
            <a:rPr lang="en-US" dirty="0" err="1"/>
            <a:t>về</a:t>
          </a:r>
          <a:r>
            <a:rPr lang="en-US" dirty="0"/>
            <a:t> </a:t>
          </a:r>
          <a:r>
            <a:rPr lang="en-US" dirty="0" err="1"/>
            <a:t>đánh</a:t>
          </a:r>
          <a:r>
            <a:rPr lang="en-US" dirty="0"/>
            <a:t> </a:t>
          </a:r>
          <a:r>
            <a:rPr lang="en-US" dirty="0" err="1"/>
            <a:t>giá</a:t>
          </a:r>
          <a:r>
            <a:rPr lang="en-US" dirty="0"/>
            <a:t> </a:t>
          </a:r>
          <a:r>
            <a:rPr lang="en-US" dirty="0" err="1"/>
            <a:t>của</a:t>
          </a:r>
          <a:r>
            <a:rPr lang="en-US" dirty="0"/>
            <a:t> ban </a:t>
          </a:r>
          <a:r>
            <a:rPr lang="en-US" dirty="0" err="1"/>
            <a:t>quản</a:t>
          </a:r>
          <a:r>
            <a:rPr lang="en-US" dirty="0"/>
            <a:t> </a:t>
          </a:r>
          <a:r>
            <a:rPr lang="en-US" dirty="0" err="1"/>
            <a:t>lý</a:t>
          </a:r>
          <a:r>
            <a:rPr lang="en-US" dirty="0"/>
            <a:t> </a:t>
          </a:r>
          <a:r>
            <a:rPr lang="en-US" dirty="0" err="1"/>
            <a:t>tổ</a:t>
          </a:r>
          <a:r>
            <a:rPr lang="en-US" dirty="0"/>
            <a:t> </a:t>
          </a:r>
          <a:r>
            <a:rPr lang="en-US" dirty="0" err="1"/>
            <a:t>chức</a:t>
          </a:r>
          <a:r>
            <a:rPr lang="en-US" dirty="0"/>
            <a:t> </a:t>
          </a:r>
          <a:r>
            <a:rPr lang="en-US" dirty="0" err="1"/>
            <a:t>phát</a:t>
          </a:r>
          <a:r>
            <a:rPr lang="en-US" dirty="0"/>
            <a:t> </a:t>
          </a:r>
          <a:r>
            <a:rPr lang="en-US" dirty="0" err="1"/>
            <a:t>hành</a:t>
          </a:r>
          <a:r>
            <a:rPr lang="en-US" dirty="0"/>
            <a:t>. </a:t>
          </a:r>
          <a:r>
            <a:rPr lang="en-US" dirty="0" err="1"/>
            <a:t>Chứng</a:t>
          </a:r>
          <a:r>
            <a:rPr lang="en-US" dirty="0"/>
            <a:t> </a:t>
          </a:r>
          <a:r>
            <a:rPr lang="en-US" dirty="0" err="1"/>
            <a:t>thực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tiểu</a:t>
          </a:r>
          <a:r>
            <a:rPr lang="en-US" dirty="0"/>
            <a:t> </a:t>
          </a:r>
          <a:r>
            <a:rPr lang="en-US" dirty="0" err="1"/>
            <a:t>mục</a:t>
          </a:r>
          <a:r>
            <a:rPr lang="en-US" dirty="0"/>
            <a:t> </a:t>
          </a:r>
          <a:r>
            <a:rPr lang="en-US" dirty="0" err="1"/>
            <a:t>này</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cho</a:t>
          </a:r>
          <a:r>
            <a:rPr lang="en-US" dirty="0"/>
            <a:t> cam </a:t>
          </a:r>
          <a:r>
            <a:rPr lang="en-US" dirty="0" err="1"/>
            <a:t>kết</a:t>
          </a:r>
          <a:r>
            <a:rPr lang="en-US" dirty="0"/>
            <a:t> </a:t>
          </a:r>
          <a:r>
            <a:rPr lang="en-US" dirty="0" err="1"/>
            <a:t>chứng</a:t>
          </a:r>
          <a:r>
            <a:rPr lang="en-US" dirty="0"/>
            <a:t> </a:t>
          </a:r>
          <a:r>
            <a:rPr lang="en-US" dirty="0" err="1"/>
            <a:t>thực</a:t>
          </a:r>
          <a:r>
            <a:rPr lang="en-US" dirty="0"/>
            <a:t> do </a:t>
          </a:r>
          <a:r>
            <a:rPr lang="en-US" dirty="0" err="1"/>
            <a:t>Hội</a:t>
          </a:r>
          <a:r>
            <a:rPr lang="en-US" dirty="0"/>
            <a:t> </a:t>
          </a:r>
          <a:r>
            <a:rPr lang="en-US" dirty="0" err="1"/>
            <a:t>đồng</a:t>
          </a:r>
          <a:r>
            <a:rPr lang="en-US" dirty="0"/>
            <a:t> ban </a:t>
          </a:r>
          <a:r>
            <a:rPr lang="en-US" dirty="0" err="1"/>
            <a:t>hành</a:t>
          </a:r>
          <a:r>
            <a:rPr lang="en-US" dirty="0"/>
            <a:t> </a:t>
          </a:r>
          <a:r>
            <a:rPr lang="en-US" dirty="0" err="1"/>
            <a:t>hoặc</a:t>
          </a:r>
          <a:r>
            <a:rPr lang="en-US" dirty="0"/>
            <a:t> </a:t>
          </a:r>
          <a:r>
            <a:rPr lang="en-US" dirty="0" err="1"/>
            <a:t>thông</a:t>
          </a:r>
          <a:r>
            <a:rPr lang="en-US" dirty="0"/>
            <a:t> qua. </a:t>
          </a:r>
          <a:r>
            <a:rPr lang="en-US" dirty="0" err="1"/>
            <a:t>Bất</a:t>
          </a:r>
          <a:r>
            <a:rPr lang="en-US" dirty="0"/>
            <a:t> </a:t>
          </a:r>
          <a:r>
            <a:rPr lang="en-US" dirty="0" err="1"/>
            <a:t>kỳ</a:t>
          </a:r>
          <a:r>
            <a:rPr lang="en-US" dirty="0"/>
            <a:t> </a:t>
          </a:r>
          <a:r>
            <a:rPr lang="en-US" dirty="0" err="1"/>
            <a:t>chứng</a:t>
          </a:r>
          <a:r>
            <a:rPr lang="en-US" dirty="0"/>
            <a:t> </a:t>
          </a:r>
          <a:r>
            <a:rPr lang="en-US" dirty="0" err="1"/>
            <a:t>thực</a:t>
          </a:r>
          <a:r>
            <a:rPr lang="en-US" dirty="0"/>
            <a:t> </a:t>
          </a:r>
          <a:r>
            <a:rPr lang="en-US" dirty="0" err="1"/>
            <a:t>nào</a:t>
          </a:r>
          <a:r>
            <a:rPr lang="en-US" dirty="0"/>
            <a:t> </a:t>
          </a:r>
          <a:r>
            <a:rPr lang="en-US" dirty="0" err="1"/>
            <a:t>như</a:t>
          </a:r>
          <a:r>
            <a:rPr lang="en-US" dirty="0"/>
            <a:t> </a:t>
          </a:r>
          <a:r>
            <a:rPr lang="en-US" dirty="0" err="1"/>
            <a:t>vậy</a:t>
          </a:r>
          <a:r>
            <a:rPr lang="en-US" dirty="0"/>
            <a:t> </a:t>
          </a:r>
          <a:r>
            <a:rPr lang="en-US" dirty="0" err="1"/>
            <a:t>sẽ</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một</a:t>
          </a:r>
          <a:r>
            <a:rPr lang="en-US" dirty="0"/>
            <a:t> cam </a:t>
          </a:r>
          <a:r>
            <a:rPr lang="en-US" dirty="0" err="1"/>
            <a:t>kết</a:t>
          </a:r>
          <a:r>
            <a:rPr lang="en-US" dirty="0"/>
            <a:t> </a:t>
          </a:r>
          <a:r>
            <a:rPr lang="en-US" dirty="0" err="1"/>
            <a:t>riêng</a:t>
          </a:r>
          <a:r>
            <a:rPr lang="en-US" dirty="0"/>
            <a:t> </a:t>
          </a:r>
          <a:r>
            <a:rPr lang="en-US" dirty="0" err="1"/>
            <a:t>biệt</a:t>
          </a:r>
          <a:endParaRPr lang="en-US" dirty="0"/>
        </a:p>
      </dgm:t>
    </dgm:pt>
    <dgm:pt modelId="{3BD6946E-8A37-4446-A318-F83F05933AEB}" type="parTrans" cxnId="{923EE28C-DB8C-4221-B87A-96856D0225F7}">
      <dgm:prSet/>
      <dgm:spPr/>
      <dgm:t>
        <a:bodyPr/>
        <a:lstStyle/>
        <a:p>
          <a:endParaRPr lang="en-US"/>
        </a:p>
      </dgm:t>
    </dgm:pt>
    <dgm:pt modelId="{0FE096D4-D618-4307-8EA1-0C5FAFDD2CB0}" type="sibTrans" cxnId="{923EE28C-DB8C-4221-B87A-96856D0225F7}">
      <dgm:prSet/>
      <dgm:spPr/>
      <dgm:t>
        <a:bodyPr/>
        <a:lstStyle/>
        <a:p>
          <a:endParaRPr lang="en-US"/>
        </a:p>
      </dgm:t>
    </dgm:pt>
    <dgm:pt modelId="{F750D7C8-555C-4699-8021-13B0AB1B681D}" type="pres">
      <dgm:prSet presAssocID="{C3DC58E9-56DA-4D21-B08B-AB2AE0E4508A}" presName="linear" presStyleCnt="0">
        <dgm:presLayoutVars>
          <dgm:dir/>
          <dgm:animLvl val="lvl"/>
          <dgm:resizeHandles val="exact"/>
        </dgm:presLayoutVars>
      </dgm:prSet>
      <dgm:spPr/>
    </dgm:pt>
    <dgm:pt modelId="{14224D8F-74D6-4A4A-A41D-1E2F14971247}" type="pres">
      <dgm:prSet presAssocID="{F8CF3F20-7392-49A9-A8D7-542BA2508A70}" presName="parentLin" presStyleCnt="0"/>
      <dgm:spPr/>
    </dgm:pt>
    <dgm:pt modelId="{8BF26F75-C6B4-4EA4-8261-BDFC0FCCBA40}" type="pres">
      <dgm:prSet presAssocID="{F8CF3F20-7392-49A9-A8D7-542BA2508A70}" presName="parentLeftMargin" presStyleLbl="node1" presStyleIdx="0" presStyleCnt="3"/>
      <dgm:spPr/>
    </dgm:pt>
    <dgm:pt modelId="{1F7030B1-498C-4B92-B857-8DE2ABF7A315}" type="pres">
      <dgm:prSet presAssocID="{F8CF3F20-7392-49A9-A8D7-542BA2508A70}" presName="parentText" presStyleLbl="node1" presStyleIdx="0" presStyleCnt="3">
        <dgm:presLayoutVars>
          <dgm:chMax val="0"/>
          <dgm:bulletEnabled val="1"/>
        </dgm:presLayoutVars>
      </dgm:prSet>
      <dgm:spPr/>
    </dgm:pt>
    <dgm:pt modelId="{AB469485-226B-416F-8316-114F1B71BD12}" type="pres">
      <dgm:prSet presAssocID="{F8CF3F20-7392-49A9-A8D7-542BA2508A70}" presName="negativeSpace" presStyleCnt="0"/>
      <dgm:spPr/>
    </dgm:pt>
    <dgm:pt modelId="{4FB69EB1-25C0-455A-BB7F-6BC96CF96798}" type="pres">
      <dgm:prSet presAssocID="{F8CF3F20-7392-49A9-A8D7-542BA2508A70}" presName="childText" presStyleLbl="conFgAcc1" presStyleIdx="0" presStyleCnt="3">
        <dgm:presLayoutVars>
          <dgm:bulletEnabled val="1"/>
        </dgm:presLayoutVars>
      </dgm:prSet>
      <dgm:spPr/>
    </dgm:pt>
    <dgm:pt modelId="{3129AEAA-7143-437F-82C2-303A591D470F}" type="pres">
      <dgm:prSet presAssocID="{40093691-0209-4051-83E8-21EA23830C4A}" presName="spaceBetweenRectangles" presStyleCnt="0"/>
      <dgm:spPr/>
    </dgm:pt>
    <dgm:pt modelId="{662088E9-189F-4DF9-B092-C4A71370580A}" type="pres">
      <dgm:prSet presAssocID="{2016E990-7F3B-4B91-BA0D-002D176AF19F}" presName="parentLin" presStyleCnt="0"/>
      <dgm:spPr/>
    </dgm:pt>
    <dgm:pt modelId="{980A4B7D-C08D-4668-A96E-5457A80A3789}" type="pres">
      <dgm:prSet presAssocID="{2016E990-7F3B-4B91-BA0D-002D176AF19F}" presName="parentLeftMargin" presStyleLbl="node1" presStyleIdx="0" presStyleCnt="3"/>
      <dgm:spPr/>
    </dgm:pt>
    <dgm:pt modelId="{F3C574FA-9B6A-4DB0-8FA7-06322BE6B0C5}" type="pres">
      <dgm:prSet presAssocID="{2016E990-7F3B-4B91-BA0D-002D176AF19F}" presName="parentText" presStyleLbl="node1" presStyleIdx="1" presStyleCnt="3">
        <dgm:presLayoutVars>
          <dgm:chMax val="0"/>
          <dgm:bulletEnabled val="1"/>
        </dgm:presLayoutVars>
      </dgm:prSet>
      <dgm:spPr/>
    </dgm:pt>
    <dgm:pt modelId="{4A49A402-4782-4557-A644-B3E08F2D626E}" type="pres">
      <dgm:prSet presAssocID="{2016E990-7F3B-4B91-BA0D-002D176AF19F}" presName="negativeSpace" presStyleCnt="0"/>
      <dgm:spPr/>
    </dgm:pt>
    <dgm:pt modelId="{808D09BA-2454-4FAB-A05A-99E4BE04FB63}" type="pres">
      <dgm:prSet presAssocID="{2016E990-7F3B-4B91-BA0D-002D176AF19F}" presName="childText" presStyleLbl="conFgAcc1" presStyleIdx="1" presStyleCnt="3">
        <dgm:presLayoutVars>
          <dgm:bulletEnabled val="1"/>
        </dgm:presLayoutVars>
      </dgm:prSet>
      <dgm:spPr/>
    </dgm:pt>
    <dgm:pt modelId="{62DA212C-3F5F-4007-B41D-0FA190B5BF68}" type="pres">
      <dgm:prSet presAssocID="{209A6CBE-88B2-47A1-BEBB-C13DF3413480}" presName="spaceBetweenRectangles" presStyleCnt="0"/>
      <dgm:spPr/>
    </dgm:pt>
    <dgm:pt modelId="{45F9AF73-2DFD-4752-A150-634F77F4A697}" type="pres">
      <dgm:prSet presAssocID="{2F617118-FF87-44B3-B3F9-5B49F826034F}" presName="parentLin" presStyleCnt="0"/>
      <dgm:spPr/>
    </dgm:pt>
    <dgm:pt modelId="{1E05D810-7B04-4C1A-A846-1F282AE95639}" type="pres">
      <dgm:prSet presAssocID="{2F617118-FF87-44B3-B3F9-5B49F826034F}" presName="parentLeftMargin" presStyleLbl="node1" presStyleIdx="1" presStyleCnt="3"/>
      <dgm:spPr/>
    </dgm:pt>
    <dgm:pt modelId="{082D5B7A-32B7-475E-8F35-68E89686A386}" type="pres">
      <dgm:prSet presAssocID="{2F617118-FF87-44B3-B3F9-5B49F826034F}" presName="parentText" presStyleLbl="node1" presStyleIdx="2" presStyleCnt="3">
        <dgm:presLayoutVars>
          <dgm:chMax val="0"/>
          <dgm:bulletEnabled val="1"/>
        </dgm:presLayoutVars>
      </dgm:prSet>
      <dgm:spPr/>
    </dgm:pt>
    <dgm:pt modelId="{129CE567-96B9-44BF-9B1C-14B552D4D24B}" type="pres">
      <dgm:prSet presAssocID="{2F617118-FF87-44B3-B3F9-5B49F826034F}" presName="negativeSpace" presStyleCnt="0"/>
      <dgm:spPr/>
    </dgm:pt>
    <dgm:pt modelId="{8082AE38-D5B0-4895-852E-FA31B1B98650}" type="pres">
      <dgm:prSet presAssocID="{2F617118-FF87-44B3-B3F9-5B49F826034F}" presName="childText" presStyleLbl="conFgAcc1" presStyleIdx="2" presStyleCnt="3">
        <dgm:presLayoutVars>
          <dgm:bulletEnabled val="1"/>
        </dgm:presLayoutVars>
      </dgm:prSet>
      <dgm:spPr/>
    </dgm:pt>
  </dgm:ptLst>
  <dgm:cxnLst>
    <dgm:cxn modelId="{11E6A802-D16D-4E7F-B6FA-86CD5301FB45}" type="presOf" srcId="{97BF9BA1-5776-47A4-9FD2-2D23A3C89E5E}" destId="{8082AE38-D5B0-4895-852E-FA31B1B98650}" srcOrd="0" destOrd="1" presId="urn:microsoft.com/office/officeart/2005/8/layout/list1"/>
    <dgm:cxn modelId="{1E1FD414-4316-46F8-908C-B2BC74FD34ED}" srcId="{C3DC58E9-56DA-4D21-B08B-AB2AE0E4508A}" destId="{2016E990-7F3B-4B91-BA0D-002D176AF19F}" srcOrd="1" destOrd="0" parTransId="{02D42DED-892C-4641-B91F-9371CF40F707}" sibTransId="{209A6CBE-88B2-47A1-BEBB-C13DF3413480}"/>
    <dgm:cxn modelId="{BD82A019-EDD2-45FC-BF49-555C29BA7BC8}" type="presOf" srcId="{F8CF3F20-7392-49A9-A8D7-542BA2508A70}" destId="{8BF26F75-C6B4-4EA4-8261-BDFC0FCCBA40}" srcOrd="0" destOrd="0" presId="urn:microsoft.com/office/officeart/2005/8/layout/list1"/>
    <dgm:cxn modelId="{D29A8C1A-7675-4BAD-B923-02497F438C93}" type="presOf" srcId="{462587DA-79A9-4E73-98E8-431150BF769F}" destId="{8082AE38-D5B0-4895-852E-FA31B1B98650}" srcOrd="0" destOrd="0" presId="urn:microsoft.com/office/officeart/2005/8/layout/list1"/>
    <dgm:cxn modelId="{1A30081C-939D-4327-ABCC-3E4B4E71AC59}" srcId="{2016E990-7F3B-4B91-BA0D-002D176AF19F}" destId="{91E9264F-223A-4583-A708-B860122B2DC3}" srcOrd="0" destOrd="0" parTransId="{BEDCE293-AB69-48B2-8E38-77196DDA109B}" sibTransId="{9EFE397C-8A72-41C5-99C8-2CC888E6A84E}"/>
    <dgm:cxn modelId="{8BD92C28-897C-4D89-80ED-A354ACC5F54B}" type="presOf" srcId="{5BEC15DA-2984-466A-9C75-798401CB1C4F}" destId="{4FB69EB1-25C0-455A-BB7F-6BC96CF96798}" srcOrd="0" destOrd="0" presId="urn:microsoft.com/office/officeart/2005/8/layout/list1"/>
    <dgm:cxn modelId="{F935CF3E-2476-43D8-89E6-3FF8FA6E4908}" type="presOf" srcId="{2F617118-FF87-44B3-B3F9-5B49F826034F}" destId="{082D5B7A-32B7-475E-8F35-68E89686A386}" srcOrd="1" destOrd="0" presId="urn:microsoft.com/office/officeart/2005/8/layout/list1"/>
    <dgm:cxn modelId="{FFC3AC67-0A82-4459-9AD7-5C8FBA559A44}" type="presOf" srcId="{C5E58F46-5050-4E10-AEF3-4EF5B5541E95}" destId="{8082AE38-D5B0-4895-852E-FA31B1B98650}" srcOrd="0" destOrd="2" presId="urn:microsoft.com/office/officeart/2005/8/layout/list1"/>
    <dgm:cxn modelId="{B7DA4271-EE0D-4035-AB66-7B5D9AA32AE3}" type="presOf" srcId="{91E9264F-223A-4583-A708-B860122B2DC3}" destId="{808D09BA-2454-4FAB-A05A-99E4BE04FB63}" srcOrd="0" destOrd="0" presId="urn:microsoft.com/office/officeart/2005/8/layout/list1"/>
    <dgm:cxn modelId="{10C3E158-D16D-4A30-B1F8-6BC423A30940}" type="presOf" srcId="{F8CF3F20-7392-49A9-A8D7-542BA2508A70}" destId="{1F7030B1-498C-4B92-B857-8DE2ABF7A315}" srcOrd="1" destOrd="0" presId="urn:microsoft.com/office/officeart/2005/8/layout/list1"/>
    <dgm:cxn modelId="{923EE28C-DB8C-4221-B87A-96856D0225F7}" srcId="{2F617118-FF87-44B3-B3F9-5B49F826034F}" destId="{D04966CF-F28E-4287-88E9-BE2B03C37463}" srcOrd="3" destOrd="0" parTransId="{3BD6946E-8A37-4446-A318-F83F05933AEB}" sibTransId="{0FE096D4-D618-4307-8EA1-0C5FAFDD2CB0}"/>
    <dgm:cxn modelId="{B812AD8D-F7DF-44BF-80EF-6C59E25E7F3F}" type="presOf" srcId="{C3DC58E9-56DA-4D21-B08B-AB2AE0E4508A}" destId="{F750D7C8-555C-4699-8021-13B0AB1B681D}" srcOrd="0" destOrd="0" presId="urn:microsoft.com/office/officeart/2005/8/layout/list1"/>
    <dgm:cxn modelId="{9C57978E-5AC0-46EF-940E-3EA80411F422}" type="presOf" srcId="{D04966CF-F28E-4287-88E9-BE2B03C37463}" destId="{8082AE38-D5B0-4895-852E-FA31B1B98650}" srcOrd="0" destOrd="3" presId="urn:microsoft.com/office/officeart/2005/8/layout/list1"/>
    <dgm:cxn modelId="{EDEBB396-EABB-44A4-8EBC-85A77F0E0573}" srcId="{C3DC58E9-56DA-4D21-B08B-AB2AE0E4508A}" destId="{2F617118-FF87-44B3-B3F9-5B49F826034F}" srcOrd="2" destOrd="0" parTransId="{764772D6-43A7-46CA-B889-F24507C850D6}" sibTransId="{3594BC04-3005-4A8D-8E06-2400E6A602ED}"/>
    <dgm:cxn modelId="{93ED689C-0486-4C9C-94AE-94BF3B3D4911}" srcId="{2F617118-FF87-44B3-B3F9-5B49F826034F}" destId="{97BF9BA1-5776-47A4-9FD2-2D23A3C89E5E}" srcOrd="1" destOrd="0" parTransId="{F14560AA-AF3D-4C7F-945B-1C4C500DDC3D}" sibTransId="{92A8DFFA-1DE5-42C6-895B-09C47CA5FDCA}"/>
    <dgm:cxn modelId="{D67071C4-ACD2-4EAA-B6EA-13576AD94AFE}" srcId="{C3DC58E9-56DA-4D21-B08B-AB2AE0E4508A}" destId="{F8CF3F20-7392-49A9-A8D7-542BA2508A70}" srcOrd="0" destOrd="0" parTransId="{9978AECD-E9A7-41C0-857A-C89B45BE0169}" sibTransId="{40093691-0209-4051-83E8-21EA23830C4A}"/>
    <dgm:cxn modelId="{2C7485E5-760C-4E25-A053-0964DA8D3F95}" srcId="{F8CF3F20-7392-49A9-A8D7-542BA2508A70}" destId="{5BEC15DA-2984-466A-9C75-798401CB1C4F}" srcOrd="0" destOrd="0" parTransId="{C9AF85F4-0122-4D68-A9C2-7F02C20BFA2C}" sibTransId="{06FD97B3-4840-4CFF-8D24-6F543D6EA83E}"/>
    <dgm:cxn modelId="{FEAB9EE8-31AB-4E92-B056-2BC20BE765A4}" type="presOf" srcId="{2016E990-7F3B-4B91-BA0D-002D176AF19F}" destId="{980A4B7D-C08D-4668-A96E-5457A80A3789}" srcOrd="0" destOrd="0" presId="urn:microsoft.com/office/officeart/2005/8/layout/list1"/>
    <dgm:cxn modelId="{25070EEF-8AD2-495F-9817-655095E57230}" srcId="{2F617118-FF87-44B3-B3F9-5B49F826034F}" destId="{462587DA-79A9-4E73-98E8-431150BF769F}" srcOrd="0" destOrd="0" parTransId="{08359199-A052-4D0F-801D-34975F2C1D08}" sibTransId="{C7891656-A6A0-418D-9081-B795ECE891AC}"/>
    <dgm:cxn modelId="{B3BC67F3-D686-4480-9834-8692766ADDA7}" type="presOf" srcId="{2016E990-7F3B-4B91-BA0D-002D176AF19F}" destId="{F3C574FA-9B6A-4DB0-8FA7-06322BE6B0C5}" srcOrd="1" destOrd="0" presId="urn:microsoft.com/office/officeart/2005/8/layout/list1"/>
    <dgm:cxn modelId="{503494F3-5211-46C1-8013-0E0F54066CAE}" srcId="{2F617118-FF87-44B3-B3F9-5B49F826034F}" destId="{C5E58F46-5050-4E10-AEF3-4EF5B5541E95}" srcOrd="2" destOrd="0" parTransId="{7AC331FD-FECC-4286-B562-9B4BAD83DDF4}" sibTransId="{3B553221-50D9-4D19-8702-D6C26522B5D3}"/>
    <dgm:cxn modelId="{08C51FFC-2EB6-46AC-AD80-76A4124FE968}" type="presOf" srcId="{2F617118-FF87-44B3-B3F9-5B49F826034F}" destId="{1E05D810-7B04-4C1A-A846-1F282AE95639}" srcOrd="0" destOrd="0" presId="urn:microsoft.com/office/officeart/2005/8/layout/list1"/>
    <dgm:cxn modelId="{2E354C03-7634-4A93-9E88-60FE8E4E0CE7}" type="presParOf" srcId="{F750D7C8-555C-4699-8021-13B0AB1B681D}" destId="{14224D8F-74D6-4A4A-A41D-1E2F14971247}" srcOrd="0" destOrd="0" presId="urn:microsoft.com/office/officeart/2005/8/layout/list1"/>
    <dgm:cxn modelId="{2872F1A1-B5EB-42EC-B4E4-6A7A70A2394F}" type="presParOf" srcId="{14224D8F-74D6-4A4A-A41D-1E2F14971247}" destId="{8BF26F75-C6B4-4EA4-8261-BDFC0FCCBA40}" srcOrd="0" destOrd="0" presId="urn:microsoft.com/office/officeart/2005/8/layout/list1"/>
    <dgm:cxn modelId="{138392EB-742B-4DF7-9C31-93ADD7804096}" type="presParOf" srcId="{14224D8F-74D6-4A4A-A41D-1E2F14971247}" destId="{1F7030B1-498C-4B92-B857-8DE2ABF7A315}" srcOrd="1" destOrd="0" presId="urn:microsoft.com/office/officeart/2005/8/layout/list1"/>
    <dgm:cxn modelId="{8073C70B-0BA5-428F-8498-F33110C26638}" type="presParOf" srcId="{F750D7C8-555C-4699-8021-13B0AB1B681D}" destId="{AB469485-226B-416F-8316-114F1B71BD12}" srcOrd="1" destOrd="0" presId="urn:microsoft.com/office/officeart/2005/8/layout/list1"/>
    <dgm:cxn modelId="{A908C2D2-78F4-4C96-888E-22F19E5CDA37}" type="presParOf" srcId="{F750D7C8-555C-4699-8021-13B0AB1B681D}" destId="{4FB69EB1-25C0-455A-BB7F-6BC96CF96798}" srcOrd="2" destOrd="0" presId="urn:microsoft.com/office/officeart/2005/8/layout/list1"/>
    <dgm:cxn modelId="{13520C79-B4AE-4C79-9E8E-71A7D7C5999B}" type="presParOf" srcId="{F750D7C8-555C-4699-8021-13B0AB1B681D}" destId="{3129AEAA-7143-437F-82C2-303A591D470F}" srcOrd="3" destOrd="0" presId="urn:microsoft.com/office/officeart/2005/8/layout/list1"/>
    <dgm:cxn modelId="{A8F91BF7-A96A-4C31-910D-B7AFBF85F750}" type="presParOf" srcId="{F750D7C8-555C-4699-8021-13B0AB1B681D}" destId="{662088E9-189F-4DF9-B092-C4A71370580A}" srcOrd="4" destOrd="0" presId="urn:microsoft.com/office/officeart/2005/8/layout/list1"/>
    <dgm:cxn modelId="{499B62C4-BC9D-43D6-840C-E2883FF9BDE9}" type="presParOf" srcId="{662088E9-189F-4DF9-B092-C4A71370580A}" destId="{980A4B7D-C08D-4668-A96E-5457A80A3789}" srcOrd="0" destOrd="0" presId="urn:microsoft.com/office/officeart/2005/8/layout/list1"/>
    <dgm:cxn modelId="{8C65E1C7-1CA3-4E59-8D19-24A1B2C6B649}" type="presParOf" srcId="{662088E9-189F-4DF9-B092-C4A71370580A}" destId="{F3C574FA-9B6A-4DB0-8FA7-06322BE6B0C5}" srcOrd="1" destOrd="0" presId="urn:microsoft.com/office/officeart/2005/8/layout/list1"/>
    <dgm:cxn modelId="{47EC0704-58B7-4D6F-B5C8-C4E696321F05}" type="presParOf" srcId="{F750D7C8-555C-4699-8021-13B0AB1B681D}" destId="{4A49A402-4782-4557-A644-B3E08F2D626E}" srcOrd="5" destOrd="0" presId="urn:microsoft.com/office/officeart/2005/8/layout/list1"/>
    <dgm:cxn modelId="{AF740CFF-4185-443E-8DA1-33F984D6BE2B}" type="presParOf" srcId="{F750D7C8-555C-4699-8021-13B0AB1B681D}" destId="{808D09BA-2454-4FAB-A05A-99E4BE04FB63}" srcOrd="6" destOrd="0" presId="urn:microsoft.com/office/officeart/2005/8/layout/list1"/>
    <dgm:cxn modelId="{4FA8F6E5-8F77-4501-847A-30251AE00455}" type="presParOf" srcId="{F750D7C8-555C-4699-8021-13B0AB1B681D}" destId="{62DA212C-3F5F-4007-B41D-0FA190B5BF68}" srcOrd="7" destOrd="0" presId="urn:microsoft.com/office/officeart/2005/8/layout/list1"/>
    <dgm:cxn modelId="{CF818837-34C6-445D-8BD1-C9BC946B1214}" type="presParOf" srcId="{F750D7C8-555C-4699-8021-13B0AB1B681D}" destId="{45F9AF73-2DFD-4752-A150-634F77F4A697}" srcOrd="8" destOrd="0" presId="urn:microsoft.com/office/officeart/2005/8/layout/list1"/>
    <dgm:cxn modelId="{EB64D563-51C4-4F5D-8768-43410FB99EB4}" type="presParOf" srcId="{45F9AF73-2DFD-4752-A150-634F77F4A697}" destId="{1E05D810-7B04-4C1A-A846-1F282AE95639}" srcOrd="0" destOrd="0" presId="urn:microsoft.com/office/officeart/2005/8/layout/list1"/>
    <dgm:cxn modelId="{9C9AC66A-4C1A-4484-8CBB-DE5DEED9C552}" type="presParOf" srcId="{45F9AF73-2DFD-4752-A150-634F77F4A697}" destId="{082D5B7A-32B7-475E-8F35-68E89686A386}" srcOrd="1" destOrd="0" presId="urn:microsoft.com/office/officeart/2005/8/layout/list1"/>
    <dgm:cxn modelId="{9A36A4E5-6367-4BF1-A4F5-38710C0C4C8F}" type="presParOf" srcId="{F750D7C8-555C-4699-8021-13B0AB1B681D}" destId="{129CE567-96B9-44BF-9B1C-14B552D4D24B}" srcOrd="9" destOrd="0" presId="urn:microsoft.com/office/officeart/2005/8/layout/list1"/>
    <dgm:cxn modelId="{344C10F9-B9EC-4788-933E-D3E42925BE77}" type="presParOf" srcId="{F750D7C8-555C-4699-8021-13B0AB1B681D}" destId="{8082AE38-D5B0-4895-852E-FA31B1B9865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C6B3C3-1D83-4CE6-888C-82E10397B44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236FC49-07AA-4ABA-B8B9-0CA23F213057}">
      <dgm:prSet/>
      <dgm:spPr/>
      <dgm:t>
        <a:bodyPr/>
        <a:lstStyle/>
        <a:p>
          <a:r>
            <a:rPr lang="en-US"/>
            <a:t>Công nghệ đang tiến bộ nhanh chóng.</a:t>
          </a:r>
        </a:p>
      </dgm:t>
    </dgm:pt>
    <dgm:pt modelId="{57679339-FB5E-4D37-A99F-834ED3A52D3C}" type="parTrans" cxnId="{E16A94FA-42AA-4980-8A5D-D78B93BDA0D2}">
      <dgm:prSet/>
      <dgm:spPr/>
      <dgm:t>
        <a:bodyPr/>
        <a:lstStyle/>
        <a:p>
          <a:endParaRPr lang="en-US"/>
        </a:p>
      </dgm:t>
    </dgm:pt>
    <dgm:pt modelId="{37E54B77-9582-4F1A-87ED-2BE3E9CADD0D}" type="sibTrans" cxnId="{E16A94FA-42AA-4980-8A5D-D78B93BDA0D2}">
      <dgm:prSet/>
      <dgm:spPr/>
      <dgm:t>
        <a:bodyPr/>
        <a:lstStyle/>
        <a:p>
          <a:endParaRPr lang="en-US"/>
        </a:p>
      </dgm:t>
    </dgm:pt>
    <dgm:pt modelId="{6E8A999F-4A0F-4DD3-BD46-04F482ADF1A7}">
      <dgm:prSet/>
      <dgm:spPr/>
      <dgm:t>
        <a:bodyPr/>
        <a:lstStyle/>
        <a:p>
          <a:r>
            <a:rPr lang="en-US"/>
            <a:t>Các công nghệ mới làm cho các kỹ thuật cũ không hiệu quả hoặc không đủ.</a:t>
          </a:r>
        </a:p>
      </dgm:t>
    </dgm:pt>
    <dgm:pt modelId="{34499341-99F5-4094-84E9-2F0E654AF4C0}" type="parTrans" cxnId="{DE222670-7B99-44F2-BB43-EAB8A35AFB4C}">
      <dgm:prSet/>
      <dgm:spPr/>
      <dgm:t>
        <a:bodyPr/>
        <a:lstStyle/>
        <a:p>
          <a:endParaRPr lang="en-US"/>
        </a:p>
      </dgm:t>
    </dgm:pt>
    <dgm:pt modelId="{A4B2F195-D832-476C-B2DB-66EFC157561E}" type="sibTrans" cxnId="{DE222670-7B99-44F2-BB43-EAB8A35AFB4C}">
      <dgm:prSet/>
      <dgm:spPr/>
      <dgm:t>
        <a:bodyPr/>
        <a:lstStyle/>
        <a:p>
          <a:endParaRPr lang="en-US"/>
        </a:p>
      </dgm:t>
    </dgm:pt>
    <dgm:pt modelId="{5A80B346-CA17-487A-B753-955F357CACFD}">
      <dgm:prSet/>
      <dgm:spPr/>
      <dgm:t>
        <a:bodyPr/>
        <a:lstStyle/>
        <a:p>
          <a:r>
            <a:rPr lang="en-US"/>
            <a:t>Công nghệ bảo mật thay đổi gần như mỗi ngày.</a:t>
          </a:r>
        </a:p>
      </dgm:t>
    </dgm:pt>
    <dgm:pt modelId="{9B85B371-737A-4AFB-86EA-2F6A4B11C193}" type="parTrans" cxnId="{F8F89485-3455-4C46-821F-B20A54F74671}">
      <dgm:prSet/>
      <dgm:spPr/>
      <dgm:t>
        <a:bodyPr/>
        <a:lstStyle/>
        <a:p>
          <a:endParaRPr lang="en-US"/>
        </a:p>
      </dgm:t>
    </dgm:pt>
    <dgm:pt modelId="{5ECE88CA-C81E-4F25-BE33-D58D3CFE27A5}" type="sibTrans" cxnId="{F8F89485-3455-4C46-821F-B20A54F74671}">
      <dgm:prSet/>
      <dgm:spPr/>
      <dgm:t>
        <a:bodyPr/>
        <a:lstStyle/>
        <a:p>
          <a:endParaRPr lang="en-US"/>
        </a:p>
      </dgm:t>
    </dgm:pt>
    <dgm:pt modelId="{4BDF9A80-3032-49A4-8FD3-85660985C921}">
      <dgm:prSet/>
      <dgm:spPr/>
      <dgm:t>
        <a:bodyPr/>
        <a:lstStyle/>
        <a:p>
          <a:r>
            <a:rPr lang="en-US"/>
            <a:t>Thường không thể phát triển cơ sở hạ tầng mạng của chúng tôi cùng một lúc</a:t>
          </a:r>
        </a:p>
      </dgm:t>
    </dgm:pt>
    <dgm:pt modelId="{3D180F87-AD8C-46B0-8E36-ACBDD6081E07}" type="parTrans" cxnId="{82A56273-8E34-46ED-96A4-7FC888D1A568}">
      <dgm:prSet/>
      <dgm:spPr/>
      <dgm:t>
        <a:bodyPr/>
        <a:lstStyle/>
        <a:p>
          <a:endParaRPr lang="en-US"/>
        </a:p>
      </dgm:t>
    </dgm:pt>
    <dgm:pt modelId="{E32361CE-4075-4E19-8383-3E5CEBC74040}" type="sibTrans" cxnId="{82A56273-8E34-46ED-96A4-7FC888D1A568}">
      <dgm:prSet/>
      <dgm:spPr/>
      <dgm:t>
        <a:bodyPr/>
        <a:lstStyle/>
        <a:p>
          <a:endParaRPr lang="en-US"/>
        </a:p>
      </dgm:t>
    </dgm:pt>
    <dgm:pt modelId="{D74CC979-4001-45A0-87B6-8C702910E5C0}">
      <dgm:prSet/>
      <dgm:spPr/>
      <dgm:t>
        <a:bodyPr/>
        <a:lstStyle/>
        <a:p>
          <a:r>
            <a:rPr lang="en-US"/>
            <a:t>tốc độ nhanh chóng.</a:t>
          </a:r>
        </a:p>
      </dgm:t>
    </dgm:pt>
    <dgm:pt modelId="{2E770E84-BF60-4C9A-99CB-0298294EE89A}" type="parTrans" cxnId="{B9B5B129-5EEC-417E-B2E9-5F8B0764592A}">
      <dgm:prSet/>
      <dgm:spPr/>
      <dgm:t>
        <a:bodyPr/>
        <a:lstStyle/>
        <a:p>
          <a:endParaRPr lang="en-US"/>
        </a:p>
      </dgm:t>
    </dgm:pt>
    <dgm:pt modelId="{74B276FD-E1F9-44C1-880E-C59E955C1775}" type="sibTrans" cxnId="{B9B5B129-5EEC-417E-B2E9-5F8B0764592A}">
      <dgm:prSet/>
      <dgm:spPr/>
      <dgm:t>
        <a:bodyPr/>
        <a:lstStyle/>
        <a:p>
          <a:endParaRPr lang="en-US"/>
        </a:p>
      </dgm:t>
    </dgm:pt>
    <dgm:pt modelId="{853C0818-1D00-4B95-8466-64A2A3B518F0}">
      <dgm:prSet/>
      <dgm:spPr/>
      <dgm:t>
        <a:bodyPr/>
        <a:lstStyle/>
        <a:p>
          <a:r>
            <a:rPr lang="en-US"/>
            <a:t>Phần mềm tạo đường hầm giúp vượt qua kiểm soát truy cập dễ dàng hơn.</a:t>
          </a:r>
        </a:p>
      </dgm:t>
    </dgm:pt>
    <dgm:pt modelId="{8AAE236E-B996-4CA1-A5DE-9A6075A23390}" type="parTrans" cxnId="{10DEEDF7-C064-4931-A920-26FE932CCC0E}">
      <dgm:prSet/>
      <dgm:spPr/>
      <dgm:t>
        <a:bodyPr/>
        <a:lstStyle/>
        <a:p>
          <a:endParaRPr lang="en-US"/>
        </a:p>
      </dgm:t>
    </dgm:pt>
    <dgm:pt modelId="{2E9F88F0-6057-40A5-BD15-4C6D356FD0DE}" type="sibTrans" cxnId="{10DEEDF7-C064-4931-A920-26FE932CCC0E}">
      <dgm:prSet/>
      <dgm:spPr/>
      <dgm:t>
        <a:bodyPr/>
        <a:lstStyle/>
        <a:p>
          <a:endParaRPr lang="en-US"/>
        </a:p>
      </dgm:t>
    </dgm:pt>
    <dgm:pt modelId="{A28C1E08-44F1-4CE7-A7D0-C26B4564EAFD}" type="pres">
      <dgm:prSet presAssocID="{5FC6B3C3-1D83-4CE6-888C-82E10397B44B}" presName="vert0" presStyleCnt="0">
        <dgm:presLayoutVars>
          <dgm:dir/>
          <dgm:animOne val="branch"/>
          <dgm:animLvl val="lvl"/>
        </dgm:presLayoutVars>
      </dgm:prSet>
      <dgm:spPr/>
    </dgm:pt>
    <dgm:pt modelId="{8917FBC9-838C-42DB-BD94-985424D79E12}" type="pres">
      <dgm:prSet presAssocID="{1236FC49-07AA-4ABA-B8B9-0CA23F213057}" presName="thickLine" presStyleLbl="alignNode1" presStyleIdx="0" presStyleCnt="6"/>
      <dgm:spPr/>
    </dgm:pt>
    <dgm:pt modelId="{01100A5F-35EC-4249-8EB8-8D0C8D47CAD3}" type="pres">
      <dgm:prSet presAssocID="{1236FC49-07AA-4ABA-B8B9-0CA23F213057}" presName="horz1" presStyleCnt="0"/>
      <dgm:spPr/>
    </dgm:pt>
    <dgm:pt modelId="{D45C937D-32BC-42BE-A2C0-06ED52D51EE0}" type="pres">
      <dgm:prSet presAssocID="{1236FC49-07AA-4ABA-B8B9-0CA23F213057}" presName="tx1" presStyleLbl="revTx" presStyleIdx="0" presStyleCnt="6"/>
      <dgm:spPr/>
    </dgm:pt>
    <dgm:pt modelId="{EB79065B-B79B-417A-976A-8C59055C0168}" type="pres">
      <dgm:prSet presAssocID="{1236FC49-07AA-4ABA-B8B9-0CA23F213057}" presName="vert1" presStyleCnt="0"/>
      <dgm:spPr/>
    </dgm:pt>
    <dgm:pt modelId="{E84D0C07-9E68-4F58-90A4-B92D25202C4C}" type="pres">
      <dgm:prSet presAssocID="{6E8A999F-4A0F-4DD3-BD46-04F482ADF1A7}" presName="thickLine" presStyleLbl="alignNode1" presStyleIdx="1" presStyleCnt="6"/>
      <dgm:spPr/>
    </dgm:pt>
    <dgm:pt modelId="{EA0F42F4-F123-41CB-89C7-ECAEE3EA2397}" type="pres">
      <dgm:prSet presAssocID="{6E8A999F-4A0F-4DD3-BD46-04F482ADF1A7}" presName="horz1" presStyleCnt="0"/>
      <dgm:spPr/>
    </dgm:pt>
    <dgm:pt modelId="{30994FFA-1727-41BB-933F-F7C6331307F6}" type="pres">
      <dgm:prSet presAssocID="{6E8A999F-4A0F-4DD3-BD46-04F482ADF1A7}" presName="tx1" presStyleLbl="revTx" presStyleIdx="1" presStyleCnt="6"/>
      <dgm:spPr/>
    </dgm:pt>
    <dgm:pt modelId="{B195448C-08DE-499C-8946-AA8BE3A93013}" type="pres">
      <dgm:prSet presAssocID="{6E8A999F-4A0F-4DD3-BD46-04F482ADF1A7}" presName="vert1" presStyleCnt="0"/>
      <dgm:spPr/>
    </dgm:pt>
    <dgm:pt modelId="{D6F0DFC6-48A6-4447-BB3B-918525482AFB}" type="pres">
      <dgm:prSet presAssocID="{5A80B346-CA17-487A-B753-955F357CACFD}" presName="thickLine" presStyleLbl="alignNode1" presStyleIdx="2" presStyleCnt="6"/>
      <dgm:spPr/>
    </dgm:pt>
    <dgm:pt modelId="{C9915463-7A8A-42E7-8798-7FD18718A329}" type="pres">
      <dgm:prSet presAssocID="{5A80B346-CA17-487A-B753-955F357CACFD}" presName="horz1" presStyleCnt="0"/>
      <dgm:spPr/>
    </dgm:pt>
    <dgm:pt modelId="{8FAB55AF-5346-46B4-A224-0F88E843EBC9}" type="pres">
      <dgm:prSet presAssocID="{5A80B346-CA17-487A-B753-955F357CACFD}" presName="tx1" presStyleLbl="revTx" presStyleIdx="2" presStyleCnt="6"/>
      <dgm:spPr/>
    </dgm:pt>
    <dgm:pt modelId="{614551D3-0AA0-426A-9E97-EDA5CCCFD766}" type="pres">
      <dgm:prSet presAssocID="{5A80B346-CA17-487A-B753-955F357CACFD}" presName="vert1" presStyleCnt="0"/>
      <dgm:spPr/>
    </dgm:pt>
    <dgm:pt modelId="{DB33297D-EBFA-4C2D-8F60-666350C485B0}" type="pres">
      <dgm:prSet presAssocID="{4BDF9A80-3032-49A4-8FD3-85660985C921}" presName="thickLine" presStyleLbl="alignNode1" presStyleIdx="3" presStyleCnt="6"/>
      <dgm:spPr/>
    </dgm:pt>
    <dgm:pt modelId="{C49BE92E-03FB-4606-877E-FE18DB8FEBF6}" type="pres">
      <dgm:prSet presAssocID="{4BDF9A80-3032-49A4-8FD3-85660985C921}" presName="horz1" presStyleCnt="0"/>
      <dgm:spPr/>
    </dgm:pt>
    <dgm:pt modelId="{8D1AB3E4-C24E-416E-8DEB-C0B29B48A354}" type="pres">
      <dgm:prSet presAssocID="{4BDF9A80-3032-49A4-8FD3-85660985C921}" presName="tx1" presStyleLbl="revTx" presStyleIdx="3" presStyleCnt="6"/>
      <dgm:spPr/>
    </dgm:pt>
    <dgm:pt modelId="{F6E13464-CDAD-4AF6-8C86-E2C28D062E2F}" type="pres">
      <dgm:prSet presAssocID="{4BDF9A80-3032-49A4-8FD3-85660985C921}" presName="vert1" presStyleCnt="0"/>
      <dgm:spPr/>
    </dgm:pt>
    <dgm:pt modelId="{A800EBEE-3345-4E42-956B-4C09CA04476D}" type="pres">
      <dgm:prSet presAssocID="{D74CC979-4001-45A0-87B6-8C702910E5C0}" presName="thickLine" presStyleLbl="alignNode1" presStyleIdx="4" presStyleCnt="6"/>
      <dgm:spPr/>
    </dgm:pt>
    <dgm:pt modelId="{850494C6-0CF1-4740-AC83-1EE72D28B9B3}" type="pres">
      <dgm:prSet presAssocID="{D74CC979-4001-45A0-87B6-8C702910E5C0}" presName="horz1" presStyleCnt="0"/>
      <dgm:spPr/>
    </dgm:pt>
    <dgm:pt modelId="{A96FB382-035A-4D5A-B144-0F04A3F3A6AA}" type="pres">
      <dgm:prSet presAssocID="{D74CC979-4001-45A0-87B6-8C702910E5C0}" presName="tx1" presStyleLbl="revTx" presStyleIdx="4" presStyleCnt="6"/>
      <dgm:spPr/>
    </dgm:pt>
    <dgm:pt modelId="{1200D257-9BD2-431B-98A0-5483B23622C0}" type="pres">
      <dgm:prSet presAssocID="{D74CC979-4001-45A0-87B6-8C702910E5C0}" presName="vert1" presStyleCnt="0"/>
      <dgm:spPr/>
    </dgm:pt>
    <dgm:pt modelId="{A533B22D-6547-44ED-B2AD-E1990B38F60A}" type="pres">
      <dgm:prSet presAssocID="{853C0818-1D00-4B95-8466-64A2A3B518F0}" presName="thickLine" presStyleLbl="alignNode1" presStyleIdx="5" presStyleCnt="6"/>
      <dgm:spPr/>
    </dgm:pt>
    <dgm:pt modelId="{1C2CD211-F62E-4BE2-B932-40C5B5D6A3EC}" type="pres">
      <dgm:prSet presAssocID="{853C0818-1D00-4B95-8466-64A2A3B518F0}" presName="horz1" presStyleCnt="0"/>
      <dgm:spPr/>
    </dgm:pt>
    <dgm:pt modelId="{299D0AA4-D726-461A-B991-BE2304BB458E}" type="pres">
      <dgm:prSet presAssocID="{853C0818-1D00-4B95-8466-64A2A3B518F0}" presName="tx1" presStyleLbl="revTx" presStyleIdx="5" presStyleCnt="6"/>
      <dgm:spPr/>
    </dgm:pt>
    <dgm:pt modelId="{F4C8ECA1-DC9F-40A3-B950-7AF67FF25957}" type="pres">
      <dgm:prSet presAssocID="{853C0818-1D00-4B95-8466-64A2A3B518F0}" presName="vert1" presStyleCnt="0"/>
      <dgm:spPr/>
    </dgm:pt>
  </dgm:ptLst>
  <dgm:cxnLst>
    <dgm:cxn modelId="{9A746909-DFA9-4D41-8BB8-3C858BE4B9C1}" type="presOf" srcId="{6E8A999F-4A0F-4DD3-BD46-04F482ADF1A7}" destId="{30994FFA-1727-41BB-933F-F7C6331307F6}" srcOrd="0" destOrd="0" presId="urn:microsoft.com/office/officeart/2008/layout/LinedList"/>
    <dgm:cxn modelId="{B9B5B129-5EEC-417E-B2E9-5F8B0764592A}" srcId="{5FC6B3C3-1D83-4CE6-888C-82E10397B44B}" destId="{D74CC979-4001-45A0-87B6-8C702910E5C0}" srcOrd="4" destOrd="0" parTransId="{2E770E84-BF60-4C9A-99CB-0298294EE89A}" sibTransId="{74B276FD-E1F9-44C1-880E-C59E955C1775}"/>
    <dgm:cxn modelId="{4B9CAC31-5F20-47FB-A530-0E69034089B4}" type="presOf" srcId="{4BDF9A80-3032-49A4-8FD3-85660985C921}" destId="{8D1AB3E4-C24E-416E-8DEB-C0B29B48A354}" srcOrd="0" destOrd="0" presId="urn:microsoft.com/office/officeart/2008/layout/LinedList"/>
    <dgm:cxn modelId="{DE222670-7B99-44F2-BB43-EAB8A35AFB4C}" srcId="{5FC6B3C3-1D83-4CE6-888C-82E10397B44B}" destId="{6E8A999F-4A0F-4DD3-BD46-04F482ADF1A7}" srcOrd="1" destOrd="0" parTransId="{34499341-99F5-4094-84E9-2F0E654AF4C0}" sibTransId="{A4B2F195-D832-476C-B2DB-66EFC157561E}"/>
    <dgm:cxn modelId="{82A56273-8E34-46ED-96A4-7FC888D1A568}" srcId="{5FC6B3C3-1D83-4CE6-888C-82E10397B44B}" destId="{4BDF9A80-3032-49A4-8FD3-85660985C921}" srcOrd="3" destOrd="0" parTransId="{3D180F87-AD8C-46B0-8E36-ACBDD6081E07}" sibTransId="{E32361CE-4075-4E19-8383-3E5CEBC74040}"/>
    <dgm:cxn modelId="{8FD82D74-F376-44BB-80F2-6FC763B8F050}" type="presOf" srcId="{853C0818-1D00-4B95-8466-64A2A3B518F0}" destId="{299D0AA4-D726-461A-B991-BE2304BB458E}" srcOrd="0" destOrd="0" presId="urn:microsoft.com/office/officeart/2008/layout/LinedList"/>
    <dgm:cxn modelId="{F8F89485-3455-4C46-821F-B20A54F74671}" srcId="{5FC6B3C3-1D83-4CE6-888C-82E10397B44B}" destId="{5A80B346-CA17-487A-B753-955F357CACFD}" srcOrd="2" destOrd="0" parTransId="{9B85B371-737A-4AFB-86EA-2F6A4B11C193}" sibTransId="{5ECE88CA-C81E-4F25-BE33-D58D3CFE27A5}"/>
    <dgm:cxn modelId="{07AD3D94-3768-4690-8D33-7810FAA7ED3B}" type="presOf" srcId="{5A80B346-CA17-487A-B753-955F357CACFD}" destId="{8FAB55AF-5346-46B4-A224-0F88E843EBC9}" srcOrd="0" destOrd="0" presId="urn:microsoft.com/office/officeart/2008/layout/LinedList"/>
    <dgm:cxn modelId="{DBB770A0-FDF4-4155-874E-99F11369E658}" type="presOf" srcId="{D74CC979-4001-45A0-87B6-8C702910E5C0}" destId="{A96FB382-035A-4D5A-B144-0F04A3F3A6AA}" srcOrd="0" destOrd="0" presId="urn:microsoft.com/office/officeart/2008/layout/LinedList"/>
    <dgm:cxn modelId="{D43BE2B1-3159-40B2-8381-0805649AF29A}" type="presOf" srcId="{1236FC49-07AA-4ABA-B8B9-0CA23F213057}" destId="{D45C937D-32BC-42BE-A2C0-06ED52D51EE0}" srcOrd="0" destOrd="0" presId="urn:microsoft.com/office/officeart/2008/layout/LinedList"/>
    <dgm:cxn modelId="{6A2AE5EB-FE6F-4F27-8128-F94776E87296}" type="presOf" srcId="{5FC6B3C3-1D83-4CE6-888C-82E10397B44B}" destId="{A28C1E08-44F1-4CE7-A7D0-C26B4564EAFD}" srcOrd="0" destOrd="0" presId="urn:microsoft.com/office/officeart/2008/layout/LinedList"/>
    <dgm:cxn modelId="{10DEEDF7-C064-4931-A920-26FE932CCC0E}" srcId="{5FC6B3C3-1D83-4CE6-888C-82E10397B44B}" destId="{853C0818-1D00-4B95-8466-64A2A3B518F0}" srcOrd="5" destOrd="0" parTransId="{8AAE236E-B996-4CA1-A5DE-9A6075A23390}" sibTransId="{2E9F88F0-6057-40A5-BD15-4C6D356FD0DE}"/>
    <dgm:cxn modelId="{E16A94FA-42AA-4980-8A5D-D78B93BDA0D2}" srcId="{5FC6B3C3-1D83-4CE6-888C-82E10397B44B}" destId="{1236FC49-07AA-4ABA-B8B9-0CA23F213057}" srcOrd="0" destOrd="0" parTransId="{57679339-FB5E-4D37-A99F-834ED3A52D3C}" sibTransId="{37E54B77-9582-4F1A-87ED-2BE3E9CADD0D}"/>
    <dgm:cxn modelId="{4B2326FD-F510-401F-9A26-1C77D070D7C0}" type="presParOf" srcId="{A28C1E08-44F1-4CE7-A7D0-C26B4564EAFD}" destId="{8917FBC9-838C-42DB-BD94-985424D79E12}" srcOrd="0" destOrd="0" presId="urn:microsoft.com/office/officeart/2008/layout/LinedList"/>
    <dgm:cxn modelId="{D2B22002-8868-4152-8164-0467726E2164}" type="presParOf" srcId="{A28C1E08-44F1-4CE7-A7D0-C26B4564EAFD}" destId="{01100A5F-35EC-4249-8EB8-8D0C8D47CAD3}" srcOrd="1" destOrd="0" presId="urn:microsoft.com/office/officeart/2008/layout/LinedList"/>
    <dgm:cxn modelId="{95B0C023-74E8-4371-89CC-380E1652D747}" type="presParOf" srcId="{01100A5F-35EC-4249-8EB8-8D0C8D47CAD3}" destId="{D45C937D-32BC-42BE-A2C0-06ED52D51EE0}" srcOrd="0" destOrd="0" presId="urn:microsoft.com/office/officeart/2008/layout/LinedList"/>
    <dgm:cxn modelId="{1034253F-26E9-42D8-80BA-05708BDCAF88}" type="presParOf" srcId="{01100A5F-35EC-4249-8EB8-8D0C8D47CAD3}" destId="{EB79065B-B79B-417A-976A-8C59055C0168}" srcOrd="1" destOrd="0" presId="urn:microsoft.com/office/officeart/2008/layout/LinedList"/>
    <dgm:cxn modelId="{9DAD119F-899E-4570-BB34-02FD62484BDA}" type="presParOf" srcId="{A28C1E08-44F1-4CE7-A7D0-C26B4564EAFD}" destId="{E84D0C07-9E68-4F58-90A4-B92D25202C4C}" srcOrd="2" destOrd="0" presId="urn:microsoft.com/office/officeart/2008/layout/LinedList"/>
    <dgm:cxn modelId="{E695F6DB-B643-4732-BD58-4D92F967A579}" type="presParOf" srcId="{A28C1E08-44F1-4CE7-A7D0-C26B4564EAFD}" destId="{EA0F42F4-F123-41CB-89C7-ECAEE3EA2397}" srcOrd="3" destOrd="0" presId="urn:microsoft.com/office/officeart/2008/layout/LinedList"/>
    <dgm:cxn modelId="{4DA13AD2-D1B8-4231-834E-C8731A397CF1}" type="presParOf" srcId="{EA0F42F4-F123-41CB-89C7-ECAEE3EA2397}" destId="{30994FFA-1727-41BB-933F-F7C6331307F6}" srcOrd="0" destOrd="0" presId="urn:microsoft.com/office/officeart/2008/layout/LinedList"/>
    <dgm:cxn modelId="{9771388F-C4E7-4B13-9660-5DB21F11E583}" type="presParOf" srcId="{EA0F42F4-F123-41CB-89C7-ECAEE3EA2397}" destId="{B195448C-08DE-499C-8946-AA8BE3A93013}" srcOrd="1" destOrd="0" presId="urn:microsoft.com/office/officeart/2008/layout/LinedList"/>
    <dgm:cxn modelId="{51A72D0F-483D-43C3-9707-5F2C2659AE32}" type="presParOf" srcId="{A28C1E08-44F1-4CE7-A7D0-C26B4564EAFD}" destId="{D6F0DFC6-48A6-4447-BB3B-918525482AFB}" srcOrd="4" destOrd="0" presId="urn:microsoft.com/office/officeart/2008/layout/LinedList"/>
    <dgm:cxn modelId="{F76D04B5-7725-4DF2-B5E8-F7CC698F13B6}" type="presParOf" srcId="{A28C1E08-44F1-4CE7-A7D0-C26B4564EAFD}" destId="{C9915463-7A8A-42E7-8798-7FD18718A329}" srcOrd="5" destOrd="0" presId="urn:microsoft.com/office/officeart/2008/layout/LinedList"/>
    <dgm:cxn modelId="{6C7D5818-EE27-464A-A7E5-4095C2F69A8B}" type="presParOf" srcId="{C9915463-7A8A-42E7-8798-7FD18718A329}" destId="{8FAB55AF-5346-46B4-A224-0F88E843EBC9}" srcOrd="0" destOrd="0" presId="urn:microsoft.com/office/officeart/2008/layout/LinedList"/>
    <dgm:cxn modelId="{2D69D761-05C2-47EA-AEE9-46F9ABE6DA4D}" type="presParOf" srcId="{C9915463-7A8A-42E7-8798-7FD18718A329}" destId="{614551D3-0AA0-426A-9E97-EDA5CCCFD766}" srcOrd="1" destOrd="0" presId="urn:microsoft.com/office/officeart/2008/layout/LinedList"/>
    <dgm:cxn modelId="{B214A175-C06A-48E1-BCE1-DC3043B374BD}" type="presParOf" srcId="{A28C1E08-44F1-4CE7-A7D0-C26B4564EAFD}" destId="{DB33297D-EBFA-4C2D-8F60-666350C485B0}" srcOrd="6" destOrd="0" presId="urn:microsoft.com/office/officeart/2008/layout/LinedList"/>
    <dgm:cxn modelId="{4A14A5FC-FB5A-4EC3-8520-BA9611DA9070}" type="presParOf" srcId="{A28C1E08-44F1-4CE7-A7D0-C26B4564EAFD}" destId="{C49BE92E-03FB-4606-877E-FE18DB8FEBF6}" srcOrd="7" destOrd="0" presId="urn:microsoft.com/office/officeart/2008/layout/LinedList"/>
    <dgm:cxn modelId="{08888077-1986-4028-AD32-185440285BD8}" type="presParOf" srcId="{C49BE92E-03FB-4606-877E-FE18DB8FEBF6}" destId="{8D1AB3E4-C24E-416E-8DEB-C0B29B48A354}" srcOrd="0" destOrd="0" presId="urn:microsoft.com/office/officeart/2008/layout/LinedList"/>
    <dgm:cxn modelId="{3515B4AB-1E74-4A0F-856F-48606B4A0C9D}" type="presParOf" srcId="{C49BE92E-03FB-4606-877E-FE18DB8FEBF6}" destId="{F6E13464-CDAD-4AF6-8C86-E2C28D062E2F}" srcOrd="1" destOrd="0" presId="urn:microsoft.com/office/officeart/2008/layout/LinedList"/>
    <dgm:cxn modelId="{7D176C8A-9C1A-44E0-BB44-F746F2ABAEA6}" type="presParOf" srcId="{A28C1E08-44F1-4CE7-A7D0-C26B4564EAFD}" destId="{A800EBEE-3345-4E42-956B-4C09CA04476D}" srcOrd="8" destOrd="0" presId="urn:microsoft.com/office/officeart/2008/layout/LinedList"/>
    <dgm:cxn modelId="{683A66B9-6FC7-4C28-A01A-C8E2D4F9F4C9}" type="presParOf" srcId="{A28C1E08-44F1-4CE7-A7D0-C26B4564EAFD}" destId="{850494C6-0CF1-4740-AC83-1EE72D28B9B3}" srcOrd="9" destOrd="0" presId="urn:microsoft.com/office/officeart/2008/layout/LinedList"/>
    <dgm:cxn modelId="{4A64FE34-4BFD-4A9C-9B46-FAF89933EBE4}" type="presParOf" srcId="{850494C6-0CF1-4740-AC83-1EE72D28B9B3}" destId="{A96FB382-035A-4D5A-B144-0F04A3F3A6AA}" srcOrd="0" destOrd="0" presId="urn:microsoft.com/office/officeart/2008/layout/LinedList"/>
    <dgm:cxn modelId="{2D5D5B34-0AB2-48C0-9DC7-58DBED6559C9}" type="presParOf" srcId="{850494C6-0CF1-4740-AC83-1EE72D28B9B3}" destId="{1200D257-9BD2-431B-98A0-5483B23622C0}" srcOrd="1" destOrd="0" presId="urn:microsoft.com/office/officeart/2008/layout/LinedList"/>
    <dgm:cxn modelId="{B8F63F9A-430E-4E67-9E97-DF4BEA767A2B}" type="presParOf" srcId="{A28C1E08-44F1-4CE7-A7D0-C26B4564EAFD}" destId="{A533B22D-6547-44ED-B2AD-E1990B38F60A}" srcOrd="10" destOrd="0" presId="urn:microsoft.com/office/officeart/2008/layout/LinedList"/>
    <dgm:cxn modelId="{BEBB5A30-EACC-415E-9A17-BB393104DA37}" type="presParOf" srcId="{A28C1E08-44F1-4CE7-A7D0-C26B4564EAFD}" destId="{1C2CD211-F62E-4BE2-B932-40C5B5D6A3EC}" srcOrd="11" destOrd="0" presId="urn:microsoft.com/office/officeart/2008/layout/LinedList"/>
    <dgm:cxn modelId="{2C288828-E80F-4BF6-9C79-C9A9E59FE1F0}" type="presParOf" srcId="{1C2CD211-F62E-4BE2-B932-40C5B5D6A3EC}" destId="{299D0AA4-D726-461A-B991-BE2304BB458E}" srcOrd="0" destOrd="0" presId="urn:microsoft.com/office/officeart/2008/layout/LinedList"/>
    <dgm:cxn modelId="{5EA334C4-211E-4217-BB8B-32710DA2E7E6}" type="presParOf" srcId="{1C2CD211-F62E-4BE2-B932-40C5B5D6A3EC}" destId="{F4C8ECA1-DC9F-40A3-B950-7AF67FF2595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2FC35782-D249-49E5-8A71-38DD35A453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FB93369-8404-4A85-A894-15DE524B2209}">
      <dgm:prSet/>
      <dgm:spPr/>
      <dgm:t>
        <a:bodyPr/>
        <a:lstStyle/>
        <a:p>
          <a:r>
            <a:rPr lang="en-US"/>
            <a:t>Mục tiêu của Đạo luật Gramm-Leach-Bliley là để giảm bớt việc chuyển giao thông tin tài chính giữa các tổ chức và ngân hàng đồng thời làm cho các quyền của cá nhân thông qua các yêu cầu bảo mật trở nên cụ thể hơn.</a:t>
          </a:r>
        </a:p>
      </dgm:t>
    </dgm:pt>
    <dgm:pt modelId="{29A0ADC3-4B60-4301-BC15-B96D4CE9E56A}" type="parTrans" cxnId="{631E2BD2-6FE4-4280-BAAF-39145311713C}">
      <dgm:prSet/>
      <dgm:spPr/>
      <dgm:t>
        <a:bodyPr/>
        <a:lstStyle/>
        <a:p>
          <a:endParaRPr lang="en-US"/>
        </a:p>
      </dgm:t>
    </dgm:pt>
    <dgm:pt modelId="{1BB659FB-A94E-449A-A2C4-047F5D2A8D49}" type="sibTrans" cxnId="{631E2BD2-6FE4-4280-BAAF-39145311713C}">
      <dgm:prSet/>
      <dgm:spPr/>
      <dgm:t>
        <a:bodyPr/>
        <a:lstStyle/>
        <a:p>
          <a:endParaRPr lang="en-US"/>
        </a:p>
      </dgm:t>
    </dgm:pt>
    <dgm:pt modelId="{BBB7BC70-9BF9-4C0D-B13B-468A4D0E062F}">
      <dgm:prSet/>
      <dgm:spPr/>
      <dgm:t>
        <a:bodyPr/>
        <a:lstStyle/>
        <a:p>
          <a:r>
            <a:rPr lang="en-US"/>
            <a:t>Các điểm chính bao gồm:</a:t>
          </a:r>
        </a:p>
      </dgm:t>
    </dgm:pt>
    <dgm:pt modelId="{810170E5-4B0B-4716-8FC5-19480607F164}" type="parTrans" cxnId="{107EB88D-C46C-4037-8C80-69F6F5D84C2E}">
      <dgm:prSet/>
      <dgm:spPr/>
      <dgm:t>
        <a:bodyPr/>
        <a:lstStyle/>
        <a:p>
          <a:endParaRPr lang="en-US"/>
        </a:p>
      </dgm:t>
    </dgm:pt>
    <dgm:pt modelId="{2A81F98E-6B78-4E8B-B2DB-8CDD78065147}" type="sibTrans" cxnId="{107EB88D-C46C-4037-8C80-69F6F5D84C2E}">
      <dgm:prSet/>
      <dgm:spPr/>
      <dgm:t>
        <a:bodyPr/>
        <a:lstStyle/>
        <a:p>
          <a:endParaRPr lang="en-US"/>
        </a:p>
      </dgm:t>
    </dgm:pt>
    <dgm:pt modelId="{36503A6E-8A5C-46AD-AF11-A03D3B3B7FBE}">
      <dgm:prSet/>
      <dgm:spPr/>
      <dgm:t>
        <a:bodyPr/>
        <a:lstStyle/>
        <a:p>
          <a:pPr>
            <a:buFontTx/>
            <a:buChar char="-"/>
          </a:pPr>
          <a:r>
            <a:rPr lang="en-US" dirty="0" err="1"/>
            <a:t>Bảo</a:t>
          </a:r>
          <a:r>
            <a:rPr lang="en-US" dirty="0"/>
            <a:t> </a:t>
          </a:r>
          <a:r>
            <a:rPr lang="en-US" dirty="0" err="1"/>
            <a:t>vệ</a:t>
          </a:r>
          <a:r>
            <a:rPr lang="en-US" dirty="0"/>
            <a:t> </a:t>
          </a:r>
          <a:r>
            <a:rPr lang="en-US" dirty="0" err="1"/>
            <a:t>thông</a:t>
          </a:r>
          <a:r>
            <a:rPr lang="en-US" dirty="0"/>
            <a:t> tin </a:t>
          </a:r>
          <a:r>
            <a:rPr lang="en-US" dirty="0" err="1"/>
            <a:t>tài</a:t>
          </a:r>
          <a:r>
            <a:rPr lang="en-US" dirty="0"/>
            <a:t> </a:t>
          </a:r>
          <a:r>
            <a:rPr lang="en-US" dirty="0" err="1"/>
            <a:t>chính</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người</a:t>
          </a:r>
          <a:r>
            <a:rPr lang="en-US" dirty="0"/>
            <a:t> </a:t>
          </a:r>
          <a:r>
            <a:rPr lang="en-US" dirty="0" err="1"/>
            <a:t>tiêu</a:t>
          </a:r>
          <a:r>
            <a:rPr lang="en-US" dirty="0"/>
            <a:t> </a:t>
          </a:r>
          <a:r>
            <a:rPr lang="en-US" dirty="0" err="1"/>
            <a:t>dùng</a:t>
          </a:r>
          <a:r>
            <a:rPr lang="en-US" dirty="0"/>
            <a:t> do </a:t>
          </a:r>
          <a:r>
            <a:rPr lang="en-US" dirty="0" err="1"/>
            <a:t>các</a:t>
          </a:r>
          <a:r>
            <a:rPr lang="en-US" dirty="0"/>
            <a:t> </a:t>
          </a:r>
          <a:r>
            <a:rPr lang="en-US" dirty="0" err="1"/>
            <a:t>tổ</a:t>
          </a:r>
          <a:r>
            <a:rPr lang="en-US" dirty="0"/>
            <a:t> </a:t>
          </a:r>
          <a:r>
            <a:rPr lang="en-US" dirty="0" err="1"/>
            <a:t>chức</a:t>
          </a:r>
          <a:r>
            <a:rPr lang="en-US" dirty="0"/>
            <a:t> </a:t>
          </a:r>
          <a:r>
            <a:rPr lang="en-US" dirty="0" err="1"/>
            <a:t>tài</a:t>
          </a:r>
          <a:r>
            <a:rPr lang="en-US" dirty="0"/>
            <a:t> </a:t>
          </a:r>
          <a:r>
            <a:rPr lang="en-US" dirty="0" err="1"/>
            <a:t>chính</a:t>
          </a:r>
          <a:r>
            <a:rPr lang="en-US" dirty="0"/>
            <a:t> </a:t>
          </a:r>
          <a:r>
            <a:rPr lang="en-US" dirty="0" err="1"/>
            <a:t>và</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của</a:t>
          </a:r>
          <a:r>
            <a:rPr lang="en-US" dirty="0"/>
            <a:t> </a:t>
          </a:r>
          <a:r>
            <a:rPr lang="en-US" dirty="0" err="1"/>
            <a:t>họ</a:t>
          </a:r>
          <a:r>
            <a:rPr lang="en-US" dirty="0"/>
            <a:t> </a:t>
          </a:r>
          <a:r>
            <a:rPr lang="en-US" dirty="0" err="1"/>
            <a:t>nắm</a:t>
          </a:r>
          <a:r>
            <a:rPr lang="en-US" dirty="0"/>
            <a:t> </a:t>
          </a:r>
          <a:r>
            <a:rPr lang="en-US" dirty="0" err="1"/>
            <a:t>giữ</a:t>
          </a:r>
          <a:r>
            <a:rPr lang="en-US" dirty="0"/>
            <a:t>.</a:t>
          </a:r>
        </a:p>
      </dgm:t>
    </dgm:pt>
    <dgm:pt modelId="{F211A49F-4C37-4BF2-A4B9-BA463917A19A}" type="parTrans" cxnId="{7860751B-FD99-4750-BBEE-0C85DE61EF0D}">
      <dgm:prSet/>
      <dgm:spPr/>
      <dgm:t>
        <a:bodyPr/>
        <a:lstStyle/>
        <a:p>
          <a:endParaRPr lang="en-US"/>
        </a:p>
      </dgm:t>
    </dgm:pt>
    <dgm:pt modelId="{F6DA3798-FABD-46B2-AB39-EC7EDCDE5D50}" type="sibTrans" cxnId="{7860751B-FD99-4750-BBEE-0C85DE61EF0D}">
      <dgm:prSet/>
      <dgm:spPr/>
      <dgm:t>
        <a:bodyPr/>
        <a:lstStyle/>
        <a:p>
          <a:endParaRPr lang="en-US"/>
        </a:p>
      </dgm:t>
    </dgm:pt>
    <dgm:pt modelId="{82B93280-5109-4C97-858C-3695CAAC9EFD}">
      <dgm:prSet/>
      <dgm:spPr/>
      <dgm:t>
        <a:bodyPr/>
        <a:lstStyle/>
        <a:p>
          <a:pPr>
            <a:buFontTx/>
            <a:buChar char="-"/>
          </a:pPr>
          <a:r>
            <a:rPr lang="en-US" dirty="0" err="1"/>
            <a:t>Các</a:t>
          </a:r>
          <a:r>
            <a:rPr lang="en-US" dirty="0"/>
            <a:t> </a:t>
          </a:r>
          <a:r>
            <a:rPr lang="en-US" dirty="0" err="1"/>
            <a:t>viên</a:t>
          </a:r>
          <a:r>
            <a:rPr lang="en-US" dirty="0"/>
            <a:t> </a:t>
          </a:r>
          <a:r>
            <a:rPr lang="en-US" dirty="0" err="1"/>
            <a:t>chức</a:t>
          </a:r>
          <a:r>
            <a:rPr lang="en-US" dirty="0"/>
            <a:t> </a:t>
          </a:r>
          <a:r>
            <a:rPr lang="en-US" dirty="0" err="1"/>
            <a:t>và</a:t>
          </a:r>
          <a:r>
            <a:rPr lang="en-US" dirty="0"/>
            <a:t> </a:t>
          </a:r>
          <a:r>
            <a:rPr lang="en-US" dirty="0" err="1"/>
            <a:t>giám</a:t>
          </a:r>
          <a:r>
            <a:rPr lang="en-US" dirty="0"/>
            <a:t> </a:t>
          </a:r>
          <a:r>
            <a:rPr lang="en-US" dirty="0" err="1"/>
            <a:t>đốc</a:t>
          </a:r>
          <a:r>
            <a:rPr lang="en-US" dirty="0"/>
            <a:t> </a:t>
          </a:r>
          <a:r>
            <a:rPr lang="en-US" dirty="0" err="1"/>
            <a:t>của</a:t>
          </a:r>
          <a:r>
            <a:rPr lang="en-US" dirty="0"/>
            <a:t> </a:t>
          </a:r>
          <a:r>
            <a:rPr lang="en-US" dirty="0" err="1"/>
            <a:t>tổ</a:t>
          </a:r>
          <a:r>
            <a:rPr lang="en-US" dirty="0"/>
            <a:t> </a:t>
          </a:r>
          <a:r>
            <a:rPr lang="en-US" dirty="0" err="1"/>
            <a:t>chức</a:t>
          </a:r>
          <a:r>
            <a:rPr lang="en-US" dirty="0"/>
            <a:t> </a:t>
          </a:r>
          <a:r>
            <a:rPr lang="en-US" dirty="0" err="1"/>
            <a:t>tài</a:t>
          </a:r>
          <a:r>
            <a:rPr lang="en-US" dirty="0"/>
            <a:t> </a:t>
          </a:r>
          <a:r>
            <a:rPr lang="en-US" dirty="0" err="1"/>
            <a:t>chính</a:t>
          </a:r>
          <a:r>
            <a:rPr lang="en-US" dirty="0"/>
            <a:t> </a:t>
          </a:r>
          <a:r>
            <a:rPr lang="en-US" dirty="0" err="1"/>
            <a:t>sẽ</a:t>
          </a:r>
          <a:r>
            <a:rPr lang="en-US" dirty="0"/>
            <a:t> </a:t>
          </a:r>
          <a:r>
            <a:rPr lang="en-US" dirty="0" err="1"/>
            <a:t>phải</a:t>
          </a:r>
          <a:r>
            <a:rPr lang="en-US" dirty="0"/>
            <a:t> </a:t>
          </a:r>
          <a:r>
            <a:rPr lang="en-US" dirty="0" err="1"/>
            <a:t>chịu</a:t>
          </a:r>
          <a:r>
            <a:rPr lang="en-US" dirty="0"/>
            <a:t> </a:t>
          </a:r>
          <a:r>
            <a:rPr lang="en-US" dirty="0" err="1"/>
            <a:t>và</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cá</a:t>
          </a:r>
          <a:r>
            <a:rPr lang="en-US" dirty="0"/>
            <a:t> </a:t>
          </a:r>
          <a:r>
            <a:rPr lang="en-US" dirty="0" err="1"/>
            <a:t>nhân</a:t>
          </a:r>
          <a:r>
            <a:rPr lang="en-US" dirty="0"/>
            <a:t> </a:t>
          </a:r>
          <a:r>
            <a:rPr lang="en-US" dirty="0" err="1"/>
            <a:t>về</a:t>
          </a:r>
          <a:r>
            <a:rPr lang="en-US" dirty="0"/>
            <a:t> </a:t>
          </a:r>
          <a:r>
            <a:rPr lang="en-US" dirty="0" err="1"/>
            <a:t>hình</a:t>
          </a:r>
          <a:r>
            <a:rPr lang="en-US" dirty="0"/>
            <a:t> </a:t>
          </a:r>
          <a:r>
            <a:rPr lang="en-US" dirty="0" err="1"/>
            <a:t>phạt</a:t>
          </a:r>
          <a:r>
            <a:rPr lang="en-US" dirty="0"/>
            <a:t> </a:t>
          </a:r>
          <a:r>
            <a:rPr lang="en-US" dirty="0" err="1"/>
            <a:t>dân</a:t>
          </a:r>
          <a:r>
            <a:rPr lang="en-US" dirty="0"/>
            <a:t> </a:t>
          </a:r>
          <a:r>
            <a:rPr lang="en-US" dirty="0" err="1"/>
            <a:t>sự</a:t>
          </a:r>
          <a:r>
            <a:rPr lang="en-US" dirty="0"/>
            <a:t> </a:t>
          </a:r>
          <a:r>
            <a:rPr lang="en-US" dirty="0" err="1"/>
            <a:t>không</a:t>
          </a:r>
          <a:r>
            <a:rPr lang="en-US" dirty="0"/>
            <a:t> </a:t>
          </a:r>
          <a:r>
            <a:rPr lang="en-US" dirty="0" err="1"/>
            <a:t>quá</a:t>
          </a:r>
          <a:r>
            <a:rPr lang="en-US" dirty="0"/>
            <a:t> 10.000 </a:t>
          </a:r>
          <a:r>
            <a:rPr lang="en-US" dirty="0" err="1"/>
            <a:t>đô</a:t>
          </a:r>
          <a:r>
            <a:rPr lang="en-US" dirty="0"/>
            <a:t> la </a:t>
          </a:r>
          <a:r>
            <a:rPr lang="en-US" dirty="0" err="1"/>
            <a:t>cho</a:t>
          </a:r>
          <a:r>
            <a:rPr lang="en-US" dirty="0"/>
            <a:t> </a:t>
          </a:r>
          <a:r>
            <a:rPr lang="en-US" dirty="0" err="1"/>
            <a:t>mỗi</a:t>
          </a:r>
          <a:r>
            <a:rPr lang="en-US" dirty="0"/>
            <a:t> vi </a:t>
          </a:r>
          <a:r>
            <a:rPr lang="en-US" dirty="0" err="1"/>
            <a:t>phạm</a:t>
          </a:r>
          <a:r>
            <a:rPr lang="en-US" dirty="0"/>
            <a:t>.</a:t>
          </a:r>
        </a:p>
      </dgm:t>
    </dgm:pt>
    <dgm:pt modelId="{78E0EB6B-E30E-49F2-84F6-82D690F9B72A}" type="parTrans" cxnId="{6DD5A82D-AEDA-44AE-9B98-D9168B03A001}">
      <dgm:prSet/>
      <dgm:spPr/>
      <dgm:t>
        <a:bodyPr/>
        <a:lstStyle/>
        <a:p>
          <a:endParaRPr lang="en-US"/>
        </a:p>
      </dgm:t>
    </dgm:pt>
    <dgm:pt modelId="{A07B5D4F-35D1-4D32-8582-A23D33ABFAEB}" type="sibTrans" cxnId="{6DD5A82D-AEDA-44AE-9B98-D9168B03A001}">
      <dgm:prSet/>
      <dgm:spPr/>
      <dgm:t>
        <a:bodyPr/>
        <a:lstStyle/>
        <a:p>
          <a:endParaRPr lang="en-US"/>
        </a:p>
      </dgm:t>
    </dgm:pt>
    <dgm:pt modelId="{8F9C4CC6-5F3B-4682-9C3E-C7571D33FF97}">
      <dgm:prSet/>
      <dgm:spPr/>
      <dgm:t>
        <a:bodyPr/>
        <a:lstStyle/>
        <a:p>
          <a:r>
            <a:rPr lang="en-US"/>
            <a:t>Mặc dù hình phạt là nhỏ, nhưng có thể dễ dàng thấy nó có thể ảnh hưởng đến ngân hàng như thế nào.</a:t>
          </a:r>
        </a:p>
      </dgm:t>
    </dgm:pt>
    <dgm:pt modelId="{91D431CA-EA4B-47F4-8567-72ECE4295D97}" type="parTrans" cxnId="{3D260997-96B3-4079-A987-6E14FEF9382F}">
      <dgm:prSet/>
      <dgm:spPr/>
      <dgm:t>
        <a:bodyPr/>
        <a:lstStyle/>
        <a:p>
          <a:endParaRPr lang="en-US"/>
        </a:p>
      </dgm:t>
    </dgm:pt>
    <dgm:pt modelId="{1C11B863-9651-4864-83E8-29721AF4E677}" type="sibTrans" cxnId="{3D260997-96B3-4079-A987-6E14FEF9382F}">
      <dgm:prSet/>
      <dgm:spPr/>
      <dgm:t>
        <a:bodyPr/>
        <a:lstStyle/>
        <a:p>
          <a:endParaRPr lang="en-US"/>
        </a:p>
      </dgm:t>
    </dgm:pt>
    <dgm:pt modelId="{00257A0C-9BD6-4FEB-98C2-B052AA114955}" type="pres">
      <dgm:prSet presAssocID="{2FC35782-D249-49E5-8A71-38DD35A45335}" presName="linear" presStyleCnt="0">
        <dgm:presLayoutVars>
          <dgm:animLvl val="lvl"/>
          <dgm:resizeHandles val="exact"/>
        </dgm:presLayoutVars>
      </dgm:prSet>
      <dgm:spPr/>
    </dgm:pt>
    <dgm:pt modelId="{285B8B6C-8B9B-474E-A640-B16E4AD375F2}" type="pres">
      <dgm:prSet presAssocID="{2FB93369-8404-4A85-A894-15DE524B2209}" presName="parentText" presStyleLbl="node1" presStyleIdx="0" presStyleCnt="3">
        <dgm:presLayoutVars>
          <dgm:chMax val="0"/>
          <dgm:bulletEnabled val="1"/>
        </dgm:presLayoutVars>
      </dgm:prSet>
      <dgm:spPr/>
    </dgm:pt>
    <dgm:pt modelId="{AEDC6022-86A0-4605-8EFA-8D6284AD52E7}" type="pres">
      <dgm:prSet presAssocID="{1BB659FB-A94E-449A-A2C4-047F5D2A8D49}" presName="spacer" presStyleCnt="0"/>
      <dgm:spPr/>
    </dgm:pt>
    <dgm:pt modelId="{80EE7CA8-5D8E-4018-843E-F88D93C669A0}" type="pres">
      <dgm:prSet presAssocID="{BBB7BC70-9BF9-4C0D-B13B-468A4D0E062F}" presName="parentText" presStyleLbl="node1" presStyleIdx="1" presStyleCnt="3">
        <dgm:presLayoutVars>
          <dgm:chMax val="0"/>
          <dgm:bulletEnabled val="1"/>
        </dgm:presLayoutVars>
      </dgm:prSet>
      <dgm:spPr/>
    </dgm:pt>
    <dgm:pt modelId="{F82FA165-8AE7-41C6-8BF7-D0D7AF3CB447}" type="pres">
      <dgm:prSet presAssocID="{BBB7BC70-9BF9-4C0D-B13B-468A4D0E062F}" presName="childText" presStyleLbl="revTx" presStyleIdx="0" presStyleCnt="1">
        <dgm:presLayoutVars>
          <dgm:bulletEnabled val="1"/>
        </dgm:presLayoutVars>
      </dgm:prSet>
      <dgm:spPr/>
    </dgm:pt>
    <dgm:pt modelId="{CEDC3532-CF04-4860-8E00-60D9DB74C6F0}" type="pres">
      <dgm:prSet presAssocID="{8F9C4CC6-5F3B-4682-9C3E-C7571D33FF97}" presName="parentText" presStyleLbl="node1" presStyleIdx="2" presStyleCnt="3">
        <dgm:presLayoutVars>
          <dgm:chMax val="0"/>
          <dgm:bulletEnabled val="1"/>
        </dgm:presLayoutVars>
      </dgm:prSet>
      <dgm:spPr/>
    </dgm:pt>
  </dgm:ptLst>
  <dgm:cxnLst>
    <dgm:cxn modelId="{ACE19608-0A40-45A0-A08B-ACB32177F6E6}" type="presOf" srcId="{82B93280-5109-4C97-858C-3695CAAC9EFD}" destId="{F82FA165-8AE7-41C6-8BF7-D0D7AF3CB447}" srcOrd="0" destOrd="1" presId="urn:microsoft.com/office/officeart/2005/8/layout/vList2"/>
    <dgm:cxn modelId="{D3BEA612-9E20-4C0B-A0C7-2880DA409427}" type="presOf" srcId="{36503A6E-8A5C-46AD-AF11-A03D3B3B7FBE}" destId="{F82FA165-8AE7-41C6-8BF7-D0D7AF3CB447}" srcOrd="0" destOrd="0" presId="urn:microsoft.com/office/officeart/2005/8/layout/vList2"/>
    <dgm:cxn modelId="{D7D7E91A-2551-47E7-AD29-B2B6946BCE9D}" type="presOf" srcId="{8F9C4CC6-5F3B-4682-9C3E-C7571D33FF97}" destId="{CEDC3532-CF04-4860-8E00-60D9DB74C6F0}" srcOrd="0" destOrd="0" presId="urn:microsoft.com/office/officeart/2005/8/layout/vList2"/>
    <dgm:cxn modelId="{7860751B-FD99-4750-BBEE-0C85DE61EF0D}" srcId="{BBB7BC70-9BF9-4C0D-B13B-468A4D0E062F}" destId="{36503A6E-8A5C-46AD-AF11-A03D3B3B7FBE}" srcOrd="0" destOrd="0" parTransId="{F211A49F-4C37-4BF2-A4B9-BA463917A19A}" sibTransId="{F6DA3798-FABD-46B2-AB39-EC7EDCDE5D50}"/>
    <dgm:cxn modelId="{6DD5A82D-AEDA-44AE-9B98-D9168B03A001}" srcId="{BBB7BC70-9BF9-4C0D-B13B-468A4D0E062F}" destId="{82B93280-5109-4C97-858C-3695CAAC9EFD}" srcOrd="1" destOrd="0" parTransId="{78E0EB6B-E30E-49F2-84F6-82D690F9B72A}" sibTransId="{A07B5D4F-35D1-4D32-8582-A23D33ABFAEB}"/>
    <dgm:cxn modelId="{B9DDC661-B311-4143-8B15-CCC18F234679}" type="presOf" srcId="{2FC35782-D249-49E5-8A71-38DD35A45335}" destId="{00257A0C-9BD6-4FEB-98C2-B052AA114955}" srcOrd="0" destOrd="0" presId="urn:microsoft.com/office/officeart/2005/8/layout/vList2"/>
    <dgm:cxn modelId="{7189744B-F33E-4A89-AF6F-FBB935DFDCAD}" type="presOf" srcId="{2FB93369-8404-4A85-A894-15DE524B2209}" destId="{285B8B6C-8B9B-474E-A640-B16E4AD375F2}" srcOrd="0" destOrd="0" presId="urn:microsoft.com/office/officeart/2005/8/layout/vList2"/>
    <dgm:cxn modelId="{107EB88D-C46C-4037-8C80-69F6F5D84C2E}" srcId="{2FC35782-D249-49E5-8A71-38DD35A45335}" destId="{BBB7BC70-9BF9-4C0D-B13B-468A4D0E062F}" srcOrd="1" destOrd="0" parTransId="{810170E5-4B0B-4716-8FC5-19480607F164}" sibTransId="{2A81F98E-6B78-4E8B-B2DB-8CDD78065147}"/>
    <dgm:cxn modelId="{3D260997-96B3-4079-A987-6E14FEF9382F}" srcId="{2FC35782-D249-49E5-8A71-38DD35A45335}" destId="{8F9C4CC6-5F3B-4682-9C3E-C7571D33FF97}" srcOrd="2" destOrd="0" parTransId="{91D431CA-EA4B-47F4-8567-72ECE4295D97}" sibTransId="{1C11B863-9651-4864-83E8-29721AF4E677}"/>
    <dgm:cxn modelId="{9545ABCB-911B-4BD4-B318-17E13A75FDD4}" type="presOf" srcId="{BBB7BC70-9BF9-4C0D-B13B-468A4D0E062F}" destId="{80EE7CA8-5D8E-4018-843E-F88D93C669A0}" srcOrd="0" destOrd="0" presId="urn:microsoft.com/office/officeart/2005/8/layout/vList2"/>
    <dgm:cxn modelId="{631E2BD2-6FE4-4280-BAAF-39145311713C}" srcId="{2FC35782-D249-49E5-8A71-38DD35A45335}" destId="{2FB93369-8404-4A85-A894-15DE524B2209}" srcOrd="0" destOrd="0" parTransId="{29A0ADC3-4B60-4301-BC15-B96D4CE9E56A}" sibTransId="{1BB659FB-A94E-449A-A2C4-047F5D2A8D49}"/>
    <dgm:cxn modelId="{0E590AB0-64C0-4B00-92B7-BDAEC9339EE7}" type="presParOf" srcId="{00257A0C-9BD6-4FEB-98C2-B052AA114955}" destId="{285B8B6C-8B9B-474E-A640-B16E4AD375F2}" srcOrd="0" destOrd="0" presId="urn:microsoft.com/office/officeart/2005/8/layout/vList2"/>
    <dgm:cxn modelId="{BA154FD4-002A-4CA7-A622-6FABED0C55B1}" type="presParOf" srcId="{00257A0C-9BD6-4FEB-98C2-B052AA114955}" destId="{AEDC6022-86A0-4605-8EFA-8D6284AD52E7}" srcOrd="1" destOrd="0" presId="urn:microsoft.com/office/officeart/2005/8/layout/vList2"/>
    <dgm:cxn modelId="{5725992E-04C2-4441-9456-E9FA11B2D1DC}" type="presParOf" srcId="{00257A0C-9BD6-4FEB-98C2-B052AA114955}" destId="{80EE7CA8-5D8E-4018-843E-F88D93C669A0}" srcOrd="2" destOrd="0" presId="urn:microsoft.com/office/officeart/2005/8/layout/vList2"/>
    <dgm:cxn modelId="{EB98ECE5-C86B-4CA9-BC5F-AA96D03DB5C4}" type="presParOf" srcId="{00257A0C-9BD6-4FEB-98C2-B052AA114955}" destId="{F82FA165-8AE7-41C6-8BF7-D0D7AF3CB447}" srcOrd="3" destOrd="0" presId="urn:microsoft.com/office/officeart/2005/8/layout/vList2"/>
    <dgm:cxn modelId="{CF52CD35-3223-4B3E-BDCB-8B0122559123}" type="presParOf" srcId="{00257A0C-9BD6-4FEB-98C2-B052AA114955}" destId="{CEDC3532-CF04-4860-8E00-60D9DB74C6F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E2A980AB-E489-4520-BBDB-F1A9ACCDB1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EE6564-8A7A-4932-A89C-7CB7C3BB9DEB}">
      <dgm:prSet/>
      <dgm:spPr/>
      <dgm:t>
        <a:bodyPr/>
        <a:lstStyle/>
        <a:p>
          <a:r>
            <a:rPr lang="en-US"/>
            <a:t>Đạo luật về trách nhiệm giải trình và cung cấp thông tin bảo hiểm y tế, thường được gọi là HIPAA, xử lý dữ liệu cá nhân về sức khỏe, được định nghĩa là:</a:t>
          </a:r>
        </a:p>
      </dgm:t>
    </dgm:pt>
    <dgm:pt modelId="{F67DB00D-AA19-4816-B1ED-A2EA8566361C}" type="parTrans" cxnId="{802A3561-269B-4220-B15D-02D3A72E929D}">
      <dgm:prSet/>
      <dgm:spPr/>
      <dgm:t>
        <a:bodyPr/>
        <a:lstStyle/>
        <a:p>
          <a:endParaRPr lang="en-US"/>
        </a:p>
      </dgm:t>
    </dgm:pt>
    <dgm:pt modelId="{46E76399-B28B-49C7-9069-2D54C7EB6042}" type="sibTrans" cxnId="{802A3561-269B-4220-B15D-02D3A72E929D}">
      <dgm:prSet/>
      <dgm:spPr/>
      <dgm:t>
        <a:bodyPr/>
        <a:lstStyle/>
        <a:p>
          <a:endParaRPr lang="en-US"/>
        </a:p>
      </dgm:t>
    </dgm:pt>
    <dgm:pt modelId="{1091AC8E-3AAE-46B8-92C8-0BE81A15BA88}">
      <dgm:prSet/>
      <dgm:spPr/>
      <dgm:t>
        <a:bodyPr/>
        <a:lstStyle/>
        <a:p>
          <a:pPr>
            <a:buFontTx/>
            <a:buChar char="-"/>
          </a:pPr>
          <a:r>
            <a:rPr lang="en-US" dirty="0" err="1"/>
            <a:t>Tình</a:t>
          </a:r>
          <a:r>
            <a:rPr lang="en-US" dirty="0"/>
            <a:t> </a:t>
          </a:r>
          <a:r>
            <a:rPr lang="en-US" dirty="0" err="1"/>
            <a:t>trạng</a:t>
          </a:r>
          <a:r>
            <a:rPr lang="en-US" dirty="0"/>
            <a:t> </a:t>
          </a:r>
          <a:r>
            <a:rPr lang="en-US" dirty="0" err="1"/>
            <a:t>hoặc</a:t>
          </a:r>
          <a:r>
            <a:rPr lang="en-US" dirty="0"/>
            <a:t> </a:t>
          </a:r>
          <a:r>
            <a:rPr lang="en-US" dirty="0" err="1"/>
            <a:t>sức</a:t>
          </a:r>
          <a:r>
            <a:rPr lang="en-US" dirty="0"/>
            <a:t> </a:t>
          </a:r>
          <a:r>
            <a:rPr lang="en-US" dirty="0" err="1"/>
            <a:t>khỏe</a:t>
          </a:r>
          <a:r>
            <a:rPr lang="en-US" dirty="0"/>
            <a:t> </a:t>
          </a:r>
          <a:r>
            <a:rPr lang="en-US" dirty="0" err="1"/>
            <a:t>thể</a:t>
          </a:r>
          <a:r>
            <a:rPr lang="en-US" dirty="0"/>
            <a:t> </a:t>
          </a:r>
          <a:r>
            <a:rPr lang="en-US" dirty="0" err="1"/>
            <a:t>chất</a:t>
          </a:r>
          <a:r>
            <a:rPr lang="en-US" dirty="0"/>
            <a:t> </a:t>
          </a:r>
          <a:r>
            <a:rPr lang="en-US" dirty="0" err="1"/>
            <a:t>hoặc</a:t>
          </a:r>
          <a:r>
            <a:rPr lang="en-US" dirty="0"/>
            <a:t> </a:t>
          </a:r>
          <a:r>
            <a:rPr lang="en-US" dirty="0" err="1"/>
            <a:t>tinh</a:t>
          </a:r>
          <a:r>
            <a:rPr lang="en-US" dirty="0"/>
            <a:t> </a:t>
          </a:r>
          <a:r>
            <a:rPr lang="en-US" dirty="0" err="1"/>
            <a:t>thần</a:t>
          </a:r>
          <a:r>
            <a:rPr lang="en-US" dirty="0"/>
            <a:t> </a:t>
          </a:r>
          <a:r>
            <a:rPr lang="en-US" dirty="0" err="1"/>
            <a:t>trong</a:t>
          </a:r>
          <a:r>
            <a:rPr lang="en-US" dirty="0"/>
            <a:t> </a:t>
          </a:r>
          <a:r>
            <a:rPr lang="en-US" dirty="0" err="1"/>
            <a:t>quá</a:t>
          </a:r>
          <a:r>
            <a:rPr lang="en-US" dirty="0"/>
            <a:t> </a:t>
          </a:r>
          <a:r>
            <a:rPr lang="en-US" dirty="0" err="1"/>
            <a:t>khứ</a:t>
          </a:r>
          <a:r>
            <a:rPr lang="en-US" dirty="0"/>
            <a:t>, </a:t>
          </a:r>
          <a:r>
            <a:rPr lang="en-US" dirty="0" err="1"/>
            <a:t>hiện</a:t>
          </a:r>
          <a:r>
            <a:rPr lang="en-US" dirty="0"/>
            <a:t> </a:t>
          </a:r>
          <a:r>
            <a:rPr lang="en-US" dirty="0" err="1"/>
            <a:t>tại</a:t>
          </a:r>
          <a:r>
            <a:rPr lang="en-US" dirty="0"/>
            <a:t> </a:t>
          </a:r>
          <a:r>
            <a:rPr lang="en-US" dirty="0" err="1"/>
            <a:t>hoặc</a:t>
          </a:r>
          <a:r>
            <a:rPr lang="en-US" dirty="0"/>
            <a:t> </a:t>
          </a:r>
          <a:r>
            <a:rPr lang="en-US" dirty="0" err="1"/>
            <a:t>tương</a:t>
          </a:r>
          <a:r>
            <a:rPr lang="en-US" dirty="0"/>
            <a:t> </a:t>
          </a:r>
          <a:r>
            <a:rPr lang="en-US" dirty="0" err="1"/>
            <a:t>lai</a:t>
          </a:r>
          <a:r>
            <a:rPr lang="en-US" dirty="0"/>
            <a:t> </a:t>
          </a:r>
          <a:r>
            <a:rPr lang="en-US" dirty="0" err="1"/>
            <a:t>của</a:t>
          </a:r>
          <a:r>
            <a:rPr lang="en-US" dirty="0"/>
            <a:t> </a:t>
          </a:r>
          <a:r>
            <a:rPr lang="en-US" dirty="0" err="1"/>
            <a:t>một</a:t>
          </a:r>
          <a:r>
            <a:rPr lang="en-US" dirty="0"/>
            <a:t> </a:t>
          </a:r>
          <a:r>
            <a:rPr lang="en-US" dirty="0" err="1"/>
            <a:t>cá</a:t>
          </a:r>
          <a:r>
            <a:rPr lang="en-US" dirty="0"/>
            <a:t> </a:t>
          </a:r>
          <a:r>
            <a:rPr lang="en-US" dirty="0" err="1"/>
            <a:t>nhân</a:t>
          </a:r>
          <a:r>
            <a:rPr lang="en-US" dirty="0"/>
            <a:t>.</a:t>
          </a:r>
        </a:p>
      </dgm:t>
    </dgm:pt>
    <dgm:pt modelId="{B2297FC9-130A-4AE0-8038-65DB9CF9766B}" type="parTrans" cxnId="{B1F75660-55BD-46C7-A203-5A1C097CFFD8}">
      <dgm:prSet/>
      <dgm:spPr/>
      <dgm:t>
        <a:bodyPr/>
        <a:lstStyle/>
        <a:p>
          <a:endParaRPr lang="en-US"/>
        </a:p>
      </dgm:t>
    </dgm:pt>
    <dgm:pt modelId="{4D19A8AD-6D21-4878-8735-22268B7BFB25}" type="sibTrans" cxnId="{B1F75660-55BD-46C7-A203-5A1C097CFFD8}">
      <dgm:prSet/>
      <dgm:spPr/>
      <dgm:t>
        <a:bodyPr/>
        <a:lstStyle/>
        <a:p>
          <a:endParaRPr lang="en-US"/>
        </a:p>
      </dgm:t>
    </dgm:pt>
    <dgm:pt modelId="{FA609815-E9A8-4763-B6A3-E9BC31EF9589}">
      <dgm:prSet/>
      <dgm:spPr/>
      <dgm:t>
        <a:bodyPr/>
        <a:lstStyle/>
        <a:p>
          <a:pPr>
            <a:buFontTx/>
            <a:buChar char="-"/>
          </a:pPr>
          <a:r>
            <a:rPr lang="en-US" dirty="0" err="1"/>
            <a:t>Việc</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của</a:t>
          </a:r>
          <a:r>
            <a:rPr lang="en-US" dirty="0"/>
            <a:t> </a:t>
          </a:r>
          <a:r>
            <a:rPr lang="en-US" dirty="0" err="1"/>
            <a:t>một</a:t>
          </a:r>
          <a:r>
            <a:rPr lang="en-US" dirty="0"/>
            <a:t> </a:t>
          </a:r>
          <a:r>
            <a:rPr lang="en-US" dirty="0" err="1"/>
            <a:t>cá</a:t>
          </a:r>
          <a:r>
            <a:rPr lang="en-US" dirty="0"/>
            <a:t> </a:t>
          </a:r>
          <a:r>
            <a:rPr lang="en-US" dirty="0" err="1"/>
            <a:t>nhân</a:t>
          </a:r>
          <a:r>
            <a:rPr lang="en-US" dirty="0"/>
            <a:t>.</a:t>
          </a:r>
        </a:p>
      </dgm:t>
    </dgm:pt>
    <dgm:pt modelId="{3F6F9BAA-E128-4FCF-BAC2-6AEE3432F7C2}" type="parTrans" cxnId="{1604F665-466B-44BA-9885-D317B2B45D5B}">
      <dgm:prSet/>
      <dgm:spPr/>
      <dgm:t>
        <a:bodyPr/>
        <a:lstStyle/>
        <a:p>
          <a:endParaRPr lang="en-US"/>
        </a:p>
      </dgm:t>
    </dgm:pt>
    <dgm:pt modelId="{CBEF8A71-2077-4E7C-997B-0B1B424273C5}" type="sibTrans" cxnId="{1604F665-466B-44BA-9885-D317B2B45D5B}">
      <dgm:prSet/>
      <dgm:spPr/>
      <dgm:t>
        <a:bodyPr/>
        <a:lstStyle/>
        <a:p>
          <a:endParaRPr lang="en-US"/>
        </a:p>
      </dgm:t>
    </dgm:pt>
    <dgm:pt modelId="{EFEE637F-99B4-46A4-8440-09A6621058F3}">
      <dgm:prSet/>
      <dgm:spPr/>
      <dgm:t>
        <a:bodyPr/>
        <a:lstStyle/>
        <a:p>
          <a:pPr>
            <a:buFontTx/>
            <a:buChar char="-"/>
          </a:pPr>
          <a:r>
            <a:rPr lang="en-US" dirty="0" err="1"/>
            <a:t>Khoản</a:t>
          </a:r>
          <a:r>
            <a:rPr lang="en-US" dirty="0"/>
            <a:t> </a:t>
          </a:r>
          <a:r>
            <a:rPr lang="en-US" dirty="0" err="1"/>
            <a:t>thanh</a:t>
          </a:r>
          <a:r>
            <a:rPr lang="en-US" dirty="0"/>
            <a:t> </a:t>
          </a:r>
          <a:r>
            <a:rPr lang="en-US" dirty="0" err="1"/>
            <a:t>toán</a:t>
          </a:r>
          <a:r>
            <a:rPr lang="en-US" dirty="0"/>
            <a:t> </a:t>
          </a:r>
          <a:r>
            <a:rPr lang="en-US" dirty="0" err="1"/>
            <a:t>trong</a:t>
          </a:r>
          <a:r>
            <a:rPr lang="en-US" dirty="0"/>
            <a:t> </a:t>
          </a:r>
          <a:r>
            <a:rPr lang="en-US" dirty="0" err="1"/>
            <a:t>quá</a:t>
          </a:r>
          <a:r>
            <a:rPr lang="en-US" dirty="0"/>
            <a:t> </a:t>
          </a:r>
          <a:r>
            <a:rPr lang="en-US" dirty="0" err="1"/>
            <a:t>khứ</a:t>
          </a:r>
          <a:r>
            <a:rPr lang="en-US" dirty="0"/>
            <a:t>, </a:t>
          </a:r>
          <a:r>
            <a:rPr lang="en-US" dirty="0" err="1"/>
            <a:t>hiện</a:t>
          </a:r>
          <a:r>
            <a:rPr lang="en-US" dirty="0"/>
            <a:t> </a:t>
          </a:r>
          <a:r>
            <a:rPr lang="en-US" dirty="0" err="1"/>
            <a:t>tại</a:t>
          </a:r>
          <a:r>
            <a:rPr lang="en-US" dirty="0"/>
            <a:t> </a:t>
          </a:r>
          <a:r>
            <a:rPr lang="en-US" dirty="0" err="1"/>
            <a:t>hoặc</a:t>
          </a:r>
          <a:r>
            <a:rPr lang="en-US" dirty="0"/>
            <a:t> </a:t>
          </a:r>
          <a:r>
            <a:rPr lang="en-US" dirty="0" err="1"/>
            <a:t>tương</a:t>
          </a:r>
          <a:r>
            <a:rPr lang="en-US" dirty="0"/>
            <a:t> </a:t>
          </a:r>
          <a:r>
            <a:rPr lang="en-US" dirty="0" err="1"/>
            <a:t>lai</a:t>
          </a:r>
          <a:r>
            <a:rPr lang="en-US" dirty="0"/>
            <a:t> </a:t>
          </a:r>
          <a:r>
            <a:rPr lang="en-US" dirty="0" err="1"/>
            <a:t>để</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cho</a:t>
          </a:r>
          <a:r>
            <a:rPr lang="en-US" dirty="0"/>
            <a:t> </a:t>
          </a:r>
          <a:r>
            <a:rPr lang="en-US" dirty="0" err="1"/>
            <a:t>một</a:t>
          </a:r>
          <a:r>
            <a:rPr lang="en-US" dirty="0"/>
            <a:t> </a:t>
          </a:r>
          <a:r>
            <a:rPr lang="en-US" dirty="0" err="1"/>
            <a:t>cá</a:t>
          </a:r>
          <a:r>
            <a:rPr lang="en-US" dirty="0"/>
            <a:t> </a:t>
          </a:r>
          <a:r>
            <a:rPr lang="en-US" dirty="0" err="1"/>
            <a:t>nhân</a:t>
          </a:r>
          <a:r>
            <a:rPr lang="en-US" dirty="0"/>
            <a:t>.</a:t>
          </a:r>
        </a:p>
      </dgm:t>
    </dgm:pt>
    <dgm:pt modelId="{BF2FA5FE-F743-4FB8-BC95-321FAD2A8A72}" type="parTrans" cxnId="{E9D5C4A3-4359-4DA9-B962-C57D26568755}">
      <dgm:prSet/>
      <dgm:spPr/>
      <dgm:t>
        <a:bodyPr/>
        <a:lstStyle/>
        <a:p>
          <a:endParaRPr lang="en-US"/>
        </a:p>
      </dgm:t>
    </dgm:pt>
    <dgm:pt modelId="{2523D0C6-9B92-47BF-8B7E-3E0ECAB4766E}" type="sibTrans" cxnId="{E9D5C4A3-4359-4DA9-B962-C57D26568755}">
      <dgm:prSet/>
      <dgm:spPr/>
      <dgm:t>
        <a:bodyPr/>
        <a:lstStyle/>
        <a:p>
          <a:endParaRPr lang="en-US"/>
        </a:p>
      </dgm:t>
    </dgm:pt>
    <dgm:pt modelId="{66A613E3-76DF-4961-84EA-08C0CE292149}">
      <dgm:prSet/>
      <dgm:spPr/>
      <dgm:t>
        <a:bodyPr/>
        <a:lstStyle/>
        <a:p>
          <a:r>
            <a:rPr lang="en-US" dirty="0" err="1"/>
            <a:t>Mục</a:t>
          </a:r>
          <a:r>
            <a:rPr lang="en-US" dirty="0"/>
            <a:t> </a:t>
          </a:r>
          <a:r>
            <a:rPr lang="en-US" dirty="0" err="1"/>
            <a:t>tiêu</a:t>
          </a:r>
          <a:r>
            <a:rPr lang="en-US" dirty="0"/>
            <a:t> </a:t>
          </a:r>
          <a:r>
            <a:rPr lang="en-US" dirty="0" err="1"/>
            <a:t>chính</a:t>
          </a:r>
          <a:r>
            <a:rPr lang="en-US" dirty="0"/>
            <a:t> </a:t>
          </a:r>
          <a:r>
            <a:rPr lang="en-US" dirty="0" err="1"/>
            <a:t>của</a:t>
          </a:r>
          <a:r>
            <a:rPr lang="en-US" dirty="0"/>
            <a:t> </a:t>
          </a:r>
          <a:r>
            <a:rPr lang="en-US" dirty="0" err="1"/>
            <a:t>quy</a:t>
          </a:r>
          <a:r>
            <a:rPr lang="en-US" dirty="0"/>
            <a:t> </a:t>
          </a:r>
          <a:r>
            <a:rPr lang="en-US" dirty="0" err="1"/>
            <a:t>tắc</a:t>
          </a:r>
          <a:r>
            <a:rPr lang="en-US" dirty="0"/>
            <a:t> </a:t>
          </a:r>
          <a:r>
            <a:rPr lang="en-US" dirty="0" err="1"/>
            <a:t>bảo</a:t>
          </a:r>
          <a:r>
            <a:rPr lang="en-US" dirty="0"/>
            <a:t> </a:t>
          </a:r>
          <a:r>
            <a:rPr lang="en-US" dirty="0" err="1"/>
            <a:t>mật</a:t>
          </a:r>
          <a:r>
            <a:rPr lang="en-US" dirty="0"/>
            <a:t> </a:t>
          </a:r>
          <a:r>
            <a:rPr lang="en-US" dirty="0" err="1"/>
            <a:t>là</a:t>
          </a:r>
          <a:r>
            <a:rPr lang="en-US" dirty="0"/>
            <a:t> </a:t>
          </a:r>
          <a:r>
            <a:rPr lang="en-US" dirty="0" err="1"/>
            <a:t>bảo</a:t>
          </a:r>
          <a:r>
            <a:rPr lang="en-US" dirty="0"/>
            <a:t> </a:t>
          </a:r>
          <a:r>
            <a:rPr lang="en-US" dirty="0" err="1"/>
            <a:t>vệ</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và</a:t>
          </a:r>
          <a:r>
            <a:rPr lang="en-US" dirty="0"/>
            <a:t> </a:t>
          </a:r>
          <a:r>
            <a:rPr lang="en-US" dirty="0" err="1"/>
            <a:t>tính</a:t>
          </a:r>
          <a:r>
            <a:rPr lang="en-US" dirty="0"/>
            <a:t> </a:t>
          </a:r>
          <a:r>
            <a:rPr lang="en-US" dirty="0" err="1"/>
            <a:t>sẵn</a:t>
          </a:r>
          <a:r>
            <a:rPr lang="en-US" dirty="0"/>
            <a:t> </a:t>
          </a:r>
          <a:r>
            <a:rPr lang="en-US" dirty="0" err="1"/>
            <a:t>có</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khi</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quản</a:t>
          </a:r>
          <a:r>
            <a:rPr lang="en-US" dirty="0"/>
            <a:t> </a:t>
          </a:r>
          <a:r>
            <a:rPr lang="en-US" dirty="0" err="1"/>
            <a:t>lý</a:t>
          </a:r>
          <a:r>
            <a:rPr lang="en-US" dirty="0"/>
            <a:t> (</a:t>
          </a:r>
          <a:r>
            <a:rPr lang="en-US" dirty="0" err="1"/>
            <a:t>nghĩa</a:t>
          </a:r>
          <a:r>
            <a:rPr lang="en-US" dirty="0"/>
            <a:t> </a:t>
          </a:r>
          <a:r>
            <a:rPr lang="en-US" dirty="0" err="1"/>
            <a:t>là</a:t>
          </a:r>
          <a:r>
            <a:rPr lang="en-US" dirty="0"/>
            <a:t> </a:t>
          </a:r>
          <a:r>
            <a:rPr lang="en-US" dirty="0" err="1"/>
            <a:t>lưu</a:t>
          </a:r>
          <a:r>
            <a:rPr lang="en-US" dirty="0"/>
            <a:t> </a:t>
          </a:r>
          <a:r>
            <a:rPr lang="en-US" dirty="0" err="1"/>
            <a:t>trữ</a:t>
          </a:r>
          <a:r>
            <a:rPr lang="en-US" dirty="0"/>
            <a:t>, </a:t>
          </a:r>
          <a:r>
            <a:rPr lang="en-US" dirty="0" err="1"/>
            <a:t>duy</a:t>
          </a:r>
          <a:r>
            <a:rPr lang="en-US" dirty="0"/>
            <a:t> </a:t>
          </a:r>
          <a:r>
            <a:rPr lang="en-US" dirty="0" err="1"/>
            <a:t>trì</a:t>
          </a:r>
          <a:r>
            <a:rPr lang="en-US" dirty="0"/>
            <a:t> </a:t>
          </a:r>
          <a:r>
            <a:rPr lang="en-US" dirty="0" err="1"/>
            <a:t>hoặc</a:t>
          </a:r>
          <a:r>
            <a:rPr lang="en-US" dirty="0"/>
            <a:t> </a:t>
          </a:r>
          <a:r>
            <a:rPr lang="en-US" dirty="0" err="1"/>
            <a:t>truyền</a:t>
          </a:r>
          <a:r>
            <a:rPr lang="en-US" dirty="0"/>
            <a:t>) </a:t>
          </a:r>
          <a:r>
            <a:rPr lang="en-US" dirty="0" err="1"/>
            <a:t>bởi</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a:t>
          </a:r>
        </a:p>
      </dgm:t>
    </dgm:pt>
    <dgm:pt modelId="{6CB69492-35F0-41AA-8000-CE395EB7EFB6}" type="parTrans" cxnId="{FF8DB89A-8574-4BE3-A7E3-EBC742436D25}">
      <dgm:prSet/>
      <dgm:spPr/>
      <dgm:t>
        <a:bodyPr/>
        <a:lstStyle/>
        <a:p>
          <a:endParaRPr lang="en-US"/>
        </a:p>
      </dgm:t>
    </dgm:pt>
    <dgm:pt modelId="{FCC8E8C4-11BE-4D61-B2F5-95AC03745E5B}" type="sibTrans" cxnId="{FF8DB89A-8574-4BE3-A7E3-EBC742436D25}">
      <dgm:prSet/>
      <dgm:spPr/>
      <dgm:t>
        <a:bodyPr/>
        <a:lstStyle/>
        <a:p>
          <a:endParaRPr lang="en-US"/>
        </a:p>
      </dgm:t>
    </dgm:pt>
    <dgm:pt modelId="{C241B97F-986A-445E-B65C-A52F62C63E02}">
      <dgm:prSet/>
      <dgm:spPr/>
      <dgm:t>
        <a:bodyPr/>
        <a:lstStyle/>
        <a:p>
          <a:r>
            <a:rPr lang="en-US"/>
            <a:t>Các nhà cung cấp dịch vụ chăm sóc sức khỏe phải cung cấp thông báo về các chính sách và quy trình bảo mật cho bệnh nhân, xin phép và cho phép sử dụng thông tin, đồng thời cho biết cách thông tin được chia sẻ chung và cách bệnh nhân có thể truy cập, kiểm tra, sao chép và sửa đổi hồ sơ y tế của chính họ.</a:t>
          </a:r>
        </a:p>
      </dgm:t>
    </dgm:pt>
    <dgm:pt modelId="{734BE953-9CDC-439F-AF01-6210B621A8A0}" type="parTrans" cxnId="{BA5C6ECD-CB37-4F4B-B8FE-B61DB7D3439E}">
      <dgm:prSet/>
      <dgm:spPr/>
      <dgm:t>
        <a:bodyPr/>
        <a:lstStyle/>
        <a:p>
          <a:endParaRPr lang="en-US"/>
        </a:p>
      </dgm:t>
    </dgm:pt>
    <dgm:pt modelId="{5E45F086-C93E-40EE-96C1-991F5F879D72}" type="sibTrans" cxnId="{BA5C6ECD-CB37-4F4B-B8FE-B61DB7D3439E}">
      <dgm:prSet/>
      <dgm:spPr/>
      <dgm:t>
        <a:bodyPr/>
        <a:lstStyle/>
        <a:p>
          <a:endParaRPr lang="en-US"/>
        </a:p>
      </dgm:t>
    </dgm:pt>
    <dgm:pt modelId="{004206B7-791D-4F90-A961-0AFA63E811A5}" type="pres">
      <dgm:prSet presAssocID="{E2A980AB-E489-4520-BBDB-F1A9ACCDB11C}" presName="linear" presStyleCnt="0">
        <dgm:presLayoutVars>
          <dgm:animLvl val="lvl"/>
          <dgm:resizeHandles val="exact"/>
        </dgm:presLayoutVars>
      </dgm:prSet>
      <dgm:spPr/>
    </dgm:pt>
    <dgm:pt modelId="{31E4B842-A2F6-48A3-8D3F-54653C325A49}" type="pres">
      <dgm:prSet presAssocID="{49EE6564-8A7A-4932-A89C-7CB7C3BB9DEB}" presName="parentText" presStyleLbl="node1" presStyleIdx="0" presStyleCnt="3">
        <dgm:presLayoutVars>
          <dgm:chMax val="0"/>
          <dgm:bulletEnabled val="1"/>
        </dgm:presLayoutVars>
      </dgm:prSet>
      <dgm:spPr/>
    </dgm:pt>
    <dgm:pt modelId="{B0A80CAB-4969-4F37-AE97-9A2F7F67949D}" type="pres">
      <dgm:prSet presAssocID="{49EE6564-8A7A-4932-A89C-7CB7C3BB9DEB}" presName="childText" presStyleLbl="revTx" presStyleIdx="0" presStyleCnt="1">
        <dgm:presLayoutVars>
          <dgm:bulletEnabled val="1"/>
        </dgm:presLayoutVars>
      </dgm:prSet>
      <dgm:spPr/>
    </dgm:pt>
    <dgm:pt modelId="{461FB81D-BDC2-49F3-8E50-9F326E1B1D0B}" type="pres">
      <dgm:prSet presAssocID="{66A613E3-76DF-4961-84EA-08C0CE292149}" presName="parentText" presStyleLbl="node1" presStyleIdx="1" presStyleCnt="3">
        <dgm:presLayoutVars>
          <dgm:chMax val="0"/>
          <dgm:bulletEnabled val="1"/>
        </dgm:presLayoutVars>
      </dgm:prSet>
      <dgm:spPr/>
    </dgm:pt>
    <dgm:pt modelId="{AEB508CF-DBD0-45CC-8646-49F567A394DE}" type="pres">
      <dgm:prSet presAssocID="{FCC8E8C4-11BE-4D61-B2F5-95AC03745E5B}" presName="spacer" presStyleCnt="0"/>
      <dgm:spPr/>
    </dgm:pt>
    <dgm:pt modelId="{4E64572D-69B6-4D42-BE8A-ED02FB034BA5}" type="pres">
      <dgm:prSet presAssocID="{C241B97F-986A-445E-B65C-A52F62C63E02}" presName="parentText" presStyleLbl="node1" presStyleIdx="2" presStyleCnt="3">
        <dgm:presLayoutVars>
          <dgm:chMax val="0"/>
          <dgm:bulletEnabled val="1"/>
        </dgm:presLayoutVars>
      </dgm:prSet>
      <dgm:spPr/>
    </dgm:pt>
  </dgm:ptLst>
  <dgm:cxnLst>
    <dgm:cxn modelId="{B1F75660-55BD-46C7-A203-5A1C097CFFD8}" srcId="{49EE6564-8A7A-4932-A89C-7CB7C3BB9DEB}" destId="{1091AC8E-3AAE-46B8-92C8-0BE81A15BA88}" srcOrd="0" destOrd="0" parTransId="{B2297FC9-130A-4AE0-8038-65DB9CF9766B}" sibTransId="{4D19A8AD-6D21-4878-8735-22268B7BFB25}"/>
    <dgm:cxn modelId="{802A3561-269B-4220-B15D-02D3A72E929D}" srcId="{E2A980AB-E489-4520-BBDB-F1A9ACCDB11C}" destId="{49EE6564-8A7A-4932-A89C-7CB7C3BB9DEB}" srcOrd="0" destOrd="0" parTransId="{F67DB00D-AA19-4816-B1ED-A2EA8566361C}" sibTransId="{46E76399-B28B-49C7-9069-2D54C7EB6042}"/>
    <dgm:cxn modelId="{1604F665-466B-44BA-9885-D317B2B45D5B}" srcId="{49EE6564-8A7A-4932-A89C-7CB7C3BB9DEB}" destId="{FA609815-E9A8-4763-B6A3-E9BC31EF9589}" srcOrd="1" destOrd="0" parTransId="{3F6F9BAA-E128-4FCF-BAC2-6AEE3432F7C2}" sibTransId="{CBEF8A71-2077-4E7C-997B-0B1B424273C5}"/>
    <dgm:cxn modelId="{FA4FF16A-AD24-45DA-BD64-32FDE1AD4440}" type="presOf" srcId="{66A613E3-76DF-4961-84EA-08C0CE292149}" destId="{461FB81D-BDC2-49F3-8E50-9F326E1B1D0B}" srcOrd="0" destOrd="0" presId="urn:microsoft.com/office/officeart/2005/8/layout/vList2"/>
    <dgm:cxn modelId="{52D8D24B-9982-4E8C-B81B-3E424BF0FD38}" type="presOf" srcId="{49EE6564-8A7A-4932-A89C-7CB7C3BB9DEB}" destId="{31E4B842-A2F6-48A3-8D3F-54653C325A49}" srcOrd="0" destOrd="0" presId="urn:microsoft.com/office/officeart/2005/8/layout/vList2"/>
    <dgm:cxn modelId="{049D4581-4A2B-4DF9-ACEF-287B38CDA33F}" type="presOf" srcId="{EFEE637F-99B4-46A4-8440-09A6621058F3}" destId="{B0A80CAB-4969-4F37-AE97-9A2F7F67949D}" srcOrd="0" destOrd="2" presId="urn:microsoft.com/office/officeart/2005/8/layout/vList2"/>
    <dgm:cxn modelId="{C11A3297-6EAA-48AA-9153-1AD076DFE3C0}" type="presOf" srcId="{C241B97F-986A-445E-B65C-A52F62C63E02}" destId="{4E64572D-69B6-4D42-BE8A-ED02FB034BA5}" srcOrd="0" destOrd="0" presId="urn:microsoft.com/office/officeart/2005/8/layout/vList2"/>
    <dgm:cxn modelId="{FF8DB89A-8574-4BE3-A7E3-EBC742436D25}" srcId="{E2A980AB-E489-4520-BBDB-F1A9ACCDB11C}" destId="{66A613E3-76DF-4961-84EA-08C0CE292149}" srcOrd="1" destOrd="0" parTransId="{6CB69492-35F0-41AA-8000-CE395EB7EFB6}" sibTransId="{FCC8E8C4-11BE-4D61-B2F5-95AC03745E5B}"/>
    <dgm:cxn modelId="{2BC4B5A2-DF14-4079-9C1D-B2FC5C18F1B6}" type="presOf" srcId="{E2A980AB-E489-4520-BBDB-F1A9ACCDB11C}" destId="{004206B7-791D-4F90-A961-0AFA63E811A5}" srcOrd="0" destOrd="0" presId="urn:microsoft.com/office/officeart/2005/8/layout/vList2"/>
    <dgm:cxn modelId="{E9D5C4A3-4359-4DA9-B962-C57D26568755}" srcId="{49EE6564-8A7A-4932-A89C-7CB7C3BB9DEB}" destId="{EFEE637F-99B4-46A4-8440-09A6621058F3}" srcOrd="2" destOrd="0" parTransId="{BF2FA5FE-F743-4FB8-BC95-321FAD2A8A72}" sibTransId="{2523D0C6-9B92-47BF-8B7E-3E0ECAB4766E}"/>
    <dgm:cxn modelId="{C64F9ABF-AA33-4C06-94CB-21904309C3BA}" type="presOf" srcId="{1091AC8E-3AAE-46B8-92C8-0BE81A15BA88}" destId="{B0A80CAB-4969-4F37-AE97-9A2F7F67949D}" srcOrd="0" destOrd="0" presId="urn:microsoft.com/office/officeart/2005/8/layout/vList2"/>
    <dgm:cxn modelId="{9111C4C6-1F66-4892-BF8A-F4278BDEA6C9}" type="presOf" srcId="{FA609815-E9A8-4763-B6A3-E9BC31EF9589}" destId="{B0A80CAB-4969-4F37-AE97-9A2F7F67949D}" srcOrd="0" destOrd="1" presId="urn:microsoft.com/office/officeart/2005/8/layout/vList2"/>
    <dgm:cxn modelId="{BA5C6ECD-CB37-4F4B-B8FE-B61DB7D3439E}" srcId="{E2A980AB-E489-4520-BBDB-F1A9ACCDB11C}" destId="{C241B97F-986A-445E-B65C-A52F62C63E02}" srcOrd="2" destOrd="0" parTransId="{734BE953-9CDC-439F-AF01-6210B621A8A0}" sibTransId="{5E45F086-C93E-40EE-96C1-991F5F879D72}"/>
    <dgm:cxn modelId="{B5F7231A-F882-4141-87A5-46D2A7262BB6}" type="presParOf" srcId="{004206B7-791D-4F90-A961-0AFA63E811A5}" destId="{31E4B842-A2F6-48A3-8D3F-54653C325A49}" srcOrd="0" destOrd="0" presId="urn:microsoft.com/office/officeart/2005/8/layout/vList2"/>
    <dgm:cxn modelId="{8F1693E9-62CE-44D2-9A2A-54F3AAACAB46}" type="presParOf" srcId="{004206B7-791D-4F90-A961-0AFA63E811A5}" destId="{B0A80CAB-4969-4F37-AE97-9A2F7F67949D}" srcOrd="1" destOrd="0" presId="urn:microsoft.com/office/officeart/2005/8/layout/vList2"/>
    <dgm:cxn modelId="{3CC89A7A-AE30-4616-920C-BC4CA91949C8}" type="presParOf" srcId="{004206B7-791D-4F90-A961-0AFA63E811A5}" destId="{461FB81D-BDC2-49F3-8E50-9F326E1B1D0B}" srcOrd="2" destOrd="0" presId="urn:microsoft.com/office/officeart/2005/8/layout/vList2"/>
    <dgm:cxn modelId="{9C32111B-C357-414F-BC18-A37051C02341}" type="presParOf" srcId="{004206B7-791D-4F90-A961-0AFA63E811A5}" destId="{AEB508CF-DBD0-45CC-8646-49F567A394DE}" srcOrd="3" destOrd="0" presId="urn:microsoft.com/office/officeart/2005/8/layout/vList2"/>
    <dgm:cxn modelId="{BEDBC15F-4240-41D5-A861-9E340F7A9EE1}" type="presParOf" srcId="{004206B7-791D-4F90-A961-0AFA63E811A5}" destId="{4E64572D-69B6-4D42-BE8A-ED02FB034BA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D94C3881-A06C-4A80-AE2F-7A6674C827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8C8812-76C5-4C5C-A0AE-60CFDF0E6312}">
      <dgm:prSet/>
      <dgm:spPr/>
      <dgm:t>
        <a:bodyPr/>
        <a:lstStyle/>
        <a:p>
          <a:r>
            <a:rPr lang="en-US" dirty="0" err="1"/>
            <a:t>Được</a:t>
          </a:r>
          <a:r>
            <a:rPr lang="en-US" dirty="0"/>
            <a:t> </a:t>
          </a:r>
          <a:r>
            <a:rPr lang="en-US" dirty="0" err="1"/>
            <a:t>đưa</a:t>
          </a:r>
          <a:r>
            <a:rPr lang="en-US" dirty="0"/>
            <a:t> </a:t>
          </a:r>
          <a:r>
            <a:rPr lang="en-US" dirty="0" err="1"/>
            <a:t>ra</a:t>
          </a:r>
          <a:r>
            <a:rPr lang="en-US" dirty="0"/>
            <a:t> </a:t>
          </a:r>
          <a:r>
            <a:rPr lang="en-US" dirty="0" err="1"/>
            <a:t>như</a:t>
          </a:r>
          <a:r>
            <a:rPr lang="en-US" dirty="0"/>
            <a:t> </a:t>
          </a:r>
          <a:r>
            <a:rPr lang="en-US" dirty="0" err="1"/>
            <a:t>một</a:t>
          </a:r>
          <a:r>
            <a:rPr lang="en-US" dirty="0"/>
            <a:t> </a:t>
          </a:r>
          <a:r>
            <a:rPr lang="en-US" dirty="0" err="1"/>
            <a:t>kết</a:t>
          </a:r>
          <a:r>
            <a:rPr lang="en-US" dirty="0"/>
            <a:t> </a:t>
          </a:r>
          <a:r>
            <a:rPr lang="en-US" dirty="0" err="1"/>
            <a:t>quả</a:t>
          </a:r>
          <a:r>
            <a:rPr lang="en-US" dirty="0"/>
            <a:t> </a:t>
          </a:r>
          <a:r>
            <a:rPr lang="en-US" dirty="0" err="1"/>
            <a:t>trực</a:t>
          </a:r>
          <a:r>
            <a:rPr lang="en-US" dirty="0"/>
            <a:t> </a:t>
          </a:r>
          <a:r>
            <a:rPr lang="en-US" dirty="0" err="1"/>
            <a:t>tiếp</a:t>
          </a:r>
          <a:r>
            <a:rPr lang="en-US" dirty="0"/>
            <a:t> </a:t>
          </a:r>
          <a:r>
            <a:rPr lang="en-US" dirty="0" err="1"/>
            <a:t>của</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ngày</a:t>
          </a:r>
          <a:r>
            <a:rPr lang="en-US" dirty="0"/>
            <a:t> 11 </a:t>
          </a:r>
          <a:r>
            <a:rPr lang="en-US" dirty="0" err="1"/>
            <a:t>tháng</a:t>
          </a:r>
          <a:r>
            <a:rPr lang="en-US" dirty="0"/>
            <a:t> 9 </a:t>
          </a:r>
          <a:r>
            <a:rPr lang="en-US" dirty="0" err="1"/>
            <a:t>năm</a:t>
          </a:r>
          <a:r>
            <a:rPr lang="en-US" dirty="0"/>
            <a:t> 2001, </a:t>
          </a:r>
          <a:r>
            <a:rPr lang="en-US" dirty="0" err="1"/>
            <a:t>Đạo</a:t>
          </a:r>
          <a:r>
            <a:rPr lang="en-US" dirty="0"/>
            <a:t> </a:t>
          </a:r>
          <a:r>
            <a:rPr lang="en-US" dirty="0" err="1"/>
            <a:t>luật</a:t>
          </a:r>
          <a:r>
            <a:rPr lang="en-US" dirty="0"/>
            <a:t> </a:t>
          </a:r>
          <a:r>
            <a:rPr lang="en-US" dirty="0" err="1"/>
            <a:t>Yêu</a:t>
          </a:r>
          <a:r>
            <a:rPr lang="en-US" dirty="0"/>
            <a:t> </a:t>
          </a:r>
          <a:r>
            <a:rPr lang="en-US" dirty="0" err="1"/>
            <a:t>nước</a:t>
          </a:r>
          <a:r>
            <a:rPr lang="en-US" dirty="0"/>
            <a:t> </a:t>
          </a:r>
          <a:r>
            <a:rPr lang="en-US" dirty="0" err="1"/>
            <a:t>của</a:t>
          </a:r>
          <a:r>
            <a:rPr lang="en-US" dirty="0"/>
            <a:t> </a:t>
          </a:r>
          <a:r>
            <a:rPr lang="en-US" dirty="0" err="1"/>
            <a:t>Hoa</a:t>
          </a:r>
          <a:r>
            <a:rPr lang="en-US" dirty="0"/>
            <a:t> </a:t>
          </a:r>
          <a:r>
            <a:rPr lang="en-US" dirty="0" err="1"/>
            <a:t>Kỳ</a:t>
          </a:r>
          <a:r>
            <a:rPr lang="en-US" dirty="0"/>
            <a:t> </a:t>
          </a:r>
          <a:r>
            <a:rPr lang="en-US" dirty="0" err="1"/>
            <a:t>đã</a:t>
          </a:r>
          <a:r>
            <a:rPr lang="en-US" dirty="0"/>
            <a:t> </a:t>
          </a:r>
          <a:r>
            <a:rPr lang="en-US" dirty="0" err="1"/>
            <a:t>có</a:t>
          </a:r>
          <a:r>
            <a:rPr lang="en-US" dirty="0"/>
            <a:t> </a:t>
          </a:r>
          <a:r>
            <a:rPr lang="en-US" dirty="0" err="1"/>
            <a:t>tác</a:t>
          </a:r>
          <a:r>
            <a:rPr lang="en-US" dirty="0"/>
            <a:t> </a:t>
          </a:r>
          <a:r>
            <a:rPr lang="en-US" dirty="0" err="1"/>
            <a:t>động</a:t>
          </a:r>
          <a:r>
            <a:rPr lang="en-US" dirty="0"/>
            <a:t> </a:t>
          </a:r>
          <a:r>
            <a:rPr lang="en-US" dirty="0" err="1"/>
            <a:t>rất</a:t>
          </a:r>
          <a:r>
            <a:rPr lang="en-US" dirty="0"/>
            <a:t> </a:t>
          </a:r>
          <a:r>
            <a:rPr lang="en-US" dirty="0" err="1"/>
            <a:t>lớn</a:t>
          </a:r>
          <a:r>
            <a:rPr lang="en-US" dirty="0"/>
            <a:t> </a:t>
          </a:r>
          <a:r>
            <a:rPr lang="en-US" dirty="0" err="1"/>
            <a:t>đến</a:t>
          </a:r>
          <a:r>
            <a:rPr lang="en-US" dirty="0"/>
            <a:t> </a:t>
          </a:r>
          <a:r>
            <a:rPr lang="en-US" dirty="0" err="1"/>
            <a:t>cách</a:t>
          </a:r>
          <a:r>
            <a:rPr lang="en-US" dirty="0"/>
            <a:t> </a:t>
          </a:r>
          <a:r>
            <a:rPr lang="en-US" dirty="0" err="1"/>
            <a:t>các</a:t>
          </a:r>
          <a:r>
            <a:rPr lang="en-US" dirty="0"/>
            <a:t> </a:t>
          </a:r>
          <a:r>
            <a:rPr lang="en-US" dirty="0" err="1"/>
            <a:t>cơ</a:t>
          </a:r>
          <a:r>
            <a:rPr lang="en-US" dirty="0"/>
            <a:t> </a:t>
          </a:r>
          <a:r>
            <a:rPr lang="en-US" dirty="0" err="1"/>
            <a:t>quan</a:t>
          </a:r>
          <a:r>
            <a:rPr lang="en-US" dirty="0"/>
            <a:t> </a:t>
          </a:r>
          <a:r>
            <a:rPr lang="en-US" dirty="0" err="1"/>
            <a:t>chính</a:t>
          </a:r>
          <a:r>
            <a:rPr lang="en-US" dirty="0"/>
            <a:t> </a:t>
          </a:r>
          <a:r>
            <a:rPr lang="en-US" dirty="0" err="1"/>
            <a:t>phủ</a:t>
          </a:r>
          <a:r>
            <a:rPr lang="en-US" dirty="0"/>
            <a:t> </a:t>
          </a:r>
          <a:r>
            <a:rPr lang="en-US" dirty="0" err="1"/>
            <a:t>có</a:t>
          </a:r>
          <a:r>
            <a:rPr lang="en-US" dirty="0"/>
            <a:t> </a:t>
          </a:r>
          <a:r>
            <a:rPr lang="en-US" dirty="0" err="1"/>
            <a:t>thể</a:t>
          </a:r>
          <a:r>
            <a:rPr lang="en-US" dirty="0"/>
            <a:t> </a:t>
          </a:r>
          <a:r>
            <a:rPr lang="en-US" dirty="0" err="1"/>
            <a:t>thu</a:t>
          </a:r>
          <a:r>
            <a:rPr lang="en-US" dirty="0"/>
            <a:t> </a:t>
          </a:r>
          <a:r>
            <a:rPr lang="en-US" dirty="0" err="1"/>
            <a:t>thập</a:t>
          </a:r>
          <a:r>
            <a:rPr lang="en-US" dirty="0"/>
            <a:t> </a:t>
          </a:r>
          <a:r>
            <a:rPr lang="en-US" dirty="0" err="1"/>
            <a:t>thông</a:t>
          </a:r>
          <a:r>
            <a:rPr lang="en-US" dirty="0"/>
            <a:t> tin </a:t>
          </a:r>
          <a:r>
            <a:rPr lang="en-US" dirty="0" err="1"/>
            <a:t>về</a:t>
          </a:r>
          <a:r>
            <a:rPr lang="en-US" dirty="0"/>
            <a:t> </a:t>
          </a:r>
          <a:r>
            <a:rPr lang="en-US" dirty="0" err="1"/>
            <a:t>các</a:t>
          </a:r>
          <a:r>
            <a:rPr lang="en-US" dirty="0"/>
            <a:t> </a:t>
          </a:r>
          <a:r>
            <a:rPr lang="en-US" dirty="0" err="1"/>
            <a:t>cá</a:t>
          </a:r>
          <a:r>
            <a:rPr lang="en-US" dirty="0"/>
            <a:t> </a:t>
          </a:r>
          <a:r>
            <a:rPr lang="en-US" dirty="0" err="1"/>
            <a:t>nhân</a:t>
          </a:r>
          <a:r>
            <a:rPr lang="en-US" dirty="0"/>
            <a:t>.</a:t>
          </a:r>
        </a:p>
      </dgm:t>
    </dgm:pt>
    <dgm:pt modelId="{9861CB3A-1660-4A39-A540-4C81C3833959}" type="parTrans" cxnId="{9BF8EEC9-73D5-457C-A031-4B47C18FF01B}">
      <dgm:prSet/>
      <dgm:spPr/>
      <dgm:t>
        <a:bodyPr/>
        <a:lstStyle/>
        <a:p>
          <a:endParaRPr lang="en-US"/>
        </a:p>
      </dgm:t>
    </dgm:pt>
    <dgm:pt modelId="{32C17044-6747-40FF-8E7B-3554BD776B07}" type="sibTrans" cxnId="{9BF8EEC9-73D5-457C-A031-4B47C18FF01B}">
      <dgm:prSet/>
      <dgm:spPr/>
      <dgm:t>
        <a:bodyPr/>
        <a:lstStyle/>
        <a:p>
          <a:endParaRPr lang="en-US"/>
        </a:p>
      </dgm:t>
    </dgm:pt>
    <dgm:pt modelId="{9815D188-9062-4332-AE10-9A948C9DDFF9}">
      <dgm:prSet/>
      <dgm:spPr/>
      <dgm:t>
        <a:bodyPr/>
        <a:lstStyle/>
        <a:p>
          <a:pPr>
            <a:buFontTx/>
            <a:buChar char="-"/>
          </a:pPr>
          <a:r>
            <a:rPr lang="en-US" dirty="0" err="1"/>
            <a:t>Giờ</a:t>
          </a:r>
          <a:r>
            <a:rPr lang="en-US" dirty="0"/>
            <a:t> </a:t>
          </a:r>
          <a:r>
            <a:rPr lang="en-US" dirty="0" err="1"/>
            <a:t>đây</a:t>
          </a:r>
          <a:r>
            <a:rPr lang="en-US" dirty="0"/>
            <a:t>, </a:t>
          </a:r>
          <a:r>
            <a:rPr lang="en-US" dirty="0" err="1"/>
            <a:t>các</a:t>
          </a:r>
          <a:r>
            <a:rPr lang="en-US" dirty="0"/>
            <a:t> </a:t>
          </a:r>
          <a:r>
            <a:rPr lang="en-US" dirty="0" err="1"/>
            <a:t>đơn</a:t>
          </a:r>
          <a:r>
            <a:rPr lang="en-US" dirty="0"/>
            <a:t> </a:t>
          </a:r>
          <a:r>
            <a:rPr lang="en-US" dirty="0" err="1"/>
            <a:t>đặt</a:t>
          </a:r>
          <a:r>
            <a:rPr lang="en-US" dirty="0"/>
            <a:t> </a:t>
          </a:r>
          <a:r>
            <a:rPr lang="en-US" dirty="0" err="1"/>
            <a:t>hàng</a:t>
          </a:r>
          <a:r>
            <a:rPr lang="en-US" dirty="0"/>
            <a:t> Wiretap </a:t>
          </a:r>
          <a:r>
            <a:rPr lang="en-US" dirty="0" err="1"/>
            <a:t>có</a:t>
          </a:r>
          <a:r>
            <a:rPr lang="en-US" dirty="0"/>
            <a:t> </a:t>
          </a:r>
          <a:r>
            <a:rPr lang="en-US" dirty="0" err="1"/>
            <a:t>thể</a:t>
          </a:r>
          <a:r>
            <a:rPr lang="en-US" dirty="0"/>
            <a:t> </a:t>
          </a:r>
          <a:r>
            <a:rPr lang="en-US" dirty="0" err="1"/>
            <a:t>được</a:t>
          </a:r>
          <a:r>
            <a:rPr lang="en-US" dirty="0"/>
            <a:t> </a:t>
          </a:r>
          <a:r>
            <a:rPr lang="en-US" dirty="0" err="1"/>
            <a:t>nhận</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a:t>
          </a:r>
          <a:r>
            <a:rPr lang="en-US" dirty="0" err="1"/>
            <a:t>người</a:t>
          </a:r>
          <a:r>
            <a:rPr lang="en-US" dirty="0"/>
            <a:t> </a:t>
          </a:r>
          <a:r>
            <a:rPr lang="en-US" dirty="0" err="1"/>
            <a:t>thay</a:t>
          </a:r>
          <a:r>
            <a:rPr lang="en-US" dirty="0"/>
            <a:t> </a:t>
          </a:r>
          <a:r>
            <a:rPr lang="en-US" dirty="0" err="1"/>
            <a:t>vì</a:t>
          </a:r>
          <a:r>
            <a:rPr lang="en-US" dirty="0"/>
            <a:t> </a:t>
          </a:r>
          <a:r>
            <a:rPr lang="en-US" dirty="0" err="1"/>
            <a:t>các</a:t>
          </a:r>
          <a:r>
            <a:rPr lang="en-US" dirty="0"/>
            <a:t> </a:t>
          </a:r>
          <a:r>
            <a:rPr lang="en-US" dirty="0" err="1"/>
            <a:t>mạch</a:t>
          </a:r>
          <a:r>
            <a:rPr lang="en-US" dirty="0"/>
            <a:t> </a:t>
          </a:r>
          <a:r>
            <a:rPr lang="en-US" dirty="0" err="1"/>
            <a:t>riêng</a:t>
          </a:r>
          <a:r>
            <a:rPr lang="en-US" dirty="0"/>
            <a:t> </a:t>
          </a:r>
          <a:r>
            <a:rPr lang="en-US" dirty="0" err="1"/>
            <a:t>lẻ</a:t>
          </a:r>
          <a:r>
            <a:rPr lang="en-US" dirty="0"/>
            <a:t>.</a:t>
          </a:r>
        </a:p>
      </dgm:t>
    </dgm:pt>
    <dgm:pt modelId="{5BC4B4C7-4E74-4937-976A-4E7480E03F1E}" type="parTrans" cxnId="{5D7E0ADC-E2D5-4C53-B276-8BA14FEC56AD}">
      <dgm:prSet/>
      <dgm:spPr/>
      <dgm:t>
        <a:bodyPr/>
        <a:lstStyle/>
        <a:p>
          <a:endParaRPr lang="en-US"/>
        </a:p>
      </dgm:t>
    </dgm:pt>
    <dgm:pt modelId="{835E6D51-A195-4C01-9295-EF6484A0B38A}" type="sibTrans" cxnId="{5D7E0ADC-E2D5-4C53-B276-8BA14FEC56AD}">
      <dgm:prSet/>
      <dgm:spPr/>
      <dgm:t>
        <a:bodyPr/>
        <a:lstStyle/>
        <a:p>
          <a:endParaRPr lang="en-US"/>
        </a:p>
      </dgm:t>
    </dgm:pt>
    <dgm:pt modelId="{32103909-AFE2-46F7-8073-E92BA8FE0529}">
      <dgm:prSet/>
      <dgm:spPr/>
      <dgm:t>
        <a:bodyPr/>
        <a:lstStyle/>
        <a:p>
          <a:pPr>
            <a:buFontTx/>
            <a:buChar char="-"/>
          </a:pP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Internet (ISP) </a:t>
          </a:r>
          <a:r>
            <a:rPr lang="en-US" dirty="0" err="1"/>
            <a:t>có</a:t>
          </a:r>
          <a:r>
            <a:rPr lang="en-US" dirty="0"/>
            <a:t> </a:t>
          </a:r>
          <a:r>
            <a:rPr lang="en-US" dirty="0" err="1"/>
            <a:t>thể</a:t>
          </a:r>
          <a:r>
            <a:rPr lang="en-US" dirty="0"/>
            <a:t> </a:t>
          </a:r>
          <a:r>
            <a:rPr lang="en-US" dirty="0" err="1"/>
            <a:t>tự</a:t>
          </a:r>
          <a:r>
            <a:rPr lang="en-US" dirty="0"/>
            <a:t> </a:t>
          </a:r>
          <a:r>
            <a:rPr lang="en-US" dirty="0" err="1"/>
            <a:t>nguyện</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mà</a:t>
          </a:r>
          <a:r>
            <a:rPr lang="en-US" dirty="0"/>
            <a:t> </a:t>
          </a:r>
          <a:r>
            <a:rPr lang="en-US" dirty="0" err="1"/>
            <a:t>họ</a:t>
          </a:r>
          <a:r>
            <a:rPr lang="en-US" dirty="0"/>
            <a:t> tin </a:t>
          </a:r>
          <a:r>
            <a:rPr lang="en-US" dirty="0" err="1"/>
            <a:t>là</a:t>
          </a:r>
          <a:r>
            <a:rPr lang="en-US" dirty="0"/>
            <a:t> </a:t>
          </a:r>
          <a:r>
            <a:rPr lang="en-US" dirty="0" err="1"/>
            <a:t>có</a:t>
          </a:r>
          <a:r>
            <a:rPr lang="en-US" dirty="0"/>
            <a:t> </a:t>
          </a:r>
          <a:r>
            <a:rPr lang="en-US" dirty="0" err="1"/>
            <a:t>tầm</a:t>
          </a:r>
          <a:r>
            <a:rPr lang="en-US" dirty="0"/>
            <a:t> </a:t>
          </a:r>
          <a:r>
            <a:rPr lang="en-US" dirty="0" err="1"/>
            <a:t>quan</a:t>
          </a:r>
          <a:r>
            <a:rPr lang="en-US" dirty="0"/>
            <a:t> </a:t>
          </a:r>
          <a:r>
            <a:rPr lang="en-US" dirty="0" err="1"/>
            <a:t>trọng</a:t>
          </a:r>
          <a:r>
            <a:rPr lang="en-US" dirty="0"/>
            <a:t> </a:t>
          </a:r>
          <a:r>
            <a:rPr lang="en-US" dirty="0" err="1"/>
            <a:t>quốc</a:t>
          </a:r>
          <a:r>
            <a:rPr lang="en-US" dirty="0"/>
            <a:t> </a:t>
          </a:r>
          <a:r>
            <a:rPr lang="en-US" dirty="0" err="1"/>
            <a:t>gia</a:t>
          </a:r>
          <a:r>
            <a:rPr lang="en-US" dirty="0"/>
            <a:t> </a:t>
          </a:r>
          <a:r>
            <a:rPr lang="en-US" dirty="0" err="1"/>
            <a:t>mà</a:t>
          </a:r>
          <a:r>
            <a:rPr lang="en-US" dirty="0"/>
            <a:t> </a:t>
          </a:r>
          <a:r>
            <a:rPr lang="en-US" dirty="0" err="1"/>
            <a:t>không</a:t>
          </a:r>
          <a:r>
            <a:rPr lang="en-US" dirty="0"/>
            <a:t> </a:t>
          </a:r>
          <a:r>
            <a:rPr lang="en-US" dirty="0" err="1"/>
            <a:t>sợ</a:t>
          </a:r>
          <a:r>
            <a:rPr lang="en-US" dirty="0"/>
            <a:t> </a:t>
          </a:r>
          <a:r>
            <a:rPr lang="en-US" dirty="0" err="1"/>
            <a:t>bị</a:t>
          </a:r>
          <a:r>
            <a:rPr lang="en-US" dirty="0"/>
            <a:t> </a:t>
          </a:r>
          <a:r>
            <a:rPr lang="en-US" dirty="0" err="1"/>
            <a:t>truy</a:t>
          </a:r>
          <a:r>
            <a:rPr lang="en-US" dirty="0"/>
            <a:t> </a:t>
          </a:r>
          <a:r>
            <a:rPr lang="en-US" dirty="0" err="1"/>
            <a:t>tố</a:t>
          </a:r>
          <a:r>
            <a:rPr lang="en-US" dirty="0"/>
            <a:t>.</a:t>
          </a:r>
        </a:p>
      </dgm:t>
    </dgm:pt>
    <dgm:pt modelId="{BCEB364E-EC4D-4694-B7AB-D4CFC7EC1135}" type="parTrans" cxnId="{DC47E1A0-97AE-41C7-AF43-7FF188365B99}">
      <dgm:prSet/>
      <dgm:spPr/>
      <dgm:t>
        <a:bodyPr/>
        <a:lstStyle/>
        <a:p>
          <a:endParaRPr lang="en-US"/>
        </a:p>
      </dgm:t>
    </dgm:pt>
    <dgm:pt modelId="{B3F9F02E-4F1C-43ED-99DF-D924F7770203}" type="sibTrans" cxnId="{DC47E1A0-97AE-41C7-AF43-7FF188365B99}">
      <dgm:prSet/>
      <dgm:spPr/>
      <dgm:t>
        <a:bodyPr/>
        <a:lstStyle/>
        <a:p>
          <a:endParaRPr lang="en-US"/>
        </a:p>
      </dgm:t>
    </dgm:pt>
    <dgm:pt modelId="{A64AAFD6-B2E8-45EE-A27D-11BB7F8B4EC3}">
      <dgm:prSet/>
      <dgm:spPr/>
      <dgm:t>
        <a:bodyPr/>
        <a:lstStyle/>
        <a:p>
          <a:pPr>
            <a:buFontTx/>
            <a:buChar char="-"/>
          </a:pPr>
          <a:r>
            <a:rPr lang="en-US" dirty="0"/>
            <a:t>Thông tin </a:t>
          </a:r>
          <a:r>
            <a:rPr lang="en-US" dirty="0" err="1"/>
            <a:t>hộp</a:t>
          </a:r>
          <a:r>
            <a:rPr lang="en-US" dirty="0"/>
            <a:t> </a:t>
          </a:r>
          <a:r>
            <a:rPr lang="en-US" dirty="0" err="1"/>
            <a:t>thư</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lấy</a:t>
          </a:r>
          <a:r>
            <a:rPr lang="en-US" dirty="0"/>
            <a:t> </a:t>
          </a:r>
          <a:r>
            <a:rPr lang="en-US" dirty="0" err="1"/>
            <a:t>bằng</a:t>
          </a:r>
          <a:r>
            <a:rPr lang="en-US" dirty="0"/>
            <a:t> </a:t>
          </a:r>
          <a:r>
            <a:rPr lang="en-US" dirty="0" err="1"/>
            <a:t>trát</a:t>
          </a:r>
          <a:r>
            <a:rPr lang="en-US" dirty="0"/>
            <a:t> </a:t>
          </a:r>
          <a:r>
            <a:rPr lang="en-US" dirty="0" err="1"/>
            <a:t>đòi</a:t>
          </a:r>
          <a:r>
            <a:rPr lang="en-US" dirty="0"/>
            <a:t> </a:t>
          </a:r>
          <a:r>
            <a:rPr lang="en-US" dirty="0" err="1"/>
            <a:t>hầu</a:t>
          </a:r>
          <a:r>
            <a:rPr lang="en-US" dirty="0"/>
            <a:t> </a:t>
          </a:r>
          <a:r>
            <a:rPr lang="en-US" dirty="0" err="1"/>
            <a:t>tòa</a:t>
          </a:r>
          <a:r>
            <a:rPr lang="en-US" dirty="0"/>
            <a:t> </a:t>
          </a:r>
          <a:r>
            <a:rPr lang="en-US" dirty="0" err="1"/>
            <a:t>thay</a:t>
          </a:r>
          <a:r>
            <a:rPr lang="en-US" dirty="0"/>
            <a:t> </a:t>
          </a:r>
          <a:r>
            <a:rPr lang="en-US" dirty="0" err="1"/>
            <a:t>vì</a:t>
          </a:r>
          <a:r>
            <a:rPr lang="en-US" dirty="0"/>
            <a:t> </a:t>
          </a:r>
          <a:r>
            <a:rPr lang="en-US" dirty="0" err="1"/>
            <a:t>lệnh</a:t>
          </a:r>
          <a:r>
            <a:rPr lang="en-US" dirty="0"/>
            <a:t> </a:t>
          </a:r>
          <a:r>
            <a:rPr lang="en-US" dirty="0" err="1"/>
            <a:t>nghe</a:t>
          </a:r>
          <a:r>
            <a:rPr lang="en-US" dirty="0"/>
            <a:t> </a:t>
          </a:r>
          <a:r>
            <a:rPr lang="en-US" dirty="0" err="1"/>
            <a:t>lén</a:t>
          </a:r>
          <a:r>
            <a:rPr lang="en-US" dirty="0"/>
            <a:t>.</a:t>
          </a:r>
        </a:p>
      </dgm:t>
    </dgm:pt>
    <dgm:pt modelId="{AB41DA09-3189-4F44-BF25-AB5E34ABDB28}" type="parTrans" cxnId="{4E3F5A3B-8493-4958-A81D-F778D59F2AF6}">
      <dgm:prSet/>
      <dgm:spPr/>
      <dgm:t>
        <a:bodyPr/>
        <a:lstStyle/>
        <a:p>
          <a:endParaRPr lang="en-US"/>
        </a:p>
      </dgm:t>
    </dgm:pt>
    <dgm:pt modelId="{570219D8-4D22-4CD8-B48D-EEDA85A99605}" type="sibTrans" cxnId="{4E3F5A3B-8493-4958-A81D-F778D59F2AF6}">
      <dgm:prSet/>
      <dgm:spPr/>
      <dgm:t>
        <a:bodyPr/>
        <a:lstStyle/>
        <a:p>
          <a:endParaRPr lang="en-US"/>
        </a:p>
      </dgm:t>
    </dgm:pt>
    <dgm:pt modelId="{42824ED5-E3F6-4A9F-BBB9-2B276A775534}" type="pres">
      <dgm:prSet presAssocID="{D94C3881-A06C-4A80-AE2F-7A6674C8275D}" presName="linear" presStyleCnt="0">
        <dgm:presLayoutVars>
          <dgm:animLvl val="lvl"/>
          <dgm:resizeHandles val="exact"/>
        </dgm:presLayoutVars>
      </dgm:prSet>
      <dgm:spPr/>
    </dgm:pt>
    <dgm:pt modelId="{7B285584-0FBC-4781-8C85-9BC12E2BC817}" type="pres">
      <dgm:prSet presAssocID="{A18C8812-76C5-4C5C-A0AE-60CFDF0E6312}" presName="parentText" presStyleLbl="node1" presStyleIdx="0" presStyleCnt="1">
        <dgm:presLayoutVars>
          <dgm:chMax val="0"/>
          <dgm:bulletEnabled val="1"/>
        </dgm:presLayoutVars>
      </dgm:prSet>
      <dgm:spPr/>
    </dgm:pt>
    <dgm:pt modelId="{F4192B78-37CA-4BA0-A7BF-24E44AE74DFF}" type="pres">
      <dgm:prSet presAssocID="{A18C8812-76C5-4C5C-A0AE-60CFDF0E6312}" presName="childText" presStyleLbl="revTx" presStyleIdx="0" presStyleCnt="1">
        <dgm:presLayoutVars>
          <dgm:bulletEnabled val="1"/>
        </dgm:presLayoutVars>
      </dgm:prSet>
      <dgm:spPr/>
    </dgm:pt>
  </dgm:ptLst>
  <dgm:cxnLst>
    <dgm:cxn modelId="{86326B0E-5139-4FCB-8A1B-57A29C249119}" type="presOf" srcId="{32103909-AFE2-46F7-8073-E92BA8FE0529}" destId="{F4192B78-37CA-4BA0-A7BF-24E44AE74DFF}" srcOrd="0" destOrd="1" presId="urn:microsoft.com/office/officeart/2005/8/layout/vList2"/>
    <dgm:cxn modelId="{FF41CA11-7E1C-48D4-ACC9-E3DFA0B57DF2}" type="presOf" srcId="{D94C3881-A06C-4A80-AE2F-7A6674C8275D}" destId="{42824ED5-E3F6-4A9F-BBB9-2B276A775534}" srcOrd="0" destOrd="0" presId="urn:microsoft.com/office/officeart/2005/8/layout/vList2"/>
    <dgm:cxn modelId="{4E3F5A3B-8493-4958-A81D-F778D59F2AF6}" srcId="{A18C8812-76C5-4C5C-A0AE-60CFDF0E6312}" destId="{A64AAFD6-B2E8-45EE-A27D-11BB7F8B4EC3}" srcOrd="2" destOrd="0" parTransId="{AB41DA09-3189-4F44-BF25-AB5E34ABDB28}" sibTransId="{570219D8-4D22-4CD8-B48D-EEDA85A99605}"/>
    <dgm:cxn modelId="{7359F349-F1FD-4886-B333-76FB56F631E0}" type="presOf" srcId="{A64AAFD6-B2E8-45EE-A27D-11BB7F8B4EC3}" destId="{F4192B78-37CA-4BA0-A7BF-24E44AE74DFF}" srcOrd="0" destOrd="2" presId="urn:microsoft.com/office/officeart/2005/8/layout/vList2"/>
    <dgm:cxn modelId="{C6D9BC7D-CEDD-4779-BA0E-3FA0F1455BE9}" type="presOf" srcId="{9815D188-9062-4332-AE10-9A948C9DDFF9}" destId="{F4192B78-37CA-4BA0-A7BF-24E44AE74DFF}" srcOrd="0" destOrd="0" presId="urn:microsoft.com/office/officeart/2005/8/layout/vList2"/>
    <dgm:cxn modelId="{DC47E1A0-97AE-41C7-AF43-7FF188365B99}" srcId="{A18C8812-76C5-4C5C-A0AE-60CFDF0E6312}" destId="{32103909-AFE2-46F7-8073-E92BA8FE0529}" srcOrd="1" destOrd="0" parTransId="{BCEB364E-EC4D-4694-B7AB-D4CFC7EC1135}" sibTransId="{B3F9F02E-4F1C-43ED-99DF-D924F7770203}"/>
    <dgm:cxn modelId="{9BF8EEC9-73D5-457C-A031-4B47C18FF01B}" srcId="{D94C3881-A06C-4A80-AE2F-7A6674C8275D}" destId="{A18C8812-76C5-4C5C-A0AE-60CFDF0E6312}" srcOrd="0" destOrd="0" parTransId="{9861CB3A-1660-4A39-A540-4C81C3833959}" sibTransId="{32C17044-6747-40FF-8E7B-3554BD776B07}"/>
    <dgm:cxn modelId="{5D7E0ADC-E2D5-4C53-B276-8BA14FEC56AD}" srcId="{A18C8812-76C5-4C5C-A0AE-60CFDF0E6312}" destId="{9815D188-9062-4332-AE10-9A948C9DDFF9}" srcOrd="0" destOrd="0" parTransId="{5BC4B4C7-4E74-4937-976A-4E7480E03F1E}" sibTransId="{835E6D51-A195-4C01-9295-EF6484A0B38A}"/>
    <dgm:cxn modelId="{EB2FA1FF-1888-4A96-9A94-8139A15A23AE}" type="presOf" srcId="{A18C8812-76C5-4C5C-A0AE-60CFDF0E6312}" destId="{7B285584-0FBC-4781-8C85-9BC12E2BC817}" srcOrd="0" destOrd="0" presId="urn:microsoft.com/office/officeart/2005/8/layout/vList2"/>
    <dgm:cxn modelId="{2E2A87EB-8A89-427A-90F3-477B29EB778A}" type="presParOf" srcId="{42824ED5-E3F6-4A9F-BBB9-2B276A775534}" destId="{7B285584-0FBC-4781-8C85-9BC12E2BC817}" srcOrd="0" destOrd="0" presId="urn:microsoft.com/office/officeart/2005/8/layout/vList2"/>
    <dgm:cxn modelId="{C1FFE8DB-9A73-44F0-A46A-6DC34CBD63E8}" type="presParOf" srcId="{42824ED5-E3F6-4A9F-BBB9-2B276A775534}" destId="{F4192B78-37CA-4BA0-A7BF-24E44AE74DF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562E40F-1294-44F2-8C7F-7282906E9F6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1207B43-E4FC-4FC3-B6A3-2553DEE9F7D5}">
      <dgm:prSet/>
      <dgm:spPr/>
      <dgm:t>
        <a:bodyPr/>
        <a:lstStyle/>
        <a:p>
          <a:r>
            <a:rPr lang="en-US"/>
            <a:t>Đạo luật Lạm dụng Máy tính 1990 quy định ba tội hình sự riêng biệt:</a:t>
          </a:r>
        </a:p>
      </dgm:t>
    </dgm:pt>
    <dgm:pt modelId="{883153A0-0636-490E-B6F6-ECFAC38C91EE}" type="parTrans" cxnId="{4DACCFA9-1F6E-4AE4-9262-98D03B43A207}">
      <dgm:prSet/>
      <dgm:spPr/>
      <dgm:t>
        <a:bodyPr/>
        <a:lstStyle/>
        <a:p>
          <a:endParaRPr lang="en-US"/>
        </a:p>
      </dgm:t>
    </dgm:pt>
    <dgm:pt modelId="{70F9E8C2-B592-4FDD-B156-1C8FAF213D1F}" type="sibTrans" cxnId="{4DACCFA9-1F6E-4AE4-9262-98D03B43A207}">
      <dgm:prSet/>
      <dgm:spPr/>
      <dgm:t>
        <a:bodyPr/>
        <a:lstStyle/>
        <a:p>
          <a:endParaRPr lang="en-US"/>
        </a:p>
      </dgm:t>
    </dgm:pt>
    <dgm:pt modelId="{0B421638-03DA-4D73-B3D7-6F0F88B4A75A}">
      <dgm:prSet/>
      <dgm:spPr/>
      <dgm:t>
        <a:bodyPr/>
        <a:lstStyle/>
        <a:p>
          <a:pPr>
            <a:buFontTx/>
            <a:buChar char="-"/>
          </a:pPr>
          <a:r>
            <a:rPr lang="en-US" dirty="0" err="1"/>
            <a:t>Truy</a:t>
          </a:r>
          <a:r>
            <a:rPr lang="en-US" dirty="0"/>
            <a:t> </a:t>
          </a:r>
          <a:r>
            <a:rPr lang="en-US" dirty="0" err="1"/>
            <a:t>cập</a:t>
          </a:r>
          <a:r>
            <a:rPr lang="en-US" dirty="0"/>
            <a:t> </a:t>
          </a:r>
          <a:r>
            <a:rPr lang="en-US" dirty="0" err="1"/>
            <a:t>trái</a:t>
          </a:r>
          <a:r>
            <a:rPr lang="en-US" dirty="0"/>
            <a:t> </a:t>
          </a:r>
          <a:r>
            <a:rPr lang="en-US" dirty="0" err="1"/>
            <a:t>phép</a:t>
          </a:r>
          <a:r>
            <a:rPr lang="en-US" dirty="0"/>
            <a:t> </a:t>
          </a:r>
          <a:r>
            <a:rPr lang="en-US" dirty="0" err="1"/>
            <a:t>vào</a:t>
          </a:r>
          <a:r>
            <a:rPr lang="en-US" dirty="0"/>
            <a:t> </a:t>
          </a:r>
          <a:r>
            <a:rPr lang="en-US" dirty="0" err="1"/>
            <a:t>máy</a:t>
          </a:r>
          <a:r>
            <a:rPr lang="en-US" dirty="0"/>
            <a:t> </a:t>
          </a:r>
          <a:r>
            <a:rPr lang="en-US" dirty="0" err="1"/>
            <a:t>tính</a:t>
          </a:r>
          <a:r>
            <a:rPr lang="en-US" dirty="0"/>
            <a:t>, bao </a:t>
          </a:r>
          <a:r>
            <a:rPr lang="en-US" dirty="0" err="1"/>
            <a:t>gồm</a:t>
          </a:r>
          <a:r>
            <a:rPr lang="en-US" dirty="0"/>
            <a:t> </a:t>
          </a:r>
          <a:r>
            <a:rPr lang="en-US" dirty="0" err="1"/>
            <a:t>cả</a:t>
          </a:r>
          <a:r>
            <a:rPr lang="en-US" dirty="0"/>
            <a:t> </a:t>
          </a:r>
          <a:r>
            <a:rPr lang="en-US" dirty="0" err="1"/>
            <a:t>việc</a:t>
          </a:r>
          <a:r>
            <a:rPr lang="en-US" dirty="0"/>
            <a:t> </a:t>
          </a:r>
          <a:r>
            <a:rPr lang="en-US" dirty="0" err="1"/>
            <a:t>sao</a:t>
          </a:r>
          <a:r>
            <a:rPr lang="en-US" dirty="0"/>
            <a:t> </a:t>
          </a:r>
          <a:r>
            <a:rPr lang="en-US" dirty="0" err="1"/>
            <a:t>chép</a:t>
          </a:r>
          <a:r>
            <a:rPr lang="en-US" dirty="0"/>
            <a:t> </a:t>
          </a:r>
          <a:r>
            <a:rPr lang="en-US" dirty="0" err="1"/>
            <a:t>bất</a:t>
          </a:r>
          <a:r>
            <a:rPr lang="en-US" dirty="0"/>
            <a:t> </a:t>
          </a:r>
          <a:r>
            <a:rPr lang="en-US" dirty="0" err="1"/>
            <a:t>hợp</a:t>
          </a:r>
          <a:r>
            <a:rPr lang="en-US" dirty="0"/>
            <a:t> </a:t>
          </a:r>
          <a:r>
            <a:rPr lang="en-US" dirty="0" err="1"/>
            <a:t>pháp</a:t>
          </a:r>
          <a:r>
            <a:rPr lang="en-US" dirty="0"/>
            <a:t> </a:t>
          </a:r>
          <a:r>
            <a:rPr lang="en-US" dirty="0" err="1"/>
            <a:t>phần</a:t>
          </a:r>
          <a:r>
            <a:rPr lang="en-US" dirty="0"/>
            <a:t> </a:t>
          </a:r>
          <a:r>
            <a:rPr lang="en-US" dirty="0" err="1"/>
            <a:t>mềm</a:t>
          </a:r>
          <a:r>
            <a:rPr lang="en-US" dirty="0"/>
            <a:t> </a:t>
          </a:r>
          <a:r>
            <a:rPr lang="en-US" dirty="0" err="1"/>
            <a:t>được</a:t>
          </a:r>
          <a:r>
            <a:rPr lang="en-US" dirty="0"/>
            <a:t> </a:t>
          </a:r>
          <a:r>
            <a:rPr lang="en-US" dirty="0" err="1"/>
            <a:t>lưu</a:t>
          </a:r>
          <a:r>
            <a:rPr lang="en-US" dirty="0"/>
            <a:t> </a:t>
          </a:r>
          <a:r>
            <a:rPr lang="en-US" dirty="0" err="1"/>
            <a:t>giữ</a:t>
          </a:r>
          <a:r>
            <a:rPr lang="en-US" dirty="0"/>
            <a:t> </a:t>
          </a:r>
          <a:r>
            <a:rPr lang="en-US" dirty="0" err="1"/>
            <a:t>trong</a:t>
          </a:r>
          <a:r>
            <a:rPr lang="en-US" dirty="0"/>
            <a:t> </a:t>
          </a:r>
          <a:r>
            <a:rPr lang="en-US" dirty="0" err="1"/>
            <a:t>bất</a:t>
          </a:r>
          <a:r>
            <a:rPr lang="en-US" dirty="0"/>
            <a:t> </a:t>
          </a:r>
          <a:r>
            <a:rPr lang="en-US" dirty="0" err="1"/>
            <a:t>kỳ</a:t>
          </a:r>
          <a:r>
            <a:rPr lang="en-US" dirty="0"/>
            <a:t> </a:t>
          </a:r>
          <a:r>
            <a:rPr lang="en-US" dirty="0" err="1"/>
            <a:t>máy</a:t>
          </a:r>
          <a:r>
            <a:rPr lang="en-US" dirty="0"/>
            <a:t> </a:t>
          </a:r>
          <a:r>
            <a:rPr lang="en-US" dirty="0" err="1"/>
            <a:t>tính</a:t>
          </a:r>
          <a:r>
            <a:rPr lang="en-US" dirty="0"/>
            <a:t> </a:t>
          </a:r>
          <a:r>
            <a:rPr lang="en-US" dirty="0" err="1"/>
            <a:t>nào</a:t>
          </a:r>
          <a:r>
            <a:rPr lang="en-US" dirty="0"/>
            <a:t>. </a:t>
          </a:r>
          <a:r>
            <a:rPr lang="en-US" dirty="0" err="1"/>
            <a:t>Điều</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dẫn</a:t>
          </a:r>
          <a:r>
            <a:rPr lang="en-US" dirty="0"/>
            <a:t> </a:t>
          </a:r>
          <a:r>
            <a:rPr lang="en-US" dirty="0" err="1"/>
            <a:t>đến</a:t>
          </a:r>
          <a:r>
            <a:rPr lang="en-US" dirty="0"/>
            <a:t> </a:t>
          </a:r>
          <a:r>
            <a:rPr lang="en-US" dirty="0" err="1"/>
            <a:t>hình</a:t>
          </a:r>
          <a:r>
            <a:rPr lang="en-US" dirty="0"/>
            <a:t> </a:t>
          </a:r>
          <a:r>
            <a:rPr lang="en-US" dirty="0" err="1"/>
            <a:t>phạt</a:t>
          </a:r>
          <a:r>
            <a:rPr lang="en-US" dirty="0"/>
            <a:t> </a:t>
          </a:r>
          <a:r>
            <a:rPr lang="en-US" dirty="0" err="1"/>
            <a:t>lên</a:t>
          </a:r>
          <a:r>
            <a:rPr lang="en-US" dirty="0"/>
            <a:t> </a:t>
          </a:r>
          <a:r>
            <a:rPr lang="en-US" dirty="0" err="1"/>
            <a:t>đến</a:t>
          </a:r>
          <a:r>
            <a:rPr lang="en-US" dirty="0"/>
            <a:t> </a:t>
          </a:r>
          <a:r>
            <a:rPr lang="en-US" dirty="0" err="1"/>
            <a:t>sáu</a:t>
          </a:r>
          <a:r>
            <a:rPr lang="en-US" dirty="0"/>
            <a:t> </a:t>
          </a:r>
          <a:r>
            <a:rPr lang="en-US" dirty="0" err="1"/>
            <a:t>tháng</a:t>
          </a:r>
          <a:r>
            <a:rPr lang="en-US" dirty="0"/>
            <a:t> </a:t>
          </a:r>
          <a:r>
            <a:rPr lang="en-US" dirty="0" err="1"/>
            <a:t>tù</a:t>
          </a:r>
          <a:r>
            <a:rPr lang="en-US" dirty="0"/>
            <a:t> </a:t>
          </a:r>
          <a:r>
            <a:rPr lang="en-US" dirty="0" err="1"/>
            <a:t>giam</a:t>
          </a:r>
          <a:r>
            <a:rPr lang="en-US" dirty="0"/>
            <a:t> </a:t>
          </a:r>
          <a:r>
            <a:rPr lang="en-US" dirty="0" err="1"/>
            <a:t>hoặc</a:t>
          </a:r>
          <a:r>
            <a:rPr lang="en-US" dirty="0"/>
            <a:t> </a:t>
          </a:r>
          <a:r>
            <a:rPr lang="en-US" dirty="0" err="1"/>
            <a:t>phạt</a:t>
          </a:r>
          <a:r>
            <a:rPr lang="en-US" dirty="0"/>
            <a:t> </a:t>
          </a:r>
          <a:r>
            <a:rPr lang="en-US" dirty="0" err="1"/>
            <a:t>tiền</a:t>
          </a:r>
          <a:r>
            <a:rPr lang="en-US" dirty="0"/>
            <a:t> </a:t>
          </a:r>
          <a:r>
            <a:rPr lang="en-US" dirty="0" err="1"/>
            <a:t>lên</a:t>
          </a:r>
          <a:r>
            <a:rPr lang="en-US" dirty="0"/>
            <a:t> </a:t>
          </a:r>
          <a:r>
            <a:rPr lang="en-US" dirty="0" err="1"/>
            <a:t>đến</a:t>
          </a:r>
          <a:r>
            <a:rPr lang="en-US" dirty="0"/>
            <a:t> £5000 </a:t>
          </a:r>
          <a:r>
            <a:rPr lang="en-US" dirty="0" err="1"/>
            <a:t>và</a:t>
          </a:r>
          <a:r>
            <a:rPr lang="en-US" dirty="0"/>
            <a:t> </a:t>
          </a:r>
          <a:r>
            <a:rPr lang="en-US" dirty="0" err="1"/>
            <a:t>sẽ</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bởi</a:t>
          </a:r>
          <a:r>
            <a:rPr lang="en-US" dirty="0"/>
            <a:t> </a:t>
          </a:r>
          <a:r>
            <a:rPr lang="en-US" dirty="0" err="1"/>
            <a:t>một</a:t>
          </a:r>
          <a:r>
            <a:rPr lang="en-US" dirty="0"/>
            <a:t> </a:t>
          </a:r>
          <a:r>
            <a:rPr lang="en-US" dirty="0" err="1"/>
            <a:t>thẩm</a:t>
          </a:r>
          <a:r>
            <a:rPr lang="en-US" dirty="0"/>
            <a:t> </a:t>
          </a:r>
          <a:r>
            <a:rPr lang="en-US" dirty="0" err="1"/>
            <a:t>phán</a:t>
          </a:r>
          <a:r>
            <a:rPr lang="en-US" dirty="0"/>
            <a:t>. </a:t>
          </a:r>
          <a:r>
            <a:rPr lang="en-US" dirty="0" err="1"/>
            <a:t>Điều</a:t>
          </a:r>
          <a:r>
            <a:rPr lang="en-US" dirty="0"/>
            <a:t> </a:t>
          </a:r>
          <a:r>
            <a:rPr lang="en-US" dirty="0" err="1"/>
            <a:t>này</a:t>
          </a:r>
          <a:r>
            <a:rPr lang="en-US" dirty="0"/>
            <a:t> bao </a:t>
          </a:r>
          <a:r>
            <a:rPr lang="en-US" dirty="0" err="1"/>
            <a:t>gồm</a:t>
          </a:r>
          <a:r>
            <a:rPr lang="en-US" dirty="0"/>
            <a:t> hack </a:t>
          </a:r>
          <a:r>
            <a:rPr lang="en-US" dirty="0" err="1"/>
            <a:t>sở</a:t>
          </a:r>
          <a:r>
            <a:rPr lang="en-US" dirty="0"/>
            <a:t> </a:t>
          </a:r>
          <a:r>
            <a:rPr lang="en-US" dirty="0" err="1"/>
            <a:t>thích</a:t>
          </a:r>
          <a:r>
            <a:rPr lang="en-US" dirty="0"/>
            <a:t>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là</a:t>
          </a:r>
          <a:r>
            <a:rPr lang="en-US" dirty="0"/>
            <a:t> </a:t>
          </a:r>
          <a:r>
            <a:rPr lang="en-US" dirty="0" err="1"/>
            <a:t>thử</a:t>
          </a:r>
          <a:r>
            <a:rPr lang="en-US" dirty="0"/>
            <a:t> </a:t>
          </a:r>
          <a:r>
            <a:rPr lang="en-US" dirty="0" err="1"/>
            <a:t>nghiệm</a:t>
          </a:r>
          <a:r>
            <a:rPr lang="en-US" dirty="0"/>
            <a:t> </a:t>
          </a:r>
          <a:r>
            <a:rPr lang="en-US" dirty="0" err="1"/>
            <a:t>thâm</a:t>
          </a:r>
          <a:r>
            <a:rPr lang="en-US" dirty="0"/>
            <a:t> </a:t>
          </a:r>
          <a:r>
            <a:rPr lang="en-US" dirty="0" err="1"/>
            <a:t>nhập</a:t>
          </a:r>
          <a:r>
            <a:rPr lang="en-US" dirty="0"/>
            <a:t>.</a:t>
          </a:r>
        </a:p>
      </dgm:t>
    </dgm:pt>
    <dgm:pt modelId="{3A907D97-B14F-4462-B22F-1D2B1B13B068}" type="parTrans" cxnId="{90B8CE16-929A-49B1-B2FB-1E52D4D832C6}">
      <dgm:prSet/>
      <dgm:spPr/>
      <dgm:t>
        <a:bodyPr/>
        <a:lstStyle/>
        <a:p>
          <a:endParaRPr lang="en-US"/>
        </a:p>
      </dgm:t>
    </dgm:pt>
    <dgm:pt modelId="{04B91B50-49B9-4775-A7E2-938ACB0AD701}" type="sibTrans" cxnId="{90B8CE16-929A-49B1-B2FB-1E52D4D832C6}">
      <dgm:prSet/>
      <dgm:spPr/>
      <dgm:t>
        <a:bodyPr/>
        <a:lstStyle/>
        <a:p>
          <a:endParaRPr lang="en-US"/>
        </a:p>
      </dgm:t>
    </dgm:pt>
    <dgm:pt modelId="{93788160-F8EC-4BE7-995C-7D89719B2D68}">
      <dgm:prSet/>
      <dgm:spPr/>
      <dgm:t>
        <a:bodyPr/>
        <a:lstStyle/>
        <a:p>
          <a:pPr>
            <a:buFontTx/>
            <a:buChar char="-"/>
          </a:pPr>
          <a:r>
            <a:rPr lang="en-US" dirty="0" err="1"/>
            <a:t>Truy</a:t>
          </a:r>
          <a:r>
            <a:rPr lang="en-US" dirty="0"/>
            <a:t> </a:t>
          </a:r>
          <a:r>
            <a:rPr lang="en-US" dirty="0" err="1"/>
            <a:t>cập</a:t>
          </a:r>
          <a:r>
            <a:rPr lang="en-US" dirty="0"/>
            <a:t> </a:t>
          </a:r>
          <a:r>
            <a:rPr lang="en-US" dirty="0" err="1"/>
            <a:t>trái</a:t>
          </a:r>
          <a:r>
            <a:rPr lang="en-US" dirty="0"/>
            <a:t> </a:t>
          </a:r>
          <a:r>
            <a:rPr lang="en-US" dirty="0" err="1"/>
            <a:t>phép</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thực</a:t>
          </a:r>
          <a:r>
            <a:rPr lang="en-US" dirty="0"/>
            <a:t> </a:t>
          </a:r>
          <a:r>
            <a:rPr lang="en-US" dirty="0" err="1"/>
            <a:t>hiện</a:t>
          </a:r>
          <a:r>
            <a:rPr lang="en-US" dirty="0"/>
            <a:t> </a:t>
          </a:r>
          <a:r>
            <a:rPr lang="en-US" dirty="0" err="1"/>
            <a:t>hoặc</a:t>
          </a:r>
          <a:r>
            <a:rPr lang="en-US" dirty="0"/>
            <a:t> </a:t>
          </a:r>
          <a:r>
            <a:rPr lang="en-US" dirty="0" err="1"/>
            <a:t>tạo</a:t>
          </a:r>
          <a:r>
            <a:rPr lang="en-US" dirty="0"/>
            <a:t> </a:t>
          </a:r>
          <a:r>
            <a:rPr lang="en-US" dirty="0" err="1"/>
            <a:t>điều</a:t>
          </a:r>
          <a:r>
            <a:rPr lang="en-US" dirty="0"/>
            <a:t> </a:t>
          </a:r>
          <a:r>
            <a:rPr lang="en-US" dirty="0" err="1"/>
            <a:t>kiện</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hành</a:t>
          </a:r>
          <a:r>
            <a:rPr lang="en-US" dirty="0"/>
            <a:t> vi </a:t>
          </a:r>
          <a:r>
            <a:rPr lang="en-US" dirty="0" err="1"/>
            <a:t>phạm</a:t>
          </a:r>
          <a:r>
            <a:rPr lang="en-US" dirty="0"/>
            <a:t> </a:t>
          </a:r>
          <a:r>
            <a:rPr lang="en-US" dirty="0" err="1"/>
            <a:t>tội</a:t>
          </a:r>
          <a:r>
            <a:rPr lang="en-US" dirty="0"/>
            <a:t> </a:t>
          </a:r>
          <a:r>
            <a:rPr lang="en-US" dirty="0" err="1"/>
            <a:t>tiếp</a:t>
          </a:r>
          <a:r>
            <a:rPr lang="en-US" dirty="0"/>
            <a:t> </a:t>
          </a:r>
          <a:r>
            <a:rPr lang="en-US" dirty="0" err="1"/>
            <a:t>theo</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gian</a:t>
          </a:r>
          <a:r>
            <a:rPr lang="en-US" dirty="0"/>
            <a:t> </a:t>
          </a:r>
          <a:r>
            <a:rPr lang="en-US" dirty="0" err="1"/>
            <a:t>lận</a:t>
          </a:r>
          <a:r>
            <a:rPr lang="en-US" dirty="0"/>
            <a:t> </a:t>
          </a:r>
          <a:r>
            <a:rPr lang="en-US" dirty="0" err="1"/>
            <a:t>hoặc</a:t>
          </a:r>
          <a:r>
            <a:rPr lang="en-US" dirty="0"/>
            <a:t> </a:t>
          </a:r>
          <a:r>
            <a:rPr lang="en-US" dirty="0" err="1"/>
            <a:t>trộm</a:t>
          </a:r>
          <a:r>
            <a:rPr lang="en-US" dirty="0"/>
            <a:t> </a:t>
          </a:r>
          <a:r>
            <a:rPr lang="en-US" dirty="0" err="1"/>
            <a:t>cắp</a:t>
          </a:r>
          <a:r>
            <a:rPr lang="en-US" dirty="0"/>
            <a:t>), bao </a:t>
          </a:r>
          <a:r>
            <a:rPr lang="en-US" dirty="0" err="1"/>
            <a:t>gồm</a:t>
          </a:r>
          <a:r>
            <a:rPr lang="en-US" dirty="0"/>
            <a:t> </a:t>
          </a:r>
          <a:r>
            <a:rPr lang="en-US" dirty="0" err="1"/>
            <a:t>các</a:t>
          </a:r>
          <a:r>
            <a:rPr lang="en-US" dirty="0"/>
            <a:t> </a:t>
          </a:r>
          <a:r>
            <a:rPr lang="en-US" dirty="0" err="1"/>
            <a:t>trường</a:t>
          </a:r>
          <a:r>
            <a:rPr lang="en-US" dirty="0"/>
            <a:t> </a:t>
          </a:r>
          <a:r>
            <a:rPr lang="en-US" dirty="0" err="1"/>
            <a:t>hợp</a:t>
          </a:r>
          <a:r>
            <a:rPr lang="en-US" dirty="0"/>
            <a:t> hack </a:t>
          </a:r>
          <a:r>
            <a:rPr lang="en-US" dirty="0" err="1"/>
            <a:t>nghiêm</a:t>
          </a:r>
          <a:r>
            <a:rPr lang="en-US" dirty="0"/>
            <a:t> </a:t>
          </a:r>
          <a:r>
            <a:rPr lang="en-US" dirty="0" err="1"/>
            <a:t>trọng</a:t>
          </a:r>
          <a:r>
            <a:rPr lang="en-US" dirty="0"/>
            <a:t> </a:t>
          </a:r>
          <a:r>
            <a:rPr lang="en-US" dirty="0" err="1"/>
            <a:t>hơn</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phạm</a:t>
          </a:r>
          <a:r>
            <a:rPr lang="en-US" dirty="0"/>
            <a:t> </a:t>
          </a:r>
          <a:r>
            <a:rPr lang="en-US" dirty="0" err="1"/>
            <a:t>tội</a:t>
          </a:r>
          <a:r>
            <a:rPr lang="en-US" dirty="0"/>
            <a:t>. </a:t>
          </a:r>
          <a:r>
            <a:rPr lang="en-US" dirty="0" err="1"/>
            <a:t>Điều</a:t>
          </a:r>
          <a:r>
            <a:rPr lang="en-US" dirty="0"/>
            <a:t> </a:t>
          </a:r>
          <a:r>
            <a:rPr lang="en-US" dirty="0" err="1"/>
            <a:t>này</a:t>
          </a:r>
          <a:r>
            <a:rPr lang="en-US" dirty="0"/>
            <a:t> </a:t>
          </a:r>
          <a:r>
            <a:rPr lang="en-US" dirty="0" err="1"/>
            <a:t>có</a:t>
          </a:r>
          <a:r>
            <a:rPr lang="en-US" dirty="0"/>
            <a:t> </a:t>
          </a:r>
          <a:r>
            <a:rPr lang="en-US" dirty="0" err="1"/>
            <a:t>hình</a:t>
          </a:r>
          <a:r>
            <a:rPr lang="en-US" dirty="0"/>
            <a:t> </a:t>
          </a:r>
          <a:r>
            <a:rPr lang="en-US" dirty="0" err="1"/>
            <a:t>phạt</a:t>
          </a:r>
          <a:r>
            <a:rPr lang="en-US" dirty="0"/>
            <a:t> </a:t>
          </a:r>
          <a:r>
            <a:rPr lang="en-US" dirty="0" err="1"/>
            <a:t>lên</a:t>
          </a:r>
          <a:r>
            <a:rPr lang="en-US" dirty="0"/>
            <a:t> </a:t>
          </a:r>
          <a:r>
            <a:rPr lang="en-US" dirty="0" err="1"/>
            <a:t>đến</a:t>
          </a:r>
          <a:r>
            <a:rPr lang="en-US" dirty="0"/>
            <a:t> </a:t>
          </a:r>
          <a:r>
            <a:rPr lang="en-US" dirty="0" err="1"/>
            <a:t>năm</a:t>
          </a:r>
          <a:r>
            <a:rPr lang="en-US" dirty="0"/>
            <a:t> </a:t>
          </a:r>
          <a:r>
            <a:rPr lang="en-US" dirty="0" err="1"/>
            <a:t>năm</a:t>
          </a:r>
          <a:r>
            <a:rPr lang="en-US" dirty="0"/>
            <a:t> </a:t>
          </a:r>
          <a:r>
            <a:rPr lang="en-US" dirty="0" err="1"/>
            <a:t>tù</a:t>
          </a:r>
          <a:r>
            <a:rPr lang="en-US" dirty="0"/>
            <a:t> </a:t>
          </a:r>
          <a:r>
            <a:rPr lang="en-US" dirty="0" err="1"/>
            <a:t>và</a:t>
          </a:r>
          <a:r>
            <a:rPr lang="en-US" dirty="0"/>
            <a:t> </a:t>
          </a:r>
          <a:r>
            <a:rPr lang="en-US" dirty="0" err="1"/>
            <a:t>phạt</a:t>
          </a:r>
          <a:r>
            <a:rPr lang="en-US" dirty="0"/>
            <a:t> </a:t>
          </a:r>
          <a:r>
            <a:rPr lang="en-US" dirty="0" err="1"/>
            <a:t>tiền</a:t>
          </a:r>
          <a:r>
            <a:rPr lang="en-US" dirty="0"/>
            <a:t> </a:t>
          </a:r>
          <a:r>
            <a:rPr lang="en-US" dirty="0" err="1"/>
            <a:t>không</a:t>
          </a:r>
          <a:r>
            <a:rPr lang="en-US" dirty="0"/>
            <a:t> </a:t>
          </a:r>
          <a:r>
            <a:rPr lang="en-US" dirty="0" err="1"/>
            <a:t>giới</a:t>
          </a:r>
          <a:r>
            <a:rPr lang="en-US" dirty="0"/>
            <a:t> </a:t>
          </a:r>
          <a:r>
            <a:rPr lang="en-US" dirty="0" err="1"/>
            <a:t>hạn</a:t>
          </a:r>
          <a:r>
            <a:rPr lang="en-US" dirty="0"/>
            <a:t>. </a:t>
          </a:r>
          <a:r>
            <a:rPr lang="en-US" dirty="0" err="1"/>
            <a:t>Vì</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tội</a:t>
          </a:r>
          <a:r>
            <a:rPr lang="en-US" dirty="0"/>
            <a:t> </a:t>
          </a:r>
          <a:r>
            <a:rPr lang="en-US" dirty="0" err="1"/>
            <a:t>nghiêm</a:t>
          </a:r>
          <a:r>
            <a:rPr lang="en-US" dirty="0"/>
            <a:t> </a:t>
          </a:r>
          <a:r>
            <a:rPr lang="en-US" dirty="0" err="1"/>
            <a:t>trọng</a:t>
          </a:r>
          <a:r>
            <a:rPr lang="en-US" dirty="0"/>
            <a:t> </a:t>
          </a:r>
          <a:r>
            <a:rPr lang="en-US" dirty="0" err="1"/>
            <a:t>nên</a:t>
          </a:r>
          <a:r>
            <a:rPr lang="en-US" dirty="0"/>
            <a:t> </a:t>
          </a:r>
          <a:r>
            <a:rPr lang="en-US" dirty="0" err="1"/>
            <a:t>sẽ</a:t>
          </a:r>
          <a:r>
            <a:rPr lang="en-US" dirty="0"/>
            <a:t> </a:t>
          </a:r>
          <a:r>
            <a:rPr lang="en-US" dirty="0" err="1"/>
            <a:t>được</a:t>
          </a:r>
          <a:r>
            <a:rPr lang="en-US" dirty="0"/>
            <a:t> </a:t>
          </a:r>
          <a:r>
            <a:rPr lang="en-US" dirty="0" err="1"/>
            <a:t>xét</a:t>
          </a:r>
          <a:r>
            <a:rPr lang="en-US" dirty="0"/>
            <a:t> </a:t>
          </a:r>
          <a:r>
            <a:rPr lang="en-US" dirty="0" err="1"/>
            <a:t>xử</a:t>
          </a:r>
          <a:r>
            <a:rPr lang="en-US" dirty="0"/>
            <a:t> </a:t>
          </a:r>
          <a:r>
            <a:rPr lang="en-US" dirty="0" err="1"/>
            <a:t>bởi</a:t>
          </a:r>
          <a:r>
            <a:rPr lang="en-US" dirty="0"/>
            <a:t> </a:t>
          </a:r>
          <a:r>
            <a:rPr lang="en-US" dirty="0" err="1"/>
            <a:t>bồi</a:t>
          </a:r>
          <a:r>
            <a:rPr lang="en-US" dirty="0"/>
            <a:t> </a:t>
          </a:r>
          <a:r>
            <a:rPr lang="en-US" dirty="0" err="1"/>
            <a:t>thẩm</a:t>
          </a:r>
          <a:r>
            <a:rPr lang="en-US" dirty="0"/>
            <a:t> </a:t>
          </a:r>
          <a:r>
            <a:rPr lang="en-US" dirty="0" err="1"/>
            <a:t>đoàn</a:t>
          </a:r>
          <a:r>
            <a:rPr lang="en-US" dirty="0"/>
            <a:t>.</a:t>
          </a:r>
        </a:p>
      </dgm:t>
    </dgm:pt>
    <dgm:pt modelId="{C3419996-00EB-482F-8CC2-4477358B0187}" type="parTrans" cxnId="{0D30ECC5-2A4A-48DD-B8F9-C1D453A57AC8}">
      <dgm:prSet/>
      <dgm:spPr/>
      <dgm:t>
        <a:bodyPr/>
        <a:lstStyle/>
        <a:p>
          <a:endParaRPr lang="en-US"/>
        </a:p>
      </dgm:t>
    </dgm:pt>
    <dgm:pt modelId="{9AD7F45E-8943-4137-A2C5-41D23A4FAADC}" type="sibTrans" cxnId="{0D30ECC5-2A4A-48DD-B8F9-C1D453A57AC8}">
      <dgm:prSet/>
      <dgm:spPr/>
      <dgm:t>
        <a:bodyPr/>
        <a:lstStyle/>
        <a:p>
          <a:endParaRPr lang="en-US"/>
        </a:p>
      </dgm:t>
    </dgm:pt>
    <dgm:pt modelId="{6206A632-3F69-49EA-A8DB-25C79E72BD56}">
      <dgm:prSet/>
      <dgm:spPr/>
      <dgm:t>
        <a:bodyPr/>
        <a:lstStyle/>
        <a:p>
          <a:pPr>
            <a:buFontTx/>
            <a:buChar char="-"/>
          </a:pPr>
          <a:r>
            <a:rPr lang="en-US" dirty="0" err="1"/>
            <a:t>Sửa</a:t>
          </a:r>
          <a:r>
            <a:rPr lang="en-US" dirty="0"/>
            <a:t> </a:t>
          </a:r>
          <a:r>
            <a:rPr lang="en-US" dirty="0" err="1"/>
            <a:t>đổi</a:t>
          </a:r>
          <a:r>
            <a:rPr lang="en-US" dirty="0"/>
            <a:t> </a:t>
          </a:r>
          <a:r>
            <a:rPr lang="en-US" dirty="0" err="1"/>
            <a:t>trái</a:t>
          </a:r>
          <a:r>
            <a:rPr lang="en-US" dirty="0"/>
            <a:t> </a:t>
          </a:r>
          <a:r>
            <a:rPr lang="en-US" dirty="0" err="1"/>
            <a:t>phép</a:t>
          </a:r>
          <a:r>
            <a:rPr lang="en-US" dirty="0"/>
            <a:t> </a:t>
          </a:r>
          <a:r>
            <a:rPr lang="en-US" dirty="0" err="1"/>
            <a:t>tài</a:t>
          </a:r>
          <a:r>
            <a:rPr lang="en-US" dirty="0"/>
            <a:t> </a:t>
          </a:r>
          <a:r>
            <a:rPr lang="en-US" dirty="0" err="1"/>
            <a:t>liệu</a:t>
          </a:r>
          <a:r>
            <a:rPr lang="en-US" dirty="0"/>
            <a:t> </a:t>
          </a:r>
          <a:r>
            <a:rPr lang="en-US" dirty="0" err="1"/>
            <a:t>máy</a:t>
          </a:r>
          <a:r>
            <a:rPr lang="en-US" dirty="0"/>
            <a:t> </a:t>
          </a:r>
          <a:r>
            <a:rPr lang="en-US" dirty="0" err="1"/>
            <a:t>tính</a:t>
          </a:r>
          <a:r>
            <a:rPr lang="en-US" dirty="0"/>
            <a:t>, bao </a:t>
          </a:r>
          <a:r>
            <a:rPr lang="en-US" dirty="0" err="1"/>
            <a:t>gồm</a:t>
          </a:r>
          <a:r>
            <a:rPr lang="en-US" dirty="0"/>
            <a:t> </a:t>
          </a:r>
          <a:r>
            <a:rPr lang="en-US" dirty="0" err="1"/>
            <a:t>việc</a:t>
          </a:r>
          <a:r>
            <a:rPr lang="en-US" dirty="0"/>
            <a:t> </a:t>
          </a:r>
          <a:r>
            <a:rPr lang="en-US" dirty="0" err="1"/>
            <a:t>cố</a:t>
          </a:r>
          <a:r>
            <a:rPr lang="en-US" dirty="0"/>
            <a:t> ý </a:t>
          </a:r>
          <a:r>
            <a:rPr lang="en-US" dirty="0" err="1"/>
            <a:t>và</a:t>
          </a:r>
          <a:r>
            <a:rPr lang="en-US" dirty="0"/>
            <a:t> </a:t>
          </a:r>
          <a:r>
            <a:rPr lang="en-US" dirty="0" err="1"/>
            <a:t>phá</a:t>
          </a:r>
          <a:r>
            <a:rPr lang="en-US" dirty="0"/>
            <a:t> </a:t>
          </a:r>
          <a:r>
            <a:rPr lang="en-US" dirty="0" err="1"/>
            <a:t>hủy</a:t>
          </a:r>
          <a:r>
            <a:rPr lang="en-US" dirty="0"/>
            <a:t> </a:t>
          </a:r>
          <a:r>
            <a:rPr lang="en-US" dirty="0" err="1"/>
            <a:t>trái</a:t>
          </a:r>
          <a:r>
            <a:rPr lang="en-US" dirty="0"/>
            <a:t> </a:t>
          </a:r>
          <a:r>
            <a:rPr lang="en-US" dirty="0" err="1"/>
            <a:t>phép</a:t>
          </a:r>
          <a:r>
            <a:rPr lang="en-US" dirty="0"/>
            <a:t> </a:t>
          </a:r>
          <a:r>
            <a:rPr lang="en-US" dirty="0" err="1"/>
            <a:t>phần</a:t>
          </a:r>
          <a:r>
            <a:rPr lang="en-US" dirty="0"/>
            <a:t> </a:t>
          </a:r>
          <a:r>
            <a:rPr lang="en-US" dirty="0" err="1"/>
            <a:t>mềm</a:t>
          </a:r>
          <a:r>
            <a:rPr lang="en-US" dirty="0"/>
            <a:t> </a:t>
          </a:r>
          <a:r>
            <a:rPr lang="en-US" dirty="0" err="1"/>
            <a:t>hoặc</a:t>
          </a:r>
          <a:r>
            <a:rPr lang="en-US" dirty="0"/>
            <a:t> </a:t>
          </a:r>
          <a:r>
            <a:rPr lang="en-US" dirty="0" err="1"/>
            <a:t>dữ</a:t>
          </a:r>
          <a:r>
            <a:rPr lang="en-US" dirty="0"/>
            <a:t> </a:t>
          </a:r>
          <a:r>
            <a:rPr lang="en-US" dirty="0" err="1"/>
            <a:t>liệu</a:t>
          </a:r>
          <a:r>
            <a:rPr lang="en-US" dirty="0"/>
            <a:t>; </a:t>
          </a:r>
          <a:r>
            <a:rPr lang="en-US" dirty="0" err="1"/>
            <a:t>việc</a:t>
          </a:r>
          <a:r>
            <a:rPr lang="en-US" dirty="0"/>
            <a:t> </a:t>
          </a:r>
          <a:r>
            <a:rPr lang="en-US" dirty="0" err="1"/>
            <a:t>lưu</a:t>
          </a:r>
          <a:r>
            <a:rPr lang="en-US" dirty="0"/>
            <a:t> </a:t>
          </a:r>
          <a:r>
            <a:rPr lang="en-US" dirty="0" err="1"/>
            <a:t>hành</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bị</a:t>
          </a:r>
          <a:r>
            <a:rPr lang="en-US" dirty="0"/>
            <a:t> </a:t>
          </a:r>
          <a:r>
            <a:rPr lang="en-US" dirty="0" err="1"/>
            <a:t>nhiễm</a:t>
          </a:r>
          <a:r>
            <a:rPr lang="en-US" dirty="0"/>
            <a:t>” </a:t>
          </a:r>
          <a:r>
            <a:rPr lang="en-US" dirty="0" err="1"/>
            <a:t>trực</a:t>
          </a:r>
          <a:r>
            <a:rPr lang="en-US" dirty="0"/>
            <a:t> </a:t>
          </a:r>
          <a:r>
            <a:rPr lang="en-US" dirty="0" err="1"/>
            <a:t>tuyến</a:t>
          </a:r>
          <a:r>
            <a:rPr lang="en-US" dirty="0"/>
            <a:t> (“vi-</a:t>
          </a:r>
          <a:r>
            <a:rPr lang="en-US" dirty="0" err="1"/>
            <a:t>rút</a:t>
          </a:r>
          <a:r>
            <a:rPr lang="en-US" dirty="0"/>
            <a:t>”); </a:t>
          </a:r>
          <a:r>
            <a:rPr lang="en-US" dirty="0" err="1"/>
            <a:t>và</a:t>
          </a:r>
          <a:r>
            <a:rPr lang="en-US" dirty="0"/>
            <a:t> </a:t>
          </a:r>
          <a:r>
            <a:rPr lang="en-US" dirty="0" err="1"/>
            <a:t>việc</a:t>
          </a:r>
          <a:r>
            <a:rPr lang="en-US" dirty="0"/>
            <a:t> </a:t>
          </a:r>
          <a:r>
            <a:rPr lang="en-US" dirty="0" err="1"/>
            <a:t>bổ</a:t>
          </a:r>
          <a:r>
            <a:rPr lang="en-US" dirty="0"/>
            <a:t> sung </a:t>
          </a:r>
          <a:r>
            <a:rPr lang="en-US" dirty="0" err="1"/>
            <a:t>trái</a:t>
          </a:r>
          <a:r>
            <a:rPr lang="en-US" dirty="0"/>
            <a:t> </a:t>
          </a:r>
          <a:r>
            <a:rPr lang="en-US" dirty="0" err="1"/>
            <a:t>phép</a:t>
          </a:r>
          <a:r>
            <a:rPr lang="en-US" dirty="0"/>
            <a:t> </a:t>
          </a:r>
          <a:r>
            <a:rPr lang="en-US" dirty="0" err="1"/>
            <a:t>mật</a:t>
          </a:r>
          <a:r>
            <a:rPr lang="en-US" dirty="0"/>
            <a:t> </a:t>
          </a:r>
          <a:r>
            <a:rPr lang="en-US" dirty="0" err="1"/>
            <a:t>khẩu</a:t>
          </a:r>
          <a:r>
            <a:rPr lang="en-US" dirty="0"/>
            <a:t> </a:t>
          </a:r>
          <a:r>
            <a:rPr lang="en-US" dirty="0" err="1"/>
            <a:t>vào</a:t>
          </a:r>
          <a:r>
            <a:rPr lang="en-US" dirty="0"/>
            <a:t> </a:t>
          </a:r>
          <a:r>
            <a:rPr lang="en-US" dirty="0" err="1"/>
            <a:t>tệp</a:t>
          </a:r>
          <a:r>
            <a:rPr lang="en-US" dirty="0"/>
            <a:t> </a:t>
          </a:r>
          <a:r>
            <a:rPr lang="en-US" dirty="0" err="1"/>
            <a:t>dữ</a:t>
          </a:r>
          <a:r>
            <a:rPr lang="en-US" dirty="0"/>
            <a:t> </a:t>
          </a:r>
          <a:r>
            <a:rPr lang="en-US" dirty="0" err="1"/>
            <a:t>liệu</a:t>
          </a:r>
          <a:r>
            <a:rPr lang="en-US" dirty="0"/>
            <a:t> (“vi </a:t>
          </a:r>
          <a:r>
            <a:rPr lang="en-US" dirty="0" err="1"/>
            <a:t>rút</a:t>
          </a:r>
          <a:r>
            <a:rPr lang="en-US" dirty="0"/>
            <a:t> </a:t>
          </a:r>
          <a:r>
            <a:rPr lang="en-US" dirty="0" err="1"/>
            <a:t>tiền</a:t>
          </a:r>
          <a:r>
            <a:rPr lang="en-US" dirty="0"/>
            <a:t> </a:t>
          </a:r>
          <a:r>
            <a:rPr lang="en-US" dirty="0" err="1"/>
            <a:t>điện</a:t>
          </a:r>
          <a:r>
            <a:rPr lang="en-US" dirty="0"/>
            <a:t> </a:t>
          </a:r>
          <a:r>
            <a:rPr lang="en-US" dirty="0" err="1"/>
            <a:t>tử</a:t>
          </a:r>
          <a:r>
            <a:rPr lang="en-US" dirty="0"/>
            <a:t>”). </a:t>
          </a:r>
          <a:r>
            <a:rPr lang="en-US" dirty="0" err="1"/>
            <a:t>Hành</a:t>
          </a:r>
          <a:r>
            <a:rPr lang="en-US" dirty="0"/>
            <a:t> vi </a:t>
          </a:r>
          <a:r>
            <a:rPr lang="en-US" dirty="0" err="1"/>
            <a:t>phạm</a:t>
          </a:r>
          <a:r>
            <a:rPr lang="en-US" dirty="0"/>
            <a:t> </a:t>
          </a:r>
          <a:r>
            <a:rPr lang="en-US" dirty="0" err="1"/>
            <a:t>tội</a:t>
          </a:r>
          <a:r>
            <a:rPr lang="en-US" dirty="0"/>
            <a:t> </a:t>
          </a:r>
          <a:r>
            <a:rPr lang="en-US" dirty="0" err="1"/>
            <a:t>này</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phạt</a:t>
          </a:r>
          <a:r>
            <a:rPr lang="en-US" dirty="0"/>
            <a:t> </a:t>
          </a:r>
          <a:r>
            <a:rPr lang="en-US" dirty="0" err="1"/>
            <a:t>tù</a:t>
          </a:r>
          <a:r>
            <a:rPr lang="en-US" dirty="0"/>
            <a:t> </a:t>
          </a:r>
          <a:r>
            <a:rPr lang="en-US" dirty="0" err="1"/>
            <a:t>tới</a:t>
          </a:r>
          <a:r>
            <a:rPr lang="en-US" dirty="0"/>
            <a:t> 5 </a:t>
          </a:r>
          <a:r>
            <a:rPr lang="en-US" dirty="0" err="1"/>
            <a:t>năm</a:t>
          </a:r>
          <a:r>
            <a:rPr lang="en-US" dirty="0"/>
            <a:t> </a:t>
          </a:r>
          <a:r>
            <a:rPr lang="en-US" dirty="0" err="1"/>
            <a:t>và</a:t>
          </a:r>
          <a:r>
            <a:rPr lang="en-US" dirty="0"/>
            <a:t> </a:t>
          </a:r>
          <a:r>
            <a:rPr lang="en-US" dirty="0" err="1"/>
            <a:t>phạt</a:t>
          </a:r>
          <a:r>
            <a:rPr lang="en-US" dirty="0"/>
            <a:t> </a:t>
          </a:r>
          <a:r>
            <a:rPr lang="en-US" dirty="0" err="1"/>
            <a:t>tiền</a:t>
          </a:r>
          <a:r>
            <a:rPr lang="en-US" dirty="0"/>
            <a:t> </a:t>
          </a:r>
          <a:r>
            <a:rPr lang="en-US" dirty="0" err="1"/>
            <a:t>không</a:t>
          </a:r>
          <a:r>
            <a:rPr lang="en-US" dirty="0"/>
            <a:t> </a:t>
          </a:r>
          <a:r>
            <a:rPr lang="en-US" dirty="0" err="1"/>
            <a:t>giới</a:t>
          </a:r>
          <a:r>
            <a:rPr lang="en-US" dirty="0"/>
            <a:t> </a:t>
          </a:r>
          <a:r>
            <a:rPr lang="en-US" dirty="0" err="1"/>
            <a:t>hạn</a:t>
          </a:r>
          <a:r>
            <a:rPr lang="en-US" dirty="0"/>
            <a:t>. </a:t>
          </a:r>
          <a:r>
            <a:rPr lang="en-US" dirty="0" err="1"/>
            <a:t>Đây</a:t>
          </a:r>
          <a:r>
            <a:rPr lang="en-US" dirty="0"/>
            <a:t> </a:t>
          </a:r>
          <a:r>
            <a:rPr lang="en-US" dirty="0" err="1"/>
            <a:t>cũng</a:t>
          </a:r>
          <a:r>
            <a:rPr lang="en-US" dirty="0"/>
            <a:t> </a:t>
          </a:r>
          <a:r>
            <a:rPr lang="en-US" dirty="0" err="1"/>
            <a:t>là</a:t>
          </a:r>
          <a:r>
            <a:rPr lang="en-US" dirty="0"/>
            <a:t> </a:t>
          </a:r>
          <a:r>
            <a:rPr lang="en-US" dirty="0" err="1"/>
            <a:t>một</a:t>
          </a:r>
          <a:r>
            <a:rPr lang="en-US" dirty="0"/>
            <a:t> </a:t>
          </a:r>
          <a:r>
            <a:rPr lang="en-US" dirty="0" err="1"/>
            <a:t>hành</a:t>
          </a:r>
          <a:r>
            <a:rPr lang="en-US" dirty="0"/>
            <a:t> vi </a:t>
          </a:r>
          <a:r>
            <a:rPr lang="en-US" dirty="0" err="1"/>
            <a:t>phạm</a:t>
          </a:r>
          <a:r>
            <a:rPr lang="en-US" dirty="0"/>
            <a:t> </a:t>
          </a:r>
          <a:r>
            <a:rPr lang="en-US" dirty="0" err="1"/>
            <a:t>tội</a:t>
          </a:r>
          <a:r>
            <a:rPr lang="en-US" dirty="0"/>
            <a:t> </a:t>
          </a:r>
          <a:r>
            <a:rPr lang="en-US" dirty="0" err="1"/>
            <a:t>nghiêm</a:t>
          </a:r>
          <a:r>
            <a:rPr lang="en-US" dirty="0"/>
            <a:t> </a:t>
          </a:r>
          <a:r>
            <a:rPr lang="en-US" dirty="0" err="1"/>
            <a:t>trọng</a:t>
          </a:r>
          <a:r>
            <a:rPr lang="en-US" dirty="0"/>
            <a:t>, </a:t>
          </a:r>
          <a:r>
            <a:rPr lang="en-US" dirty="0" err="1"/>
            <a:t>vì</a:t>
          </a:r>
          <a:r>
            <a:rPr lang="en-US" dirty="0"/>
            <a:t> </a:t>
          </a:r>
          <a:r>
            <a:rPr lang="en-US" dirty="0" err="1"/>
            <a:t>vậy</a:t>
          </a:r>
          <a:r>
            <a:rPr lang="en-US" dirty="0"/>
            <a:t> </a:t>
          </a:r>
          <a:r>
            <a:rPr lang="en-US" dirty="0" err="1"/>
            <a:t>nó</a:t>
          </a:r>
          <a:r>
            <a:rPr lang="en-US" dirty="0"/>
            <a:t> </a:t>
          </a:r>
          <a:r>
            <a:rPr lang="en-US" dirty="0" err="1"/>
            <a:t>cũng</a:t>
          </a:r>
          <a:r>
            <a:rPr lang="en-US" dirty="0"/>
            <a:t> </a:t>
          </a:r>
          <a:r>
            <a:rPr lang="en-US" dirty="0" err="1"/>
            <a:t>sẽ</a:t>
          </a:r>
          <a:r>
            <a:rPr lang="en-US" dirty="0"/>
            <a:t> </a:t>
          </a:r>
          <a:r>
            <a:rPr lang="en-US" dirty="0" err="1"/>
            <a:t>được</a:t>
          </a:r>
          <a:r>
            <a:rPr lang="en-US" dirty="0"/>
            <a:t> </a:t>
          </a:r>
          <a:r>
            <a:rPr lang="en-US" dirty="0" err="1"/>
            <a:t>xét</a:t>
          </a:r>
          <a:r>
            <a:rPr lang="en-US" dirty="0"/>
            <a:t> </a:t>
          </a:r>
          <a:r>
            <a:rPr lang="en-US" dirty="0" err="1"/>
            <a:t>xử</a:t>
          </a:r>
          <a:r>
            <a:rPr lang="en-US" dirty="0"/>
            <a:t> </a:t>
          </a:r>
          <a:r>
            <a:rPr lang="en-US" dirty="0" err="1"/>
            <a:t>bởi</a:t>
          </a:r>
          <a:r>
            <a:rPr lang="en-US" dirty="0"/>
            <a:t> </a:t>
          </a:r>
          <a:r>
            <a:rPr lang="en-US" dirty="0" err="1"/>
            <a:t>bồi</a:t>
          </a:r>
          <a:r>
            <a:rPr lang="en-US" dirty="0"/>
            <a:t> </a:t>
          </a:r>
          <a:r>
            <a:rPr lang="en-US" dirty="0" err="1"/>
            <a:t>thẩm</a:t>
          </a:r>
          <a:r>
            <a:rPr lang="en-US" dirty="0"/>
            <a:t> </a:t>
          </a:r>
          <a:r>
            <a:rPr lang="en-US" dirty="0" err="1"/>
            <a:t>đoàn</a:t>
          </a:r>
          <a:r>
            <a:rPr lang="en-US" dirty="0"/>
            <a:t>.</a:t>
          </a:r>
        </a:p>
      </dgm:t>
    </dgm:pt>
    <dgm:pt modelId="{1CE219D6-4E59-43F4-A17C-675C8871B444}" type="parTrans" cxnId="{15BDA74B-9BE4-45CC-B068-4A9828CC51B0}">
      <dgm:prSet/>
      <dgm:spPr/>
      <dgm:t>
        <a:bodyPr/>
        <a:lstStyle/>
        <a:p>
          <a:endParaRPr lang="en-US"/>
        </a:p>
      </dgm:t>
    </dgm:pt>
    <dgm:pt modelId="{52626021-73FE-408D-87D9-7A0B7F761235}" type="sibTrans" cxnId="{15BDA74B-9BE4-45CC-B068-4A9828CC51B0}">
      <dgm:prSet/>
      <dgm:spPr/>
      <dgm:t>
        <a:bodyPr/>
        <a:lstStyle/>
        <a:p>
          <a:endParaRPr lang="en-US"/>
        </a:p>
      </dgm:t>
    </dgm:pt>
    <dgm:pt modelId="{3D9D8FF1-B1C5-4551-8D8F-F35B3F534638}" type="pres">
      <dgm:prSet presAssocID="{3562E40F-1294-44F2-8C7F-7282906E9F61}" presName="linear" presStyleCnt="0">
        <dgm:presLayoutVars>
          <dgm:dir/>
          <dgm:animLvl val="lvl"/>
          <dgm:resizeHandles val="exact"/>
        </dgm:presLayoutVars>
      </dgm:prSet>
      <dgm:spPr/>
    </dgm:pt>
    <dgm:pt modelId="{7BF8E637-BAC8-45F6-90B1-1B8B7DC7053E}" type="pres">
      <dgm:prSet presAssocID="{B1207B43-E4FC-4FC3-B6A3-2553DEE9F7D5}" presName="parentLin" presStyleCnt="0"/>
      <dgm:spPr/>
    </dgm:pt>
    <dgm:pt modelId="{77B3193D-8EDD-4E3A-AAB1-400E33961739}" type="pres">
      <dgm:prSet presAssocID="{B1207B43-E4FC-4FC3-B6A3-2553DEE9F7D5}" presName="parentLeftMargin" presStyleLbl="node1" presStyleIdx="0" presStyleCnt="1"/>
      <dgm:spPr/>
    </dgm:pt>
    <dgm:pt modelId="{1FF396DE-AD41-4753-AC40-1753C9AD2320}" type="pres">
      <dgm:prSet presAssocID="{B1207B43-E4FC-4FC3-B6A3-2553DEE9F7D5}" presName="parentText" presStyleLbl="node1" presStyleIdx="0" presStyleCnt="1">
        <dgm:presLayoutVars>
          <dgm:chMax val="0"/>
          <dgm:bulletEnabled val="1"/>
        </dgm:presLayoutVars>
      </dgm:prSet>
      <dgm:spPr/>
    </dgm:pt>
    <dgm:pt modelId="{74E4AE07-3A37-45E1-99EB-2E0CECF4653E}" type="pres">
      <dgm:prSet presAssocID="{B1207B43-E4FC-4FC3-B6A3-2553DEE9F7D5}" presName="negativeSpace" presStyleCnt="0"/>
      <dgm:spPr/>
    </dgm:pt>
    <dgm:pt modelId="{C79A0E4F-20C4-44E4-8055-B507FBC79579}" type="pres">
      <dgm:prSet presAssocID="{B1207B43-E4FC-4FC3-B6A3-2553DEE9F7D5}" presName="childText" presStyleLbl="conFgAcc1" presStyleIdx="0" presStyleCnt="1" custLinFactNeighborX="-97" custLinFactNeighborY="4172">
        <dgm:presLayoutVars>
          <dgm:bulletEnabled val="1"/>
        </dgm:presLayoutVars>
      </dgm:prSet>
      <dgm:spPr/>
    </dgm:pt>
  </dgm:ptLst>
  <dgm:cxnLst>
    <dgm:cxn modelId="{0CA88B03-50FE-4C4E-8650-A0AB47734737}" type="presOf" srcId="{0B421638-03DA-4D73-B3D7-6F0F88B4A75A}" destId="{C79A0E4F-20C4-44E4-8055-B507FBC79579}" srcOrd="0" destOrd="0" presId="urn:microsoft.com/office/officeart/2005/8/layout/list1"/>
    <dgm:cxn modelId="{F5565715-6EFE-4B46-B085-3441C09849AD}" type="presOf" srcId="{6206A632-3F69-49EA-A8DB-25C79E72BD56}" destId="{C79A0E4F-20C4-44E4-8055-B507FBC79579}" srcOrd="0" destOrd="2" presId="urn:microsoft.com/office/officeart/2005/8/layout/list1"/>
    <dgm:cxn modelId="{90B8CE16-929A-49B1-B2FB-1E52D4D832C6}" srcId="{B1207B43-E4FC-4FC3-B6A3-2553DEE9F7D5}" destId="{0B421638-03DA-4D73-B3D7-6F0F88B4A75A}" srcOrd="0" destOrd="0" parTransId="{3A907D97-B14F-4462-B22F-1D2B1B13B068}" sibTransId="{04B91B50-49B9-4775-A7E2-938ACB0AD701}"/>
    <dgm:cxn modelId="{7476062C-36D5-4717-BC86-82FB443AAFD9}" type="presOf" srcId="{B1207B43-E4FC-4FC3-B6A3-2553DEE9F7D5}" destId="{77B3193D-8EDD-4E3A-AAB1-400E33961739}" srcOrd="0" destOrd="0" presId="urn:microsoft.com/office/officeart/2005/8/layout/list1"/>
    <dgm:cxn modelId="{F5291968-BD83-4734-B90C-8667045C7577}" type="presOf" srcId="{3562E40F-1294-44F2-8C7F-7282906E9F61}" destId="{3D9D8FF1-B1C5-4551-8D8F-F35B3F534638}" srcOrd="0" destOrd="0" presId="urn:microsoft.com/office/officeart/2005/8/layout/list1"/>
    <dgm:cxn modelId="{15BDA74B-9BE4-45CC-B068-4A9828CC51B0}" srcId="{B1207B43-E4FC-4FC3-B6A3-2553DEE9F7D5}" destId="{6206A632-3F69-49EA-A8DB-25C79E72BD56}" srcOrd="2" destOrd="0" parTransId="{1CE219D6-4E59-43F4-A17C-675C8871B444}" sibTransId="{52626021-73FE-408D-87D9-7A0B7F761235}"/>
    <dgm:cxn modelId="{0C6FD695-7B86-405F-89BC-F8C04EB44B12}" type="presOf" srcId="{B1207B43-E4FC-4FC3-B6A3-2553DEE9F7D5}" destId="{1FF396DE-AD41-4753-AC40-1753C9AD2320}" srcOrd="1" destOrd="0" presId="urn:microsoft.com/office/officeart/2005/8/layout/list1"/>
    <dgm:cxn modelId="{4DACCFA9-1F6E-4AE4-9262-98D03B43A207}" srcId="{3562E40F-1294-44F2-8C7F-7282906E9F61}" destId="{B1207B43-E4FC-4FC3-B6A3-2553DEE9F7D5}" srcOrd="0" destOrd="0" parTransId="{883153A0-0636-490E-B6F6-ECFAC38C91EE}" sibTransId="{70F9E8C2-B592-4FDD-B156-1C8FAF213D1F}"/>
    <dgm:cxn modelId="{D02A63C0-BDA7-4E78-B58A-45FBA32188FF}" type="presOf" srcId="{93788160-F8EC-4BE7-995C-7D89719B2D68}" destId="{C79A0E4F-20C4-44E4-8055-B507FBC79579}" srcOrd="0" destOrd="1" presId="urn:microsoft.com/office/officeart/2005/8/layout/list1"/>
    <dgm:cxn modelId="{0D30ECC5-2A4A-48DD-B8F9-C1D453A57AC8}" srcId="{B1207B43-E4FC-4FC3-B6A3-2553DEE9F7D5}" destId="{93788160-F8EC-4BE7-995C-7D89719B2D68}" srcOrd="1" destOrd="0" parTransId="{C3419996-00EB-482F-8CC2-4477358B0187}" sibTransId="{9AD7F45E-8943-4137-A2C5-41D23A4FAADC}"/>
    <dgm:cxn modelId="{E542EA2C-271A-47E3-B572-1797B34F41DE}" type="presParOf" srcId="{3D9D8FF1-B1C5-4551-8D8F-F35B3F534638}" destId="{7BF8E637-BAC8-45F6-90B1-1B8B7DC7053E}" srcOrd="0" destOrd="0" presId="urn:microsoft.com/office/officeart/2005/8/layout/list1"/>
    <dgm:cxn modelId="{60D87597-622B-45DE-A8C7-BB2634F34426}" type="presParOf" srcId="{7BF8E637-BAC8-45F6-90B1-1B8B7DC7053E}" destId="{77B3193D-8EDD-4E3A-AAB1-400E33961739}" srcOrd="0" destOrd="0" presId="urn:microsoft.com/office/officeart/2005/8/layout/list1"/>
    <dgm:cxn modelId="{80953E98-A02B-4F67-BB86-5CBDCD2CA05E}" type="presParOf" srcId="{7BF8E637-BAC8-45F6-90B1-1B8B7DC7053E}" destId="{1FF396DE-AD41-4753-AC40-1753C9AD2320}" srcOrd="1" destOrd="0" presId="urn:microsoft.com/office/officeart/2005/8/layout/list1"/>
    <dgm:cxn modelId="{BA114455-6AAA-498C-8352-0D3154A425D5}" type="presParOf" srcId="{3D9D8FF1-B1C5-4551-8D8F-F35B3F534638}" destId="{74E4AE07-3A37-45E1-99EB-2E0CECF4653E}" srcOrd="1" destOrd="0" presId="urn:microsoft.com/office/officeart/2005/8/layout/list1"/>
    <dgm:cxn modelId="{898E2432-3323-43A9-B93E-470467320C97}" type="presParOf" srcId="{3D9D8FF1-B1C5-4551-8D8F-F35B3F534638}" destId="{C79A0E4F-20C4-44E4-8055-B507FBC7957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D2442DF5-3A8D-404C-A88E-6FF4BD60810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9643A71A-D02A-4B28-9BD4-D7DA54A18E39}">
      <dgm:prSet/>
      <dgm:spPr/>
      <dgm:t>
        <a:bodyPr/>
        <a:lstStyle/>
        <a:p>
          <a:r>
            <a:rPr lang="en-US"/>
            <a:t>Chính sách bảo mật của bạn phải chứa AUP và được thông báo cho tất cả nhân viên.</a:t>
          </a:r>
        </a:p>
      </dgm:t>
    </dgm:pt>
    <dgm:pt modelId="{5120A87A-CA33-4045-820B-6D9EEC70EF8F}" type="parTrans" cxnId="{1AC5E05E-762B-4EAE-847D-B2828BC801B4}">
      <dgm:prSet/>
      <dgm:spPr/>
      <dgm:t>
        <a:bodyPr/>
        <a:lstStyle/>
        <a:p>
          <a:endParaRPr lang="en-US"/>
        </a:p>
      </dgm:t>
    </dgm:pt>
    <dgm:pt modelId="{B7DA2FF6-63E2-467D-B3E6-2B9C05399595}" type="sibTrans" cxnId="{1AC5E05E-762B-4EAE-847D-B2828BC801B4}">
      <dgm:prSet/>
      <dgm:spPr/>
      <dgm:t>
        <a:bodyPr/>
        <a:lstStyle/>
        <a:p>
          <a:endParaRPr lang="en-US"/>
        </a:p>
      </dgm:t>
    </dgm:pt>
    <dgm:pt modelId="{CA3DCCBB-5032-488A-81DB-A25E568AF83F}">
      <dgm:prSet/>
      <dgm:spPr/>
      <dgm:t>
        <a:bodyPr/>
        <a:lstStyle/>
        <a:p>
          <a:r>
            <a:rPr lang="en-US"/>
            <a:t>Hệ thống của bạn phải chứa các biểu ngữ đăng nhập cho biết quyền truy cập chỉ dành cho nhân viên được ủy quyền và không được chứa “chào mừng”.</a:t>
          </a:r>
        </a:p>
      </dgm:t>
    </dgm:pt>
    <dgm:pt modelId="{A1DC8374-094F-4390-8BB0-2303C97239B9}" type="parTrans" cxnId="{0C99FFD9-5AFE-4411-995E-8F259C51786B}">
      <dgm:prSet/>
      <dgm:spPr/>
      <dgm:t>
        <a:bodyPr/>
        <a:lstStyle/>
        <a:p>
          <a:endParaRPr lang="en-US"/>
        </a:p>
      </dgm:t>
    </dgm:pt>
    <dgm:pt modelId="{6EE52A00-3A75-4E4D-BB09-7B44BE2E1059}" type="sibTrans" cxnId="{0C99FFD9-5AFE-4411-995E-8F259C51786B}">
      <dgm:prSet/>
      <dgm:spPr/>
      <dgm:t>
        <a:bodyPr/>
        <a:lstStyle/>
        <a:p>
          <a:endParaRPr lang="en-US"/>
        </a:p>
      </dgm:t>
    </dgm:pt>
    <dgm:pt modelId="{3FCCEDEF-BC16-41C5-9475-288B90B17D25}">
      <dgm:prSet/>
      <dgm:spPr/>
      <dgm:t>
        <a:bodyPr/>
        <a:lstStyle/>
        <a:p>
          <a:r>
            <a:rPr lang="en-US"/>
            <a:t>Các bài kiểm tra thâm nhập phải được kèm theo các thủ tục giấy tờ thích hợp.</a:t>
          </a:r>
        </a:p>
      </dgm:t>
    </dgm:pt>
    <dgm:pt modelId="{856628A7-936E-4506-917E-C85CC6CB36D1}" type="parTrans" cxnId="{AF66E379-8D85-4088-8BE6-3E1235087489}">
      <dgm:prSet/>
      <dgm:spPr/>
      <dgm:t>
        <a:bodyPr/>
        <a:lstStyle/>
        <a:p>
          <a:endParaRPr lang="en-US"/>
        </a:p>
      </dgm:t>
    </dgm:pt>
    <dgm:pt modelId="{6E33CC65-F9DD-4A68-ABDF-5B0C2C31A29A}" type="sibTrans" cxnId="{AF66E379-8D85-4088-8BE6-3E1235087489}">
      <dgm:prSet/>
      <dgm:spPr/>
      <dgm:t>
        <a:bodyPr/>
        <a:lstStyle/>
        <a:p>
          <a:endParaRPr lang="en-US"/>
        </a:p>
      </dgm:t>
    </dgm:pt>
    <dgm:pt modelId="{F4A538C6-DD4F-480B-8C4E-43E248B13363}" type="pres">
      <dgm:prSet presAssocID="{D2442DF5-3A8D-404C-A88E-6FF4BD608106}" presName="outerComposite" presStyleCnt="0">
        <dgm:presLayoutVars>
          <dgm:chMax val="5"/>
          <dgm:dir/>
          <dgm:resizeHandles val="exact"/>
        </dgm:presLayoutVars>
      </dgm:prSet>
      <dgm:spPr/>
    </dgm:pt>
    <dgm:pt modelId="{C172618C-B7BC-45B3-8DB6-A4E9C090E8C1}" type="pres">
      <dgm:prSet presAssocID="{D2442DF5-3A8D-404C-A88E-6FF4BD608106}" presName="dummyMaxCanvas" presStyleCnt="0">
        <dgm:presLayoutVars/>
      </dgm:prSet>
      <dgm:spPr/>
    </dgm:pt>
    <dgm:pt modelId="{D2A48BDF-759F-480A-80FF-6C3B1D63F8B1}" type="pres">
      <dgm:prSet presAssocID="{D2442DF5-3A8D-404C-A88E-6FF4BD608106}" presName="ThreeNodes_1" presStyleLbl="node1" presStyleIdx="0" presStyleCnt="3" custLinFactNeighborY="776">
        <dgm:presLayoutVars>
          <dgm:bulletEnabled val="1"/>
        </dgm:presLayoutVars>
      </dgm:prSet>
      <dgm:spPr/>
    </dgm:pt>
    <dgm:pt modelId="{73D85B1C-6A9F-4623-B67E-6B2B62C4D8E0}" type="pres">
      <dgm:prSet presAssocID="{D2442DF5-3A8D-404C-A88E-6FF4BD608106}" presName="ThreeNodes_2" presStyleLbl="node1" presStyleIdx="1" presStyleCnt="3">
        <dgm:presLayoutVars>
          <dgm:bulletEnabled val="1"/>
        </dgm:presLayoutVars>
      </dgm:prSet>
      <dgm:spPr/>
    </dgm:pt>
    <dgm:pt modelId="{868229F6-29B9-49F9-9E2D-C7AE9EB8484A}" type="pres">
      <dgm:prSet presAssocID="{D2442DF5-3A8D-404C-A88E-6FF4BD608106}" presName="ThreeNodes_3" presStyleLbl="node1" presStyleIdx="2" presStyleCnt="3">
        <dgm:presLayoutVars>
          <dgm:bulletEnabled val="1"/>
        </dgm:presLayoutVars>
      </dgm:prSet>
      <dgm:spPr/>
    </dgm:pt>
    <dgm:pt modelId="{A8F85EC1-CE28-4B08-8DCA-591C0048B423}" type="pres">
      <dgm:prSet presAssocID="{D2442DF5-3A8D-404C-A88E-6FF4BD608106}" presName="ThreeConn_1-2" presStyleLbl="fgAccFollowNode1" presStyleIdx="0" presStyleCnt="2">
        <dgm:presLayoutVars>
          <dgm:bulletEnabled val="1"/>
        </dgm:presLayoutVars>
      </dgm:prSet>
      <dgm:spPr/>
    </dgm:pt>
    <dgm:pt modelId="{2CDDEF2F-01E5-45F3-8196-7156868F20F2}" type="pres">
      <dgm:prSet presAssocID="{D2442DF5-3A8D-404C-A88E-6FF4BD608106}" presName="ThreeConn_2-3" presStyleLbl="fgAccFollowNode1" presStyleIdx="1" presStyleCnt="2">
        <dgm:presLayoutVars>
          <dgm:bulletEnabled val="1"/>
        </dgm:presLayoutVars>
      </dgm:prSet>
      <dgm:spPr/>
    </dgm:pt>
    <dgm:pt modelId="{5ADD9D11-4393-4EE8-ADC0-46CCA199B1E3}" type="pres">
      <dgm:prSet presAssocID="{D2442DF5-3A8D-404C-A88E-6FF4BD608106}" presName="ThreeNodes_1_text" presStyleLbl="node1" presStyleIdx="2" presStyleCnt="3">
        <dgm:presLayoutVars>
          <dgm:bulletEnabled val="1"/>
        </dgm:presLayoutVars>
      </dgm:prSet>
      <dgm:spPr/>
    </dgm:pt>
    <dgm:pt modelId="{32777677-4A08-47F4-B653-F42FC6AF1797}" type="pres">
      <dgm:prSet presAssocID="{D2442DF5-3A8D-404C-A88E-6FF4BD608106}" presName="ThreeNodes_2_text" presStyleLbl="node1" presStyleIdx="2" presStyleCnt="3">
        <dgm:presLayoutVars>
          <dgm:bulletEnabled val="1"/>
        </dgm:presLayoutVars>
      </dgm:prSet>
      <dgm:spPr/>
    </dgm:pt>
    <dgm:pt modelId="{AFACE6DB-B021-460A-9DF3-85F75783B072}" type="pres">
      <dgm:prSet presAssocID="{D2442DF5-3A8D-404C-A88E-6FF4BD608106}" presName="ThreeNodes_3_text" presStyleLbl="node1" presStyleIdx="2" presStyleCnt="3">
        <dgm:presLayoutVars>
          <dgm:bulletEnabled val="1"/>
        </dgm:presLayoutVars>
      </dgm:prSet>
      <dgm:spPr/>
    </dgm:pt>
  </dgm:ptLst>
  <dgm:cxnLst>
    <dgm:cxn modelId="{1AC5E05E-762B-4EAE-847D-B2828BC801B4}" srcId="{D2442DF5-3A8D-404C-A88E-6FF4BD608106}" destId="{9643A71A-D02A-4B28-9BD4-D7DA54A18E39}" srcOrd="0" destOrd="0" parTransId="{5120A87A-CA33-4045-820B-6D9EEC70EF8F}" sibTransId="{B7DA2FF6-63E2-467D-B3E6-2B9C05399595}"/>
    <dgm:cxn modelId="{B8D92179-657A-4ACA-A4DB-721627D2389F}" type="presOf" srcId="{B7DA2FF6-63E2-467D-B3E6-2B9C05399595}" destId="{A8F85EC1-CE28-4B08-8DCA-591C0048B423}" srcOrd="0" destOrd="0" presId="urn:microsoft.com/office/officeart/2005/8/layout/vProcess5"/>
    <dgm:cxn modelId="{AF66E379-8D85-4088-8BE6-3E1235087489}" srcId="{D2442DF5-3A8D-404C-A88E-6FF4BD608106}" destId="{3FCCEDEF-BC16-41C5-9475-288B90B17D25}" srcOrd="2" destOrd="0" parTransId="{856628A7-936E-4506-917E-C85CC6CB36D1}" sibTransId="{6E33CC65-F9DD-4A68-ABDF-5B0C2C31A29A}"/>
    <dgm:cxn modelId="{28FCFDAD-0583-4D4B-A341-C6E14521F443}" type="presOf" srcId="{9643A71A-D02A-4B28-9BD4-D7DA54A18E39}" destId="{D2A48BDF-759F-480A-80FF-6C3B1D63F8B1}" srcOrd="0" destOrd="0" presId="urn:microsoft.com/office/officeart/2005/8/layout/vProcess5"/>
    <dgm:cxn modelId="{48FCB6C4-0FAA-4F99-83B6-AADF2B6CF5A6}" type="presOf" srcId="{3FCCEDEF-BC16-41C5-9475-288B90B17D25}" destId="{AFACE6DB-B021-460A-9DF3-85F75783B072}" srcOrd="1" destOrd="0" presId="urn:microsoft.com/office/officeart/2005/8/layout/vProcess5"/>
    <dgm:cxn modelId="{EAFF2ED5-ACCC-4DFF-8455-4C2C5CAC683D}" type="presOf" srcId="{6EE52A00-3A75-4E4D-BB09-7B44BE2E1059}" destId="{2CDDEF2F-01E5-45F3-8196-7156868F20F2}" srcOrd="0" destOrd="0" presId="urn:microsoft.com/office/officeart/2005/8/layout/vProcess5"/>
    <dgm:cxn modelId="{0C99FFD9-5AFE-4411-995E-8F259C51786B}" srcId="{D2442DF5-3A8D-404C-A88E-6FF4BD608106}" destId="{CA3DCCBB-5032-488A-81DB-A25E568AF83F}" srcOrd="1" destOrd="0" parTransId="{A1DC8374-094F-4390-8BB0-2303C97239B9}" sibTransId="{6EE52A00-3A75-4E4D-BB09-7B44BE2E1059}"/>
    <dgm:cxn modelId="{D6D4BDE2-DD94-47CE-B03B-17ABB07C0043}" type="presOf" srcId="{CA3DCCBB-5032-488A-81DB-A25E568AF83F}" destId="{73D85B1C-6A9F-4623-B67E-6B2B62C4D8E0}" srcOrd="0" destOrd="0" presId="urn:microsoft.com/office/officeart/2005/8/layout/vProcess5"/>
    <dgm:cxn modelId="{AFA59BEE-83AD-4002-A403-061708B14BD5}" type="presOf" srcId="{CA3DCCBB-5032-488A-81DB-A25E568AF83F}" destId="{32777677-4A08-47F4-B653-F42FC6AF1797}" srcOrd="1" destOrd="0" presId="urn:microsoft.com/office/officeart/2005/8/layout/vProcess5"/>
    <dgm:cxn modelId="{BF6658F7-9691-4E54-A391-44F8D07C7AD2}" type="presOf" srcId="{3FCCEDEF-BC16-41C5-9475-288B90B17D25}" destId="{868229F6-29B9-49F9-9E2D-C7AE9EB8484A}" srcOrd="0" destOrd="0" presId="urn:microsoft.com/office/officeart/2005/8/layout/vProcess5"/>
    <dgm:cxn modelId="{34B151FA-77FB-4DEC-A976-C5E89046A0A7}" type="presOf" srcId="{9643A71A-D02A-4B28-9BD4-D7DA54A18E39}" destId="{5ADD9D11-4393-4EE8-ADC0-46CCA199B1E3}" srcOrd="1" destOrd="0" presId="urn:microsoft.com/office/officeart/2005/8/layout/vProcess5"/>
    <dgm:cxn modelId="{2B21CDFA-A935-488A-9016-B53855E740CB}" type="presOf" srcId="{D2442DF5-3A8D-404C-A88E-6FF4BD608106}" destId="{F4A538C6-DD4F-480B-8C4E-43E248B13363}" srcOrd="0" destOrd="0" presId="urn:microsoft.com/office/officeart/2005/8/layout/vProcess5"/>
    <dgm:cxn modelId="{471EEA79-9CF3-471C-8CC2-85DB3AE8587C}" type="presParOf" srcId="{F4A538C6-DD4F-480B-8C4E-43E248B13363}" destId="{C172618C-B7BC-45B3-8DB6-A4E9C090E8C1}" srcOrd="0" destOrd="0" presId="urn:microsoft.com/office/officeart/2005/8/layout/vProcess5"/>
    <dgm:cxn modelId="{67EF49E0-9A3D-42D7-9FA0-7B6E36C89E70}" type="presParOf" srcId="{F4A538C6-DD4F-480B-8C4E-43E248B13363}" destId="{D2A48BDF-759F-480A-80FF-6C3B1D63F8B1}" srcOrd="1" destOrd="0" presId="urn:microsoft.com/office/officeart/2005/8/layout/vProcess5"/>
    <dgm:cxn modelId="{6C4F424F-730F-4EBA-BED8-CB3E9C438E90}" type="presParOf" srcId="{F4A538C6-DD4F-480B-8C4E-43E248B13363}" destId="{73D85B1C-6A9F-4623-B67E-6B2B62C4D8E0}" srcOrd="2" destOrd="0" presId="urn:microsoft.com/office/officeart/2005/8/layout/vProcess5"/>
    <dgm:cxn modelId="{091A9AD9-BA82-478D-9D24-232FF7BB63DB}" type="presParOf" srcId="{F4A538C6-DD4F-480B-8C4E-43E248B13363}" destId="{868229F6-29B9-49F9-9E2D-C7AE9EB8484A}" srcOrd="3" destOrd="0" presId="urn:microsoft.com/office/officeart/2005/8/layout/vProcess5"/>
    <dgm:cxn modelId="{EEA58374-3CA9-4A82-9006-CE7F0681B31B}" type="presParOf" srcId="{F4A538C6-DD4F-480B-8C4E-43E248B13363}" destId="{A8F85EC1-CE28-4B08-8DCA-591C0048B423}" srcOrd="4" destOrd="0" presId="urn:microsoft.com/office/officeart/2005/8/layout/vProcess5"/>
    <dgm:cxn modelId="{1AB29B54-5A47-4042-9B5C-F6168F760BCE}" type="presParOf" srcId="{F4A538C6-DD4F-480B-8C4E-43E248B13363}" destId="{2CDDEF2F-01E5-45F3-8196-7156868F20F2}" srcOrd="5" destOrd="0" presId="urn:microsoft.com/office/officeart/2005/8/layout/vProcess5"/>
    <dgm:cxn modelId="{1F1201B4-14FB-4BA8-BB80-2A879B28F0CF}" type="presParOf" srcId="{F4A538C6-DD4F-480B-8C4E-43E248B13363}" destId="{5ADD9D11-4393-4EE8-ADC0-46CCA199B1E3}" srcOrd="6" destOrd="0" presId="urn:microsoft.com/office/officeart/2005/8/layout/vProcess5"/>
    <dgm:cxn modelId="{9549EE3A-221A-41ED-805E-F69E2BF5D406}" type="presParOf" srcId="{F4A538C6-DD4F-480B-8C4E-43E248B13363}" destId="{32777677-4A08-47F4-B653-F42FC6AF1797}" srcOrd="7" destOrd="0" presId="urn:microsoft.com/office/officeart/2005/8/layout/vProcess5"/>
    <dgm:cxn modelId="{D0A0EA0E-4D71-49A4-AF7F-24B4E433F5B8}" type="presParOf" srcId="{F4A538C6-DD4F-480B-8C4E-43E248B13363}" destId="{AFACE6DB-B021-460A-9DF3-85F75783B07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11288361-6D90-483A-AE78-2C4E303E0B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153CE04-76CA-4C45-ADCF-559E71B7DE98}">
      <dgm:prSet/>
      <dgm:spPr/>
      <dgm:t>
        <a:bodyPr/>
        <a:lstStyle/>
        <a:p>
          <a:r>
            <a:rPr lang="en-US"/>
            <a:t>Đạo luật bảo vệ dữ liệu năm 1998 có hiệu lực vào ngày 1 tháng 3 năm 2000. Bao gồm việc sử dụng dữ liệu cá nhân (dữ liệu liên quan đến các cá nhân sống có thể nhận dạng), nó thực hiện Chỉ thị châu Âu về bảo vệ dữ liệu (95/46/EC) trong luật của Vương quốc Anh.</a:t>
          </a:r>
        </a:p>
      </dgm:t>
    </dgm:pt>
    <dgm:pt modelId="{4884A6B4-A7AB-4320-B9F9-E7FBD77B01CC}" type="parTrans" cxnId="{03E3CDC8-E10D-4D8D-B3C8-4EED889A1AC7}">
      <dgm:prSet/>
      <dgm:spPr/>
      <dgm:t>
        <a:bodyPr/>
        <a:lstStyle/>
        <a:p>
          <a:endParaRPr lang="en-US"/>
        </a:p>
      </dgm:t>
    </dgm:pt>
    <dgm:pt modelId="{F753F1F1-1F9A-4BAA-8C0E-4A60438C57FE}" type="sibTrans" cxnId="{03E3CDC8-E10D-4D8D-B3C8-4EED889A1AC7}">
      <dgm:prSet/>
      <dgm:spPr/>
      <dgm:t>
        <a:bodyPr/>
        <a:lstStyle/>
        <a:p>
          <a:endParaRPr lang="en-US"/>
        </a:p>
      </dgm:t>
    </dgm:pt>
    <dgm:pt modelId="{ABDC1433-6D70-461D-AD98-57048863B098}">
      <dgm:prSet/>
      <dgm:spPr/>
      <dgm:t>
        <a:bodyPr/>
        <a:lstStyle/>
        <a:p>
          <a:r>
            <a:rPr lang="en-US" dirty="0" err="1"/>
            <a:t>Đạo</a:t>
          </a:r>
          <a:r>
            <a:rPr lang="en-US" dirty="0"/>
            <a:t> </a:t>
          </a:r>
          <a:r>
            <a:rPr lang="en-US" dirty="0" err="1"/>
            <a:t>luật</a:t>
          </a:r>
          <a:r>
            <a:rPr lang="en-US" dirty="0"/>
            <a:t> bao </a:t>
          </a:r>
          <a:r>
            <a:rPr lang="en-US" dirty="0" err="1"/>
            <a:t>gồm</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thủ</a:t>
          </a:r>
          <a:r>
            <a:rPr lang="en-US" dirty="0"/>
            <a:t> </a:t>
          </a:r>
          <a:r>
            <a:rPr lang="en-US" dirty="0" err="1"/>
            <a:t>công</a:t>
          </a:r>
          <a:r>
            <a:rPr lang="en-US" dirty="0"/>
            <a:t> </a:t>
          </a:r>
          <a:r>
            <a:rPr lang="en-US" dirty="0" err="1"/>
            <a:t>và</a:t>
          </a:r>
          <a:r>
            <a:rPr lang="en-US" dirty="0"/>
            <a:t> </a:t>
          </a:r>
          <a:r>
            <a:rPr lang="en-US" dirty="0" err="1"/>
            <a:t>trên</a:t>
          </a:r>
          <a:r>
            <a:rPr lang="en-US" dirty="0"/>
            <a:t> </a:t>
          </a:r>
          <a:r>
            <a:rPr lang="en-US" dirty="0" err="1"/>
            <a:t>máy</a:t>
          </a:r>
          <a:r>
            <a:rPr lang="en-US" dirty="0"/>
            <a:t> vi </a:t>
          </a:r>
          <a:r>
            <a:rPr lang="en-US" dirty="0" err="1"/>
            <a:t>tính</a:t>
          </a:r>
          <a:r>
            <a:rPr lang="en-US" dirty="0"/>
            <a:t> </a:t>
          </a:r>
          <a:r>
            <a:rPr lang="en-US" dirty="0" err="1"/>
            <a:t>và</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Nó</a:t>
          </a:r>
          <a:r>
            <a:rPr lang="en-US" dirty="0"/>
            <a:t> </a:t>
          </a:r>
          <a:r>
            <a:rPr lang="en-US" dirty="0" err="1"/>
            <a:t>hoạt</a:t>
          </a:r>
          <a:r>
            <a:rPr lang="en-US" dirty="0"/>
            <a:t> </a:t>
          </a:r>
          <a:r>
            <a:rPr lang="en-US" dirty="0" err="1"/>
            <a:t>động</a:t>
          </a:r>
          <a:r>
            <a:rPr lang="en-US" dirty="0"/>
            <a:t> </a:t>
          </a:r>
          <a:r>
            <a:rPr lang="en-US" dirty="0" err="1"/>
            <a:t>theo</a:t>
          </a:r>
          <a:r>
            <a:rPr lang="en-US" dirty="0"/>
            <a:t> </a:t>
          </a:r>
          <a:r>
            <a:rPr lang="en-US" dirty="0" err="1"/>
            <a:t>hai</a:t>
          </a:r>
          <a:r>
            <a:rPr lang="en-US" dirty="0"/>
            <a:t> </a:t>
          </a:r>
          <a:r>
            <a:rPr lang="en-US" dirty="0" err="1"/>
            <a:t>cách</a:t>
          </a:r>
          <a:r>
            <a:rPr lang="en-US" dirty="0"/>
            <a:t>:</a:t>
          </a:r>
        </a:p>
      </dgm:t>
    </dgm:pt>
    <dgm:pt modelId="{02917C73-456C-4E81-89A6-C049D684507F}" type="parTrans" cxnId="{3DB8C8AC-B799-496D-BE36-9B074D12759F}">
      <dgm:prSet/>
      <dgm:spPr/>
      <dgm:t>
        <a:bodyPr/>
        <a:lstStyle/>
        <a:p>
          <a:endParaRPr lang="en-US"/>
        </a:p>
      </dgm:t>
    </dgm:pt>
    <dgm:pt modelId="{EBDD761A-7D1F-4EF3-BE8F-40668DBD9C9F}" type="sibTrans" cxnId="{3DB8C8AC-B799-496D-BE36-9B074D12759F}">
      <dgm:prSet/>
      <dgm:spPr/>
      <dgm:t>
        <a:bodyPr/>
        <a:lstStyle/>
        <a:p>
          <a:endParaRPr lang="en-US"/>
        </a:p>
      </dgm:t>
    </dgm:pt>
    <dgm:pt modelId="{A08DC311-0EEE-41B2-8896-49EC169A04C8}">
      <dgm:prSet/>
      <dgm:spPr/>
      <dgm:t>
        <a:bodyPr/>
        <a:lstStyle/>
        <a:p>
          <a:pPr>
            <a:buFontTx/>
            <a:buChar char="-"/>
          </a:pPr>
          <a:r>
            <a:rPr lang="en-US" dirty="0" err="1"/>
            <a:t>Trao</a:t>
          </a:r>
          <a:r>
            <a:rPr lang="en-US" dirty="0"/>
            <a:t> </a:t>
          </a:r>
          <a:r>
            <a:rPr lang="en-US" dirty="0" err="1"/>
            <a:t>cho</a:t>
          </a:r>
          <a:r>
            <a:rPr lang="en-US" dirty="0"/>
            <a:t> </a:t>
          </a:r>
          <a:r>
            <a:rPr lang="en-US" dirty="0" err="1"/>
            <a:t>các</a:t>
          </a:r>
          <a:r>
            <a:rPr lang="en-US" dirty="0"/>
            <a:t> </a:t>
          </a:r>
          <a:r>
            <a:rPr lang="en-US" dirty="0" err="1"/>
            <a:t>cá</a:t>
          </a:r>
          <a:r>
            <a:rPr lang="en-US" dirty="0"/>
            <a:t> </a:t>
          </a:r>
          <a:r>
            <a:rPr lang="en-US" dirty="0" err="1"/>
            <a:t>nhân</a:t>
          </a:r>
          <a:r>
            <a:rPr lang="en-US" dirty="0"/>
            <a:t> (</a:t>
          </a:r>
          <a:r>
            <a:rPr lang="en-US" dirty="0" err="1"/>
            <a:t>chủ</a:t>
          </a:r>
          <a:r>
            <a:rPr lang="en-US" dirty="0"/>
            <a:t> </a:t>
          </a:r>
          <a:r>
            <a:rPr lang="en-US" dirty="0" err="1"/>
            <a:t>thể</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quyền</a:t>
          </a:r>
          <a:r>
            <a:rPr lang="en-US" dirty="0"/>
            <a:t> </a:t>
          </a:r>
          <a:r>
            <a:rPr lang="en-US" dirty="0" err="1"/>
            <a:t>nhất</a:t>
          </a:r>
          <a:r>
            <a:rPr lang="en-US" dirty="0"/>
            <a:t> </a:t>
          </a:r>
          <a:r>
            <a:rPr lang="en-US" dirty="0" err="1"/>
            <a:t>định</a:t>
          </a:r>
          <a:r>
            <a:rPr lang="en-US" dirty="0"/>
            <a:t> </a:t>
          </a:r>
          <a:r>
            <a:rPr lang="en-US" dirty="0" err="1"/>
            <a:t>đối</a:t>
          </a:r>
          <a:r>
            <a:rPr lang="en-US" dirty="0"/>
            <a:t> </a:t>
          </a:r>
          <a:r>
            <a:rPr lang="en-US" dirty="0" err="1"/>
            <a:t>với</a:t>
          </a:r>
          <a:r>
            <a:rPr lang="en-US" dirty="0"/>
            <a:t> </a:t>
          </a:r>
          <a:r>
            <a:rPr lang="en-US" dirty="0" err="1"/>
            <a:t>cách</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họ</a:t>
          </a:r>
          <a:r>
            <a:rPr lang="en-US" dirty="0"/>
            <a:t> </a:t>
          </a:r>
          <a:r>
            <a:rPr lang="en-US" dirty="0" err="1"/>
            <a:t>được</a:t>
          </a:r>
          <a:r>
            <a:rPr lang="en-US" dirty="0"/>
            <a:t> </a:t>
          </a:r>
          <a:r>
            <a:rPr lang="en-US" dirty="0" err="1"/>
            <a:t>xử</a:t>
          </a:r>
          <a:r>
            <a:rPr lang="en-US" dirty="0"/>
            <a:t> </a:t>
          </a:r>
          <a:r>
            <a:rPr lang="en-US" dirty="0" err="1"/>
            <a:t>lý</a:t>
          </a:r>
          <a:r>
            <a:rPr lang="en-US" dirty="0"/>
            <a:t>.</a:t>
          </a:r>
        </a:p>
      </dgm:t>
    </dgm:pt>
    <dgm:pt modelId="{C14175EF-72DE-4D87-A016-9922DA687B57}" type="parTrans" cxnId="{FF7C49E2-AAB4-43BE-9BFF-C17F06F7C540}">
      <dgm:prSet/>
      <dgm:spPr/>
      <dgm:t>
        <a:bodyPr/>
        <a:lstStyle/>
        <a:p>
          <a:endParaRPr lang="en-US"/>
        </a:p>
      </dgm:t>
    </dgm:pt>
    <dgm:pt modelId="{8A752AAD-A366-4547-BB74-DD2C8AF652C5}" type="sibTrans" cxnId="{FF7C49E2-AAB4-43BE-9BFF-C17F06F7C540}">
      <dgm:prSet/>
      <dgm:spPr/>
      <dgm:t>
        <a:bodyPr/>
        <a:lstStyle/>
        <a:p>
          <a:endParaRPr lang="en-US"/>
        </a:p>
      </dgm:t>
    </dgm:pt>
    <dgm:pt modelId="{9DE1CE1C-1E3E-4A27-A07C-F220A257037D}">
      <dgm:prSet/>
      <dgm:spPr/>
      <dgm:t>
        <a:bodyPr/>
        <a:lstStyle/>
        <a:p>
          <a:pPr>
            <a:buFontTx/>
            <a:buChar char="-"/>
          </a:pPr>
          <a:r>
            <a:rPr lang="en-US" dirty="0" err="1"/>
            <a:t>Yêu</a:t>
          </a:r>
          <a:r>
            <a:rPr lang="en-US" dirty="0"/>
            <a:t> </a:t>
          </a:r>
          <a:r>
            <a:rPr lang="en-US" dirty="0" err="1"/>
            <a:t>cầu</a:t>
          </a:r>
          <a:r>
            <a:rPr lang="en-US" dirty="0"/>
            <a:t> </a:t>
          </a:r>
          <a:r>
            <a:rPr lang="en-US" dirty="0" err="1"/>
            <a:t>những</a:t>
          </a:r>
          <a:r>
            <a:rPr lang="en-US" dirty="0"/>
            <a:t> </a:t>
          </a:r>
          <a:r>
            <a:rPr lang="en-US" dirty="0" err="1"/>
            <a:t>người</a:t>
          </a:r>
          <a:r>
            <a:rPr lang="en-US" dirty="0"/>
            <a:t> </a:t>
          </a:r>
          <a:r>
            <a:rPr lang="en-US" dirty="0" err="1"/>
            <a:t>quyết</a:t>
          </a:r>
          <a:r>
            <a:rPr lang="en-US" dirty="0"/>
            <a:t> </a:t>
          </a:r>
          <a:r>
            <a:rPr lang="en-US" dirty="0" err="1"/>
            <a:t>định</a:t>
          </a:r>
          <a:r>
            <a:rPr lang="en-US" dirty="0"/>
            <a:t> </a:t>
          </a:r>
          <a:r>
            <a:rPr lang="en-US" dirty="0" err="1"/>
            <a:t>cách</a:t>
          </a:r>
          <a:r>
            <a:rPr lang="en-US" dirty="0"/>
            <a:t> </a:t>
          </a:r>
          <a:r>
            <a:rPr lang="en-US" dirty="0" err="1"/>
            <a:t>thức</a:t>
          </a:r>
          <a:r>
            <a:rPr lang="en-US" dirty="0"/>
            <a:t> </a:t>
          </a:r>
          <a:r>
            <a:rPr lang="en-US" dirty="0" err="1"/>
            <a:t>và</a:t>
          </a:r>
          <a:r>
            <a:rPr lang="en-US" dirty="0"/>
            <a:t> </a:t>
          </a:r>
          <a:r>
            <a:rPr lang="en-US" dirty="0" err="1"/>
            <a:t>lý</a:t>
          </a:r>
          <a:r>
            <a:rPr lang="en-US" dirty="0"/>
            <a:t> do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bộ</a:t>
          </a:r>
          <a:r>
            <a:rPr lang="en-US" dirty="0"/>
            <a:t> </a:t>
          </a:r>
          <a:r>
            <a:rPr lang="en-US" dirty="0" err="1"/>
            <a:t>kiểm</a:t>
          </a:r>
          <a:r>
            <a:rPr lang="en-US" dirty="0"/>
            <a:t> </a:t>
          </a:r>
          <a:r>
            <a:rPr lang="en-US" dirty="0" err="1"/>
            <a:t>soát</a:t>
          </a:r>
          <a:r>
            <a:rPr lang="en-US" dirty="0"/>
            <a:t> </a:t>
          </a:r>
          <a:r>
            <a:rPr lang="en-US" dirty="0" err="1"/>
            <a:t>dữ</a:t>
          </a:r>
          <a:r>
            <a:rPr lang="en-US" dirty="0"/>
            <a:t> </a:t>
          </a:r>
          <a:r>
            <a:rPr lang="en-US" dirty="0" err="1"/>
            <a:t>liệu</a:t>
          </a:r>
          <a:r>
            <a:rPr lang="en-US" dirty="0"/>
            <a:t>) </a:t>
          </a:r>
          <a:r>
            <a:rPr lang="en-US" dirty="0" err="1"/>
            <a:t>phải</a:t>
          </a:r>
          <a:r>
            <a:rPr lang="en-US" dirty="0"/>
            <a:t> </a:t>
          </a:r>
          <a:r>
            <a:rPr lang="en-US" dirty="0" err="1"/>
            <a:t>cởi</a:t>
          </a:r>
          <a:r>
            <a:rPr lang="en-US" dirty="0"/>
            <a:t> </a:t>
          </a:r>
          <a:r>
            <a:rPr lang="en-US" dirty="0" err="1"/>
            <a:t>mở</a:t>
          </a:r>
          <a:r>
            <a:rPr lang="en-US" dirty="0"/>
            <a:t> </a:t>
          </a:r>
          <a:r>
            <a:rPr lang="en-US" dirty="0" err="1"/>
            <a:t>về</a:t>
          </a:r>
          <a:r>
            <a:rPr lang="en-US" dirty="0"/>
            <a:t> </a:t>
          </a:r>
          <a:r>
            <a:rPr lang="en-US" dirty="0" err="1"/>
            <a:t>việc</a:t>
          </a:r>
          <a:r>
            <a:rPr lang="en-US" dirty="0"/>
            <a:t> </a:t>
          </a:r>
          <a:r>
            <a:rPr lang="en-US" dirty="0" err="1"/>
            <a:t>họ</a:t>
          </a:r>
          <a:r>
            <a:rPr lang="en-US" dirty="0"/>
            <a:t> </a:t>
          </a:r>
          <a:r>
            <a:rPr lang="en-US" dirty="0" err="1"/>
            <a:t>sử</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đó</a:t>
          </a:r>
          <a:r>
            <a:rPr lang="en-US" dirty="0"/>
            <a:t> </a:t>
          </a:r>
          <a:r>
            <a:rPr lang="en-US" dirty="0" err="1"/>
            <a:t>và</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nguyên</a:t>
          </a:r>
          <a:r>
            <a:rPr lang="en-US" dirty="0"/>
            <a:t> </a:t>
          </a:r>
          <a:r>
            <a:rPr lang="en-US" dirty="0" err="1"/>
            <a:t>tắc</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thực</a:t>
          </a:r>
          <a:r>
            <a:rPr lang="en-US" dirty="0"/>
            <a:t> </a:t>
          </a:r>
          <a:r>
            <a:rPr lang="en-US" dirty="0" err="1"/>
            <a:t>tiễn</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của</a:t>
          </a:r>
          <a:r>
            <a:rPr lang="en-US" dirty="0"/>
            <a:t> </a:t>
          </a:r>
          <a:r>
            <a:rPr lang="en-US" dirty="0" err="1"/>
            <a:t>họ</a:t>
          </a:r>
          <a:r>
            <a:rPr lang="en-US" dirty="0"/>
            <a:t>.</a:t>
          </a:r>
        </a:p>
      </dgm:t>
    </dgm:pt>
    <dgm:pt modelId="{6BF92BA1-1183-4249-8BA2-9413F1F325A9}" type="parTrans" cxnId="{5589FEF3-09CB-4E61-9556-6D39EDCC0E43}">
      <dgm:prSet/>
      <dgm:spPr/>
      <dgm:t>
        <a:bodyPr/>
        <a:lstStyle/>
        <a:p>
          <a:endParaRPr lang="en-US"/>
        </a:p>
      </dgm:t>
    </dgm:pt>
    <dgm:pt modelId="{1B7C4DA3-B249-442D-AC33-CAB95BAF7029}" type="sibTrans" cxnId="{5589FEF3-09CB-4E61-9556-6D39EDCC0E43}">
      <dgm:prSet/>
      <dgm:spPr/>
      <dgm:t>
        <a:bodyPr/>
        <a:lstStyle/>
        <a:p>
          <a:endParaRPr lang="en-US"/>
        </a:p>
      </dgm:t>
    </dgm:pt>
    <dgm:pt modelId="{ECE1176C-3D28-4BFC-8A2A-5628FF0D34A8}" type="pres">
      <dgm:prSet presAssocID="{11288361-6D90-483A-AE78-2C4E303E0B6D}" presName="linear" presStyleCnt="0">
        <dgm:presLayoutVars>
          <dgm:animLvl val="lvl"/>
          <dgm:resizeHandles val="exact"/>
        </dgm:presLayoutVars>
      </dgm:prSet>
      <dgm:spPr/>
    </dgm:pt>
    <dgm:pt modelId="{32EB48A6-2495-46DA-8C72-CC6347791DE4}" type="pres">
      <dgm:prSet presAssocID="{1153CE04-76CA-4C45-ADCF-559E71B7DE98}" presName="parentText" presStyleLbl="node1" presStyleIdx="0" presStyleCnt="2">
        <dgm:presLayoutVars>
          <dgm:chMax val="0"/>
          <dgm:bulletEnabled val="1"/>
        </dgm:presLayoutVars>
      </dgm:prSet>
      <dgm:spPr/>
    </dgm:pt>
    <dgm:pt modelId="{850F68FB-6B38-4C54-AF69-90BB119D7859}" type="pres">
      <dgm:prSet presAssocID="{F753F1F1-1F9A-4BAA-8C0E-4A60438C57FE}" presName="spacer" presStyleCnt="0"/>
      <dgm:spPr/>
    </dgm:pt>
    <dgm:pt modelId="{0C77BE57-1C6A-480A-8877-6F87294B3F5A}" type="pres">
      <dgm:prSet presAssocID="{ABDC1433-6D70-461D-AD98-57048863B098}" presName="parentText" presStyleLbl="node1" presStyleIdx="1" presStyleCnt="2">
        <dgm:presLayoutVars>
          <dgm:chMax val="0"/>
          <dgm:bulletEnabled val="1"/>
        </dgm:presLayoutVars>
      </dgm:prSet>
      <dgm:spPr/>
    </dgm:pt>
    <dgm:pt modelId="{C580E1FB-622B-4354-92EA-44148B64CCF5}" type="pres">
      <dgm:prSet presAssocID="{ABDC1433-6D70-461D-AD98-57048863B098}" presName="childText" presStyleLbl="revTx" presStyleIdx="0" presStyleCnt="1">
        <dgm:presLayoutVars>
          <dgm:bulletEnabled val="1"/>
        </dgm:presLayoutVars>
      </dgm:prSet>
      <dgm:spPr/>
    </dgm:pt>
  </dgm:ptLst>
  <dgm:cxnLst>
    <dgm:cxn modelId="{79398648-FBB6-4B45-BE1A-A9422E221833}" type="presOf" srcId="{ABDC1433-6D70-461D-AD98-57048863B098}" destId="{0C77BE57-1C6A-480A-8877-6F87294B3F5A}" srcOrd="0" destOrd="0" presId="urn:microsoft.com/office/officeart/2005/8/layout/vList2"/>
    <dgm:cxn modelId="{7C33E3A5-F537-4124-B862-84FA0D18F0DA}" type="presOf" srcId="{1153CE04-76CA-4C45-ADCF-559E71B7DE98}" destId="{32EB48A6-2495-46DA-8C72-CC6347791DE4}" srcOrd="0" destOrd="0" presId="urn:microsoft.com/office/officeart/2005/8/layout/vList2"/>
    <dgm:cxn modelId="{B11605A7-A29A-48DB-912E-36281FCA9ACE}" type="presOf" srcId="{9DE1CE1C-1E3E-4A27-A07C-F220A257037D}" destId="{C580E1FB-622B-4354-92EA-44148B64CCF5}" srcOrd="0" destOrd="1" presId="urn:microsoft.com/office/officeart/2005/8/layout/vList2"/>
    <dgm:cxn modelId="{3DB8C8AC-B799-496D-BE36-9B074D12759F}" srcId="{11288361-6D90-483A-AE78-2C4E303E0B6D}" destId="{ABDC1433-6D70-461D-AD98-57048863B098}" srcOrd="1" destOrd="0" parTransId="{02917C73-456C-4E81-89A6-C049D684507F}" sibTransId="{EBDD761A-7D1F-4EF3-BE8F-40668DBD9C9F}"/>
    <dgm:cxn modelId="{21E296BA-134C-4EAB-B9C8-4B4693B5786D}" type="presOf" srcId="{A08DC311-0EEE-41B2-8896-49EC169A04C8}" destId="{C580E1FB-622B-4354-92EA-44148B64CCF5}" srcOrd="0" destOrd="0" presId="urn:microsoft.com/office/officeart/2005/8/layout/vList2"/>
    <dgm:cxn modelId="{03E3CDC8-E10D-4D8D-B3C8-4EED889A1AC7}" srcId="{11288361-6D90-483A-AE78-2C4E303E0B6D}" destId="{1153CE04-76CA-4C45-ADCF-559E71B7DE98}" srcOrd="0" destOrd="0" parTransId="{4884A6B4-A7AB-4320-B9F9-E7FBD77B01CC}" sibTransId="{F753F1F1-1F9A-4BAA-8C0E-4A60438C57FE}"/>
    <dgm:cxn modelId="{A9CD89D1-78C2-4F36-895F-1692B9F5D80C}" type="presOf" srcId="{11288361-6D90-483A-AE78-2C4E303E0B6D}" destId="{ECE1176C-3D28-4BFC-8A2A-5628FF0D34A8}" srcOrd="0" destOrd="0" presId="urn:microsoft.com/office/officeart/2005/8/layout/vList2"/>
    <dgm:cxn modelId="{FF7C49E2-AAB4-43BE-9BFF-C17F06F7C540}" srcId="{ABDC1433-6D70-461D-AD98-57048863B098}" destId="{A08DC311-0EEE-41B2-8896-49EC169A04C8}" srcOrd="0" destOrd="0" parTransId="{C14175EF-72DE-4D87-A016-9922DA687B57}" sibTransId="{8A752AAD-A366-4547-BB74-DD2C8AF652C5}"/>
    <dgm:cxn modelId="{5589FEF3-09CB-4E61-9556-6D39EDCC0E43}" srcId="{ABDC1433-6D70-461D-AD98-57048863B098}" destId="{9DE1CE1C-1E3E-4A27-A07C-F220A257037D}" srcOrd="1" destOrd="0" parTransId="{6BF92BA1-1183-4249-8BA2-9413F1F325A9}" sibTransId="{1B7C4DA3-B249-442D-AC33-CAB95BAF7029}"/>
    <dgm:cxn modelId="{FAD39872-C592-4844-A58D-AF0F23ADC55C}" type="presParOf" srcId="{ECE1176C-3D28-4BFC-8A2A-5628FF0D34A8}" destId="{32EB48A6-2495-46DA-8C72-CC6347791DE4}" srcOrd="0" destOrd="0" presId="urn:microsoft.com/office/officeart/2005/8/layout/vList2"/>
    <dgm:cxn modelId="{CFF8E7CB-A1DF-417D-9FE8-0B46473153E6}" type="presParOf" srcId="{ECE1176C-3D28-4BFC-8A2A-5628FF0D34A8}" destId="{850F68FB-6B38-4C54-AF69-90BB119D7859}" srcOrd="1" destOrd="0" presId="urn:microsoft.com/office/officeart/2005/8/layout/vList2"/>
    <dgm:cxn modelId="{A54C64A2-82BB-4808-9A27-344C7AFC5295}" type="presParOf" srcId="{ECE1176C-3D28-4BFC-8A2A-5628FF0D34A8}" destId="{0C77BE57-1C6A-480A-8877-6F87294B3F5A}" srcOrd="2" destOrd="0" presId="urn:microsoft.com/office/officeart/2005/8/layout/vList2"/>
    <dgm:cxn modelId="{91E3B6C2-A4A4-479F-ABE0-0831B78F03AD}" type="presParOf" srcId="{ECE1176C-3D28-4BFC-8A2A-5628FF0D34A8}" destId="{C580E1FB-622B-4354-92EA-44148B64CCF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5A99CF78-2C0E-415E-8D52-5812895078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B9C78E-9CA7-4D86-963D-F047361D0F96}">
      <dgm:prSet/>
      <dgm:spPr/>
      <dgm:t>
        <a:bodyPr/>
        <a:lstStyle/>
        <a:p>
          <a:r>
            <a:rPr lang="en-US"/>
            <a:t>Người kiểm soát dữ liệu phải tuân thủ tám nguyên tắc thực hành tốt, yêu cầu thông tin cá nhân đó là:</a:t>
          </a:r>
        </a:p>
      </dgm:t>
    </dgm:pt>
    <dgm:pt modelId="{9B9957E4-C1AC-440D-9971-05324395CC25}" type="parTrans" cxnId="{DABBCB3F-ADE2-4C83-BF4F-B71597E0021E}">
      <dgm:prSet/>
      <dgm:spPr/>
      <dgm:t>
        <a:bodyPr/>
        <a:lstStyle/>
        <a:p>
          <a:endParaRPr lang="en-US"/>
        </a:p>
      </dgm:t>
    </dgm:pt>
    <dgm:pt modelId="{5B4BA9B0-F270-4BC4-A4F2-37CFFF0F0C4C}" type="sibTrans" cxnId="{DABBCB3F-ADE2-4C83-BF4F-B71597E0021E}">
      <dgm:prSet/>
      <dgm:spPr/>
      <dgm:t>
        <a:bodyPr/>
        <a:lstStyle/>
        <a:p>
          <a:endParaRPr lang="en-US"/>
        </a:p>
      </dgm:t>
    </dgm:pt>
    <dgm:pt modelId="{D66E0C41-5270-48CE-AC97-151211120213}">
      <dgm:prSet/>
      <dgm:spPr/>
      <dgm:t>
        <a:bodyPr/>
        <a:lstStyle/>
        <a:p>
          <a:pPr>
            <a:buFontTx/>
            <a:buChar char="-"/>
          </a:pPr>
          <a:r>
            <a:rPr lang="en-US" dirty="0" err="1"/>
            <a:t>Xử</a:t>
          </a:r>
          <a:r>
            <a:rPr lang="en-US" dirty="0"/>
            <a:t> </a:t>
          </a:r>
          <a:r>
            <a:rPr lang="en-US" dirty="0" err="1"/>
            <a:t>lý</a:t>
          </a:r>
          <a:r>
            <a:rPr lang="en-US" dirty="0"/>
            <a:t> </a:t>
          </a:r>
          <a:r>
            <a:rPr lang="en-US" dirty="0" err="1"/>
            <a:t>công</a:t>
          </a:r>
          <a:r>
            <a:rPr lang="en-US" dirty="0"/>
            <a:t> </a:t>
          </a:r>
          <a:r>
            <a:rPr lang="en-US" dirty="0" err="1"/>
            <a:t>bằng</a:t>
          </a:r>
          <a:r>
            <a:rPr lang="en-US" dirty="0"/>
            <a:t> </a:t>
          </a:r>
          <a:r>
            <a:rPr lang="en-US" dirty="0" err="1"/>
            <a:t>và</a:t>
          </a:r>
          <a:r>
            <a:rPr lang="en-US" dirty="0"/>
            <a:t> </a:t>
          </a:r>
          <a:r>
            <a:rPr lang="en-US" dirty="0" err="1"/>
            <a:t>hợp</a:t>
          </a:r>
          <a:r>
            <a:rPr lang="en-US" dirty="0"/>
            <a:t> </a:t>
          </a:r>
          <a:r>
            <a:rPr lang="en-US" dirty="0" err="1"/>
            <a:t>pháp</a:t>
          </a:r>
          <a:r>
            <a:rPr lang="en-US" dirty="0"/>
            <a:t>.</a:t>
          </a:r>
        </a:p>
      </dgm:t>
    </dgm:pt>
    <dgm:pt modelId="{5B998312-A684-4B41-83A8-673D340EE094}" type="parTrans" cxnId="{60BAD4A8-7BE0-4007-BB38-5A1A06BD7F17}">
      <dgm:prSet/>
      <dgm:spPr/>
      <dgm:t>
        <a:bodyPr/>
        <a:lstStyle/>
        <a:p>
          <a:endParaRPr lang="en-US"/>
        </a:p>
      </dgm:t>
    </dgm:pt>
    <dgm:pt modelId="{AC7634B9-001D-41BD-9D99-7CB295929599}" type="sibTrans" cxnId="{60BAD4A8-7BE0-4007-BB38-5A1A06BD7F17}">
      <dgm:prSet/>
      <dgm:spPr/>
      <dgm:t>
        <a:bodyPr/>
        <a:lstStyle/>
        <a:p>
          <a:endParaRPr lang="en-US"/>
        </a:p>
      </dgm:t>
    </dgm:pt>
    <dgm:pt modelId="{C6A9BF92-25DF-478A-A971-0529C5CEF7F2}">
      <dgm:prSet/>
      <dgm:spPr/>
      <dgm:t>
        <a:bodyPr/>
        <a:lstStyle/>
        <a:p>
          <a:pPr>
            <a:buFontTx/>
            <a:buChar char="-"/>
          </a:pPr>
          <a:r>
            <a:rPr lang="en-US" dirty="0" err="1"/>
            <a:t>Được</a:t>
          </a:r>
          <a:r>
            <a:rPr lang="en-US" dirty="0"/>
            <a:t> </a:t>
          </a:r>
          <a:r>
            <a:rPr lang="en-US" dirty="0" err="1"/>
            <a:t>xử</a:t>
          </a:r>
          <a:r>
            <a:rPr lang="en-US" dirty="0"/>
            <a:t> </a:t>
          </a:r>
          <a:r>
            <a:rPr lang="en-US" dirty="0" err="1"/>
            <a:t>lý</a:t>
          </a:r>
          <a:r>
            <a:rPr lang="en-US" dirty="0"/>
            <a:t> </a:t>
          </a:r>
          <a:r>
            <a:rPr lang="en-US" dirty="0" err="1"/>
            <a:t>cho</a:t>
          </a:r>
          <a:r>
            <a:rPr lang="en-US" dirty="0"/>
            <a:t> </a:t>
          </a:r>
          <a:r>
            <a:rPr lang="en-US" dirty="0" err="1"/>
            <a:t>các</a:t>
          </a:r>
          <a:r>
            <a:rPr lang="en-US" dirty="0"/>
            <a:t> </a:t>
          </a:r>
          <a:r>
            <a:rPr lang="en-US" dirty="0" err="1"/>
            <a:t>mục</a:t>
          </a:r>
          <a:r>
            <a:rPr lang="en-US" dirty="0"/>
            <a:t> </a:t>
          </a:r>
          <a:r>
            <a:rPr lang="en-US" dirty="0" err="1"/>
            <a:t>đích</a:t>
          </a:r>
          <a:r>
            <a:rPr lang="en-US" dirty="0"/>
            <a:t> </a:t>
          </a:r>
          <a:r>
            <a:rPr lang="en-US" dirty="0" err="1"/>
            <a:t>hạn</a:t>
          </a:r>
          <a:r>
            <a:rPr lang="en-US" dirty="0"/>
            <a:t> </a:t>
          </a:r>
          <a:r>
            <a:rPr lang="en-US" dirty="0" err="1"/>
            <a:t>chế</a:t>
          </a:r>
          <a:r>
            <a:rPr lang="en-US" dirty="0"/>
            <a:t> </a:t>
          </a:r>
          <a:r>
            <a:rPr lang="en-US" dirty="0" err="1"/>
            <a:t>và</a:t>
          </a:r>
          <a:r>
            <a:rPr lang="en-US" dirty="0"/>
            <a:t> </a:t>
          </a:r>
          <a:r>
            <a:rPr lang="en-US" dirty="0" err="1"/>
            <a:t>không</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theo</a:t>
          </a:r>
          <a:r>
            <a:rPr lang="en-US" dirty="0"/>
            <a:t> </a:t>
          </a:r>
          <a:r>
            <a:rPr lang="en-US" dirty="0" err="1"/>
            <a:t>bất</a:t>
          </a:r>
          <a:r>
            <a:rPr lang="en-US" dirty="0"/>
            <a:t> </a:t>
          </a:r>
          <a:r>
            <a:rPr lang="en-US" dirty="0" err="1"/>
            <a:t>kỳ</a:t>
          </a:r>
          <a:r>
            <a:rPr lang="en-US" dirty="0"/>
            <a:t> </a:t>
          </a:r>
          <a:r>
            <a:rPr lang="en-US" dirty="0" err="1"/>
            <a:t>cách</a:t>
          </a:r>
          <a:r>
            <a:rPr lang="en-US" dirty="0"/>
            <a:t> </a:t>
          </a:r>
          <a:r>
            <a:rPr lang="en-US" dirty="0" err="1"/>
            <a:t>nào</a:t>
          </a:r>
          <a:r>
            <a:rPr lang="en-US" dirty="0"/>
            <a:t> </a:t>
          </a:r>
          <a:r>
            <a:rPr lang="en-US" dirty="0" err="1"/>
            <a:t>không</a:t>
          </a:r>
          <a:r>
            <a:rPr lang="en-US" dirty="0"/>
            <a:t> </a:t>
          </a:r>
          <a:r>
            <a:rPr lang="en-US" dirty="0" err="1"/>
            <a:t>tương</a:t>
          </a:r>
          <a:r>
            <a:rPr lang="en-US" dirty="0"/>
            <a:t> </a:t>
          </a:r>
          <a:r>
            <a:rPr lang="en-US" dirty="0" err="1"/>
            <a:t>thích</a:t>
          </a:r>
          <a:r>
            <a:rPr lang="en-US" dirty="0"/>
            <a:t> </a:t>
          </a:r>
          <a:r>
            <a:rPr lang="en-US" dirty="0" err="1"/>
            <a:t>với</a:t>
          </a:r>
          <a:r>
            <a:rPr lang="en-US" dirty="0"/>
            <a:t> </a:t>
          </a:r>
          <a:r>
            <a:rPr lang="en-US" dirty="0" err="1"/>
            <a:t>các</a:t>
          </a:r>
          <a:r>
            <a:rPr lang="en-US" dirty="0"/>
            <a:t> </a:t>
          </a:r>
          <a:r>
            <a:rPr lang="en-US" dirty="0" err="1"/>
            <a:t>mục</a:t>
          </a:r>
          <a:r>
            <a:rPr lang="en-US" dirty="0"/>
            <a:t> </a:t>
          </a:r>
          <a:r>
            <a:rPr lang="en-US" dirty="0" err="1"/>
            <a:t>đích</a:t>
          </a:r>
          <a:r>
            <a:rPr lang="en-US" dirty="0"/>
            <a:t> </a:t>
          </a:r>
          <a:r>
            <a:rPr lang="en-US" dirty="0" err="1"/>
            <a:t>đó</a:t>
          </a:r>
          <a:r>
            <a:rPr lang="en-US" dirty="0"/>
            <a:t>.</a:t>
          </a:r>
        </a:p>
      </dgm:t>
    </dgm:pt>
    <dgm:pt modelId="{727A989F-411D-4521-B251-27D30AC4EA08}" type="parTrans" cxnId="{113756F9-4232-41B3-9331-28E69BB5BAD3}">
      <dgm:prSet/>
      <dgm:spPr/>
      <dgm:t>
        <a:bodyPr/>
        <a:lstStyle/>
        <a:p>
          <a:endParaRPr lang="en-US"/>
        </a:p>
      </dgm:t>
    </dgm:pt>
    <dgm:pt modelId="{70DEEE24-F14F-46B6-A409-B1DE5A00F042}" type="sibTrans" cxnId="{113756F9-4232-41B3-9331-28E69BB5BAD3}">
      <dgm:prSet/>
      <dgm:spPr/>
      <dgm:t>
        <a:bodyPr/>
        <a:lstStyle/>
        <a:p>
          <a:endParaRPr lang="en-US"/>
        </a:p>
      </dgm:t>
    </dgm:pt>
    <dgm:pt modelId="{4B083F69-C3F5-44CB-8B7A-6E1142EBB117}">
      <dgm:prSet/>
      <dgm:spPr/>
      <dgm:t>
        <a:bodyPr/>
        <a:lstStyle/>
        <a:p>
          <a:pPr>
            <a:buFontTx/>
            <a:buChar char="-"/>
          </a:pPr>
          <a:r>
            <a:rPr lang="en-US" dirty="0" err="1"/>
            <a:t>Đầy</a:t>
          </a:r>
          <a:r>
            <a:rPr lang="en-US" dirty="0"/>
            <a:t> </a:t>
          </a:r>
          <a:r>
            <a:rPr lang="en-US" dirty="0" err="1"/>
            <a:t>đủ</a:t>
          </a:r>
          <a:r>
            <a:rPr lang="en-US" dirty="0"/>
            <a:t>, </a:t>
          </a:r>
          <a:r>
            <a:rPr lang="en-US" dirty="0" err="1"/>
            <a:t>phù</a:t>
          </a:r>
          <a:r>
            <a:rPr lang="en-US" dirty="0"/>
            <a:t> </a:t>
          </a:r>
          <a:r>
            <a:rPr lang="en-US" dirty="0" err="1"/>
            <a:t>hợp</a:t>
          </a:r>
          <a:r>
            <a:rPr lang="en-US" dirty="0"/>
            <a:t> </a:t>
          </a:r>
          <a:r>
            <a:rPr lang="en-US" dirty="0" err="1"/>
            <a:t>và</a:t>
          </a:r>
          <a:r>
            <a:rPr lang="en-US" dirty="0"/>
            <a:t> </a:t>
          </a:r>
          <a:r>
            <a:rPr lang="en-US" dirty="0" err="1"/>
            <a:t>không</a:t>
          </a:r>
          <a:r>
            <a:rPr lang="en-US" dirty="0"/>
            <a:t> </a:t>
          </a:r>
          <a:r>
            <a:rPr lang="en-US" dirty="0" err="1"/>
            <a:t>quá</a:t>
          </a:r>
          <a:r>
            <a:rPr lang="en-US" dirty="0"/>
            <a:t> </a:t>
          </a:r>
          <a:r>
            <a:rPr lang="en-US" dirty="0" err="1"/>
            <a:t>mức</a:t>
          </a:r>
          <a:r>
            <a:rPr lang="en-US" dirty="0"/>
            <a:t>.</a:t>
          </a:r>
        </a:p>
      </dgm:t>
    </dgm:pt>
    <dgm:pt modelId="{6388B858-0608-4026-B9C3-013E9D9C7114}" type="parTrans" cxnId="{42D1E371-130D-490D-9EB1-85EC8787C8D6}">
      <dgm:prSet/>
      <dgm:spPr/>
      <dgm:t>
        <a:bodyPr/>
        <a:lstStyle/>
        <a:p>
          <a:endParaRPr lang="en-US"/>
        </a:p>
      </dgm:t>
    </dgm:pt>
    <dgm:pt modelId="{EF8EC3FB-19CE-42D6-B072-43BD7FB019DF}" type="sibTrans" cxnId="{42D1E371-130D-490D-9EB1-85EC8787C8D6}">
      <dgm:prSet/>
      <dgm:spPr/>
      <dgm:t>
        <a:bodyPr/>
        <a:lstStyle/>
        <a:p>
          <a:endParaRPr lang="en-US"/>
        </a:p>
      </dgm:t>
    </dgm:pt>
    <dgm:pt modelId="{9B50F46C-9092-4656-996A-696003A7B149}">
      <dgm:prSet/>
      <dgm:spPr/>
      <dgm:t>
        <a:bodyPr/>
        <a:lstStyle/>
        <a:p>
          <a:pPr>
            <a:buFontTx/>
            <a:buChar char="-"/>
          </a:pPr>
          <a:r>
            <a:rPr lang="en-US" dirty="0" err="1"/>
            <a:t>Chính</a:t>
          </a:r>
          <a:r>
            <a:rPr lang="en-US" dirty="0"/>
            <a:t> </a:t>
          </a:r>
          <a:r>
            <a:rPr lang="en-US" dirty="0" err="1"/>
            <a:t>xác</a:t>
          </a:r>
          <a:endParaRPr lang="en-US" dirty="0"/>
        </a:p>
      </dgm:t>
    </dgm:pt>
    <dgm:pt modelId="{C58C29FB-D0EA-422E-A040-14A4F539F624}" type="parTrans" cxnId="{1FF59664-B307-45C5-918D-AEC8C0132374}">
      <dgm:prSet/>
      <dgm:spPr/>
      <dgm:t>
        <a:bodyPr/>
        <a:lstStyle/>
        <a:p>
          <a:endParaRPr lang="en-US"/>
        </a:p>
      </dgm:t>
    </dgm:pt>
    <dgm:pt modelId="{B58662BC-A668-4AAD-AB1C-2DD34F59EC7B}" type="sibTrans" cxnId="{1FF59664-B307-45C5-918D-AEC8C0132374}">
      <dgm:prSet/>
      <dgm:spPr/>
      <dgm:t>
        <a:bodyPr/>
        <a:lstStyle/>
        <a:p>
          <a:endParaRPr lang="en-US"/>
        </a:p>
      </dgm:t>
    </dgm:pt>
    <dgm:pt modelId="{E4CD3230-555F-403C-AB9D-0B0231E5579E}">
      <dgm:prSet/>
      <dgm:spPr/>
      <dgm:t>
        <a:bodyPr/>
        <a:lstStyle/>
        <a:p>
          <a:pPr>
            <a:buFontTx/>
            <a:buChar char="-"/>
          </a:pPr>
          <a:r>
            <a:rPr lang="en-US" dirty="0" err="1"/>
            <a:t>Không</a:t>
          </a:r>
          <a:r>
            <a:rPr lang="en-US" dirty="0"/>
            <a:t> </a:t>
          </a:r>
          <a:r>
            <a:rPr lang="en-US" dirty="0" err="1"/>
            <a:t>được</a:t>
          </a:r>
          <a:r>
            <a:rPr lang="en-US" dirty="0"/>
            <a:t> </a:t>
          </a:r>
          <a:r>
            <a:rPr lang="en-US" dirty="0" err="1"/>
            <a:t>giữ</a:t>
          </a:r>
          <a:r>
            <a:rPr lang="en-US" dirty="0"/>
            <a:t> </a:t>
          </a:r>
          <a:r>
            <a:rPr lang="en-US" dirty="0" err="1"/>
            <a:t>lâu</a:t>
          </a:r>
          <a:r>
            <a:rPr lang="en-US" dirty="0"/>
            <a:t> </a:t>
          </a:r>
          <a:r>
            <a:rPr lang="en-US" dirty="0" err="1"/>
            <a:t>hơn</a:t>
          </a:r>
          <a:r>
            <a:rPr lang="en-US" dirty="0"/>
            <a:t> </a:t>
          </a:r>
          <a:r>
            <a:rPr lang="en-US" dirty="0" err="1"/>
            <a:t>mức</a:t>
          </a:r>
          <a:r>
            <a:rPr lang="en-US" dirty="0"/>
            <a:t> </a:t>
          </a:r>
          <a:r>
            <a:rPr lang="en-US" dirty="0" err="1"/>
            <a:t>cần</a:t>
          </a:r>
          <a:r>
            <a:rPr lang="en-US" dirty="0"/>
            <a:t> </a:t>
          </a:r>
          <a:r>
            <a:rPr lang="en-US" dirty="0" err="1"/>
            <a:t>thiết</a:t>
          </a:r>
          <a:r>
            <a:rPr lang="en-US" dirty="0"/>
            <a:t>.</a:t>
          </a:r>
        </a:p>
      </dgm:t>
    </dgm:pt>
    <dgm:pt modelId="{D3D42400-0C1C-4567-B3C2-727C66975B2F}" type="parTrans" cxnId="{20790AA4-ECE1-43D5-A838-21AAD8AF85E1}">
      <dgm:prSet/>
      <dgm:spPr/>
      <dgm:t>
        <a:bodyPr/>
        <a:lstStyle/>
        <a:p>
          <a:endParaRPr lang="en-US"/>
        </a:p>
      </dgm:t>
    </dgm:pt>
    <dgm:pt modelId="{CBCB9681-AD65-4F7A-9472-7EA0584D1C9E}" type="sibTrans" cxnId="{20790AA4-ECE1-43D5-A838-21AAD8AF85E1}">
      <dgm:prSet/>
      <dgm:spPr/>
      <dgm:t>
        <a:bodyPr/>
        <a:lstStyle/>
        <a:p>
          <a:endParaRPr lang="en-US"/>
        </a:p>
      </dgm:t>
    </dgm:pt>
    <dgm:pt modelId="{AB0B1857-BA69-48BD-9061-C1CD0D725C8B}">
      <dgm:prSet/>
      <dgm:spPr/>
      <dgm:t>
        <a:bodyPr/>
        <a:lstStyle/>
        <a:p>
          <a:pPr>
            <a:buFontTx/>
            <a:buChar char="-"/>
          </a:pPr>
          <a:r>
            <a:rPr lang="en-US"/>
            <a:t>Được xử lý theo quyền của chủ thể dữ liệu.</a:t>
          </a:r>
        </a:p>
      </dgm:t>
    </dgm:pt>
    <dgm:pt modelId="{94422F77-4055-4419-BE12-AAA286F873E3}" type="parTrans" cxnId="{9DFD0631-1D0E-4531-9D36-4F4D497B675D}">
      <dgm:prSet/>
      <dgm:spPr/>
      <dgm:t>
        <a:bodyPr/>
        <a:lstStyle/>
        <a:p>
          <a:endParaRPr lang="en-US"/>
        </a:p>
      </dgm:t>
    </dgm:pt>
    <dgm:pt modelId="{A801BE8F-7F21-4F23-9BAA-A30A2D68756E}" type="sibTrans" cxnId="{9DFD0631-1D0E-4531-9D36-4F4D497B675D}">
      <dgm:prSet/>
      <dgm:spPr/>
      <dgm:t>
        <a:bodyPr/>
        <a:lstStyle/>
        <a:p>
          <a:endParaRPr lang="en-US"/>
        </a:p>
      </dgm:t>
    </dgm:pt>
    <dgm:pt modelId="{12B286A4-6E3E-4B30-843D-30FFC058E45E}">
      <dgm:prSet/>
      <dgm:spPr/>
      <dgm:t>
        <a:bodyPr/>
        <a:lstStyle/>
        <a:p>
          <a:pPr>
            <a:buFontTx/>
            <a:buChar char="-"/>
          </a:pPr>
          <a:r>
            <a:rPr lang="en-US" dirty="0" err="1"/>
            <a:t>Giữ</a:t>
          </a:r>
          <a:r>
            <a:rPr lang="en-US" dirty="0"/>
            <a:t> an </a:t>
          </a:r>
          <a:r>
            <a:rPr lang="en-US" dirty="0" err="1"/>
            <a:t>toàn</a:t>
          </a:r>
          <a:r>
            <a:rPr lang="en-US" dirty="0"/>
            <a:t>.</a:t>
          </a:r>
        </a:p>
      </dgm:t>
    </dgm:pt>
    <dgm:pt modelId="{F70628F1-A1A6-406B-9FDA-0A5EAEFE7C63}" type="parTrans" cxnId="{8C94CC0B-92BE-4027-8F73-E68366CD0B9C}">
      <dgm:prSet/>
      <dgm:spPr/>
      <dgm:t>
        <a:bodyPr/>
        <a:lstStyle/>
        <a:p>
          <a:endParaRPr lang="en-US"/>
        </a:p>
      </dgm:t>
    </dgm:pt>
    <dgm:pt modelId="{E0FCC07E-5500-4148-AD4E-90BD33F356C1}" type="sibTrans" cxnId="{8C94CC0B-92BE-4027-8F73-E68366CD0B9C}">
      <dgm:prSet/>
      <dgm:spPr/>
      <dgm:t>
        <a:bodyPr/>
        <a:lstStyle/>
        <a:p>
          <a:endParaRPr lang="en-US"/>
        </a:p>
      </dgm:t>
    </dgm:pt>
    <dgm:pt modelId="{8F17D121-74FF-4B79-82EE-F1236D0EBF5F}">
      <dgm:prSet/>
      <dgm:spPr/>
      <dgm:t>
        <a:bodyPr/>
        <a:lstStyle/>
        <a:p>
          <a:pPr>
            <a:buFontTx/>
            <a:buChar char="-"/>
          </a:pPr>
          <a:r>
            <a:rPr lang="en-US" dirty="0" err="1"/>
            <a:t>Không</a:t>
          </a:r>
          <a:r>
            <a:rPr lang="en-US" dirty="0"/>
            <a:t> </a:t>
          </a:r>
          <a:r>
            <a:rPr lang="en-US" dirty="0" err="1"/>
            <a:t>được</a:t>
          </a:r>
          <a:r>
            <a:rPr lang="en-US" dirty="0"/>
            <a:t> </a:t>
          </a:r>
          <a:r>
            <a:rPr lang="en-US" dirty="0" err="1"/>
            <a:t>chuyển</a:t>
          </a:r>
          <a:r>
            <a:rPr lang="en-US" dirty="0"/>
            <a:t> </a:t>
          </a:r>
          <a:r>
            <a:rPr lang="en-US" dirty="0" err="1"/>
            <a:t>đến</a:t>
          </a:r>
          <a:r>
            <a:rPr lang="en-US" dirty="0"/>
            <a:t> </a:t>
          </a:r>
          <a:r>
            <a:rPr lang="en-US" dirty="0" err="1"/>
            <a:t>các</a:t>
          </a:r>
          <a:r>
            <a:rPr lang="en-US" dirty="0"/>
            <a:t> </a:t>
          </a:r>
          <a:r>
            <a:rPr lang="en-US" dirty="0" err="1"/>
            <a:t>quốc</a:t>
          </a:r>
          <a:r>
            <a:rPr lang="en-US" dirty="0"/>
            <a:t> </a:t>
          </a:r>
          <a:r>
            <a:rPr lang="en-US" dirty="0" err="1"/>
            <a:t>gia</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bảo</a:t>
          </a:r>
          <a:r>
            <a:rPr lang="en-US" dirty="0"/>
            <a:t> </a:t>
          </a:r>
          <a:r>
            <a:rPr lang="en-US" dirty="0" err="1"/>
            <a:t>vệ</a:t>
          </a:r>
          <a:r>
            <a:rPr lang="en-US" dirty="0"/>
            <a:t> </a:t>
          </a:r>
          <a:r>
            <a:rPr lang="en-US" dirty="0" err="1"/>
            <a:t>đầy</a:t>
          </a:r>
          <a:r>
            <a:rPr lang="en-US" dirty="0"/>
            <a:t> </a:t>
          </a:r>
          <a:r>
            <a:rPr lang="en-US" dirty="0" err="1"/>
            <a:t>đủ</a:t>
          </a:r>
          <a:r>
            <a:rPr lang="en-US" dirty="0"/>
            <a:t> </a:t>
          </a:r>
          <a:r>
            <a:rPr lang="en-US" dirty="0" err="1"/>
            <a:t>cho</a:t>
          </a:r>
          <a:r>
            <a:rPr lang="en-US" dirty="0"/>
            <a:t> </a:t>
          </a:r>
          <a:r>
            <a:rPr lang="en-US" dirty="0" err="1"/>
            <a:t>thông</a:t>
          </a:r>
          <a:r>
            <a:rPr lang="en-US" dirty="0"/>
            <a:t> tin.</a:t>
          </a:r>
        </a:p>
      </dgm:t>
    </dgm:pt>
    <dgm:pt modelId="{CAE91283-25E0-4A53-B285-FEC82B9166CA}" type="parTrans" cxnId="{6790AFF8-6F24-4701-9162-486BAFA2729C}">
      <dgm:prSet/>
      <dgm:spPr/>
      <dgm:t>
        <a:bodyPr/>
        <a:lstStyle/>
        <a:p>
          <a:endParaRPr lang="en-US"/>
        </a:p>
      </dgm:t>
    </dgm:pt>
    <dgm:pt modelId="{B4A1629A-BC18-40D7-9796-D33E7D09A9E8}" type="sibTrans" cxnId="{6790AFF8-6F24-4701-9162-486BAFA2729C}">
      <dgm:prSet/>
      <dgm:spPr/>
      <dgm:t>
        <a:bodyPr/>
        <a:lstStyle/>
        <a:p>
          <a:endParaRPr lang="en-US"/>
        </a:p>
      </dgm:t>
    </dgm:pt>
    <dgm:pt modelId="{AA476BB9-48FF-4174-ADD3-3E705409B5A9}" type="pres">
      <dgm:prSet presAssocID="{5A99CF78-2C0E-415E-8D52-581289507832}" presName="linear" presStyleCnt="0">
        <dgm:presLayoutVars>
          <dgm:animLvl val="lvl"/>
          <dgm:resizeHandles val="exact"/>
        </dgm:presLayoutVars>
      </dgm:prSet>
      <dgm:spPr/>
    </dgm:pt>
    <dgm:pt modelId="{9089B107-AC23-4713-8C3B-ADD66DE91A29}" type="pres">
      <dgm:prSet presAssocID="{CEB9C78E-9CA7-4D86-963D-F047361D0F96}" presName="parentText" presStyleLbl="node1" presStyleIdx="0" presStyleCnt="1">
        <dgm:presLayoutVars>
          <dgm:chMax val="0"/>
          <dgm:bulletEnabled val="1"/>
        </dgm:presLayoutVars>
      </dgm:prSet>
      <dgm:spPr/>
    </dgm:pt>
    <dgm:pt modelId="{6A706CFB-D427-44F5-A70B-7787CE00C356}" type="pres">
      <dgm:prSet presAssocID="{CEB9C78E-9CA7-4D86-963D-F047361D0F96}" presName="childText" presStyleLbl="revTx" presStyleIdx="0" presStyleCnt="1" custScaleY="128599">
        <dgm:presLayoutVars>
          <dgm:bulletEnabled val="1"/>
        </dgm:presLayoutVars>
      </dgm:prSet>
      <dgm:spPr/>
    </dgm:pt>
  </dgm:ptLst>
  <dgm:cxnLst>
    <dgm:cxn modelId="{8C94CC0B-92BE-4027-8F73-E68366CD0B9C}" srcId="{CEB9C78E-9CA7-4D86-963D-F047361D0F96}" destId="{12B286A4-6E3E-4B30-843D-30FFC058E45E}" srcOrd="6" destOrd="0" parTransId="{F70628F1-A1A6-406B-9FDA-0A5EAEFE7C63}" sibTransId="{E0FCC07E-5500-4148-AD4E-90BD33F356C1}"/>
    <dgm:cxn modelId="{2BACB22A-EA58-408F-8B5D-B42EE8C221D7}" type="presOf" srcId="{AB0B1857-BA69-48BD-9061-C1CD0D725C8B}" destId="{6A706CFB-D427-44F5-A70B-7787CE00C356}" srcOrd="0" destOrd="5" presId="urn:microsoft.com/office/officeart/2005/8/layout/vList2"/>
    <dgm:cxn modelId="{9DFD0631-1D0E-4531-9D36-4F4D497B675D}" srcId="{CEB9C78E-9CA7-4D86-963D-F047361D0F96}" destId="{AB0B1857-BA69-48BD-9061-C1CD0D725C8B}" srcOrd="5" destOrd="0" parTransId="{94422F77-4055-4419-BE12-AAA286F873E3}" sibTransId="{A801BE8F-7F21-4F23-9BAA-A30A2D68756E}"/>
    <dgm:cxn modelId="{88585B3B-76A9-4B93-B855-CD476C588A53}" type="presOf" srcId="{8F17D121-74FF-4B79-82EE-F1236D0EBF5F}" destId="{6A706CFB-D427-44F5-A70B-7787CE00C356}" srcOrd="0" destOrd="7" presId="urn:microsoft.com/office/officeart/2005/8/layout/vList2"/>
    <dgm:cxn modelId="{DABBCB3F-ADE2-4C83-BF4F-B71597E0021E}" srcId="{5A99CF78-2C0E-415E-8D52-581289507832}" destId="{CEB9C78E-9CA7-4D86-963D-F047361D0F96}" srcOrd="0" destOrd="0" parTransId="{9B9957E4-C1AC-440D-9971-05324395CC25}" sibTransId="{5B4BA9B0-F270-4BC4-A4F2-37CFFF0F0C4C}"/>
    <dgm:cxn modelId="{8E1C1D42-244F-4831-812A-ACC0AC832183}" type="presOf" srcId="{C6A9BF92-25DF-478A-A971-0529C5CEF7F2}" destId="{6A706CFB-D427-44F5-A70B-7787CE00C356}" srcOrd="0" destOrd="1" presId="urn:microsoft.com/office/officeart/2005/8/layout/vList2"/>
    <dgm:cxn modelId="{1FF59664-B307-45C5-918D-AEC8C0132374}" srcId="{CEB9C78E-9CA7-4D86-963D-F047361D0F96}" destId="{9B50F46C-9092-4656-996A-696003A7B149}" srcOrd="3" destOrd="0" parTransId="{C58C29FB-D0EA-422E-A040-14A4F539F624}" sibTransId="{B58662BC-A668-4AAD-AB1C-2DD34F59EC7B}"/>
    <dgm:cxn modelId="{2A1B536F-747F-4FBC-A71E-DE60FC084A05}" type="presOf" srcId="{CEB9C78E-9CA7-4D86-963D-F047361D0F96}" destId="{9089B107-AC23-4713-8C3B-ADD66DE91A29}" srcOrd="0" destOrd="0" presId="urn:microsoft.com/office/officeart/2005/8/layout/vList2"/>
    <dgm:cxn modelId="{42D1E371-130D-490D-9EB1-85EC8787C8D6}" srcId="{CEB9C78E-9CA7-4D86-963D-F047361D0F96}" destId="{4B083F69-C3F5-44CB-8B7A-6E1142EBB117}" srcOrd="2" destOrd="0" parTransId="{6388B858-0608-4026-B9C3-013E9D9C7114}" sibTransId="{EF8EC3FB-19CE-42D6-B072-43BD7FB019DF}"/>
    <dgm:cxn modelId="{028BF09E-E24F-44D7-923B-F7141F12B359}" type="presOf" srcId="{4B083F69-C3F5-44CB-8B7A-6E1142EBB117}" destId="{6A706CFB-D427-44F5-A70B-7787CE00C356}" srcOrd="0" destOrd="2" presId="urn:microsoft.com/office/officeart/2005/8/layout/vList2"/>
    <dgm:cxn modelId="{20790AA4-ECE1-43D5-A838-21AAD8AF85E1}" srcId="{CEB9C78E-9CA7-4D86-963D-F047361D0F96}" destId="{E4CD3230-555F-403C-AB9D-0B0231E5579E}" srcOrd="4" destOrd="0" parTransId="{D3D42400-0C1C-4567-B3C2-727C66975B2F}" sibTransId="{CBCB9681-AD65-4F7A-9472-7EA0584D1C9E}"/>
    <dgm:cxn modelId="{60BAD4A8-7BE0-4007-BB38-5A1A06BD7F17}" srcId="{CEB9C78E-9CA7-4D86-963D-F047361D0F96}" destId="{D66E0C41-5270-48CE-AC97-151211120213}" srcOrd="0" destOrd="0" parTransId="{5B998312-A684-4B41-83A8-673D340EE094}" sibTransId="{AC7634B9-001D-41BD-9D99-7CB295929599}"/>
    <dgm:cxn modelId="{3D4A8FC6-0128-445E-84AC-E0E1893A7119}" type="presOf" srcId="{D66E0C41-5270-48CE-AC97-151211120213}" destId="{6A706CFB-D427-44F5-A70B-7787CE00C356}" srcOrd="0" destOrd="0" presId="urn:microsoft.com/office/officeart/2005/8/layout/vList2"/>
    <dgm:cxn modelId="{4A4EC2CB-C7AB-41C1-8936-BECEC1FD837A}" type="presOf" srcId="{E4CD3230-555F-403C-AB9D-0B0231E5579E}" destId="{6A706CFB-D427-44F5-A70B-7787CE00C356}" srcOrd="0" destOrd="4" presId="urn:microsoft.com/office/officeart/2005/8/layout/vList2"/>
    <dgm:cxn modelId="{6F9BACD0-8B4E-4789-9F2D-59462359C749}" type="presOf" srcId="{5A99CF78-2C0E-415E-8D52-581289507832}" destId="{AA476BB9-48FF-4174-ADD3-3E705409B5A9}" srcOrd="0" destOrd="0" presId="urn:microsoft.com/office/officeart/2005/8/layout/vList2"/>
    <dgm:cxn modelId="{B102D7D6-EA00-4456-AB56-4C038B295D4F}" type="presOf" srcId="{9B50F46C-9092-4656-996A-696003A7B149}" destId="{6A706CFB-D427-44F5-A70B-7787CE00C356}" srcOrd="0" destOrd="3" presId="urn:microsoft.com/office/officeart/2005/8/layout/vList2"/>
    <dgm:cxn modelId="{886919E0-BAC9-45E8-B74E-7CDF4757CF01}" type="presOf" srcId="{12B286A4-6E3E-4B30-843D-30FFC058E45E}" destId="{6A706CFB-D427-44F5-A70B-7787CE00C356}" srcOrd="0" destOrd="6" presId="urn:microsoft.com/office/officeart/2005/8/layout/vList2"/>
    <dgm:cxn modelId="{6790AFF8-6F24-4701-9162-486BAFA2729C}" srcId="{CEB9C78E-9CA7-4D86-963D-F047361D0F96}" destId="{8F17D121-74FF-4B79-82EE-F1236D0EBF5F}" srcOrd="7" destOrd="0" parTransId="{CAE91283-25E0-4A53-B285-FEC82B9166CA}" sibTransId="{B4A1629A-BC18-40D7-9796-D33E7D09A9E8}"/>
    <dgm:cxn modelId="{113756F9-4232-41B3-9331-28E69BB5BAD3}" srcId="{CEB9C78E-9CA7-4D86-963D-F047361D0F96}" destId="{C6A9BF92-25DF-478A-A971-0529C5CEF7F2}" srcOrd="1" destOrd="0" parTransId="{727A989F-411D-4521-B251-27D30AC4EA08}" sibTransId="{70DEEE24-F14F-46B6-A409-B1DE5A00F042}"/>
    <dgm:cxn modelId="{BB1EB345-1F46-4FF9-B961-CC1A25CEA7FD}" type="presParOf" srcId="{AA476BB9-48FF-4174-ADD3-3E705409B5A9}" destId="{9089B107-AC23-4713-8C3B-ADD66DE91A29}" srcOrd="0" destOrd="0" presId="urn:microsoft.com/office/officeart/2005/8/layout/vList2"/>
    <dgm:cxn modelId="{91EF38AB-0297-440B-BC75-6991B0C5EEF0}" type="presParOf" srcId="{AA476BB9-48FF-4174-ADD3-3E705409B5A9}" destId="{6A706CFB-D427-44F5-A70B-7787CE00C35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0F3885BB-F938-4D49-B1A3-6EDAE26735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3CDFA4E-3986-4D99-9506-8C963A8393C5}">
      <dgm:prSet/>
      <dgm:spPr/>
      <dgm:t>
        <a:bodyPr/>
        <a:lstStyle/>
        <a:p>
          <a:r>
            <a:rPr lang="en-US"/>
            <a:t>Dựa trên Công ước Châu Âu về Nhân quyền, Đạo luật Nhân quyền 1998 có hiệu lực vào tháng 10 năm 2000. Theo Điều 8 của Công ước, mọi người có quyền riêng tư.</a:t>
          </a:r>
        </a:p>
      </dgm:t>
    </dgm:pt>
    <dgm:pt modelId="{A4CFFCA6-83D6-4447-9B8E-07FEE1C3C228}" type="parTrans" cxnId="{BFDB437D-8BF5-4364-94D0-39C2702D770C}">
      <dgm:prSet/>
      <dgm:spPr/>
      <dgm:t>
        <a:bodyPr/>
        <a:lstStyle/>
        <a:p>
          <a:endParaRPr lang="en-US"/>
        </a:p>
      </dgm:t>
    </dgm:pt>
    <dgm:pt modelId="{2125047B-F4BD-4465-A27C-942231C1DB01}" type="sibTrans" cxnId="{BFDB437D-8BF5-4364-94D0-39C2702D770C}">
      <dgm:prSet/>
      <dgm:spPr/>
      <dgm:t>
        <a:bodyPr/>
        <a:lstStyle/>
        <a:p>
          <a:endParaRPr lang="en-US"/>
        </a:p>
      </dgm:t>
    </dgm:pt>
    <dgm:pt modelId="{BD88DE2D-9B16-4757-BECB-5F531643B00D}">
      <dgm:prSet/>
      <dgm:spPr/>
      <dgm:t>
        <a:bodyPr/>
        <a:lstStyle/>
        <a:p>
          <a:r>
            <a:rPr lang="en-US"/>
            <a:t>Điều này không chỉ bao gồm quyền riêng tư khi mọi người ở nơi làm việc, nó còn áp dụng cho liên lạc qua email, sử dụng Internet và gọi điện thoại. Điểm mấu chốt: Nếu bạn định giám sát nhân viên, bạn phải cho mọi người biết trước.</a:t>
          </a:r>
        </a:p>
      </dgm:t>
    </dgm:pt>
    <dgm:pt modelId="{A4F276C5-1595-46B3-A6AF-44509E7262F4}" type="parTrans" cxnId="{8A8BBD13-6424-4BA2-A407-4038A75BBE51}">
      <dgm:prSet/>
      <dgm:spPr/>
      <dgm:t>
        <a:bodyPr/>
        <a:lstStyle/>
        <a:p>
          <a:endParaRPr lang="en-US"/>
        </a:p>
      </dgm:t>
    </dgm:pt>
    <dgm:pt modelId="{18ABD128-EA27-4CE4-A8A5-D0124B0E1530}" type="sibTrans" cxnId="{8A8BBD13-6424-4BA2-A407-4038A75BBE51}">
      <dgm:prSet/>
      <dgm:spPr/>
      <dgm:t>
        <a:bodyPr/>
        <a:lstStyle/>
        <a:p>
          <a:endParaRPr lang="en-US"/>
        </a:p>
      </dgm:t>
    </dgm:pt>
    <dgm:pt modelId="{A114EF04-BAEE-4111-B431-00FCDF95C16B}">
      <dgm:prSet/>
      <dgm:spPr/>
      <dgm:t>
        <a:bodyPr/>
        <a:lstStyle/>
        <a:p>
          <a:r>
            <a:rPr lang="en-US"/>
            <a:t>Luật này ảnh hưởng đến nhân viên an ninh như thế nào?</a:t>
          </a:r>
        </a:p>
      </dgm:t>
    </dgm:pt>
    <dgm:pt modelId="{80D0998E-9482-46B9-9AD0-4C31CAC09EA5}" type="parTrans" cxnId="{5E5929A9-0560-47D2-B3FC-1E05A4FE0F1A}">
      <dgm:prSet/>
      <dgm:spPr/>
      <dgm:t>
        <a:bodyPr/>
        <a:lstStyle/>
        <a:p>
          <a:endParaRPr lang="en-US"/>
        </a:p>
      </dgm:t>
    </dgm:pt>
    <dgm:pt modelId="{EA9287D8-DCC7-4D88-A7A5-C8F1887BBC85}" type="sibTrans" cxnId="{5E5929A9-0560-47D2-B3FC-1E05A4FE0F1A}">
      <dgm:prSet/>
      <dgm:spPr/>
      <dgm:t>
        <a:bodyPr/>
        <a:lstStyle/>
        <a:p>
          <a:endParaRPr lang="en-US"/>
        </a:p>
      </dgm:t>
    </dgm:pt>
    <dgm:pt modelId="{B58AEBC4-3EBD-4472-9A5C-085C44B6F8C7}">
      <dgm:prSet/>
      <dgm:spPr/>
      <dgm:t>
        <a:bodyPr/>
        <a:lstStyle/>
        <a:p>
          <a:pPr>
            <a:buFontTx/>
            <a:buChar char="-"/>
          </a:pPr>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bạn</a:t>
          </a:r>
          <a:r>
            <a:rPr lang="en-US" dirty="0"/>
            <a:t> </a:t>
          </a:r>
          <a:r>
            <a:rPr lang="en-US" dirty="0" err="1"/>
            <a:t>phải</a:t>
          </a:r>
          <a:r>
            <a:rPr lang="en-US" dirty="0"/>
            <a:t> </a:t>
          </a:r>
          <a:r>
            <a:rPr lang="en-US" dirty="0" err="1"/>
            <a:t>được</a:t>
          </a:r>
          <a:r>
            <a:rPr lang="en-US" dirty="0"/>
            <a:t> </a:t>
          </a:r>
          <a:r>
            <a:rPr lang="en-US" dirty="0" err="1"/>
            <a:t>truyền</a:t>
          </a:r>
          <a:r>
            <a:rPr lang="en-US" dirty="0"/>
            <a:t> </a:t>
          </a:r>
          <a:r>
            <a:rPr lang="en-US" dirty="0" err="1"/>
            <a:t>đạt</a:t>
          </a:r>
          <a:r>
            <a:rPr lang="en-US" dirty="0"/>
            <a:t> </a:t>
          </a:r>
          <a:r>
            <a:rPr lang="en-US" dirty="0" err="1"/>
            <a:t>tới</a:t>
          </a:r>
          <a:r>
            <a:rPr lang="en-US" dirty="0"/>
            <a:t> </a:t>
          </a:r>
          <a:r>
            <a:rPr lang="en-US" dirty="0" err="1"/>
            <a:t>nhân</a:t>
          </a:r>
          <a:r>
            <a:rPr lang="en-US" dirty="0"/>
            <a:t> </a:t>
          </a:r>
          <a:r>
            <a:rPr lang="en-US" dirty="0" err="1"/>
            <a:t>viên</a:t>
          </a:r>
          <a:r>
            <a:rPr lang="en-US" dirty="0"/>
            <a:t> </a:t>
          </a:r>
          <a:r>
            <a:rPr lang="en-US" dirty="0" err="1"/>
            <a:t>và</a:t>
          </a:r>
          <a:r>
            <a:rPr lang="en-US" dirty="0"/>
            <a:t> bao </a:t>
          </a:r>
          <a:r>
            <a:rPr lang="en-US" dirty="0" err="1"/>
            <a:t>gồm</a:t>
          </a:r>
          <a:r>
            <a:rPr lang="en-US" dirty="0"/>
            <a:t> </a:t>
          </a:r>
          <a:r>
            <a:rPr lang="en-US" dirty="0" err="1"/>
            <a:t>cảnh</a:t>
          </a:r>
          <a:r>
            <a:rPr lang="en-US" dirty="0"/>
            <a:t> </a:t>
          </a:r>
          <a:r>
            <a:rPr lang="en-US" dirty="0" err="1"/>
            <a:t>báo</a:t>
          </a:r>
          <a:r>
            <a:rPr lang="en-US" dirty="0"/>
            <a:t> </a:t>
          </a:r>
          <a:r>
            <a:rPr lang="en-US" dirty="0" err="1"/>
            <a:t>rằng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theo</a:t>
          </a:r>
          <a:r>
            <a:rPr lang="en-US" dirty="0"/>
            <a:t> </a:t>
          </a:r>
          <a:r>
            <a:rPr lang="en-US" dirty="0" err="1"/>
            <a:t>dõi</a:t>
          </a:r>
          <a:r>
            <a:rPr lang="en-US" dirty="0"/>
            <a:t> </a:t>
          </a:r>
          <a:r>
            <a:rPr lang="en-US" dirty="0" err="1"/>
            <a:t>vì</a:t>
          </a:r>
          <a:r>
            <a:rPr lang="en-US" dirty="0"/>
            <a:t> </a:t>
          </a:r>
          <a:r>
            <a:rPr lang="en-US" dirty="0" err="1"/>
            <a:t>mục</a:t>
          </a:r>
          <a:r>
            <a:rPr lang="en-US" dirty="0"/>
            <a:t> </a:t>
          </a:r>
          <a:r>
            <a:rPr lang="en-US" dirty="0" err="1"/>
            <a:t>đích</a:t>
          </a:r>
          <a:r>
            <a:rPr lang="en-US" dirty="0"/>
            <a:t> </a:t>
          </a:r>
          <a:r>
            <a:rPr lang="en-US" dirty="0" err="1"/>
            <a:t>bảo</a:t>
          </a:r>
          <a:r>
            <a:rPr lang="en-US" dirty="0"/>
            <a:t> </a:t>
          </a:r>
          <a:r>
            <a:rPr lang="en-US" dirty="0" err="1"/>
            <a:t>mật</a:t>
          </a:r>
          <a:r>
            <a:rPr lang="en-US" dirty="0"/>
            <a:t>. </a:t>
          </a:r>
          <a:r>
            <a:rPr lang="en-US" dirty="0" err="1"/>
            <a:t>Giám</a:t>
          </a:r>
          <a:r>
            <a:rPr lang="en-US" dirty="0"/>
            <a:t> </a:t>
          </a:r>
          <a:r>
            <a:rPr lang="en-US" dirty="0" err="1"/>
            <a:t>sát</a:t>
          </a:r>
          <a:r>
            <a:rPr lang="en-US" dirty="0"/>
            <a:t> </a:t>
          </a:r>
          <a:r>
            <a:rPr lang="en-US" dirty="0" err="1"/>
            <a:t>sẽ</a:t>
          </a:r>
          <a:r>
            <a:rPr lang="en-US" dirty="0"/>
            <a:t> bao </a:t>
          </a:r>
          <a:r>
            <a:rPr lang="en-US" dirty="0" err="1"/>
            <a:t>gồm</a:t>
          </a:r>
          <a:r>
            <a:rPr lang="en-US" dirty="0"/>
            <a:t>:</a:t>
          </a:r>
        </a:p>
      </dgm:t>
    </dgm:pt>
    <dgm:pt modelId="{A5082FB5-BC7C-4FDE-8F7B-E846B75A8467}" type="parTrans" cxnId="{E21890FB-218C-4D68-9839-BB82CD2CBFE6}">
      <dgm:prSet/>
      <dgm:spPr/>
      <dgm:t>
        <a:bodyPr/>
        <a:lstStyle/>
        <a:p>
          <a:endParaRPr lang="en-US"/>
        </a:p>
      </dgm:t>
    </dgm:pt>
    <dgm:pt modelId="{AF23CD17-23B0-4708-AF58-6C4F9059D9F2}" type="sibTrans" cxnId="{E21890FB-218C-4D68-9839-BB82CD2CBFE6}">
      <dgm:prSet/>
      <dgm:spPr/>
      <dgm:t>
        <a:bodyPr/>
        <a:lstStyle/>
        <a:p>
          <a:endParaRPr lang="en-US"/>
        </a:p>
      </dgm:t>
    </dgm:pt>
    <dgm:pt modelId="{A6664635-D2A9-4F18-B3EA-E5304C39617C}">
      <dgm:prSet/>
      <dgm:spPr/>
      <dgm:t>
        <a:bodyPr/>
        <a:lstStyle/>
        <a:p>
          <a:pPr>
            <a:buFont typeface="Courier New" panose="02070309020205020404" pitchFamily="49" charset="0"/>
            <a:buChar char="+"/>
          </a:pPr>
          <a:r>
            <a:rPr lang="en-US" dirty="0" err="1"/>
            <a:t>Pentests</a:t>
          </a:r>
          <a:r>
            <a:rPr lang="en-US" dirty="0"/>
            <a:t>.</a:t>
          </a:r>
        </a:p>
      </dgm:t>
    </dgm:pt>
    <dgm:pt modelId="{B87D82BB-9B85-4FDF-8A1F-44EC7BB93A7C}" type="parTrans" cxnId="{5A87D8FE-A29E-43C4-97B5-754540AF835C}">
      <dgm:prSet/>
      <dgm:spPr/>
      <dgm:t>
        <a:bodyPr/>
        <a:lstStyle/>
        <a:p>
          <a:endParaRPr lang="en-US"/>
        </a:p>
      </dgm:t>
    </dgm:pt>
    <dgm:pt modelId="{22FDD78D-CA3E-48D1-A5E6-84163A681AA6}" type="sibTrans" cxnId="{5A87D8FE-A29E-43C4-97B5-754540AF835C}">
      <dgm:prSet/>
      <dgm:spPr/>
      <dgm:t>
        <a:bodyPr/>
        <a:lstStyle/>
        <a:p>
          <a:endParaRPr lang="en-US"/>
        </a:p>
      </dgm:t>
    </dgm:pt>
    <dgm:pt modelId="{B4F0C239-5B41-40B6-B1B7-C3CA23A94973}">
      <dgm:prSet/>
      <dgm:spPr/>
      <dgm:t>
        <a:bodyPr/>
        <a:lstStyle/>
        <a:p>
          <a:pPr>
            <a:buFont typeface="Courier New" panose="02070309020205020404" pitchFamily="49" charset="0"/>
            <a:buChar char="+"/>
          </a:pPr>
          <a:r>
            <a:rPr lang="en-US" dirty="0"/>
            <a:t>IDS.</a:t>
          </a:r>
        </a:p>
      </dgm:t>
    </dgm:pt>
    <dgm:pt modelId="{1F17D035-4EAB-462B-AAA8-DE80858FD91E}" type="parTrans" cxnId="{56720A28-3B02-4129-9A45-9B4298CB2D39}">
      <dgm:prSet/>
      <dgm:spPr/>
      <dgm:t>
        <a:bodyPr/>
        <a:lstStyle/>
        <a:p>
          <a:endParaRPr lang="en-US"/>
        </a:p>
      </dgm:t>
    </dgm:pt>
    <dgm:pt modelId="{801FD22D-A0F9-46AA-A5F9-7CA4D697DB86}" type="sibTrans" cxnId="{56720A28-3B02-4129-9A45-9B4298CB2D39}">
      <dgm:prSet/>
      <dgm:spPr/>
      <dgm:t>
        <a:bodyPr/>
        <a:lstStyle/>
        <a:p>
          <a:endParaRPr lang="en-US"/>
        </a:p>
      </dgm:t>
    </dgm:pt>
    <dgm:pt modelId="{8767E6A1-ED29-4F90-9EA4-6E183EEAC4D1}">
      <dgm:prSet/>
      <dgm:spPr/>
      <dgm:t>
        <a:bodyPr/>
        <a:lstStyle/>
        <a:p>
          <a:pPr>
            <a:buFont typeface="Courier New" panose="02070309020205020404" pitchFamily="49" charset="0"/>
            <a:buChar char="+"/>
          </a:pPr>
          <a:r>
            <a:rPr lang="en-US" dirty="0" err="1"/>
            <a:t>Quét</a:t>
          </a:r>
          <a:r>
            <a:rPr lang="en-US" dirty="0"/>
            <a:t> </a:t>
          </a:r>
          <a:r>
            <a:rPr lang="en-US" dirty="0" err="1"/>
            <a:t>thư</a:t>
          </a:r>
          <a:r>
            <a:rPr lang="en-US" dirty="0"/>
            <a:t>.</a:t>
          </a:r>
        </a:p>
      </dgm:t>
    </dgm:pt>
    <dgm:pt modelId="{FC01CA28-64A0-43FF-AA70-2D171089F0E2}" type="parTrans" cxnId="{8F2C3C94-4C60-429B-B1BB-C3CED4E33C65}">
      <dgm:prSet/>
      <dgm:spPr/>
      <dgm:t>
        <a:bodyPr/>
        <a:lstStyle/>
        <a:p>
          <a:endParaRPr lang="en-US"/>
        </a:p>
      </dgm:t>
    </dgm:pt>
    <dgm:pt modelId="{B38B08EF-9D37-47F5-AF26-5E4134397527}" type="sibTrans" cxnId="{8F2C3C94-4C60-429B-B1BB-C3CED4E33C65}">
      <dgm:prSet/>
      <dgm:spPr/>
      <dgm:t>
        <a:bodyPr/>
        <a:lstStyle/>
        <a:p>
          <a:endParaRPr lang="en-US"/>
        </a:p>
      </dgm:t>
    </dgm:pt>
    <dgm:pt modelId="{7AC647D6-75E7-422C-9EE7-88F9DA651447}">
      <dgm:prSet/>
      <dgm:spPr/>
      <dgm:t>
        <a:bodyPr/>
        <a:lstStyle/>
        <a:p>
          <a:pPr>
            <a:buFont typeface="Courier New" panose="02070309020205020404" pitchFamily="49" charset="0"/>
            <a:buChar char="+"/>
          </a:pPr>
          <a:r>
            <a:rPr lang="en-US" dirty="0" err="1"/>
            <a:t>Gói</a:t>
          </a:r>
          <a:r>
            <a:rPr lang="en-US" dirty="0"/>
            <a:t> </a:t>
          </a:r>
          <a:r>
            <a:rPr lang="en-US" dirty="0" err="1"/>
            <a:t>nghe</a:t>
          </a:r>
          <a:r>
            <a:rPr lang="en-US" dirty="0"/>
            <a:t> </a:t>
          </a:r>
          <a:r>
            <a:rPr lang="en-US" dirty="0" err="1"/>
            <a:t>lén</a:t>
          </a:r>
          <a:r>
            <a:rPr lang="en-US" dirty="0"/>
            <a:t>.</a:t>
          </a:r>
        </a:p>
      </dgm:t>
    </dgm:pt>
    <dgm:pt modelId="{8B43DC58-CCE3-4300-BD28-AD3DE8DBB9AA}" type="parTrans" cxnId="{3283CF1E-C2DF-487E-92EC-A7093980AAE4}">
      <dgm:prSet/>
      <dgm:spPr/>
      <dgm:t>
        <a:bodyPr/>
        <a:lstStyle/>
        <a:p>
          <a:endParaRPr lang="en-US"/>
        </a:p>
      </dgm:t>
    </dgm:pt>
    <dgm:pt modelId="{DDF2966B-1994-49F2-9B29-EC43D6A28AA6}" type="sibTrans" cxnId="{3283CF1E-C2DF-487E-92EC-A7093980AAE4}">
      <dgm:prSet/>
      <dgm:spPr/>
      <dgm:t>
        <a:bodyPr/>
        <a:lstStyle/>
        <a:p>
          <a:endParaRPr lang="en-US"/>
        </a:p>
      </dgm:t>
    </dgm:pt>
    <dgm:pt modelId="{31002AE8-0D1B-418D-9B5E-CF25EF495DCF}" type="pres">
      <dgm:prSet presAssocID="{0F3885BB-F938-4D49-B1A3-6EDAE267350B}" presName="linear" presStyleCnt="0">
        <dgm:presLayoutVars>
          <dgm:animLvl val="lvl"/>
          <dgm:resizeHandles val="exact"/>
        </dgm:presLayoutVars>
      </dgm:prSet>
      <dgm:spPr/>
    </dgm:pt>
    <dgm:pt modelId="{839681DE-559F-4B2A-8477-81C1B85ABF12}" type="pres">
      <dgm:prSet presAssocID="{B3CDFA4E-3986-4D99-9506-8C963A8393C5}" presName="parentText" presStyleLbl="node1" presStyleIdx="0" presStyleCnt="3">
        <dgm:presLayoutVars>
          <dgm:chMax val="0"/>
          <dgm:bulletEnabled val="1"/>
        </dgm:presLayoutVars>
      </dgm:prSet>
      <dgm:spPr/>
    </dgm:pt>
    <dgm:pt modelId="{6212B06E-50E7-42DA-B02B-4D4A8FCCAF21}" type="pres">
      <dgm:prSet presAssocID="{2125047B-F4BD-4465-A27C-942231C1DB01}" presName="spacer" presStyleCnt="0"/>
      <dgm:spPr/>
    </dgm:pt>
    <dgm:pt modelId="{B55F8513-9367-4026-ADB7-8A00B46F4C6C}" type="pres">
      <dgm:prSet presAssocID="{BD88DE2D-9B16-4757-BECB-5F531643B00D}" presName="parentText" presStyleLbl="node1" presStyleIdx="1" presStyleCnt="3">
        <dgm:presLayoutVars>
          <dgm:chMax val="0"/>
          <dgm:bulletEnabled val="1"/>
        </dgm:presLayoutVars>
      </dgm:prSet>
      <dgm:spPr/>
    </dgm:pt>
    <dgm:pt modelId="{C2080AB1-1C92-43A7-9531-DD2375169EDA}" type="pres">
      <dgm:prSet presAssocID="{18ABD128-EA27-4CE4-A8A5-D0124B0E1530}" presName="spacer" presStyleCnt="0"/>
      <dgm:spPr/>
    </dgm:pt>
    <dgm:pt modelId="{152BF467-02A3-4785-9A81-06F9D47236FF}" type="pres">
      <dgm:prSet presAssocID="{A114EF04-BAEE-4111-B431-00FCDF95C16B}" presName="parentText" presStyleLbl="node1" presStyleIdx="2" presStyleCnt="3">
        <dgm:presLayoutVars>
          <dgm:chMax val="0"/>
          <dgm:bulletEnabled val="1"/>
        </dgm:presLayoutVars>
      </dgm:prSet>
      <dgm:spPr/>
    </dgm:pt>
    <dgm:pt modelId="{606884CA-C5EF-4012-BDAB-C8068380035D}" type="pres">
      <dgm:prSet presAssocID="{A114EF04-BAEE-4111-B431-00FCDF95C16B}" presName="childText" presStyleLbl="revTx" presStyleIdx="0" presStyleCnt="1">
        <dgm:presLayoutVars>
          <dgm:bulletEnabled val="1"/>
        </dgm:presLayoutVars>
      </dgm:prSet>
      <dgm:spPr/>
    </dgm:pt>
  </dgm:ptLst>
  <dgm:cxnLst>
    <dgm:cxn modelId="{6D8F3402-A4BC-425A-9F67-2AD9934DD1DA}" type="presOf" srcId="{0F3885BB-F938-4D49-B1A3-6EDAE267350B}" destId="{31002AE8-0D1B-418D-9B5E-CF25EF495DCF}" srcOrd="0" destOrd="0" presId="urn:microsoft.com/office/officeart/2005/8/layout/vList2"/>
    <dgm:cxn modelId="{8A8BBD13-6424-4BA2-A407-4038A75BBE51}" srcId="{0F3885BB-F938-4D49-B1A3-6EDAE267350B}" destId="{BD88DE2D-9B16-4757-BECB-5F531643B00D}" srcOrd="1" destOrd="0" parTransId="{A4F276C5-1595-46B3-A6AF-44509E7262F4}" sibTransId="{18ABD128-EA27-4CE4-A8A5-D0124B0E1530}"/>
    <dgm:cxn modelId="{3283CF1E-C2DF-487E-92EC-A7093980AAE4}" srcId="{B58AEBC4-3EBD-4472-9A5C-085C44B6F8C7}" destId="{7AC647D6-75E7-422C-9EE7-88F9DA651447}" srcOrd="3" destOrd="0" parTransId="{8B43DC58-CCE3-4300-BD28-AD3DE8DBB9AA}" sibTransId="{DDF2966B-1994-49F2-9B29-EC43D6A28AA6}"/>
    <dgm:cxn modelId="{56720A28-3B02-4129-9A45-9B4298CB2D39}" srcId="{B58AEBC4-3EBD-4472-9A5C-085C44B6F8C7}" destId="{B4F0C239-5B41-40B6-B1B7-C3CA23A94973}" srcOrd="1" destOrd="0" parTransId="{1F17D035-4EAB-462B-AAA8-DE80858FD91E}" sibTransId="{801FD22D-A0F9-46AA-A5F9-7CA4D697DB86}"/>
    <dgm:cxn modelId="{1D291E4E-0EDB-43ED-9B8D-94D0EEFD66F4}" type="presOf" srcId="{B58AEBC4-3EBD-4472-9A5C-085C44B6F8C7}" destId="{606884CA-C5EF-4012-BDAB-C8068380035D}" srcOrd="0" destOrd="0" presId="urn:microsoft.com/office/officeart/2005/8/layout/vList2"/>
    <dgm:cxn modelId="{C212284E-6F0F-495A-9663-8689C12FC15B}" type="presOf" srcId="{A114EF04-BAEE-4111-B431-00FCDF95C16B}" destId="{152BF467-02A3-4785-9A81-06F9D47236FF}" srcOrd="0" destOrd="0" presId="urn:microsoft.com/office/officeart/2005/8/layout/vList2"/>
    <dgm:cxn modelId="{CEB1C756-3F1A-4A54-8C43-C2684A1D2F82}" type="presOf" srcId="{B3CDFA4E-3986-4D99-9506-8C963A8393C5}" destId="{839681DE-559F-4B2A-8477-81C1B85ABF12}" srcOrd="0" destOrd="0" presId="urn:microsoft.com/office/officeart/2005/8/layout/vList2"/>
    <dgm:cxn modelId="{1313FE7A-19E3-48C8-AA08-00B52E143F7E}" type="presOf" srcId="{8767E6A1-ED29-4F90-9EA4-6E183EEAC4D1}" destId="{606884CA-C5EF-4012-BDAB-C8068380035D}" srcOrd="0" destOrd="3" presId="urn:microsoft.com/office/officeart/2005/8/layout/vList2"/>
    <dgm:cxn modelId="{BFDB437D-8BF5-4364-94D0-39C2702D770C}" srcId="{0F3885BB-F938-4D49-B1A3-6EDAE267350B}" destId="{B3CDFA4E-3986-4D99-9506-8C963A8393C5}" srcOrd="0" destOrd="0" parTransId="{A4CFFCA6-83D6-4447-9B8E-07FEE1C3C228}" sibTransId="{2125047B-F4BD-4465-A27C-942231C1DB01}"/>
    <dgm:cxn modelId="{8F2C3C94-4C60-429B-B1BB-C3CED4E33C65}" srcId="{B58AEBC4-3EBD-4472-9A5C-085C44B6F8C7}" destId="{8767E6A1-ED29-4F90-9EA4-6E183EEAC4D1}" srcOrd="2" destOrd="0" parTransId="{FC01CA28-64A0-43FF-AA70-2D171089F0E2}" sibTransId="{B38B08EF-9D37-47F5-AF26-5E4134397527}"/>
    <dgm:cxn modelId="{6A6C4E97-7F39-4DE9-A3A6-3DE76EB7A0F7}" type="presOf" srcId="{A6664635-D2A9-4F18-B3EA-E5304C39617C}" destId="{606884CA-C5EF-4012-BDAB-C8068380035D}" srcOrd="0" destOrd="1" presId="urn:microsoft.com/office/officeart/2005/8/layout/vList2"/>
    <dgm:cxn modelId="{3892179B-3A16-40D2-8DC5-945111FA6D79}" type="presOf" srcId="{BD88DE2D-9B16-4757-BECB-5F531643B00D}" destId="{B55F8513-9367-4026-ADB7-8A00B46F4C6C}" srcOrd="0" destOrd="0" presId="urn:microsoft.com/office/officeart/2005/8/layout/vList2"/>
    <dgm:cxn modelId="{E6BAB29B-E23A-4941-9DA9-8C48142D7A27}" type="presOf" srcId="{B4F0C239-5B41-40B6-B1B7-C3CA23A94973}" destId="{606884CA-C5EF-4012-BDAB-C8068380035D}" srcOrd="0" destOrd="2" presId="urn:microsoft.com/office/officeart/2005/8/layout/vList2"/>
    <dgm:cxn modelId="{5E5929A9-0560-47D2-B3FC-1E05A4FE0F1A}" srcId="{0F3885BB-F938-4D49-B1A3-6EDAE267350B}" destId="{A114EF04-BAEE-4111-B431-00FCDF95C16B}" srcOrd="2" destOrd="0" parTransId="{80D0998E-9482-46B9-9AD0-4C31CAC09EA5}" sibTransId="{EA9287D8-DCC7-4D88-A7A5-C8F1887BBC85}"/>
    <dgm:cxn modelId="{21AAC1EC-A735-461A-8AED-95BA4FDDDC50}" type="presOf" srcId="{7AC647D6-75E7-422C-9EE7-88F9DA651447}" destId="{606884CA-C5EF-4012-BDAB-C8068380035D}" srcOrd="0" destOrd="4" presId="urn:microsoft.com/office/officeart/2005/8/layout/vList2"/>
    <dgm:cxn modelId="{E21890FB-218C-4D68-9839-BB82CD2CBFE6}" srcId="{A114EF04-BAEE-4111-B431-00FCDF95C16B}" destId="{B58AEBC4-3EBD-4472-9A5C-085C44B6F8C7}" srcOrd="0" destOrd="0" parTransId="{A5082FB5-BC7C-4FDE-8F7B-E846B75A8467}" sibTransId="{AF23CD17-23B0-4708-AF58-6C4F9059D9F2}"/>
    <dgm:cxn modelId="{5A87D8FE-A29E-43C4-97B5-754540AF835C}" srcId="{B58AEBC4-3EBD-4472-9A5C-085C44B6F8C7}" destId="{A6664635-D2A9-4F18-B3EA-E5304C39617C}" srcOrd="0" destOrd="0" parTransId="{B87D82BB-9B85-4FDF-8A1F-44EC7BB93A7C}" sibTransId="{22FDD78D-CA3E-48D1-A5E6-84163A681AA6}"/>
    <dgm:cxn modelId="{7AFF16AA-49D3-4F06-B4FD-7A754FE349FE}" type="presParOf" srcId="{31002AE8-0D1B-418D-9B5E-CF25EF495DCF}" destId="{839681DE-559F-4B2A-8477-81C1B85ABF12}" srcOrd="0" destOrd="0" presId="urn:microsoft.com/office/officeart/2005/8/layout/vList2"/>
    <dgm:cxn modelId="{2EE14B7D-B7EF-432B-8901-C0C568DAA554}" type="presParOf" srcId="{31002AE8-0D1B-418D-9B5E-CF25EF495DCF}" destId="{6212B06E-50E7-42DA-B02B-4D4A8FCCAF21}" srcOrd="1" destOrd="0" presId="urn:microsoft.com/office/officeart/2005/8/layout/vList2"/>
    <dgm:cxn modelId="{A41BA18E-D4E6-4E65-A01F-157EC6F5FECA}" type="presParOf" srcId="{31002AE8-0D1B-418D-9B5E-CF25EF495DCF}" destId="{B55F8513-9367-4026-ADB7-8A00B46F4C6C}" srcOrd="2" destOrd="0" presId="urn:microsoft.com/office/officeart/2005/8/layout/vList2"/>
    <dgm:cxn modelId="{618F0C97-C3EE-4542-8AA5-6E95D87B02D3}" type="presParOf" srcId="{31002AE8-0D1B-418D-9B5E-CF25EF495DCF}" destId="{C2080AB1-1C92-43A7-9531-DD2375169EDA}" srcOrd="3" destOrd="0" presId="urn:microsoft.com/office/officeart/2005/8/layout/vList2"/>
    <dgm:cxn modelId="{1D8C6AA4-D50E-4281-98AC-0EB8EA9AB550}" type="presParOf" srcId="{31002AE8-0D1B-418D-9B5E-CF25EF495DCF}" destId="{152BF467-02A3-4785-9A81-06F9D47236FF}" srcOrd="4" destOrd="0" presId="urn:microsoft.com/office/officeart/2005/8/layout/vList2"/>
    <dgm:cxn modelId="{16AEF9EE-8529-457E-9B21-0CFDD6FCF44F}" type="presParOf" srcId="{31002AE8-0D1B-418D-9B5E-CF25EF495DCF}" destId="{606884CA-C5EF-4012-BDAB-C8068380035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96E86AB2-EADB-498C-952E-6E0C860A61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481294F-EE32-4A22-9776-E39DF2A0AECC}">
      <dgm:prSet/>
      <dgm:spPr/>
      <dgm:t>
        <a:bodyPr/>
        <a:lstStyle/>
        <a:p>
          <a:r>
            <a:rPr lang="en-US" dirty="0"/>
            <a:t>Quy </a:t>
          </a:r>
          <a:r>
            <a:rPr lang="en-US" dirty="0" err="1"/>
            <a:t>định</a:t>
          </a:r>
          <a:r>
            <a:rPr lang="en-US" dirty="0"/>
            <a:t> </a:t>
          </a:r>
          <a:r>
            <a:rPr lang="en-US" dirty="0" err="1"/>
            <a:t>Viễn</a:t>
          </a:r>
          <a:r>
            <a:rPr lang="en-US" dirty="0"/>
            <a:t> </a:t>
          </a:r>
          <a:r>
            <a:rPr lang="en-US" dirty="0" err="1"/>
            <a:t>thông</a:t>
          </a:r>
          <a:r>
            <a:rPr lang="en-US" dirty="0"/>
            <a:t> 2000 </a:t>
          </a:r>
          <a:r>
            <a:rPr lang="en-US" dirty="0" err="1"/>
            <a:t>quy</a:t>
          </a:r>
          <a:r>
            <a:rPr lang="en-US" dirty="0"/>
            <a:t> </a:t>
          </a:r>
          <a:r>
            <a:rPr lang="en-US" dirty="0" err="1"/>
            <a:t>định</a:t>
          </a:r>
          <a:r>
            <a:rPr lang="en-US" dirty="0"/>
            <a:t> </a:t>
          </a:r>
          <a:r>
            <a:rPr lang="en-US" dirty="0" err="1"/>
            <a:t>rằng</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lao</a:t>
          </a:r>
          <a:r>
            <a:rPr lang="en-US" dirty="0"/>
            <a:t> </a:t>
          </a:r>
          <a:r>
            <a:rPr lang="en-US" dirty="0" err="1"/>
            <a:t>động</a:t>
          </a:r>
          <a:r>
            <a:rPr lang="en-US" dirty="0"/>
            <a:t> </a:t>
          </a:r>
          <a:r>
            <a:rPr lang="en-US" dirty="0" err="1"/>
            <a:t>có</a:t>
          </a:r>
          <a:r>
            <a:rPr lang="en-US" dirty="0"/>
            <a:t> </a:t>
          </a:r>
          <a:r>
            <a:rPr lang="en-US" dirty="0" err="1"/>
            <a:t>quyền</a:t>
          </a:r>
          <a:r>
            <a:rPr lang="en-US" dirty="0"/>
            <a:t> </a:t>
          </a:r>
          <a:r>
            <a:rPr lang="en-US" dirty="0" err="1"/>
            <a:t>thực</a:t>
          </a:r>
          <a:r>
            <a:rPr lang="en-US" dirty="0"/>
            <a:t> </a:t>
          </a:r>
          <a:r>
            <a:rPr lang="en-US" dirty="0" err="1"/>
            <a:t>hiện</a:t>
          </a:r>
          <a:r>
            <a:rPr lang="en-US" dirty="0"/>
            <a:t> </a:t>
          </a:r>
          <a:r>
            <a:rPr lang="en-US" dirty="0" err="1"/>
            <a:t>giám</a:t>
          </a:r>
          <a:r>
            <a:rPr lang="en-US" dirty="0"/>
            <a:t> </a:t>
          </a:r>
          <a:r>
            <a:rPr lang="en-US" dirty="0" err="1"/>
            <a:t>sát</a:t>
          </a:r>
          <a:r>
            <a:rPr lang="en-US" dirty="0"/>
            <a:t> </a:t>
          </a:r>
          <a:r>
            <a:rPr lang="en-US" dirty="0" err="1"/>
            <a:t>mặc</a:t>
          </a:r>
          <a:r>
            <a:rPr lang="en-US" dirty="0"/>
            <a:t> </a:t>
          </a:r>
          <a:r>
            <a:rPr lang="en-US" dirty="0" err="1"/>
            <a:t>dù</a:t>
          </a:r>
          <a:r>
            <a:rPr lang="en-US" dirty="0"/>
            <a:t> </a:t>
          </a:r>
          <a:r>
            <a:rPr lang="en-US" dirty="0" err="1"/>
            <a:t>thực</a:t>
          </a:r>
          <a:r>
            <a:rPr lang="en-US" dirty="0"/>
            <a:t> </a:t>
          </a:r>
          <a:r>
            <a:rPr lang="en-US" dirty="0" err="1"/>
            <a:t>tế</a:t>
          </a:r>
          <a:r>
            <a:rPr lang="en-US" dirty="0"/>
            <a:t> </a:t>
          </a:r>
          <a:r>
            <a:rPr lang="en-US" dirty="0" err="1"/>
            <a:t>là</a:t>
          </a:r>
          <a:r>
            <a:rPr lang="en-US" dirty="0"/>
            <a:t> </a:t>
          </a:r>
          <a:r>
            <a:rPr lang="en-US" dirty="0" err="1"/>
            <a:t>nhân</a:t>
          </a:r>
          <a:r>
            <a:rPr lang="en-US" dirty="0"/>
            <a:t> </a:t>
          </a:r>
          <a:r>
            <a:rPr lang="en-US" dirty="0" err="1"/>
            <a:t>viên</a:t>
          </a:r>
          <a:r>
            <a:rPr lang="en-US" dirty="0"/>
            <a:t> </a:t>
          </a:r>
          <a:r>
            <a:rPr lang="en-US" dirty="0" err="1"/>
            <a:t>chưa</a:t>
          </a:r>
          <a:r>
            <a:rPr lang="en-US" dirty="0"/>
            <a:t> </a:t>
          </a:r>
          <a:r>
            <a:rPr lang="en-US" dirty="0" err="1"/>
            <a:t>đồng</a:t>
          </a:r>
          <a:r>
            <a:rPr lang="en-US" dirty="0"/>
            <a:t> ý </a:t>
          </a:r>
          <a:r>
            <a:rPr lang="en-US" dirty="0" err="1"/>
            <a:t>rõ</a:t>
          </a:r>
          <a:r>
            <a:rPr lang="en-US" dirty="0"/>
            <a:t> </a:t>
          </a:r>
          <a:r>
            <a:rPr lang="en-US" dirty="0" err="1"/>
            <a:t>ràng</a:t>
          </a:r>
          <a:r>
            <a:rPr lang="en-US" dirty="0"/>
            <a:t>, </a:t>
          </a:r>
          <a:r>
            <a:rPr lang="en-US" dirty="0" err="1"/>
            <a:t>nếu</a:t>
          </a:r>
          <a:r>
            <a:rPr lang="en-US" dirty="0"/>
            <a:t> </a:t>
          </a:r>
          <a:r>
            <a:rPr lang="en-US" dirty="0" err="1"/>
            <a:t>việc</a:t>
          </a:r>
          <a:r>
            <a:rPr lang="en-US" dirty="0"/>
            <a:t> </a:t>
          </a:r>
          <a:r>
            <a:rPr lang="en-US" dirty="0" err="1"/>
            <a:t>giám</a:t>
          </a:r>
          <a:r>
            <a:rPr lang="en-US" dirty="0"/>
            <a:t> </a:t>
          </a:r>
          <a:r>
            <a:rPr lang="en-US" dirty="0" err="1"/>
            <a:t>sát</a:t>
          </a:r>
          <a:r>
            <a:rPr lang="en-US" dirty="0"/>
            <a:t> </a:t>
          </a:r>
          <a:r>
            <a:rPr lang="en-US" dirty="0" err="1"/>
            <a:t>đó</a:t>
          </a:r>
          <a:r>
            <a:rPr lang="en-US" dirty="0"/>
            <a:t> </a:t>
          </a:r>
          <a:r>
            <a:rPr lang="en-US" dirty="0" err="1"/>
            <a:t>là</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điều</a:t>
          </a:r>
          <a:r>
            <a:rPr lang="en-US" dirty="0"/>
            <a:t> </a:t>
          </a:r>
          <a:r>
            <a:rPr lang="en-US" dirty="0" err="1"/>
            <a:t>sau</a:t>
          </a:r>
          <a:r>
            <a:rPr lang="en-US" dirty="0"/>
            <a:t>:</a:t>
          </a:r>
        </a:p>
      </dgm:t>
    </dgm:pt>
    <dgm:pt modelId="{4F4E7BB2-9D0D-46A8-B9FA-7897DAEB146F}" type="parTrans" cxnId="{7DF0C4C5-7B40-44EB-B41D-8DB0F8BDA8D7}">
      <dgm:prSet/>
      <dgm:spPr/>
      <dgm:t>
        <a:bodyPr/>
        <a:lstStyle/>
        <a:p>
          <a:endParaRPr lang="en-US"/>
        </a:p>
      </dgm:t>
    </dgm:pt>
    <dgm:pt modelId="{7CC627E4-B6BF-4742-80EE-9E1BA551207B}" type="sibTrans" cxnId="{7DF0C4C5-7B40-44EB-B41D-8DB0F8BDA8D7}">
      <dgm:prSet/>
      <dgm:spPr/>
      <dgm:t>
        <a:bodyPr/>
        <a:lstStyle/>
        <a:p>
          <a:endParaRPr lang="en-US"/>
        </a:p>
      </dgm:t>
    </dgm:pt>
    <dgm:pt modelId="{E9CB2BB2-8D36-4F85-ABB6-3E1DB522C6DA}">
      <dgm:prSet/>
      <dgm:spPr/>
      <dgm:t>
        <a:bodyPr/>
        <a:lstStyle/>
        <a:p>
          <a:pPr>
            <a:buFontTx/>
            <a:buChar char="-"/>
          </a:pPr>
          <a:r>
            <a:rPr lang="en-US" dirty="0" err="1"/>
            <a:t>Ghi</a:t>
          </a:r>
          <a:r>
            <a:rPr lang="en-US" dirty="0"/>
            <a:t> </a:t>
          </a:r>
          <a:r>
            <a:rPr lang="en-US" dirty="0" err="1"/>
            <a:t>lại</a:t>
          </a:r>
          <a:r>
            <a:rPr lang="en-US" dirty="0"/>
            <a:t> </a:t>
          </a:r>
          <a:r>
            <a:rPr lang="en-US" dirty="0" err="1"/>
            <a:t>bằng</a:t>
          </a:r>
          <a:r>
            <a:rPr lang="en-US" dirty="0"/>
            <a:t> </a:t>
          </a:r>
          <a:r>
            <a:rPr lang="en-US" dirty="0" err="1"/>
            <a:t>chứng</a:t>
          </a:r>
          <a:r>
            <a:rPr lang="en-US" dirty="0"/>
            <a:t> </a:t>
          </a:r>
          <a:r>
            <a:rPr lang="en-US" dirty="0" err="1"/>
            <a:t>về</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kinh</a:t>
          </a:r>
          <a:r>
            <a:rPr lang="en-US" dirty="0"/>
            <a:t> </a:t>
          </a:r>
          <a:r>
            <a:rPr lang="en-US" dirty="0" err="1"/>
            <a:t>doanh</a:t>
          </a:r>
          <a:r>
            <a:rPr lang="en-US" dirty="0"/>
            <a:t>.</a:t>
          </a:r>
        </a:p>
      </dgm:t>
    </dgm:pt>
    <dgm:pt modelId="{22E02AA9-118A-4763-9ACE-091350075940}" type="parTrans" cxnId="{CE7469DF-0512-433D-B606-FC53CF7417E2}">
      <dgm:prSet/>
      <dgm:spPr/>
      <dgm:t>
        <a:bodyPr/>
        <a:lstStyle/>
        <a:p>
          <a:endParaRPr lang="en-US"/>
        </a:p>
      </dgm:t>
    </dgm:pt>
    <dgm:pt modelId="{282C866D-3CBC-4C14-914A-EC1EB4DAAB63}" type="sibTrans" cxnId="{CE7469DF-0512-433D-B606-FC53CF7417E2}">
      <dgm:prSet/>
      <dgm:spPr/>
      <dgm:t>
        <a:bodyPr/>
        <a:lstStyle/>
        <a:p>
          <a:endParaRPr lang="en-US"/>
        </a:p>
      </dgm:t>
    </dgm:pt>
    <dgm:pt modelId="{D89F3655-2C24-4582-B32C-8E8D9133ECFB}">
      <dgm:prSet/>
      <dgm:spPr/>
      <dgm:t>
        <a:bodyPr/>
        <a:lstStyle/>
        <a:p>
          <a:pPr>
            <a:buFontTx/>
            <a:buChar char="-"/>
          </a:pPr>
          <a:r>
            <a:rPr lang="en-US" dirty="0" err="1"/>
            <a:t>Đảm</a:t>
          </a:r>
          <a:r>
            <a:rPr lang="en-US" dirty="0"/>
            <a:t> </a:t>
          </a:r>
          <a:r>
            <a:rPr lang="en-US" dirty="0" err="1"/>
            <a:t>bảo</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nguyên</a:t>
          </a:r>
          <a:r>
            <a:rPr lang="en-US" dirty="0"/>
            <a:t> </a:t>
          </a:r>
          <a:r>
            <a:rPr lang="en-US" dirty="0" err="1"/>
            <a:t>tắc</a:t>
          </a:r>
          <a:r>
            <a:rPr lang="en-US" dirty="0"/>
            <a:t> </a:t>
          </a:r>
          <a:r>
            <a:rPr lang="en-US" dirty="0" err="1"/>
            <a:t>quy</a:t>
          </a:r>
          <a:r>
            <a:rPr lang="en-US" dirty="0"/>
            <a:t> </a:t>
          </a:r>
          <a:r>
            <a:rPr lang="en-US" dirty="0" err="1"/>
            <a:t>định</a:t>
          </a:r>
          <a:r>
            <a:rPr lang="en-US" dirty="0"/>
            <a:t> </a:t>
          </a:r>
          <a:r>
            <a:rPr lang="en-US" dirty="0" err="1"/>
            <a:t>hoặc</a:t>
          </a:r>
          <a:r>
            <a:rPr lang="en-US" dirty="0"/>
            <a:t> </a:t>
          </a:r>
          <a:r>
            <a:rPr lang="en-US" dirty="0" err="1"/>
            <a:t>tự</a:t>
          </a:r>
          <a:r>
            <a:rPr lang="en-US" dirty="0"/>
            <a:t> </a:t>
          </a:r>
          <a:r>
            <a:rPr lang="en-US" dirty="0" err="1"/>
            <a:t>điều</a:t>
          </a:r>
          <a:r>
            <a:rPr lang="en-US" dirty="0"/>
            <a:t> </a:t>
          </a:r>
          <a:r>
            <a:rPr lang="en-US" dirty="0" err="1"/>
            <a:t>chỉnh</a:t>
          </a:r>
          <a:r>
            <a:rPr lang="en-US" dirty="0"/>
            <a:t>.</a:t>
          </a:r>
        </a:p>
      </dgm:t>
    </dgm:pt>
    <dgm:pt modelId="{B6CB17B9-7EB3-4622-9086-D867B2DE5C72}" type="parTrans" cxnId="{CA8D80DE-5CE2-46A4-B1CA-159D2E4F86FB}">
      <dgm:prSet/>
      <dgm:spPr/>
      <dgm:t>
        <a:bodyPr/>
        <a:lstStyle/>
        <a:p>
          <a:endParaRPr lang="en-US"/>
        </a:p>
      </dgm:t>
    </dgm:pt>
    <dgm:pt modelId="{F278313D-478A-40F3-A8D8-AD72BE5D2F80}" type="sibTrans" cxnId="{CA8D80DE-5CE2-46A4-B1CA-159D2E4F86FB}">
      <dgm:prSet/>
      <dgm:spPr/>
      <dgm:t>
        <a:bodyPr/>
        <a:lstStyle/>
        <a:p>
          <a:endParaRPr lang="en-US"/>
        </a:p>
      </dgm:t>
    </dgm:pt>
    <dgm:pt modelId="{EC662469-B80B-418A-9B05-F7693B998519}">
      <dgm:prSet/>
      <dgm:spPr/>
      <dgm:t>
        <a:bodyPr/>
        <a:lstStyle/>
        <a:p>
          <a:pPr>
            <a:buFontTx/>
            <a:buChar char="-"/>
          </a:pPr>
          <a:r>
            <a:rPr lang="en-US" dirty="0"/>
            <a:t>Duy </a:t>
          </a:r>
          <a:r>
            <a:rPr lang="en-US" dirty="0" err="1"/>
            <a:t>trì</a:t>
          </a:r>
          <a:r>
            <a:rPr lang="en-US" dirty="0"/>
            <a:t> </a:t>
          </a:r>
          <a:r>
            <a:rPr lang="en-US" dirty="0" err="1"/>
            <a:t>hoạt</a:t>
          </a:r>
          <a:r>
            <a:rPr lang="en-US" dirty="0"/>
            <a:t> </a:t>
          </a:r>
          <a:r>
            <a:rPr lang="en-US" dirty="0" err="1"/>
            <a:t>động</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của</a:t>
          </a:r>
          <a:r>
            <a:rPr lang="en-US" dirty="0"/>
            <a:t> </a:t>
          </a:r>
          <a:r>
            <a:rPr lang="en-US" dirty="0" err="1"/>
            <a:t>nhà</a:t>
          </a:r>
          <a:r>
            <a:rPr lang="en-US" dirty="0"/>
            <a:t> </a:t>
          </a:r>
          <a:r>
            <a:rPr lang="en-US" dirty="0" err="1"/>
            <a:t>tuyển</a:t>
          </a:r>
          <a:r>
            <a:rPr lang="en-US" dirty="0"/>
            <a:t> </a:t>
          </a:r>
          <a:r>
            <a:rPr lang="en-US" dirty="0" err="1"/>
            <a:t>dụng</a:t>
          </a:r>
          <a:r>
            <a:rPr lang="en-US" dirty="0"/>
            <a:t> (</a:t>
          </a:r>
          <a:r>
            <a:rPr lang="en-US" dirty="0" err="1"/>
            <a:t>ví</a:t>
          </a:r>
          <a:r>
            <a:rPr lang="en-US" dirty="0"/>
            <a:t> </a:t>
          </a:r>
          <a:r>
            <a:rPr lang="en-US" dirty="0" err="1"/>
            <a:t>dụ</a:t>
          </a:r>
          <a:r>
            <a:rPr lang="en-US" dirty="0"/>
            <a:t>: </a:t>
          </a:r>
          <a:r>
            <a:rPr lang="en-US" dirty="0" err="1"/>
            <a:t>ngăn</a:t>
          </a:r>
          <a:r>
            <a:rPr lang="en-US" dirty="0"/>
            <a:t> </a:t>
          </a:r>
          <a:r>
            <a:rPr lang="en-US" dirty="0" err="1"/>
            <a:t>chặn</a:t>
          </a:r>
          <a:r>
            <a:rPr lang="en-US" dirty="0"/>
            <a:t> vi-</a:t>
          </a:r>
          <a:r>
            <a:rPr lang="en-US" dirty="0" err="1"/>
            <a:t>rút</a:t>
          </a:r>
          <a:r>
            <a:rPr lang="en-US" dirty="0"/>
            <a:t>).</a:t>
          </a:r>
        </a:p>
      </dgm:t>
    </dgm:pt>
    <dgm:pt modelId="{0BF3FF18-1F94-4F82-956A-27240B21523B}" type="parTrans" cxnId="{021BBD04-4FD9-495B-B71E-BA426B5A6E95}">
      <dgm:prSet/>
      <dgm:spPr/>
      <dgm:t>
        <a:bodyPr/>
        <a:lstStyle/>
        <a:p>
          <a:endParaRPr lang="en-US"/>
        </a:p>
      </dgm:t>
    </dgm:pt>
    <dgm:pt modelId="{3ADC8A7A-E6F5-405F-8702-AF238FF51BBC}" type="sibTrans" cxnId="{021BBD04-4FD9-495B-B71E-BA426B5A6E95}">
      <dgm:prSet/>
      <dgm:spPr/>
      <dgm:t>
        <a:bodyPr/>
        <a:lstStyle/>
        <a:p>
          <a:endParaRPr lang="en-US"/>
        </a:p>
      </dgm:t>
    </dgm:pt>
    <dgm:pt modelId="{01E39953-BB20-4FE8-A657-E24A4A02815E}">
      <dgm:prSet/>
      <dgm:spPr/>
      <dgm:t>
        <a:bodyPr/>
        <a:lstStyle/>
        <a:p>
          <a:pPr>
            <a:buFontTx/>
            <a:buChar char="-"/>
          </a:pPr>
          <a:r>
            <a:rPr lang="en-US" dirty="0" err="1"/>
            <a:t>Giám</a:t>
          </a:r>
          <a:r>
            <a:rPr lang="en-US" dirty="0"/>
            <a:t> </a:t>
          </a:r>
          <a:r>
            <a:rPr lang="en-US" dirty="0" err="1"/>
            <a:t>sát</a:t>
          </a:r>
          <a:r>
            <a:rPr lang="en-US" dirty="0"/>
            <a:t> </a:t>
          </a:r>
          <a:r>
            <a:rPr lang="en-US" dirty="0" err="1"/>
            <a:t>tiêu</a:t>
          </a:r>
          <a:r>
            <a:rPr lang="en-US" dirty="0"/>
            <a:t> </a:t>
          </a:r>
          <a:r>
            <a:rPr lang="en-US" dirty="0" err="1"/>
            <a:t>chuẩn</a:t>
          </a:r>
          <a:r>
            <a:rPr lang="en-US" dirty="0"/>
            <a:t> </a:t>
          </a:r>
          <a:r>
            <a:rPr lang="en-US" dirty="0" err="1"/>
            <a:t>đào</a:t>
          </a:r>
          <a:r>
            <a:rPr lang="en-US" dirty="0"/>
            <a:t> </a:t>
          </a:r>
          <a:r>
            <a:rPr lang="en-US" dirty="0" err="1"/>
            <a:t>tạo</a:t>
          </a:r>
          <a:r>
            <a:rPr lang="en-US" dirty="0"/>
            <a:t> </a:t>
          </a:r>
          <a:r>
            <a:rPr lang="en-US" dirty="0" err="1"/>
            <a:t>và</a:t>
          </a:r>
          <a:r>
            <a:rPr lang="en-US" dirty="0"/>
            <a:t> </a:t>
          </a:r>
          <a:r>
            <a:rPr lang="en-US" dirty="0" err="1"/>
            <a:t>dịch</a:t>
          </a:r>
          <a:r>
            <a:rPr lang="en-US" dirty="0"/>
            <a:t> </a:t>
          </a:r>
          <a:r>
            <a:rPr lang="en-US" dirty="0" err="1"/>
            <a:t>vụ</a:t>
          </a:r>
          <a:r>
            <a:rPr lang="en-US" dirty="0"/>
            <a:t>.</a:t>
          </a:r>
        </a:p>
      </dgm:t>
    </dgm:pt>
    <dgm:pt modelId="{C721047B-8E94-44D4-B16D-0B5E74A2736F}" type="parTrans" cxnId="{630F4A79-5C54-4927-AAEC-7EAE8A9F6F5C}">
      <dgm:prSet/>
      <dgm:spPr/>
      <dgm:t>
        <a:bodyPr/>
        <a:lstStyle/>
        <a:p>
          <a:endParaRPr lang="en-US"/>
        </a:p>
      </dgm:t>
    </dgm:pt>
    <dgm:pt modelId="{01954D47-7D85-4F88-916F-37F2C670C2FD}" type="sibTrans" cxnId="{630F4A79-5C54-4927-AAEC-7EAE8A9F6F5C}">
      <dgm:prSet/>
      <dgm:spPr/>
      <dgm:t>
        <a:bodyPr/>
        <a:lstStyle/>
        <a:p>
          <a:endParaRPr lang="en-US"/>
        </a:p>
      </dgm:t>
    </dgm:pt>
    <dgm:pt modelId="{74F4B5C7-6B18-4DC8-AF24-4814C79AE3DD}">
      <dgm:prSet/>
      <dgm:spPr/>
      <dgm:t>
        <a:bodyPr/>
        <a:lstStyle/>
        <a:p>
          <a:pPr>
            <a:buFontTx/>
            <a:buChar char="-"/>
          </a:pPr>
          <a:r>
            <a:rPr lang="en-US"/>
            <a:t>Ngăn chặn hoặc phát hiện hoạt động tội phạm.</a:t>
          </a:r>
        </a:p>
      </dgm:t>
    </dgm:pt>
    <dgm:pt modelId="{ABA5F7C4-8509-47C2-850E-996DDF872FAF}" type="parTrans" cxnId="{FE68C883-A699-4161-B9B9-BDCF5E4DAC43}">
      <dgm:prSet/>
      <dgm:spPr/>
      <dgm:t>
        <a:bodyPr/>
        <a:lstStyle/>
        <a:p>
          <a:endParaRPr lang="en-US"/>
        </a:p>
      </dgm:t>
    </dgm:pt>
    <dgm:pt modelId="{9B5F0044-C363-4332-B404-10953587CDBA}" type="sibTrans" cxnId="{FE68C883-A699-4161-B9B9-BDCF5E4DAC43}">
      <dgm:prSet/>
      <dgm:spPr/>
      <dgm:t>
        <a:bodyPr/>
        <a:lstStyle/>
        <a:p>
          <a:endParaRPr lang="en-US"/>
        </a:p>
      </dgm:t>
    </dgm:pt>
    <dgm:pt modelId="{F89C6B0A-0BB2-48C4-8B4C-4959070CAEB1}">
      <dgm:prSet/>
      <dgm:spPr/>
      <dgm:t>
        <a:bodyPr/>
        <a:lstStyle/>
        <a:p>
          <a:pPr>
            <a:buFontTx/>
            <a:buChar char="-"/>
          </a:pPr>
          <a:r>
            <a:rPr lang="en-US" dirty="0" err="1"/>
            <a:t>Ngăn</a:t>
          </a:r>
          <a:r>
            <a:rPr lang="en-US" dirty="0"/>
            <a:t> </a:t>
          </a:r>
          <a:r>
            <a:rPr lang="en-US" dirty="0" err="1"/>
            <a:t>chặn</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trái</a:t>
          </a:r>
          <a:r>
            <a:rPr lang="en-US" dirty="0"/>
            <a:t> </a:t>
          </a:r>
          <a:r>
            <a:rPr lang="en-US" dirty="0" err="1"/>
            <a:t>phép</a:t>
          </a:r>
          <a:r>
            <a:rPr lang="en-US" dirty="0"/>
            <a:t> </a:t>
          </a:r>
          <a:r>
            <a:rPr lang="en-US" dirty="0" err="1"/>
            <a:t>máy</a:t>
          </a:r>
          <a:r>
            <a:rPr lang="en-US" dirty="0"/>
            <a:t> </a:t>
          </a:r>
          <a:r>
            <a:rPr lang="en-US" dirty="0" err="1"/>
            <a:t>tính</a:t>
          </a:r>
          <a:r>
            <a:rPr lang="en-US" dirty="0"/>
            <a:t> </a:t>
          </a:r>
          <a:r>
            <a:rPr lang="en-US" dirty="0" err="1"/>
            <a:t>hoặc</a:t>
          </a:r>
          <a:r>
            <a:rPr lang="en-US" dirty="0"/>
            <a:t> </a:t>
          </a:r>
          <a:r>
            <a:rPr lang="en-US" dirty="0" err="1"/>
            <a:t>hệ</a:t>
          </a:r>
          <a:r>
            <a:rPr lang="en-US" dirty="0"/>
            <a:t> </a:t>
          </a:r>
          <a:r>
            <a:rPr lang="en-US" dirty="0" err="1"/>
            <a:t>thống</a:t>
          </a:r>
          <a:r>
            <a:rPr lang="en-US" dirty="0"/>
            <a:t> </a:t>
          </a:r>
          <a:r>
            <a:rPr lang="en-US" dirty="0" err="1"/>
            <a:t>điện</a:t>
          </a:r>
          <a:r>
            <a:rPr lang="en-US" dirty="0"/>
            <a:t> </a:t>
          </a:r>
          <a:r>
            <a:rPr lang="en-US" dirty="0" err="1"/>
            <a:t>thoại</a:t>
          </a:r>
          <a:r>
            <a:rPr lang="en-US" dirty="0"/>
            <a:t>.</a:t>
          </a:r>
        </a:p>
      </dgm:t>
    </dgm:pt>
    <dgm:pt modelId="{8C17116F-4241-41E6-AD04-92B118618F88}" type="parTrans" cxnId="{F1218F9B-E7AF-42EE-948E-3DADE4D31DE3}">
      <dgm:prSet/>
      <dgm:spPr/>
      <dgm:t>
        <a:bodyPr/>
        <a:lstStyle/>
        <a:p>
          <a:endParaRPr lang="en-US"/>
        </a:p>
      </dgm:t>
    </dgm:pt>
    <dgm:pt modelId="{D51DAA50-74CD-4D9F-ACA8-2894DAF30198}" type="sibTrans" cxnId="{F1218F9B-E7AF-42EE-948E-3DADE4D31DE3}">
      <dgm:prSet/>
      <dgm:spPr/>
      <dgm:t>
        <a:bodyPr/>
        <a:lstStyle/>
        <a:p>
          <a:endParaRPr lang="en-US"/>
        </a:p>
      </dgm:t>
    </dgm:pt>
    <dgm:pt modelId="{49661EF1-466E-45E2-81A1-21858E3341E5}" type="pres">
      <dgm:prSet presAssocID="{96E86AB2-EADB-498C-952E-6E0C860A610A}" presName="linear" presStyleCnt="0">
        <dgm:presLayoutVars>
          <dgm:animLvl val="lvl"/>
          <dgm:resizeHandles val="exact"/>
        </dgm:presLayoutVars>
      </dgm:prSet>
      <dgm:spPr/>
    </dgm:pt>
    <dgm:pt modelId="{85350E45-6DA5-4720-B950-4D1F58E041F6}" type="pres">
      <dgm:prSet presAssocID="{0481294F-EE32-4A22-9776-E39DF2A0AECC}" presName="parentText" presStyleLbl="node1" presStyleIdx="0" presStyleCnt="1">
        <dgm:presLayoutVars>
          <dgm:chMax val="0"/>
          <dgm:bulletEnabled val="1"/>
        </dgm:presLayoutVars>
      </dgm:prSet>
      <dgm:spPr/>
    </dgm:pt>
    <dgm:pt modelId="{003B8DC9-4C32-4BD3-8568-918481AB5765}" type="pres">
      <dgm:prSet presAssocID="{0481294F-EE32-4A22-9776-E39DF2A0AECC}" presName="childText" presStyleLbl="revTx" presStyleIdx="0" presStyleCnt="1">
        <dgm:presLayoutVars>
          <dgm:bulletEnabled val="1"/>
        </dgm:presLayoutVars>
      </dgm:prSet>
      <dgm:spPr/>
    </dgm:pt>
  </dgm:ptLst>
  <dgm:cxnLst>
    <dgm:cxn modelId="{021BBD04-4FD9-495B-B71E-BA426B5A6E95}" srcId="{0481294F-EE32-4A22-9776-E39DF2A0AECC}" destId="{EC662469-B80B-418A-9B05-F7693B998519}" srcOrd="2" destOrd="0" parTransId="{0BF3FF18-1F94-4F82-956A-27240B21523B}" sibTransId="{3ADC8A7A-E6F5-405F-8702-AF238FF51BBC}"/>
    <dgm:cxn modelId="{8111E10F-A22F-44BE-8A17-FF07009563E4}" type="presOf" srcId="{01E39953-BB20-4FE8-A657-E24A4A02815E}" destId="{003B8DC9-4C32-4BD3-8568-918481AB5765}" srcOrd="0" destOrd="3" presId="urn:microsoft.com/office/officeart/2005/8/layout/vList2"/>
    <dgm:cxn modelId="{A045571E-9D72-4BB6-ADC9-1F15AF2761C3}" type="presOf" srcId="{E9CB2BB2-8D36-4F85-ABB6-3E1DB522C6DA}" destId="{003B8DC9-4C32-4BD3-8568-918481AB5765}" srcOrd="0" destOrd="0" presId="urn:microsoft.com/office/officeart/2005/8/layout/vList2"/>
    <dgm:cxn modelId="{630F4A79-5C54-4927-AAEC-7EAE8A9F6F5C}" srcId="{0481294F-EE32-4A22-9776-E39DF2A0AECC}" destId="{01E39953-BB20-4FE8-A657-E24A4A02815E}" srcOrd="3" destOrd="0" parTransId="{C721047B-8E94-44D4-B16D-0B5E74A2736F}" sibTransId="{01954D47-7D85-4F88-916F-37F2C670C2FD}"/>
    <dgm:cxn modelId="{FD52867A-A5A1-4553-9CB5-7E65AB8A0BC5}" type="presOf" srcId="{74F4B5C7-6B18-4DC8-AF24-4814C79AE3DD}" destId="{003B8DC9-4C32-4BD3-8568-918481AB5765}" srcOrd="0" destOrd="4" presId="urn:microsoft.com/office/officeart/2005/8/layout/vList2"/>
    <dgm:cxn modelId="{FE68C883-A699-4161-B9B9-BDCF5E4DAC43}" srcId="{0481294F-EE32-4A22-9776-E39DF2A0AECC}" destId="{74F4B5C7-6B18-4DC8-AF24-4814C79AE3DD}" srcOrd="4" destOrd="0" parTransId="{ABA5F7C4-8509-47C2-850E-996DDF872FAF}" sibTransId="{9B5F0044-C363-4332-B404-10953587CDBA}"/>
    <dgm:cxn modelId="{F1218F9B-E7AF-42EE-948E-3DADE4D31DE3}" srcId="{0481294F-EE32-4A22-9776-E39DF2A0AECC}" destId="{F89C6B0A-0BB2-48C4-8B4C-4959070CAEB1}" srcOrd="5" destOrd="0" parTransId="{8C17116F-4241-41E6-AD04-92B118618F88}" sibTransId="{D51DAA50-74CD-4D9F-ACA8-2894DAF30198}"/>
    <dgm:cxn modelId="{5785D6A0-ACF3-4730-BAD2-443BB6B507FF}" type="presOf" srcId="{0481294F-EE32-4A22-9776-E39DF2A0AECC}" destId="{85350E45-6DA5-4720-B950-4D1F58E041F6}" srcOrd="0" destOrd="0" presId="urn:microsoft.com/office/officeart/2005/8/layout/vList2"/>
    <dgm:cxn modelId="{254597BC-6F9C-4EC0-B26E-B877C60743B1}" type="presOf" srcId="{96E86AB2-EADB-498C-952E-6E0C860A610A}" destId="{49661EF1-466E-45E2-81A1-21858E3341E5}" srcOrd="0" destOrd="0" presId="urn:microsoft.com/office/officeart/2005/8/layout/vList2"/>
    <dgm:cxn modelId="{7DF0C4C5-7B40-44EB-B41D-8DB0F8BDA8D7}" srcId="{96E86AB2-EADB-498C-952E-6E0C860A610A}" destId="{0481294F-EE32-4A22-9776-E39DF2A0AECC}" srcOrd="0" destOrd="0" parTransId="{4F4E7BB2-9D0D-46A8-B9FA-7897DAEB146F}" sibTransId="{7CC627E4-B6BF-4742-80EE-9E1BA551207B}"/>
    <dgm:cxn modelId="{1300C8CE-1AE8-43BB-96D5-6DA41722ACD3}" type="presOf" srcId="{F89C6B0A-0BB2-48C4-8B4C-4959070CAEB1}" destId="{003B8DC9-4C32-4BD3-8568-918481AB5765}" srcOrd="0" destOrd="5" presId="urn:microsoft.com/office/officeart/2005/8/layout/vList2"/>
    <dgm:cxn modelId="{6E55F0D3-E980-4050-9371-25F57A5F7F08}" type="presOf" srcId="{EC662469-B80B-418A-9B05-F7693B998519}" destId="{003B8DC9-4C32-4BD3-8568-918481AB5765}" srcOrd="0" destOrd="2" presId="urn:microsoft.com/office/officeart/2005/8/layout/vList2"/>
    <dgm:cxn modelId="{CA8D80DE-5CE2-46A4-B1CA-159D2E4F86FB}" srcId="{0481294F-EE32-4A22-9776-E39DF2A0AECC}" destId="{D89F3655-2C24-4582-B32C-8E8D9133ECFB}" srcOrd="1" destOrd="0" parTransId="{B6CB17B9-7EB3-4622-9086-D867B2DE5C72}" sibTransId="{F278313D-478A-40F3-A8D8-AD72BE5D2F80}"/>
    <dgm:cxn modelId="{CE7469DF-0512-433D-B606-FC53CF7417E2}" srcId="{0481294F-EE32-4A22-9776-E39DF2A0AECC}" destId="{E9CB2BB2-8D36-4F85-ABB6-3E1DB522C6DA}" srcOrd="0" destOrd="0" parTransId="{22E02AA9-118A-4763-9ACE-091350075940}" sibTransId="{282C866D-3CBC-4C14-914A-EC1EB4DAAB63}"/>
    <dgm:cxn modelId="{B9F14CDF-D419-49A5-B0F5-FD98A43283E3}" type="presOf" srcId="{D89F3655-2C24-4582-B32C-8E8D9133ECFB}" destId="{003B8DC9-4C32-4BD3-8568-918481AB5765}" srcOrd="0" destOrd="1" presId="urn:microsoft.com/office/officeart/2005/8/layout/vList2"/>
    <dgm:cxn modelId="{70EE77ED-496A-420F-8526-01D9CD0448F0}" type="presParOf" srcId="{49661EF1-466E-45E2-81A1-21858E3341E5}" destId="{85350E45-6DA5-4720-B950-4D1F58E041F6}" srcOrd="0" destOrd="0" presId="urn:microsoft.com/office/officeart/2005/8/layout/vList2"/>
    <dgm:cxn modelId="{9F7569FC-16CB-49D9-842B-5341B8D077F0}" type="presParOf" srcId="{49661EF1-466E-45E2-81A1-21858E3341E5}" destId="{003B8DC9-4C32-4BD3-8568-918481AB576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0D861BBA-1798-485E-BF67-080C0F732B0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E7572D-B26E-4068-9095-3FF97767D952}">
      <dgm:prSet/>
      <dgm:spPr/>
      <dgm:t>
        <a:bodyPr/>
        <a:lstStyle/>
        <a:p>
          <a:r>
            <a:rPr lang="en-US"/>
            <a:t>Đạo luật Tự do Thông tin 2000 được thực hiện vào ngày 1 tháng 1 năm 2005.</a:t>
          </a:r>
        </a:p>
      </dgm:t>
    </dgm:pt>
    <dgm:pt modelId="{76B99572-757C-464F-93F3-C05369F55174}" type="parTrans" cxnId="{1077CBE2-F1FE-4DB9-85BD-A01538F47106}">
      <dgm:prSet/>
      <dgm:spPr/>
      <dgm:t>
        <a:bodyPr/>
        <a:lstStyle/>
        <a:p>
          <a:endParaRPr lang="en-US"/>
        </a:p>
      </dgm:t>
    </dgm:pt>
    <dgm:pt modelId="{189356B6-01BB-4CEC-9AD5-0E86594696D0}" type="sibTrans" cxnId="{1077CBE2-F1FE-4DB9-85BD-A01538F47106}">
      <dgm:prSet/>
      <dgm:spPr/>
      <dgm:t>
        <a:bodyPr/>
        <a:lstStyle/>
        <a:p>
          <a:endParaRPr lang="en-US"/>
        </a:p>
      </dgm:t>
    </dgm:pt>
    <dgm:pt modelId="{39F11E15-5B7B-4605-B567-58C21C76F843}">
      <dgm:prSet/>
      <dgm:spPr/>
      <dgm:t>
        <a:bodyPr/>
        <a:lstStyle/>
        <a:p>
          <a:r>
            <a:rPr lang="en-US"/>
            <a:t>Nó trao cho các cá nhân quyền truy cập thông tin do các cơ quan công quyền nắm giữ, bao gồm:</a:t>
          </a:r>
        </a:p>
      </dgm:t>
    </dgm:pt>
    <dgm:pt modelId="{1022869C-2EE2-41AD-A730-7C8C6BD8C069}" type="parTrans" cxnId="{1E8CC332-4A06-4BD6-ACE0-A980B6BF59F2}">
      <dgm:prSet/>
      <dgm:spPr/>
      <dgm:t>
        <a:bodyPr/>
        <a:lstStyle/>
        <a:p>
          <a:endParaRPr lang="en-US"/>
        </a:p>
      </dgm:t>
    </dgm:pt>
    <dgm:pt modelId="{C6AD6874-9E8D-4099-B165-7D0CCE118401}" type="sibTrans" cxnId="{1E8CC332-4A06-4BD6-ACE0-A980B6BF59F2}">
      <dgm:prSet/>
      <dgm:spPr/>
      <dgm:t>
        <a:bodyPr/>
        <a:lstStyle/>
        <a:p>
          <a:endParaRPr lang="en-US"/>
        </a:p>
      </dgm:t>
    </dgm:pt>
    <dgm:pt modelId="{46B8579C-1E2C-4011-B034-EF61BD76B93D}">
      <dgm:prSet/>
      <dgm:spPr/>
      <dgm:t>
        <a:bodyPr/>
        <a:lstStyle/>
        <a:p>
          <a:pPr>
            <a:buFontTx/>
            <a:buChar char="-"/>
          </a:pPr>
          <a:r>
            <a:rPr lang="en-US"/>
            <a:t>chính quyền trung ương.</a:t>
          </a:r>
        </a:p>
      </dgm:t>
    </dgm:pt>
    <dgm:pt modelId="{C14B83CE-9ADC-48A1-ADF5-C1C5713606ED}" type="parTrans" cxnId="{353797AD-69A8-4531-8715-FB1F227CC2A8}">
      <dgm:prSet/>
      <dgm:spPr/>
      <dgm:t>
        <a:bodyPr/>
        <a:lstStyle/>
        <a:p>
          <a:endParaRPr lang="en-US"/>
        </a:p>
      </dgm:t>
    </dgm:pt>
    <dgm:pt modelId="{852037B5-9BFD-46A5-BCD7-5536463A2FF0}" type="sibTrans" cxnId="{353797AD-69A8-4531-8715-FB1F227CC2A8}">
      <dgm:prSet/>
      <dgm:spPr/>
      <dgm:t>
        <a:bodyPr/>
        <a:lstStyle/>
        <a:p>
          <a:endParaRPr lang="en-US"/>
        </a:p>
      </dgm:t>
    </dgm:pt>
    <dgm:pt modelId="{F5599FD5-C37C-4F72-8013-1B39E1C5B7EB}">
      <dgm:prSet/>
      <dgm:spPr/>
      <dgm:t>
        <a:bodyPr/>
        <a:lstStyle/>
        <a:p>
          <a:pPr>
            <a:buFontTx/>
            <a:buChar char="-"/>
          </a:pPr>
          <a:r>
            <a:rPr lang="en-US" dirty="0" err="1"/>
            <a:t>Chính</a:t>
          </a:r>
          <a:r>
            <a:rPr lang="en-US" dirty="0"/>
            <a:t> </a:t>
          </a:r>
          <a:r>
            <a:rPr lang="en-US" dirty="0" err="1"/>
            <a:t>quyền</a:t>
          </a:r>
          <a:r>
            <a:rPr lang="en-US" dirty="0"/>
            <a:t> </a:t>
          </a:r>
          <a:r>
            <a:rPr lang="en-US" dirty="0" err="1"/>
            <a:t>địa</a:t>
          </a:r>
          <a:r>
            <a:rPr lang="en-US" dirty="0"/>
            <a:t> </a:t>
          </a:r>
          <a:r>
            <a:rPr lang="en-US" dirty="0" err="1"/>
            <a:t>phương</a:t>
          </a:r>
          <a:r>
            <a:rPr lang="en-US" dirty="0"/>
            <a:t>.</a:t>
          </a:r>
        </a:p>
      </dgm:t>
    </dgm:pt>
    <dgm:pt modelId="{94713556-9C03-4823-9614-FB431E4FE6E7}" type="parTrans" cxnId="{9308FA93-D3FC-47B7-9E8A-55CB1D41DC7D}">
      <dgm:prSet/>
      <dgm:spPr/>
      <dgm:t>
        <a:bodyPr/>
        <a:lstStyle/>
        <a:p>
          <a:endParaRPr lang="en-US"/>
        </a:p>
      </dgm:t>
    </dgm:pt>
    <dgm:pt modelId="{A6ED3E12-DC1D-40CC-B5DC-9A2797F39C85}" type="sibTrans" cxnId="{9308FA93-D3FC-47B7-9E8A-55CB1D41DC7D}">
      <dgm:prSet/>
      <dgm:spPr/>
      <dgm:t>
        <a:bodyPr/>
        <a:lstStyle/>
        <a:p>
          <a:endParaRPr lang="en-US"/>
        </a:p>
      </dgm:t>
    </dgm:pt>
    <dgm:pt modelId="{EE7C6115-6C6A-4864-A5A7-C8F43C2D66EF}">
      <dgm:prSet/>
      <dgm:spPr/>
      <dgm:t>
        <a:bodyPr/>
        <a:lstStyle/>
        <a:p>
          <a:pPr>
            <a:buFontTx/>
            <a:buChar char="-"/>
          </a:pPr>
          <a:r>
            <a:rPr lang="en-US"/>
            <a:t>NHS.</a:t>
          </a:r>
        </a:p>
      </dgm:t>
    </dgm:pt>
    <dgm:pt modelId="{25FAD53C-820C-4085-82B3-2C6001CFEE13}" type="parTrans" cxnId="{74750647-2A3B-43A9-97B3-24B033F0DC01}">
      <dgm:prSet/>
      <dgm:spPr/>
      <dgm:t>
        <a:bodyPr/>
        <a:lstStyle/>
        <a:p>
          <a:endParaRPr lang="en-US"/>
        </a:p>
      </dgm:t>
    </dgm:pt>
    <dgm:pt modelId="{FEE4B5D2-7397-4789-819B-660E2C392F45}" type="sibTrans" cxnId="{74750647-2A3B-43A9-97B3-24B033F0DC01}">
      <dgm:prSet/>
      <dgm:spPr/>
      <dgm:t>
        <a:bodyPr/>
        <a:lstStyle/>
        <a:p>
          <a:endParaRPr lang="en-US"/>
        </a:p>
      </dgm:t>
    </dgm:pt>
    <dgm:pt modelId="{E0498C08-39EA-48DA-8A69-83A720CB2FFA}">
      <dgm:prSet/>
      <dgm:spPr/>
      <dgm:t>
        <a:bodyPr/>
        <a:lstStyle/>
        <a:p>
          <a:pPr>
            <a:buFontTx/>
            <a:buChar char="-"/>
          </a:pPr>
          <a:r>
            <a:rPr lang="en-US"/>
            <a:t>Trường học.</a:t>
          </a:r>
        </a:p>
      </dgm:t>
    </dgm:pt>
    <dgm:pt modelId="{B2048E01-467F-4534-9106-BC62DC313F3D}" type="parTrans" cxnId="{C7E49107-55FA-4FDA-9003-CB447747AE97}">
      <dgm:prSet/>
      <dgm:spPr/>
      <dgm:t>
        <a:bodyPr/>
        <a:lstStyle/>
        <a:p>
          <a:endParaRPr lang="en-US"/>
        </a:p>
      </dgm:t>
    </dgm:pt>
    <dgm:pt modelId="{F686D66D-1706-4AAD-8E9A-CFE315A0B7B2}" type="sibTrans" cxnId="{C7E49107-55FA-4FDA-9003-CB447747AE97}">
      <dgm:prSet/>
      <dgm:spPr/>
      <dgm:t>
        <a:bodyPr/>
        <a:lstStyle/>
        <a:p>
          <a:endParaRPr lang="en-US"/>
        </a:p>
      </dgm:t>
    </dgm:pt>
    <dgm:pt modelId="{FC1292CC-E1A1-4D38-BC96-DC941EBEB992}">
      <dgm:prSet/>
      <dgm:spPr/>
      <dgm:t>
        <a:bodyPr/>
        <a:lstStyle/>
        <a:p>
          <a:pPr>
            <a:buFontTx/>
            <a:buChar char="-"/>
          </a:pPr>
          <a:r>
            <a:rPr lang="en-US" dirty="0" err="1"/>
            <a:t>Sở</a:t>
          </a:r>
          <a:r>
            <a:rPr lang="en-US" dirty="0"/>
            <a:t> </a:t>
          </a:r>
          <a:r>
            <a:rPr lang="en-US" dirty="0" err="1"/>
            <a:t>cảnh</a:t>
          </a:r>
          <a:r>
            <a:rPr lang="en-US" dirty="0"/>
            <a:t> </a:t>
          </a:r>
          <a:r>
            <a:rPr lang="en-US" dirty="0" err="1"/>
            <a:t>sát</a:t>
          </a:r>
          <a:r>
            <a:rPr lang="en-US" dirty="0"/>
            <a:t>.</a:t>
          </a:r>
        </a:p>
      </dgm:t>
    </dgm:pt>
    <dgm:pt modelId="{5873DD17-8C19-4144-ADF0-12B59272D4DB}" type="parTrans" cxnId="{747C2C14-F7E1-4C47-B5F4-2D7452757F36}">
      <dgm:prSet/>
      <dgm:spPr/>
      <dgm:t>
        <a:bodyPr/>
        <a:lstStyle/>
        <a:p>
          <a:endParaRPr lang="en-US"/>
        </a:p>
      </dgm:t>
    </dgm:pt>
    <dgm:pt modelId="{25E5FE82-590A-4BBD-A4C3-57116786E179}" type="sibTrans" cxnId="{747C2C14-F7E1-4C47-B5F4-2D7452757F36}">
      <dgm:prSet/>
      <dgm:spPr/>
      <dgm:t>
        <a:bodyPr/>
        <a:lstStyle/>
        <a:p>
          <a:endParaRPr lang="en-US"/>
        </a:p>
      </dgm:t>
    </dgm:pt>
    <dgm:pt modelId="{9ED83975-F673-457A-AF4B-4B73E584FC6D}" type="pres">
      <dgm:prSet presAssocID="{0D861BBA-1798-485E-BF67-080C0F732B07}" presName="linear" presStyleCnt="0">
        <dgm:presLayoutVars>
          <dgm:animLvl val="lvl"/>
          <dgm:resizeHandles val="exact"/>
        </dgm:presLayoutVars>
      </dgm:prSet>
      <dgm:spPr/>
    </dgm:pt>
    <dgm:pt modelId="{E5328790-EA04-4845-83E1-8A8834BE75AA}" type="pres">
      <dgm:prSet presAssocID="{BFE7572D-B26E-4068-9095-3FF97767D952}" presName="parentText" presStyleLbl="node1" presStyleIdx="0" presStyleCnt="2">
        <dgm:presLayoutVars>
          <dgm:chMax val="0"/>
          <dgm:bulletEnabled val="1"/>
        </dgm:presLayoutVars>
      </dgm:prSet>
      <dgm:spPr/>
    </dgm:pt>
    <dgm:pt modelId="{2B5E4573-84B4-4BE0-B98D-E7AF81F88DB1}" type="pres">
      <dgm:prSet presAssocID="{189356B6-01BB-4CEC-9AD5-0E86594696D0}" presName="spacer" presStyleCnt="0"/>
      <dgm:spPr/>
    </dgm:pt>
    <dgm:pt modelId="{C3F35D26-A220-4194-8A0E-C05E73DBFC2F}" type="pres">
      <dgm:prSet presAssocID="{39F11E15-5B7B-4605-B567-58C21C76F843}" presName="parentText" presStyleLbl="node1" presStyleIdx="1" presStyleCnt="2">
        <dgm:presLayoutVars>
          <dgm:chMax val="0"/>
          <dgm:bulletEnabled val="1"/>
        </dgm:presLayoutVars>
      </dgm:prSet>
      <dgm:spPr/>
    </dgm:pt>
    <dgm:pt modelId="{E03E56EF-BC5D-4CF3-9F1B-D26E6E8C0FBC}" type="pres">
      <dgm:prSet presAssocID="{39F11E15-5B7B-4605-B567-58C21C76F843}" presName="childText" presStyleLbl="revTx" presStyleIdx="0" presStyleCnt="1">
        <dgm:presLayoutVars>
          <dgm:bulletEnabled val="1"/>
        </dgm:presLayoutVars>
      </dgm:prSet>
      <dgm:spPr/>
    </dgm:pt>
  </dgm:ptLst>
  <dgm:cxnLst>
    <dgm:cxn modelId="{C7E49107-55FA-4FDA-9003-CB447747AE97}" srcId="{39F11E15-5B7B-4605-B567-58C21C76F843}" destId="{E0498C08-39EA-48DA-8A69-83A720CB2FFA}" srcOrd="3" destOrd="0" parTransId="{B2048E01-467F-4534-9106-BC62DC313F3D}" sibTransId="{F686D66D-1706-4AAD-8E9A-CFE315A0B7B2}"/>
    <dgm:cxn modelId="{747C2C14-F7E1-4C47-B5F4-2D7452757F36}" srcId="{39F11E15-5B7B-4605-B567-58C21C76F843}" destId="{FC1292CC-E1A1-4D38-BC96-DC941EBEB992}" srcOrd="4" destOrd="0" parTransId="{5873DD17-8C19-4144-ADF0-12B59272D4DB}" sibTransId="{25E5FE82-590A-4BBD-A4C3-57116786E179}"/>
    <dgm:cxn modelId="{91C2691A-E8BF-4FA6-A90B-6DB236D125F4}" type="presOf" srcId="{F5599FD5-C37C-4F72-8013-1B39E1C5B7EB}" destId="{E03E56EF-BC5D-4CF3-9F1B-D26E6E8C0FBC}" srcOrd="0" destOrd="1" presId="urn:microsoft.com/office/officeart/2005/8/layout/vList2"/>
    <dgm:cxn modelId="{1799471C-EF3C-4CCE-A7E5-2091A2B43BDD}" type="presOf" srcId="{E0498C08-39EA-48DA-8A69-83A720CB2FFA}" destId="{E03E56EF-BC5D-4CF3-9F1B-D26E6E8C0FBC}" srcOrd="0" destOrd="3" presId="urn:microsoft.com/office/officeart/2005/8/layout/vList2"/>
    <dgm:cxn modelId="{80D3B122-6EDA-43D4-8AB0-ED886D943AE7}" type="presOf" srcId="{39F11E15-5B7B-4605-B567-58C21C76F843}" destId="{C3F35D26-A220-4194-8A0E-C05E73DBFC2F}" srcOrd="0" destOrd="0" presId="urn:microsoft.com/office/officeart/2005/8/layout/vList2"/>
    <dgm:cxn modelId="{1E8CC332-4A06-4BD6-ACE0-A980B6BF59F2}" srcId="{0D861BBA-1798-485E-BF67-080C0F732B07}" destId="{39F11E15-5B7B-4605-B567-58C21C76F843}" srcOrd="1" destOrd="0" parTransId="{1022869C-2EE2-41AD-A730-7C8C6BD8C069}" sibTransId="{C6AD6874-9E8D-4099-B165-7D0CCE118401}"/>
    <dgm:cxn modelId="{E2AC7A40-4AD6-4B71-BD41-EB717B3C9EC8}" type="presOf" srcId="{EE7C6115-6C6A-4864-A5A7-C8F43C2D66EF}" destId="{E03E56EF-BC5D-4CF3-9F1B-D26E6E8C0FBC}" srcOrd="0" destOrd="2" presId="urn:microsoft.com/office/officeart/2005/8/layout/vList2"/>
    <dgm:cxn modelId="{74750647-2A3B-43A9-97B3-24B033F0DC01}" srcId="{39F11E15-5B7B-4605-B567-58C21C76F843}" destId="{EE7C6115-6C6A-4864-A5A7-C8F43C2D66EF}" srcOrd="2" destOrd="0" parTransId="{25FAD53C-820C-4085-82B3-2C6001CFEE13}" sibTransId="{FEE4B5D2-7397-4789-819B-660E2C392F45}"/>
    <dgm:cxn modelId="{F3CB7869-685A-416D-8DCC-49BC06B38C40}" type="presOf" srcId="{BFE7572D-B26E-4068-9095-3FF97767D952}" destId="{E5328790-EA04-4845-83E1-8A8834BE75AA}" srcOrd="0" destOrd="0" presId="urn:microsoft.com/office/officeart/2005/8/layout/vList2"/>
    <dgm:cxn modelId="{74C6DC53-7C32-4DE2-BB86-35F7543446B5}" type="presOf" srcId="{FC1292CC-E1A1-4D38-BC96-DC941EBEB992}" destId="{E03E56EF-BC5D-4CF3-9F1B-D26E6E8C0FBC}" srcOrd="0" destOrd="4" presId="urn:microsoft.com/office/officeart/2005/8/layout/vList2"/>
    <dgm:cxn modelId="{D32C5E89-B587-4764-9FE6-8AC43175F397}" type="presOf" srcId="{46B8579C-1E2C-4011-B034-EF61BD76B93D}" destId="{E03E56EF-BC5D-4CF3-9F1B-D26E6E8C0FBC}" srcOrd="0" destOrd="0" presId="urn:microsoft.com/office/officeart/2005/8/layout/vList2"/>
    <dgm:cxn modelId="{9308FA93-D3FC-47B7-9E8A-55CB1D41DC7D}" srcId="{39F11E15-5B7B-4605-B567-58C21C76F843}" destId="{F5599FD5-C37C-4F72-8013-1B39E1C5B7EB}" srcOrd="1" destOrd="0" parTransId="{94713556-9C03-4823-9614-FB431E4FE6E7}" sibTransId="{A6ED3E12-DC1D-40CC-B5DC-9A2797F39C85}"/>
    <dgm:cxn modelId="{353797AD-69A8-4531-8715-FB1F227CC2A8}" srcId="{39F11E15-5B7B-4605-B567-58C21C76F843}" destId="{46B8579C-1E2C-4011-B034-EF61BD76B93D}" srcOrd="0" destOrd="0" parTransId="{C14B83CE-9ADC-48A1-ADF5-C1C5713606ED}" sibTransId="{852037B5-9BFD-46A5-BCD7-5536463A2FF0}"/>
    <dgm:cxn modelId="{1077CBE2-F1FE-4DB9-85BD-A01538F47106}" srcId="{0D861BBA-1798-485E-BF67-080C0F732B07}" destId="{BFE7572D-B26E-4068-9095-3FF97767D952}" srcOrd="0" destOrd="0" parTransId="{76B99572-757C-464F-93F3-C05369F55174}" sibTransId="{189356B6-01BB-4CEC-9AD5-0E86594696D0}"/>
    <dgm:cxn modelId="{FEB0E8E5-8408-45EB-8469-608C677C0376}" type="presOf" srcId="{0D861BBA-1798-485E-BF67-080C0F732B07}" destId="{9ED83975-F673-457A-AF4B-4B73E584FC6D}" srcOrd="0" destOrd="0" presId="urn:microsoft.com/office/officeart/2005/8/layout/vList2"/>
    <dgm:cxn modelId="{31F684C5-262F-4FA8-95A6-FB0BA50EFAFB}" type="presParOf" srcId="{9ED83975-F673-457A-AF4B-4B73E584FC6D}" destId="{E5328790-EA04-4845-83E1-8A8834BE75AA}" srcOrd="0" destOrd="0" presId="urn:microsoft.com/office/officeart/2005/8/layout/vList2"/>
    <dgm:cxn modelId="{585F5575-7F5C-4ACD-A425-A8FD55E5E878}" type="presParOf" srcId="{9ED83975-F673-457A-AF4B-4B73E584FC6D}" destId="{2B5E4573-84B4-4BE0-B98D-E7AF81F88DB1}" srcOrd="1" destOrd="0" presId="urn:microsoft.com/office/officeart/2005/8/layout/vList2"/>
    <dgm:cxn modelId="{BA1E4047-B8D5-4493-BB03-51A6679E05D8}" type="presParOf" srcId="{9ED83975-F673-457A-AF4B-4B73E584FC6D}" destId="{C3F35D26-A220-4194-8A0E-C05E73DBFC2F}" srcOrd="2" destOrd="0" presId="urn:microsoft.com/office/officeart/2005/8/layout/vList2"/>
    <dgm:cxn modelId="{C777B540-5A50-4963-870C-1CBBB2D56157}" type="presParOf" srcId="{9ED83975-F673-457A-AF4B-4B73E584FC6D}" destId="{E03E56EF-BC5D-4CF3-9F1B-D26E6E8C0FB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6CBFDE-F870-48D7-890E-29561627CA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1ACFD6-7909-4230-8EBC-5FBE603A918D}">
      <dgm:prSet/>
      <dgm:spPr/>
      <dgm:t>
        <a:bodyPr/>
        <a:lstStyle/>
        <a:p>
          <a:r>
            <a:rPr lang="en-US"/>
            <a:t>Độ tuổi trung bình của những kẻ tấn công độc hại đang ở mức thấp nhất.</a:t>
          </a:r>
        </a:p>
      </dgm:t>
    </dgm:pt>
    <dgm:pt modelId="{0428E814-BBF6-43E1-B610-91241E367BD8}" type="parTrans" cxnId="{A849C05D-9129-445F-AF08-ADCC99EFFA9A}">
      <dgm:prSet/>
      <dgm:spPr/>
      <dgm:t>
        <a:bodyPr/>
        <a:lstStyle/>
        <a:p>
          <a:endParaRPr lang="en-US"/>
        </a:p>
      </dgm:t>
    </dgm:pt>
    <dgm:pt modelId="{E967C7C4-1F8A-4B51-929E-D5ED6654BFF8}" type="sibTrans" cxnId="{A849C05D-9129-445F-AF08-ADCC99EFFA9A}">
      <dgm:prSet/>
      <dgm:spPr/>
      <dgm:t>
        <a:bodyPr/>
        <a:lstStyle/>
        <a:p>
          <a:endParaRPr lang="en-US"/>
        </a:p>
      </dgm:t>
    </dgm:pt>
    <dgm:pt modelId="{D2ECFD82-24DD-4579-A8C3-FB358109DDA7}">
      <dgm:prSet/>
      <dgm:spPr/>
      <dgm:t>
        <a:bodyPr/>
        <a:lstStyle/>
        <a:p>
          <a:r>
            <a:rPr lang="en-US" dirty="0" err="1"/>
            <a:t>Điều</a:t>
          </a:r>
          <a:r>
            <a:rPr lang="en-US" dirty="0"/>
            <a:t> </a:t>
          </a:r>
          <a:r>
            <a:rPr lang="en-US" dirty="0" err="1"/>
            <a:t>này</a:t>
          </a:r>
          <a:r>
            <a:rPr lang="en-US" dirty="0"/>
            <a:t> </a:t>
          </a:r>
          <a:r>
            <a:rPr lang="en-US" dirty="0" err="1"/>
            <a:t>làm</a:t>
          </a:r>
          <a:r>
            <a:rPr lang="en-US" dirty="0"/>
            <a:t> </a:t>
          </a:r>
          <a:r>
            <a:rPr lang="en-US" dirty="0" err="1"/>
            <a:t>tăng</a:t>
          </a:r>
          <a:r>
            <a:rPr lang="en-US" dirty="0"/>
            <a:t> </a:t>
          </a:r>
          <a:r>
            <a:rPr lang="en-US" dirty="0" err="1"/>
            <a:t>đáng</a:t>
          </a:r>
          <a:r>
            <a:rPr lang="en-US" dirty="0"/>
            <a:t> </a:t>
          </a:r>
          <a:r>
            <a:rPr lang="en-US" dirty="0" err="1"/>
            <a:t>kể</a:t>
          </a:r>
          <a:r>
            <a:rPr lang="en-US" dirty="0"/>
            <a:t> </a:t>
          </a:r>
          <a:r>
            <a:rPr lang="en-US" dirty="0" err="1"/>
            <a:t>số</a:t>
          </a:r>
          <a:r>
            <a:rPr lang="en-US" dirty="0"/>
            <a:t> </a:t>
          </a:r>
          <a:r>
            <a:rPr lang="en-US" dirty="0" err="1"/>
            <a:t>lượng</a:t>
          </a:r>
          <a:r>
            <a:rPr lang="en-US" dirty="0"/>
            <a:t> </a:t>
          </a:r>
          <a:r>
            <a:rPr lang="en-US" dirty="0" err="1"/>
            <a:t>các</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tiềm</a:t>
          </a:r>
          <a:r>
            <a:rPr lang="en-US" dirty="0"/>
            <a:t> </a:t>
          </a:r>
          <a:r>
            <a:rPr lang="en-US" dirty="0" err="1"/>
            <a:t>ẩn</a:t>
          </a:r>
          <a:r>
            <a:rPr lang="en-US" dirty="0"/>
            <a:t>, </a:t>
          </a:r>
          <a:r>
            <a:rPr lang="en-US" dirty="0" err="1"/>
            <a:t>vì</a:t>
          </a:r>
          <a:r>
            <a:rPr lang="en-US" dirty="0"/>
            <a:t> </a:t>
          </a:r>
          <a:r>
            <a:rPr lang="en-US" dirty="0" err="1"/>
            <a:t>mọi</a:t>
          </a:r>
          <a:r>
            <a:rPr lang="en-US" dirty="0"/>
            <a:t> </a:t>
          </a:r>
          <a:r>
            <a:rPr lang="en-US" dirty="0" err="1"/>
            <a:t>thanh</a:t>
          </a:r>
          <a:r>
            <a:rPr lang="en-US" dirty="0"/>
            <a:t> </a:t>
          </a:r>
          <a:r>
            <a:rPr lang="en-US" dirty="0" err="1"/>
            <a:t>thiếu</a:t>
          </a:r>
          <a:r>
            <a:rPr lang="en-US" dirty="0"/>
            <a:t> </a:t>
          </a:r>
          <a:r>
            <a:rPr lang="en-US" dirty="0" err="1"/>
            <a:t>niên</a:t>
          </a:r>
          <a:r>
            <a:rPr lang="en-US" dirty="0"/>
            <a:t> </a:t>
          </a:r>
          <a:r>
            <a:rPr lang="en-US" dirty="0" err="1"/>
            <a:t>có</a:t>
          </a:r>
          <a:r>
            <a:rPr lang="en-US" dirty="0"/>
            <a:t> </a:t>
          </a:r>
          <a:r>
            <a:rPr lang="en-US" dirty="0" err="1"/>
            <a:t>kết</a:t>
          </a:r>
          <a:r>
            <a:rPr lang="en-US" dirty="0"/>
            <a:t> </a:t>
          </a:r>
          <a:r>
            <a:rPr lang="en-US" dirty="0" err="1"/>
            <a:t>nối</a:t>
          </a:r>
          <a:r>
            <a:rPr lang="en-US" dirty="0"/>
            <a:t> </a:t>
          </a:r>
          <a:r>
            <a:rPr lang="en-US" dirty="0" err="1"/>
            <a:t>băng</a:t>
          </a:r>
          <a:r>
            <a:rPr lang="en-US" dirty="0"/>
            <a:t> </a:t>
          </a:r>
          <a:r>
            <a:rPr lang="en-US" dirty="0" err="1"/>
            <a:t>thông</a:t>
          </a:r>
          <a:r>
            <a:rPr lang="en-US" dirty="0"/>
            <a:t> </a:t>
          </a:r>
          <a:r>
            <a:rPr lang="en-US" dirty="0" err="1"/>
            <a:t>rộng</a:t>
          </a:r>
          <a:r>
            <a:rPr lang="en-US" dirty="0"/>
            <a:t> </a:t>
          </a:r>
          <a:r>
            <a:rPr lang="en-US" dirty="0" err="1"/>
            <a:t>đều</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đối</a:t>
          </a:r>
          <a:r>
            <a:rPr lang="en-US" dirty="0"/>
            <a:t> </a:t>
          </a:r>
          <a:r>
            <a:rPr lang="en-US" dirty="0" err="1"/>
            <a:t>tượng</a:t>
          </a:r>
          <a:r>
            <a:rPr lang="en-US" dirty="0"/>
            <a:t> </a:t>
          </a:r>
          <a:r>
            <a:rPr lang="en-US" dirty="0" err="1"/>
            <a:t>tình</a:t>
          </a:r>
          <a:r>
            <a:rPr lang="en-US" dirty="0"/>
            <a:t> </a:t>
          </a:r>
          <a:r>
            <a:rPr lang="en-US" dirty="0" err="1"/>
            <a:t>nghi</a:t>
          </a:r>
          <a:r>
            <a:rPr lang="en-US" dirty="0"/>
            <a:t>.</a:t>
          </a:r>
        </a:p>
      </dgm:t>
    </dgm:pt>
    <dgm:pt modelId="{79CED878-FF42-4DE4-9B7A-56F875DEEAF8}" type="parTrans" cxnId="{12519AED-490F-41EE-A619-834690E829D6}">
      <dgm:prSet/>
      <dgm:spPr/>
      <dgm:t>
        <a:bodyPr/>
        <a:lstStyle/>
        <a:p>
          <a:endParaRPr lang="en-US"/>
        </a:p>
      </dgm:t>
    </dgm:pt>
    <dgm:pt modelId="{E48A42E0-C28A-44AC-A308-3D7099C51124}" type="sibTrans" cxnId="{12519AED-490F-41EE-A619-834690E829D6}">
      <dgm:prSet/>
      <dgm:spPr/>
      <dgm:t>
        <a:bodyPr/>
        <a:lstStyle/>
        <a:p>
          <a:endParaRPr lang="en-US"/>
        </a:p>
      </dgm:t>
    </dgm:pt>
    <dgm:pt modelId="{EDD52FA3-6A30-4C8F-A796-9613340202B4}">
      <dgm:prSet/>
      <dgm:spPr/>
      <dgm:t>
        <a:bodyPr/>
        <a:lstStyle/>
        <a:p>
          <a:r>
            <a:rPr lang="en-US" dirty="0" err="1"/>
            <a:t>Các</a:t>
          </a:r>
          <a:r>
            <a:rPr lang="en-US" dirty="0"/>
            <a:t> </a:t>
          </a:r>
          <a:r>
            <a:rPr lang="en-US" dirty="0" err="1"/>
            <a:t>khai</a:t>
          </a:r>
          <a:r>
            <a:rPr lang="en-US" dirty="0"/>
            <a:t> </a:t>
          </a:r>
          <a:r>
            <a:rPr lang="en-US" dirty="0" err="1"/>
            <a:t>thác</a:t>
          </a:r>
          <a:r>
            <a:rPr lang="en-US" dirty="0"/>
            <a:t> </a:t>
          </a:r>
          <a:r>
            <a:rPr lang="en-US" dirty="0" err="1"/>
            <a:t>mới</a:t>
          </a:r>
          <a:r>
            <a:rPr lang="en-US" dirty="0"/>
            <a:t> </a:t>
          </a:r>
          <a:r>
            <a:rPr lang="en-US" dirty="0" err="1"/>
            <a:t>đang</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thường</a:t>
          </a:r>
          <a:r>
            <a:rPr lang="en-US" dirty="0"/>
            <a:t> </a:t>
          </a:r>
          <a:r>
            <a:rPr lang="en-US" dirty="0" err="1"/>
            <a:t>xuyên</a:t>
          </a:r>
          <a:r>
            <a:rPr lang="en-US" dirty="0"/>
            <a:t> </a:t>
          </a:r>
          <a:r>
            <a:rPr lang="en-US" dirty="0" err="1"/>
            <a:t>cứ</a:t>
          </a:r>
          <a:r>
            <a:rPr lang="en-US" dirty="0"/>
            <a:t> </a:t>
          </a:r>
          <a:r>
            <a:rPr lang="en-US" dirty="0" err="1"/>
            <a:t>sau</a:t>
          </a:r>
          <a:r>
            <a:rPr lang="en-US" dirty="0"/>
            <a:t> 4 </a:t>
          </a:r>
          <a:r>
            <a:rPr lang="en-US" dirty="0" err="1"/>
            <a:t>giờ</a:t>
          </a:r>
          <a:r>
            <a:rPr lang="en-US" dirty="0"/>
            <a:t> -- </a:t>
          </a:r>
          <a:r>
            <a:rPr lang="en-US" dirty="0" err="1"/>
            <a:t>và</a:t>
          </a:r>
          <a:r>
            <a:rPr lang="en-US" dirty="0"/>
            <a:t> con </a:t>
          </a:r>
          <a:r>
            <a:rPr lang="en-US" dirty="0" err="1"/>
            <a:t>số</a:t>
          </a:r>
          <a:r>
            <a:rPr lang="en-US" dirty="0"/>
            <a:t> </a:t>
          </a:r>
          <a:r>
            <a:rPr lang="en-US" dirty="0" err="1"/>
            <a:t>này</a:t>
          </a:r>
          <a:r>
            <a:rPr lang="en-US" dirty="0"/>
            <a:t> </a:t>
          </a:r>
          <a:r>
            <a:rPr lang="en-US" dirty="0" err="1"/>
            <a:t>đang</a:t>
          </a:r>
          <a:r>
            <a:rPr lang="en-US" dirty="0"/>
            <a:t> </a:t>
          </a:r>
          <a:r>
            <a:rPr lang="en-US" dirty="0" err="1"/>
            <a:t>ngày</a:t>
          </a:r>
          <a:r>
            <a:rPr lang="en-US" dirty="0"/>
            <a:t> </a:t>
          </a:r>
          <a:r>
            <a:rPr lang="en-US" dirty="0" err="1"/>
            <a:t>càng</a:t>
          </a:r>
          <a:r>
            <a:rPr lang="en-US" dirty="0"/>
            <a:t> </a:t>
          </a:r>
          <a:r>
            <a:rPr lang="en-US" dirty="0" err="1"/>
            <a:t>nhỏ</a:t>
          </a:r>
          <a:r>
            <a:rPr lang="en-US" dirty="0"/>
            <a:t> </a:t>
          </a:r>
          <a:r>
            <a:rPr lang="en-US" dirty="0" err="1"/>
            <a:t>hơn</a:t>
          </a:r>
          <a:r>
            <a:rPr lang="en-US" dirty="0"/>
            <a:t>!</a:t>
          </a:r>
        </a:p>
      </dgm:t>
    </dgm:pt>
    <dgm:pt modelId="{49A44E2B-6E16-4050-9ED4-30A76C70BC5A}" type="parTrans" cxnId="{8B7F7305-6F0D-4B7A-9C49-3FB749D7FCF4}">
      <dgm:prSet/>
      <dgm:spPr/>
      <dgm:t>
        <a:bodyPr/>
        <a:lstStyle/>
        <a:p>
          <a:endParaRPr lang="en-US"/>
        </a:p>
      </dgm:t>
    </dgm:pt>
    <dgm:pt modelId="{1B8A8824-3F75-4BD6-B95A-F7A5EEACFA58}" type="sibTrans" cxnId="{8B7F7305-6F0D-4B7A-9C49-3FB749D7FCF4}">
      <dgm:prSet/>
      <dgm:spPr/>
      <dgm:t>
        <a:bodyPr/>
        <a:lstStyle/>
        <a:p>
          <a:endParaRPr lang="en-US"/>
        </a:p>
      </dgm:t>
    </dgm:pt>
    <dgm:pt modelId="{057CE962-DAAB-42CC-8D54-193CABF3B957}" type="pres">
      <dgm:prSet presAssocID="{006CBFDE-F870-48D7-890E-29561627CA10}" presName="linear" presStyleCnt="0">
        <dgm:presLayoutVars>
          <dgm:animLvl val="lvl"/>
          <dgm:resizeHandles val="exact"/>
        </dgm:presLayoutVars>
      </dgm:prSet>
      <dgm:spPr/>
    </dgm:pt>
    <dgm:pt modelId="{49289598-8DBD-46FA-807A-CFF4CFEC9394}" type="pres">
      <dgm:prSet presAssocID="{A41ACFD6-7909-4230-8EBC-5FBE603A918D}" presName="parentText" presStyleLbl="node1" presStyleIdx="0" presStyleCnt="3" custLinFactY="-40014" custLinFactNeighborX="826" custLinFactNeighborY="-100000">
        <dgm:presLayoutVars>
          <dgm:chMax val="0"/>
          <dgm:bulletEnabled val="1"/>
        </dgm:presLayoutVars>
      </dgm:prSet>
      <dgm:spPr/>
    </dgm:pt>
    <dgm:pt modelId="{F24D0B73-46E9-4FEE-94DB-2A30A046BB8E}" type="pres">
      <dgm:prSet presAssocID="{E967C7C4-1F8A-4B51-929E-D5ED6654BFF8}" presName="spacer" presStyleCnt="0"/>
      <dgm:spPr/>
    </dgm:pt>
    <dgm:pt modelId="{44CF2CB9-1223-4744-BF18-15F1936484FB}" type="pres">
      <dgm:prSet presAssocID="{D2ECFD82-24DD-4579-A8C3-FB358109DDA7}" presName="parentText" presStyleLbl="node1" presStyleIdx="1" presStyleCnt="3" custLinFactY="-12945" custLinFactNeighborX="413" custLinFactNeighborY="-100000">
        <dgm:presLayoutVars>
          <dgm:chMax val="0"/>
          <dgm:bulletEnabled val="1"/>
        </dgm:presLayoutVars>
      </dgm:prSet>
      <dgm:spPr/>
    </dgm:pt>
    <dgm:pt modelId="{80B01261-8D0B-449B-A8B8-700F7DCB7271}" type="pres">
      <dgm:prSet presAssocID="{E48A42E0-C28A-44AC-A308-3D7099C51124}" presName="spacer" presStyleCnt="0"/>
      <dgm:spPr/>
    </dgm:pt>
    <dgm:pt modelId="{2632B4BA-9C53-43F6-9C1C-BD0EDF551A19}" type="pres">
      <dgm:prSet presAssocID="{EDD52FA3-6A30-4C8F-A796-9613340202B4}" presName="parentText" presStyleLbl="node1" presStyleIdx="2" presStyleCnt="3" custLinFactY="15846" custLinFactNeighborY="100000">
        <dgm:presLayoutVars>
          <dgm:chMax val="0"/>
          <dgm:bulletEnabled val="1"/>
        </dgm:presLayoutVars>
      </dgm:prSet>
      <dgm:spPr/>
    </dgm:pt>
  </dgm:ptLst>
  <dgm:cxnLst>
    <dgm:cxn modelId="{8B7F7305-6F0D-4B7A-9C49-3FB749D7FCF4}" srcId="{006CBFDE-F870-48D7-890E-29561627CA10}" destId="{EDD52FA3-6A30-4C8F-A796-9613340202B4}" srcOrd="2" destOrd="0" parTransId="{49A44E2B-6E16-4050-9ED4-30A76C70BC5A}" sibTransId="{1B8A8824-3F75-4BD6-B95A-F7A5EEACFA58}"/>
    <dgm:cxn modelId="{C71C3237-3616-4764-AAAB-9E9E03CCBCF9}" type="presOf" srcId="{D2ECFD82-24DD-4579-A8C3-FB358109DDA7}" destId="{44CF2CB9-1223-4744-BF18-15F1936484FB}" srcOrd="0" destOrd="0" presId="urn:microsoft.com/office/officeart/2005/8/layout/vList2"/>
    <dgm:cxn modelId="{A849C05D-9129-445F-AF08-ADCC99EFFA9A}" srcId="{006CBFDE-F870-48D7-890E-29561627CA10}" destId="{A41ACFD6-7909-4230-8EBC-5FBE603A918D}" srcOrd="0" destOrd="0" parTransId="{0428E814-BBF6-43E1-B610-91241E367BD8}" sibTransId="{E967C7C4-1F8A-4B51-929E-D5ED6654BFF8}"/>
    <dgm:cxn modelId="{3E5E436A-301F-4FEA-92EF-0070284DAAA0}" type="presOf" srcId="{EDD52FA3-6A30-4C8F-A796-9613340202B4}" destId="{2632B4BA-9C53-43F6-9C1C-BD0EDF551A19}" srcOrd="0" destOrd="0" presId="urn:microsoft.com/office/officeart/2005/8/layout/vList2"/>
    <dgm:cxn modelId="{4F0DB274-BA6F-43E0-8D76-DE0C44C94536}" type="presOf" srcId="{A41ACFD6-7909-4230-8EBC-5FBE603A918D}" destId="{49289598-8DBD-46FA-807A-CFF4CFEC9394}" srcOrd="0" destOrd="0" presId="urn:microsoft.com/office/officeart/2005/8/layout/vList2"/>
    <dgm:cxn modelId="{AFF13D88-04AE-4001-A049-369F2A63DC18}" type="presOf" srcId="{006CBFDE-F870-48D7-890E-29561627CA10}" destId="{057CE962-DAAB-42CC-8D54-193CABF3B957}" srcOrd="0" destOrd="0" presId="urn:microsoft.com/office/officeart/2005/8/layout/vList2"/>
    <dgm:cxn modelId="{12519AED-490F-41EE-A619-834690E829D6}" srcId="{006CBFDE-F870-48D7-890E-29561627CA10}" destId="{D2ECFD82-24DD-4579-A8C3-FB358109DDA7}" srcOrd="1" destOrd="0" parTransId="{79CED878-FF42-4DE4-9B7A-56F875DEEAF8}" sibTransId="{E48A42E0-C28A-44AC-A308-3D7099C51124}"/>
    <dgm:cxn modelId="{3A309F5A-ED49-42F4-9126-5406B0BE83E3}" type="presParOf" srcId="{057CE962-DAAB-42CC-8D54-193CABF3B957}" destId="{49289598-8DBD-46FA-807A-CFF4CFEC9394}" srcOrd="0" destOrd="0" presId="urn:microsoft.com/office/officeart/2005/8/layout/vList2"/>
    <dgm:cxn modelId="{3E78027F-F739-44AE-800A-86829DAAF6A7}" type="presParOf" srcId="{057CE962-DAAB-42CC-8D54-193CABF3B957}" destId="{F24D0B73-46E9-4FEE-94DB-2A30A046BB8E}" srcOrd="1" destOrd="0" presId="urn:microsoft.com/office/officeart/2005/8/layout/vList2"/>
    <dgm:cxn modelId="{0893488E-921F-42CA-B2A9-80B09BE0AF20}" type="presParOf" srcId="{057CE962-DAAB-42CC-8D54-193CABF3B957}" destId="{44CF2CB9-1223-4744-BF18-15F1936484FB}" srcOrd="2" destOrd="0" presId="urn:microsoft.com/office/officeart/2005/8/layout/vList2"/>
    <dgm:cxn modelId="{CEEEBE95-5347-42C0-9AF0-3E82F96810D7}" type="presParOf" srcId="{057CE962-DAAB-42CC-8D54-193CABF3B957}" destId="{80B01261-8D0B-449B-A8B8-700F7DCB7271}" srcOrd="3" destOrd="0" presId="urn:microsoft.com/office/officeart/2005/8/layout/vList2"/>
    <dgm:cxn modelId="{01ED535F-2952-49D6-ABD3-6F6491E83BAB}" type="presParOf" srcId="{057CE962-DAAB-42CC-8D54-193CABF3B957}" destId="{2632B4BA-9C53-43F6-9C1C-BD0EDF551A19}"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9C89E313-64C7-44C9-9FC4-A1EBF35CB34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488A8EF-BCC8-4435-9442-8E896EE021FB}">
      <dgm:prSet/>
      <dgm:spPr/>
      <dgm:t>
        <a:bodyPr/>
        <a:lstStyle/>
        <a:p>
          <a:r>
            <a:rPr lang="en-US" dirty="0" err="1"/>
            <a:t>Đạo</a:t>
          </a:r>
          <a:r>
            <a:rPr lang="en-US" dirty="0"/>
            <a:t> </a:t>
          </a:r>
          <a:r>
            <a:rPr lang="en-US" dirty="0" err="1"/>
            <a:t>luật</a:t>
          </a:r>
          <a:r>
            <a:rPr lang="en-US" dirty="0"/>
            <a:t> </a:t>
          </a:r>
          <a:r>
            <a:rPr lang="en-US" dirty="0" err="1"/>
            <a:t>Điều</a:t>
          </a:r>
          <a:r>
            <a:rPr lang="en-US" dirty="0"/>
            <a:t> </a:t>
          </a:r>
          <a:r>
            <a:rPr lang="en-US" dirty="0" err="1"/>
            <a:t>tra</a:t>
          </a:r>
          <a:r>
            <a:rPr lang="en-US" dirty="0"/>
            <a:t> </a:t>
          </a:r>
          <a:r>
            <a:rPr lang="en-US" dirty="0" err="1"/>
            <a:t>Kiểm</a:t>
          </a:r>
          <a:r>
            <a:rPr lang="en-US" dirty="0"/>
            <a:t> </a:t>
          </a:r>
          <a:r>
            <a:rPr lang="en-US" dirty="0" err="1"/>
            <a:t>toán</a:t>
          </a:r>
          <a:r>
            <a:rPr lang="en-US" dirty="0"/>
            <a:t> </a:t>
          </a:r>
          <a:r>
            <a:rPr lang="en-US" dirty="0" err="1"/>
            <a:t>và</a:t>
          </a:r>
          <a:r>
            <a:rPr lang="en-US" dirty="0"/>
            <a:t> </a:t>
          </a:r>
          <a:r>
            <a:rPr lang="en-US" dirty="0" err="1"/>
            <a:t>Doanh</a:t>
          </a:r>
          <a:r>
            <a:rPr lang="en-US" dirty="0"/>
            <a:t> </a:t>
          </a:r>
          <a:r>
            <a:rPr lang="en-US" dirty="0" err="1"/>
            <a:t>nghiệp</a:t>
          </a:r>
          <a:r>
            <a:rPr lang="en-US" dirty="0"/>
            <a:t> </a:t>
          </a:r>
          <a:r>
            <a:rPr lang="en-US" dirty="0" err="1"/>
            <a:t>Cộng</a:t>
          </a:r>
          <a:r>
            <a:rPr lang="en-US" dirty="0"/>
            <a:t> </a:t>
          </a:r>
          <a:r>
            <a:rPr lang="en-US" dirty="0" err="1"/>
            <a:t>đồng</a:t>
          </a:r>
          <a:r>
            <a:rPr lang="en-US" dirty="0"/>
            <a:t> </a:t>
          </a:r>
          <a:r>
            <a:rPr lang="en-US" dirty="0" err="1"/>
            <a:t>năm</a:t>
          </a:r>
          <a:r>
            <a:rPr lang="en-US" dirty="0"/>
            <a:t> 2005 </a:t>
          </a:r>
          <a:r>
            <a:rPr lang="en-US" dirty="0" err="1"/>
            <a:t>củng</a:t>
          </a:r>
          <a:r>
            <a:rPr lang="en-US" dirty="0"/>
            <a:t> </a:t>
          </a:r>
          <a:r>
            <a:rPr lang="en-US" dirty="0" err="1"/>
            <a:t>cố</a:t>
          </a:r>
          <a:r>
            <a:rPr lang="en-US" dirty="0"/>
            <a:t> </a:t>
          </a:r>
          <a:r>
            <a:rPr lang="en-US" dirty="0" err="1"/>
            <a:t>quyền</a:t>
          </a:r>
          <a:r>
            <a:rPr lang="en-US" dirty="0"/>
            <a:t> </a:t>
          </a:r>
          <a:r>
            <a:rPr lang="en-US" dirty="0" err="1"/>
            <a:t>hạn</a:t>
          </a:r>
          <a:r>
            <a:rPr lang="en-US" dirty="0"/>
            <a:t> </a:t>
          </a:r>
          <a:r>
            <a:rPr lang="en-US" dirty="0" err="1"/>
            <a:t>đã</a:t>
          </a:r>
          <a:r>
            <a:rPr lang="en-US" dirty="0"/>
            <a:t> </a:t>
          </a:r>
          <a:r>
            <a:rPr lang="en-US" dirty="0" err="1"/>
            <a:t>có</a:t>
          </a:r>
          <a:r>
            <a:rPr lang="en-US" dirty="0"/>
            <a:t> </a:t>
          </a:r>
          <a:r>
            <a:rPr lang="en-US" dirty="0" err="1"/>
            <a:t>từ</a:t>
          </a:r>
          <a:r>
            <a:rPr lang="en-US" dirty="0"/>
            <a:t> </a:t>
          </a:r>
          <a:r>
            <a:rPr lang="en-US" dirty="0" err="1"/>
            <a:t>đạo</a:t>
          </a:r>
          <a:r>
            <a:rPr lang="en-US" dirty="0"/>
            <a:t> </a:t>
          </a:r>
          <a:r>
            <a:rPr lang="en-US" dirty="0" err="1"/>
            <a:t>luật</a:t>
          </a:r>
          <a:r>
            <a:rPr lang="en-US" dirty="0"/>
            <a:t> </a:t>
          </a:r>
          <a:r>
            <a:rPr lang="en-US" dirty="0" err="1"/>
            <a:t>công</a:t>
          </a:r>
          <a:r>
            <a:rPr lang="en-US" dirty="0"/>
            <a:t> ty. </a:t>
          </a:r>
          <a:r>
            <a:rPr lang="en-US" dirty="0" err="1"/>
            <a:t>Luật</a:t>
          </a:r>
          <a:r>
            <a:rPr lang="en-US" dirty="0"/>
            <a:t> </a:t>
          </a:r>
          <a:r>
            <a:rPr lang="en-US" dirty="0" err="1"/>
            <a:t>này</a:t>
          </a:r>
          <a:r>
            <a:rPr lang="en-US" dirty="0"/>
            <a:t> </a:t>
          </a:r>
          <a:r>
            <a:rPr lang="en-US" dirty="0" err="1"/>
            <a:t>quy</a:t>
          </a:r>
          <a:r>
            <a:rPr lang="en-US" dirty="0"/>
            <a:t> </a:t>
          </a:r>
          <a:r>
            <a:rPr lang="en-US" dirty="0" err="1"/>
            <a:t>định</a:t>
          </a:r>
          <a:r>
            <a:rPr lang="en-US" dirty="0"/>
            <a:t> </a:t>
          </a:r>
          <a:r>
            <a:rPr lang="en-US" dirty="0" err="1"/>
            <a:t>giám</a:t>
          </a:r>
          <a:r>
            <a:rPr lang="en-US" dirty="0"/>
            <a:t> </a:t>
          </a:r>
          <a:r>
            <a:rPr lang="en-US" dirty="0" err="1"/>
            <a:t>đốc</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chính</a:t>
          </a:r>
          <a:r>
            <a:rPr lang="en-US" dirty="0"/>
            <a:t> </a:t>
          </a:r>
          <a:r>
            <a:rPr lang="en-US" dirty="0" err="1"/>
            <a:t>xác</a:t>
          </a:r>
          <a:r>
            <a:rPr lang="en-US" dirty="0"/>
            <a:t> </a:t>
          </a:r>
          <a:r>
            <a:rPr lang="en-US" dirty="0" err="1"/>
            <a:t>cho</a:t>
          </a:r>
          <a:r>
            <a:rPr lang="en-US" dirty="0"/>
            <a:t> </a:t>
          </a:r>
          <a:r>
            <a:rPr lang="en-US" dirty="0" err="1"/>
            <a:t>kiểm</a:t>
          </a:r>
          <a:r>
            <a:rPr lang="en-US" dirty="0"/>
            <a:t> </a:t>
          </a:r>
          <a:r>
            <a:rPr lang="en-US" dirty="0" err="1"/>
            <a:t>toán</a:t>
          </a:r>
          <a:r>
            <a:rPr lang="en-US" dirty="0"/>
            <a:t> </a:t>
          </a:r>
          <a:r>
            <a:rPr lang="en-US" dirty="0" err="1"/>
            <a:t>viên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truy</a:t>
          </a:r>
          <a:r>
            <a:rPr lang="en-US" dirty="0"/>
            <a:t> </a:t>
          </a:r>
          <a:r>
            <a:rPr lang="en-US" dirty="0" err="1"/>
            <a:t>tố</a:t>
          </a:r>
          <a:r>
            <a:rPr lang="en-US" dirty="0"/>
            <a:t> </a:t>
          </a:r>
          <a:r>
            <a:rPr lang="en-US" dirty="0" err="1"/>
            <a:t>vì</a:t>
          </a:r>
          <a:r>
            <a:rPr lang="en-US" dirty="0"/>
            <a:t> </a:t>
          </a:r>
          <a:r>
            <a:rPr lang="en-US" dirty="0" err="1"/>
            <a:t>đã</a:t>
          </a:r>
          <a:r>
            <a:rPr lang="en-US" dirty="0"/>
            <a:t> </a:t>
          </a:r>
          <a:r>
            <a:rPr lang="en-US" dirty="0" err="1"/>
            <a:t>che</a:t>
          </a:r>
          <a:r>
            <a:rPr lang="en-US" dirty="0"/>
            <a:t> </a:t>
          </a:r>
          <a:r>
            <a:rPr lang="en-US" dirty="0" err="1"/>
            <a:t>giấu</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mà</a:t>
          </a:r>
          <a:r>
            <a:rPr lang="en-US" dirty="0"/>
            <a:t> </a:t>
          </a:r>
          <a:r>
            <a:rPr lang="en-US" dirty="0" err="1"/>
            <a:t>kiểm</a:t>
          </a:r>
          <a:r>
            <a:rPr lang="en-US" dirty="0"/>
            <a:t> </a:t>
          </a:r>
          <a:r>
            <a:rPr lang="en-US" dirty="0" err="1"/>
            <a:t>toán</a:t>
          </a:r>
          <a:r>
            <a:rPr lang="en-US" dirty="0"/>
            <a:t> </a:t>
          </a:r>
          <a:r>
            <a:rPr lang="en-US" dirty="0" err="1"/>
            <a:t>viên</a:t>
          </a:r>
          <a:r>
            <a:rPr lang="en-US" dirty="0"/>
            <a:t> </a:t>
          </a:r>
          <a:r>
            <a:rPr lang="en-US" dirty="0" err="1"/>
            <a:t>không</a:t>
          </a:r>
          <a:r>
            <a:rPr lang="en-US" dirty="0"/>
            <a:t> </a:t>
          </a:r>
          <a:r>
            <a:rPr lang="en-US" dirty="0" err="1"/>
            <a:t>biết</a:t>
          </a:r>
          <a:r>
            <a:rPr lang="en-US" dirty="0"/>
            <a:t>, </a:t>
          </a:r>
          <a:r>
            <a:rPr lang="en-US" dirty="0" err="1"/>
            <a:t>và</a:t>
          </a:r>
          <a:r>
            <a:rPr lang="en-US" dirty="0"/>
            <a:t> </a:t>
          </a:r>
          <a:r>
            <a:rPr lang="en-US" dirty="0" err="1"/>
            <a:t>ký</a:t>
          </a:r>
          <a:r>
            <a:rPr lang="en-US" dirty="0"/>
            <a:t> </a:t>
          </a:r>
          <a:r>
            <a:rPr lang="en-US" dirty="0" err="1"/>
            <a:t>vào</a:t>
          </a:r>
          <a:r>
            <a:rPr lang="en-US" dirty="0"/>
            <a:t> </a:t>
          </a:r>
          <a:r>
            <a:rPr lang="en-US" dirty="0" err="1"/>
            <a:t>các</a:t>
          </a:r>
          <a:r>
            <a:rPr lang="en-US" dirty="0"/>
            <a:t> </a:t>
          </a:r>
          <a:r>
            <a:rPr lang="en-US" dirty="0" err="1"/>
            <a:t>báo</a:t>
          </a:r>
          <a:r>
            <a:rPr lang="en-US" dirty="0"/>
            <a:t> </a:t>
          </a:r>
          <a:r>
            <a:rPr lang="en-US" dirty="0" err="1"/>
            <a:t>cáo</a:t>
          </a:r>
          <a:r>
            <a:rPr lang="en-US" dirty="0"/>
            <a:t> </a:t>
          </a:r>
          <a:r>
            <a:rPr lang="en-US" dirty="0" err="1"/>
            <a:t>kiểm</a:t>
          </a:r>
          <a:r>
            <a:rPr lang="en-US" dirty="0"/>
            <a:t> </a:t>
          </a:r>
          <a:r>
            <a:rPr lang="en-US" dirty="0" err="1"/>
            <a:t>toán</a:t>
          </a:r>
          <a:r>
            <a:rPr lang="en-US" dirty="0"/>
            <a:t> </a:t>
          </a:r>
          <a:r>
            <a:rPr lang="en-US" dirty="0" err="1"/>
            <a:t>chứng</a:t>
          </a:r>
          <a:r>
            <a:rPr lang="en-US" dirty="0"/>
            <a:t> </a:t>
          </a:r>
          <a:r>
            <a:rPr lang="en-US" dirty="0" err="1"/>
            <a:t>thực</a:t>
          </a:r>
          <a:r>
            <a:rPr lang="en-US" dirty="0"/>
            <a:t> </a:t>
          </a:r>
          <a:r>
            <a:rPr lang="en-US" dirty="0" err="1"/>
            <a:t>sự</a:t>
          </a:r>
          <a:r>
            <a:rPr lang="en-US" dirty="0"/>
            <a:t> </a:t>
          </a:r>
          <a:r>
            <a:rPr lang="en-US" dirty="0" err="1"/>
            <a:t>việc</a:t>
          </a:r>
          <a:r>
            <a:rPr lang="en-US" dirty="0"/>
            <a:t> </a:t>
          </a:r>
          <a:r>
            <a:rPr lang="en-US" dirty="0" err="1"/>
            <a:t>đó</a:t>
          </a:r>
          <a:r>
            <a:rPr lang="en-US" dirty="0"/>
            <a:t>. </a:t>
          </a:r>
          <a:r>
            <a:rPr lang="en-US" dirty="0" err="1"/>
            <a:t>Trách</a:t>
          </a:r>
          <a:r>
            <a:rPr lang="en-US" dirty="0"/>
            <a:t> </a:t>
          </a:r>
          <a:r>
            <a:rPr lang="en-US" dirty="0" err="1"/>
            <a:t>nhiệm</a:t>
          </a:r>
          <a:r>
            <a:rPr lang="en-US" dirty="0"/>
            <a:t> </a:t>
          </a:r>
          <a:r>
            <a:rPr lang="en-US" dirty="0" err="1"/>
            <a:t>này</a:t>
          </a:r>
          <a:r>
            <a:rPr lang="en-US" dirty="0"/>
            <a:t> </a:t>
          </a:r>
          <a:r>
            <a:rPr lang="en-US" dirty="0" err="1"/>
            <a:t>thể</a:t>
          </a:r>
          <a:r>
            <a:rPr lang="en-US" dirty="0"/>
            <a:t> </a:t>
          </a:r>
          <a:r>
            <a:rPr lang="en-US" dirty="0" err="1"/>
            <a:t>hiện</a:t>
          </a:r>
          <a:r>
            <a:rPr lang="en-US" dirty="0"/>
            <a:t> </a:t>
          </a:r>
          <a:r>
            <a:rPr lang="en-US" dirty="0" err="1"/>
            <a:t>dưới</a:t>
          </a:r>
          <a:r>
            <a:rPr lang="en-US" dirty="0"/>
            <a:t> </a:t>
          </a:r>
          <a:r>
            <a:rPr lang="en-US" dirty="0" err="1"/>
            <a:t>dạng</a:t>
          </a:r>
          <a:r>
            <a:rPr lang="en-US" dirty="0"/>
            <a:t> </a:t>
          </a:r>
          <a:r>
            <a:rPr lang="en-US" dirty="0" err="1"/>
            <a:t>một</a:t>
          </a:r>
          <a:r>
            <a:rPr lang="en-US" dirty="0"/>
            <a:t> </a:t>
          </a:r>
          <a:r>
            <a:rPr lang="en-US" dirty="0" err="1"/>
            <a:t>tuyên</a:t>
          </a:r>
          <a:r>
            <a:rPr lang="en-US" dirty="0"/>
            <a:t> </a:t>
          </a:r>
          <a:r>
            <a:rPr lang="en-US" dirty="0" err="1"/>
            <a:t>bố</a:t>
          </a:r>
          <a:r>
            <a:rPr lang="en-US" dirty="0"/>
            <a:t> </a:t>
          </a:r>
          <a:r>
            <a:rPr lang="en-US" dirty="0" err="1"/>
            <a:t>trong</a:t>
          </a:r>
          <a:r>
            <a:rPr lang="en-US" dirty="0"/>
            <a:t> </a:t>
          </a:r>
          <a:r>
            <a:rPr lang="en-US" dirty="0" err="1"/>
            <a:t>báo</a:t>
          </a:r>
          <a:r>
            <a:rPr lang="en-US" dirty="0"/>
            <a:t> </a:t>
          </a:r>
          <a:r>
            <a:rPr lang="en-US" dirty="0" err="1"/>
            <a:t>cáo</a:t>
          </a:r>
          <a:r>
            <a:rPr lang="en-US" dirty="0"/>
            <a:t> </a:t>
          </a:r>
          <a:r>
            <a:rPr lang="en-US" dirty="0" err="1"/>
            <a:t>của</a:t>
          </a:r>
          <a:r>
            <a:rPr lang="en-US" dirty="0"/>
            <a:t> </a:t>
          </a:r>
          <a:r>
            <a:rPr lang="en-US" dirty="0" err="1"/>
            <a:t>giám</a:t>
          </a:r>
          <a:r>
            <a:rPr lang="en-US" dirty="0"/>
            <a:t> </a:t>
          </a:r>
          <a:r>
            <a:rPr lang="en-US" dirty="0" err="1"/>
            <a:t>đốc</a:t>
          </a:r>
          <a:r>
            <a:rPr lang="en-US" dirty="0"/>
            <a:t> </a:t>
          </a:r>
          <a:r>
            <a:rPr lang="en-US" dirty="0" err="1"/>
            <a:t>về</a:t>
          </a:r>
          <a:r>
            <a:rPr lang="en-US" dirty="0"/>
            <a:t> </a:t>
          </a:r>
          <a:r>
            <a:rPr lang="en-US" dirty="0" err="1"/>
            <a:t>việc</a:t>
          </a:r>
          <a:r>
            <a:rPr lang="en-US" dirty="0"/>
            <a:t> </a:t>
          </a:r>
          <a:r>
            <a:rPr lang="en-US" dirty="0" err="1"/>
            <a:t>không</a:t>
          </a:r>
          <a:r>
            <a:rPr lang="en-US" dirty="0"/>
            <a:t> </a:t>
          </a:r>
          <a:r>
            <a:rPr lang="en-US" dirty="0" err="1"/>
            <a:t>có</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nào</a:t>
          </a:r>
          <a:r>
            <a:rPr lang="en-US" dirty="0"/>
            <a:t> </a:t>
          </a:r>
          <a:r>
            <a:rPr lang="en-US" dirty="0" err="1"/>
            <a:t>chưa</a:t>
          </a:r>
          <a:r>
            <a:rPr lang="en-US" dirty="0"/>
            <a:t> </a:t>
          </a:r>
          <a:r>
            <a:rPr lang="en-US" dirty="0" err="1"/>
            <a:t>được</a:t>
          </a:r>
          <a:r>
            <a:rPr lang="en-US" dirty="0"/>
            <a:t> </a:t>
          </a:r>
          <a:r>
            <a:rPr lang="en-US" dirty="0" err="1"/>
            <a:t>tiết</a:t>
          </a:r>
          <a:r>
            <a:rPr lang="en-US" dirty="0"/>
            <a:t> </a:t>
          </a:r>
          <a:r>
            <a:rPr lang="en-US" dirty="0" err="1"/>
            <a:t>lộ</a:t>
          </a:r>
          <a:r>
            <a:rPr lang="en-US" dirty="0"/>
            <a:t> </a:t>
          </a:r>
          <a:r>
            <a:rPr lang="en-US" dirty="0" err="1"/>
            <a:t>cho</a:t>
          </a:r>
          <a:r>
            <a:rPr lang="en-US" dirty="0"/>
            <a:t> </a:t>
          </a:r>
          <a:r>
            <a:rPr lang="en-US" dirty="0" err="1"/>
            <a:t>kiểm</a:t>
          </a:r>
          <a:r>
            <a:rPr lang="en-US" dirty="0"/>
            <a:t> </a:t>
          </a:r>
          <a:r>
            <a:rPr lang="en-US" dirty="0" err="1"/>
            <a:t>toán</a:t>
          </a:r>
          <a:r>
            <a:rPr lang="en-US" dirty="0"/>
            <a:t> </a:t>
          </a:r>
          <a:r>
            <a:rPr lang="en-US" dirty="0" err="1"/>
            <a:t>viên</a:t>
          </a:r>
          <a:r>
            <a:rPr lang="en-US" dirty="0"/>
            <a:t>.</a:t>
          </a:r>
        </a:p>
      </dgm:t>
    </dgm:pt>
    <dgm:pt modelId="{98077137-63D6-4D34-9B20-6C2BBE0F0FF7}" type="parTrans" cxnId="{6765A78B-CD8F-4192-A8FE-2933B2360B73}">
      <dgm:prSet/>
      <dgm:spPr/>
      <dgm:t>
        <a:bodyPr/>
        <a:lstStyle/>
        <a:p>
          <a:endParaRPr lang="en-US"/>
        </a:p>
      </dgm:t>
    </dgm:pt>
    <dgm:pt modelId="{22EB89D9-662E-40F1-B602-F68CFBA2B630}" type="sibTrans" cxnId="{6765A78B-CD8F-4192-A8FE-2933B2360B73}">
      <dgm:prSet/>
      <dgm:spPr/>
      <dgm:t>
        <a:bodyPr/>
        <a:lstStyle/>
        <a:p>
          <a:endParaRPr lang="en-US"/>
        </a:p>
      </dgm:t>
    </dgm:pt>
    <dgm:pt modelId="{EC1D4A71-8603-4560-AF2D-B99FB64D12D1}">
      <dgm:prSet/>
      <dgm:spPr/>
      <dgm:t>
        <a:bodyPr/>
        <a:lstStyle/>
        <a:p>
          <a:r>
            <a:rPr lang="en-US"/>
            <a:t>Nếu một thanh tra viên phát hiện ra rằng thông tin đã bị che giấu, các giám đốc sẽ phải chịu phạt tù và/hoặc phạt tiền.</a:t>
          </a:r>
        </a:p>
      </dgm:t>
    </dgm:pt>
    <dgm:pt modelId="{21A6C57A-6CAA-4C8C-9BBE-555859DD0A5B}" type="parTrans" cxnId="{5ED7C122-CC70-4460-A61C-BE47A9BD9DE4}">
      <dgm:prSet/>
      <dgm:spPr/>
      <dgm:t>
        <a:bodyPr/>
        <a:lstStyle/>
        <a:p>
          <a:endParaRPr lang="en-US"/>
        </a:p>
      </dgm:t>
    </dgm:pt>
    <dgm:pt modelId="{C9B0D06D-A484-4CB3-A630-8D79D9CA7DC7}" type="sibTrans" cxnId="{5ED7C122-CC70-4460-A61C-BE47A9BD9DE4}">
      <dgm:prSet/>
      <dgm:spPr/>
      <dgm:t>
        <a:bodyPr/>
        <a:lstStyle/>
        <a:p>
          <a:endParaRPr lang="en-US"/>
        </a:p>
      </dgm:t>
    </dgm:pt>
    <dgm:pt modelId="{1F903F66-C29F-45F0-8C8D-FA5060B1F498}">
      <dgm:prSet/>
      <dgm:spPr/>
      <dgm:t>
        <a:bodyPr/>
        <a:lstStyle/>
        <a:p>
          <a:r>
            <a:rPr lang="en-US"/>
            <a:t>Đạo luật này cũng có một điều khoản bảo vệ người tố cáo loại trừ trách nhiệm pháp lý đối với việc vi phạm lòng tin đối với những người cung cấp thông tin cho chính quyền.</a:t>
          </a:r>
        </a:p>
      </dgm:t>
    </dgm:pt>
    <dgm:pt modelId="{845C3C01-B0CC-4B32-A7AE-8FC5F19119B3}" type="parTrans" cxnId="{6AF40086-41DF-41D9-9F8B-81B98669B32C}">
      <dgm:prSet/>
      <dgm:spPr/>
      <dgm:t>
        <a:bodyPr/>
        <a:lstStyle/>
        <a:p>
          <a:endParaRPr lang="en-US"/>
        </a:p>
      </dgm:t>
    </dgm:pt>
    <dgm:pt modelId="{46CFA3B2-2445-4CC7-A1C9-6943FEDCEF06}" type="sibTrans" cxnId="{6AF40086-41DF-41D9-9F8B-81B98669B32C}">
      <dgm:prSet/>
      <dgm:spPr/>
      <dgm:t>
        <a:bodyPr/>
        <a:lstStyle/>
        <a:p>
          <a:endParaRPr lang="en-US"/>
        </a:p>
      </dgm:t>
    </dgm:pt>
    <dgm:pt modelId="{E4497B94-3656-4587-AF1F-8C98302E6ED1}" type="pres">
      <dgm:prSet presAssocID="{9C89E313-64C7-44C9-9FC4-A1EBF35CB345}" presName="linear" presStyleCnt="0">
        <dgm:presLayoutVars>
          <dgm:animLvl val="lvl"/>
          <dgm:resizeHandles val="exact"/>
        </dgm:presLayoutVars>
      </dgm:prSet>
      <dgm:spPr/>
    </dgm:pt>
    <dgm:pt modelId="{8E710514-470A-47EB-9662-8DC49DA0C990}" type="pres">
      <dgm:prSet presAssocID="{6488A8EF-BCC8-4435-9442-8E896EE021FB}" presName="parentText" presStyleLbl="node1" presStyleIdx="0" presStyleCnt="3">
        <dgm:presLayoutVars>
          <dgm:chMax val="0"/>
          <dgm:bulletEnabled val="1"/>
        </dgm:presLayoutVars>
      </dgm:prSet>
      <dgm:spPr/>
    </dgm:pt>
    <dgm:pt modelId="{1EB5A2A6-1CA4-4698-93CC-7077B80FEEE2}" type="pres">
      <dgm:prSet presAssocID="{22EB89D9-662E-40F1-B602-F68CFBA2B630}" presName="spacer" presStyleCnt="0"/>
      <dgm:spPr/>
    </dgm:pt>
    <dgm:pt modelId="{66DD4C22-E267-4EED-A5B5-4FE932A23E2C}" type="pres">
      <dgm:prSet presAssocID="{EC1D4A71-8603-4560-AF2D-B99FB64D12D1}" presName="parentText" presStyleLbl="node1" presStyleIdx="1" presStyleCnt="3">
        <dgm:presLayoutVars>
          <dgm:chMax val="0"/>
          <dgm:bulletEnabled val="1"/>
        </dgm:presLayoutVars>
      </dgm:prSet>
      <dgm:spPr/>
    </dgm:pt>
    <dgm:pt modelId="{44518EBA-16A1-4D91-8F9C-6FDA630D6BB7}" type="pres">
      <dgm:prSet presAssocID="{C9B0D06D-A484-4CB3-A630-8D79D9CA7DC7}" presName="spacer" presStyleCnt="0"/>
      <dgm:spPr/>
    </dgm:pt>
    <dgm:pt modelId="{D0186DFF-CE52-4B22-B9C9-97DD7D43992D}" type="pres">
      <dgm:prSet presAssocID="{1F903F66-C29F-45F0-8C8D-FA5060B1F498}" presName="parentText" presStyleLbl="node1" presStyleIdx="2" presStyleCnt="3">
        <dgm:presLayoutVars>
          <dgm:chMax val="0"/>
          <dgm:bulletEnabled val="1"/>
        </dgm:presLayoutVars>
      </dgm:prSet>
      <dgm:spPr/>
    </dgm:pt>
  </dgm:ptLst>
  <dgm:cxnLst>
    <dgm:cxn modelId="{5ED7C122-CC70-4460-A61C-BE47A9BD9DE4}" srcId="{9C89E313-64C7-44C9-9FC4-A1EBF35CB345}" destId="{EC1D4A71-8603-4560-AF2D-B99FB64D12D1}" srcOrd="1" destOrd="0" parTransId="{21A6C57A-6CAA-4C8C-9BBE-555859DD0A5B}" sibTransId="{C9B0D06D-A484-4CB3-A630-8D79D9CA7DC7}"/>
    <dgm:cxn modelId="{84E84C2D-AD8C-430A-B8D0-1CFD11597B33}" type="presOf" srcId="{1F903F66-C29F-45F0-8C8D-FA5060B1F498}" destId="{D0186DFF-CE52-4B22-B9C9-97DD7D43992D}" srcOrd="0" destOrd="0" presId="urn:microsoft.com/office/officeart/2005/8/layout/vList2"/>
    <dgm:cxn modelId="{9D370050-A2A9-43AA-8796-2C4B4AFE062E}" type="presOf" srcId="{9C89E313-64C7-44C9-9FC4-A1EBF35CB345}" destId="{E4497B94-3656-4587-AF1F-8C98302E6ED1}" srcOrd="0" destOrd="0" presId="urn:microsoft.com/office/officeart/2005/8/layout/vList2"/>
    <dgm:cxn modelId="{6AF40086-41DF-41D9-9F8B-81B98669B32C}" srcId="{9C89E313-64C7-44C9-9FC4-A1EBF35CB345}" destId="{1F903F66-C29F-45F0-8C8D-FA5060B1F498}" srcOrd="2" destOrd="0" parTransId="{845C3C01-B0CC-4B32-A7AE-8FC5F19119B3}" sibTransId="{46CFA3B2-2445-4CC7-A1C9-6943FEDCEF06}"/>
    <dgm:cxn modelId="{6765A78B-CD8F-4192-A8FE-2933B2360B73}" srcId="{9C89E313-64C7-44C9-9FC4-A1EBF35CB345}" destId="{6488A8EF-BCC8-4435-9442-8E896EE021FB}" srcOrd="0" destOrd="0" parTransId="{98077137-63D6-4D34-9B20-6C2BBE0F0FF7}" sibTransId="{22EB89D9-662E-40F1-B602-F68CFBA2B630}"/>
    <dgm:cxn modelId="{87591AAF-0B58-49AD-9223-95FB3C44F80F}" type="presOf" srcId="{6488A8EF-BCC8-4435-9442-8E896EE021FB}" destId="{8E710514-470A-47EB-9662-8DC49DA0C990}" srcOrd="0" destOrd="0" presId="urn:microsoft.com/office/officeart/2005/8/layout/vList2"/>
    <dgm:cxn modelId="{AEF9E9F1-8BE6-4B1E-889F-DABCCB76AD19}" type="presOf" srcId="{EC1D4A71-8603-4560-AF2D-B99FB64D12D1}" destId="{66DD4C22-E267-4EED-A5B5-4FE932A23E2C}" srcOrd="0" destOrd="0" presId="urn:microsoft.com/office/officeart/2005/8/layout/vList2"/>
    <dgm:cxn modelId="{9F0E99FD-4AF0-485B-BC7C-B21E55928E7E}" type="presParOf" srcId="{E4497B94-3656-4587-AF1F-8C98302E6ED1}" destId="{8E710514-470A-47EB-9662-8DC49DA0C990}" srcOrd="0" destOrd="0" presId="urn:microsoft.com/office/officeart/2005/8/layout/vList2"/>
    <dgm:cxn modelId="{3C2309DC-3B2C-4DB3-8C42-C90A2399BA9D}" type="presParOf" srcId="{E4497B94-3656-4587-AF1F-8C98302E6ED1}" destId="{1EB5A2A6-1CA4-4698-93CC-7077B80FEEE2}" srcOrd="1" destOrd="0" presId="urn:microsoft.com/office/officeart/2005/8/layout/vList2"/>
    <dgm:cxn modelId="{53A2E558-EB36-4C9A-8769-3B13EA46AB55}" type="presParOf" srcId="{E4497B94-3656-4587-AF1F-8C98302E6ED1}" destId="{66DD4C22-E267-4EED-A5B5-4FE932A23E2C}" srcOrd="2" destOrd="0" presId="urn:microsoft.com/office/officeart/2005/8/layout/vList2"/>
    <dgm:cxn modelId="{16BDB666-3F6E-49DD-8856-063744417406}" type="presParOf" srcId="{E4497B94-3656-4587-AF1F-8C98302E6ED1}" destId="{44518EBA-16A1-4D91-8F9C-6FDA630D6BB7}" srcOrd="3" destOrd="0" presId="urn:microsoft.com/office/officeart/2005/8/layout/vList2"/>
    <dgm:cxn modelId="{111B82E9-EE19-412C-8BFB-C7CBD8A8F106}" type="presParOf" srcId="{E4497B94-3656-4587-AF1F-8C98302E6ED1}" destId="{D0186DFF-CE52-4B22-B9C9-97DD7D43992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82809741-96AD-45C6-BE73-3F543A9D26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6276646-129E-4054-A259-FB2E337AA3B4}">
      <dgm:prSet/>
      <dgm:spPr/>
      <dgm:t>
        <a:bodyPr/>
        <a:lstStyle/>
        <a:p>
          <a:r>
            <a:rPr lang="en-US"/>
            <a:t>Trong mô-đun này, chúng ta đã thảo luận về số liệu thống kê và tầm quan trọng của các lỗ hổng cũng như tác động của chúng đối với hoạt động kinh doanh.</a:t>
          </a:r>
        </a:p>
      </dgm:t>
    </dgm:pt>
    <dgm:pt modelId="{1A650089-BF3A-434F-8B79-C08F59E176F4}" type="parTrans" cxnId="{4C580FBC-44ED-45EC-BCAC-4162FC265626}">
      <dgm:prSet/>
      <dgm:spPr/>
      <dgm:t>
        <a:bodyPr/>
        <a:lstStyle/>
        <a:p>
          <a:endParaRPr lang="en-US"/>
        </a:p>
      </dgm:t>
    </dgm:pt>
    <dgm:pt modelId="{D07FAE9B-EF91-469B-A531-CE535C059CC8}" type="sibTrans" cxnId="{4C580FBC-44ED-45EC-BCAC-4162FC265626}">
      <dgm:prSet/>
      <dgm:spPr/>
      <dgm:t>
        <a:bodyPr/>
        <a:lstStyle/>
        <a:p>
          <a:endParaRPr lang="en-US"/>
        </a:p>
      </dgm:t>
    </dgm:pt>
    <dgm:pt modelId="{A18E96CC-B8C9-4369-B923-41F25D8F3B8F}">
      <dgm:prSet/>
      <dgm:spPr/>
      <dgm:t>
        <a:bodyPr/>
        <a:lstStyle/>
        <a:p>
          <a:r>
            <a:rPr lang="en-US"/>
            <a:t>Chúng tôi đã xem xét các thách thức khác nhau đối với an ninh.</a:t>
          </a:r>
        </a:p>
      </dgm:t>
    </dgm:pt>
    <dgm:pt modelId="{60D5949A-CB05-480A-A085-1BCE5C35FEA2}" type="parTrans" cxnId="{E94FA000-095B-4F00-931A-62E134EDADAD}">
      <dgm:prSet/>
      <dgm:spPr/>
      <dgm:t>
        <a:bodyPr/>
        <a:lstStyle/>
        <a:p>
          <a:endParaRPr lang="en-US"/>
        </a:p>
      </dgm:t>
    </dgm:pt>
    <dgm:pt modelId="{43E18579-C99B-4F4D-89D4-0B4A7FAB0C5B}" type="sibTrans" cxnId="{E94FA000-095B-4F00-931A-62E134EDADAD}">
      <dgm:prSet/>
      <dgm:spPr/>
      <dgm:t>
        <a:bodyPr/>
        <a:lstStyle/>
        <a:p>
          <a:endParaRPr lang="en-US"/>
        </a:p>
      </dgm:t>
    </dgm:pt>
    <dgm:pt modelId="{93C06AC1-5E86-4F55-BF10-1CD9636CEEC6}">
      <dgm:prSet/>
      <dgm:spPr/>
      <dgm:t>
        <a:bodyPr/>
        <a:lstStyle/>
        <a:p>
          <a:r>
            <a:rPr lang="en-US"/>
            <a:t>Chúng tôi đã thảo luận về những thách thức và cách đơn giản hóa rủi ro. Chúng tôi đã thảo luận về các chính sách và tư thế an ninh.</a:t>
          </a:r>
        </a:p>
      </dgm:t>
    </dgm:pt>
    <dgm:pt modelId="{A6ED9224-81E7-4DBC-A942-D5A03BA505DB}" type="parTrans" cxnId="{219566D9-D867-45BC-A8B6-2919B2C4AA50}">
      <dgm:prSet/>
      <dgm:spPr/>
      <dgm:t>
        <a:bodyPr/>
        <a:lstStyle/>
        <a:p>
          <a:endParaRPr lang="en-US"/>
        </a:p>
      </dgm:t>
    </dgm:pt>
    <dgm:pt modelId="{C9C97E30-FECD-4674-82EC-4361798ADFB9}" type="sibTrans" cxnId="{219566D9-D867-45BC-A8B6-2919B2C4AA50}">
      <dgm:prSet/>
      <dgm:spPr/>
      <dgm:t>
        <a:bodyPr/>
        <a:lstStyle/>
        <a:p>
          <a:endParaRPr lang="en-US"/>
        </a:p>
      </dgm:t>
    </dgm:pt>
    <dgm:pt modelId="{F892E1BE-319C-417E-8DB6-B3C3B22BABE3}">
      <dgm:prSet/>
      <dgm:spPr/>
      <dgm:t>
        <a:bodyPr/>
        <a:lstStyle/>
        <a:p>
          <a:r>
            <a:rPr lang="en-US"/>
            <a:t>Chúng tôi đã thảo luận về tiêu chuẩn ISO 17799 cho các chính sách bảo mật.</a:t>
          </a:r>
        </a:p>
      </dgm:t>
    </dgm:pt>
    <dgm:pt modelId="{E508058B-3F43-44EF-A532-92E271869072}" type="parTrans" cxnId="{B7D76601-EB11-48FC-A661-EDDBF81B2826}">
      <dgm:prSet/>
      <dgm:spPr/>
      <dgm:t>
        <a:bodyPr/>
        <a:lstStyle/>
        <a:p>
          <a:endParaRPr lang="en-US"/>
        </a:p>
      </dgm:t>
    </dgm:pt>
    <dgm:pt modelId="{92D0AA94-26B6-4A3E-97E8-DD03F7CD3CF4}" type="sibTrans" cxnId="{B7D76601-EB11-48FC-A661-EDDBF81B2826}">
      <dgm:prSet/>
      <dgm:spPr/>
      <dgm:t>
        <a:bodyPr/>
        <a:lstStyle/>
        <a:p>
          <a:endParaRPr lang="en-US"/>
        </a:p>
      </dgm:t>
    </dgm:pt>
    <dgm:pt modelId="{5645D858-77EA-4D56-83F0-BB4C2842958A}">
      <dgm:prSet/>
      <dgm:spPr/>
      <dgm:t>
        <a:bodyPr/>
        <a:lstStyle/>
        <a:p>
          <a:r>
            <a:rPr lang="en-US" dirty="0" err="1"/>
            <a:t>Cuối</a:t>
          </a:r>
          <a:r>
            <a:rPr lang="en-US" dirty="0"/>
            <a:t> </a:t>
          </a:r>
          <a:r>
            <a:rPr lang="en-US" dirty="0" err="1"/>
            <a:t>cùng</a:t>
          </a:r>
          <a:r>
            <a:rPr lang="en-US" dirty="0"/>
            <a:t> </a:t>
          </a:r>
          <a:r>
            <a:rPr lang="en-US" dirty="0" err="1"/>
            <a:t>nhưng</a:t>
          </a:r>
          <a:r>
            <a:rPr lang="en-US" dirty="0"/>
            <a:t> </a:t>
          </a:r>
          <a:r>
            <a:rPr lang="en-US" dirty="0" err="1"/>
            <a:t>không</a:t>
          </a:r>
          <a:r>
            <a:rPr lang="en-US" dirty="0"/>
            <a:t> </a:t>
          </a:r>
          <a:r>
            <a:rPr lang="en-US" dirty="0" err="1"/>
            <a:t>kém</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chúng</a:t>
          </a:r>
          <a:r>
            <a:rPr lang="en-US" dirty="0"/>
            <a:t> ta </a:t>
          </a:r>
          <a:r>
            <a:rPr lang="en-US" dirty="0" err="1"/>
            <a:t>đã</a:t>
          </a:r>
          <a:r>
            <a:rPr lang="en-US" dirty="0"/>
            <a:t> </a:t>
          </a:r>
          <a:r>
            <a:rPr lang="en-US" dirty="0" err="1"/>
            <a:t>xem</a:t>
          </a:r>
          <a:r>
            <a:rPr lang="en-US" dirty="0"/>
            <a:t> qua </a:t>
          </a:r>
          <a:r>
            <a:rPr lang="en-US" dirty="0" err="1"/>
            <a:t>một</a:t>
          </a:r>
          <a:r>
            <a:rPr lang="en-US" dirty="0"/>
            <a:t> </a:t>
          </a:r>
          <a:r>
            <a:rPr lang="en-US" dirty="0" err="1"/>
            <a:t>số</a:t>
          </a:r>
          <a:r>
            <a:rPr lang="en-US" dirty="0"/>
            <a:t> </a:t>
          </a:r>
          <a:r>
            <a:rPr lang="en-US" dirty="0" err="1"/>
            <a:t>luật</a:t>
          </a:r>
          <a:r>
            <a:rPr lang="en-US" dirty="0"/>
            <a:t> </a:t>
          </a:r>
          <a:r>
            <a:rPr lang="en-US" dirty="0" err="1"/>
            <a:t>và</a:t>
          </a:r>
          <a:r>
            <a:rPr lang="en-US" dirty="0"/>
            <a:t> </a:t>
          </a:r>
          <a:r>
            <a:rPr lang="en-US" dirty="0" err="1"/>
            <a:t>quy</a:t>
          </a:r>
          <a:r>
            <a:rPr lang="en-US" dirty="0"/>
            <a:t> </a:t>
          </a:r>
          <a:r>
            <a:rPr lang="en-US" dirty="0" err="1"/>
            <a:t>định</a:t>
          </a:r>
          <a:r>
            <a:rPr lang="en-US" dirty="0"/>
            <a:t> </a:t>
          </a:r>
          <a:r>
            <a:rPr lang="en-US" dirty="0" err="1"/>
            <a:t>quan</a:t>
          </a:r>
          <a:r>
            <a:rPr lang="en-US" dirty="0"/>
            <a:t> </a:t>
          </a:r>
          <a:r>
            <a:rPr lang="en-US" dirty="0" err="1"/>
            <a:t>trọng</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bảo</a:t>
          </a:r>
          <a:r>
            <a:rPr lang="en-US" dirty="0"/>
            <a:t> </a:t>
          </a:r>
          <a:r>
            <a:rPr lang="en-US" dirty="0" err="1"/>
            <a:t>mật</a:t>
          </a:r>
          <a:r>
            <a:rPr lang="en-US" dirty="0"/>
            <a:t> </a:t>
          </a:r>
          <a:r>
            <a:rPr lang="en-US" dirty="0" err="1"/>
            <a:t>thông</a:t>
          </a:r>
          <a:r>
            <a:rPr lang="en-US" dirty="0"/>
            <a:t> tin.</a:t>
          </a:r>
        </a:p>
      </dgm:t>
    </dgm:pt>
    <dgm:pt modelId="{3D974E53-8897-4376-95FE-1D5C280C67F4}" type="parTrans" cxnId="{AB90F225-DCFA-49EF-B1A1-9CBAD6F26581}">
      <dgm:prSet/>
      <dgm:spPr/>
      <dgm:t>
        <a:bodyPr/>
        <a:lstStyle/>
        <a:p>
          <a:endParaRPr lang="en-US"/>
        </a:p>
      </dgm:t>
    </dgm:pt>
    <dgm:pt modelId="{53D0561B-6A1B-4C22-86DC-734A44A0C8BE}" type="sibTrans" cxnId="{AB90F225-DCFA-49EF-B1A1-9CBAD6F26581}">
      <dgm:prSet/>
      <dgm:spPr/>
      <dgm:t>
        <a:bodyPr/>
        <a:lstStyle/>
        <a:p>
          <a:endParaRPr lang="en-US"/>
        </a:p>
      </dgm:t>
    </dgm:pt>
    <dgm:pt modelId="{4F1983CC-1B13-4273-88A6-5B8B4B743F45}" type="pres">
      <dgm:prSet presAssocID="{82809741-96AD-45C6-BE73-3F543A9D26E2}" presName="linear" presStyleCnt="0">
        <dgm:presLayoutVars>
          <dgm:animLvl val="lvl"/>
          <dgm:resizeHandles val="exact"/>
        </dgm:presLayoutVars>
      </dgm:prSet>
      <dgm:spPr/>
    </dgm:pt>
    <dgm:pt modelId="{98DCBB66-7020-4929-B55F-0B8D60A4E388}" type="pres">
      <dgm:prSet presAssocID="{56276646-129E-4054-A259-FB2E337AA3B4}" presName="parentText" presStyleLbl="node1" presStyleIdx="0" presStyleCnt="5">
        <dgm:presLayoutVars>
          <dgm:chMax val="0"/>
          <dgm:bulletEnabled val="1"/>
        </dgm:presLayoutVars>
      </dgm:prSet>
      <dgm:spPr/>
    </dgm:pt>
    <dgm:pt modelId="{D9F3D718-5819-48DF-9B80-8BAD1D1D2986}" type="pres">
      <dgm:prSet presAssocID="{D07FAE9B-EF91-469B-A531-CE535C059CC8}" presName="spacer" presStyleCnt="0"/>
      <dgm:spPr/>
    </dgm:pt>
    <dgm:pt modelId="{9F139D94-D2A2-4AB4-8BC4-E3CDE7AA31A0}" type="pres">
      <dgm:prSet presAssocID="{A18E96CC-B8C9-4369-B923-41F25D8F3B8F}" presName="parentText" presStyleLbl="node1" presStyleIdx="1" presStyleCnt="5">
        <dgm:presLayoutVars>
          <dgm:chMax val="0"/>
          <dgm:bulletEnabled val="1"/>
        </dgm:presLayoutVars>
      </dgm:prSet>
      <dgm:spPr/>
    </dgm:pt>
    <dgm:pt modelId="{7CE15872-C4DC-4C49-8CBE-09BBA8585660}" type="pres">
      <dgm:prSet presAssocID="{43E18579-C99B-4F4D-89D4-0B4A7FAB0C5B}" presName="spacer" presStyleCnt="0"/>
      <dgm:spPr/>
    </dgm:pt>
    <dgm:pt modelId="{CA7D81A8-DBD0-42AE-8B6E-A8185C09025B}" type="pres">
      <dgm:prSet presAssocID="{93C06AC1-5E86-4F55-BF10-1CD9636CEEC6}" presName="parentText" presStyleLbl="node1" presStyleIdx="2" presStyleCnt="5">
        <dgm:presLayoutVars>
          <dgm:chMax val="0"/>
          <dgm:bulletEnabled val="1"/>
        </dgm:presLayoutVars>
      </dgm:prSet>
      <dgm:spPr/>
    </dgm:pt>
    <dgm:pt modelId="{0E0330CA-9584-44EB-A3AA-9B58305D2279}" type="pres">
      <dgm:prSet presAssocID="{C9C97E30-FECD-4674-82EC-4361798ADFB9}" presName="spacer" presStyleCnt="0"/>
      <dgm:spPr/>
    </dgm:pt>
    <dgm:pt modelId="{2D5566CF-9B17-4BBB-AEED-43C222FA8647}" type="pres">
      <dgm:prSet presAssocID="{F892E1BE-319C-417E-8DB6-B3C3B22BABE3}" presName="parentText" presStyleLbl="node1" presStyleIdx="3" presStyleCnt="5">
        <dgm:presLayoutVars>
          <dgm:chMax val="0"/>
          <dgm:bulletEnabled val="1"/>
        </dgm:presLayoutVars>
      </dgm:prSet>
      <dgm:spPr/>
    </dgm:pt>
    <dgm:pt modelId="{897903B6-6554-4394-8399-E5C17EFAE70C}" type="pres">
      <dgm:prSet presAssocID="{92D0AA94-26B6-4A3E-97E8-DD03F7CD3CF4}" presName="spacer" presStyleCnt="0"/>
      <dgm:spPr/>
    </dgm:pt>
    <dgm:pt modelId="{FE345A01-B518-441A-805C-468B038E15CC}" type="pres">
      <dgm:prSet presAssocID="{5645D858-77EA-4D56-83F0-BB4C2842958A}" presName="parentText" presStyleLbl="node1" presStyleIdx="4" presStyleCnt="5">
        <dgm:presLayoutVars>
          <dgm:chMax val="0"/>
          <dgm:bulletEnabled val="1"/>
        </dgm:presLayoutVars>
      </dgm:prSet>
      <dgm:spPr/>
    </dgm:pt>
  </dgm:ptLst>
  <dgm:cxnLst>
    <dgm:cxn modelId="{E94FA000-095B-4F00-931A-62E134EDADAD}" srcId="{82809741-96AD-45C6-BE73-3F543A9D26E2}" destId="{A18E96CC-B8C9-4369-B923-41F25D8F3B8F}" srcOrd="1" destOrd="0" parTransId="{60D5949A-CB05-480A-A085-1BCE5C35FEA2}" sibTransId="{43E18579-C99B-4F4D-89D4-0B4A7FAB0C5B}"/>
    <dgm:cxn modelId="{B7D76601-EB11-48FC-A661-EDDBF81B2826}" srcId="{82809741-96AD-45C6-BE73-3F543A9D26E2}" destId="{F892E1BE-319C-417E-8DB6-B3C3B22BABE3}" srcOrd="3" destOrd="0" parTransId="{E508058B-3F43-44EF-A532-92E271869072}" sibTransId="{92D0AA94-26B6-4A3E-97E8-DD03F7CD3CF4}"/>
    <dgm:cxn modelId="{AB90F225-DCFA-49EF-B1A1-9CBAD6F26581}" srcId="{82809741-96AD-45C6-BE73-3F543A9D26E2}" destId="{5645D858-77EA-4D56-83F0-BB4C2842958A}" srcOrd="4" destOrd="0" parTransId="{3D974E53-8897-4376-95FE-1D5C280C67F4}" sibTransId="{53D0561B-6A1B-4C22-86DC-734A44A0C8BE}"/>
    <dgm:cxn modelId="{5DC3AC4A-D216-476C-8C06-2CEA30AAA6D9}" type="presOf" srcId="{A18E96CC-B8C9-4369-B923-41F25D8F3B8F}" destId="{9F139D94-D2A2-4AB4-8BC4-E3CDE7AA31A0}" srcOrd="0" destOrd="0" presId="urn:microsoft.com/office/officeart/2005/8/layout/vList2"/>
    <dgm:cxn modelId="{5E3B8580-5263-4E48-A470-0E98B8EF4075}" type="presOf" srcId="{5645D858-77EA-4D56-83F0-BB4C2842958A}" destId="{FE345A01-B518-441A-805C-468B038E15CC}" srcOrd="0" destOrd="0" presId="urn:microsoft.com/office/officeart/2005/8/layout/vList2"/>
    <dgm:cxn modelId="{48714D9B-ED5A-4985-B875-36E1E0794BFA}" type="presOf" srcId="{93C06AC1-5E86-4F55-BF10-1CD9636CEEC6}" destId="{CA7D81A8-DBD0-42AE-8B6E-A8185C09025B}" srcOrd="0" destOrd="0" presId="urn:microsoft.com/office/officeart/2005/8/layout/vList2"/>
    <dgm:cxn modelId="{4C580FBC-44ED-45EC-BCAC-4162FC265626}" srcId="{82809741-96AD-45C6-BE73-3F543A9D26E2}" destId="{56276646-129E-4054-A259-FB2E337AA3B4}" srcOrd="0" destOrd="0" parTransId="{1A650089-BF3A-434F-8B79-C08F59E176F4}" sibTransId="{D07FAE9B-EF91-469B-A531-CE535C059CC8}"/>
    <dgm:cxn modelId="{A9BEC9C8-5B03-4229-8BEF-FEBB0C28D057}" type="presOf" srcId="{56276646-129E-4054-A259-FB2E337AA3B4}" destId="{98DCBB66-7020-4929-B55F-0B8D60A4E388}" srcOrd="0" destOrd="0" presId="urn:microsoft.com/office/officeart/2005/8/layout/vList2"/>
    <dgm:cxn modelId="{219566D9-D867-45BC-A8B6-2919B2C4AA50}" srcId="{82809741-96AD-45C6-BE73-3F543A9D26E2}" destId="{93C06AC1-5E86-4F55-BF10-1CD9636CEEC6}" srcOrd="2" destOrd="0" parTransId="{A6ED9224-81E7-4DBC-A942-D5A03BA505DB}" sibTransId="{C9C97E30-FECD-4674-82EC-4361798ADFB9}"/>
    <dgm:cxn modelId="{D2E1E6DF-502C-4173-8586-E3976AE8C60B}" type="presOf" srcId="{F892E1BE-319C-417E-8DB6-B3C3B22BABE3}" destId="{2D5566CF-9B17-4BBB-AEED-43C222FA8647}" srcOrd="0" destOrd="0" presId="urn:microsoft.com/office/officeart/2005/8/layout/vList2"/>
    <dgm:cxn modelId="{63CDE1E2-52C9-439A-8983-DA329EF56587}" type="presOf" srcId="{82809741-96AD-45C6-BE73-3F543A9D26E2}" destId="{4F1983CC-1B13-4273-88A6-5B8B4B743F45}" srcOrd="0" destOrd="0" presId="urn:microsoft.com/office/officeart/2005/8/layout/vList2"/>
    <dgm:cxn modelId="{9B862AEA-40C9-4A37-9B58-AAB6E7F32A78}" type="presParOf" srcId="{4F1983CC-1B13-4273-88A6-5B8B4B743F45}" destId="{98DCBB66-7020-4929-B55F-0B8D60A4E388}" srcOrd="0" destOrd="0" presId="urn:microsoft.com/office/officeart/2005/8/layout/vList2"/>
    <dgm:cxn modelId="{2B93EEB9-DA0E-4639-84AF-27E07043945B}" type="presParOf" srcId="{4F1983CC-1B13-4273-88A6-5B8B4B743F45}" destId="{D9F3D718-5819-48DF-9B80-8BAD1D1D2986}" srcOrd="1" destOrd="0" presId="urn:microsoft.com/office/officeart/2005/8/layout/vList2"/>
    <dgm:cxn modelId="{294E519B-B480-4B62-BCC7-D495002A9D87}" type="presParOf" srcId="{4F1983CC-1B13-4273-88A6-5B8B4B743F45}" destId="{9F139D94-D2A2-4AB4-8BC4-E3CDE7AA31A0}" srcOrd="2" destOrd="0" presId="urn:microsoft.com/office/officeart/2005/8/layout/vList2"/>
    <dgm:cxn modelId="{5B26EB13-AB2D-440A-8892-1DEF3AA61701}" type="presParOf" srcId="{4F1983CC-1B13-4273-88A6-5B8B4B743F45}" destId="{7CE15872-C4DC-4C49-8CBE-09BBA8585660}" srcOrd="3" destOrd="0" presId="urn:microsoft.com/office/officeart/2005/8/layout/vList2"/>
    <dgm:cxn modelId="{2A682653-6FB3-4787-A736-225B8674E14E}" type="presParOf" srcId="{4F1983CC-1B13-4273-88A6-5B8B4B743F45}" destId="{CA7D81A8-DBD0-42AE-8B6E-A8185C09025B}" srcOrd="4" destOrd="0" presId="urn:microsoft.com/office/officeart/2005/8/layout/vList2"/>
    <dgm:cxn modelId="{F9CAF55A-3AB5-46F6-9DE0-C4322B0AA6B0}" type="presParOf" srcId="{4F1983CC-1B13-4273-88A6-5B8B4B743F45}" destId="{0E0330CA-9584-44EB-A3AA-9B58305D2279}" srcOrd="5" destOrd="0" presId="urn:microsoft.com/office/officeart/2005/8/layout/vList2"/>
    <dgm:cxn modelId="{DB0B1137-F088-4592-9236-E97611FF10FE}" type="presParOf" srcId="{4F1983CC-1B13-4273-88A6-5B8B4B743F45}" destId="{2D5566CF-9B17-4BBB-AEED-43C222FA8647}" srcOrd="6" destOrd="0" presId="urn:microsoft.com/office/officeart/2005/8/layout/vList2"/>
    <dgm:cxn modelId="{49E1DE8A-8F11-4AA4-953E-F7C56C910639}" type="presParOf" srcId="{4F1983CC-1B13-4273-88A6-5B8B4B743F45}" destId="{897903B6-6554-4394-8399-E5C17EFAE70C}" srcOrd="7" destOrd="0" presId="urn:microsoft.com/office/officeart/2005/8/layout/vList2"/>
    <dgm:cxn modelId="{D7BD0FBB-8A14-44C4-A048-AFBE7A1729C8}" type="presParOf" srcId="{4F1983CC-1B13-4273-88A6-5B8B4B743F45}" destId="{FE345A01-B518-441A-805C-468B038E15C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68AF60-FBF9-4BED-BAB3-D4F9B23865A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87C1FA-3AEC-4B41-891B-6E886BD919C6}">
      <dgm:prSet/>
      <dgm:spPr/>
      <dgm:t>
        <a:bodyPr/>
        <a:lstStyle/>
        <a:p>
          <a:r>
            <a:rPr lang="en-US" dirty="0" err="1"/>
            <a:t>Các</a:t>
          </a:r>
          <a:r>
            <a:rPr lang="en-US" dirty="0"/>
            <a:t> </a:t>
          </a:r>
          <a:r>
            <a:rPr lang="en-US" dirty="0" err="1"/>
            <a:t>tổ</a:t>
          </a:r>
          <a:r>
            <a:rPr lang="en-US" dirty="0"/>
            <a:t> </a:t>
          </a:r>
          <a:r>
            <a:rPr lang="en-US" dirty="0" err="1"/>
            <a:t>chức</a:t>
          </a:r>
          <a:r>
            <a:rPr lang="en-US" dirty="0"/>
            <a:t> </a:t>
          </a:r>
          <a:r>
            <a:rPr lang="en-US" dirty="0" err="1"/>
            <a:t>không</a:t>
          </a:r>
          <a:r>
            <a:rPr lang="en-US" dirty="0"/>
            <a:t> </a:t>
          </a:r>
          <a:r>
            <a:rPr lang="en-US" dirty="0" err="1"/>
            <a:t>muốn</a:t>
          </a:r>
          <a:r>
            <a:rPr lang="en-US" dirty="0"/>
            <a:t> chi </a:t>
          </a:r>
          <a:r>
            <a:rPr lang="en-US" dirty="0" err="1"/>
            <a:t>tiền</a:t>
          </a:r>
          <a:r>
            <a:rPr lang="en-US" dirty="0"/>
            <a:t> </a:t>
          </a:r>
          <a:r>
            <a:rPr lang="en-US" dirty="0" err="1"/>
            <a:t>cho</a:t>
          </a:r>
          <a:r>
            <a:rPr lang="en-US" dirty="0"/>
            <a:t> </a:t>
          </a:r>
          <a:r>
            <a:rPr lang="en-US" dirty="0" err="1"/>
            <a:t>nhân</a:t>
          </a:r>
          <a:r>
            <a:rPr lang="en-US" dirty="0"/>
            <a:t> </a:t>
          </a:r>
          <a:r>
            <a:rPr lang="en-US" dirty="0" err="1"/>
            <a:t>viên</a:t>
          </a:r>
          <a:r>
            <a:rPr lang="en-US" dirty="0"/>
            <a:t> an </a:t>
          </a:r>
          <a:r>
            <a:rPr lang="en-US" dirty="0" err="1"/>
            <a:t>ninh</a:t>
          </a:r>
          <a:r>
            <a:rPr lang="en-US" dirty="0"/>
            <a:t> </a:t>
          </a:r>
          <a:r>
            <a:rPr lang="en-US" dirty="0" err="1"/>
            <a:t>đắt</a:t>
          </a:r>
          <a:r>
            <a:rPr lang="en-US" dirty="0"/>
            <a:t> </a:t>
          </a:r>
          <a:r>
            <a:rPr lang="en-US" dirty="0" err="1"/>
            <a:t>tiền</a:t>
          </a:r>
          <a:r>
            <a:rPr lang="en-US" dirty="0"/>
            <a:t>.</a:t>
          </a:r>
        </a:p>
      </dgm:t>
    </dgm:pt>
    <dgm:pt modelId="{EB1A7994-6874-4005-8382-D35EBA138C7D}" type="parTrans" cxnId="{3A0BD626-E71E-4915-BE73-5F4A1591B8AA}">
      <dgm:prSet/>
      <dgm:spPr/>
      <dgm:t>
        <a:bodyPr/>
        <a:lstStyle/>
        <a:p>
          <a:endParaRPr lang="en-US"/>
        </a:p>
      </dgm:t>
    </dgm:pt>
    <dgm:pt modelId="{3FEE0357-37DC-468D-A972-350A2238517F}" type="sibTrans" cxnId="{3A0BD626-E71E-4915-BE73-5F4A1591B8AA}">
      <dgm:prSet/>
      <dgm:spPr/>
      <dgm:t>
        <a:bodyPr/>
        <a:lstStyle/>
        <a:p>
          <a:endParaRPr lang="en-US"/>
        </a:p>
      </dgm:t>
    </dgm:pt>
    <dgm:pt modelId="{9F498CED-7AC7-4189-A1F3-0F7EA25D1F26}">
      <dgm:prSet/>
      <dgm:spPr/>
      <dgm:t>
        <a:bodyPr/>
        <a:lstStyle/>
        <a:p>
          <a:r>
            <a:rPr lang="en-US" dirty="0"/>
            <a:t>Thông </a:t>
          </a:r>
          <a:r>
            <a:rPr lang="en-US" dirty="0" err="1"/>
            <a:t>thường</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bảo</a:t>
          </a:r>
          <a:r>
            <a:rPr lang="en-US" dirty="0"/>
            <a:t> </a:t>
          </a:r>
          <a:r>
            <a:rPr lang="en-US" dirty="0" err="1"/>
            <a:t>mật</a:t>
          </a:r>
          <a:r>
            <a:rPr lang="en-US" dirty="0"/>
            <a:t>' </a:t>
          </a:r>
          <a:r>
            <a:rPr lang="en-US" dirty="0" err="1"/>
            <a:t>thực</a:t>
          </a:r>
          <a:r>
            <a:rPr lang="en-US" dirty="0"/>
            <a:t> </a:t>
          </a:r>
          <a:r>
            <a:rPr lang="en-US" dirty="0" err="1"/>
            <a:t>sự</a:t>
          </a:r>
          <a:r>
            <a:rPr lang="en-US" dirty="0"/>
            <a:t> </a:t>
          </a:r>
          <a:r>
            <a:rPr lang="en-US" dirty="0" err="1"/>
            <a:t>là</a:t>
          </a:r>
          <a:r>
            <a:rPr lang="en-US" dirty="0"/>
            <a:t> </a:t>
          </a:r>
          <a:r>
            <a:rPr lang="en-US" dirty="0" err="1"/>
            <a:t>những</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mạng</a:t>
          </a:r>
          <a:r>
            <a:rPr lang="en-US" dirty="0"/>
            <a:t> </a:t>
          </a:r>
          <a:r>
            <a:rPr lang="en-US" dirty="0" err="1"/>
            <a:t>làm</a:t>
          </a:r>
          <a:r>
            <a:rPr lang="en-US" dirty="0"/>
            <a:t> </a:t>
          </a:r>
          <a:r>
            <a:rPr lang="en-US" dirty="0" err="1"/>
            <a:t>việc</a:t>
          </a:r>
          <a:r>
            <a:rPr lang="en-US" dirty="0"/>
            <a:t> </a:t>
          </a:r>
          <a:r>
            <a:rPr lang="en-US" dirty="0" err="1"/>
            <a:t>quá</a:t>
          </a:r>
          <a:r>
            <a:rPr lang="en-US" dirty="0"/>
            <a:t> </a:t>
          </a:r>
          <a:r>
            <a:rPr lang="en-US" dirty="0" err="1"/>
            <a:t>sức</a:t>
          </a:r>
          <a:r>
            <a:rPr lang="en-US" dirty="0"/>
            <a:t> </a:t>
          </a:r>
          <a:r>
            <a:rPr lang="en-US" dirty="0" err="1"/>
            <a:t>và</a:t>
          </a:r>
          <a:r>
            <a:rPr lang="en-US" dirty="0"/>
            <a:t> </a:t>
          </a:r>
          <a:r>
            <a:rPr lang="en-US" dirty="0" err="1"/>
            <a:t>chưa</a:t>
          </a:r>
          <a:r>
            <a:rPr lang="en-US" dirty="0"/>
            <a:t> </a:t>
          </a:r>
          <a:r>
            <a:rPr lang="en-US" dirty="0" err="1"/>
            <a:t>được</a:t>
          </a:r>
          <a:r>
            <a:rPr lang="en-US" dirty="0"/>
            <a:t> </a:t>
          </a:r>
          <a:r>
            <a:rPr lang="en-US" dirty="0" err="1"/>
            <a:t>đào</a:t>
          </a:r>
          <a:r>
            <a:rPr lang="en-US" dirty="0"/>
            <a:t> </a:t>
          </a:r>
          <a:r>
            <a:rPr lang="en-US" dirty="0" err="1"/>
            <a:t>tạo</a:t>
          </a:r>
          <a:r>
            <a:rPr lang="en-US" dirty="0"/>
            <a:t>.</a:t>
          </a:r>
        </a:p>
      </dgm:t>
    </dgm:pt>
    <dgm:pt modelId="{9F227776-4E63-4CC7-8390-6D3C3E8DA505}" type="parTrans" cxnId="{2FB20931-1044-43E7-A4FB-E5A6DAB94E37}">
      <dgm:prSet/>
      <dgm:spPr/>
      <dgm:t>
        <a:bodyPr/>
        <a:lstStyle/>
        <a:p>
          <a:endParaRPr lang="en-US"/>
        </a:p>
      </dgm:t>
    </dgm:pt>
    <dgm:pt modelId="{1F213E91-49C0-4ABE-AA5D-888D8B35D6A1}" type="sibTrans" cxnId="{2FB20931-1044-43E7-A4FB-E5A6DAB94E37}">
      <dgm:prSet/>
      <dgm:spPr/>
      <dgm:t>
        <a:bodyPr/>
        <a:lstStyle/>
        <a:p>
          <a:endParaRPr lang="en-US"/>
        </a:p>
      </dgm:t>
    </dgm:pt>
    <dgm:pt modelId="{5FE43A90-E7DF-4C08-BA9A-AB34E6158C99}">
      <dgm:prSet/>
      <dgm:spPr/>
      <dgm:t>
        <a:bodyPr/>
        <a:lstStyle/>
        <a:p>
          <a:r>
            <a:rPr lang="en-US" dirty="0" err="1"/>
            <a:t>Bảo</a:t>
          </a:r>
          <a:r>
            <a:rPr lang="en-US" dirty="0"/>
            <a:t> </a:t>
          </a:r>
          <a:r>
            <a:rPr lang="en-US" dirty="0" err="1"/>
            <a:t>mật</a:t>
          </a:r>
          <a:r>
            <a:rPr lang="en-US" dirty="0"/>
            <a:t> </a:t>
          </a:r>
          <a:r>
            <a:rPr lang="en-US" dirty="0" err="1"/>
            <a:t>thông</a:t>
          </a:r>
          <a:r>
            <a:rPr lang="en-US" dirty="0"/>
            <a:t> tin </a:t>
          </a:r>
          <a:r>
            <a:rPr lang="en-US" dirty="0" err="1"/>
            <a:t>là</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chuyên</a:t>
          </a:r>
          <a:r>
            <a:rPr lang="en-US" dirty="0"/>
            <a:t> </a:t>
          </a:r>
          <a:r>
            <a:rPr lang="en-US" dirty="0" err="1"/>
            <a:t>biệt</a:t>
          </a:r>
          <a:r>
            <a:rPr lang="en-US" dirty="0"/>
            <a:t>, </a:t>
          </a:r>
          <a:r>
            <a:rPr lang="en-US" dirty="0" err="1"/>
            <a:t>và</a:t>
          </a:r>
          <a:r>
            <a:rPr lang="en-US" dirty="0"/>
            <a:t> </a:t>
          </a:r>
          <a:r>
            <a:rPr lang="en-US" dirty="0" err="1"/>
            <a:t>các</a:t>
          </a:r>
          <a:r>
            <a:rPr lang="en-US" dirty="0"/>
            <a:t> </a:t>
          </a:r>
          <a:r>
            <a:rPr lang="en-US" dirty="0" err="1"/>
            <a:t>kỹ</a:t>
          </a:r>
          <a:r>
            <a:rPr lang="en-US" dirty="0"/>
            <a:t> </a:t>
          </a:r>
          <a:r>
            <a:rPr lang="en-US" dirty="0" err="1"/>
            <a:t>sư</a:t>
          </a:r>
          <a:r>
            <a:rPr lang="en-US" dirty="0"/>
            <a:t> </a:t>
          </a:r>
          <a:r>
            <a:rPr lang="en-US" dirty="0" err="1"/>
            <a:t>cần</a:t>
          </a:r>
          <a:r>
            <a:rPr lang="en-US" dirty="0"/>
            <a:t> </a:t>
          </a:r>
          <a:r>
            <a:rPr lang="en-US" dirty="0" err="1"/>
            <a:t>được</a:t>
          </a:r>
          <a:r>
            <a:rPr lang="en-US" dirty="0"/>
            <a:t> </a:t>
          </a:r>
          <a:r>
            <a:rPr lang="en-US" dirty="0" err="1"/>
            <a:t>đào</a:t>
          </a:r>
          <a:r>
            <a:rPr lang="en-US" dirty="0"/>
            <a:t> </a:t>
          </a:r>
          <a:r>
            <a:rPr lang="en-US" dirty="0" err="1"/>
            <a:t>tạo</a:t>
          </a:r>
          <a:r>
            <a:rPr lang="en-US" dirty="0"/>
            <a:t> </a:t>
          </a:r>
          <a:r>
            <a:rPr lang="en-US" dirty="0" err="1"/>
            <a:t>chuyên</a:t>
          </a:r>
          <a:r>
            <a:rPr lang="en-US" dirty="0"/>
            <a:t> </a:t>
          </a:r>
          <a:r>
            <a:rPr lang="en-US" dirty="0" err="1"/>
            <a:t>môn</a:t>
          </a:r>
          <a:r>
            <a:rPr lang="en-US" dirty="0"/>
            <a:t>.</a:t>
          </a:r>
        </a:p>
      </dgm:t>
    </dgm:pt>
    <dgm:pt modelId="{EF545CF4-6F1B-4139-ABEA-47288F8527A8}" type="parTrans" cxnId="{D8AEC4CF-FCEE-4411-AFDE-04756280EA3A}">
      <dgm:prSet/>
      <dgm:spPr/>
      <dgm:t>
        <a:bodyPr/>
        <a:lstStyle/>
        <a:p>
          <a:endParaRPr lang="en-US"/>
        </a:p>
      </dgm:t>
    </dgm:pt>
    <dgm:pt modelId="{E7F2102C-6C08-407C-9AE0-5C8ED1BCB689}" type="sibTrans" cxnId="{D8AEC4CF-FCEE-4411-AFDE-04756280EA3A}">
      <dgm:prSet/>
      <dgm:spPr/>
      <dgm:t>
        <a:bodyPr/>
        <a:lstStyle/>
        <a:p>
          <a:endParaRPr lang="en-US"/>
        </a:p>
      </dgm:t>
    </dgm:pt>
    <dgm:pt modelId="{25AA69E1-CA7D-43A3-B803-37A1BE9A8A24}" type="pres">
      <dgm:prSet presAssocID="{5B68AF60-FBF9-4BED-BAB3-D4F9B23865A4}" presName="linear" presStyleCnt="0">
        <dgm:presLayoutVars>
          <dgm:animLvl val="lvl"/>
          <dgm:resizeHandles val="exact"/>
        </dgm:presLayoutVars>
      </dgm:prSet>
      <dgm:spPr/>
    </dgm:pt>
    <dgm:pt modelId="{44F28C89-6939-4537-8589-4B255C5FCB1E}" type="pres">
      <dgm:prSet presAssocID="{6B87C1FA-3AEC-4B41-891B-6E886BD919C6}" presName="parentText" presStyleLbl="node1" presStyleIdx="0" presStyleCnt="3" custLinFactY="-29407" custLinFactNeighborX="539" custLinFactNeighborY="-100000">
        <dgm:presLayoutVars>
          <dgm:chMax val="0"/>
          <dgm:bulletEnabled val="1"/>
        </dgm:presLayoutVars>
      </dgm:prSet>
      <dgm:spPr/>
    </dgm:pt>
    <dgm:pt modelId="{FA754D8F-AA8F-431F-BF77-7BA81101940A}" type="pres">
      <dgm:prSet presAssocID="{3FEE0357-37DC-468D-A972-350A2238517F}" presName="spacer" presStyleCnt="0"/>
      <dgm:spPr/>
    </dgm:pt>
    <dgm:pt modelId="{2BDDE7B5-B82F-444A-BDBB-5BCDBA9D12B5}" type="pres">
      <dgm:prSet presAssocID="{9F498CED-7AC7-4189-A1F3-0F7EA25D1F26}" presName="parentText" presStyleLbl="node1" presStyleIdx="1" presStyleCnt="3">
        <dgm:presLayoutVars>
          <dgm:chMax val="0"/>
          <dgm:bulletEnabled val="1"/>
        </dgm:presLayoutVars>
      </dgm:prSet>
      <dgm:spPr/>
    </dgm:pt>
    <dgm:pt modelId="{C1035C65-C1CC-4C9E-9D24-C08316E021D4}" type="pres">
      <dgm:prSet presAssocID="{1F213E91-49C0-4ABE-AA5D-888D8B35D6A1}" presName="spacer" presStyleCnt="0"/>
      <dgm:spPr/>
    </dgm:pt>
    <dgm:pt modelId="{15A3D00B-07D2-49D2-B293-AD45527AD567}" type="pres">
      <dgm:prSet presAssocID="{5FE43A90-E7DF-4C08-BA9A-AB34E6158C99}" presName="parentText" presStyleLbl="node1" presStyleIdx="2" presStyleCnt="3" custLinFactY="22808" custLinFactNeighborY="100000">
        <dgm:presLayoutVars>
          <dgm:chMax val="0"/>
          <dgm:bulletEnabled val="1"/>
        </dgm:presLayoutVars>
      </dgm:prSet>
      <dgm:spPr/>
    </dgm:pt>
  </dgm:ptLst>
  <dgm:cxnLst>
    <dgm:cxn modelId="{3A0BD626-E71E-4915-BE73-5F4A1591B8AA}" srcId="{5B68AF60-FBF9-4BED-BAB3-D4F9B23865A4}" destId="{6B87C1FA-3AEC-4B41-891B-6E886BD919C6}" srcOrd="0" destOrd="0" parTransId="{EB1A7994-6874-4005-8382-D35EBA138C7D}" sibTransId="{3FEE0357-37DC-468D-A972-350A2238517F}"/>
    <dgm:cxn modelId="{2FB20931-1044-43E7-A4FB-E5A6DAB94E37}" srcId="{5B68AF60-FBF9-4BED-BAB3-D4F9B23865A4}" destId="{9F498CED-7AC7-4189-A1F3-0F7EA25D1F26}" srcOrd="1" destOrd="0" parTransId="{9F227776-4E63-4CC7-8390-6D3C3E8DA505}" sibTransId="{1F213E91-49C0-4ABE-AA5D-888D8B35D6A1}"/>
    <dgm:cxn modelId="{48F2D75F-27DC-41CB-A16E-AFC28F989493}" type="presOf" srcId="{6B87C1FA-3AEC-4B41-891B-6E886BD919C6}" destId="{44F28C89-6939-4537-8589-4B255C5FCB1E}" srcOrd="0" destOrd="0" presId="urn:microsoft.com/office/officeart/2005/8/layout/vList2"/>
    <dgm:cxn modelId="{9CDC4872-49C6-4B70-9ED3-1F491BAA91E9}" type="presOf" srcId="{5B68AF60-FBF9-4BED-BAB3-D4F9B23865A4}" destId="{25AA69E1-CA7D-43A3-B803-37A1BE9A8A24}" srcOrd="0" destOrd="0" presId="urn:microsoft.com/office/officeart/2005/8/layout/vList2"/>
    <dgm:cxn modelId="{E7215084-46AF-4775-A439-C981CDA508C3}" type="presOf" srcId="{9F498CED-7AC7-4189-A1F3-0F7EA25D1F26}" destId="{2BDDE7B5-B82F-444A-BDBB-5BCDBA9D12B5}" srcOrd="0" destOrd="0" presId="urn:microsoft.com/office/officeart/2005/8/layout/vList2"/>
    <dgm:cxn modelId="{D8AEC4CF-FCEE-4411-AFDE-04756280EA3A}" srcId="{5B68AF60-FBF9-4BED-BAB3-D4F9B23865A4}" destId="{5FE43A90-E7DF-4C08-BA9A-AB34E6158C99}" srcOrd="2" destOrd="0" parTransId="{EF545CF4-6F1B-4139-ABEA-47288F8527A8}" sibTransId="{E7F2102C-6C08-407C-9AE0-5C8ED1BCB689}"/>
    <dgm:cxn modelId="{A4C69CD3-F4C3-4227-8B8E-881AD47B517A}" type="presOf" srcId="{5FE43A90-E7DF-4C08-BA9A-AB34E6158C99}" destId="{15A3D00B-07D2-49D2-B293-AD45527AD567}" srcOrd="0" destOrd="0" presId="urn:microsoft.com/office/officeart/2005/8/layout/vList2"/>
    <dgm:cxn modelId="{B39C62C5-7D3A-4C5A-91BE-15F2C59FF019}" type="presParOf" srcId="{25AA69E1-CA7D-43A3-B803-37A1BE9A8A24}" destId="{44F28C89-6939-4537-8589-4B255C5FCB1E}" srcOrd="0" destOrd="0" presId="urn:microsoft.com/office/officeart/2005/8/layout/vList2"/>
    <dgm:cxn modelId="{C7286C9E-3E5C-4A59-B12C-ABCDF048ED84}" type="presParOf" srcId="{25AA69E1-CA7D-43A3-B803-37A1BE9A8A24}" destId="{FA754D8F-AA8F-431F-BF77-7BA81101940A}" srcOrd="1" destOrd="0" presId="urn:microsoft.com/office/officeart/2005/8/layout/vList2"/>
    <dgm:cxn modelId="{6747AF12-2467-4731-BA9E-148521C61289}" type="presParOf" srcId="{25AA69E1-CA7D-43A3-B803-37A1BE9A8A24}" destId="{2BDDE7B5-B82F-444A-BDBB-5BCDBA9D12B5}" srcOrd="2" destOrd="0" presId="urn:microsoft.com/office/officeart/2005/8/layout/vList2"/>
    <dgm:cxn modelId="{58410D29-0FFB-410A-A2FF-A215A50573E7}" type="presParOf" srcId="{25AA69E1-CA7D-43A3-B803-37A1BE9A8A24}" destId="{C1035C65-C1CC-4C9E-9D24-C08316E021D4}" srcOrd="3" destOrd="0" presId="urn:microsoft.com/office/officeart/2005/8/layout/vList2"/>
    <dgm:cxn modelId="{9185367C-B022-4CBD-92BF-DDD687F1A1F3}" type="presParOf" srcId="{25AA69E1-CA7D-43A3-B803-37A1BE9A8A24}" destId="{15A3D00B-07D2-49D2-B293-AD45527AD567}" srcOrd="4"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6B5579-73B4-431F-8B9B-25E07F0D089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9CF1D42-5713-44CE-9DE8-C5637E51C828}">
      <dgm:prSet/>
      <dgm:spPr/>
      <dgm:t>
        <a:bodyPr/>
        <a:lstStyle/>
        <a:p>
          <a:r>
            <a:rPr lang="en-US" dirty="0" err="1"/>
            <a:t>Nhập</a:t>
          </a:r>
          <a:r>
            <a:rPr lang="en-US" dirty="0"/>
            <a:t> </a:t>
          </a:r>
          <a:r>
            <a:rPr lang="en-US" dirty="0" err="1"/>
            <a:t>số</a:t>
          </a:r>
          <a:r>
            <a:rPr lang="en-US" dirty="0"/>
            <a:t> </a:t>
          </a:r>
          <a:r>
            <a:rPr lang="en-US" dirty="0" err="1"/>
            <a:t>lượng</a:t>
          </a:r>
          <a:r>
            <a:rPr lang="en-US" dirty="0"/>
            <a:t> </a:t>
          </a:r>
          <a:r>
            <a:rPr lang="en-US" dirty="0" err="1"/>
            <a:t>bản</a:t>
          </a:r>
          <a:r>
            <a:rPr lang="en-US" dirty="0"/>
            <a:t> </a:t>
          </a:r>
          <a:r>
            <a:rPr lang="en-US" dirty="0" err="1"/>
            <a:t>ghi</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trong</a:t>
          </a:r>
          <a:r>
            <a:rPr lang="en-US" dirty="0"/>
            <a:t> </a:t>
          </a:r>
          <a:r>
            <a:rPr lang="en-US" dirty="0" err="1"/>
            <a:t>một</a:t>
          </a:r>
          <a:r>
            <a:rPr lang="en-US" dirty="0"/>
            <a:t> </a:t>
          </a:r>
          <a:r>
            <a:rPr lang="en-US" dirty="0" err="1"/>
            <a:t>sự</a:t>
          </a:r>
          <a:r>
            <a:rPr lang="en-US" dirty="0"/>
            <a:t> </a:t>
          </a:r>
          <a:r>
            <a:rPr lang="en-US" dirty="0" err="1"/>
            <a:t>cố</a:t>
          </a:r>
          <a:r>
            <a:rPr lang="en-US" dirty="0"/>
            <a:t> vi </a:t>
          </a:r>
          <a:r>
            <a:rPr lang="en-US" dirty="0" err="1"/>
            <a:t>phạm</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đánh</a:t>
          </a:r>
          <a:r>
            <a:rPr lang="en-US" dirty="0"/>
            <a:t> </a:t>
          </a:r>
          <a:r>
            <a:rPr lang="en-US" dirty="0" err="1"/>
            <a:t>cắp</a:t>
          </a:r>
          <a:r>
            <a:rPr lang="en-US" dirty="0"/>
            <a:t> </a:t>
          </a:r>
          <a:r>
            <a:rPr lang="en-US" dirty="0" err="1"/>
            <a:t>danh</a:t>
          </a:r>
          <a:r>
            <a:rPr lang="en-US" dirty="0"/>
            <a:t> </a:t>
          </a:r>
          <a:r>
            <a:rPr lang="en-US" dirty="0" err="1"/>
            <a:t>tính</a:t>
          </a:r>
          <a:r>
            <a:rPr lang="en-US" dirty="0"/>
            <a:t> </a:t>
          </a:r>
          <a:r>
            <a:rPr lang="en-US" dirty="0" err="1"/>
            <a:t>trong</a:t>
          </a:r>
          <a:r>
            <a:rPr lang="en-US" dirty="0"/>
            <a:t> </a:t>
          </a:r>
          <a:r>
            <a:rPr lang="en-US" dirty="0" err="1"/>
            <a:t>phạm</a:t>
          </a:r>
          <a:r>
            <a:rPr lang="en-US" dirty="0"/>
            <a:t> vi </a:t>
          </a:r>
          <a:r>
            <a:rPr lang="en-US" dirty="0" err="1"/>
            <a:t>tối</a:t>
          </a:r>
          <a:r>
            <a:rPr lang="en-US" dirty="0"/>
            <a:t> </a:t>
          </a:r>
          <a:r>
            <a:rPr lang="en-US" dirty="0" err="1"/>
            <a:t>thiểu</a:t>
          </a:r>
          <a:r>
            <a:rPr lang="en-US" dirty="0"/>
            <a:t> 1000 </a:t>
          </a:r>
          <a:r>
            <a:rPr lang="en-US" dirty="0" err="1"/>
            <a:t>và</a:t>
          </a:r>
          <a:r>
            <a:rPr lang="en-US" dirty="0"/>
            <a:t> </a:t>
          </a:r>
          <a:r>
            <a:rPr lang="en-US" dirty="0" err="1"/>
            <a:t>tối</a:t>
          </a:r>
          <a:r>
            <a:rPr lang="en-US" dirty="0"/>
            <a:t> </a:t>
          </a:r>
          <a:r>
            <a:rPr lang="en-US" dirty="0" err="1"/>
            <a:t>đa</a:t>
          </a:r>
          <a:r>
            <a:rPr lang="en-US" dirty="0"/>
            <a:t> 250.000.</a:t>
          </a:r>
        </a:p>
      </dgm:t>
    </dgm:pt>
    <dgm:pt modelId="{C95E6679-E212-431E-B6BF-FA93556988D2}" type="parTrans" cxnId="{AA300032-0783-40F3-96E4-E05369AC630E}">
      <dgm:prSet/>
      <dgm:spPr/>
      <dgm:t>
        <a:bodyPr/>
        <a:lstStyle/>
        <a:p>
          <a:endParaRPr lang="en-US"/>
        </a:p>
      </dgm:t>
    </dgm:pt>
    <dgm:pt modelId="{110C2461-B445-47FC-91A3-D4B8D92C1BA1}" type="sibTrans" cxnId="{AA300032-0783-40F3-96E4-E05369AC630E}">
      <dgm:prSet/>
      <dgm:spPr/>
      <dgm:t>
        <a:bodyPr/>
        <a:lstStyle/>
        <a:p>
          <a:endParaRPr lang="en-US"/>
        </a:p>
      </dgm:t>
    </dgm:pt>
    <dgm:pt modelId="{3C51BBA3-A195-4210-94D3-236996AA8E9D}">
      <dgm:prSet/>
      <dgm:spPr/>
      <dgm:t>
        <a:bodyPr/>
        <a:lstStyle/>
        <a:p>
          <a:r>
            <a:rPr lang="en-US"/>
            <a:t>Tránh sử dụng dấu phẩy khi nhập số.</a:t>
          </a:r>
        </a:p>
      </dgm:t>
    </dgm:pt>
    <dgm:pt modelId="{3D2FAEAC-6326-4D47-A0A1-2A8D5607F48B}" type="parTrans" cxnId="{25D6DAA8-3398-44B9-91EF-6FDE1EAE13E7}">
      <dgm:prSet/>
      <dgm:spPr/>
      <dgm:t>
        <a:bodyPr/>
        <a:lstStyle/>
        <a:p>
          <a:endParaRPr lang="en-US"/>
        </a:p>
      </dgm:t>
    </dgm:pt>
    <dgm:pt modelId="{5FE066E5-6A2A-473B-994D-9CB3704BB538}" type="sibTrans" cxnId="{25D6DAA8-3398-44B9-91EF-6FDE1EAE13E7}">
      <dgm:prSet/>
      <dgm:spPr/>
      <dgm:t>
        <a:bodyPr/>
        <a:lstStyle/>
        <a:p>
          <a:endParaRPr lang="en-US"/>
        </a:p>
      </dgm:t>
    </dgm:pt>
    <dgm:pt modelId="{E9D512E9-0A16-4202-B1E3-C28223475451}">
      <dgm:prSet/>
      <dgm:spPr/>
      <dgm:t>
        <a:bodyPr/>
        <a:lstStyle/>
        <a:p>
          <a:r>
            <a:rPr lang="en-US"/>
            <a:t>Nút bên cạnh hộp văn bản sẽ tăng hoặc giảm số lượng bản ghi bị ảnh hưởng thêm 500.</a:t>
          </a:r>
        </a:p>
      </dgm:t>
    </dgm:pt>
    <dgm:pt modelId="{24347656-E483-4483-9DE0-22BBB8D3F207}" type="parTrans" cxnId="{8AB9C888-78FB-4263-91C0-A19DF917BDCE}">
      <dgm:prSet/>
      <dgm:spPr/>
      <dgm:t>
        <a:bodyPr/>
        <a:lstStyle/>
        <a:p>
          <a:endParaRPr lang="en-US"/>
        </a:p>
      </dgm:t>
    </dgm:pt>
    <dgm:pt modelId="{E0576CCB-F887-423D-B367-17E6EC4127B0}" type="sibTrans" cxnId="{8AB9C888-78FB-4263-91C0-A19DF917BDCE}">
      <dgm:prSet/>
      <dgm:spPr/>
      <dgm:t>
        <a:bodyPr/>
        <a:lstStyle/>
        <a:p>
          <a:endParaRPr lang="en-US"/>
        </a:p>
      </dgm:t>
    </dgm:pt>
    <dgm:pt modelId="{EA1F6513-0AAD-4A2C-A7FF-304D0746BF2F}">
      <dgm:prSet/>
      <dgm:spPr/>
      <dgm:t>
        <a:bodyPr/>
        <a:lstStyle/>
        <a:p>
          <a:r>
            <a:rPr lang="en-US"/>
            <a:t>Người dùng có thể chuyển đổi các tùy chọn “ON” hoặc “OFF” tùy theo nhu cầu của họ.</a:t>
          </a:r>
        </a:p>
      </dgm:t>
    </dgm:pt>
    <dgm:pt modelId="{51AC8DD4-192C-4B1B-8860-BDA6F88A6B4B}" type="parTrans" cxnId="{9A6C341A-092B-48D1-9052-4C7DB819A7B9}">
      <dgm:prSet/>
      <dgm:spPr/>
      <dgm:t>
        <a:bodyPr/>
        <a:lstStyle/>
        <a:p>
          <a:endParaRPr lang="en-US"/>
        </a:p>
      </dgm:t>
    </dgm:pt>
    <dgm:pt modelId="{DD82F32E-52A7-43C0-A0DF-D8274B5B9F07}" type="sibTrans" cxnId="{9A6C341A-092B-48D1-9052-4C7DB819A7B9}">
      <dgm:prSet/>
      <dgm:spPr/>
      <dgm:t>
        <a:bodyPr/>
        <a:lstStyle/>
        <a:p>
          <a:endParaRPr lang="en-US"/>
        </a:p>
      </dgm:t>
    </dgm:pt>
    <dgm:pt modelId="{E70E2861-D163-4456-8E8F-2624D64A739A}">
      <dgm:prSet/>
      <dgm:spPr/>
      <dgm:t>
        <a:bodyPr/>
        <a:lstStyle/>
        <a:p>
          <a:r>
            <a:rPr lang="en-US" dirty="0" err="1"/>
            <a:t>Nhấp</a:t>
          </a:r>
          <a:r>
            <a:rPr lang="en-US" dirty="0"/>
            <a:t> </a:t>
          </a:r>
          <a:r>
            <a:rPr lang="en-US" dirty="0" err="1"/>
            <a:t>vào</a:t>
          </a:r>
          <a:r>
            <a:rPr lang="en-US" dirty="0"/>
            <a:t> </a:t>
          </a:r>
          <a:r>
            <a:rPr lang="en-US" dirty="0" err="1"/>
            <a:t>biểu</a:t>
          </a:r>
          <a:r>
            <a:rPr lang="en-US" dirty="0"/>
            <a:t> </a:t>
          </a:r>
          <a:r>
            <a:rPr lang="en-US" dirty="0" err="1"/>
            <a:t>tượng</a:t>
          </a:r>
          <a:r>
            <a:rPr lang="en-US" dirty="0"/>
            <a:t> “Graph” </a:t>
          </a:r>
          <a:r>
            <a:rPr lang="en-US" dirty="0" err="1"/>
            <a:t>để</a:t>
          </a:r>
          <a:r>
            <a:rPr lang="en-US" dirty="0"/>
            <a:t> </a:t>
          </a:r>
          <a:r>
            <a:rPr lang="en-US" dirty="0" err="1"/>
            <a:t>tạo</a:t>
          </a:r>
          <a:r>
            <a:rPr lang="en-US" dirty="0"/>
            <a:t> </a:t>
          </a:r>
          <a:r>
            <a:rPr lang="en-US" dirty="0" err="1"/>
            <a:t>biểu</a:t>
          </a:r>
          <a:r>
            <a:rPr lang="en-US" dirty="0"/>
            <a:t> </a:t>
          </a:r>
          <a:r>
            <a:rPr lang="en-US" dirty="0" err="1"/>
            <a:t>đồ</a:t>
          </a:r>
          <a:r>
            <a:rPr lang="en-US" dirty="0"/>
            <a:t> </a:t>
          </a:r>
          <a:r>
            <a:rPr lang="en-US" dirty="0" err="1"/>
            <a:t>hình</a:t>
          </a:r>
          <a:r>
            <a:rPr lang="en-US" dirty="0"/>
            <a:t> </a:t>
          </a:r>
          <a:r>
            <a:rPr lang="en-US" dirty="0" err="1"/>
            <a:t>tròn</a:t>
          </a:r>
          <a:r>
            <a:rPr lang="en-US" dirty="0"/>
            <a:t>.</a:t>
          </a:r>
        </a:p>
      </dgm:t>
    </dgm:pt>
    <dgm:pt modelId="{8FAC94CD-4873-42C6-B6FC-D20BE6F167DA}" type="parTrans" cxnId="{0D6ECE78-DA75-4BD6-ABFB-A1FE8536B364}">
      <dgm:prSet/>
      <dgm:spPr/>
      <dgm:t>
        <a:bodyPr/>
        <a:lstStyle/>
        <a:p>
          <a:endParaRPr lang="en-US"/>
        </a:p>
      </dgm:t>
    </dgm:pt>
    <dgm:pt modelId="{D7E4F565-AC78-4190-ABCC-BEC67A0DC223}" type="sibTrans" cxnId="{0D6ECE78-DA75-4BD6-ABFB-A1FE8536B364}">
      <dgm:prSet/>
      <dgm:spPr/>
      <dgm:t>
        <a:bodyPr/>
        <a:lstStyle/>
        <a:p>
          <a:endParaRPr lang="en-US"/>
        </a:p>
      </dgm:t>
    </dgm:pt>
    <dgm:pt modelId="{12227620-3531-4C03-9D43-C9B88DEA3CD3}">
      <dgm:prSet/>
      <dgm:spPr/>
    </dgm:pt>
    <dgm:pt modelId="{AF7D2744-882F-47ED-AED4-3DBAF8FAF692}" type="parTrans" cxnId="{7E06439F-C562-4B85-9322-E696547440F9}">
      <dgm:prSet/>
      <dgm:spPr/>
      <dgm:t>
        <a:bodyPr/>
        <a:lstStyle/>
        <a:p>
          <a:endParaRPr lang="en-US"/>
        </a:p>
      </dgm:t>
    </dgm:pt>
    <dgm:pt modelId="{6690CC6A-0CA1-4C18-94BA-944F4623C584}" type="sibTrans" cxnId="{7E06439F-C562-4B85-9322-E696547440F9}">
      <dgm:prSet/>
      <dgm:spPr/>
      <dgm:t>
        <a:bodyPr/>
        <a:lstStyle/>
        <a:p>
          <a:endParaRPr lang="en-US"/>
        </a:p>
      </dgm:t>
    </dgm:pt>
    <dgm:pt modelId="{8C14843C-A754-41C3-9AA9-04DE3F62148D}" type="pres">
      <dgm:prSet presAssocID="{926B5579-73B4-431F-8B9B-25E07F0D089B}" presName="outerComposite" presStyleCnt="0">
        <dgm:presLayoutVars>
          <dgm:chMax val="5"/>
          <dgm:dir/>
          <dgm:resizeHandles val="exact"/>
        </dgm:presLayoutVars>
      </dgm:prSet>
      <dgm:spPr/>
    </dgm:pt>
    <dgm:pt modelId="{FA9B6E67-A15A-445F-A75A-9DA8E719CFC3}" type="pres">
      <dgm:prSet presAssocID="{926B5579-73B4-431F-8B9B-25E07F0D089B}" presName="dummyMaxCanvas" presStyleCnt="0">
        <dgm:presLayoutVars/>
      </dgm:prSet>
      <dgm:spPr/>
    </dgm:pt>
    <dgm:pt modelId="{4081F531-94EE-445B-9DAB-2E50A8BB5D40}" type="pres">
      <dgm:prSet presAssocID="{926B5579-73B4-431F-8B9B-25E07F0D089B}" presName="FiveNodes_1" presStyleLbl="node1" presStyleIdx="0" presStyleCnt="5">
        <dgm:presLayoutVars>
          <dgm:bulletEnabled val="1"/>
        </dgm:presLayoutVars>
      </dgm:prSet>
      <dgm:spPr/>
    </dgm:pt>
    <dgm:pt modelId="{F50B5353-013D-4348-B849-97294872BE29}" type="pres">
      <dgm:prSet presAssocID="{926B5579-73B4-431F-8B9B-25E07F0D089B}" presName="FiveNodes_2" presStyleLbl="node1" presStyleIdx="1" presStyleCnt="5">
        <dgm:presLayoutVars>
          <dgm:bulletEnabled val="1"/>
        </dgm:presLayoutVars>
      </dgm:prSet>
      <dgm:spPr/>
    </dgm:pt>
    <dgm:pt modelId="{42B868A8-BB2A-4A60-804E-5F27B458EAC6}" type="pres">
      <dgm:prSet presAssocID="{926B5579-73B4-431F-8B9B-25E07F0D089B}" presName="FiveNodes_3" presStyleLbl="node1" presStyleIdx="2" presStyleCnt="5">
        <dgm:presLayoutVars>
          <dgm:bulletEnabled val="1"/>
        </dgm:presLayoutVars>
      </dgm:prSet>
      <dgm:spPr/>
    </dgm:pt>
    <dgm:pt modelId="{8BC22EA5-C086-4900-BFF6-A58C853D8DBD}" type="pres">
      <dgm:prSet presAssocID="{926B5579-73B4-431F-8B9B-25E07F0D089B}" presName="FiveNodes_4" presStyleLbl="node1" presStyleIdx="3" presStyleCnt="5">
        <dgm:presLayoutVars>
          <dgm:bulletEnabled val="1"/>
        </dgm:presLayoutVars>
      </dgm:prSet>
      <dgm:spPr/>
    </dgm:pt>
    <dgm:pt modelId="{17CD6834-BD30-440D-B6DA-773499103031}" type="pres">
      <dgm:prSet presAssocID="{926B5579-73B4-431F-8B9B-25E07F0D089B}" presName="FiveNodes_5" presStyleLbl="node1" presStyleIdx="4" presStyleCnt="5">
        <dgm:presLayoutVars>
          <dgm:bulletEnabled val="1"/>
        </dgm:presLayoutVars>
      </dgm:prSet>
      <dgm:spPr/>
    </dgm:pt>
    <dgm:pt modelId="{77F8D015-7874-4211-B025-479672519DAA}" type="pres">
      <dgm:prSet presAssocID="{926B5579-73B4-431F-8B9B-25E07F0D089B}" presName="FiveConn_1-2" presStyleLbl="fgAccFollowNode1" presStyleIdx="0" presStyleCnt="4">
        <dgm:presLayoutVars>
          <dgm:bulletEnabled val="1"/>
        </dgm:presLayoutVars>
      </dgm:prSet>
      <dgm:spPr/>
    </dgm:pt>
    <dgm:pt modelId="{385B68AF-EA25-48FE-B346-CA6C3C3531C2}" type="pres">
      <dgm:prSet presAssocID="{926B5579-73B4-431F-8B9B-25E07F0D089B}" presName="FiveConn_2-3" presStyleLbl="fgAccFollowNode1" presStyleIdx="1" presStyleCnt="4">
        <dgm:presLayoutVars>
          <dgm:bulletEnabled val="1"/>
        </dgm:presLayoutVars>
      </dgm:prSet>
      <dgm:spPr/>
    </dgm:pt>
    <dgm:pt modelId="{E2374F2A-42B6-4616-BA24-2BD0A6660402}" type="pres">
      <dgm:prSet presAssocID="{926B5579-73B4-431F-8B9B-25E07F0D089B}" presName="FiveConn_3-4" presStyleLbl="fgAccFollowNode1" presStyleIdx="2" presStyleCnt="4">
        <dgm:presLayoutVars>
          <dgm:bulletEnabled val="1"/>
        </dgm:presLayoutVars>
      </dgm:prSet>
      <dgm:spPr/>
    </dgm:pt>
    <dgm:pt modelId="{BE85FE32-47F7-4422-A0E9-C3FBE38AC0FB}" type="pres">
      <dgm:prSet presAssocID="{926B5579-73B4-431F-8B9B-25E07F0D089B}" presName="FiveConn_4-5" presStyleLbl="fgAccFollowNode1" presStyleIdx="3" presStyleCnt="4">
        <dgm:presLayoutVars>
          <dgm:bulletEnabled val="1"/>
        </dgm:presLayoutVars>
      </dgm:prSet>
      <dgm:spPr/>
    </dgm:pt>
    <dgm:pt modelId="{9628725A-75B1-44AE-AC19-AFA235A5F926}" type="pres">
      <dgm:prSet presAssocID="{926B5579-73B4-431F-8B9B-25E07F0D089B}" presName="FiveNodes_1_text" presStyleLbl="node1" presStyleIdx="4" presStyleCnt="5">
        <dgm:presLayoutVars>
          <dgm:bulletEnabled val="1"/>
        </dgm:presLayoutVars>
      </dgm:prSet>
      <dgm:spPr/>
    </dgm:pt>
    <dgm:pt modelId="{EEF64A30-9FC7-40C2-8843-39AEF9BBD721}" type="pres">
      <dgm:prSet presAssocID="{926B5579-73B4-431F-8B9B-25E07F0D089B}" presName="FiveNodes_2_text" presStyleLbl="node1" presStyleIdx="4" presStyleCnt="5">
        <dgm:presLayoutVars>
          <dgm:bulletEnabled val="1"/>
        </dgm:presLayoutVars>
      </dgm:prSet>
      <dgm:spPr/>
    </dgm:pt>
    <dgm:pt modelId="{F6117319-17E6-4658-8E57-0E26A2589B3B}" type="pres">
      <dgm:prSet presAssocID="{926B5579-73B4-431F-8B9B-25E07F0D089B}" presName="FiveNodes_3_text" presStyleLbl="node1" presStyleIdx="4" presStyleCnt="5">
        <dgm:presLayoutVars>
          <dgm:bulletEnabled val="1"/>
        </dgm:presLayoutVars>
      </dgm:prSet>
      <dgm:spPr/>
    </dgm:pt>
    <dgm:pt modelId="{2EC500EE-06A6-4F48-A3AE-7967CA25964D}" type="pres">
      <dgm:prSet presAssocID="{926B5579-73B4-431F-8B9B-25E07F0D089B}" presName="FiveNodes_4_text" presStyleLbl="node1" presStyleIdx="4" presStyleCnt="5">
        <dgm:presLayoutVars>
          <dgm:bulletEnabled val="1"/>
        </dgm:presLayoutVars>
      </dgm:prSet>
      <dgm:spPr/>
    </dgm:pt>
    <dgm:pt modelId="{5E11A560-C131-488E-9D22-DF5F5F78DB68}" type="pres">
      <dgm:prSet presAssocID="{926B5579-73B4-431F-8B9B-25E07F0D089B}" presName="FiveNodes_5_text" presStyleLbl="node1" presStyleIdx="4" presStyleCnt="5">
        <dgm:presLayoutVars>
          <dgm:bulletEnabled val="1"/>
        </dgm:presLayoutVars>
      </dgm:prSet>
      <dgm:spPr/>
    </dgm:pt>
  </dgm:ptLst>
  <dgm:cxnLst>
    <dgm:cxn modelId="{0F8E3304-BD2C-4663-A9DB-77EE165B2192}" type="presOf" srcId="{3C51BBA3-A195-4210-94D3-236996AA8E9D}" destId="{EEF64A30-9FC7-40C2-8843-39AEF9BBD721}" srcOrd="1" destOrd="0" presId="urn:microsoft.com/office/officeart/2005/8/layout/vProcess5"/>
    <dgm:cxn modelId="{A2700416-78AB-40F5-A154-AE619E5A2CC8}" type="presOf" srcId="{DD82F32E-52A7-43C0-A0DF-D8274B5B9F07}" destId="{BE85FE32-47F7-4422-A0E9-C3FBE38AC0FB}" srcOrd="0" destOrd="0" presId="urn:microsoft.com/office/officeart/2005/8/layout/vProcess5"/>
    <dgm:cxn modelId="{9A6C341A-092B-48D1-9052-4C7DB819A7B9}" srcId="{926B5579-73B4-431F-8B9B-25E07F0D089B}" destId="{EA1F6513-0AAD-4A2C-A7FF-304D0746BF2F}" srcOrd="3" destOrd="0" parTransId="{51AC8DD4-192C-4B1B-8860-BDA6F88A6B4B}" sibTransId="{DD82F32E-52A7-43C0-A0DF-D8274B5B9F07}"/>
    <dgm:cxn modelId="{63C4A41A-E0E1-4F4B-A43A-B34D1045D20C}" type="presOf" srcId="{E0576CCB-F887-423D-B367-17E6EC4127B0}" destId="{E2374F2A-42B6-4616-BA24-2BD0A6660402}" srcOrd="0" destOrd="0" presId="urn:microsoft.com/office/officeart/2005/8/layout/vProcess5"/>
    <dgm:cxn modelId="{E9E4CB22-C129-4D5D-9743-BE45F4DB2A07}" type="presOf" srcId="{29CF1D42-5713-44CE-9DE8-C5637E51C828}" destId="{4081F531-94EE-445B-9DAB-2E50A8BB5D40}" srcOrd="0" destOrd="0" presId="urn:microsoft.com/office/officeart/2005/8/layout/vProcess5"/>
    <dgm:cxn modelId="{90A5DA25-4765-4BAF-9B0F-84B0C6FC05EB}" type="presOf" srcId="{5FE066E5-6A2A-473B-994D-9CB3704BB538}" destId="{385B68AF-EA25-48FE-B346-CA6C3C3531C2}" srcOrd="0" destOrd="0" presId="urn:microsoft.com/office/officeart/2005/8/layout/vProcess5"/>
    <dgm:cxn modelId="{5ECF4F29-CBF7-466E-A777-1D51C80FB8B7}" type="presOf" srcId="{E9D512E9-0A16-4202-B1E3-C28223475451}" destId="{F6117319-17E6-4658-8E57-0E26A2589B3B}" srcOrd="1" destOrd="0" presId="urn:microsoft.com/office/officeart/2005/8/layout/vProcess5"/>
    <dgm:cxn modelId="{EFDEAD31-BE94-41CE-8391-6EF18675DE08}" type="presOf" srcId="{29CF1D42-5713-44CE-9DE8-C5637E51C828}" destId="{9628725A-75B1-44AE-AC19-AFA235A5F926}" srcOrd="1" destOrd="0" presId="urn:microsoft.com/office/officeart/2005/8/layout/vProcess5"/>
    <dgm:cxn modelId="{AA300032-0783-40F3-96E4-E05369AC630E}" srcId="{926B5579-73B4-431F-8B9B-25E07F0D089B}" destId="{29CF1D42-5713-44CE-9DE8-C5637E51C828}" srcOrd="0" destOrd="0" parTransId="{C95E6679-E212-431E-B6BF-FA93556988D2}" sibTransId="{110C2461-B445-47FC-91A3-D4B8D92C1BA1}"/>
    <dgm:cxn modelId="{9B3FF640-4155-42DB-B1DB-9FC880F1DC5E}" type="presOf" srcId="{EA1F6513-0AAD-4A2C-A7FF-304D0746BF2F}" destId="{8BC22EA5-C086-4900-BFF6-A58C853D8DBD}" srcOrd="0" destOrd="0" presId="urn:microsoft.com/office/officeart/2005/8/layout/vProcess5"/>
    <dgm:cxn modelId="{E121EB69-94AF-43B3-9E8D-92B09B8B2E81}" type="presOf" srcId="{E9D512E9-0A16-4202-B1E3-C28223475451}" destId="{42B868A8-BB2A-4A60-804E-5F27B458EAC6}" srcOrd="0" destOrd="0" presId="urn:microsoft.com/office/officeart/2005/8/layout/vProcess5"/>
    <dgm:cxn modelId="{5914C06D-411B-4E3C-B59F-CDABE858B71F}" type="presOf" srcId="{3C51BBA3-A195-4210-94D3-236996AA8E9D}" destId="{F50B5353-013D-4348-B849-97294872BE29}" srcOrd="0" destOrd="0" presId="urn:microsoft.com/office/officeart/2005/8/layout/vProcess5"/>
    <dgm:cxn modelId="{217B094E-258D-4536-BC54-51A4A9DED5CB}" type="presOf" srcId="{E70E2861-D163-4456-8E8F-2624D64A739A}" destId="{17CD6834-BD30-440D-B6DA-773499103031}" srcOrd="0" destOrd="0" presId="urn:microsoft.com/office/officeart/2005/8/layout/vProcess5"/>
    <dgm:cxn modelId="{D9243158-8F2B-4EC2-AF75-05EAAA3AE377}" type="presOf" srcId="{110C2461-B445-47FC-91A3-D4B8D92C1BA1}" destId="{77F8D015-7874-4211-B025-479672519DAA}" srcOrd="0" destOrd="0" presId="urn:microsoft.com/office/officeart/2005/8/layout/vProcess5"/>
    <dgm:cxn modelId="{0D6ECE78-DA75-4BD6-ABFB-A1FE8536B364}" srcId="{926B5579-73B4-431F-8B9B-25E07F0D089B}" destId="{E70E2861-D163-4456-8E8F-2624D64A739A}" srcOrd="4" destOrd="0" parTransId="{8FAC94CD-4873-42C6-B6FC-D20BE6F167DA}" sibTransId="{D7E4F565-AC78-4190-ABCC-BEC67A0DC223}"/>
    <dgm:cxn modelId="{8AB9C888-78FB-4263-91C0-A19DF917BDCE}" srcId="{926B5579-73B4-431F-8B9B-25E07F0D089B}" destId="{E9D512E9-0A16-4202-B1E3-C28223475451}" srcOrd="2" destOrd="0" parTransId="{24347656-E483-4483-9DE0-22BBB8D3F207}" sibTransId="{E0576CCB-F887-423D-B367-17E6EC4127B0}"/>
    <dgm:cxn modelId="{7E06439F-C562-4B85-9322-E696547440F9}" srcId="{926B5579-73B4-431F-8B9B-25E07F0D089B}" destId="{12227620-3531-4C03-9D43-C9B88DEA3CD3}" srcOrd="5" destOrd="0" parTransId="{AF7D2744-882F-47ED-AED4-3DBAF8FAF692}" sibTransId="{6690CC6A-0CA1-4C18-94BA-944F4623C584}"/>
    <dgm:cxn modelId="{25D6DAA8-3398-44B9-91EF-6FDE1EAE13E7}" srcId="{926B5579-73B4-431F-8B9B-25E07F0D089B}" destId="{3C51BBA3-A195-4210-94D3-236996AA8E9D}" srcOrd="1" destOrd="0" parTransId="{3D2FAEAC-6326-4D47-A0A1-2A8D5607F48B}" sibTransId="{5FE066E5-6A2A-473B-994D-9CB3704BB538}"/>
    <dgm:cxn modelId="{3ED8EBD3-F87B-4F1C-ADB6-25D1BEC251EB}" type="presOf" srcId="{EA1F6513-0AAD-4A2C-A7FF-304D0746BF2F}" destId="{2EC500EE-06A6-4F48-A3AE-7967CA25964D}" srcOrd="1" destOrd="0" presId="urn:microsoft.com/office/officeart/2005/8/layout/vProcess5"/>
    <dgm:cxn modelId="{A22056EE-30D7-456C-A49E-07D461018B70}" type="presOf" srcId="{E70E2861-D163-4456-8E8F-2624D64A739A}" destId="{5E11A560-C131-488E-9D22-DF5F5F78DB68}" srcOrd="1" destOrd="0" presId="urn:microsoft.com/office/officeart/2005/8/layout/vProcess5"/>
    <dgm:cxn modelId="{7E8CE8FF-4375-4EBF-819E-D6B0188B900A}" type="presOf" srcId="{926B5579-73B4-431F-8B9B-25E07F0D089B}" destId="{8C14843C-A754-41C3-9AA9-04DE3F62148D}" srcOrd="0" destOrd="0" presId="urn:microsoft.com/office/officeart/2005/8/layout/vProcess5"/>
    <dgm:cxn modelId="{FA3FC5D7-F36F-4C47-9E79-F6A68B7288E0}" type="presParOf" srcId="{8C14843C-A754-41C3-9AA9-04DE3F62148D}" destId="{FA9B6E67-A15A-445F-A75A-9DA8E719CFC3}" srcOrd="0" destOrd="0" presId="urn:microsoft.com/office/officeart/2005/8/layout/vProcess5"/>
    <dgm:cxn modelId="{C4428356-9285-460C-9B97-F55457516D39}" type="presParOf" srcId="{8C14843C-A754-41C3-9AA9-04DE3F62148D}" destId="{4081F531-94EE-445B-9DAB-2E50A8BB5D40}" srcOrd="1" destOrd="0" presId="urn:microsoft.com/office/officeart/2005/8/layout/vProcess5"/>
    <dgm:cxn modelId="{FBEDCC8E-8B92-47B7-9750-BC8E8674B4FA}" type="presParOf" srcId="{8C14843C-A754-41C3-9AA9-04DE3F62148D}" destId="{F50B5353-013D-4348-B849-97294872BE29}" srcOrd="2" destOrd="0" presId="urn:microsoft.com/office/officeart/2005/8/layout/vProcess5"/>
    <dgm:cxn modelId="{159334EE-B9A1-4D1A-86B1-6C779CA2DCBF}" type="presParOf" srcId="{8C14843C-A754-41C3-9AA9-04DE3F62148D}" destId="{42B868A8-BB2A-4A60-804E-5F27B458EAC6}" srcOrd="3" destOrd="0" presId="urn:microsoft.com/office/officeart/2005/8/layout/vProcess5"/>
    <dgm:cxn modelId="{DDB22B76-3ADC-4F9F-ABE5-2CF6828B42BA}" type="presParOf" srcId="{8C14843C-A754-41C3-9AA9-04DE3F62148D}" destId="{8BC22EA5-C086-4900-BFF6-A58C853D8DBD}" srcOrd="4" destOrd="0" presId="urn:microsoft.com/office/officeart/2005/8/layout/vProcess5"/>
    <dgm:cxn modelId="{6A621078-9153-4591-8C0F-0F52255F2A25}" type="presParOf" srcId="{8C14843C-A754-41C3-9AA9-04DE3F62148D}" destId="{17CD6834-BD30-440D-B6DA-773499103031}" srcOrd="5" destOrd="0" presId="urn:microsoft.com/office/officeart/2005/8/layout/vProcess5"/>
    <dgm:cxn modelId="{20850238-5536-48F3-982B-0D6635493F7E}" type="presParOf" srcId="{8C14843C-A754-41C3-9AA9-04DE3F62148D}" destId="{77F8D015-7874-4211-B025-479672519DAA}" srcOrd="6" destOrd="0" presId="urn:microsoft.com/office/officeart/2005/8/layout/vProcess5"/>
    <dgm:cxn modelId="{A152C552-0C44-446A-BD24-16169A623680}" type="presParOf" srcId="{8C14843C-A754-41C3-9AA9-04DE3F62148D}" destId="{385B68AF-EA25-48FE-B346-CA6C3C3531C2}" srcOrd="7" destOrd="0" presId="urn:microsoft.com/office/officeart/2005/8/layout/vProcess5"/>
    <dgm:cxn modelId="{4CEBF6B8-0263-484A-8EED-E011180C2F47}" type="presParOf" srcId="{8C14843C-A754-41C3-9AA9-04DE3F62148D}" destId="{E2374F2A-42B6-4616-BA24-2BD0A6660402}" srcOrd="8" destOrd="0" presId="urn:microsoft.com/office/officeart/2005/8/layout/vProcess5"/>
    <dgm:cxn modelId="{F4A9F646-5AEF-4381-9F08-942E18C92F6F}" type="presParOf" srcId="{8C14843C-A754-41C3-9AA9-04DE3F62148D}" destId="{BE85FE32-47F7-4422-A0E9-C3FBE38AC0FB}" srcOrd="9" destOrd="0" presId="urn:microsoft.com/office/officeart/2005/8/layout/vProcess5"/>
    <dgm:cxn modelId="{733CC4E2-A69A-4B93-871D-0CC38E93AD81}" type="presParOf" srcId="{8C14843C-A754-41C3-9AA9-04DE3F62148D}" destId="{9628725A-75B1-44AE-AC19-AFA235A5F926}" srcOrd="10" destOrd="0" presId="urn:microsoft.com/office/officeart/2005/8/layout/vProcess5"/>
    <dgm:cxn modelId="{6FE1D73F-2D12-4BAB-8DDF-D9FC9B8BB633}" type="presParOf" srcId="{8C14843C-A754-41C3-9AA9-04DE3F62148D}" destId="{EEF64A30-9FC7-40C2-8843-39AEF9BBD721}" srcOrd="11" destOrd="0" presId="urn:microsoft.com/office/officeart/2005/8/layout/vProcess5"/>
    <dgm:cxn modelId="{AB53AC8C-3AF2-41D1-B9E7-524BAD018F14}" type="presParOf" srcId="{8C14843C-A754-41C3-9AA9-04DE3F62148D}" destId="{F6117319-17E6-4658-8E57-0E26A2589B3B}" srcOrd="12" destOrd="0" presId="urn:microsoft.com/office/officeart/2005/8/layout/vProcess5"/>
    <dgm:cxn modelId="{7544C322-55D6-48D6-97D5-00C86DC50031}" type="presParOf" srcId="{8C14843C-A754-41C3-9AA9-04DE3F62148D}" destId="{2EC500EE-06A6-4F48-A3AE-7967CA25964D}" srcOrd="13" destOrd="0" presId="urn:microsoft.com/office/officeart/2005/8/layout/vProcess5"/>
    <dgm:cxn modelId="{C14942D9-36EA-4901-A535-94E20B2F17A3}" type="presParOf" srcId="{8C14843C-A754-41C3-9AA9-04DE3F62148D}" destId="{5E11A560-C131-488E-9D22-DF5F5F78DB6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5CFA9-4011-42BC-A8A0-89E64409DE53}">
      <dsp:nvSpPr>
        <dsp:cNvPr id="0" name=""/>
        <dsp:cNvSpPr/>
      </dsp:nvSpPr>
      <dsp:spPr>
        <a:xfrm>
          <a:off x="0" y="50899"/>
          <a:ext cx="6097424" cy="76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Trộm cắp</a:t>
          </a:r>
        </a:p>
      </dsp:txBody>
      <dsp:txXfrm>
        <a:off x="37182" y="88081"/>
        <a:ext cx="6023060" cy="687306"/>
      </dsp:txXfrm>
    </dsp:sp>
    <dsp:sp modelId="{AAF203E2-E56C-425A-AA14-B3DB152E27C0}">
      <dsp:nvSpPr>
        <dsp:cNvPr id="0" name=""/>
        <dsp:cNvSpPr/>
      </dsp:nvSpPr>
      <dsp:spPr>
        <a:xfrm>
          <a:off x="0" y="901849"/>
          <a:ext cx="6097424" cy="76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Gian </a:t>
          </a:r>
          <a:r>
            <a:rPr lang="en-US" sz="3100" kern="1200" dirty="0" err="1"/>
            <a:t>lận</a:t>
          </a:r>
          <a:r>
            <a:rPr lang="en-US" sz="3100" kern="1200" dirty="0"/>
            <a:t>/</a:t>
          </a:r>
          <a:r>
            <a:rPr lang="en-US" sz="3100" kern="1200" dirty="0" err="1"/>
            <a:t>giả</a:t>
          </a:r>
          <a:r>
            <a:rPr lang="en-US" sz="3100" kern="1200" dirty="0"/>
            <a:t> </a:t>
          </a:r>
          <a:r>
            <a:rPr lang="en-US" sz="3100" kern="1200" dirty="0" err="1"/>
            <a:t>mạo</a:t>
          </a:r>
          <a:endParaRPr lang="en-US" sz="3100" kern="1200" dirty="0"/>
        </a:p>
      </dsp:txBody>
      <dsp:txXfrm>
        <a:off x="37182" y="939031"/>
        <a:ext cx="6023060" cy="687306"/>
      </dsp:txXfrm>
    </dsp:sp>
    <dsp:sp modelId="{F48FD5A3-B98D-4350-8FE2-7EA0802825F5}">
      <dsp:nvSpPr>
        <dsp:cNvPr id="0" name=""/>
        <dsp:cNvSpPr/>
      </dsp:nvSpPr>
      <dsp:spPr>
        <a:xfrm>
          <a:off x="0" y="1752800"/>
          <a:ext cx="6097424" cy="76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t>Truy</a:t>
          </a:r>
          <a:r>
            <a:rPr lang="en-US" sz="3100" kern="1200" dirty="0"/>
            <a:t> </a:t>
          </a:r>
          <a:r>
            <a:rPr lang="en-US" sz="3100" kern="1200" dirty="0" err="1"/>
            <a:t>cập</a:t>
          </a:r>
          <a:r>
            <a:rPr lang="en-US" sz="3100" kern="1200" dirty="0"/>
            <a:t> </a:t>
          </a:r>
          <a:r>
            <a:rPr lang="en-US" sz="3100" kern="1200" dirty="0" err="1"/>
            <a:t>thông</a:t>
          </a:r>
          <a:r>
            <a:rPr lang="en-US" sz="3100" kern="1200" dirty="0"/>
            <a:t> tin </a:t>
          </a:r>
          <a:r>
            <a:rPr lang="en-US" sz="3100" kern="1200" dirty="0" err="1"/>
            <a:t>trái</a:t>
          </a:r>
          <a:r>
            <a:rPr lang="en-US" sz="3100" kern="1200" dirty="0"/>
            <a:t> </a:t>
          </a:r>
          <a:r>
            <a:rPr lang="en-US" sz="3100" kern="1200" dirty="0" err="1"/>
            <a:t>phép</a:t>
          </a:r>
          <a:endParaRPr lang="en-US" sz="3100" kern="1200" dirty="0"/>
        </a:p>
      </dsp:txBody>
      <dsp:txXfrm>
        <a:off x="37182" y="1789982"/>
        <a:ext cx="6023060" cy="687306"/>
      </dsp:txXfrm>
    </dsp:sp>
    <dsp:sp modelId="{A478E11B-41C2-4185-9347-283F80C7DDDA}">
      <dsp:nvSpPr>
        <dsp:cNvPr id="0" name=""/>
        <dsp:cNvSpPr/>
      </dsp:nvSpPr>
      <dsp:spPr>
        <a:xfrm>
          <a:off x="0" y="2603750"/>
          <a:ext cx="6097424" cy="76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t>Đánh</a:t>
          </a:r>
          <a:r>
            <a:rPr lang="en-US" sz="3100" kern="1200" dirty="0"/>
            <a:t> </a:t>
          </a:r>
          <a:r>
            <a:rPr lang="en-US" sz="3100" kern="1200" dirty="0" err="1"/>
            <a:t>chặn</a:t>
          </a:r>
          <a:r>
            <a:rPr lang="en-US" sz="3100" kern="1200" dirty="0"/>
            <a:t> </a:t>
          </a:r>
          <a:r>
            <a:rPr lang="en-US" sz="3100" kern="1200" dirty="0" err="1"/>
            <a:t>hoặc</a:t>
          </a:r>
          <a:r>
            <a:rPr lang="en-US" sz="3100" kern="1200" dirty="0"/>
            <a:t> </a:t>
          </a:r>
          <a:r>
            <a:rPr lang="en-US" sz="3100" kern="1200" dirty="0" err="1"/>
            <a:t>sửa</a:t>
          </a:r>
          <a:r>
            <a:rPr lang="en-US" sz="3100" kern="1200" dirty="0"/>
            <a:t> </a:t>
          </a:r>
          <a:r>
            <a:rPr lang="en-US" sz="3100" kern="1200" dirty="0" err="1"/>
            <a:t>đổi</a:t>
          </a:r>
          <a:r>
            <a:rPr lang="en-US" sz="3100" kern="1200" dirty="0"/>
            <a:t> </a:t>
          </a:r>
          <a:r>
            <a:rPr lang="en-US" sz="3100" kern="1200" dirty="0" err="1"/>
            <a:t>dữ</a:t>
          </a:r>
          <a:r>
            <a:rPr lang="en-US" sz="3100" kern="1200" dirty="0"/>
            <a:t> </a:t>
          </a:r>
          <a:r>
            <a:rPr lang="en-US" sz="3100" kern="1200" dirty="0" err="1"/>
            <a:t>liệu</a:t>
          </a:r>
          <a:r>
            <a:rPr lang="en-US" sz="3100" kern="1200" dirty="0"/>
            <a:t> </a:t>
          </a:r>
        </a:p>
      </dsp:txBody>
      <dsp:txXfrm>
        <a:off x="37182" y="2640932"/>
        <a:ext cx="6023060" cy="6873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B5A01-F1E5-4A11-963A-879F162EC962}">
      <dsp:nvSpPr>
        <dsp:cNvPr id="0" name=""/>
        <dsp:cNvSpPr/>
      </dsp:nvSpPr>
      <dsp:spPr>
        <a:xfrm>
          <a:off x="0" y="10464"/>
          <a:ext cx="8412061" cy="9183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Giúp</a:t>
          </a:r>
          <a:r>
            <a:rPr lang="en-US" sz="2300" kern="1200" dirty="0"/>
            <a:t> </a:t>
          </a:r>
          <a:r>
            <a:rPr lang="en-US" sz="2300" kern="1200" dirty="0" err="1"/>
            <a:t>tính</a:t>
          </a:r>
          <a:r>
            <a:rPr lang="en-US" sz="2300" kern="1200" dirty="0"/>
            <a:t> </a:t>
          </a:r>
          <a:r>
            <a:rPr lang="en-US" sz="2300" kern="1200" dirty="0" err="1"/>
            <a:t>toán</a:t>
          </a:r>
          <a:r>
            <a:rPr lang="en-US" sz="2300" kern="1200" dirty="0"/>
            <a:t> chi </a:t>
          </a:r>
          <a:r>
            <a:rPr lang="en-US" sz="2300" kern="1200" dirty="0" err="1"/>
            <a:t>phí</a:t>
          </a:r>
          <a:r>
            <a:rPr lang="en-US" sz="2300" kern="1200" dirty="0"/>
            <a:t> </a:t>
          </a:r>
          <a:r>
            <a:rPr lang="en-US" sz="2300" kern="1200" dirty="0" err="1"/>
            <a:t>mất</a:t>
          </a:r>
          <a:r>
            <a:rPr lang="en-US" sz="2300" kern="1200" dirty="0"/>
            <a:t> </a:t>
          </a:r>
          <a:r>
            <a:rPr lang="en-US" sz="2300" kern="1200" dirty="0" err="1"/>
            <a:t>dữ</a:t>
          </a:r>
          <a:r>
            <a:rPr lang="en-US" sz="2300" kern="1200" dirty="0"/>
            <a:t> </a:t>
          </a:r>
          <a:r>
            <a:rPr lang="en-US" sz="2300" kern="1200" dirty="0" err="1"/>
            <a:t>liệu</a:t>
          </a:r>
          <a:r>
            <a:rPr lang="en-US" sz="2300" kern="1200" dirty="0"/>
            <a:t> </a:t>
          </a:r>
          <a:r>
            <a:rPr lang="en-US" sz="2300" kern="1200" dirty="0" err="1"/>
            <a:t>xấp</a:t>
          </a:r>
          <a:r>
            <a:rPr lang="en-US" sz="2300" kern="1200" dirty="0"/>
            <a:t> </a:t>
          </a:r>
          <a:r>
            <a:rPr lang="en-US" sz="2300" kern="1200" dirty="0" err="1"/>
            <a:t>xỉ</a:t>
          </a:r>
          <a:endParaRPr lang="en-US" sz="2300" kern="1200" dirty="0"/>
        </a:p>
      </dsp:txBody>
      <dsp:txXfrm>
        <a:off x="44828" y="55292"/>
        <a:ext cx="8322405" cy="828647"/>
      </dsp:txXfrm>
    </dsp:sp>
    <dsp:sp modelId="{FCE94EB6-E0FE-4926-952C-32F7FD58875A}">
      <dsp:nvSpPr>
        <dsp:cNvPr id="0" name=""/>
        <dsp:cNvSpPr/>
      </dsp:nvSpPr>
      <dsp:spPr>
        <a:xfrm>
          <a:off x="0" y="995008"/>
          <a:ext cx="8412061" cy="9183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Phạm</a:t>
          </a:r>
          <a:r>
            <a:rPr lang="en-US" sz="2300" kern="1200" dirty="0"/>
            <a:t> vi </a:t>
          </a:r>
          <a:r>
            <a:rPr lang="en-US" sz="2300" kern="1200" dirty="0" err="1"/>
            <a:t>từ</a:t>
          </a:r>
          <a:r>
            <a:rPr lang="en-US" sz="2300" kern="1200" dirty="0"/>
            <a:t> 1000 </a:t>
          </a:r>
          <a:r>
            <a:rPr lang="en-US" sz="2300" kern="1200" dirty="0" err="1"/>
            <a:t>đến</a:t>
          </a:r>
          <a:r>
            <a:rPr lang="en-US" sz="2300" kern="1200" dirty="0"/>
            <a:t> 250.000 </a:t>
          </a:r>
          <a:r>
            <a:rPr lang="en-US" sz="2300" kern="1200" dirty="0" err="1"/>
            <a:t>được</a:t>
          </a:r>
          <a:r>
            <a:rPr lang="en-US" sz="2300" kern="1200" dirty="0"/>
            <a:t> </a:t>
          </a:r>
          <a:r>
            <a:rPr lang="en-US" sz="2300" kern="1200" dirty="0" err="1"/>
            <a:t>sử</a:t>
          </a:r>
          <a:r>
            <a:rPr lang="en-US" sz="2300" kern="1200" dirty="0"/>
            <a:t> </a:t>
          </a:r>
          <a:r>
            <a:rPr lang="en-US" sz="2300" kern="1200" dirty="0" err="1"/>
            <a:t>dụng</a:t>
          </a:r>
          <a:endParaRPr lang="en-US" sz="2300" kern="1200" dirty="0"/>
        </a:p>
      </dsp:txBody>
      <dsp:txXfrm>
        <a:off x="44828" y="1039836"/>
        <a:ext cx="8322405" cy="828647"/>
      </dsp:txXfrm>
    </dsp:sp>
    <dsp:sp modelId="{9DBDD4BE-28AF-4884-8D43-613DB4F14941}">
      <dsp:nvSpPr>
        <dsp:cNvPr id="0" name=""/>
        <dsp:cNvSpPr/>
      </dsp:nvSpPr>
      <dsp:spPr>
        <a:xfrm>
          <a:off x="0" y="1996329"/>
          <a:ext cx="8412061" cy="9183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Biểu</a:t>
          </a:r>
          <a:r>
            <a:rPr lang="en-US" sz="2300" kern="1200" dirty="0"/>
            <a:t> </a:t>
          </a:r>
          <a:r>
            <a:rPr lang="en-US" sz="2300" kern="1200" dirty="0" err="1"/>
            <a:t>diễn</a:t>
          </a:r>
          <a:r>
            <a:rPr lang="en-US" sz="2300" kern="1200" dirty="0"/>
            <a:t> </a:t>
          </a:r>
          <a:r>
            <a:rPr lang="en-US" sz="2300" kern="1200" dirty="0" err="1"/>
            <a:t>đồ</a:t>
          </a:r>
          <a:r>
            <a:rPr lang="en-US" sz="2300" kern="1200" dirty="0"/>
            <a:t> </a:t>
          </a:r>
          <a:r>
            <a:rPr lang="en-US" sz="2300" kern="1200" dirty="0" err="1"/>
            <a:t>họa</a:t>
          </a:r>
          <a:r>
            <a:rPr lang="en-US" sz="2300" kern="1200" dirty="0"/>
            <a:t> </a:t>
          </a:r>
          <a:r>
            <a:rPr lang="en-US" sz="2300" kern="1200" dirty="0" err="1"/>
            <a:t>làm</a:t>
          </a:r>
          <a:r>
            <a:rPr lang="en-US" sz="2300" kern="1200" dirty="0"/>
            <a:t> </a:t>
          </a:r>
          <a:r>
            <a:rPr lang="en-US" sz="2300" kern="1200" dirty="0" err="1"/>
            <a:t>cho</a:t>
          </a:r>
          <a:r>
            <a:rPr lang="en-US" sz="2300" kern="1200" dirty="0"/>
            <a:t> </a:t>
          </a:r>
          <a:r>
            <a:rPr lang="en-US" sz="2300" kern="1200" dirty="0" err="1"/>
            <a:t>việc</a:t>
          </a:r>
          <a:r>
            <a:rPr lang="en-US" sz="2300" kern="1200" dirty="0"/>
            <a:t> </a:t>
          </a:r>
          <a:r>
            <a:rPr lang="en-US" sz="2300" kern="1200" dirty="0" err="1"/>
            <a:t>tính</a:t>
          </a:r>
          <a:r>
            <a:rPr lang="en-US" sz="2300" kern="1200" dirty="0"/>
            <a:t> </a:t>
          </a:r>
          <a:r>
            <a:rPr lang="en-US" sz="2300" kern="1200" dirty="0" err="1"/>
            <a:t>toán</a:t>
          </a:r>
          <a:r>
            <a:rPr lang="en-US" sz="2300" kern="1200" dirty="0"/>
            <a:t> </a:t>
          </a:r>
          <a:r>
            <a:rPr lang="en-US" sz="2300" kern="1200" dirty="0" err="1"/>
            <a:t>dễ</a:t>
          </a:r>
          <a:r>
            <a:rPr lang="en-US" sz="2300" kern="1200" dirty="0"/>
            <a:t> </a:t>
          </a:r>
          <a:r>
            <a:rPr lang="en-US" sz="2300" kern="1200" dirty="0" err="1"/>
            <a:t>dàng</a:t>
          </a:r>
          <a:r>
            <a:rPr lang="en-US" sz="2300" kern="1200" dirty="0"/>
            <a:t> </a:t>
          </a:r>
          <a:r>
            <a:rPr lang="en-US" sz="2300" kern="1200" dirty="0" err="1"/>
            <a:t>và</a:t>
          </a:r>
          <a:r>
            <a:rPr lang="en-US" sz="2300" kern="1200" dirty="0"/>
            <a:t> </a:t>
          </a:r>
          <a:r>
            <a:rPr lang="en-US" sz="2300" kern="1200" dirty="0" err="1"/>
            <a:t>đơn</a:t>
          </a:r>
          <a:r>
            <a:rPr lang="en-US" sz="2300" kern="1200" dirty="0"/>
            <a:t> </a:t>
          </a:r>
          <a:r>
            <a:rPr lang="en-US" sz="2300" kern="1200" dirty="0" err="1"/>
            <a:t>giản</a:t>
          </a:r>
          <a:r>
            <a:rPr lang="en-US" sz="2300" kern="1200" dirty="0"/>
            <a:t> </a:t>
          </a:r>
          <a:r>
            <a:rPr lang="en-US" sz="2300" kern="1200" dirty="0" err="1"/>
            <a:t>để</a:t>
          </a:r>
          <a:r>
            <a:rPr lang="en-US" sz="2300" kern="1200" dirty="0"/>
            <a:t> </a:t>
          </a:r>
          <a:r>
            <a:rPr lang="en-US" sz="2300" kern="1200" dirty="0" err="1"/>
            <a:t>hiểu</a:t>
          </a:r>
          <a:endParaRPr lang="en-US" sz="2300" kern="1200" dirty="0"/>
        </a:p>
      </dsp:txBody>
      <dsp:txXfrm>
        <a:off x="44828" y="2041157"/>
        <a:ext cx="8322405" cy="828647"/>
      </dsp:txXfrm>
    </dsp:sp>
    <dsp:sp modelId="{3AE0795D-06AE-4AF0-9C18-B410594FEB35}">
      <dsp:nvSpPr>
        <dsp:cNvPr id="0" name=""/>
        <dsp:cNvSpPr/>
      </dsp:nvSpPr>
      <dsp:spPr>
        <a:xfrm>
          <a:off x="0" y="2964095"/>
          <a:ext cx="8412061" cy="9183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Mỗi danh mục có thể được nghiên cứu chi tiết với sự trợ giúp của tùy chọn biểu đồ hình tròn nâng cao</a:t>
          </a:r>
        </a:p>
      </dsp:txBody>
      <dsp:txXfrm>
        <a:off x="44828" y="3008923"/>
        <a:ext cx="8322405" cy="8286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935E2-ACE0-40B8-8F99-EDD6CDA1B845}">
      <dsp:nvSpPr>
        <dsp:cNvPr id="0" name=""/>
        <dsp:cNvSpPr/>
      </dsp:nvSpPr>
      <dsp:spPr>
        <a:xfrm>
          <a:off x="0" y="2011"/>
          <a:ext cx="63830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BA771D-97A3-48D2-B614-314E3036A98D}">
      <dsp:nvSpPr>
        <dsp:cNvPr id="0" name=""/>
        <dsp:cNvSpPr/>
      </dsp:nvSpPr>
      <dsp:spPr>
        <a:xfrm>
          <a:off x="0" y="2011"/>
          <a:ext cx="6383027" cy="685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t>Xác</a:t>
          </a:r>
          <a:r>
            <a:rPr lang="en-US" sz="3100" kern="1200" dirty="0"/>
            <a:t> </a:t>
          </a:r>
          <a:r>
            <a:rPr lang="en-US" sz="3100" kern="1200" dirty="0" err="1"/>
            <a:t>thực</a:t>
          </a:r>
          <a:r>
            <a:rPr lang="en-US" sz="3100" kern="1200" dirty="0"/>
            <a:t> </a:t>
          </a:r>
          <a:r>
            <a:rPr lang="en-US" sz="3100" kern="1200" dirty="0" err="1"/>
            <a:t>chính</a:t>
          </a:r>
          <a:r>
            <a:rPr lang="en-US" sz="3100" kern="1200" dirty="0"/>
            <a:t> </a:t>
          </a:r>
          <a:r>
            <a:rPr lang="en-US" sz="3100" kern="1200" dirty="0" err="1"/>
            <a:t>xác</a:t>
          </a:r>
          <a:endParaRPr lang="en-US" sz="3100" kern="1200" dirty="0"/>
        </a:p>
      </dsp:txBody>
      <dsp:txXfrm>
        <a:off x="0" y="2011"/>
        <a:ext cx="6383027" cy="685827"/>
      </dsp:txXfrm>
    </dsp:sp>
    <dsp:sp modelId="{66EB5A3C-7306-4ED3-874D-CF74CEA5134A}">
      <dsp:nvSpPr>
        <dsp:cNvPr id="0" name=""/>
        <dsp:cNvSpPr/>
      </dsp:nvSpPr>
      <dsp:spPr>
        <a:xfrm>
          <a:off x="0" y="687838"/>
          <a:ext cx="63830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695D2-B3E1-4514-9FF1-8E8D6623663F}">
      <dsp:nvSpPr>
        <dsp:cNvPr id="0" name=""/>
        <dsp:cNvSpPr/>
      </dsp:nvSpPr>
      <dsp:spPr>
        <a:xfrm>
          <a:off x="0" y="687838"/>
          <a:ext cx="6383027" cy="685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t>Ủy</a:t>
          </a:r>
          <a:r>
            <a:rPr lang="en-US" sz="3100" kern="1200" dirty="0"/>
            <a:t> </a:t>
          </a:r>
          <a:r>
            <a:rPr lang="en-US" sz="3100" kern="1200" dirty="0" err="1"/>
            <a:t>quyền</a:t>
          </a:r>
          <a:r>
            <a:rPr lang="en-US" sz="3100" kern="1200" dirty="0"/>
            <a:t> </a:t>
          </a:r>
          <a:r>
            <a:rPr lang="en-US" sz="3100" kern="1200" dirty="0" err="1"/>
            <a:t>thích</a:t>
          </a:r>
          <a:r>
            <a:rPr lang="en-US" sz="3100" kern="1200" dirty="0"/>
            <a:t> </a:t>
          </a:r>
          <a:r>
            <a:rPr lang="en-US" sz="3100" kern="1200" dirty="0" err="1"/>
            <a:t>hợp</a:t>
          </a:r>
          <a:endParaRPr lang="en-US" sz="3100" kern="1200" dirty="0"/>
        </a:p>
      </dsp:txBody>
      <dsp:txXfrm>
        <a:off x="0" y="687838"/>
        <a:ext cx="6383027" cy="685827"/>
      </dsp:txXfrm>
    </dsp:sp>
    <dsp:sp modelId="{AC725ABB-27D6-45A0-A7A7-AC4DE7212D6F}">
      <dsp:nvSpPr>
        <dsp:cNvPr id="0" name=""/>
        <dsp:cNvSpPr/>
      </dsp:nvSpPr>
      <dsp:spPr>
        <a:xfrm>
          <a:off x="0" y="1373665"/>
          <a:ext cx="63830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0F39D7-E819-424F-AD6E-0EC514782BA9}">
      <dsp:nvSpPr>
        <dsp:cNvPr id="0" name=""/>
        <dsp:cNvSpPr/>
      </dsp:nvSpPr>
      <dsp:spPr>
        <a:xfrm>
          <a:off x="0" y="1373665"/>
          <a:ext cx="6383027" cy="685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Bảo mật dữ liệu</a:t>
          </a:r>
          <a:endParaRPr lang="en-US" sz="3100" kern="1200" dirty="0"/>
        </a:p>
      </dsp:txBody>
      <dsp:txXfrm>
        <a:off x="0" y="1373665"/>
        <a:ext cx="6383027" cy="685827"/>
      </dsp:txXfrm>
    </dsp:sp>
    <dsp:sp modelId="{C3E17ACE-983B-4D88-8E70-9E4E95EED6CA}">
      <dsp:nvSpPr>
        <dsp:cNvPr id="0" name=""/>
        <dsp:cNvSpPr/>
      </dsp:nvSpPr>
      <dsp:spPr>
        <a:xfrm>
          <a:off x="0" y="2059492"/>
          <a:ext cx="63830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210985-FAAB-484E-ADEC-1767D1F082A5}">
      <dsp:nvSpPr>
        <dsp:cNvPr id="0" name=""/>
        <dsp:cNvSpPr/>
      </dsp:nvSpPr>
      <dsp:spPr>
        <a:xfrm>
          <a:off x="0" y="2059492"/>
          <a:ext cx="6383027" cy="685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t>Tính</a:t>
          </a:r>
          <a:r>
            <a:rPr lang="en-US" sz="3100" kern="1200" dirty="0"/>
            <a:t> </a:t>
          </a:r>
          <a:r>
            <a:rPr lang="en-US" sz="3100" kern="1200" dirty="0" err="1"/>
            <a:t>toàn</a:t>
          </a:r>
          <a:r>
            <a:rPr lang="en-US" sz="3100" kern="1200" dirty="0"/>
            <a:t> </a:t>
          </a:r>
          <a:r>
            <a:rPr lang="en-US" sz="3100" kern="1200" dirty="0" err="1"/>
            <a:t>vẹn</a:t>
          </a:r>
          <a:r>
            <a:rPr lang="en-US" sz="3100" kern="1200" dirty="0"/>
            <a:t> </a:t>
          </a:r>
          <a:r>
            <a:rPr lang="en-US" sz="3100" kern="1200" dirty="0" err="1"/>
            <a:t>của</a:t>
          </a:r>
          <a:r>
            <a:rPr lang="en-US" sz="3100" kern="1200" dirty="0"/>
            <a:t> </a:t>
          </a:r>
          <a:r>
            <a:rPr lang="en-US" sz="3100" kern="1200" dirty="0" err="1"/>
            <a:t>dữ</a:t>
          </a:r>
          <a:r>
            <a:rPr lang="en-US" sz="3100" kern="1200" dirty="0"/>
            <a:t> </a:t>
          </a:r>
          <a:r>
            <a:rPr lang="en-US" sz="3100" kern="1200" dirty="0" err="1"/>
            <a:t>liệu</a:t>
          </a:r>
          <a:endParaRPr lang="en-US" sz="3100" kern="1200" dirty="0"/>
        </a:p>
      </dsp:txBody>
      <dsp:txXfrm>
        <a:off x="0" y="2059492"/>
        <a:ext cx="6383027" cy="685827"/>
      </dsp:txXfrm>
    </dsp:sp>
    <dsp:sp modelId="{5B4B66B5-5BBA-4104-B77B-03FCC219E4C0}">
      <dsp:nvSpPr>
        <dsp:cNvPr id="0" name=""/>
        <dsp:cNvSpPr/>
      </dsp:nvSpPr>
      <dsp:spPr>
        <a:xfrm>
          <a:off x="0" y="2745319"/>
          <a:ext cx="63830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03E709-DDAE-4D47-A5AA-8FED4DC7BB32}">
      <dsp:nvSpPr>
        <dsp:cNvPr id="0" name=""/>
        <dsp:cNvSpPr/>
      </dsp:nvSpPr>
      <dsp:spPr>
        <a:xfrm>
          <a:off x="0" y="2745319"/>
          <a:ext cx="6383027" cy="685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t>Sẵn</a:t>
          </a:r>
          <a:r>
            <a:rPr lang="en-US" sz="3100" kern="1200" dirty="0"/>
            <a:t> </a:t>
          </a:r>
          <a:r>
            <a:rPr lang="en-US" sz="3100" kern="1200" dirty="0" err="1"/>
            <a:t>có</a:t>
          </a:r>
          <a:r>
            <a:rPr lang="en-US" sz="3100" kern="1200" dirty="0"/>
            <a:t> </a:t>
          </a:r>
          <a:r>
            <a:rPr lang="en-US" sz="3100" kern="1200" dirty="0" err="1"/>
            <a:t>của</a:t>
          </a:r>
          <a:r>
            <a:rPr lang="en-US" sz="3100" kern="1200" dirty="0"/>
            <a:t> </a:t>
          </a:r>
          <a:r>
            <a:rPr lang="en-US" sz="3100" kern="1200" dirty="0" err="1"/>
            <a:t>dữ</a:t>
          </a:r>
          <a:r>
            <a:rPr lang="en-US" sz="3100" kern="1200" dirty="0"/>
            <a:t> </a:t>
          </a:r>
          <a:r>
            <a:rPr lang="en-US" sz="3100" kern="1200" dirty="0" err="1"/>
            <a:t>liệu</a:t>
          </a:r>
          <a:endParaRPr lang="en-US" sz="3100" kern="1200" dirty="0"/>
        </a:p>
      </dsp:txBody>
      <dsp:txXfrm>
        <a:off x="0" y="2745319"/>
        <a:ext cx="6383027" cy="685827"/>
      </dsp:txXfrm>
    </dsp:sp>
    <dsp:sp modelId="{FE4B1E18-695D-48A2-9568-1056BD2AEF6A}">
      <dsp:nvSpPr>
        <dsp:cNvPr id="0" name=""/>
        <dsp:cNvSpPr/>
      </dsp:nvSpPr>
      <dsp:spPr>
        <a:xfrm>
          <a:off x="0" y="3431146"/>
          <a:ext cx="63830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1895C-5B16-4E48-9C4D-D8153C9317AF}">
      <dsp:nvSpPr>
        <dsp:cNvPr id="0" name=""/>
        <dsp:cNvSpPr/>
      </dsp:nvSpPr>
      <dsp:spPr>
        <a:xfrm>
          <a:off x="0" y="3431146"/>
          <a:ext cx="6383027" cy="685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Không bác bỏ</a:t>
          </a:r>
          <a:endParaRPr lang="en-US" sz="3100" kern="1200" dirty="0"/>
        </a:p>
      </dsp:txBody>
      <dsp:txXfrm>
        <a:off x="0" y="3431146"/>
        <a:ext cx="6383027" cy="6858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6C415-CB80-4CBA-9E1F-55253CC12941}">
      <dsp:nvSpPr>
        <dsp:cNvPr id="0" name=""/>
        <dsp:cNvSpPr/>
      </dsp:nvSpPr>
      <dsp:spPr>
        <a:xfrm>
          <a:off x="0" y="94856"/>
          <a:ext cx="6094602"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Bảo</a:t>
          </a:r>
          <a:r>
            <a:rPr lang="en-US" sz="2400" kern="1200" dirty="0"/>
            <a:t> </a:t>
          </a:r>
          <a:r>
            <a:rPr lang="en-US" sz="2400" kern="1200" dirty="0" err="1"/>
            <a:t>mật</a:t>
          </a:r>
          <a:r>
            <a:rPr lang="en-US" sz="2400" kern="1200" dirty="0"/>
            <a:t> </a:t>
          </a:r>
          <a:r>
            <a:rPr lang="en-US" sz="2400" kern="1200" dirty="0" err="1"/>
            <a:t>là</a:t>
          </a:r>
          <a:r>
            <a:rPr lang="en-US" sz="2400" kern="1200" dirty="0"/>
            <a:t> </a:t>
          </a:r>
          <a:r>
            <a:rPr lang="en-US" sz="2400" kern="1200" dirty="0" err="1"/>
            <a:t>yêu</a:t>
          </a:r>
          <a:r>
            <a:rPr lang="en-US" sz="2400" kern="1200" dirty="0"/>
            <a:t> </a:t>
          </a:r>
          <a:r>
            <a:rPr lang="en-US" sz="2400" kern="1200" dirty="0" err="1"/>
            <a:t>cầu</a:t>
          </a:r>
          <a:r>
            <a:rPr lang="en-US" sz="2400" kern="1200" dirty="0"/>
            <a:t> </a:t>
          </a:r>
          <a:r>
            <a:rPr lang="en-US" sz="2400" kern="1200" dirty="0" err="1"/>
            <a:t>thông</a:t>
          </a:r>
          <a:r>
            <a:rPr lang="en-US" sz="2400" kern="1200" dirty="0"/>
            <a:t> tin </a:t>
          </a:r>
          <a:r>
            <a:rPr lang="en-US" sz="2400" kern="1200" dirty="0" err="1"/>
            <a:t>cụ</a:t>
          </a:r>
          <a:r>
            <a:rPr lang="en-US" sz="2400" kern="1200" dirty="0"/>
            <a:t> </a:t>
          </a:r>
          <a:r>
            <a:rPr lang="en-US" sz="2400" kern="1200" dirty="0" err="1"/>
            <a:t>thể</a:t>
          </a:r>
          <a:r>
            <a:rPr lang="en-US" sz="2400" kern="1200" dirty="0"/>
            <a:t> </a:t>
          </a:r>
          <a:r>
            <a:rPr lang="en-US" sz="2400" kern="1200" dirty="0" err="1"/>
            <a:t>được</a:t>
          </a:r>
          <a:r>
            <a:rPr lang="en-US" sz="2400" kern="1200" dirty="0"/>
            <a:t> </a:t>
          </a:r>
          <a:r>
            <a:rPr lang="en-US" sz="2400" kern="1200" dirty="0" err="1"/>
            <a:t>giới</a:t>
          </a:r>
          <a:r>
            <a:rPr lang="en-US" sz="2400" kern="1200" dirty="0"/>
            <a:t> </a:t>
          </a:r>
          <a:r>
            <a:rPr lang="en-US" sz="2400" kern="1200" dirty="0" err="1"/>
            <a:t>hạn</a:t>
          </a:r>
          <a:r>
            <a:rPr lang="en-US" sz="2400" kern="1200" dirty="0"/>
            <a:t> </a:t>
          </a:r>
          <a:r>
            <a:rPr lang="en-US" sz="2400" kern="1200" dirty="0" err="1"/>
            <a:t>cho</a:t>
          </a:r>
          <a:r>
            <a:rPr lang="en-US" sz="2400" kern="1200" dirty="0"/>
            <a:t> </a:t>
          </a:r>
          <a:r>
            <a:rPr lang="en-US" sz="2400" kern="1200" dirty="0" err="1"/>
            <a:t>những</a:t>
          </a:r>
          <a:r>
            <a:rPr lang="en-US" sz="2400" kern="1200" dirty="0"/>
            <a:t> </a:t>
          </a:r>
          <a:r>
            <a:rPr lang="en-US" sz="2400" kern="1200" dirty="0" err="1"/>
            <a:t>người</a:t>
          </a:r>
          <a:r>
            <a:rPr lang="en-US" sz="2400" kern="1200" dirty="0"/>
            <a:t> </a:t>
          </a:r>
          <a:r>
            <a:rPr lang="en-US" sz="2400" kern="1200" dirty="0" err="1"/>
            <a:t>thích</a:t>
          </a:r>
          <a:r>
            <a:rPr lang="en-US" sz="2400" kern="1200" dirty="0"/>
            <a:t> </a:t>
          </a:r>
          <a:r>
            <a:rPr lang="en-US" sz="2400" kern="1200" dirty="0" err="1"/>
            <a:t>hợp</a:t>
          </a:r>
          <a:r>
            <a:rPr lang="en-US" sz="2400" kern="1200" dirty="0"/>
            <a:t>.</a:t>
          </a:r>
        </a:p>
      </dsp:txBody>
      <dsp:txXfrm>
        <a:off x="46606" y="141462"/>
        <a:ext cx="6001390" cy="861507"/>
      </dsp:txXfrm>
    </dsp:sp>
    <dsp:sp modelId="{9B38D11D-F831-4D79-AE6F-7F6C83BF5323}">
      <dsp:nvSpPr>
        <dsp:cNvPr id="0" name=""/>
        <dsp:cNvSpPr/>
      </dsp:nvSpPr>
      <dsp:spPr>
        <a:xfrm>
          <a:off x="0" y="1118696"/>
          <a:ext cx="6094602"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Các cơ chế thường được sử dụng để duy trì tính bảo mật bao gồm:</a:t>
          </a:r>
        </a:p>
      </dsp:txBody>
      <dsp:txXfrm>
        <a:off x="46606" y="1165302"/>
        <a:ext cx="6001390" cy="861507"/>
      </dsp:txXfrm>
    </dsp:sp>
    <dsp:sp modelId="{970FF150-70CB-495C-8238-1B4083AEF6A7}">
      <dsp:nvSpPr>
        <dsp:cNvPr id="0" name=""/>
        <dsp:cNvSpPr/>
      </dsp:nvSpPr>
      <dsp:spPr>
        <a:xfrm>
          <a:off x="0" y="2073416"/>
          <a:ext cx="6094602" cy="263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04" tIns="30480" rIns="170688" bIns="30480" numCol="1" spcCol="1270" anchor="t" anchorCtr="0">
          <a:noAutofit/>
        </a:bodyPr>
        <a:lstStyle/>
        <a:p>
          <a:pPr marL="171450" lvl="1" indent="-171450" algn="l" defTabSz="844550">
            <a:lnSpc>
              <a:spcPct val="90000"/>
            </a:lnSpc>
            <a:spcBef>
              <a:spcPct val="0"/>
            </a:spcBef>
            <a:spcAft>
              <a:spcPct val="20000"/>
            </a:spcAft>
            <a:buFontTx/>
            <a:buChar char="-"/>
          </a:pPr>
          <a:r>
            <a:rPr lang="en-US" sz="1900" kern="1200"/>
            <a:t>Phân loại dữ liệu: Quá trình gắn nhãn thông tin để mọi người hiểu ai được phép xem và ai không.</a:t>
          </a:r>
        </a:p>
        <a:p>
          <a:pPr marL="171450" lvl="1" indent="-171450" algn="l" defTabSz="844550">
            <a:lnSpc>
              <a:spcPct val="90000"/>
            </a:lnSpc>
            <a:spcBef>
              <a:spcPct val="0"/>
            </a:spcBef>
            <a:spcAft>
              <a:spcPct val="20000"/>
            </a:spcAft>
            <a:buFontTx/>
            <a:buChar char="-"/>
          </a:pPr>
          <a:r>
            <a:rPr lang="en-US" sz="1900" kern="1200" dirty="0" err="1"/>
            <a:t>Mã</a:t>
          </a:r>
          <a:r>
            <a:rPr lang="en-US" sz="1900" kern="1200" dirty="0"/>
            <a:t> </a:t>
          </a:r>
          <a:r>
            <a:rPr lang="en-US" sz="1900" kern="1200" dirty="0" err="1"/>
            <a:t>hóa</a:t>
          </a:r>
          <a:r>
            <a:rPr lang="en-US" sz="1900" kern="1200" dirty="0"/>
            <a:t>: Thông tin </a:t>
          </a:r>
          <a:r>
            <a:rPr lang="en-US" sz="1900" kern="1200" dirty="0" err="1"/>
            <a:t>thường</a:t>
          </a:r>
          <a:r>
            <a:rPr lang="en-US" sz="1900" kern="1200" dirty="0"/>
            <a:t> </a:t>
          </a:r>
          <a:r>
            <a:rPr lang="en-US" sz="1900" kern="1200" dirty="0" err="1"/>
            <a:t>được</a:t>
          </a:r>
          <a:r>
            <a:rPr lang="en-US" sz="1900" kern="1200" dirty="0"/>
            <a:t> </a:t>
          </a:r>
          <a:r>
            <a:rPr lang="en-US" sz="1900" kern="1200" dirty="0" err="1"/>
            <a:t>mã</a:t>
          </a:r>
          <a:r>
            <a:rPr lang="en-US" sz="1900" kern="1200" dirty="0"/>
            <a:t> </a:t>
          </a:r>
          <a:r>
            <a:rPr lang="en-US" sz="1900" kern="1200" dirty="0" err="1"/>
            <a:t>hóa</a:t>
          </a:r>
          <a:r>
            <a:rPr lang="en-US" sz="1900" kern="1200" dirty="0"/>
            <a:t> </a:t>
          </a:r>
          <a:r>
            <a:rPr lang="en-US" sz="1900" kern="1200" dirty="0" err="1"/>
            <a:t>để</a:t>
          </a:r>
          <a:r>
            <a:rPr lang="en-US" sz="1900" kern="1200" dirty="0"/>
            <a:t> </a:t>
          </a:r>
          <a:r>
            <a:rPr lang="en-US" sz="1900" kern="1200" dirty="0" err="1"/>
            <a:t>duy</a:t>
          </a:r>
          <a:r>
            <a:rPr lang="en-US" sz="1900" kern="1200" dirty="0"/>
            <a:t> </a:t>
          </a:r>
          <a:r>
            <a:rPr lang="en-US" sz="1900" kern="1200" dirty="0" err="1"/>
            <a:t>trì</a:t>
          </a:r>
          <a:r>
            <a:rPr lang="en-US" sz="1900" kern="1200" dirty="0"/>
            <a:t> </a:t>
          </a:r>
          <a:r>
            <a:rPr lang="en-US" sz="1900" kern="1200" dirty="0" err="1"/>
            <a:t>tính</a:t>
          </a:r>
          <a:r>
            <a:rPr lang="en-US" sz="1900" kern="1200" dirty="0"/>
            <a:t> </a:t>
          </a:r>
          <a:r>
            <a:rPr lang="en-US" sz="1900" kern="1200" dirty="0" err="1"/>
            <a:t>bảo</a:t>
          </a:r>
          <a:r>
            <a:rPr lang="en-US" sz="1900" kern="1200" dirty="0"/>
            <a:t> </a:t>
          </a:r>
          <a:r>
            <a:rPr lang="en-US" sz="1900" kern="1200" dirty="0" err="1"/>
            <a:t>mật</a:t>
          </a:r>
          <a:r>
            <a:rPr lang="en-US" sz="1900" kern="1200" dirty="0"/>
            <a:t>; </a:t>
          </a:r>
          <a:r>
            <a:rPr lang="en-US" sz="1900" kern="1200" dirty="0" err="1"/>
            <a:t>chỉ</a:t>
          </a:r>
          <a:r>
            <a:rPr lang="en-US" sz="1900" kern="1200" dirty="0"/>
            <a:t> </a:t>
          </a:r>
          <a:r>
            <a:rPr lang="en-US" sz="1900" kern="1200" dirty="0" err="1"/>
            <a:t>những</a:t>
          </a:r>
          <a:r>
            <a:rPr lang="en-US" sz="1900" kern="1200" dirty="0"/>
            <a:t> </a:t>
          </a:r>
          <a:r>
            <a:rPr lang="en-US" sz="1900" kern="1200" dirty="0" err="1"/>
            <a:t>người</a:t>
          </a:r>
          <a:r>
            <a:rPr lang="en-US" sz="1900" kern="1200" dirty="0"/>
            <a:t> </a:t>
          </a:r>
          <a:r>
            <a:rPr lang="en-US" sz="1900" kern="1200" dirty="0" err="1"/>
            <a:t>có</a:t>
          </a:r>
          <a:r>
            <a:rPr lang="en-US" sz="1900" kern="1200" dirty="0"/>
            <a:t> </a:t>
          </a:r>
          <a:r>
            <a:rPr lang="en-US" sz="1900" kern="1200" dirty="0" err="1"/>
            <a:t>đúng</a:t>
          </a:r>
          <a:r>
            <a:rPr lang="en-US" sz="1900" kern="1200" dirty="0"/>
            <a:t> </a:t>
          </a:r>
          <a:r>
            <a:rPr lang="en-US" sz="1900" kern="1200" dirty="0" err="1"/>
            <a:t>khóa</a:t>
          </a:r>
          <a:r>
            <a:rPr lang="en-US" sz="1900" kern="1200" dirty="0"/>
            <a:t> </a:t>
          </a:r>
          <a:r>
            <a:rPr lang="en-US" sz="1900" kern="1200" dirty="0" err="1"/>
            <a:t>mới</a:t>
          </a:r>
          <a:r>
            <a:rPr lang="en-US" sz="1900" kern="1200" dirty="0"/>
            <a:t> </a:t>
          </a:r>
          <a:r>
            <a:rPr lang="en-US" sz="1900" kern="1200" dirty="0" err="1"/>
            <a:t>được</a:t>
          </a:r>
          <a:r>
            <a:rPr lang="en-US" sz="1900" kern="1200" dirty="0"/>
            <a:t> </a:t>
          </a:r>
          <a:r>
            <a:rPr lang="en-US" sz="1900" kern="1200" dirty="0" err="1"/>
            <a:t>ủy</a:t>
          </a:r>
          <a:r>
            <a:rPr lang="en-US" sz="1900" kern="1200" dirty="0"/>
            <a:t> </a:t>
          </a:r>
          <a:r>
            <a:rPr lang="en-US" sz="1900" kern="1200" dirty="0" err="1"/>
            <a:t>quyền</a:t>
          </a:r>
          <a:r>
            <a:rPr lang="en-US" sz="1900" kern="1200" dirty="0"/>
            <a:t> </a:t>
          </a:r>
          <a:r>
            <a:rPr lang="en-US" sz="1900" kern="1200" dirty="0" err="1"/>
            <a:t>và</a:t>
          </a:r>
          <a:r>
            <a:rPr lang="en-US" sz="1900" kern="1200" dirty="0"/>
            <a:t> </a:t>
          </a:r>
          <a:r>
            <a:rPr lang="en-US" sz="1900" kern="1200" dirty="0" err="1"/>
            <a:t>có</a:t>
          </a:r>
          <a:r>
            <a:rPr lang="en-US" sz="1900" kern="1200" dirty="0"/>
            <a:t> </a:t>
          </a:r>
          <a:r>
            <a:rPr lang="en-US" sz="1900" kern="1200" dirty="0" err="1"/>
            <a:t>thể</a:t>
          </a:r>
          <a:r>
            <a:rPr lang="en-US" sz="1900" kern="1200" dirty="0"/>
            <a:t> </a:t>
          </a:r>
          <a:r>
            <a:rPr lang="en-US" sz="1900" kern="1200" dirty="0" err="1"/>
            <a:t>giải</a:t>
          </a:r>
          <a:r>
            <a:rPr lang="en-US" sz="1900" kern="1200" dirty="0"/>
            <a:t> </a:t>
          </a:r>
          <a:r>
            <a:rPr lang="en-US" sz="1900" kern="1200" dirty="0" err="1"/>
            <a:t>mã</a:t>
          </a:r>
          <a:r>
            <a:rPr lang="en-US" sz="1900" kern="1200" dirty="0"/>
            <a:t> </a:t>
          </a:r>
          <a:r>
            <a:rPr lang="en-US" sz="1900" kern="1200" dirty="0" err="1"/>
            <a:t>nó</a:t>
          </a:r>
          <a:r>
            <a:rPr lang="en-US" sz="1900" kern="1200" dirty="0"/>
            <a:t>.</a:t>
          </a:r>
        </a:p>
        <a:p>
          <a:pPr marL="171450" lvl="1" indent="-171450" algn="l" defTabSz="844550">
            <a:lnSpc>
              <a:spcPct val="90000"/>
            </a:lnSpc>
            <a:spcBef>
              <a:spcPct val="0"/>
            </a:spcBef>
            <a:spcAft>
              <a:spcPct val="20000"/>
            </a:spcAft>
            <a:buFontTx/>
            <a:buChar char="-"/>
          </a:pPr>
          <a:r>
            <a:rPr lang="en-US" sz="1900" kern="1200" dirty="0" err="1"/>
            <a:t>Xử</a:t>
          </a:r>
          <a:r>
            <a:rPr lang="en-US" sz="1900" kern="1200" dirty="0"/>
            <a:t> </a:t>
          </a:r>
          <a:r>
            <a:rPr lang="en-US" sz="1900" kern="1200" dirty="0" err="1"/>
            <a:t>lý</a:t>
          </a:r>
          <a:r>
            <a:rPr lang="en-US" sz="1900" kern="1200" dirty="0"/>
            <a:t> </a:t>
          </a:r>
          <a:r>
            <a:rPr lang="en-US" sz="1900" kern="1200" dirty="0" err="1"/>
            <a:t>thiết</a:t>
          </a:r>
          <a:r>
            <a:rPr lang="en-US" sz="1900" kern="1200" dirty="0"/>
            <a:t> </a:t>
          </a:r>
          <a:r>
            <a:rPr lang="en-US" sz="1900" kern="1200" dirty="0" err="1"/>
            <a:t>bị</a:t>
          </a:r>
          <a:r>
            <a:rPr lang="en-US" sz="1900" kern="1200" dirty="0"/>
            <a:t>: </a:t>
          </a:r>
          <a:r>
            <a:rPr lang="en-US" sz="1900" kern="1200" dirty="0" err="1"/>
            <a:t>Định</a:t>
          </a:r>
          <a:r>
            <a:rPr lang="en-US" sz="1900" kern="1200" dirty="0"/>
            <a:t> </a:t>
          </a:r>
          <a:r>
            <a:rPr lang="en-US" sz="1900" kern="1200" dirty="0" err="1"/>
            <a:t>dạng</a:t>
          </a:r>
          <a:r>
            <a:rPr lang="en-US" sz="1900" kern="1200" dirty="0"/>
            <a:t> </a:t>
          </a:r>
          <a:r>
            <a:rPr lang="en-US" sz="1900" kern="1200" dirty="0" err="1"/>
            <a:t>đĩa</a:t>
          </a:r>
          <a:r>
            <a:rPr lang="en-US" sz="1900" kern="1200" dirty="0"/>
            <a:t> </a:t>
          </a:r>
          <a:r>
            <a:rPr lang="en-US" sz="1900" kern="1200" dirty="0" err="1"/>
            <a:t>bảy</a:t>
          </a:r>
          <a:r>
            <a:rPr lang="en-US" sz="1900" kern="1200" dirty="0"/>
            <a:t> </a:t>
          </a:r>
          <a:r>
            <a:rPr lang="en-US" sz="1900" kern="1200" dirty="0" err="1"/>
            <a:t>lần</a:t>
          </a:r>
          <a:r>
            <a:rPr lang="en-US" sz="1900" kern="1200" dirty="0"/>
            <a:t>, </a:t>
          </a:r>
          <a:r>
            <a:rPr lang="en-US" sz="1900" kern="1200" dirty="0" err="1"/>
            <a:t>khử</a:t>
          </a:r>
          <a:r>
            <a:rPr lang="en-US" sz="1900" kern="1200" dirty="0"/>
            <a:t> </a:t>
          </a:r>
          <a:r>
            <a:rPr lang="en-US" sz="1900" kern="1200" dirty="0" err="1"/>
            <a:t>băng</a:t>
          </a:r>
          <a:r>
            <a:rPr lang="en-US" sz="1900" kern="1200" dirty="0"/>
            <a:t> </a:t>
          </a:r>
          <a:r>
            <a:rPr lang="en-US" sz="1900" kern="1200" dirty="0" err="1"/>
            <a:t>từ</a:t>
          </a:r>
          <a:r>
            <a:rPr lang="en-US" sz="1900" kern="1200" dirty="0"/>
            <a:t>, </a:t>
          </a:r>
          <a:r>
            <a:rPr lang="en-US" sz="1900" kern="1200" dirty="0" err="1"/>
            <a:t>hủy</a:t>
          </a:r>
          <a:r>
            <a:rPr lang="en-US" sz="1900" kern="1200" dirty="0"/>
            <a:t> </a:t>
          </a:r>
          <a:r>
            <a:rPr lang="en-US" sz="1900" kern="1200" dirty="0" err="1"/>
            <a:t>giấy</a:t>
          </a:r>
          <a:r>
            <a:rPr lang="en-US" sz="1900" kern="1200" dirty="0"/>
            <a:t> </a:t>
          </a:r>
          <a:r>
            <a:rPr lang="en-US" sz="1900" kern="1200" dirty="0" err="1"/>
            <a:t>và</a:t>
          </a:r>
          <a:r>
            <a:rPr lang="en-US" sz="1900" kern="1200" dirty="0"/>
            <a:t> </a:t>
          </a:r>
          <a:r>
            <a:rPr lang="en-US" sz="1900" kern="1200" dirty="0" err="1"/>
            <a:t>chà</a:t>
          </a:r>
          <a:r>
            <a:rPr lang="en-US" sz="1900" kern="1200" dirty="0"/>
            <a:t> </a:t>
          </a:r>
          <a:r>
            <a:rPr lang="en-US" sz="1900" kern="1200" dirty="0" err="1"/>
            <a:t>nhám</a:t>
          </a:r>
          <a:r>
            <a:rPr lang="en-US" sz="1900" kern="1200" dirty="0"/>
            <a:t> </a:t>
          </a:r>
          <a:r>
            <a:rPr lang="en-US" sz="1900" kern="1200" dirty="0" err="1"/>
            <a:t>đĩa</a:t>
          </a:r>
          <a:r>
            <a:rPr lang="en-US" sz="1900" kern="1200" dirty="0"/>
            <a:t> CD-ROM </a:t>
          </a:r>
          <a:r>
            <a:rPr lang="en-US" sz="1900" kern="1200" dirty="0" err="1"/>
            <a:t>đều</a:t>
          </a:r>
          <a:r>
            <a:rPr lang="en-US" sz="1900" kern="1200" dirty="0"/>
            <a:t> </a:t>
          </a:r>
          <a:r>
            <a:rPr lang="en-US" sz="1900" kern="1200" dirty="0" err="1"/>
            <a:t>là</a:t>
          </a:r>
          <a:r>
            <a:rPr lang="en-US" sz="1900" kern="1200" dirty="0"/>
            <a:t> </a:t>
          </a:r>
          <a:r>
            <a:rPr lang="en-US" sz="1900" kern="1200" dirty="0" err="1"/>
            <a:t>các</a:t>
          </a:r>
          <a:r>
            <a:rPr lang="en-US" sz="1900" kern="1200" dirty="0"/>
            <a:t> </a:t>
          </a:r>
          <a:r>
            <a:rPr lang="en-US" sz="1900" kern="1200" dirty="0" err="1"/>
            <a:t>hoạt</a:t>
          </a:r>
          <a:r>
            <a:rPr lang="en-US" sz="1900" kern="1200" dirty="0"/>
            <a:t> </a:t>
          </a:r>
          <a:r>
            <a:rPr lang="en-US" sz="1900" kern="1200" dirty="0" err="1"/>
            <a:t>động</a:t>
          </a:r>
          <a:r>
            <a:rPr lang="en-US" sz="1900" kern="1200" dirty="0"/>
            <a:t> </a:t>
          </a:r>
          <a:r>
            <a:rPr lang="en-US" sz="1900" kern="1200" dirty="0" err="1"/>
            <a:t>để</a:t>
          </a:r>
          <a:r>
            <a:rPr lang="en-US" sz="1900" kern="1200" dirty="0"/>
            <a:t> </a:t>
          </a:r>
          <a:r>
            <a:rPr lang="en-US" sz="1900" kern="1200" dirty="0" err="1"/>
            <a:t>bảo</a:t>
          </a:r>
          <a:r>
            <a:rPr lang="en-US" sz="1900" kern="1200" dirty="0"/>
            <a:t> </a:t>
          </a:r>
          <a:r>
            <a:rPr lang="en-US" sz="1900" kern="1200" dirty="0" err="1"/>
            <a:t>vệ</a:t>
          </a:r>
          <a:r>
            <a:rPr lang="en-US" sz="1900" kern="1200" dirty="0"/>
            <a:t> </a:t>
          </a:r>
          <a:r>
            <a:rPr lang="en-US" sz="1900" kern="1200" dirty="0" err="1"/>
            <a:t>tính</a:t>
          </a:r>
          <a:r>
            <a:rPr lang="en-US" sz="1900" kern="1200" dirty="0"/>
            <a:t> </a:t>
          </a:r>
          <a:r>
            <a:rPr lang="en-US" sz="1900" kern="1200" dirty="0" err="1"/>
            <a:t>bảo</a:t>
          </a:r>
          <a:r>
            <a:rPr lang="en-US" sz="1900" kern="1200" dirty="0"/>
            <a:t> </a:t>
          </a:r>
          <a:r>
            <a:rPr lang="en-US" sz="1900" kern="1200" dirty="0" err="1"/>
            <a:t>mật</a:t>
          </a:r>
          <a:r>
            <a:rPr lang="en-US" sz="1900" kern="1200" dirty="0"/>
            <a:t> </a:t>
          </a:r>
          <a:r>
            <a:rPr lang="en-US" sz="1900" kern="1200" dirty="0" err="1"/>
            <a:t>khi</a:t>
          </a:r>
          <a:r>
            <a:rPr lang="en-US" sz="1900" kern="1200" dirty="0"/>
            <a:t> </a:t>
          </a:r>
          <a:r>
            <a:rPr lang="en-US" sz="1900" kern="1200" dirty="0" err="1"/>
            <a:t>chúng</a:t>
          </a:r>
          <a:r>
            <a:rPr lang="en-US" sz="1900" kern="1200" dirty="0"/>
            <a:t> ta </a:t>
          </a:r>
          <a:r>
            <a:rPr lang="en-US" sz="1900" kern="1200" dirty="0" err="1"/>
            <a:t>vứt</a:t>
          </a:r>
          <a:r>
            <a:rPr lang="en-US" sz="1900" kern="1200" dirty="0"/>
            <a:t> </a:t>
          </a:r>
          <a:r>
            <a:rPr lang="en-US" sz="1900" kern="1200" dirty="0" err="1"/>
            <a:t>bỏ</a:t>
          </a:r>
          <a:r>
            <a:rPr lang="en-US" sz="1900" kern="1200" dirty="0"/>
            <a:t> </a:t>
          </a:r>
          <a:r>
            <a:rPr lang="en-US" sz="1900" kern="1200" dirty="0" err="1"/>
            <a:t>thiết</a:t>
          </a:r>
          <a:r>
            <a:rPr lang="en-US" sz="1900" kern="1200" dirty="0"/>
            <a:t> </a:t>
          </a:r>
          <a:r>
            <a:rPr lang="en-US" sz="1900" kern="1200" dirty="0" err="1"/>
            <a:t>bị</a:t>
          </a:r>
          <a:r>
            <a:rPr lang="en-US" sz="1900" kern="1200" dirty="0"/>
            <a:t> </a:t>
          </a:r>
          <a:r>
            <a:rPr lang="en-US" sz="1900" kern="1200" dirty="0" err="1"/>
            <a:t>lưu</a:t>
          </a:r>
          <a:r>
            <a:rPr lang="en-US" sz="1900" kern="1200" dirty="0"/>
            <a:t> </a:t>
          </a:r>
          <a:r>
            <a:rPr lang="en-US" sz="1900" kern="1200" dirty="0" err="1"/>
            <a:t>trữ</a:t>
          </a:r>
          <a:r>
            <a:rPr lang="en-US" sz="1900" kern="1200" dirty="0"/>
            <a:t>.</a:t>
          </a:r>
        </a:p>
      </dsp:txBody>
      <dsp:txXfrm>
        <a:off x="0" y="2073416"/>
        <a:ext cx="6094602" cy="26330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7A9C2-6BE4-4F62-AEED-A935CB9FCDB7}">
      <dsp:nvSpPr>
        <dsp:cNvPr id="0" name=""/>
        <dsp:cNvSpPr/>
      </dsp:nvSpPr>
      <dsp:spPr>
        <a:xfrm>
          <a:off x="0" y="0"/>
          <a:ext cx="9882929"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Tính</a:t>
          </a:r>
          <a:r>
            <a:rPr lang="en-US" sz="2600" kern="1200" dirty="0"/>
            <a:t> </a:t>
          </a:r>
          <a:r>
            <a:rPr lang="en-US" sz="2600" kern="1200" dirty="0" err="1"/>
            <a:t>toàn</a:t>
          </a:r>
          <a:r>
            <a:rPr lang="en-US" sz="2600" kern="1200" dirty="0"/>
            <a:t> </a:t>
          </a:r>
          <a:r>
            <a:rPr lang="en-US" sz="2600" kern="1200" dirty="0" err="1"/>
            <a:t>vẹn</a:t>
          </a:r>
          <a:r>
            <a:rPr lang="en-US" sz="2600" kern="1200" dirty="0"/>
            <a:t> </a:t>
          </a:r>
          <a:r>
            <a:rPr lang="en-US" sz="2600" kern="1200" dirty="0" err="1"/>
            <a:t>là</a:t>
          </a:r>
          <a:r>
            <a:rPr lang="en-US" sz="2600" kern="1200" dirty="0"/>
            <a:t> </a:t>
          </a:r>
          <a:r>
            <a:rPr lang="en-US" sz="2600" kern="1200" dirty="0" err="1"/>
            <a:t>nguyên</a:t>
          </a:r>
          <a:r>
            <a:rPr lang="en-US" sz="2600" kern="1200" dirty="0"/>
            <a:t> </a:t>
          </a:r>
          <a:r>
            <a:rPr lang="en-US" sz="2600" kern="1200" dirty="0" err="1"/>
            <a:t>tắc</a:t>
          </a:r>
          <a:r>
            <a:rPr lang="en-US" sz="2600" kern="1200" dirty="0"/>
            <a:t> </a:t>
          </a:r>
          <a:r>
            <a:rPr lang="en-US" sz="2600" kern="1200" dirty="0" err="1"/>
            <a:t>đòi</a:t>
          </a:r>
          <a:r>
            <a:rPr lang="en-US" sz="2600" kern="1200" dirty="0"/>
            <a:t> </a:t>
          </a:r>
          <a:r>
            <a:rPr lang="en-US" sz="2600" kern="1200" dirty="0" err="1"/>
            <a:t>hỏi</a:t>
          </a:r>
          <a:r>
            <a:rPr lang="en-US" sz="2600" kern="1200" dirty="0"/>
            <a:t> </a:t>
          </a:r>
          <a:r>
            <a:rPr lang="en-US" sz="2600" kern="1200" dirty="0" err="1"/>
            <a:t>thông</a:t>
          </a:r>
          <a:r>
            <a:rPr lang="en-US" sz="2600" kern="1200" dirty="0"/>
            <a:t> tin </a:t>
          </a:r>
          <a:r>
            <a:rPr lang="en-US" sz="2600" kern="1200" dirty="0" err="1"/>
            <a:t>phải</a:t>
          </a:r>
          <a:r>
            <a:rPr lang="en-US" sz="2600" kern="1200" dirty="0"/>
            <a:t> </a:t>
          </a:r>
          <a:r>
            <a:rPr lang="en-US" sz="2600" kern="1200" dirty="0" err="1"/>
            <a:t>duy</a:t>
          </a:r>
          <a:r>
            <a:rPr lang="en-US" sz="2600" kern="1200" dirty="0"/>
            <a:t> </a:t>
          </a:r>
          <a:r>
            <a:rPr lang="en-US" sz="2600" kern="1200" dirty="0" err="1"/>
            <a:t>trì</a:t>
          </a:r>
          <a:r>
            <a:rPr lang="en-US" sz="2600" kern="1200" dirty="0"/>
            <a:t> </a:t>
          </a:r>
          <a:r>
            <a:rPr lang="en-US" sz="2600" kern="1200" dirty="0" err="1"/>
            <a:t>độ</a:t>
          </a:r>
          <a:r>
            <a:rPr lang="en-US" sz="2600" kern="1200" dirty="0"/>
            <a:t> </a:t>
          </a:r>
          <a:r>
            <a:rPr lang="en-US" sz="2600" kern="1200" dirty="0" err="1"/>
            <a:t>chính</a:t>
          </a:r>
          <a:r>
            <a:rPr lang="en-US" sz="2600" kern="1200" dirty="0"/>
            <a:t> </a:t>
          </a:r>
          <a:r>
            <a:rPr lang="en-US" sz="2600" kern="1200" dirty="0" err="1"/>
            <a:t>xác</a:t>
          </a:r>
          <a:r>
            <a:rPr lang="en-US" sz="2600" kern="1200" dirty="0"/>
            <a:t> </a:t>
          </a:r>
          <a:r>
            <a:rPr lang="en-US" sz="2600" kern="1200" dirty="0" err="1"/>
            <a:t>của</a:t>
          </a:r>
          <a:r>
            <a:rPr lang="en-US" sz="2600" kern="1200" dirty="0"/>
            <a:t> </a:t>
          </a:r>
          <a:r>
            <a:rPr lang="en-US" sz="2600" kern="1200" dirty="0" err="1"/>
            <a:t>nó</a:t>
          </a:r>
          <a:r>
            <a:rPr lang="en-US" sz="2600" kern="1200" dirty="0"/>
            <a:t>.</a:t>
          </a:r>
        </a:p>
      </dsp:txBody>
      <dsp:txXfrm>
        <a:off x="50489" y="50489"/>
        <a:ext cx="9781951" cy="933302"/>
      </dsp:txXfrm>
    </dsp:sp>
    <dsp:sp modelId="{E00A527E-6138-4757-AF83-C2AE7A28A205}">
      <dsp:nvSpPr>
        <dsp:cNvPr id="0" name=""/>
        <dsp:cNvSpPr/>
      </dsp:nvSpPr>
      <dsp:spPr>
        <a:xfrm>
          <a:off x="0" y="1116799"/>
          <a:ext cx="9882929"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Các biện pháp để duy trì tính toàn vẹn của dữ liệu có thể bao gồm:</a:t>
          </a:r>
        </a:p>
      </dsp:txBody>
      <dsp:txXfrm>
        <a:off x="50489" y="1167288"/>
        <a:ext cx="9781951" cy="933302"/>
      </dsp:txXfrm>
    </dsp:sp>
    <dsp:sp modelId="{8F3DE04F-06A6-4532-B6E8-5A44D007AE69}">
      <dsp:nvSpPr>
        <dsp:cNvPr id="0" name=""/>
        <dsp:cNvSpPr/>
      </dsp:nvSpPr>
      <dsp:spPr>
        <a:xfrm>
          <a:off x="0" y="2151079"/>
          <a:ext cx="9882929" cy="156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783" tIns="33020" rIns="184912" bIns="33020" numCol="1" spcCol="1270" anchor="t" anchorCtr="0">
          <a:noAutofit/>
        </a:bodyPr>
        <a:lstStyle/>
        <a:p>
          <a:pPr marL="228600" lvl="1" indent="-228600" algn="l" defTabSz="889000">
            <a:lnSpc>
              <a:spcPct val="90000"/>
            </a:lnSpc>
            <a:spcBef>
              <a:spcPct val="0"/>
            </a:spcBef>
            <a:spcAft>
              <a:spcPct val="20000"/>
            </a:spcAft>
            <a:buFontTx/>
            <a:buChar char="-"/>
          </a:pPr>
          <a:r>
            <a:rPr lang="en-US" sz="2000" kern="1200"/>
            <a:t>Tổng kiểm tra: Tổng kiểm tra là một số được tạo bởi một hàm toán học để xác minh rằng một khối dữ liệu đã cho không bị thay đổi.</a:t>
          </a:r>
        </a:p>
        <a:p>
          <a:pPr marL="228600" lvl="1" indent="-228600" algn="l" defTabSz="889000">
            <a:lnSpc>
              <a:spcPct val="90000"/>
            </a:lnSpc>
            <a:spcBef>
              <a:spcPct val="0"/>
            </a:spcBef>
            <a:spcAft>
              <a:spcPct val="20000"/>
            </a:spcAft>
            <a:buFontTx/>
            <a:buChar char="-"/>
          </a:pPr>
          <a:r>
            <a:rPr lang="en-US" sz="2000" kern="1200" dirty="0" err="1"/>
            <a:t>Kiểm</a:t>
          </a:r>
          <a:r>
            <a:rPr lang="en-US" sz="2000" kern="1200" dirty="0"/>
            <a:t> </a:t>
          </a:r>
          <a:r>
            <a:rPr lang="en-US" sz="2000" kern="1200" dirty="0" err="1"/>
            <a:t>soát</a:t>
          </a:r>
          <a:r>
            <a:rPr lang="en-US" sz="2000" kern="1200" dirty="0"/>
            <a:t> </a:t>
          </a:r>
          <a:r>
            <a:rPr lang="en-US" sz="2000" kern="1200" dirty="0" err="1"/>
            <a:t>truy</a:t>
          </a:r>
          <a:r>
            <a:rPr lang="en-US" sz="2000" kern="1200" dirty="0"/>
            <a:t> </a:t>
          </a:r>
          <a:r>
            <a:rPr lang="en-US" sz="2000" kern="1200" dirty="0" err="1"/>
            <a:t>cập</a:t>
          </a:r>
          <a:r>
            <a:rPr lang="en-US" sz="2000" kern="1200" dirty="0"/>
            <a:t>: </a:t>
          </a:r>
          <a:r>
            <a:rPr lang="en-US" sz="2000" kern="1200" dirty="0" err="1"/>
            <a:t>Bằng</a:t>
          </a:r>
          <a:r>
            <a:rPr lang="en-US" sz="2000" kern="1200" dirty="0"/>
            <a:t> </a:t>
          </a:r>
          <a:r>
            <a:rPr lang="en-US" sz="2000" kern="1200" dirty="0" err="1"/>
            <a:t>cách</a:t>
          </a:r>
          <a:r>
            <a:rPr lang="en-US" sz="2000" kern="1200" dirty="0"/>
            <a:t> </a:t>
          </a:r>
          <a:r>
            <a:rPr lang="en-US" sz="2000" kern="1200" dirty="0" err="1"/>
            <a:t>đảm</a:t>
          </a:r>
          <a:r>
            <a:rPr lang="en-US" sz="2000" kern="1200" dirty="0"/>
            <a:t> </a:t>
          </a:r>
          <a:r>
            <a:rPr lang="en-US" sz="2000" kern="1200" dirty="0" err="1"/>
            <a:t>bảo</a:t>
          </a:r>
          <a:r>
            <a:rPr lang="en-US" sz="2000" kern="1200" dirty="0"/>
            <a:t> </a:t>
          </a:r>
          <a:r>
            <a:rPr lang="en-US" sz="2000" kern="1200" dirty="0" err="1"/>
            <a:t>rằng</a:t>
          </a:r>
          <a:r>
            <a:rPr lang="en-US" sz="2000" kern="1200" dirty="0"/>
            <a:t> </a:t>
          </a:r>
          <a:r>
            <a:rPr lang="en-US" sz="2000" kern="1200" dirty="0" err="1"/>
            <a:t>chỉ</a:t>
          </a:r>
          <a:r>
            <a:rPr lang="en-US" sz="2000" kern="1200" dirty="0"/>
            <a:t> </a:t>
          </a:r>
          <a:r>
            <a:rPr lang="en-US" sz="2000" kern="1200" dirty="0" err="1"/>
            <a:t>những</a:t>
          </a:r>
          <a:r>
            <a:rPr lang="en-US" sz="2000" kern="1200" dirty="0"/>
            <a:t> </a:t>
          </a:r>
          <a:r>
            <a:rPr lang="en-US" sz="2000" kern="1200" dirty="0" err="1"/>
            <a:t>người</a:t>
          </a:r>
          <a:r>
            <a:rPr lang="en-US" sz="2000" kern="1200" dirty="0"/>
            <a:t> </a:t>
          </a:r>
          <a:r>
            <a:rPr lang="en-US" sz="2000" kern="1200" dirty="0" err="1"/>
            <a:t>phù</a:t>
          </a:r>
          <a:r>
            <a:rPr lang="en-US" sz="2000" kern="1200" dirty="0"/>
            <a:t> </a:t>
          </a:r>
          <a:r>
            <a:rPr lang="en-US" sz="2000" kern="1200" dirty="0" err="1"/>
            <a:t>hợp</a:t>
          </a:r>
          <a:r>
            <a:rPr lang="en-US" sz="2000" kern="1200" dirty="0"/>
            <a:t> </a:t>
          </a:r>
          <a:r>
            <a:rPr lang="en-US" sz="2000" kern="1200" dirty="0" err="1"/>
            <a:t>mới</a:t>
          </a:r>
          <a:r>
            <a:rPr lang="en-US" sz="2000" kern="1200" dirty="0"/>
            <a:t> </a:t>
          </a:r>
          <a:r>
            <a:rPr lang="en-US" sz="2000" kern="1200" dirty="0" err="1"/>
            <a:t>có</a:t>
          </a:r>
          <a:r>
            <a:rPr lang="en-US" sz="2000" kern="1200" dirty="0"/>
            <a:t> </a:t>
          </a:r>
          <a:r>
            <a:rPr lang="en-US" sz="2000" kern="1200" dirty="0" err="1"/>
            <a:t>thể</a:t>
          </a:r>
          <a:r>
            <a:rPr lang="en-US" sz="2000" kern="1200" dirty="0"/>
            <a:t> </a:t>
          </a:r>
          <a:r>
            <a:rPr lang="en-US" sz="2000" kern="1200" dirty="0" err="1"/>
            <a:t>cập</a:t>
          </a:r>
          <a:r>
            <a:rPr lang="en-US" sz="2000" kern="1200" dirty="0"/>
            <a:t> </a:t>
          </a:r>
          <a:r>
            <a:rPr lang="en-US" sz="2000" kern="1200" dirty="0" err="1"/>
            <a:t>nhật</a:t>
          </a:r>
          <a:r>
            <a:rPr lang="en-US" sz="2000" kern="1200" dirty="0"/>
            <a:t>, </a:t>
          </a:r>
          <a:r>
            <a:rPr lang="en-US" sz="2000" kern="1200" dirty="0" err="1"/>
            <a:t>thêm</a:t>
          </a:r>
          <a:r>
            <a:rPr lang="en-US" sz="2000" kern="1200" dirty="0"/>
            <a:t> </a:t>
          </a:r>
          <a:r>
            <a:rPr lang="en-US" sz="2000" kern="1200" dirty="0" err="1"/>
            <a:t>và</a:t>
          </a:r>
          <a:r>
            <a:rPr lang="en-US" sz="2000" kern="1200" dirty="0"/>
            <a:t> </a:t>
          </a:r>
          <a:r>
            <a:rPr lang="en-US" sz="2000" kern="1200" dirty="0" err="1"/>
            <a:t>xóa</a:t>
          </a:r>
          <a:r>
            <a:rPr lang="en-US" sz="2000" kern="1200" dirty="0"/>
            <a:t> </a:t>
          </a:r>
          <a:r>
            <a:rPr lang="en-US" sz="2000" kern="1200" dirty="0" err="1"/>
            <a:t>dữ</a:t>
          </a:r>
          <a:r>
            <a:rPr lang="en-US" sz="2000" kern="1200" dirty="0"/>
            <a:t> </a:t>
          </a:r>
          <a:r>
            <a:rPr lang="en-US" sz="2000" kern="1200" dirty="0" err="1"/>
            <a:t>liệu</a:t>
          </a:r>
          <a:r>
            <a:rPr lang="en-US" sz="2000" kern="1200" dirty="0"/>
            <a:t>, </a:t>
          </a:r>
          <a:r>
            <a:rPr lang="en-US" sz="2000" kern="1200" dirty="0" err="1"/>
            <a:t>chúng</a:t>
          </a:r>
          <a:r>
            <a:rPr lang="en-US" sz="2000" kern="1200" dirty="0"/>
            <a:t> </a:t>
          </a:r>
          <a:r>
            <a:rPr lang="en-US" sz="2000" kern="1200" dirty="0" err="1"/>
            <a:t>tôi</a:t>
          </a:r>
          <a:r>
            <a:rPr lang="en-US" sz="2000" kern="1200" dirty="0"/>
            <a:t> </a:t>
          </a:r>
          <a:r>
            <a:rPr lang="en-US" sz="2000" kern="1200" dirty="0" err="1"/>
            <a:t>có</a:t>
          </a:r>
          <a:r>
            <a:rPr lang="en-US" sz="2000" kern="1200" dirty="0"/>
            <a:t> </a:t>
          </a:r>
          <a:r>
            <a:rPr lang="en-US" sz="2000" kern="1200" dirty="0" err="1"/>
            <a:t>thể</a:t>
          </a:r>
          <a:r>
            <a:rPr lang="en-US" sz="2000" kern="1200" dirty="0"/>
            <a:t> </a:t>
          </a:r>
          <a:r>
            <a:rPr lang="en-US" sz="2000" kern="1200" dirty="0" err="1"/>
            <a:t>bảo</a:t>
          </a:r>
          <a:r>
            <a:rPr lang="en-US" sz="2000" kern="1200" dirty="0"/>
            <a:t> </a:t>
          </a:r>
          <a:r>
            <a:rPr lang="en-US" sz="2000" kern="1200" dirty="0" err="1"/>
            <a:t>vệ</a:t>
          </a:r>
          <a:r>
            <a:rPr lang="en-US" sz="2000" kern="1200" dirty="0"/>
            <a:t> </a:t>
          </a:r>
          <a:r>
            <a:rPr lang="en-US" sz="2000" kern="1200" dirty="0" err="1"/>
            <a:t>tính</a:t>
          </a:r>
          <a:r>
            <a:rPr lang="en-US" sz="2000" kern="1200" dirty="0"/>
            <a:t> </a:t>
          </a:r>
          <a:r>
            <a:rPr lang="en-US" sz="2000" kern="1200" dirty="0" err="1"/>
            <a:t>toàn</a:t>
          </a:r>
          <a:r>
            <a:rPr lang="en-US" sz="2000" kern="1200" dirty="0"/>
            <a:t> </a:t>
          </a:r>
          <a:r>
            <a:rPr lang="en-US" sz="2000" kern="1200" dirty="0" err="1"/>
            <a:t>vẹn</a:t>
          </a:r>
          <a:r>
            <a:rPr lang="en-US" sz="2000" kern="1200" dirty="0"/>
            <a:t> </a:t>
          </a:r>
          <a:r>
            <a:rPr lang="en-US" sz="2000" kern="1200" dirty="0" err="1"/>
            <a:t>của</a:t>
          </a:r>
          <a:r>
            <a:rPr lang="en-US" sz="2000" kern="1200" dirty="0"/>
            <a:t> </a:t>
          </a:r>
          <a:r>
            <a:rPr lang="en-US" sz="2000" kern="1200" dirty="0" err="1"/>
            <a:t>dữ</a:t>
          </a:r>
          <a:r>
            <a:rPr lang="en-US" sz="2000" kern="1200" dirty="0"/>
            <a:t> </a:t>
          </a:r>
          <a:r>
            <a:rPr lang="en-US" sz="2000" kern="1200" dirty="0" err="1"/>
            <a:t>liệu</a:t>
          </a:r>
          <a:r>
            <a:rPr lang="en-US" sz="2000" kern="1200" dirty="0"/>
            <a:t>.</a:t>
          </a:r>
        </a:p>
      </dsp:txBody>
      <dsp:txXfrm>
        <a:off x="0" y="2151079"/>
        <a:ext cx="9882929" cy="15607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43A0E-497A-4EF1-A060-019C282D5642}">
      <dsp:nvSpPr>
        <dsp:cNvPr id="0" name=""/>
        <dsp:cNvSpPr/>
      </dsp:nvSpPr>
      <dsp:spPr>
        <a:xfrm>
          <a:off x="0" y="0"/>
          <a:ext cx="6872554" cy="1235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Nguyên tắc sẵn có đảm bảo rằng dữ liệu của chúng tôi sẽ có sẵn một cách kịp thời. Nguyên tắc này củng cố toàn bộ nguyên tắc của các hệ thống dự phòng.</a:t>
          </a:r>
        </a:p>
      </dsp:txBody>
      <dsp:txXfrm>
        <a:off x="60313" y="60313"/>
        <a:ext cx="6751928" cy="1114894"/>
      </dsp:txXfrm>
    </dsp:sp>
    <dsp:sp modelId="{F7322276-C6DC-43B4-9678-66A276C9C469}">
      <dsp:nvSpPr>
        <dsp:cNvPr id="0" name=""/>
        <dsp:cNvSpPr/>
      </dsp:nvSpPr>
      <dsp:spPr>
        <a:xfrm>
          <a:off x="0" y="1314005"/>
          <a:ext cx="6872554" cy="1235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Các</a:t>
          </a:r>
          <a:r>
            <a:rPr lang="en-US" sz="2200" kern="1200" dirty="0"/>
            <a:t> </a:t>
          </a:r>
          <a:r>
            <a:rPr lang="en-US" sz="2200" kern="1200" dirty="0" err="1"/>
            <a:t>biện</a:t>
          </a:r>
          <a:r>
            <a:rPr lang="en-US" sz="2200" kern="1200" dirty="0"/>
            <a:t> </a:t>
          </a:r>
          <a:r>
            <a:rPr lang="en-US" sz="2200" kern="1200" dirty="0" err="1"/>
            <a:t>pháp</a:t>
          </a:r>
          <a:r>
            <a:rPr lang="en-US" sz="2200" kern="1200" dirty="0"/>
            <a:t> </a:t>
          </a:r>
          <a:r>
            <a:rPr lang="en-US" sz="2200" kern="1200" dirty="0" err="1"/>
            <a:t>để</a:t>
          </a:r>
          <a:r>
            <a:rPr lang="en-US" sz="2200" kern="1200" dirty="0"/>
            <a:t> </a:t>
          </a:r>
          <a:r>
            <a:rPr lang="en-US" sz="2200" kern="1200" dirty="0" err="1"/>
            <a:t>duy</a:t>
          </a:r>
          <a:r>
            <a:rPr lang="en-US" sz="2200" kern="1200" dirty="0"/>
            <a:t> </a:t>
          </a:r>
          <a:r>
            <a:rPr lang="en-US" sz="2200" kern="1200" dirty="0" err="1"/>
            <a:t>trì</a:t>
          </a:r>
          <a:r>
            <a:rPr lang="en-US" sz="2200" kern="1200" dirty="0"/>
            <a:t> </a:t>
          </a:r>
          <a:r>
            <a:rPr lang="en-US" sz="2200" kern="1200" dirty="0" err="1"/>
            <a:t>tính</a:t>
          </a:r>
          <a:r>
            <a:rPr lang="en-US" sz="2200" kern="1200" dirty="0"/>
            <a:t> </a:t>
          </a:r>
          <a:r>
            <a:rPr lang="en-US" sz="2200" kern="1200" dirty="0" err="1"/>
            <a:t>khả</a:t>
          </a:r>
          <a:r>
            <a:rPr lang="en-US" sz="2200" kern="1200" dirty="0"/>
            <a:t> </a:t>
          </a:r>
          <a:r>
            <a:rPr lang="en-US" sz="2200" kern="1200" dirty="0" err="1"/>
            <a:t>dụng</a:t>
          </a:r>
          <a:r>
            <a:rPr lang="en-US" sz="2200" kern="1200" dirty="0"/>
            <a:t> </a:t>
          </a:r>
          <a:r>
            <a:rPr lang="en-US" sz="2200" kern="1200" dirty="0" err="1"/>
            <a:t>của</a:t>
          </a:r>
          <a:r>
            <a:rPr lang="en-US" sz="2200" kern="1200" dirty="0"/>
            <a:t> </a:t>
          </a:r>
          <a:r>
            <a:rPr lang="en-US" sz="2200" kern="1200" dirty="0" err="1"/>
            <a:t>dữ</a:t>
          </a:r>
          <a:r>
            <a:rPr lang="en-US" sz="2200" kern="1200" dirty="0"/>
            <a:t> </a:t>
          </a:r>
          <a:r>
            <a:rPr lang="en-US" sz="2200" kern="1200" dirty="0" err="1"/>
            <a:t>liệu</a:t>
          </a:r>
          <a:r>
            <a:rPr lang="en-US" sz="2200" kern="1200" dirty="0"/>
            <a:t> </a:t>
          </a:r>
          <a:r>
            <a:rPr lang="en-US" sz="2200" kern="1200" dirty="0" err="1"/>
            <a:t>có</a:t>
          </a:r>
          <a:r>
            <a:rPr lang="en-US" sz="2200" kern="1200" dirty="0"/>
            <a:t> </a:t>
          </a:r>
          <a:r>
            <a:rPr lang="en-US" sz="2200" kern="1200" dirty="0" err="1"/>
            <a:t>thể</a:t>
          </a:r>
          <a:r>
            <a:rPr lang="en-US" sz="2200" kern="1200" dirty="0"/>
            <a:t> bao </a:t>
          </a:r>
          <a:r>
            <a:rPr lang="en-US" sz="2200" kern="1200" dirty="0" err="1"/>
            <a:t>gồm</a:t>
          </a:r>
          <a:r>
            <a:rPr lang="en-US" sz="2200" kern="1200" dirty="0"/>
            <a:t>:</a:t>
          </a:r>
        </a:p>
      </dsp:txBody>
      <dsp:txXfrm>
        <a:off x="60313" y="1374318"/>
        <a:ext cx="6751928" cy="1114894"/>
      </dsp:txXfrm>
    </dsp:sp>
    <dsp:sp modelId="{89EC2245-28B2-4CAC-A593-6928CF551708}">
      <dsp:nvSpPr>
        <dsp:cNvPr id="0" name=""/>
        <dsp:cNvSpPr/>
      </dsp:nvSpPr>
      <dsp:spPr>
        <a:xfrm>
          <a:off x="0" y="2549525"/>
          <a:ext cx="6872554"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204" tIns="27940" rIns="156464" bIns="27940" numCol="1" spcCol="1270" anchor="t" anchorCtr="0">
          <a:noAutofit/>
        </a:bodyPr>
        <a:lstStyle/>
        <a:p>
          <a:pPr marL="171450" lvl="1" indent="-171450" algn="l" defTabSz="755650">
            <a:lnSpc>
              <a:spcPct val="90000"/>
            </a:lnSpc>
            <a:spcBef>
              <a:spcPct val="0"/>
            </a:spcBef>
            <a:spcAft>
              <a:spcPct val="20000"/>
            </a:spcAft>
            <a:buFontTx/>
            <a:buChar char="-"/>
          </a:pPr>
          <a:r>
            <a:rPr lang="en-US" sz="1700" kern="1200"/>
            <a:t>Mảng đĩa của hệ thống dự phòng và máy nhóm.</a:t>
          </a:r>
        </a:p>
        <a:p>
          <a:pPr marL="171450" lvl="1" indent="-171450" algn="l" defTabSz="755650">
            <a:lnSpc>
              <a:spcPct val="90000"/>
            </a:lnSpc>
            <a:spcBef>
              <a:spcPct val="0"/>
            </a:spcBef>
            <a:spcAft>
              <a:spcPct val="20000"/>
            </a:spcAft>
            <a:buFontTx/>
            <a:buChar char="-"/>
          </a:pPr>
          <a:r>
            <a:rPr lang="en-US" sz="1700" kern="1200"/>
            <a:t>Phần mềm chống vi-rút để ngăn chặn sâu phá hủy mạng của chúng tôi.</a:t>
          </a:r>
        </a:p>
        <a:p>
          <a:pPr marL="171450" lvl="1" indent="-171450" algn="l" defTabSz="755650">
            <a:lnSpc>
              <a:spcPct val="90000"/>
            </a:lnSpc>
            <a:spcBef>
              <a:spcPct val="0"/>
            </a:spcBef>
            <a:spcAft>
              <a:spcPct val="20000"/>
            </a:spcAft>
            <a:buFontTx/>
            <a:buChar char="-"/>
          </a:pPr>
          <a:r>
            <a:rPr lang="en-US" sz="1700" kern="1200" dirty="0" err="1"/>
            <a:t>Hệ</a:t>
          </a:r>
          <a:r>
            <a:rPr lang="en-US" sz="1700" kern="1200" dirty="0"/>
            <a:t> </a:t>
          </a:r>
          <a:r>
            <a:rPr lang="en-US" sz="1700" kern="1200" dirty="0" err="1"/>
            <a:t>thống</a:t>
          </a:r>
          <a:r>
            <a:rPr lang="en-US" sz="1700" kern="1200" dirty="0"/>
            <a:t> </a:t>
          </a:r>
          <a:r>
            <a:rPr lang="en-US" sz="1700" kern="1200" dirty="0" err="1"/>
            <a:t>ngăn</a:t>
          </a:r>
          <a:r>
            <a:rPr lang="en-US" sz="1700" kern="1200" dirty="0"/>
            <a:t> </a:t>
          </a:r>
          <a:r>
            <a:rPr lang="en-US" sz="1700" kern="1200" dirty="0" err="1"/>
            <a:t>chặn</a:t>
          </a:r>
          <a:r>
            <a:rPr lang="en-US" sz="1700" kern="1200" dirty="0"/>
            <a:t> </a:t>
          </a:r>
          <a:r>
            <a:rPr lang="en-US" sz="1700" kern="1200" dirty="0" err="1"/>
            <a:t>từ</a:t>
          </a:r>
          <a:r>
            <a:rPr lang="en-US" sz="1700" kern="1200" dirty="0"/>
            <a:t> </a:t>
          </a:r>
          <a:r>
            <a:rPr lang="en-US" sz="1700" kern="1200" dirty="0" err="1"/>
            <a:t>chối</a:t>
          </a:r>
          <a:r>
            <a:rPr lang="en-US" sz="1700" kern="1200" dirty="0"/>
            <a:t> </a:t>
          </a:r>
          <a:r>
            <a:rPr lang="en-US" sz="1700" kern="1200" dirty="0" err="1"/>
            <a:t>dịch</a:t>
          </a:r>
          <a:r>
            <a:rPr lang="en-US" sz="1700" kern="1200" dirty="0"/>
            <a:t> </a:t>
          </a:r>
          <a:r>
            <a:rPr lang="en-US" sz="1700" kern="1200" dirty="0" err="1"/>
            <a:t>vụ</a:t>
          </a:r>
          <a:r>
            <a:rPr lang="en-US" sz="1700" kern="1200" dirty="0"/>
            <a:t> </a:t>
          </a:r>
          <a:r>
            <a:rPr lang="en-US" sz="1700" kern="1200" dirty="0" err="1"/>
            <a:t>phân</a:t>
          </a:r>
          <a:r>
            <a:rPr lang="en-US" sz="1700" kern="1200" dirty="0"/>
            <a:t> </a:t>
          </a:r>
          <a:r>
            <a:rPr lang="en-US" sz="1700" kern="1200" dirty="0" err="1"/>
            <a:t>tán</a:t>
          </a:r>
          <a:r>
            <a:rPr lang="en-US" sz="1700" kern="1200" dirty="0"/>
            <a:t> (DDoS).</a:t>
          </a:r>
        </a:p>
      </dsp:txBody>
      <dsp:txXfrm>
        <a:off x="0" y="2549525"/>
        <a:ext cx="6872554" cy="11157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64636-7EF1-46E5-91C8-A779A9FC74AC}">
      <dsp:nvSpPr>
        <dsp:cNvPr id="0" name=""/>
        <dsp:cNvSpPr/>
      </dsp:nvSpPr>
      <dsp:spPr>
        <a:xfrm>
          <a:off x="3128917" y="0"/>
          <a:ext cx="4622545" cy="30041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FontTx/>
            <a:buChar char="-"/>
          </a:pPr>
          <a:r>
            <a:rPr lang="en-US" sz="2000" kern="1200" dirty="0" err="1"/>
            <a:t>Bạn</a:t>
          </a:r>
          <a:r>
            <a:rPr lang="en-US" sz="2000" kern="1200" dirty="0"/>
            <a:t> </a:t>
          </a:r>
          <a:r>
            <a:rPr lang="en-US" sz="2000" kern="1200" dirty="0" err="1"/>
            <a:t>phải</a:t>
          </a:r>
          <a:r>
            <a:rPr lang="en-US" sz="2000" kern="1200" dirty="0"/>
            <a:t> </a:t>
          </a:r>
          <a:r>
            <a:rPr lang="en-US" sz="2000" kern="1200" dirty="0" err="1"/>
            <a:t>mất</a:t>
          </a:r>
          <a:r>
            <a:rPr lang="en-US" sz="2000" kern="1200" dirty="0"/>
            <a:t> bao </a:t>
          </a:r>
          <a:r>
            <a:rPr lang="en-US" sz="2000" kern="1200" dirty="0" err="1"/>
            <a:t>nhiêu</a:t>
          </a:r>
          <a:r>
            <a:rPr lang="en-US" sz="2000" kern="1200" dirty="0"/>
            <a:t>?</a:t>
          </a:r>
        </a:p>
        <a:p>
          <a:pPr marL="228600" lvl="1" indent="-228600" algn="l" defTabSz="889000">
            <a:lnSpc>
              <a:spcPct val="90000"/>
            </a:lnSpc>
            <a:spcBef>
              <a:spcPct val="0"/>
            </a:spcBef>
            <a:spcAft>
              <a:spcPct val="15000"/>
            </a:spcAft>
            <a:buFontTx/>
            <a:buChar char="-"/>
          </a:pPr>
          <a:r>
            <a:rPr lang="en-US" sz="2000" kern="1200" dirty="0" err="1"/>
            <a:t>Mức</a:t>
          </a:r>
          <a:r>
            <a:rPr lang="en-US" sz="2000" kern="1200" dirty="0"/>
            <a:t> </a:t>
          </a:r>
          <a:r>
            <a:rPr lang="en-US" sz="2000" kern="1200" dirty="0" err="1"/>
            <a:t>độ</a:t>
          </a:r>
          <a:r>
            <a:rPr lang="en-US" sz="2000" kern="1200" dirty="0"/>
            <a:t> </a:t>
          </a:r>
          <a:r>
            <a:rPr lang="en-US" sz="2000" kern="1200" dirty="0" err="1"/>
            <a:t>tiếp</a:t>
          </a:r>
          <a:r>
            <a:rPr lang="en-US" sz="2000" kern="1200" dirty="0"/>
            <a:t> </a:t>
          </a:r>
          <a:r>
            <a:rPr lang="en-US" sz="2000" kern="1200" dirty="0" err="1"/>
            <a:t>xúc</a:t>
          </a:r>
          <a:r>
            <a:rPr lang="en-US" sz="2000" kern="1200" dirty="0"/>
            <a:t>/</a:t>
          </a:r>
          <a:r>
            <a:rPr lang="en-US" sz="2000" kern="1200" dirty="0" err="1"/>
            <a:t>rủi</a:t>
          </a:r>
          <a:r>
            <a:rPr lang="en-US" sz="2000" kern="1200" dirty="0"/>
            <a:t> </a:t>
          </a:r>
          <a:r>
            <a:rPr lang="en-US" sz="2000" kern="1200" dirty="0" err="1"/>
            <a:t>ro</a:t>
          </a:r>
          <a:r>
            <a:rPr lang="en-US" sz="2000" kern="1200" dirty="0"/>
            <a:t> </a:t>
          </a:r>
          <a:r>
            <a:rPr lang="en-US" sz="2000" kern="1200" dirty="0" err="1"/>
            <a:t>của</a:t>
          </a:r>
          <a:r>
            <a:rPr lang="en-US" sz="2000" kern="1200" dirty="0"/>
            <a:t> </a:t>
          </a:r>
          <a:r>
            <a:rPr lang="en-US" sz="2000" kern="1200" dirty="0" err="1"/>
            <a:t>bạn</a:t>
          </a:r>
          <a:r>
            <a:rPr lang="en-US" sz="2000" kern="1200" dirty="0"/>
            <a:t> </a:t>
          </a:r>
          <a:r>
            <a:rPr lang="en-US" sz="2000" kern="1200" dirty="0" err="1"/>
            <a:t>là</a:t>
          </a:r>
          <a:r>
            <a:rPr lang="en-US" sz="2000" kern="1200" dirty="0"/>
            <a:t> </a:t>
          </a:r>
          <a:r>
            <a:rPr lang="en-US" sz="2000" kern="1200" dirty="0" err="1"/>
            <a:t>gì</a:t>
          </a:r>
          <a:r>
            <a:rPr lang="en-US" sz="2000" kern="1200" dirty="0"/>
            <a:t>?</a:t>
          </a:r>
        </a:p>
        <a:p>
          <a:pPr marL="228600" lvl="1" indent="-228600" algn="l" defTabSz="889000">
            <a:lnSpc>
              <a:spcPct val="90000"/>
            </a:lnSpc>
            <a:spcBef>
              <a:spcPct val="0"/>
            </a:spcBef>
            <a:spcAft>
              <a:spcPct val="15000"/>
            </a:spcAft>
            <a:buFontTx/>
            <a:buChar char="-"/>
          </a:pPr>
          <a:r>
            <a:rPr lang="en-US" sz="2000" kern="1200" dirty="0" err="1"/>
            <a:t>Bạn</a:t>
          </a:r>
          <a:r>
            <a:rPr lang="en-US" sz="2000" kern="1200" dirty="0"/>
            <a:t> </a:t>
          </a:r>
          <a:r>
            <a:rPr lang="en-US" sz="2000" kern="1200" dirty="0" err="1"/>
            <a:t>dễ</a:t>
          </a:r>
          <a:r>
            <a:rPr lang="en-US" sz="2000" kern="1200" dirty="0"/>
            <a:t> </a:t>
          </a:r>
          <a:r>
            <a:rPr lang="en-US" sz="2000" kern="1200" dirty="0" err="1"/>
            <a:t>bị</a:t>
          </a:r>
          <a:r>
            <a:rPr lang="en-US" sz="2000" kern="1200" dirty="0"/>
            <a:t> </a:t>
          </a:r>
          <a:r>
            <a:rPr lang="en-US" sz="2000" kern="1200" dirty="0" err="1"/>
            <a:t>tổn</a:t>
          </a:r>
          <a:r>
            <a:rPr lang="en-US" sz="2000" kern="1200" dirty="0"/>
            <a:t> </a:t>
          </a:r>
          <a:r>
            <a:rPr lang="en-US" sz="2000" kern="1200" dirty="0" err="1"/>
            <a:t>thương</a:t>
          </a:r>
          <a:r>
            <a:rPr lang="en-US" sz="2000" kern="1200" dirty="0"/>
            <a:t> </a:t>
          </a:r>
          <a:r>
            <a:rPr lang="en-US" sz="2000" kern="1200" dirty="0" err="1"/>
            <a:t>như</a:t>
          </a:r>
          <a:r>
            <a:rPr lang="en-US" sz="2000" kern="1200" dirty="0"/>
            <a:t> </a:t>
          </a:r>
          <a:r>
            <a:rPr lang="en-US" sz="2000" kern="1200" dirty="0" err="1"/>
            <a:t>thế</a:t>
          </a:r>
          <a:r>
            <a:rPr lang="en-US" sz="2000" kern="1200" dirty="0"/>
            <a:t> </a:t>
          </a:r>
          <a:r>
            <a:rPr lang="en-US" sz="2000" kern="1200" dirty="0" err="1"/>
            <a:t>nào</a:t>
          </a:r>
          <a:r>
            <a:rPr lang="en-US" sz="2000" kern="1200" dirty="0"/>
            <a:t>?</a:t>
          </a:r>
        </a:p>
        <a:p>
          <a:pPr marL="228600" lvl="1" indent="-228600" algn="l" defTabSz="889000">
            <a:lnSpc>
              <a:spcPct val="90000"/>
            </a:lnSpc>
            <a:spcBef>
              <a:spcPct val="0"/>
            </a:spcBef>
            <a:spcAft>
              <a:spcPct val="15000"/>
            </a:spcAft>
            <a:buFontTx/>
            <a:buChar char="-"/>
          </a:pPr>
          <a:r>
            <a:rPr lang="en-US" sz="2000" kern="1200" dirty="0" err="1"/>
            <a:t>Làm</a:t>
          </a:r>
          <a:r>
            <a:rPr lang="en-US" sz="2000" kern="1200" dirty="0"/>
            <a:t> </a:t>
          </a:r>
          <a:r>
            <a:rPr lang="en-US" sz="2000" kern="1200" dirty="0" err="1"/>
            <a:t>thế</a:t>
          </a:r>
          <a:r>
            <a:rPr lang="en-US" sz="2000" kern="1200" dirty="0"/>
            <a:t> </a:t>
          </a:r>
          <a:r>
            <a:rPr lang="en-US" sz="2000" kern="1200" dirty="0" err="1"/>
            <a:t>nào</a:t>
          </a:r>
          <a:r>
            <a:rPr lang="en-US" sz="2000" kern="1200" dirty="0"/>
            <a:t> </a:t>
          </a:r>
          <a:r>
            <a:rPr lang="en-US" sz="2000" kern="1200" dirty="0" err="1"/>
            <a:t>những</a:t>
          </a:r>
          <a:r>
            <a:rPr lang="en-US" sz="2000" kern="1200" dirty="0"/>
            <a:t> </a:t>
          </a:r>
          <a:r>
            <a:rPr lang="en-US" sz="2000" kern="1200" dirty="0" err="1"/>
            <a:t>rủi</a:t>
          </a:r>
          <a:r>
            <a:rPr lang="en-US" sz="2000" kern="1200" dirty="0"/>
            <a:t> </a:t>
          </a:r>
          <a:r>
            <a:rPr lang="en-US" sz="2000" kern="1200" dirty="0" err="1"/>
            <a:t>ro</a:t>
          </a:r>
          <a:r>
            <a:rPr lang="en-US" sz="2000" kern="1200" dirty="0"/>
            <a:t> </a:t>
          </a:r>
          <a:r>
            <a:rPr lang="en-US" sz="2000" kern="1200" dirty="0" err="1"/>
            <a:t>này</a:t>
          </a:r>
          <a:r>
            <a:rPr lang="en-US" sz="2000" kern="1200" dirty="0"/>
            <a:t> </a:t>
          </a:r>
          <a:r>
            <a:rPr lang="en-US" sz="2000" kern="1200" dirty="0" err="1"/>
            <a:t>có</a:t>
          </a:r>
          <a:r>
            <a:rPr lang="en-US" sz="2000" kern="1200" dirty="0"/>
            <a:t> </a:t>
          </a:r>
          <a:r>
            <a:rPr lang="en-US" sz="2000" kern="1200" dirty="0" err="1"/>
            <a:t>thể</a:t>
          </a:r>
          <a:r>
            <a:rPr lang="en-US" sz="2000" kern="1200" dirty="0"/>
            <a:t> </a:t>
          </a:r>
          <a:r>
            <a:rPr lang="en-US" sz="2000" kern="1200" dirty="0" err="1"/>
            <a:t>được</a:t>
          </a:r>
          <a:r>
            <a:rPr lang="en-US" sz="2000" kern="1200" dirty="0"/>
            <a:t> </a:t>
          </a:r>
          <a:r>
            <a:rPr lang="en-US" sz="2000" kern="1200" dirty="0" err="1"/>
            <a:t>giảm</a:t>
          </a:r>
          <a:r>
            <a:rPr lang="en-US" sz="2000" kern="1200" dirty="0"/>
            <a:t> </a:t>
          </a:r>
          <a:r>
            <a:rPr lang="en-US" sz="2000" kern="1200" dirty="0" err="1"/>
            <a:t>thiểu</a:t>
          </a:r>
          <a:r>
            <a:rPr lang="en-US" sz="2000" kern="1200" dirty="0"/>
            <a:t>?</a:t>
          </a:r>
        </a:p>
      </dsp:txBody>
      <dsp:txXfrm>
        <a:off x="3128917" y="375518"/>
        <a:ext cx="3495990" cy="2253110"/>
      </dsp:txXfrm>
    </dsp:sp>
    <dsp:sp modelId="{287C6A51-BBB7-4911-B3D6-BA646B0FA927}">
      <dsp:nvSpPr>
        <dsp:cNvPr id="0" name=""/>
        <dsp:cNvSpPr/>
      </dsp:nvSpPr>
      <dsp:spPr>
        <a:xfrm>
          <a:off x="20237" y="0"/>
          <a:ext cx="3108680" cy="30041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err="1"/>
            <a:t>Đầu</a:t>
          </a:r>
          <a:r>
            <a:rPr lang="en-US" sz="4000" kern="1200" dirty="0"/>
            <a:t> </a:t>
          </a:r>
          <a:r>
            <a:rPr lang="en-US" sz="4000" kern="1200" dirty="0" err="1"/>
            <a:t>tiên</a:t>
          </a:r>
          <a:r>
            <a:rPr lang="en-US" sz="4000" kern="1200" dirty="0"/>
            <a:t>, </a:t>
          </a:r>
          <a:r>
            <a:rPr lang="en-US" sz="4000" kern="1200" dirty="0" err="1"/>
            <a:t>chúng</a:t>
          </a:r>
          <a:r>
            <a:rPr lang="en-US" sz="4000" kern="1200" dirty="0"/>
            <a:t> ta </a:t>
          </a:r>
          <a:r>
            <a:rPr lang="en-US" sz="4000" kern="1200" dirty="0" err="1"/>
            <a:t>phải</a:t>
          </a:r>
          <a:r>
            <a:rPr lang="en-US" sz="4000" kern="1200" dirty="0"/>
            <a:t> </a:t>
          </a:r>
          <a:r>
            <a:rPr lang="en-US" sz="4000" kern="1200" dirty="0" err="1"/>
            <a:t>hiểu</a:t>
          </a:r>
          <a:r>
            <a:rPr lang="en-US" sz="4000" kern="1200" dirty="0"/>
            <a:t> </a:t>
          </a:r>
          <a:r>
            <a:rPr lang="en-US" sz="4000" kern="1200" dirty="0" err="1"/>
            <a:t>rủi</a:t>
          </a:r>
          <a:r>
            <a:rPr lang="en-US" sz="4000" kern="1200" dirty="0"/>
            <a:t> </a:t>
          </a:r>
          <a:r>
            <a:rPr lang="en-US" sz="4000" kern="1200" dirty="0" err="1"/>
            <a:t>ro</a:t>
          </a:r>
          <a:r>
            <a:rPr lang="en-US" sz="4000" kern="1200" dirty="0"/>
            <a:t>:</a:t>
          </a:r>
        </a:p>
      </dsp:txBody>
      <dsp:txXfrm>
        <a:off x="166887" y="146650"/>
        <a:ext cx="2815380" cy="271084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A37F1-17EE-48B8-A853-0B7F08BD60B5}">
      <dsp:nvSpPr>
        <dsp:cNvPr id="0" name=""/>
        <dsp:cNvSpPr/>
      </dsp:nvSpPr>
      <dsp:spPr>
        <a:xfrm>
          <a:off x="0" y="701760"/>
          <a:ext cx="7870081"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Rủi ro là “khả năng bị tổn hại hoặc mất mát”.</a:t>
          </a:r>
        </a:p>
      </dsp:txBody>
      <dsp:txXfrm>
        <a:off x="35083" y="736843"/>
        <a:ext cx="7799915" cy="648506"/>
      </dsp:txXfrm>
    </dsp:sp>
    <dsp:sp modelId="{92CBAB5B-6ACB-4B08-9F74-B68D8744842E}">
      <dsp:nvSpPr>
        <dsp:cNvPr id="0" name=""/>
        <dsp:cNvSpPr/>
      </dsp:nvSpPr>
      <dsp:spPr>
        <a:xfrm>
          <a:off x="0" y="1472273"/>
          <a:ext cx="7870081"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Nó</a:t>
          </a:r>
          <a:r>
            <a:rPr lang="en-US" sz="1800" kern="1200" dirty="0"/>
            <a:t> </a:t>
          </a:r>
          <a:r>
            <a:rPr lang="en-US" sz="1800" kern="1200" dirty="0" err="1"/>
            <a:t>đề</a:t>
          </a:r>
          <a:r>
            <a:rPr lang="en-US" sz="1800" kern="1200" dirty="0"/>
            <a:t> </a:t>
          </a:r>
          <a:r>
            <a:rPr lang="en-US" sz="1800" kern="1200" dirty="0" err="1"/>
            <a:t>cập</a:t>
          </a:r>
          <a:r>
            <a:rPr lang="en-US" sz="1800" kern="1200" dirty="0"/>
            <a:t> </a:t>
          </a:r>
          <a:r>
            <a:rPr lang="en-US" sz="1800" kern="1200" dirty="0" err="1"/>
            <a:t>đến</a:t>
          </a:r>
          <a:r>
            <a:rPr lang="en-US" sz="1800" kern="1200" dirty="0"/>
            <a:t> </a:t>
          </a:r>
          <a:r>
            <a:rPr lang="en-US" sz="1800" kern="1200" dirty="0" err="1"/>
            <a:t>sự</a:t>
          </a:r>
          <a:r>
            <a:rPr lang="en-US" sz="1800" kern="1200" dirty="0"/>
            <a:t> </a:t>
          </a:r>
          <a:r>
            <a:rPr lang="en-US" sz="1800" kern="1200" dirty="0" err="1"/>
            <a:t>không</a:t>
          </a:r>
          <a:r>
            <a:rPr lang="en-US" sz="1800" kern="1200" dirty="0"/>
            <a:t> </a:t>
          </a:r>
          <a:r>
            <a:rPr lang="en-US" sz="1800" kern="1200" dirty="0" err="1"/>
            <a:t>chắc</a:t>
          </a:r>
          <a:r>
            <a:rPr lang="en-US" sz="1800" kern="1200" dirty="0"/>
            <a:t> </a:t>
          </a:r>
          <a:r>
            <a:rPr lang="en-US" sz="1800" kern="1200" dirty="0" err="1"/>
            <a:t>chắn</a:t>
          </a:r>
          <a:r>
            <a:rPr lang="en-US" sz="1800" kern="1200" dirty="0"/>
            <a:t> </a:t>
          </a:r>
          <a:r>
            <a:rPr lang="en-US" sz="1800" kern="1200" dirty="0" err="1"/>
            <a:t>về</a:t>
          </a:r>
          <a:r>
            <a:rPr lang="en-US" sz="1800" kern="1200" dirty="0"/>
            <a:t> </a:t>
          </a:r>
          <a:r>
            <a:rPr lang="en-US" sz="1800" kern="1200" dirty="0" err="1"/>
            <a:t>các</a:t>
          </a:r>
          <a:r>
            <a:rPr lang="en-US" sz="1800" kern="1200" dirty="0"/>
            <a:t> </a:t>
          </a:r>
          <a:r>
            <a:rPr lang="en-US" sz="1800" kern="1200" dirty="0" err="1"/>
            <a:t>sự</a:t>
          </a:r>
          <a:r>
            <a:rPr lang="en-US" sz="1800" kern="1200" dirty="0"/>
            <a:t> </a:t>
          </a:r>
          <a:r>
            <a:rPr lang="en-US" sz="1800" kern="1200" dirty="0" err="1"/>
            <a:t>kiện</a:t>
          </a:r>
          <a:r>
            <a:rPr lang="en-US" sz="1800" kern="1200" dirty="0"/>
            <a:t> </a:t>
          </a:r>
          <a:r>
            <a:rPr lang="en-US" sz="1800" kern="1200" dirty="0" err="1"/>
            <a:t>và</a:t>
          </a:r>
          <a:r>
            <a:rPr lang="en-US" sz="1800" kern="1200" dirty="0"/>
            <a:t> </a:t>
          </a:r>
          <a:r>
            <a:rPr lang="en-US" sz="1800" kern="1200" dirty="0" err="1"/>
            <a:t>kết</a:t>
          </a:r>
          <a:r>
            <a:rPr lang="en-US" sz="1800" kern="1200" dirty="0"/>
            <a:t> </a:t>
          </a:r>
          <a:r>
            <a:rPr lang="en-US" sz="1800" kern="1200" dirty="0" err="1"/>
            <a:t>quả</a:t>
          </a:r>
          <a:r>
            <a:rPr lang="en-US" sz="1800" kern="1200" dirty="0"/>
            <a:t> </a:t>
          </a:r>
          <a:r>
            <a:rPr lang="en-US" sz="1800" kern="1200" dirty="0" err="1"/>
            <a:t>có</a:t>
          </a:r>
          <a:r>
            <a:rPr lang="en-US" sz="1800" kern="1200" dirty="0"/>
            <a:t> </a:t>
          </a:r>
          <a:r>
            <a:rPr lang="en-US" sz="1800" kern="1200" dirty="0" err="1"/>
            <a:t>thể</a:t>
          </a:r>
          <a:r>
            <a:rPr lang="en-US" sz="1800" kern="1200" dirty="0"/>
            <a:t> </a:t>
          </a:r>
          <a:r>
            <a:rPr lang="en-US" sz="1800" kern="1200" dirty="0" err="1"/>
            <a:t>có</a:t>
          </a:r>
          <a:r>
            <a:rPr lang="en-US" sz="1800" kern="1200" dirty="0"/>
            <a:t> </a:t>
          </a:r>
          <a:r>
            <a:rPr lang="en-US" sz="1800" kern="1200" dirty="0" err="1"/>
            <a:t>tác</a:t>
          </a:r>
          <a:r>
            <a:rPr lang="en-US" sz="1800" kern="1200" dirty="0"/>
            <a:t> </a:t>
          </a:r>
          <a:r>
            <a:rPr lang="en-US" sz="1800" kern="1200" dirty="0" err="1"/>
            <a:t>động</a:t>
          </a:r>
          <a:r>
            <a:rPr lang="en-US" sz="1800" kern="1200" dirty="0"/>
            <a:t> </a:t>
          </a:r>
          <a:r>
            <a:rPr lang="en-US" sz="1800" kern="1200" dirty="0" err="1"/>
            <a:t>không</a:t>
          </a:r>
          <a:r>
            <a:rPr lang="en-US" sz="1800" kern="1200" dirty="0"/>
            <a:t> </a:t>
          </a:r>
          <a:r>
            <a:rPr lang="en-US" sz="1800" kern="1200" dirty="0" err="1"/>
            <a:t>mong</a:t>
          </a:r>
          <a:r>
            <a:rPr lang="en-US" sz="1800" kern="1200" dirty="0"/>
            <a:t> </a:t>
          </a:r>
          <a:r>
            <a:rPr lang="en-US" sz="1800" kern="1200" dirty="0" err="1"/>
            <a:t>muốn</a:t>
          </a:r>
          <a:r>
            <a:rPr lang="en-US" sz="1800" kern="1200" dirty="0"/>
            <a:t> </a:t>
          </a:r>
          <a:r>
            <a:rPr lang="en-US" sz="1800" kern="1200" dirty="0" err="1"/>
            <a:t>đối</a:t>
          </a:r>
          <a:r>
            <a:rPr lang="en-US" sz="1800" kern="1200" dirty="0"/>
            <a:t> </a:t>
          </a:r>
          <a:r>
            <a:rPr lang="en-US" sz="1800" kern="1200" dirty="0" err="1"/>
            <a:t>với</a:t>
          </a:r>
          <a:r>
            <a:rPr lang="en-US" sz="1800" kern="1200" dirty="0"/>
            <a:t> </a:t>
          </a:r>
          <a:r>
            <a:rPr lang="en-US" sz="1800" kern="1200" dirty="0" err="1"/>
            <a:t>tổ</a:t>
          </a:r>
          <a:r>
            <a:rPr lang="en-US" sz="1800" kern="1200" dirty="0"/>
            <a:t> </a:t>
          </a:r>
          <a:r>
            <a:rPr lang="en-US" sz="1800" kern="1200" dirty="0" err="1"/>
            <a:t>chức</a:t>
          </a:r>
          <a:r>
            <a:rPr lang="en-US" sz="1800" kern="1200" dirty="0"/>
            <a:t> </a:t>
          </a:r>
          <a:r>
            <a:rPr lang="en-US" sz="1800" kern="1200" dirty="0" err="1"/>
            <a:t>và</a:t>
          </a:r>
          <a:r>
            <a:rPr lang="en-US" sz="1800" kern="1200" dirty="0"/>
            <a:t> </a:t>
          </a:r>
          <a:r>
            <a:rPr lang="en-US" sz="1800" kern="1200" dirty="0" err="1"/>
            <a:t>các</a:t>
          </a:r>
          <a:r>
            <a:rPr lang="en-US" sz="1800" kern="1200" dirty="0"/>
            <a:t> </a:t>
          </a:r>
          <a:r>
            <a:rPr lang="en-US" sz="1800" kern="1200" dirty="0" err="1"/>
            <a:t>mục</a:t>
          </a:r>
          <a:r>
            <a:rPr lang="en-US" sz="1800" kern="1200" dirty="0"/>
            <a:t> </a:t>
          </a:r>
          <a:r>
            <a:rPr lang="en-US" sz="1800" kern="1200" dirty="0" err="1"/>
            <a:t>tiêu</a:t>
          </a:r>
          <a:r>
            <a:rPr lang="en-US" sz="1800" kern="1200" dirty="0"/>
            <a:t> </a:t>
          </a:r>
          <a:r>
            <a:rPr lang="en-US" sz="1800" kern="1200" dirty="0" err="1"/>
            <a:t>của</a:t>
          </a:r>
          <a:r>
            <a:rPr lang="en-US" sz="1800" kern="1200" dirty="0"/>
            <a:t> </a:t>
          </a:r>
          <a:r>
            <a:rPr lang="en-US" sz="1800" kern="1200" dirty="0" err="1"/>
            <a:t>tổ</a:t>
          </a:r>
          <a:r>
            <a:rPr lang="en-US" sz="1800" kern="1200" dirty="0"/>
            <a:t> </a:t>
          </a:r>
          <a:r>
            <a:rPr lang="en-US" sz="1800" kern="1200" dirty="0" err="1"/>
            <a:t>chức</a:t>
          </a:r>
          <a:r>
            <a:rPr lang="en-US" sz="1800" kern="1200" dirty="0"/>
            <a:t>.</a:t>
          </a:r>
        </a:p>
      </dsp:txBody>
      <dsp:txXfrm>
        <a:off x="35083" y="1507356"/>
        <a:ext cx="7799915" cy="648506"/>
      </dsp:txXfrm>
    </dsp:sp>
    <dsp:sp modelId="{D875AABA-9E6B-48B1-A0C2-34CEB841CB27}">
      <dsp:nvSpPr>
        <dsp:cNvPr id="0" name=""/>
        <dsp:cNvSpPr/>
      </dsp:nvSpPr>
      <dsp:spPr>
        <a:xfrm>
          <a:off x="0" y="2242785"/>
          <a:ext cx="7870081"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Yếu</a:t>
          </a:r>
          <a:r>
            <a:rPr lang="en-US" sz="1800" kern="1200" dirty="0"/>
            <a:t> </a:t>
          </a:r>
          <a:r>
            <a:rPr lang="en-US" sz="1800" kern="1200" dirty="0" err="1"/>
            <a:t>tố</a:t>
          </a:r>
          <a:r>
            <a:rPr lang="en-US" sz="1800" kern="1200" dirty="0"/>
            <a:t> </a:t>
          </a:r>
          <a:r>
            <a:rPr lang="en-US" sz="1800" kern="1200" dirty="0" err="1"/>
            <a:t>trung</a:t>
          </a:r>
          <a:r>
            <a:rPr lang="en-US" sz="1800" kern="1200" dirty="0"/>
            <a:t> </a:t>
          </a:r>
          <a:r>
            <a:rPr lang="en-US" sz="1800" kern="1200" dirty="0" err="1"/>
            <a:t>tâm</a:t>
          </a:r>
          <a:r>
            <a:rPr lang="en-US" sz="1800" kern="1200" dirty="0"/>
            <a:t> </a:t>
          </a:r>
          <a:r>
            <a:rPr lang="en-US" sz="1800" kern="1200" dirty="0" err="1"/>
            <a:t>của</a:t>
          </a:r>
          <a:r>
            <a:rPr lang="en-US" sz="1800" kern="1200" dirty="0"/>
            <a:t> </a:t>
          </a:r>
          <a:r>
            <a:rPr lang="en-US" sz="1800" kern="1200" dirty="0" err="1"/>
            <a:t>rủi</a:t>
          </a:r>
          <a:r>
            <a:rPr lang="en-US" sz="1800" kern="1200" dirty="0"/>
            <a:t> </a:t>
          </a:r>
          <a:r>
            <a:rPr lang="en-US" sz="1800" kern="1200" dirty="0" err="1"/>
            <a:t>ro</a:t>
          </a:r>
          <a:r>
            <a:rPr lang="en-US" sz="1800" kern="1200" dirty="0"/>
            <a:t> </a:t>
          </a:r>
          <a:r>
            <a:rPr lang="en-US" sz="1800" kern="1200" dirty="0" err="1"/>
            <a:t>là</a:t>
          </a:r>
          <a:r>
            <a:rPr lang="en-US" sz="1800" kern="1200" dirty="0"/>
            <a:t> </a:t>
          </a:r>
          <a:r>
            <a:rPr lang="en-US" sz="1800" kern="1200" dirty="0" err="1"/>
            <a:t>sự</a:t>
          </a:r>
          <a:r>
            <a:rPr lang="en-US" sz="1800" kern="1200" dirty="0"/>
            <a:t> </a:t>
          </a:r>
          <a:r>
            <a:rPr lang="en-US" sz="1800" kern="1200" dirty="0" err="1"/>
            <a:t>không</a:t>
          </a:r>
          <a:r>
            <a:rPr lang="en-US" sz="1800" kern="1200" dirty="0"/>
            <a:t> </a:t>
          </a:r>
          <a:r>
            <a:rPr lang="en-US" sz="1800" kern="1200" dirty="0" err="1"/>
            <a:t>chắc</a:t>
          </a:r>
          <a:r>
            <a:rPr lang="en-US" sz="1800" kern="1200" dirty="0"/>
            <a:t> </a:t>
          </a:r>
          <a:r>
            <a:rPr lang="en-US" sz="1800" kern="1200" dirty="0" err="1"/>
            <a:t>chắn</a:t>
          </a:r>
          <a:r>
            <a:rPr lang="en-US" sz="1800" kern="1200" dirty="0"/>
            <a:t>, </a:t>
          </a:r>
          <a:r>
            <a:rPr lang="en-US" sz="1800" kern="1200" dirty="0" err="1"/>
            <a:t>khả</a:t>
          </a:r>
          <a:r>
            <a:rPr lang="en-US" sz="1800" kern="1200" dirty="0"/>
            <a:t> </a:t>
          </a:r>
          <a:r>
            <a:rPr lang="en-US" sz="1800" kern="1200" dirty="0" err="1"/>
            <a:t>năng</a:t>
          </a:r>
          <a:r>
            <a:rPr lang="en-US" sz="1800" kern="1200" dirty="0"/>
            <a:t> </a:t>
          </a:r>
          <a:r>
            <a:rPr lang="en-US" sz="1800" kern="1200" dirty="0" err="1"/>
            <a:t>bị</a:t>
          </a:r>
          <a:r>
            <a:rPr lang="en-US" sz="1800" kern="1200" dirty="0"/>
            <a:t> </a:t>
          </a:r>
          <a:r>
            <a:rPr lang="en-US" sz="1800" kern="1200" dirty="0" err="1"/>
            <a:t>mất</a:t>
          </a:r>
          <a:r>
            <a:rPr lang="en-US" sz="1800" kern="1200" dirty="0"/>
            <a:t> </a:t>
          </a:r>
          <a:r>
            <a:rPr lang="en-US" sz="1800" kern="1200" dirty="0" err="1"/>
            <a:t>mát</a:t>
          </a:r>
          <a:r>
            <a:rPr lang="en-US" sz="1800" kern="1200" dirty="0"/>
            <a:t> do </a:t>
          </a:r>
          <a:r>
            <a:rPr lang="en-US" sz="1800" kern="1200" dirty="0" err="1"/>
            <a:t>một</a:t>
          </a:r>
          <a:r>
            <a:rPr lang="en-US" sz="1800" kern="1200" dirty="0"/>
            <a:t> </a:t>
          </a:r>
          <a:r>
            <a:rPr lang="en-US" sz="1800" kern="1200" dirty="0" err="1"/>
            <a:t>sự</a:t>
          </a:r>
          <a:r>
            <a:rPr lang="en-US" sz="1800" kern="1200" dirty="0"/>
            <a:t> </a:t>
          </a:r>
          <a:r>
            <a:rPr lang="en-US" sz="1800" kern="1200" dirty="0" err="1"/>
            <a:t>kiện</a:t>
          </a:r>
          <a:r>
            <a:rPr lang="en-US" sz="1800" kern="1200" dirty="0"/>
            <a:t> </a:t>
          </a:r>
          <a:r>
            <a:rPr lang="en-US" sz="1800" kern="1200" dirty="0" err="1"/>
            <a:t>đe</a:t>
          </a:r>
          <a:r>
            <a:rPr lang="en-US" sz="1800" kern="1200" dirty="0"/>
            <a:t> </a:t>
          </a:r>
          <a:r>
            <a:rPr lang="en-US" sz="1800" kern="1200" dirty="0" err="1"/>
            <a:t>dọa</a:t>
          </a:r>
          <a:r>
            <a:rPr lang="en-US" sz="1800" kern="1200" dirty="0"/>
            <a:t>.</a:t>
          </a:r>
        </a:p>
      </dsp:txBody>
      <dsp:txXfrm>
        <a:off x="35083" y="2277868"/>
        <a:ext cx="7799915" cy="648506"/>
      </dsp:txXfrm>
    </dsp:sp>
    <dsp:sp modelId="{6936003E-7163-48D1-A914-2D9C3E80570A}">
      <dsp:nvSpPr>
        <dsp:cNvPr id="0" name=""/>
        <dsp:cNvSpPr/>
      </dsp:nvSpPr>
      <dsp:spPr>
        <a:xfrm>
          <a:off x="0" y="3013298"/>
          <a:ext cx="7870081"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Kết quả là không chắc chắn, nhưng mối đe dọa là rất thực tế.</a:t>
          </a:r>
        </a:p>
      </dsp:txBody>
      <dsp:txXfrm>
        <a:off x="35083" y="3048381"/>
        <a:ext cx="7799915" cy="648506"/>
      </dsp:txXfrm>
    </dsp:sp>
    <dsp:sp modelId="{E4E09599-B4C3-4F4C-8BC1-714B6F9DC65B}">
      <dsp:nvSpPr>
        <dsp:cNvPr id="0" name=""/>
        <dsp:cNvSpPr/>
      </dsp:nvSpPr>
      <dsp:spPr>
        <a:xfrm>
          <a:off x="0" y="3783810"/>
          <a:ext cx="7870081"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Rủi ro = Tổn thất * Hệ số rủi ro.</a:t>
          </a:r>
        </a:p>
      </dsp:txBody>
      <dsp:txXfrm>
        <a:off x="35083" y="3818893"/>
        <a:ext cx="7799915" cy="6485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6B5CB-4530-40FF-BB42-DA120BAF15CF}">
      <dsp:nvSpPr>
        <dsp:cNvPr id="0" name=""/>
        <dsp:cNvSpPr/>
      </dsp:nvSpPr>
      <dsp:spPr>
        <a:xfrm>
          <a:off x="0" y="609618"/>
          <a:ext cx="4066708" cy="515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 = Rủi ro</a:t>
          </a:r>
        </a:p>
      </dsp:txBody>
      <dsp:txXfrm>
        <a:off x="25188" y="634806"/>
        <a:ext cx="4016332" cy="465594"/>
      </dsp:txXfrm>
    </dsp:sp>
    <dsp:sp modelId="{7900C0E1-C3CB-4322-A048-25477F0B2C66}">
      <dsp:nvSpPr>
        <dsp:cNvPr id="0" name=""/>
        <dsp:cNvSpPr/>
      </dsp:nvSpPr>
      <dsp:spPr>
        <a:xfrm>
          <a:off x="0" y="1186068"/>
          <a:ext cx="4066708" cy="515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 Giá trị tài sản</a:t>
          </a:r>
        </a:p>
      </dsp:txBody>
      <dsp:txXfrm>
        <a:off x="25188" y="1211256"/>
        <a:ext cx="4016332" cy="465594"/>
      </dsp:txXfrm>
    </dsp:sp>
    <dsp:sp modelId="{373699F7-2ACB-4FEB-9E99-D65F420C4FD9}">
      <dsp:nvSpPr>
        <dsp:cNvPr id="0" name=""/>
        <dsp:cNvSpPr/>
      </dsp:nvSpPr>
      <dsp:spPr>
        <a:xfrm>
          <a:off x="0" y="1762518"/>
          <a:ext cx="4066708" cy="515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 = Mối đe dọa được nhận thức </a:t>
          </a:r>
        </a:p>
      </dsp:txBody>
      <dsp:txXfrm>
        <a:off x="25188" y="1787706"/>
        <a:ext cx="4016332" cy="465594"/>
      </dsp:txXfrm>
    </dsp:sp>
    <dsp:sp modelId="{ADC35453-8828-4481-9441-6DB93E023F13}">
      <dsp:nvSpPr>
        <dsp:cNvPr id="0" name=""/>
        <dsp:cNvSpPr/>
      </dsp:nvSpPr>
      <dsp:spPr>
        <a:xfrm>
          <a:off x="0" y="2338969"/>
          <a:ext cx="4066708" cy="515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 = Tính dễ bị tổn thương</a:t>
          </a:r>
        </a:p>
      </dsp:txBody>
      <dsp:txXfrm>
        <a:off x="25188" y="2364157"/>
        <a:ext cx="4016332" cy="46559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BEE70-F29D-40E5-847B-6ECF14A5D708}">
      <dsp:nvSpPr>
        <dsp:cNvPr id="0" name=""/>
        <dsp:cNvSpPr/>
      </dsp:nvSpPr>
      <dsp:spPr>
        <a:xfrm>
          <a:off x="0" y="2003342"/>
          <a:ext cx="8244282" cy="3024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0B60B1-4841-4FBD-9492-10B3A904544F}">
      <dsp:nvSpPr>
        <dsp:cNvPr id="0" name=""/>
        <dsp:cNvSpPr/>
      </dsp:nvSpPr>
      <dsp:spPr>
        <a:xfrm>
          <a:off x="412214" y="1826222"/>
          <a:ext cx="5770997" cy="3542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130" tIns="0" rIns="218130" bIns="0" numCol="1" spcCol="1270" anchor="ctr" anchorCtr="0">
          <a:noAutofit/>
        </a:bodyPr>
        <a:lstStyle/>
        <a:p>
          <a:pPr marL="0" lvl="0" indent="0" algn="l" defTabSz="533400">
            <a:lnSpc>
              <a:spcPct val="90000"/>
            </a:lnSpc>
            <a:spcBef>
              <a:spcPct val="0"/>
            </a:spcBef>
            <a:spcAft>
              <a:spcPct val="35000"/>
            </a:spcAft>
            <a:buNone/>
          </a:pPr>
          <a:r>
            <a:rPr lang="en-US" sz="1200" kern="1200" dirty="0" err="1"/>
            <a:t>Có</a:t>
          </a:r>
          <a:r>
            <a:rPr lang="en-US" sz="1200" kern="1200" dirty="0"/>
            <a:t> </a:t>
          </a:r>
          <a:r>
            <a:rPr lang="en-US" sz="1200" kern="1200" dirty="0" err="1"/>
            <a:t>nhiều</a:t>
          </a:r>
          <a:r>
            <a:rPr lang="en-US" sz="1200" kern="1200" dirty="0"/>
            <a:t> </a:t>
          </a:r>
          <a:r>
            <a:rPr lang="en-US" sz="1200" kern="1200" dirty="0" err="1"/>
            <a:t>loại</a:t>
          </a:r>
          <a:r>
            <a:rPr lang="en-US" sz="1200" kern="1200" dirty="0"/>
            <a:t> </a:t>
          </a:r>
          <a:r>
            <a:rPr lang="en-US" sz="1200" kern="1200" dirty="0" err="1"/>
            <a:t>phân</a:t>
          </a:r>
          <a:r>
            <a:rPr lang="en-US" sz="1200" kern="1200" dirty="0"/>
            <a:t> </a:t>
          </a:r>
          <a:r>
            <a:rPr lang="en-US" sz="1200" kern="1200" dirty="0" err="1"/>
            <a:t>tích</a:t>
          </a:r>
          <a:r>
            <a:rPr lang="en-US" sz="1200" kern="1200" dirty="0"/>
            <a:t> </a:t>
          </a:r>
          <a:r>
            <a:rPr lang="en-US" sz="1200" kern="1200" dirty="0" err="1"/>
            <a:t>rủi</a:t>
          </a:r>
          <a:r>
            <a:rPr lang="en-US" sz="1200" kern="1200" dirty="0"/>
            <a:t> ro.</a:t>
          </a:r>
        </a:p>
      </dsp:txBody>
      <dsp:txXfrm>
        <a:off x="429507" y="1843515"/>
        <a:ext cx="5736411" cy="319654"/>
      </dsp:txXfrm>
    </dsp:sp>
    <dsp:sp modelId="{0BA96840-95CE-483E-B2C7-DA4D5CE6A422}">
      <dsp:nvSpPr>
        <dsp:cNvPr id="0" name=""/>
        <dsp:cNvSpPr/>
      </dsp:nvSpPr>
      <dsp:spPr>
        <a:xfrm>
          <a:off x="0" y="2547662"/>
          <a:ext cx="8244282" cy="1096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9848" tIns="249936" rIns="639848"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dirty="0"/>
            <a:t>CRAMM.</a:t>
          </a:r>
        </a:p>
        <a:p>
          <a:pPr marL="114300" lvl="1" indent="-114300" algn="l" defTabSz="533400">
            <a:lnSpc>
              <a:spcPct val="90000"/>
            </a:lnSpc>
            <a:spcBef>
              <a:spcPct val="0"/>
            </a:spcBef>
            <a:spcAft>
              <a:spcPct val="15000"/>
            </a:spcAft>
            <a:buFontTx/>
            <a:buChar char="-"/>
          </a:pPr>
          <a:r>
            <a:rPr lang="en-US" sz="1200" kern="1200"/>
            <a:t>SARAH.  IS1 and IS3.</a:t>
          </a:r>
        </a:p>
        <a:p>
          <a:pPr marL="114300" lvl="1" indent="-114300" algn="l" defTabSz="533400">
            <a:lnSpc>
              <a:spcPct val="90000"/>
            </a:lnSpc>
            <a:spcBef>
              <a:spcPct val="0"/>
            </a:spcBef>
            <a:spcAft>
              <a:spcPct val="15000"/>
            </a:spcAft>
            <a:buFontTx/>
            <a:buChar char="-"/>
          </a:pPr>
          <a:r>
            <a:rPr lang="en-US" sz="1200" kern="1200" dirty="0"/>
            <a:t>VISART.</a:t>
          </a:r>
        </a:p>
        <a:p>
          <a:pPr marL="114300" lvl="1" indent="-114300" algn="l" defTabSz="533400">
            <a:lnSpc>
              <a:spcPct val="90000"/>
            </a:lnSpc>
            <a:spcBef>
              <a:spcPct val="0"/>
            </a:spcBef>
            <a:spcAft>
              <a:spcPct val="15000"/>
            </a:spcAft>
            <a:buFontTx/>
            <a:buChar char="-"/>
          </a:pPr>
          <a:r>
            <a:rPr lang="en-US" sz="1200" kern="1200" dirty="0"/>
            <a:t>Delphi.</a:t>
          </a:r>
        </a:p>
      </dsp:txBody>
      <dsp:txXfrm>
        <a:off x="0" y="2547662"/>
        <a:ext cx="8244282" cy="1096200"/>
      </dsp:txXfrm>
    </dsp:sp>
    <dsp:sp modelId="{164C02E2-5999-43BD-B6D3-D3BAE669106A}">
      <dsp:nvSpPr>
        <dsp:cNvPr id="0" name=""/>
        <dsp:cNvSpPr/>
      </dsp:nvSpPr>
      <dsp:spPr>
        <a:xfrm>
          <a:off x="412214" y="2370542"/>
          <a:ext cx="5770997" cy="3542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130" tIns="0" rIns="218130" bIns="0" numCol="1" spcCol="1270" anchor="ctr" anchorCtr="0">
          <a:noAutofit/>
        </a:bodyPr>
        <a:lstStyle/>
        <a:p>
          <a:pPr marL="0" lvl="0" indent="0" algn="l" defTabSz="533400">
            <a:lnSpc>
              <a:spcPct val="90000"/>
            </a:lnSpc>
            <a:spcBef>
              <a:spcPct val="0"/>
            </a:spcBef>
            <a:spcAft>
              <a:spcPct val="35000"/>
            </a:spcAft>
            <a:buNone/>
          </a:pPr>
          <a:r>
            <a:rPr lang="en-US" sz="1200" kern="1200" dirty="0" err="1"/>
            <a:t>Các</a:t>
          </a:r>
          <a:r>
            <a:rPr lang="en-US" sz="1200" kern="1200" dirty="0"/>
            <a:t> </a:t>
          </a:r>
          <a:r>
            <a:rPr lang="en-US" sz="1200" kern="1200" dirty="0" err="1"/>
            <a:t>phương</a:t>
          </a:r>
          <a:r>
            <a:rPr lang="en-US" sz="1200" kern="1200" dirty="0"/>
            <a:t> </a:t>
          </a:r>
          <a:r>
            <a:rPr lang="en-US" sz="1200" kern="1200" dirty="0" err="1"/>
            <a:t>pháp</a:t>
          </a:r>
          <a:r>
            <a:rPr lang="en-US" sz="1200" kern="1200" dirty="0"/>
            <a:t> </a:t>
          </a:r>
          <a:r>
            <a:rPr lang="en-US" sz="1200" kern="1200" dirty="0" err="1"/>
            <a:t>và</a:t>
          </a:r>
          <a:r>
            <a:rPr lang="en-US" sz="1200" kern="1200" dirty="0"/>
            <a:t> </a:t>
          </a:r>
          <a:r>
            <a:rPr lang="en-US" sz="1200" kern="1200" dirty="0" err="1"/>
            <a:t>công</a:t>
          </a:r>
          <a:r>
            <a:rPr lang="en-US" sz="1200" kern="1200" dirty="0"/>
            <a:t> </a:t>
          </a:r>
          <a:r>
            <a:rPr lang="en-US" sz="1200" kern="1200" dirty="0" err="1"/>
            <a:t>cụ</a:t>
          </a:r>
          <a:r>
            <a:rPr lang="en-US" sz="1200" kern="1200" dirty="0"/>
            <a:t> </a:t>
          </a:r>
          <a:r>
            <a:rPr lang="en-US" sz="1200" kern="1200" dirty="0" err="1"/>
            <a:t>phân</a:t>
          </a:r>
          <a:r>
            <a:rPr lang="en-US" sz="1200" kern="1200" dirty="0"/>
            <a:t> </a:t>
          </a:r>
          <a:r>
            <a:rPr lang="en-US" sz="1200" kern="1200" dirty="0" err="1"/>
            <a:t>tích</a:t>
          </a:r>
          <a:r>
            <a:rPr lang="en-US" sz="1200" kern="1200" dirty="0"/>
            <a:t> </a:t>
          </a:r>
          <a:r>
            <a:rPr lang="en-US" sz="1200" kern="1200" dirty="0" err="1"/>
            <a:t>rủi</a:t>
          </a:r>
          <a:r>
            <a:rPr lang="en-US" sz="1200" kern="1200" dirty="0"/>
            <a:t> </a:t>
          </a:r>
          <a:r>
            <a:rPr lang="en-US" sz="1200" kern="1200" dirty="0" err="1"/>
            <a:t>ro</a:t>
          </a:r>
          <a:r>
            <a:rPr lang="en-US" sz="1200" kern="1200" dirty="0"/>
            <a:t> </a:t>
          </a:r>
          <a:r>
            <a:rPr lang="en-US" sz="1200" kern="1200" dirty="0" err="1"/>
            <a:t>bảo</a:t>
          </a:r>
          <a:r>
            <a:rPr lang="en-US" sz="1200" kern="1200" dirty="0"/>
            <a:t> </a:t>
          </a:r>
          <a:r>
            <a:rPr lang="en-US" sz="1200" kern="1200" dirty="0" err="1"/>
            <a:t>mật</a:t>
          </a:r>
          <a:r>
            <a:rPr lang="en-US" sz="1200" kern="1200" dirty="0"/>
            <a:t> </a:t>
          </a:r>
          <a:r>
            <a:rPr lang="en-US" sz="1200" kern="1200" dirty="0" err="1"/>
            <a:t>phổ</a:t>
          </a:r>
          <a:r>
            <a:rPr lang="en-US" sz="1200" kern="1200" dirty="0"/>
            <a:t> </a:t>
          </a:r>
          <a:r>
            <a:rPr lang="en-US" sz="1200" kern="1200" dirty="0" err="1"/>
            <a:t>biến</a:t>
          </a:r>
          <a:r>
            <a:rPr lang="en-US" sz="1200" kern="1200" dirty="0"/>
            <a:t> bao </a:t>
          </a:r>
          <a:r>
            <a:rPr lang="en-US" sz="1200" kern="1200" dirty="0" err="1"/>
            <a:t>gồm</a:t>
          </a:r>
          <a:r>
            <a:rPr lang="en-US" sz="1200" kern="1200" dirty="0"/>
            <a:t>:</a:t>
          </a:r>
        </a:p>
      </dsp:txBody>
      <dsp:txXfrm>
        <a:off x="429507" y="2387835"/>
        <a:ext cx="5736411" cy="31965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C22E7-E3A7-40F9-9FE8-05297FF45BE0}">
      <dsp:nvSpPr>
        <dsp:cNvPr id="0" name=""/>
        <dsp:cNvSpPr/>
      </dsp:nvSpPr>
      <dsp:spPr>
        <a:xfrm>
          <a:off x="0" y="0"/>
          <a:ext cx="6753139" cy="534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A3E81-46A1-40C1-9777-A84AAEDE8892}">
      <dsp:nvSpPr>
        <dsp:cNvPr id="0" name=""/>
        <dsp:cNvSpPr/>
      </dsp:nvSpPr>
      <dsp:spPr>
        <a:xfrm>
          <a:off x="161646" y="122922"/>
          <a:ext cx="294189" cy="2939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C093E7B-065F-43E0-B974-8E8C6116CEDF}">
      <dsp:nvSpPr>
        <dsp:cNvPr id="0" name=""/>
        <dsp:cNvSpPr/>
      </dsp:nvSpPr>
      <dsp:spPr>
        <a:xfrm>
          <a:off x="617481" y="2690"/>
          <a:ext cx="6126147" cy="55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21" tIns="58321" rIns="58321" bIns="58321" numCol="1" spcCol="1270" anchor="ctr" anchorCtr="0">
          <a:noAutofit/>
        </a:bodyPr>
        <a:lstStyle/>
        <a:p>
          <a:pPr marL="0" lvl="0" indent="0" algn="l" defTabSz="622300">
            <a:lnSpc>
              <a:spcPct val="100000"/>
            </a:lnSpc>
            <a:spcBef>
              <a:spcPct val="0"/>
            </a:spcBef>
            <a:spcAft>
              <a:spcPct val="35000"/>
            </a:spcAft>
            <a:buNone/>
          </a:pPr>
          <a:r>
            <a:rPr lang="en-US" sz="1400" kern="1200"/>
            <a:t>Cái mà có thể sai lầm? (sự kiện đe dọa)</a:t>
          </a:r>
        </a:p>
      </dsp:txBody>
      <dsp:txXfrm>
        <a:off x="617481" y="2690"/>
        <a:ext cx="6126147" cy="551066"/>
      </dsp:txXfrm>
    </dsp:sp>
    <dsp:sp modelId="{BE35CAA3-8C81-4B4B-9FA8-65E53BCB22DD}">
      <dsp:nvSpPr>
        <dsp:cNvPr id="0" name=""/>
        <dsp:cNvSpPr/>
      </dsp:nvSpPr>
      <dsp:spPr>
        <a:xfrm>
          <a:off x="0" y="691523"/>
          <a:ext cx="6753139" cy="534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B8166-27C7-4F7B-AD1E-B51A623FE8F0}">
      <dsp:nvSpPr>
        <dsp:cNvPr id="0" name=""/>
        <dsp:cNvSpPr/>
      </dsp:nvSpPr>
      <dsp:spPr>
        <a:xfrm>
          <a:off x="161646" y="811756"/>
          <a:ext cx="294189" cy="2939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91079A9-8683-40E1-827B-2391657F2B75}">
      <dsp:nvSpPr>
        <dsp:cNvPr id="0" name=""/>
        <dsp:cNvSpPr/>
      </dsp:nvSpPr>
      <dsp:spPr>
        <a:xfrm>
          <a:off x="617481" y="691523"/>
          <a:ext cx="6126147" cy="55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21" tIns="58321" rIns="58321" bIns="58321" numCol="1" spcCol="1270" anchor="ctr" anchorCtr="0">
          <a:noAutofit/>
        </a:bodyPr>
        <a:lstStyle/>
        <a:p>
          <a:pPr marL="0" lvl="0" indent="0" algn="l" defTabSz="622300">
            <a:lnSpc>
              <a:spcPct val="100000"/>
            </a:lnSpc>
            <a:spcBef>
              <a:spcPct val="0"/>
            </a:spcBef>
            <a:spcAft>
              <a:spcPct val="35000"/>
            </a:spcAft>
            <a:buNone/>
          </a:pPr>
          <a:r>
            <a:rPr lang="en-US" sz="1400" kern="1200" dirty="0" err="1"/>
            <a:t>Nếu</a:t>
          </a:r>
          <a:r>
            <a:rPr lang="en-US" sz="1400" kern="1200" dirty="0"/>
            <a:t> </a:t>
          </a:r>
          <a:r>
            <a:rPr lang="en-US" sz="1400" kern="1200" dirty="0" err="1"/>
            <a:t>nó</a:t>
          </a:r>
          <a:r>
            <a:rPr lang="en-US" sz="1400" kern="1200" dirty="0"/>
            <a:t> </a:t>
          </a:r>
          <a:r>
            <a:rPr lang="en-US" sz="1400" kern="1200" dirty="0" err="1"/>
            <a:t>xảy</a:t>
          </a:r>
          <a:r>
            <a:rPr lang="en-US" sz="1400" kern="1200" dirty="0"/>
            <a:t> </a:t>
          </a:r>
          <a:r>
            <a:rPr lang="en-US" sz="1400" kern="1200" dirty="0" err="1"/>
            <a:t>ra</a:t>
          </a:r>
          <a:r>
            <a:rPr lang="en-US" sz="1400" kern="1200" dirty="0"/>
            <a:t>, </a:t>
          </a:r>
          <a:r>
            <a:rPr lang="en-US" sz="1400" kern="1200" dirty="0" err="1"/>
            <a:t>nó</a:t>
          </a:r>
          <a:r>
            <a:rPr lang="en-US" sz="1400" kern="1200" dirty="0"/>
            <a:t> </a:t>
          </a:r>
          <a:r>
            <a:rPr lang="en-US" sz="1400" kern="1200" dirty="0" err="1"/>
            <a:t>có</a:t>
          </a:r>
          <a:r>
            <a:rPr lang="en-US" sz="1400" kern="1200" dirty="0"/>
            <a:t> </a:t>
          </a:r>
          <a:r>
            <a:rPr lang="en-US" sz="1400" kern="1200" dirty="0" err="1"/>
            <a:t>thể</a:t>
          </a:r>
          <a:r>
            <a:rPr lang="en-US" sz="1400" kern="1200" dirty="0"/>
            <a:t> </a:t>
          </a:r>
          <a:r>
            <a:rPr lang="en-US" sz="1400" kern="1200" dirty="0" err="1"/>
            <a:t>tệ</a:t>
          </a:r>
          <a:r>
            <a:rPr lang="en-US" sz="1400" kern="1200" dirty="0"/>
            <a:t> </a:t>
          </a:r>
          <a:r>
            <a:rPr lang="en-US" sz="1400" kern="1200" dirty="0" err="1"/>
            <a:t>đến</a:t>
          </a:r>
          <a:r>
            <a:rPr lang="en-US" sz="1400" kern="1200" dirty="0"/>
            <a:t> </a:t>
          </a:r>
          <a:r>
            <a:rPr lang="en-US" sz="1400" kern="1200" dirty="0" err="1"/>
            <a:t>mức</a:t>
          </a:r>
          <a:r>
            <a:rPr lang="en-US" sz="1400" kern="1200" dirty="0"/>
            <a:t> </a:t>
          </a:r>
          <a:r>
            <a:rPr lang="en-US" sz="1400" kern="1200" dirty="0" err="1"/>
            <a:t>nào</a:t>
          </a:r>
          <a:r>
            <a:rPr lang="en-US" sz="1400" kern="1200" dirty="0"/>
            <a:t>? (</a:t>
          </a:r>
          <a:r>
            <a:rPr lang="en-US" sz="1400" kern="1200" dirty="0" err="1"/>
            <a:t>giá</a:t>
          </a:r>
          <a:r>
            <a:rPr lang="en-US" sz="1400" kern="1200" dirty="0"/>
            <a:t> </a:t>
          </a:r>
          <a:r>
            <a:rPr lang="en-US" sz="1400" kern="1200" dirty="0" err="1"/>
            <a:t>trị</a:t>
          </a:r>
          <a:r>
            <a:rPr lang="en-US" sz="1400" kern="1200" dirty="0"/>
            <a:t> </a:t>
          </a:r>
          <a:r>
            <a:rPr lang="en-US" sz="1400" kern="1200" dirty="0" err="1"/>
            <a:t>phơi</a:t>
          </a:r>
          <a:r>
            <a:rPr lang="en-US" sz="1400" kern="1200" dirty="0"/>
            <a:t> </a:t>
          </a:r>
          <a:r>
            <a:rPr lang="en-US" sz="1400" kern="1200" dirty="0" err="1"/>
            <a:t>nhiễm</a:t>
          </a:r>
          <a:r>
            <a:rPr lang="en-US" sz="1400" kern="1200" dirty="0"/>
            <a:t> </a:t>
          </a:r>
          <a:r>
            <a:rPr lang="en-US" sz="1400" kern="1200" dirty="0" err="1"/>
            <a:t>tổn</a:t>
          </a:r>
          <a:r>
            <a:rPr lang="en-US" sz="1400" kern="1200" dirty="0"/>
            <a:t> </a:t>
          </a:r>
          <a:r>
            <a:rPr lang="en-US" sz="1400" kern="1200" dirty="0" err="1"/>
            <a:t>thất</a:t>
          </a:r>
          <a:r>
            <a:rPr lang="en-US" sz="1400" kern="1200" dirty="0"/>
            <a:t> </a:t>
          </a:r>
          <a:r>
            <a:rPr lang="en-US" sz="1400" kern="1200" dirty="0" err="1"/>
            <a:t>đơn</a:t>
          </a:r>
          <a:r>
            <a:rPr lang="en-US" sz="1400" kern="1200" dirty="0"/>
            <a:t>)</a:t>
          </a:r>
        </a:p>
      </dsp:txBody>
      <dsp:txXfrm>
        <a:off x="617481" y="691523"/>
        <a:ext cx="6126147" cy="551066"/>
      </dsp:txXfrm>
    </dsp:sp>
    <dsp:sp modelId="{D68F40B8-FA63-4B08-AAA3-B3ED4F125D37}">
      <dsp:nvSpPr>
        <dsp:cNvPr id="0" name=""/>
        <dsp:cNvSpPr/>
      </dsp:nvSpPr>
      <dsp:spPr>
        <a:xfrm>
          <a:off x="0" y="1380356"/>
          <a:ext cx="6753139" cy="534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77913-773C-44B0-9334-89322B7BEBA2}">
      <dsp:nvSpPr>
        <dsp:cNvPr id="0" name=""/>
        <dsp:cNvSpPr/>
      </dsp:nvSpPr>
      <dsp:spPr>
        <a:xfrm>
          <a:off x="161646" y="1500589"/>
          <a:ext cx="294189" cy="2939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23BDDD1-2DD9-4104-BAD1-0DADFCC433D0}">
      <dsp:nvSpPr>
        <dsp:cNvPr id="0" name=""/>
        <dsp:cNvSpPr/>
      </dsp:nvSpPr>
      <dsp:spPr>
        <a:xfrm>
          <a:off x="617481" y="1380356"/>
          <a:ext cx="6126147" cy="55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21" tIns="58321" rIns="58321" bIns="58321" numCol="1" spcCol="1270" anchor="ctr" anchorCtr="0">
          <a:noAutofit/>
        </a:bodyPr>
        <a:lstStyle/>
        <a:p>
          <a:pPr marL="0" lvl="0" indent="0" algn="l" defTabSz="622300">
            <a:lnSpc>
              <a:spcPct val="100000"/>
            </a:lnSpc>
            <a:spcBef>
              <a:spcPct val="0"/>
            </a:spcBef>
            <a:spcAft>
              <a:spcPct val="35000"/>
            </a:spcAft>
            <a:buNone/>
          </a:pPr>
          <a:r>
            <a:rPr lang="en-US" sz="1400" kern="1200"/>
            <a:t>Nó có thể xảy ra thường xuyên như thế nào? (Tính thường xuyên)</a:t>
          </a:r>
        </a:p>
      </dsp:txBody>
      <dsp:txXfrm>
        <a:off x="617481" y="1380356"/>
        <a:ext cx="6126147" cy="551066"/>
      </dsp:txXfrm>
    </dsp:sp>
    <dsp:sp modelId="{8B691BD4-BB61-48C7-896C-C570EE3508AE}">
      <dsp:nvSpPr>
        <dsp:cNvPr id="0" name=""/>
        <dsp:cNvSpPr/>
      </dsp:nvSpPr>
      <dsp:spPr>
        <a:xfrm>
          <a:off x="0" y="2069189"/>
          <a:ext cx="6753139" cy="534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9CB9A-960C-4584-A109-EB0BE56FC27B}">
      <dsp:nvSpPr>
        <dsp:cNvPr id="0" name=""/>
        <dsp:cNvSpPr/>
      </dsp:nvSpPr>
      <dsp:spPr>
        <a:xfrm>
          <a:off x="161646" y="2189422"/>
          <a:ext cx="294189" cy="2939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341BB10-CCEB-416C-BF17-6E4A3BEFCFD7}">
      <dsp:nvSpPr>
        <dsp:cNvPr id="0" name=""/>
        <dsp:cNvSpPr/>
      </dsp:nvSpPr>
      <dsp:spPr>
        <a:xfrm>
          <a:off x="617481" y="2069189"/>
          <a:ext cx="6126147" cy="55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21" tIns="58321" rIns="58321" bIns="58321" numCol="1" spcCol="1270" anchor="ctr" anchorCtr="0">
          <a:noAutofit/>
        </a:bodyPr>
        <a:lstStyle/>
        <a:p>
          <a:pPr marL="0" lvl="0" indent="0" algn="l" defTabSz="622300">
            <a:lnSpc>
              <a:spcPct val="100000"/>
            </a:lnSpc>
            <a:spcBef>
              <a:spcPct val="0"/>
            </a:spcBef>
            <a:spcAft>
              <a:spcPct val="35000"/>
            </a:spcAft>
            <a:buNone/>
          </a:pPr>
          <a:r>
            <a:rPr lang="en-US" sz="1400" kern="1200" dirty="0" err="1"/>
            <a:t>Câu</a:t>
          </a:r>
          <a:r>
            <a:rPr lang="en-US" sz="1400" kern="1200" dirty="0"/>
            <a:t> </a:t>
          </a:r>
          <a:r>
            <a:rPr lang="en-US" sz="1400" kern="1200" dirty="0" err="1"/>
            <a:t>trả</a:t>
          </a:r>
          <a:r>
            <a:rPr lang="en-US" sz="1400" kern="1200" dirty="0"/>
            <a:t> </a:t>
          </a:r>
          <a:r>
            <a:rPr lang="en-US" sz="1400" kern="1200" dirty="0" err="1"/>
            <a:t>lời</a:t>
          </a:r>
          <a:r>
            <a:rPr lang="en-US" sz="1400" kern="1200" dirty="0"/>
            <a:t> </a:t>
          </a:r>
          <a:r>
            <a:rPr lang="en-US" sz="1400" kern="1200" dirty="0" err="1"/>
            <a:t>cho</a:t>
          </a:r>
          <a:r>
            <a:rPr lang="en-US" sz="1400" kern="1200" dirty="0"/>
            <a:t> </a:t>
          </a:r>
          <a:r>
            <a:rPr lang="en-US" sz="1400" kern="1200" dirty="0" err="1"/>
            <a:t>ba</a:t>
          </a:r>
          <a:r>
            <a:rPr lang="en-US" sz="1400" kern="1200" dirty="0"/>
            <a:t> </a:t>
          </a:r>
          <a:r>
            <a:rPr lang="en-US" sz="1400" kern="1200" dirty="0" err="1"/>
            <a:t>câu</a:t>
          </a:r>
          <a:r>
            <a:rPr lang="en-US" sz="1400" kern="1200" dirty="0"/>
            <a:t> </a:t>
          </a:r>
          <a:r>
            <a:rPr lang="en-US" sz="1400" kern="1200" dirty="0" err="1"/>
            <a:t>hỏi</a:t>
          </a:r>
          <a:r>
            <a:rPr lang="en-US" sz="1400" kern="1200" dirty="0"/>
            <a:t> </a:t>
          </a:r>
          <a:r>
            <a:rPr lang="en-US" sz="1400" kern="1200" dirty="0" err="1"/>
            <a:t>đầu</a:t>
          </a:r>
          <a:r>
            <a:rPr lang="en-US" sz="1400" kern="1200" dirty="0"/>
            <a:t> </a:t>
          </a:r>
          <a:r>
            <a:rPr lang="en-US" sz="1400" kern="1200" dirty="0" err="1"/>
            <a:t>tiên</a:t>
          </a:r>
          <a:r>
            <a:rPr lang="en-US" sz="1400" kern="1200" dirty="0"/>
            <a:t> </a:t>
          </a:r>
          <a:r>
            <a:rPr lang="en-US" sz="1400" kern="1200" dirty="0" err="1"/>
            <a:t>chắc</a:t>
          </a:r>
          <a:r>
            <a:rPr lang="en-US" sz="1400" kern="1200" dirty="0"/>
            <a:t> </a:t>
          </a:r>
          <a:r>
            <a:rPr lang="en-US" sz="1400" kern="1200" dirty="0" err="1"/>
            <a:t>chắn</a:t>
          </a:r>
          <a:r>
            <a:rPr lang="en-US" sz="1400" kern="1200" dirty="0"/>
            <a:t> </a:t>
          </a:r>
          <a:r>
            <a:rPr lang="en-US" sz="1400" kern="1200" dirty="0" err="1"/>
            <a:t>đến</a:t>
          </a:r>
          <a:r>
            <a:rPr lang="en-US" sz="1400" kern="1200" dirty="0"/>
            <a:t> </a:t>
          </a:r>
          <a:r>
            <a:rPr lang="en-US" sz="1400" kern="1200" dirty="0" err="1"/>
            <a:t>mức</a:t>
          </a:r>
          <a:r>
            <a:rPr lang="en-US" sz="1400" kern="1200" dirty="0"/>
            <a:t> </a:t>
          </a:r>
          <a:r>
            <a:rPr lang="en-US" sz="1400" kern="1200" dirty="0" err="1"/>
            <a:t>nào</a:t>
          </a:r>
          <a:r>
            <a:rPr lang="en-US" sz="1400" kern="1200" dirty="0"/>
            <a:t>? (</a:t>
          </a:r>
          <a:r>
            <a:rPr lang="en-US" sz="1400" kern="1200" dirty="0" err="1"/>
            <a:t>tính</a:t>
          </a:r>
          <a:r>
            <a:rPr lang="en-US" sz="1400" kern="1200" dirty="0"/>
            <a:t> </a:t>
          </a:r>
          <a:r>
            <a:rPr lang="en-US" sz="1400" kern="1200" dirty="0" err="1"/>
            <a:t>không</a:t>
          </a:r>
          <a:r>
            <a:rPr lang="en-US" sz="1400" kern="1200" dirty="0"/>
            <a:t> </a:t>
          </a:r>
          <a:r>
            <a:rPr lang="en-US" sz="1400" kern="1200" dirty="0" err="1"/>
            <a:t>chắc</a:t>
          </a:r>
          <a:r>
            <a:rPr lang="en-US" sz="1400" kern="1200" dirty="0"/>
            <a:t> </a:t>
          </a:r>
          <a:r>
            <a:rPr lang="en-US" sz="1400" kern="1200" dirty="0" err="1"/>
            <a:t>chắn</a:t>
          </a:r>
          <a:r>
            <a:rPr lang="en-US" sz="1400" kern="1200" dirty="0"/>
            <a:t>)</a:t>
          </a:r>
        </a:p>
      </dsp:txBody>
      <dsp:txXfrm>
        <a:off x="617481" y="2069189"/>
        <a:ext cx="6126147" cy="551066"/>
      </dsp:txXfrm>
    </dsp:sp>
    <dsp:sp modelId="{204F8662-269B-43BE-B451-70F01B6FAE73}">
      <dsp:nvSpPr>
        <dsp:cNvPr id="0" name=""/>
        <dsp:cNvSpPr/>
      </dsp:nvSpPr>
      <dsp:spPr>
        <a:xfrm>
          <a:off x="0" y="2758022"/>
          <a:ext cx="6753139" cy="534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96E9B-13D5-4CA6-BFA6-358EC853BCA4}">
      <dsp:nvSpPr>
        <dsp:cNvPr id="0" name=""/>
        <dsp:cNvSpPr/>
      </dsp:nvSpPr>
      <dsp:spPr>
        <a:xfrm>
          <a:off x="161646" y="2878255"/>
          <a:ext cx="294189" cy="2939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C9FC707-9611-46EA-82F4-FA61B5B4599D}">
      <dsp:nvSpPr>
        <dsp:cNvPr id="0" name=""/>
        <dsp:cNvSpPr/>
      </dsp:nvSpPr>
      <dsp:spPr>
        <a:xfrm>
          <a:off x="617481" y="2758022"/>
          <a:ext cx="6126147" cy="55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21" tIns="58321" rIns="58321" bIns="58321" numCol="1" spcCol="1270" anchor="ctr" anchorCtr="0">
          <a:noAutofit/>
        </a:bodyPr>
        <a:lstStyle/>
        <a:p>
          <a:pPr marL="0" lvl="0" indent="0" algn="l" defTabSz="622300">
            <a:lnSpc>
              <a:spcPct val="100000"/>
            </a:lnSpc>
            <a:spcBef>
              <a:spcPct val="0"/>
            </a:spcBef>
            <a:spcAft>
              <a:spcPct val="35000"/>
            </a:spcAft>
            <a:buNone/>
          </a:pPr>
          <a:r>
            <a:rPr lang="en-US" sz="1400" kern="1200"/>
            <a:t>Có thể làm gì để loại bỏ, giảm thiểu hoặc chuyển giao rủi ro? (các biện pháp bảo vệ và kiểm soát)</a:t>
          </a:r>
        </a:p>
      </dsp:txBody>
      <dsp:txXfrm>
        <a:off x="617481" y="2758022"/>
        <a:ext cx="6126147" cy="551066"/>
      </dsp:txXfrm>
    </dsp:sp>
    <dsp:sp modelId="{DE2A3E7E-5AA2-4839-B613-1BB2CAFA5761}">
      <dsp:nvSpPr>
        <dsp:cNvPr id="0" name=""/>
        <dsp:cNvSpPr/>
      </dsp:nvSpPr>
      <dsp:spPr>
        <a:xfrm>
          <a:off x="0" y="3446856"/>
          <a:ext cx="6753139" cy="534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979FC-64DC-49D9-9E92-219435BEF8E1}">
      <dsp:nvSpPr>
        <dsp:cNvPr id="0" name=""/>
        <dsp:cNvSpPr/>
      </dsp:nvSpPr>
      <dsp:spPr>
        <a:xfrm>
          <a:off x="161646" y="3567088"/>
          <a:ext cx="294189" cy="2939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5A75F84-B349-4BDD-9968-8319EE02BC2F}">
      <dsp:nvSpPr>
        <dsp:cNvPr id="0" name=""/>
        <dsp:cNvSpPr/>
      </dsp:nvSpPr>
      <dsp:spPr>
        <a:xfrm>
          <a:off x="617481" y="3446856"/>
          <a:ext cx="6126147" cy="55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21" tIns="58321" rIns="58321" bIns="58321" numCol="1" spcCol="1270" anchor="ctr" anchorCtr="0">
          <a:noAutofit/>
        </a:bodyPr>
        <a:lstStyle/>
        <a:p>
          <a:pPr marL="0" lvl="0" indent="0" algn="l" defTabSz="622300">
            <a:lnSpc>
              <a:spcPct val="100000"/>
            </a:lnSpc>
            <a:spcBef>
              <a:spcPct val="0"/>
            </a:spcBef>
            <a:spcAft>
              <a:spcPct val="35000"/>
            </a:spcAft>
            <a:buNone/>
          </a:pPr>
          <a:r>
            <a:rPr lang="en-US" sz="1400" kern="1200"/>
            <a:t>Nó có giá bao nhiêu? (chi phí bảo vệ và kiểm soát)</a:t>
          </a:r>
        </a:p>
      </dsp:txBody>
      <dsp:txXfrm>
        <a:off x="617481" y="3446856"/>
        <a:ext cx="6126147" cy="551066"/>
      </dsp:txXfrm>
    </dsp:sp>
    <dsp:sp modelId="{86ABAB70-EB36-40C3-960D-6F0CD2C72DEC}">
      <dsp:nvSpPr>
        <dsp:cNvPr id="0" name=""/>
        <dsp:cNvSpPr/>
      </dsp:nvSpPr>
      <dsp:spPr>
        <a:xfrm>
          <a:off x="0" y="4135689"/>
          <a:ext cx="6753139" cy="534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A1E14-E157-4BD6-B26C-5B4AA6B75699}">
      <dsp:nvSpPr>
        <dsp:cNvPr id="0" name=""/>
        <dsp:cNvSpPr/>
      </dsp:nvSpPr>
      <dsp:spPr>
        <a:xfrm>
          <a:off x="161646" y="4255922"/>
          <a:ext cx="294189" cy="2939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E6FE695-59E5-4425-8151-49F52C2C21CD}">
      <dsp:nvSpPr>
        <dsp:cNvPr id="0" name=""/>
        <dsp:cNvSpPr/>
      </dsp:nvSpPr>
      <dsp:spPr>
        <a:xfrm>
          <a:off x="617481" y="4135689"/>
          <a:ext cx="6126147" cy="55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21" tIns="58321" rIns="58321" bIns="58321" numCol="1" spcCol="1270" anchor="ctr" anchorCtr="0">
          <a:noAutofit/>
        </a:bodyPr>
        <a:lstStyle/>
        <a:p>
          <a:pPr marL="0" lvl="0" indent="0" algn="l" defTabSz="622300">
            <a:lnSpc>
              <a:spcPct val="100000"/>
            </a:lnSpc>
            <a:spcBef>
              <a:spcPct val="0"/>
            </a:spcBef>
            <a:spcAft>
              <a:spcPct val="35000"/>
            </a:spcAft>
            <a:buNone/>
          </a:pPr>
          <a:r>
            <a:rPr lang="en-US" sz="1400" kern="1200" dirty="0" err="1"/>
            <a:t>Làm</a:t>
          </a:r>
          <a:r>
            <a:rPr lang="en-US" sz="1400" kern="1200" dirty="0"/>
            <a:t> </a:t>
          </a:r>
          <a:r>
            <a:rPr lang="en-US" sz="1400" kern="1200" dirty="0" err="1"/>
            <a:t>thế</a:t>
          </a:r>
          <a:r>
            <a:rPr lang="en-US" sz="1400" kern="1200" dirty="0"/>
            <a:t> </a:t>
          </a:r>
          <a:r>
            <a:rPr lang="en-US" sz="1400" kern="1200" dirty="0" err="1"/>
            <a:t>nào</a:t>
          </a:r>
          <a:r>
            <a:rPr lang="en-US" sz="1400" kern="1200" dirty="0"/>
            <a:t> </a:t>
          </a:r>
          <a:r>
            <a:rPr lang="en-US" sz="1400" kern="1200" dirty="0" err="1"/>
            <a:t>là</a:t>
          </a:r>
          <a:r>
            <a:rPr lang="en-US" sz="1400" kern="1200" dirty="0"/>
            <a:t> </a:t>
          </a:r>
          <a:r>
            <a:rPr lang="en-US" sz="1400" kern="1200" dirty="0" err="1"/>
            <a:t>nó</a:t>
          </a:r>
          <a:r>
            <a:rPr lang="en-US" sz="1400" kern="1200" dirty="0"/>
            <a:t> </a:t>
          </a:r>
          <a:r>
            <a:rPr lang="en-US" sz="1400" kern="1200" dirty="0" err="1"/>
            <a:t>hiệu</a:t>
          </a:r>
          <a:r>
            <a:rPr lang="en-US" sz="1400" kern="1200" dirty="0"/>
            <a:t> </a:t>
          </a:r>
          <a:r>
            <a:rPr lang="en-US" sz="1400" kern="1200" dirty="0" err="1"/>
            <a:t>quả</a:t>
          </a:r>
          <a:r>
            <a:rPr lang="en-US" sz="1400" kern="1200" dirty="0"/>
            <a:t>? (</a:t>
          </a:r>
          <a:r>
            <a:rPr lang="en-US" sz="1400" kern="1200" dirty="0" err="1"/>
            <a:t>phân</a:t>
          </a:r>
          <a:r>
            <a:rPr lang="en-US" sz="1400" kern="1200" dirty="0"/>
            <a:t> </a:t>
          </a:r>
          <a:r>
            <a:rPr lang="en-US" sz="1400" kern="1200" dirty="0" err="1"/>
            <a:t>tích</a:t>
          </a:r>
          <a:r>
            <a:rPr lang="en-US" sz="1400" kern="1200" dirty="0"/>
            <a:t> chi </a:t>
          </a:r>
          <a:r>
            <a:rPr lang="en-US" sz="1400" kern="1200" dirty="0" err="1"/>
            <a:t>phí</a:t>
          </a:r>
          <a:r>
            <a:rPr lang="en-US" sz="1400" kern="1200" dirty="0"/>
            <a:t>/</a:t>
          </a:r>
          <a:r>
            <a:rPr lang="en-US" sz="1400" kern="1200" dirty="0" err="1"/>
            <a:t>lợi</a:t>
          </a:r>
          <a:r>
            <a:rPr lang="en-US" sz="1400" kern="1200" dirty="0"/>
            <a:t> </a:t>
          </a:r>
          <a:r>
            <a:rPr lang="en-US" sz="1400" kern="1200" dirty="0" err="1"/>
            <a:t>ích</a:t>
          </a:r>
          <a:r>
            <a:rPr lang="en-US" sz="1400" kern="1200" dirty="0"/>
            <a:t> </a:t>
          </a:r>
          <a:r>
            <a:rPr lang="en-US" sz="1400" kern="1200" dirty="0" err="1"/>
            <a:t>hoặc</a:t>
          </a:r>
          <a:r>
            <a:rPr lang="en-US" sz="1400" kern="1200" dirty="0"/>
            <a:t> </a:t>
          </a:r>
          <a:r>
            <a:rPr lang="en-US" sz="1400" kern="1200" dirty="0" err="1"/>
            <a:t>lợi</a:t>
          </a:r>
          <a:r>
            <a:rPr lang="en-US" sz="1400" kern="1200" dirty="0"/>
            <a:t> </a:t>
          </a:r>
          <a:r>
            <a:rPr lang="en-US" sz="1400" kern="1200" dirty="0" err="1"/>
            <a:t>tức</a:t>
          </a:r>
          <a:r>
            <a:rPr lang="en-US" sz="1400" kern="1200" dirty="0"/>
            <a:t> </a:t>
          </a:r>
          <a:r>
            <a:rPr lang="en-US" sz="1400" kern="1200" dirty="0" err="1"/>
            <a:t>đầu</a:t>
          </a:r>
          <a:r>
            <a:rPr lang="en-US" sz="1400" kern="1200" dirty="0"/>
            <a:t> </a:t>
          </a:r>
          <a:r>
            <a:rPr lang="en-US" sz="1400" kern="1200" dirty="0" err="1"/>
            <a:t>tư</a:t>
          </a:r>
          <a:r>
            <a:rPr lang="en-US" sz="1400" kern="1200" dirty="0"/>
            <a:t> [ROI])</a:t>
          </a:r>
        </a:p>
      </dsp:txBody>
      <dsp:txXfrm>
        <a:off x="617481" y="4135689"/>
        <a:ext cx="6126147" cy="551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87ADB-F415-47EF-9FC2-C0ADD7CDDB37}">
      <dsp:nvSpPr>
        <dsp:cNvPr id="0" name=""/>
        <dsp:cNvSpPr/>
      </dsp:nvSpPr>
      <dsp:spPr>
        <a:xfrm>
          <a:off x="0" y="64173"/>
          <a:ext cx="5323114" cy="11578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Tài sản của bạn</a:t>
          </a:r>
        </a:p>
      </dsp:txBody>
      <dsp:txXfrm>
        <a:off x="56522" y="120695"/>
        <a:ext cx="5210070" cy="1044817"/>
      </dsp:txXfrm>
    </dsp:sp>
    <dsp:sp modelId="{A53A93C4-F8A3-4014-942C-DB3AF4F17148}">
      <dsp:nvSpPr>
        <dsp:cNvPr id="0" name=""/>
        <dsp:cNvSpPr/>
      </dsp:nvSpPr>
      <dsp:spPr>
        <a:xfrm>
          <a:off x="0" y="1305554"/>
          <a:ext cx="5323114" cy="11578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Cơ sở hạ tầng mạng của bạn</a:t>
          </a:r>
        </a:p>
      </dsp:txBody>
      <dsp:txXfrm>
        <a:off x="56522" y="1362076"/>
        <a:ext cx="5210070" cy="1044817"/>
      </dsp:txXfrm>
    </dsp:sp>
    <dsp:sp modelId="{E32AD91D-1381-4FA2-8E78-E25780D6B465}">
      <dsp:nvSpPr>
        <dsp:cNvPr id="0" name=""/>
        <dsp:cNvSpPr/>
      </dsp:nvSpPr>
      <dsp:spPr>
        <a:xfrm>
          <a:off x="0" y="2546935"/>
          <a:ext cx="5323114" cy="11578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Tính khả dụng của mạng của bạn</a:t>
          </a:r>
        </a:p>
      </dsp:txBody>
      <dsp:txXfrm>
        <a:off x="56522" y="2603457"/>
        <a:ext cx="5210070" cy="1044817"/>
      </dsp:txXfrm>
    </dsp:sp>
    <dsp:sp modelId="{91B9E22C-1BD9-44A4-8CFC-5643FC27077E}">
      <dsp:nvSpPr>
        <dsp:cNvPr id="0" name=""/>
        <dsp:cNvSpPr/>
      </dsp:nvSpPr>
      <dsp:spPr>
        <a:xfrm>
          <a:off x="0" y="3788316"/>
          <a:ext cx="5323114" cy="11578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Dữ liệu cá nhân bí mật</a:t>
          </a:r>
        </a:p>
      </dsp:txBody>
      <dsp:txXfrm>
        <a:off x="56522" y="3844838"/>
        <a:ext cx="5210070" cy="10448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7B315-9CD6-422B-8E9F-891C1274E37C}">
      <dsp:nvSpPr>
        <dsp:cNvPr id="0" name=""/>
        <dsp:cNvSpPr/>
      </dsp:nvSpPr>
      <dsp:spPr>
        <a:xfrm>
          <a:off x="4773" y="1935098"/>
          <a:ext cx="2881544" cy="72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Bước</a:t>
          </a:r>
          <a:r>
            <a:rPr lang="en-US" sz="1600" kern="1200" dirty="0"/>
            <a:t> 1: </a:t>
          </a:r>
          <a:r>
            <a:rPr lang="en-US" sz="1600" kern="1200" dirty="0" err="1"/>
            <a:t>Khoảng</a:t>
          </a:r>
          <a:r>
            <a:rPr lang="en-US" sz="1600" kern="1200" dirty="0"/>
            <a:t> </a:t>
          </a:r>
          <a:r>
            <a:rPr lang="en-US" sz="1600" kern="1200" dirty="0" err="1"/>
            <a:t>không</a:t>
          </a:r>
          <a:r>
            <a:rPr lang="en-US" sz="1600" kern="1200" dirty="0"/>
            <a:t> </a:t>
          </a:r>
          <a:r>
            <a:rPr lang="en-US" sz="1600" kern="1200" dirty="0" err="1"/>
            <a:t>quảng</a:t>
          </a:r>
          <a:r>
            <a:rPr lang="en-US" sz="1600" kern="1200" dirty="0"/>
            <a:t> </a:t>
          </a:r>
          <a:r>
            <a:rPr lang="en-US" sz="1600" kern="1200" dirty="0" err="1"/>
            <a:t>cáo</a:t>
          </a:r>
          <a:r>
            <a:rPr lang="en-US" sz="1600" kern="1200" dirty="0"/>
            <a:t>, </a:t>
          </a:r>
          <a:r>
            <a:rPr lang="en-US" sz="1600" kern="1200" dirty="0" err="1"/>
            <a:t>Định</a:t>
          </a:r>
          <a:r>
            <a:rPr lang="en-US" sz="1600" kern="1200" dirty="0"/>
            <a:t> </a:t>
          </a:r>
          <a:r>
            <a:rPr lang="en-US" sz="1600" kern="1200" dirty="0" err="1"/>
            <a:t>nghĩa</a:t>
          </a:r>
          <a:r>
            <a:rPr lang="en-US" sz="1600" kern="1200" dirty="0"/>
            <a:t> </a:t>
          </a:r>
          <a:r>
            <a:rPr lang="en-US" sz="1600" kern="1200" dirty="0" err="1"/>
            <a:t>và</a:t>
          </a:r>
          <a:r>
            <a:rPr lang="en-US" sz="1600" kern="1200" dirty="0"/>
            <a:t> </a:t>
          </a:r>
          <a:r>
            <a:rPr lang="en-US" sz="1600" kern="1200" dirty="0" err="1"/>
            <a:t>Yêu</a:t>
          </a:r>
          <a:r>
            <a:rPr lang="en-US" sz="1600" kern="1200" dirty="0"/>
            <a:t> </a:t>
          </a:r>
          <a:r>
            <a:rPr lang="en-US" sz="1600" kern="1200" dirty="0" err="1"/>
            <a:t>cầu</a:t>
          </a:r>
          <a:endParaRPr lang="en-US" sz="1600" kern="1200" dirty="0"/>
        </a:p>
      </dsp:txBody>
      <dsp:txXfrm>
        <a:off x="25872" y="1956197"/>
        <a:ext cx="2839346" cy="678188"/>
      </dsp:txXfrm>
    </dsp:sp>
    <dsp:sp modelId="{82B079C1-9361-45FC-81A0-F147C1B6D6B0}">
      <dsp:nvSpPr>
        <dsp:cNvPr id="0" name=""/>
        <dsp:cNvSpPr/>
      </dsp:nvSpPr>
      <dsp:spPr>
        <a:xfrm rot="5400000">
          <a:off x="1382511" y="2718518"/>
          <a:ext cx="126067" cy="12606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317404-B45F-4E83-AAB9-5A6DA78DFC70}">
      <dsp:nvSpPr>
        <dsp:cNvPr id="0" name=""/>
        <dsp:cNvSpPr/>
      </dsp:nvSpPr>
      <dsp:spPr>
        <a:xfrm>
          <a:off x="4773" y="2907619"/>
          <a:ext cx="2881544" cy="72038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Giai </a:t>
          </a:r>
          <a:r>
            <a:rPr lang="en-US" sz="1400" kern="1200" dirty="0" err="1"/>
            <a:t>đoạn</a:t>
          </a:r>
          <a:r>
            <a:rPr lang="en-US" sz="1400" kern="1200" dirty="0"/>
            <a:t> 1: </a:t>
          </a:r>
          <a:r>
            <a:rPr lang="en-US" sz="1400" kern="1200" dirty="0" err="1"/>
            <a:t>Xác</a:t>
          </a:r>
          <a:r>
            <a:rPr lang="en-US" sz="1400" kern="1200" dirty="0"/>
            <a:t> </a:t>
          </a:r>
          <a:r>
            <a:rPr lang="en-US" sz="1400" kern="1200" dirty="0" err="1"/>
            <a:t>định</a:t>
          </a:r>
          <a:r>
            <a:rPr lang="en-US" sz="1400" kern="1200" dirty="0"/>
            <a:t> </a:t>
          </a:r>
          <a:r>
            <a:rPr lang="en-US" sz="1400" kern="1200" dirty="0" err="1"/>
            <a:t>các</a:t>
          </a:r>
          <a:r>
            <a:rPr lang="en-US" sz="1400" kern="1200" dirty="0"/>
            <a:t> </a:t>
          </a:r>
          <a:r>
            <a:rPr lang="en-US" sz="1400" kern="1200" dirty="0" err="1"/>
            <a:t>quy</a:t>
          </a:r>
          <a:r>
            <a:rPr lang="en-US" sz="1400" kern="1200" dirty="0"/>
            <a:t> </a:t>
          </a:r>
          <a:r>
            <a:rPr lang="en-US" sz="1400" kern="1200" dirty="0" err="1"/>
            <a:t>trình</a:t>
          </a:r>
          <a:r>
            <a:rPr lang="en-US" sz="1400" kern="1200" dirty="0"/>
            <a:t> </a:t>
          </a:r>
          <a:r>
            <a:rPr lang="en-US" sz="1400" kern="1200" dirty="0" err="1"/>
            <a:t>kinh</a:t>
          </a:r>
          <a:r>
            <a:rPr lang="en-US" sz="1400" kern="1200" dirty="0"/>
            <a:t> </a:t>
          </a:r>
          <a:r>
            <a:rPr lang="en-US" sz="1400" kern="1200" dirty="0" err="1"/>
            <a:t>doanh</a:t>
          </a:r>
          <a:r>
            <a:rPr lang="en-US" sz="1400" kern="1200" dirty="0"/>
            <a:t> </a:t>
          </a:r>
          <a:r>
            <a:rPr lang="en-US" sz="1400" kern="1200" dirty="0" err="1"/>
            <a:t>quan</a:t>
          </a:r>
          <a:r>
            <a:rPr lang="en-US" sz="1400" kern="1200" dirty="0"/>
            <a:t> </a:t>
          </a:r>
          <a:r>
            <a:rPr lang="en-US" sz="1400" kern="1200" dirty="0" err="1"/>
            <a:t>trọng</a:t>
          </a:r>
          <a:r>
            <a:rPr lang="en-US" sz="1400" kern="1200" dirty="0"/>
            <a:t>.</a:t>
          </a:r>
        </a:p>
      </dsp:txBody>
      <dsp:txXfrm>
        <a:off x="25872" y="2928718"/>
        <a:ext cx="2839346" cy="678188"/>
      </dsp:txXfrm>
    </dsp:sp>
    <dsp:sp modelId="{6E19E7E1-0B7C-47CB-A44F-1D6C9630F41A}">
      <dsp:nvSpPr>
        <dsp:cNvPr id="0" name=""/>
        <dsp:cNvSpPr/>
      </dsp:nvSpPr>
      <dsp:spPr>
        <a:xfrm rot="5400000">
          <a:off x="1382511" y="3691039"/>
          <a:ext cx="126067" cy="12606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194F69-9BD6-40D0-B445-71493663A52A}">
      <dsp:nvSpPr>
        <dsp:cNvPr id="0" name=""/>
        <dsp:cNvSpPr/>
      </dsp:nvSpPr>
      <dsp:spPr>
        <a:xfrm>
          <a:off x="4773" y="3880141"/>
          <a:ext cx="2881544" cy="72038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Giai đoạn 2: Tạo danh sách tài sản được sử dụng bởi các quy trình quan trọng đó.</a:t>
          </a:r>
        </a:p>
      </dsp:txBody>
      <dsp:txXfrm>
        <a:off x="25872" y="3901240"/>
        <a:ext cx="2839346" cy="678188"/>
      </dsp:txXfrm>
    </dsp:sp>
    <dsp:sp modelId="{C55BC2A5-CDE5-4003-9DE5-A7D48FED91A6}">
      <dsp:nvSpPr>
        <dsp:cNvPr id="0" name=""/>
        <dsp:cNvSpPr/>
      </dsp:nvSpPr>
      <dsp:spPr>
        <a:xfrm rot="5400000">
          <a:off x="1382511" y="4663561"/>
          <a:ext cx="126067" cy="12606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C203DF-BEC4-41F4-A445-D1D39DDE2733}">
      <dsp:nvSpPr>
        <dsp:cNvPr id="0" name=""/>
        <dsp:cNvSpPr/>
      </dsp:nvSpPr>
      <dsp:spPr>
        <a:xfrm>
          <a:off x="4773" y="4852662"/>
          <a:ext cx="2881544" cy="72038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Giai đoạn 3: Đặt giá trị cho tài sản hoặc bằng cách nào đó định lượng tầm quan trọng của chúng.</a:t>
          </a:r>
        </a:p>
      </dsp:txBody>
      <dsp:txXfrm>
        <a:off x="25872" y="4873761"/>
        <a:ext cx="2839346" cy="678188"/>
      </dsp:txXfrm>
    </dsp:sp>
    <dsp:sp modelId="{C59E42C5-B0AF-4F9C-9F4A-4BC54024530B}">
      <dsp:nvSpPr>
        <dsp:cNvPr id="0" name=""/>
        <dsp:cNvSpPr/>
      </dsp:nvSpPr>
      <dsp:spPr>
        <a:xfrm>
          <a:off x="3289734" y="1935098"/>
          <a:ext cx="2881544" cy="72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Bước 2: Đánh giá tính dễ bị tổn thương và mối đe dọa</a:t>
          </a:r>
        </a:p>
      </dsp:txBody>
      <dsp:txXfrm>
        <a:off x="3310833" y="1956197"/>
        <a:ext cx="2839346" cy="678188"/>
      </dsp:txXfrm>
    </dsp:sp>
    <dsp:sp modelId="{98433EC9-0A86-4671-A7CE-A5ADBBC21377}">
      <dsp:nvSpPr>
        <dsp:cNvPr id="0" name=""/>
        <dsp:cNvSpPr/>
      </dsp:nvSpPr>
      <dsp:spPr>
        <a:xfrm rot="5400000">
          <a:off x="4667472" y="2718518"/>
          <a:ext cx="126067" cy="12606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4E87D1-673C-4B35-BAC3-720AE5C965E2}">
      <dsp:nvSpPr>
        <dsp:cNvPr id="0" name=""/>
        <dsp:cNvSpPr/>
      </dsp:nvSpPr>
      <dsp:spPr>
        <a:xfrm>
          <a:off x="3289734" y="2907619"/>
          <a:ext cx="2881544" cy="72038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Giai đoạn 1: Chạy các công cụ bảo mật tự động để bắt đầu phân tích quy trình.</a:t>
          </a:r>
        </a:p>
      </dsp:txBody>
      <dsp:txXfrm>
        <a:off x="3310833" y="2928718"/>
        <a:ext cx="2839346" cy="678188"/>
      </dsp:txXfrm>
    </dsp:sp>
    <dsp:sp modelId="{5247BD29-0042-4ACD-B65D-51CC1B738811}">
      <dsp:nvSpPr>
        <dsp:cNvPr id="0" name=""/>
        <dsp:cNvSpPr/>
      </dsp:nvSpPr>
      <dsp:spPr>
        <a:xfrm rot="5400000">
          <a:off x="4667472" y="3691039"/>
          <a:ext cx="126067" cy="12606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2A2830-A508-4CD1-BBA3-DF678E56490C}">
      <dsp:nvSpPr>
        <dsp:cNvPr id="0" name=""/>
        <dsp:cNvSpPr/>
      </dsp:nvSpPr>
      <dsp:spPr>
        <a:xfrm>
          <a:off x="3289734" y="3880141"/>
          <a:ext cx="2881544" cy="72038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Giai đoạn 2: Tiếp tục với đánh giá thủ công.</a:t>
          </a:r>
        </a:p>
      </dsp:txBody>
      <dsp:txXfrm>
        <a:off x="3310833" y="3901240"/>
        <a:ext cx="2839346" cy="678188"/>
      </dsp:txXfrm>
    </dsp:sp>
    <dsp:sp modelId="{9B5CA8E6-A6FD-4549-9776-F8090DDB321B}">
      <dsp:nvSpPr>
        <dsp:cNvPr id="0" name=""/>
        <dsp:cNvSpPr/>
      </dsp:nvSpPr>
      <dsp:spPr>
        <a:xfrm>
          <a:off x="6574695" y="1935098"/>
          <a:ext cx="2881544" cy="72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Bước 3: Đánh giá các biện pháp kiểm soát</a:t>
          </a:r>
        </a:p>
      </dsp:txBody>
      <dsp:txXfrm>
        <a:off x="6595794" y="1956197"/>
        <a:ext cx="2839346" cy="678188"/>
      </dsp:txXfrm>
    </dsp:sp>
    <dsp:sp modelId="{14362985-DC41-4A27-932B-9808117E5A76}">
      <dsp:nvSpPr>
        <dsp:cNvPr id="0" name=""/>
        <dsp:cNvSpPr/>
      </dsp:nvSpPr>
      <dsp:spPr>
        <a:xfrm rot="5400000">
          <a:off x="7952433" y="2718518"/>
          <a:ext cx="126067" cy="12606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2540C8-5DDA-4BA1-BEAC-A20FDF9AD11B}">
      <dsp:nvSpPr>
        <dsp:cNvPr id="0" name=""/>
        <dsp:cNvSpPr/>
      </dsp:nvSpPr>
      <dsp:spPr>
        <a:xfrm>
          <a:off x="6574695" y="2907619"/>
          <a:ext cx="2881544" cy="72038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Xác định các biện pháp bảo vệ và kiểm soát tiềm năng, cũng như chi phí liên quan.</a:t>
          </a:r>
        </a:p>
      </dsp:txBody>
      <dsp:txXfrm>
        <a:off x="6595794" y="2928718"/>
        <a:ext cx="2839346" cy="6781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BED76-D305-47AB-B2B3-E5503A30A0D3}">
      <dsp:nvSpPr>
        <dsp:cNvPr id="0" name=""/>
        <dsp:cNvSpPr/>
      </dsp:nvSpPr>
      <dsp:spPr>
        <a:xfrm>
          <a:off x="712" y="1406226"/>
          <a:ext cx="2667749" cy="6669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Bước</a:t>
          </a:r>
          <a:r>
            <a:rPr lang="en-US" sz="2000" kern="1200" dirty="0"/>
            <a:t> 4: </a:t>
          </a:r>
          <a:r>
            <a:rPr lang="en-US" sz="2000" kern="1200" dirty="0" err="1"/>
            <a:t>Phân</a:t>
          </a:r>
          <a:r>
            <a:rPr lang="en-US" sz="2000" kern="1200" dirty="0"/>
            <a:t> </a:t>
          </a:r>
          <a:r>
            <a:rPr lang="en-US" sz="2000" kern="1200" dirty="0" err="1"/>
            <a:t>tích</a:t>
          </a:r>
          <a:r>
            <a:rPr lang="en-US" sz="2000" kern="1200" dirty="0"/>
            <a:t>, </a:t>
          </a:r>
          <a:r>
            <a:rPr lang="en-US" sz="2000" kern="1200" dirty="0" err="1"/>
            <a:t>Quyết</a:t>
          </a:r>
          <a:r>
            <a:rPr lang="en-US" sz="2000" kern="1200" dirty="0"/>
            <a:t> </a:t>
          </a:r>
          <a:r>
            <a:rPr lang="en-US" sz="2000" kern="1200" dirty="0" err="1"/>
            <a:t>định</a:t>
          </a:r>
          <a:r>
            <a:rPr lang="en-US" sz="2000" kern="1200" dirty="0"/>
            <a:t> </a:t>
          </a:r>
          <a:r>
            <a:rPr lang="en-US" sz="2000" kern="1200" dirty="0" err="1"/>
            <a:t>và</a:t>
          </a:r>
          <a:r>
            <a:rPr lang="en-US" sz="2000" kern="1200" dirty="0"/>
            <a:t> </a:t>
          </a:r>
          <a:r>
            <a:rPr lang="en-US" sz="2000" kern="1200" dirty="0" err="1"/>
            <a:t>Tài</a:t>
          </a:r>
          <a:r>
            <a:rPr lang="en-US" sz="2000" kern="1200" dirty="0"/>
            <a:t> </a:t>
          </a:r>
          <a:r>
            <a:rPr lang="en-US" sz="2000" kern="1200" dirty="0" err="1"/>
            <a:t>liệu</a:t>
          </a:r>
          <a:endParaRPr lang="en-US" sz="2000" kern="1200" dirty="0"/>
        </a:p>
      </dsp:txBody>
      <dsp:txXfrm>
        <a:off x="20246" y="1425760"/>
        <a:ext cx="2628681" cy="627869"/>
      </dsp:txXfrm>
    </dsp:sp>
    <dsp:sp modelId="{4732B02C-A4E5-4341-A78C-DE6900911D66}">
      <dsp:nvSpPr>
        <dsp:cNvPr id="0" name=""/>
        <dsp:cNvSpPr/>
      </dsp:nvSpPr>
      <dsp:spPr>
        <a:xfrm rot="5400000">
          <a:off x="1276230" y="2131521"/>
          <a:ext cx="116714" cy="11671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9F0CBC-5E4B-4388-8960-3E01877878A6}">
      <dsp:nvSpPr>
        <dsp:cNvPr id="0" name=""/>
        <dsp:cNvSpPr/>
      </dsp:nvSpPr>
      <dsp:spPr>
        <a:xfrm>
          <a:off x="712" y="2306592"/>
          <a:ext cx="2667749" cy="6669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Giai đoạn 1: Phân tích danh sách các tùy chọn kiểm soát cho từng mối đe dọa.</a:t>
          </a:r>
        </a:p>
      </dsp:txBody>
      <dsp:txXfrm>
        <a:off x="20246" y="2326126"/>
        <a:ext cx="2628681" cy="627869"/>
      </dsp:txXfrm>
    </dsp:sp>
    <dsp:sp modelId="{5FB1F2D4-E6E5-4AED-B474-28CE655A3482}">
      <dsp:nvSpPr>
        <dsp:cNvPr id="0" name=""/>
        <dsp:cNvSpPr/>
      </dsp:nvSpPr>
      <dsp:spPr>
        <a:xfrm rot="5400000">
          <a:off x="1276230" y="3031886"/>
          <a:ext cx="116714" cy="11671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541B9D-A483-4E40-9452-1EEA8EC7392C}">
      <dsp:nvSpPr>
        <dsp:cNvPr id="0" name=""/>
        <dsp:cNvSpPr/>
      </dsp:nvSpPr>
      <dsp:spPr>
        <a:xfrm>
          <a:off x="712" y="3206957"/>
          <a:ext cx="2667749" cy="6669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Giai </a:t>
          </a:r>
          <a:r>
            <a:rPr lang="en-US" sz="1000" kern="1200" dirty="0" err="1"/>
            <a:t>đoạn</a:t>
          </a:r>
          <a:r>
            <a:rPr lang="en-US" sz="1000" kern="1200" dirty="0"/>
            <a:t> 2: </a:t>
          </a:r>
          <a:r>
            <a:rPr lang="en-US" sz="1000" kern="1200" dirty="0" err="1"/>
            <a:t>Quyết</a:t>
          </a:r>
          <a:r>
            <a:rPr lang="en-US" sz="1000" kern="1200" dirty="0"/>
            <a:t> </a:t>
          </a:r>
          <a:r>
            <a:rPr lang="en-US" sz="1000" kern="1200" dirty="0" err="1"/>
            <a:t>định</a:t>
          </a:r>
          <a:r>
            <a:rPr lang="en-US" sz="1000" kern="1200" dirty="0"/>
            <a:t> </a:t>
          </a:r>
          <a:r>
            <a:rPr lang="en-US" sz="1000" kern="1200" dirty="0" err="1"/>
            <a:t>biện</a:t>
          </a:r>
          <a:r>
            <a:rPr lang="en-US" sz="1000" kern="1200" dirty="0"/>
            <a:t> </a:t>
          </a:r>
          <a:r>
            <a:rPr lang="en-US" sz="1000" kern="1200" dirty="0" err="1"/>
            <a:t>pháp</a:t>
          </a:r>
          <a:r>
            <a:rPr lang="en-US" sz="1000" kern="1200" dirty="0"/>
            <a:t> </a:t>
          </a:r>
          <a:r>
            <a:rPr lang="en-US" sz="1000" kern="1200" dirty="0" err="1"/>
            <a:t>kiểm</a:t>
          </a:r>
          <a:r>
            <a:rPr lang="en-US" sz="1000" kern="1200" dirty="0"/>
            <a:t> </a:t>
          </a:r>
          <a:r>
            <a:rPr lang="en-US" sz="1000" kern="1200" dirty="0" err="1"/>
            <a:t>soát</a:t>
          </a:r>
          <a:r>
            <a:rPr lang="en-US" sz="1000" kern="1200" dirty="0"/>
            <a:t> </a:t>
          </a:r>
          <a:r>
            <a:rPr lang="en-US" sz="1000" kern="1200" dirty="0" err="1"/>
            <a:t>nào</a:t>
          </a:r>
          <a:r>
            <a:rPr lang="en-US" sz="1000" kern="1200" dirty="0"/>
            <a:t> </a:t>
          </a:r>
          <a:r>
            <a:rPr lang="en-US" sz="1000" kern="1200" dirty="0" err="1"/>
            <a:t>là</a:t>
          </a:r>
          <a:r>
            <a:rPr lang="en-US" sz="1000" kern="1200" dirty="0"/>
            <a:t> </a:t>
          </a:r>
          <a:r>
            <a:rPr lang="en-US" sz="1000" kern="1200" dirty="0" err="1"/>
            <a:t>tốt</a:t>
          </a:r>
          <a:r>
            <a:rPr lang="en-US" sz="1000" kern="1200" dirty="0"/>
            <a:t> </a:t>
          </a:r>
          <a:r>
            <a:rPr lang="en-US" sz="1000" kern="1200" dirty="0" err="1"/>
            <a:t>nhất</a:t>
          </a:r>
          <a:r>
            <a:rPr lang="en-US" sz="1000" kern="1200" dirty="0"/>
            <a:t> </a:t>
          </a:r>
          <a:r>
            <a:rPr lang="en-US" sz="1000" kern="1200" dirty="0" err="1"/>
            <a:t>để</a:t>
          </a:r>
          <a:r>
            <a:rPr lang="en-US" sz="1000" kern="1200" dirty="0"/>
            <a:t> </a:t>
          </a:r>
          <a:r>
            <a:rPr lang="en-US" sz="1000" kern="1200" dirty="0" err="1"/>
            <a:t>thực</a:t>
          </a:r>
          <a:r>
            <a:rPr lang="en-US" sz="1000" kern="1200" dirty="0"/>
            <a:t> </a:t>
          </a:r>
          <a:r>
            <a:rPr lang="en-US" sz="1000" kern="1200" dirty="0" err="1"/>
            <a:t>hiện</a:t>
          </a:r>
          <a:r>
            <a:rPr lang="en-US" sz="1000" kern="1200" dirty="0"/>
            <a:t> </a:t>
          </a:r>
          <a:r>
            <a:rPr lang="en-US" sz="1000" kern="1200" dirty="0" err="1"/>
            <a:t>đối</a:t>
          </a:r>
          <a:r>
            <a:rPr lang="en-US" sz="1000" kern="1200" dirty="0"/>
            <a:t> </a:t>
          </a:r>
          <a:r>
            <a:rPr lang="en-US" sz="1000" kern="1200" dirty="0" err="1"/>
            <a:t>với</a:t>
          </a:r>
          <a:r>
            <a:rPr lang="en-US" sz="1000" kern="1200" dirty="0"/>
            <a:t> </a:t>
          </a:r>
          <a:r>
            <a:rPr lang="en-US" sz="1000" kern="1200" dirty="0" err="1"/>
            <a:t>từng</a:t>
          </a:r>
          <a:r>
            <a:rPr lang="en-US" sz="1000" kern="1200" dirty="0"/>
            <a:t> </a:t>
          </a:r>
          <a:r>
            <a:rPr lang="en-US" sz="1000" kern="1200" dirty="0" err="1"/>
            <a:t>mối</a:t>
          </a:r>
          <a:r>
            <a:rPr lang="en-US" sz="1000" kern="1200" dirty="0"/>
            <a:t> </a:t>
          </a:r>
          <a:r>
            <a:rPr lang="en-US" sz="1000" kern="1200" dirty="0" err="1"/>
            <a:t>đe</a:t>
          </a:r>
          <a:r>
            <a:rPr lang="en-US" sz="1000" kern="1200" dirty="0"/>
            <a:t> </a:t>
          </a:r>
          <a:r>
            <a:rPr lang="en-US" sz="1000" kern="1200" dirty="0" err="1"/>
            <a:t>dọa</a:t>
          </a:r>
          <a:r>
            <a:rPr lang="en-US" sz="1000" kern="1200" dirty="0"/>
            <a:t>.</a:t>
          </a:r>
        </a:p>
      </dsp:txBody>
      <dsp:txXfrm>
        <a:off x="20246" y="3226491"/>
        <a:ext cx="2628681" cy="627869"/>
      </dsp:txXfrm>
    </dsp:sp>
    <dsp:sp modelId="{8F84CF8F-0F98-4DB5-8D99-C84BB7F068EC}">
      <dsp:nvSpPr>
        <dsp:cNvPr id="0" name=""/>
        <dsp:cNvSpPr/>
      </dsp:nvSpPr>
      <dsp:spPr>
        <a:xfrm rot="5400000">
          <a:off x="1276230" y="3932251"/>
          <a:ext cx="116714" cy="11671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4F629F-C908-4824-BA6B-1B58AC58A247}">
      <dsp:nvSpPr>
        <dsp:cNvPr id="0" name=""/>
        <dsp:cNvSpPr/>
      </dsp:nvSpPr>
      <dsp:spPr>
        <a:xfrm>
          <a:off x="712" y="4107322"/>
          <a:ext cx="2667749" cy="6669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Giai đoạn 3: Ghi lại quá trình và kết quả đánh giá.</a:t>
          </a:r>
        </a:p>
      </dsp:txBody>
      <dsp:txXfrm>
        <a:off x="20246" y="4126856"/>
        <a:ext cx="2628681" cy="627869"/>
      </dsp:txXfrm>
    </dsp:sp>
    <dsp:sp modelId="{9F024F56-B505-4F0E-9A09-645BDD9EC77C}">
      <dsp:nvSpPr>
        <dsp:cNvPr id="0" name=""/>
        <dsp:cNvSpPr/>
      </dsp:nvSpPr>
      <dsp:spPr>
        <a:xfrm>
          <a:off x="3041946" y="1406226"/>
          <a:ext cx="2667749" cy="6669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Bước 5: Giao tiếp</a:t>
          </a:r>
        </a:p>
      </dsp:txBody>
      <dsp:txXfrm>
        <a:off x="3061480" y="1425760"/>
        <a:ext cx="2628681" cy="627869"/>
      </dsp:txXfrm>
    </dsp:sp>
    <dsp:sp modelId="{AF3959B7-525A-4679-9BEA-BE096498E8AA}">
      <dsp:nvSpPr>
        <dsp:cNvPr id="0" name=""/>
        <dsp:cNvSpPr/>
      </dsp:nvSpPr>
      <dsp:spPr>
        <a:xfrm rot="5400000">
          <a:off x="4317464" y="2131521"/>
          <a:ext cx="116714" cy="11671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54C499-1E2E-4747-AC11-ED3C9957D685}">
      <dsp:nvSpPr>
        <dsp:cNvPr id="0" name=""/>
        <dsp:cNvSpPr/>
      </dsp:nvSpPr>
      <dsp:spPr>
        <a:xfrm>
          <a:off x="3041946" y="2306592"/>
          <a:ext cx="2667749" cy="6669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Thông báo kết quả cho các bên thích hợp.</a:t>
          </a:r>
        </a:p>
      </dsp:txBody>
      <dsp:txXfrm>
        <a:off x="3061480" y="2326126"/>
        <a:ext cx="2628681" cy="627869"/>
      </dsp:txXfrm>
    </dsp:sp>
    <dsp:sp modelId="{8257DB68-9244-4872-971C-4A795765F10F}">
      <dsp:nvSpPr>
        <dsp:cNvPr id="0" name=""/>
        <dsp:cNvSpPr/>
      </dsp:nvSpPr>
      <dsp:spPr>
        <a:xfrm>
          <a:off x="6083181" y="1406226"/>
          <a:ext cx="2667749" cy="6669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Bước 6: Giám sát</a:t>
          </a:r>
        </a:p>
      </dsp:txBody>
      <dsp:txXfrm>
        <a:off x="6102715" y="1425760"/>
        <a:ext cx="2628681" cy="627869"/>
      </dsp:txXfrm>
    </dsp:sp>
    <dsp:sp modelId="{2EB53DE1-DE23-4239-99BD-AD3FF4DF3726}">
      <dsp:nvSpPr>
        <dsp:cNvPr id="0" name=""/>
        <dsp:cNvSpPr/>
      </dsp:nvSpPr>
      <dsp:spPr>
        <a:xfrm rot="5400000">
          <a:off x="7358698" y="2131521"/>
          <a:ext cx="116714" cy="11671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75E10A-FFE8-4AB3-94E5-8D40B2A318B6}">
      <dsp:nvSpPr>
        <dsp:cNvPr id="0" name=""/>
        <dsp:cNvSpPr/>
      </dsp:nvSpPr>
      <dsp:spPr>
        <a:xfrm>
          <a:off x="6083181" y="2306592"/>
          <a:ext cx="2667749" cy="6669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Liên tục phân tích các mối đe dọa mới và sửa đổi các biện pháp kiểm soát khi cần thiết. Những thay đổi quan trọng về tổ chức sẽ dẫn đến một đánh giá rủi ro mới.</a:t>
          </a:r>
        </a:p>
      </dsp:txBody>
      <dsp:txXfrm>
        <a:off x="6102715" y="2326126"/>
        <a:ext cx="2628681" cy="6278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99739-20FA-444A-AB96-AC137842963F}">
      <dsp:nvSpPr>
        <dsp:cNvPr id="0" name=""/>
        <dsp:cNvSpPr/>
      </dsp:nvSpPr>
      <dsp:spPr>
        <a:xfrm>
          <a:off x="1228" y="376634"/>
          <a:ext cx="4311187" cy="27376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C5A72-2211-4A19-B7E0-C761D55C9664}">
      <dsp:nvSpPr>
        <dsp:cNvPr id="0" name=""/>
        <dsp:cNvSpPr/>
      </dsp:nvSpPr>
      <dsp:spPr>
        <a:xfrm>
          <a:off x="480249" y="831704"/>
          <a:ext cx="4311187" cy="27376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Bảo mật thông tin là tất cả về con người.</a:t>
          </a:r>
        </a:p>
      </dsp:txBody>
      <dsp:txXfrm>
        <a:off x="560431" y="911886"/>
        <a:ext cx="4150823" cy="2577240"/>
      </dsp:txXfrm>
    </dsp:sp>
    <dsp:sp modelId="{E17FBB32-741B-4260-8F20-F079A38B62BF}">
      <dsp:nvSpPr>
        <dsp:cNvPr id="0" name=""/>
        <dsp:cNvSpPr/>
      </dsp:nvSpPr>
      <dsp:spPr>
        <a:xfrm>
          <a:off x="5270457" y="376634"/>
          <a:ext cx="4311187" cy="27376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301AA0-E44C-466B-91DB-3B9747DBE5EA}">
      <dsp:nvSpPr>
        <dsp:cNvPr id="0" name=""/>
        <dsp:cNvSpPr/>
      </dsp:nvSpPr>
      <dsp:spPr>
        <a:xfrm>
          <a:off x="5749478" y="831704"/>
          <a:ext cx="4311187" cy="27376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Nếu</a:t>
          </a:r>
          <a:r>
            <a:rPr lang="en-US" sz="2500" kern="1200" dirty="0"/>
            <a:t> </a:t>
          </a:r>
          <a:r>
            <a:rPr lang="en-US" sz="2500" kern="1200" dirty="0" err="1"/>
            <a:t>mọi</a:t>
          </a:r>
          <a:r>
            <a:rPr lang="en-US" sz="2500" kern="1200" dirty="0"/>
            <a:t> </a:t>
          </a:r>
          <a:r>
            <a:rPr lang="en-US" sz="2500" kern="1200" dirty="0" err="1"/>
            <a:t>người</a:t>
          </a:r>
          <a:r>
            <a:rPr lang="en-US" sz="2500" kern="1200" dirty="0"/>
            <a:t> </a:t>
          </a:r>
          <a:r>
            <a:rPr lang="en-US" sz="2500" kern="1200" dirty="0" err="1"/>
            <a:t>hiểu</a:t>
          </a:r>
          <a:r>
            <a:rPr lang="en-US" sz="2500" kern="1200" dirty="0"/>
            <a:t> </a:t>
          </a:r>
          <a:r>
            <a:rPr lang="en-US" sz="2500" kern="1200" dirty="0" err="1"/>
            <a:t>và</a:t>
          </a:r>
          <a:r>
            <a:rPr lang="en-US" sz="2500" kern="1200" dirty="0"/>
            <a:t> </a:t>
          </a:r>
          <a:r>
            <a:rPr lang="en-US" sz="2500" kern="1200" dirty="0" err="1"/>
            <a:t>đánh</a:t>
          </a:r>
          <a:r>
            <a:rPr lang="en-US" sz="2500" kern="1200" dirty="0"/>
            <a:t> </a:t>
          </a:r>
          <a:r>
            <a:rPr lang="en-US" sz="2500" kern="1200" dirty="0" err="1"/>
            <a:t>giá</a:t>
          </a:r>
          <a:r>
            <a:rPr lang="en-US" sz="2500" kern="1200" dirty="0"/>
            <a:t> </a:t>
          </a:r>
          <a:r>
            <a:rPr lang="en-US" sz="2500" kern="1200" dirty="0" err="1"/>
            <a:t>cao</a:t>
          </a:r>
          <a:r>
            <a:rPr lang="en-US" sz="2500" kern="1200" dirty="0"/>
            <a:t> </a:t>
          </a:r>
          <a:r>
            <a:rPr lang="en-US" sz="2500" kern="1200" dirty="0" err="1"/>
            <a:t>những</a:t>
          </a:r>
          <a:r>
            <a:rPr lang="en-US" sz="2500" kern="1200" dirty="0"/>
            <a:t> </a:t>
          </a:r>
          <a:r>
            <a:rPr lang="en-US" sz="2500" kern="1200" dirty="0" err="1"/>
            <a:t>mối</a:t>
          </a:r>
          <a:r>
            <a:rPr lang="en-US" sz="2500" kern="1200" dirty="0"/>
            <a:t> </a:t>
          </a:r>
          <a:r>
            <a:rPr lang="en-US" sz="2500" kern="1200" dirty="0" err="1"/>
            <a:t>nguy</a:t>
          </a:r>
          <a:r>
            <a:rPr lang="en-US" sz="2500" kern="1200" dirty="0"/>
            <a:t> </a:t>
          </a:r>
          <a:r>
            <a:rPr lang="en-US" sz="2500" kern="1200" dirty="0" err="1"/>
            <a:t>hiểm</a:t>
          </a:r>
          <a:r>
            <a:rPr lang="en-US" sz="2500" kern="1200" dirty="0"/>
            <a:t> </a:t>
          </a:r>
          <a:r>
            <a:rPr lang="en-US" sz="2500" kern="1200" dirty="0" err="1"/>
            <a:t>và</a:t>
          </a:r>
          <a:r>
            <a:rPr lang="en-US" sz="2500" kern="1200" dirty="0"/>
            <a:t> </a:t>
          </a:r>
          <a:r>
            <a:rPr lang="en-US" sz="2500" kern="1200" dirty="0" err="1"/>
            <a:t>rủi</a:t>
          </a:r>
          <a:r>
            <a:rPr lang="en-US" sz="2500" kern="1200" dirty="0"/>
            <a:t> </a:t>
          </a:r>
          <a:r>
            <a:rPr lang="en-US" sz="2500" kern="1200" dirty="0" err="1"/>
            <a:t>ro</a:t>
          </a:r>
          <a:r>
            <a:rPr lang="en-US" sz="2500" kern="1200" dirty="0"/>
            <a:t> </a:t>
          </a:r>
          <a:r>
            <a:rPr lang="en-US" sz="2500" kern="1200" dirty="0" err="1"/>
            <a:t>liên</a:t>
          </a:r>
          <a:r>
            <a:rPr lang="en-US" sz="2500" kern="1200" dirty="0"/>
            <a:t> </a:t>
          </a:r>
          <a:r>
            <a:rPr lang="en-US" sz="2500" kern="1200" dirty="0" err="1"/>
            <a:t>quan</a:t>
          </a:r>
          <a:r>
            <a:rPr lang="en-US" sz="2500" kern="1200" dirty="0"/>
            <a:t> </a:t>
          </a:r>
          <a:r>
            <a:rPr lang="en-US" sz="2500" kern="1200" dirty="0" err="1"/>
            <a:t>đến</a:t>
          </a:r>
          <a:r>
            <a:rPr lang="en-US" sz="2500" kern="1200" dirty="0"/>
            <a:t> </a:t>
          </a:r>
          <a:r>
            <a:rPr lang="en-US" sz="2500" kern="1200" dirty="0" err="1"/>
            <a:t>việc</a:t>
          </a:r>
          <a:r>
            <a:rPr lang="en-US" sz="2500" kern="1200" dirty="0"/>
            <a:t> </a:t>
          </a:r>
          <a:r>
            <a:rPr lang="en-US" sz="2500" kern="1200" dirty="0" err="1"/>
            <a:t>quản</a:t>
          </a:r>
          <a:r>
            <a:rPr lang="en-US" sz="2500" kern="1200" dirty="0"/>
            <a:t> </a:t>
          </a:r>
          <a:r>
            <a:rPr lang="en-US" sz="2500" kern="1200" dirty="0" err="1"/>
            <a:t>lý</a:t>
          </a:r>
          <a:r>
            <a:rPr lang="en-US" sz="2500" kern="1200" dirty="0"/>
            <a:t> </a:t>
          </a:r>
          <a:r>
            <a:rPr lang="en-US" sz="2500" kern="1200" dirty="0" err="1"/>
            <a:t>sai</a:t>
          </a:r>
          <a:r>
            <a:rPr lang="en-US" sz="2500" kern="1200" dirty="0"/>
            <a:t> </a:t>
          </a:r>
          <a:r>
            <a:rPr lang="en-US" sz="2500" kern="1200" dirty="0" err="1"/>
            <a:t>thông</a:t>
          </a:r>
          <a:r>
            <a:rPr lang="en-US" sz="2500" kern="1200" dirty="0"/>
            <a:t> tin, </a:t>
          </a:r>
          <a:r>
            <a:rPr lang="en-US" sz="2500" kern="1200" dirty="0" err="1"/>
            <a:t>thì</a:t>
          </a:r>
          <a:r>
            <a:rPr lang="en-US" sz="2500" kern="1200" dirty="0"/>
            <a:t> </a:t>
          </a:r>
          <a:r>
            <a:rPr lang="en-US" sz="2500" kern="1200" dirty="0" err="1"/>
            <a:t>khả</a:t>
          </a:r>
          <a:r>
            <a:rPr lang="en-US" sz="2500" kern="1200" dirty="0"/>
            <a:t> </a:t>
          </a:r>
          <a:r>
            <a:rPr lang="en-US" sz="2500" kern="1200" dirty="0" err="1"/>
            <a:t>năng</a:t>
          </a:r>
          <a:r>
            <a:rPr lang="en-US" sz="2500" kern="1200" dirty="0"/>
            <a:t> </a:t>
          </a:r>
          <a:r>
            <a:rPr lang="en-US" sz="2500" kern="1200" dirty="0" err="1"/>
            <a:t>phơi</a:t>
          </a:r>
          <a:r>
            <a:rPr lang="en-US" sz="2500" kern="1200" dirty="0"/>
            <a:t> </a:t>
          </a:r>
          <a:r>
            <a:rPr lang="en-US" sz="2500" kern="1200" dirty="0" err="1"/>
            <a:t>nhiễm</a:t>
          </a:r>
          <a:r>
            <a:rPr lang="en-US" sz="2500" kern="1200" dirty="0"/>
            <a:t> </a:t>
          </a:r>
          <a:r>
            <a:rPr lang="en-US" sz="2500" kern="1200" dirty="0" err="1"/>
            <a:t>sẽ</a:t>
          </a:r>
          <a:r>
            <a:rPr lang="en-US" sz="2500" kern="1200" dirty="0"/>
            <a:t> </a:t>
          </a:r>
          <a:r>
            <a:rPr lang="en-US" sz="2500" kern="1200" dirty="0" err="1"/>
            <a:t>giảm</a:t>
          </a:r>
          <a:r>
            <a:rPr lang="en-US" sz="2500" kern="1200" dirty="0"/>
            <a:t> </a:t>
          </a:r>
          <a:r>
            <a:rPr lang="en-US" sz="2500" kern="1200" dirty="0" err="1"/>
            <a:t>đi</a:t>
          </a:r>
          <a:r>
            <a:rPr lang="en-US" sz="2500" kern="1200" dirty="0"/>
            <a:t> </a:t>
          </a:r>
          <a:r>
            <a:rPr lang="en-US" sz="2500" kern="1200" dirty="0" err="1"/>
            <a:t>đáng</a:t>
          </a:r>
          <a:r>
            <a:rPr lang="en-US" sz="2500" kern="1200" dirty="0"/>
            <a:t> </a:t>
          </a:r>
          <a:r>
            <a:rPr lang="en-US" sz="2500" kern="1200" dirty="0" err="1"/>
            <a:t>kể</a:t>
          </a:r>
          <a:r>
            <a:rPr lang="en-US" sz="2500" kern="1200" dirty="0"/>
            <a:t>.</a:t>
          </a:r>
        </a:p>
      </dsp:txBody>
      <dsp:txXfrm>
        <a:off x="5829660" y="911886"/>
        <a:ext cx="4150823" cy="25772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315B4-019D-43E3-B478-19641756E3D1}">
      <dsp:nvSpPr>
        <dsp:cNvPr id="0" name=""/>
        <dsp:cNvSpPr/>
      </dsp:nvSpPr>
      <dsp:spPr>
        <a:xfrm>
          <a:off x="0" y="19269"/>
          <a:ext cx="10515600"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Chính</a:t>
          </a:r>
          <a:r>
            <a:rPr lang="en-US" sz="2000" kern="1200" dirty="0"/>
            <a:t> </a:t>
          </a:r>
          <a:r>
            <a:rPr lang="en-US" sz="2000" kern="1200" dirty="0" err="1"/>
            <a:t>sách</a:t>
          </a:r>
          <a:r>
            <a:rPr lang="en-US" sz="2000" kern="1200" dirty="0"/>
            <a:t> </a:t>
          </a:r>
          <a:r>
            <a:rPr lang="en-US" sz="2000" kern="1200" dirty="0" err="1"/>
            <a:t>bảo</a:t>
          </a:r>
          <a:r>
            <a:rPr lang="en-US" sz="2000" kern="1200" dirty="0"/>
            <a:t> </a:t>
          </a:r>
          <a:r>
            <a:rPr lang="en-US" sz="2000" kern="1200" dirty="0" err="1"/>
            <a:t>mật</a:t>
          </a:r>
          <a:r>
            <a:rPr lang="en-US" sz="2000" kern="1200" dirty="0"/>
            <a:t> </a:t>
          </a:r>
          <a:r>
            <a:rPr lang="en-US" sz="2000" kern="1200" dirty="0" err="1"/>
            <a:t>là</a:t>
          </a:r>
          <a:r>
            <a:rPr lang="en-US" sz="2000" kern="1200" dirty="0"/>
            <a:t> </a:t>
          </a:r>
          <a:r>
            <a:rPr lang="en-US" sz="2000" kern="1200" dirty="0" err="1"/>
            <a:t>nền</a:t>
          </a:r>
          <a:r>
            <a:rPr lang="en-US" sz="2000" kern="1200" dirty="0"/>
            <a:t> </a:t>
          </a:r>
          <a:r>
            <a:rPr lang="en-US" sz="2000" kern="1200" dirty="0" err="1"/>
            <a:t>tảng</a:t>
          </a:r>
          <a:r>
            <a:rPr lang="en-US" sz="2000" kern="1200" dirty="0"/>
            <a:t> </a:t>
          </a:r>
          <a:r>
            <a:rPr lang="en-US" sz="2000" kern="1200" dirty="0" err="1"/>
            <a:t>của</a:t>
          </a:r>
          <a:r>
            <a:rPr lang="en-US" sz="2000" kern="1200" dirty="0"/>
            <a:t> </a:t>
          </a:r>
          <a:r>
            <a:rPr lang="en-US" sz="2000" kern="1200" dirty="0" err="1"/>
            <a:t>cơ</a:t>
          </a:r>
          <a:r>
            <a:rPr lang="en-US" sz="2000" kern="1200" dirty="0"/>
            <a:t> </a:t>
          </a:r>
          <a:r>
            <a:rPr lang="en-US" sz="2000" kern="1200" dirty="0" err="1"/>
            <a:t>sở</a:t>
          </a:r>
          <a:r>
            <a:rPr lang="en-US" sz="2000" kern="1200" dirty="0"/>
            <a:t> </a:t>
          </a:r>
          <a:r>
            <a:rPr lang="en-US" sz="2000" kern="1200" dirty="0" err="1"/>
            <a:t>hạ</a:t>
          </a:r>
          <a:r>
            <a:rPr lang="en-US" sz="2000" kern="1200" dirty="0"/>
            <a:t> </a:t>
          </a:r>
          <a:r>
            <a:rPr lang="en-US" sz="2000" kern="1200" dirty="0" err="1"/>
            <a:t>tầng</a:t>
          </a:r>
          <a:r>
            <a:rPr lang="en-US" sz="2000" kern="1200" dirty="0"/>
            <a:t> </a:t>
          </a:r>
          <a:r>
            <a:rPr lang="en-US" sz="2000" kern="1200" dirty="0" err="1"/>
            <a:t>bảo</a:t>
          </a:r>
          <a:r>
            <a:rPr lang="en-US" sz="2000" kern="1200" dirty="0"/>
            <a:t> </a:t>
          </a:r>
          <a:r>
            <a:rPr lang="en-US" sz="2000" kern="1200" dirty="0" err="1"/>
            <a:t>mật</a:t>
          </a:r>
          <a:r>
            <a:rPr lang="en-US" sz="2000" kern="1200" dirty="0"/>
            <a:t> </a:t>
          </a:r>
          <a:r>
            <a:rPr lang="en-US" sz="2000" kern="1200" dirty="0" err="1"/>
            <a:t>của</a:t>
          </a:r>
          <a:r>
            <a:rPr lang="en-US" sz="2000" kern="1200" dirty="0"/>
            <a:t> </a:t>
          </a:r>
          <a:r>
            <a:rPr lang="en-US" sz="2000" kern="1200" dirty="0" err="1"/>
            <a:t>bạn</a:t>
          </a:r>
          <a:r>
            <a:rPr lang="en-US" sz="2000" kern="1200" dirty="0"/>
            <a:t>. </a:t>
          </a:r>
          <a:r>
            <a:rPr lang="en-US" sz="2000" kern="1200" dirty="0" err="1"/>
            <a:t>Không</a:t>
          </a:r>
          <a:r>
            <a:rPr lang="en-US" sz="2000" kern="1200" dirty="0"/>
            <a:t> </a:t>
          </a:r>
          <a:r>
            <a:rPr lang="en-US" sz="2000" kern="1200" dirty="0" err="1"/>
            <a:t>có</a:t>
          </a:r>
          <a:r>
            <a:rPr lang="en-US" sz="2000" kern="1200" dirty="0"/>
            <a:t> </a:t>
          </a:r>
          <a:r>
            <a:rPr lang="en-US" sz="2000" kern="1200" dirty="0" err="1"/>
            <a:t>chúng</a:t>
          </a:r>
          <a:r>
            <a:rPr lang="en-US" sz="2000" kern="1200" dirty="0"/>
            <a:t>, </a:t>
          </a:r>
          <a:r>
            <a:rPr lang="en-US" sz="2000" kern="1200" dirty="0" err="1"/>
            <a:t>bạn</a:t>
          </a:r>
          <a:r>
            <a:rPr lang="en-US" sz="2000" kern="1200" dirty="0"/>
            <a:t> </a:t>
          </a:r>
          <a:r>
            <a:rPr lang="en-US" sz="2000" kern="1200" dirty="0" err="1"/>
            <a:t>không</a:t>
          </a:r>
          <a:r>
            <a:rPr lang="en-US" sz="2000" kern="1200" dirty="0"/>
            <a:t> </a:t>
          </a:r>
          <a:r>
            <a:rPr lang="en-US" sz="2000" kern="1200" dirty="0" err="1"/>
            <a:t>thể</a:t>
          </a:r>
          <a:r>
            <a:rPr lang="en-US" sz="2000" kern="1200" dirty="0"/>
            <a:t> </a:t>
          </a:r>
          <a:r>
            <a:rPr lang="en-US" sz="2000" kern="1200" dirty="0" err="1"/>
            <a:t>bảo</a:t>
          </a:r>
          <a:r>
            <a:rPr lang="en-US" sz="2000" kern="1200" dirty="0"/>
            <a:t> </a:t>
          </a:r>
          <a:r>
            <a:rPr lang="en-US" sz="2000" kern="1200" dirty="0" err="1"/>
            <a:t>vệ</a:t>
          </a:r>
          <a:r>
            <a:rPr lang="en-US" sz="2000" kern="1200" dirty="0"/>
            <a:t> </a:t>
          </a:r>
          <a:r>
            <a:rPr lang="en-US" sz="2000" kern="1200" dirty="0" err="1"/>
            <a:t>công</a:t>
          </a:r>
          <a:r>
            <a:rPr lang="en-US" sz="2000" kern="1200" dirty="0"/>
            <a:t> ty </a:t>
          </a:r>
          <a:r>
            <a:rPr lang="en-US" sz="2000" kern="1200" dirty="0" err="1"/>
            <a:t>của</a:t>
          </a:r>
          <a:r>
            <a:rPr lang="en-US" sz="2000" kern="1200" dirty="0"/>
            <a:t> </a:t>
          </a:r>
          <a:r>
            <a:rPr lang="en-US" sz="2000" kern="1200" dirty="0" err="1"/>
            <a:t>mình</a:t>
          </a:r>
          <a:r>
            <a:rPr lang="en-US" sz="2000" kern="1200" dirty="0"/>
            <a:t> </a:t>
          </a:r>
          <a:r>
            <a:rPr lang="en-US" sz="2000" kern="1200" dirty="0" err="1"/>
            <a:t>khỏi</a:t>
          </a:r>
          <a:r>
            <a:rPr lang="en-US" sz="2000" kern="1200" dirty="0"/>
            <a:t> </a:t>
          </a:r>
          <a:r>
            <a:rPr lang="en-US" sz="2000" kern="1200" dirty="0" err="1"/>
            <a:t>các</a:t>
          </a:r>
          <a:r>
            <a:rPr lang="en-US" sz="2000" kern="1200" dirty="0"/>
            <a:t> </a:t>
          </a:r>
          <a:r>
            <a:rPr lang="en-US" sz="2000" kern="1200" dirty="0" err="1"/>
            <a:t>vụ</a:t>
          </a:r>
          <a:r>
            <a:rPr lang="en-US" sz="2000" kern="1200" dirty="0"/>
            <a:t> </a:t>
          </a:r>
          <a:r>
            <a:rPr lang="en-US" sz="2000" kern="1200" dirty="0" err="1"/>
            <a:t>kiện</a:t>
          </a:r>
          <a:r>
            <a:rPr lang="en-US" sz="2000" kern="1200" dirty="0"/>
            <a:t> </a:t>
          </a:r>
          <a:r>
            <a:rPr lang="en-US" sz="2000" kern="1200" dirty="0" err="1"/>
            <a:t>có</a:t>
          </a:r>
          <a:r>
            <a:rPr lang="en-US" sz="2000" kern="1200" dirty="0"/>
            <a:t> </a:t>
          </a:r>
          <a:r>
            <a:rPr lang="en-US" sz="2000" kern="1200" dirty="0" err="1"/>
            <a:t>thể</a:t>
          </a:r>
          <a:r>
            <a:rPr lang="en-US" sz="2000" kern="1200" dirty="0"/>
            <a:t> </a:t>
          </a:r>
          <a:r>
            <a:rPr lang="en-US" sz="2000" kern="1200" dirty="0" err="1"/>
            <a:t>xảy</a:t>
          </a:r>
          <a:r>
            <a:rPr lang="en-US" sz="2000" kern="1200" dirty="0"/>
            <a:t> </a:t>
          </a:r>
          <a:r>
            <a:rPr lang="en-US" sz="2000" kern="1200" dirty="0" err="1"/>
            <a:t>ra</a:t>
          </a:r>
          <a:r>
            <a:rPr lang="en-US" sz="2000" kern="1200" dirty="0"/>
            <a:t>, </a:t>
          </a:r>
          <a:r>
            <a:rPr lang="en-US" sz="2000" kern="1200" dirty="0" err="1"/>
            <a:t>mất</a:t>
          </a:r>
          <a:r>
            <a:rPr lang="en-US" sz="2000" kern="1200" dirty="0"/>
            <a:t> </a:t>
          </a:r>
          <a:r>
            <a:rPr lang="en-US" sz="2000" kern="1200" dirty="0" err="1"/>
            <a:t>doanh</a:t>
          </a:r>
          <a:r>
            <a:rPr lang="en-US" sz="2000" kern="1200" dirty="0"/>
            <a:t> </a:t>
          </a:r>
          <a:r>
            <a:rPr lang="en-US" sz="2000" kern="1200" dirty="0" err="1"/>
            <a:t>thu</a:t>
          </a:r>
          <a:r>
            <a:rPr lang="en-US" sz="2000" kern="1200" dirty="0"/>
            <a:t> </a:t>
          </a:r>
          <a:r>
            <a:rPr lang="en-US" sz="2000" kern="1200" dirty="0" err="1"/>
            <a:t>và</a:t>
          </a:r>
          <a:r>
            <a:rPr lang="en-US" sz="2000" kern="1200" dirty="0"/>
            <a:t> </a:t>
          </a:r>
          <a:r>
            <a:rPr lang="en-US" sz="2000" kern="1200" dirty="0" err="1"/>
            <a:t>dư</a:t>
          </a:r>
          <a:r>
            <a:rPr lang="en-US" sz="2000" kern="1200" dirty="0"/>
            <a:t> </a:t>
          </a:r>
          <a:r>
            <a:rPr lang="en-US" sz="2000" kern="1200" dirty="0" err="1"/>
            <a:t>luận</a:t>
          </a:r>
          <a:r>
            <a:rPr lang="en-US" sz="2000" kern="1200" dirty="0"/>
            <a:t> </a:t>
          </a:r>
          <a:r>
            <a:rPr lang="en-US" sz="2000" kern="1200" dirty="0" err="1"/>
            <a:t>xấu</a:t>
          </a:r>
          <a:r>
            <a:rPr lang="en-US" sz="2000" kern="1200" dirty="0"/>
            <a:t>, </a:t>
          </a:r>
          <a:r>
            <a:rPr lang="en-US" sz="2000" kern="1200" dirty="0" err="1"/>
            <a:t>chưa</a:t>
          </a:r>
          <a:r>
            <a:rPr lang="en-US" sz="2000" kern="1200" dirty="0"/>
            <a:t> </a:t>
          </a:r>
          <a:r>
            <a:rPr lang="en-US" sz="2000" kern="1200" dirty="0" err="1"/>
            <a:t>kể</a:t>
          </a:r>
          <a:r>
            <a:rPr lang="en-US" sz="2000" kern="1200" dirty="0"/>
            <a:t> </a:t>
          </a:r>
          <a:r>
            <a:rPr lang="en-US" sz="2000" kern="1200" dirty="0" err="1"/>
            <a:t>đến</a:t>
          </a:r>
          <a:r>
            <a:rPr lang="en-US" sz="2000" kern="1200" dirty="0"/>
            <a:t> </a:t>
          </a:r>
          <a:r>
            <a:rPr lang="en-US" sz="2000" kern="1200" dirty="0" err="1"/>
            <a:t>các</a:t>
          </a:r>
          <a:r>
            <a:rPr lang="en-US" sz="2000" kern="1200" dirty="0"/>
            <a:t> </a:t>
          </a:r>
          <a:r>
            <a:rPr lang="en-US" sz="2000" kern="1200" dirty="0" err="1"/>
            <a:t>cuộc</a:t>
          </a:r>
          <a:r>
            <a:rPr lang="en-US" sz="2000" kern="1200" dirty="0"/>
            <a:t> </a:t>
          </a:r>
          <a:r>
            <a:rPr lang="en-US" sz="2000" kern="1200" dirty="0" err="1"/>
            <a:t>tấn</a:t>
          </a:r>
          <a:r>
            <a:rPr lang="en-US" sz="2000" kern="1200" dirty="0"/>
            <a:t> </a:t>
          </a:r>
          <a:r>
            <a:rPr lang="en-US" sz="2000" kern="1200" dirty="0" err="1"/>
            <a:t>công</a:t>
          </a:r>
          <a:r>
            <a:rPr lang="en-US" sz="2000" kern="1200" dirty="0"/>
            <a:t> </a:t>
          </a:r>
          <a:r>
            <a:rPr lang="en-US" sz="2000" kern="1200" dirty="0" err="1"/>
            <a:t>bảo</a:t>
          </a:r>
          <a:r>
            <a:rPr lang="en-US" sz="2000" kern="1200" dirty="0"/>
            <a:t> </a:t>
          </a:r>
          <a:r>
            <a:rPr lang="en-US" sz="2000" kern="1200" dirty="0" err="1"/>
            <a:t>mật</a:t>
          </a:r>
          <a:r>
            <a:rPr lang="en-US" sz="2000" kern="1200" dirty="0"/>
            <a:t> </a:t>
          </a:r>
          <a:r>
            <a:rPr lang="en-US" sz="2000" kern="1200" dirty="0" err="1"/>
            <a:t>cơ</a:t>
          </a:r>
          <a:r>
            <a:rPr lang="en-US" sz="2000" kern="1200" dirty="0"/>
            <a:t> </a:t>
          </a:r>
          <a:r>
            <a:rPr lang="en-US" sz="2000" kern="1200" dirty="0" err="1"/>
            <a:t>bản</a:t>
          </a:r>
          <a:r>
            <a:rPr lang="en-US" sz="2000" kern="1200" dirty="0"/>
            <a:t>.</a:t>
          </a:r>
        </a:p>
      </dsp:txBody>
      <dsp:txXfrm>
        <a:off x="54830" y="74099"/>
        <a:ext cx="10405940" cy="1013540"/>
      </dsp:txXfrm>
    </dsp:sp>
    <dsp:sp modelId="{0C49BF08-7B91-471A-8BB4-8423F7D0ABA1}">
      <dsp:nvSpPr>
        <dsp:cNvPr id="0" name=""/>
        <dsp:cNvSpPr/>
      </dsp:nvSpPr>
      <dsp:spPr>
        <a:xfrm>
          <a:off x="0" y="1200069"/>
          <a:ext cx="10515600"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Chính sách bảo mật là một tài liệu hoặc bộ tài liệu mô tả, ở cấp độ cao, các biện pháp kiểm soát bảo mật sẽ được thực hiện bởi công ty.</a:t>
          </a:r>
        </a:p>
      </dsp:txBody>
      <dsp:txXfrm>
        <a:off x="54830" y="1254899"/>
        <a:ext cx="10405940" cy="1013540"/>
      </dsp:txXfrm>
    </dsp:sp>
    <dsp:sp modelId="{59899310-FFB9-47F2-AAA3-A2814D7B80D5}">
      <dsp:nvSpPr>
        <dsp:cNvPr id="0" name=""/>
        <dsp:cNvSpPr/>
      </dsp:nvSpPr>
      <dsp:spPr>
        <a:xfrm>
          <a:off x="0" y="2380869"/>
          <a:ext cx="10515600"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Các chính sách không dành riêng cho công nghệ và thực hiện ba điều cho một công ty:</a:t>
          </a:r>
        </a:p>
      </dsp:txBody>
      <dsp:txXfrm>
        <a:off x="54830" y="2435699"/>
        <a:ext cx="10405940" cy="1013540"/>
      </dsp:txXfrm>
    </dsp:sp>
    <dsp:sp modelId="{1108C4E9-4520-459F-B190-CEA7405BCCCE}">
      <dsp:nvSpPr>
        <dsp:cNvPr id="0" name=""/>
        <dsp:cNvSpPr/>
      </dsp:nvSpPr>
      <dsp:spPr>
        <a:xfrm>
          <a:off x="0" y="3504069"/>
          <a:ext cx="10515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FontTx/>
            <a:buChar char="-"/>
          </a:pPr>
          <a:r>
            <a:rPr lang="en-US" sz="1600" kern="1200"/>
            <a:t>Giảm hoặc loại bỏ trách nhiệm pháp lý đối với nhân viên và bên thứ ba.</a:t>
          </a:r>
        </a:p>
        <a:p>
          <a:pPr marL="171450" lvl="1" indent="-171450" algn="l" defTabSz="711200">
            <a:lnSpc>
              <a:spcPct val="90000"/>
            </a:lnSpc>
            <a:spcBef>
              <a:spcPct val="0"/>
            </a:spcBef>
            <a:spcAft>
              <a:spcPct val="20000"/>
            </a:spcAft>
            <a:buFontTx/>
            <a:buChar char="-"/>
          </a:pPr>
          <a:r>
            <a:rPr lang="en-US" sz="1600" kern="1200" dirty="0" err="1"/>
            <a:t>Bảo</a:t>
          </a:r>
          <a:r>
            <a:rPr lang="en-US" sz="1600" kern="1200" dirty="0"/>
            <a:t> </a:t>
          </a:r>
          <a:r>
            <a:rPr lang="en-US" sz="1600" kern="1200" dirty="0" err="1"/>
            <a:t>vệ</a:t>
          </a:r>
          <a:r>
            <a:rPr lang="en-US" sz="1600" kern="1200" dirty="0"/>
            <a:t> </a:t>
          </a:r>
          <a:r>
            <a:rPr lang="en-US" sz="1600" kern="1200" dirty="0" err="1"/>
            <a:t>thông</a:t>
          </a:r>
          <a:r>
            <a:rPr lang="en-US" sz="1600" kern="1200" dirty="0"/>
            <a:t> tin </a:t>
          </a:r>
          <a:r>
            <a:rPr lang="en-US" sz="1600" kern="1200" dirty="0" err="1"/>
            <a:t>bí</a:t>
          </a:r>
          <a:r>
            <a:rPr lang="en-US" sz="1600" kern="1200" dirty="0"/>
            <a:t> </a:t>
          </a:r>
          <a:r>
            <a:rPr lang="en-US" sz="1600" kern="1200" dirty="0" err="1"/>
            <a:t>mật</a:t>
          </a:r>
          <a:r>
            <a:rPr lang="en-US" sz="1600" kern="1200" dirty="0"/>
            <a:t>, </a:t>
          </a:r>
          <a:r>
            <a:rPr lang="en-US" sz="1600" kern="1200" dirty="0" err="1"/>
            <a:t>độc</a:t>
          </a:r>
          <a:r>
            <a:rPr lang="en-US" sz="1600" kern="1200" dirty="0"/>
            <a:t> </a:t>
          </a:r>
          <a:r>
            <a:rPr lang="en-US" sz="1600" kern="1200" dirty="0" err="1"/>
            <a:t>quyền</a:t>
          </a:r>
          <a:r>
            <a:rPr lang="en-US" sz="1600" kern="1200" dirty="0"/>
            <a:t> </a:t>
          </a:r>
          <a:r>
            <a:rPr lang="en-US" sz="1600" kern="1200" dirty="0" err="1"/>
            <a:t>khỏi</a:t>
          </a:r>
          <a:r>
            <a:rPr lang="en-US" sz="1600" kern="1200" dirty="0"/>
            <a:t> </a:t>
          </a:r>
          <a:r>
            <a:rPr lang="en-US" sz="1600" kern="1200" dirty="0" err="1"/>
            <a:t>trộm</a:t>
          </a:r>
          <a:r>
            <a:rPr lang="en-US" sz="1600" kern="1200" dirty="0"/>
            <a:t> </a:t>
          </a:r>
          <a:r>
            <a:rPr lang="en-US" sz="1600" kern="1200" dirty="0" err="1"/>
            <a:t>cắp</a:t>
          </a:r>
          <a:r>
            <a:rPr lang="en-US" sz="1600" kern="1200" dirty="0"/>
            <a:t>, </a:t>
          </a:r>
          <a:r>
            <a:rPr lang="en-US" sz="1600" kern="1200" dirty="0" err="1"/>
            <a:t>lạm</a:t>
          </a:r>
          <a:r>
            <a:rPr lang="en-US" sz="1600" kern="1200" dirty="0"/>
            <a:t> </a:t>
          </a:r>
          <a:r>
            <a:rPr lang="en-US" sz="1600" kern="1200" dirty="0" err="1"/>
            <a:t>dụng</a:t>
          </a:r>
          <a:r>
            <a:rPr lang="en-US" sz="1600" kern="1200" dirty="0"/>
            <a:t>, </a:t>
          </a:r>
          <a:r>
            <a:rPr lang="en-US" sz="1600" kern="1200" dirty="0" err="1"/>
            <a:t>tiết</a:t>
          </a:r>
          <a:r>
            <a:rPr lang="en-US" sz="1600" kern="1200" dirty="0"/>
            <a:t> </a:t>
          </a:r>
          <a:r>
            <a:rPr lang="en-US" sz="1600" kern="1200" dirty="0" err="1"/>
            <a:t>lộ</a:t>
          </a:r>
          <a:r>
            <a:rPr lang="en-US" sz="1600" kern="1200" dirty="0"/>
            <a:t> </a:t>
          </a:r>
          <a:r>
            <a:rPr lang="en-US" sz="1600" kern="1200" dirty="0" err="1"/>
            <a:t>hoặc</a:t>
          </a:r>
          <a:r>
            <a:rPr lang="en-US" sz="1600" kern="1200" dirty="0"/>
            <a:t> </a:t>
          </a:r>
          <a:r>
            <a:rPr lang="en-US" sz="1600" kern="1200" dirty="0" err="1"/>
            <a:t>sửa</a:t>
          </a:r>
          <a:r>
            <a:rPr lang="en-US" sz="1600" kern="1200" dirty="0"/>
            <a:t> </a:t>
          </a:r>
          <a:r>
            <a:rPr lang="en-US" sz="1600" kern="1200" dirty="0" err="1"/>
            <a:t>đổi</a:t>
          </a:r>
          <a:r>
            <a:rPr lang="en-US" sz="1600" kern="1200" dirty="0"/>
            <a:t> </a:t>
          </a:r>
          <a:r>
            <a:rPr lang="en-US" sz="1600" kern="1200" dirty="0" err="1"/>
            <a:t>trái</a:t>
          </a:r>
          <a:r>
            <a:rPr lang="en-US" sz="1600" kern="1200" dirty="0"/>
            <a:t> </a:t>
          </a:r>
          <a:r>
            <a:rPr lang="en-US" sz="1600" kern="1200" dirty="0" err="1"/>
            <a:t>phép</a:t>
          </a:r>
          <a:r>
            <a:rPr lang="en-US" sz="1600" kern="1200" dirty="0"/>
            <a:t>.</a:t>
          </a:r>
        </a:p>
        <a:p>
          <a:pPr marL="171450" lvl="1" indent="-171450" algn="l" defTabSz="711200">
            <a:lnSpc>
              <a:spcPct val="90000"/>
            </a:lnSpc>
            <a:spcBef>
              <a:spcPct val="0"/>
            </a:spcBef>
            <a:spcAft>
              <a:spcPct val="20000"/>
            </a:spcAft>
            <a:buFontTx/>
            <a:buChar char="-"/>
          </a:pPr>
          <a:r>
            <a:rPr lang="en-US" sz="1600" kern="1200" dirty="0" err="1"/>
            <a:t>Ngăn</a:t>
          </a:r>
          <a:r>
            <a:rPr lang="en-US" sz="1600" kern="1200" dirty="0"/>
            <a:t> </a:t>
          </a:r>
          <a:r>
            <a:rPr lang="en-US" sz="1600" kern="1200" dirty="0" err="1"/>
            <a:t>ngừa</a:t>
          </a:r>
          <a:r>
            <a:rPr lang="en-US" sz="1600" kern="1200" dirty="0"/>
            <a:t> </a:t>
          </a:r>
          <a:r>
            <a:rPr lang="en-US" sz="1600" kern="1200" dirty="0" err="1"/>
            <a:t>lãng</a:t>
          </a:r>
          <a:r>
            <a:rPr lang="en-US" sz="1600" kern="1200" dirty="0"/>
            <a:t> </a:t>
          </a:r>
          <a:r>
            <a:rPr lang="en-US" sz="1600" kern="1200" dirty="0" err="1"/>
            <a:t>phí</a:t>
          </a:r>
          <a:r>
            <a:rPr lang="en-US" sz="1600" kern="1200" dirty="0"/>
            <a:t> </a:t>
          </a:r>
          <a:r>
            <a:rPr lang="en-US" sz="1600" kern="1200" dirty="0" err="1"/>
            <a:t>tài</a:t>
          </a:r>
          <a:r>
            <a:rPr lang="en-US" sz="1600" kern="1200" dirty="0"/>
            <a:t> </a:t>
          </a:r>
          <a:r>
            <a:rPr lang="en-US" sz="1600" kern="1200" dirty="0" err="1"/>
            <a:t>nguyên</a:t>
          </a:r>
          <a:r>
            <a:rPr lang="en-US" sz="1600" kern="1200" dirty="0"/>
            <a:t> </a:t>
          </a:r>
          <a:r>
            <a:rPr lang="en-US" sz="1600" kern="1200" dirty="0" err="1"/>
            <a:t>máy</a:t>
          </a:r>
          <a:r>
            <a:rPr lang="en-US" sz="1600" kern="1200" dirty="0"/>
            <a:t> </a:t>
          </a:r>
          <a:r>
            <a:rPr lang="en-US" sz="1600" kern="1200" dirty="0" err="1"/>
            <a:t>tính</a:t>
          </a:r>
          <a:r>
            <a:rPr lang="en-US" sz="1600" kern="1200" dirty="0"/>
            <a:t> </a:t>
          </a:r>
          <a:r>
            <a:rPr lang="en-US" sz="1600" kern="1200" dirty="0" err="1"/>
            <a:t>của</a:t>
          </a:r>
          <a:r>
            <a:rPr lang="en-US" sz="1600" kern="1200" dirty="0"/>
            <a:t> </a:t>
          </a:r>
          <a:r>
            <a:rPr lang="en-US" sz="1600" kern="1200" dirty="0" err="1"/>
            <a:t>công</a:t>
          </a:r>
          <a:r>
            <a:rPr lang="en-US" sz="1600" kern="1200" dirty="0"/>
            <a:t> ty.</a:t>
          </a:r>
        </a:p>
      </dsp:txBody>
      <dsp:txXfrm>
        <a:off x="0" y="3504069"/>
        <a:ext cx="10515600" cy="828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74258-BF3B-404C-8FA9-9DE9DB9E0285}">
      <dsp:nvSpPr>
        <dsp:cNvPr id="0" name=""/>
        <dsp:cNvSpPr/>
      </dsp:nvSpPr>
      <dsp:spPr>
        <a:xfrm>
          <a:off x="4609" y="1306"/>
          <a:ext cx="9882099"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err="1"/>
            <a:t>Chính</a:t>
          </a:r>
          <a:r>
            <a:rPr lang="en-US" sz="4100" kern="1200" dirty="0"/>
            <a:t> </a:t>
          </a:r>
          <a:r>
            <a:rPr lang="en-US" sz="4100" kern="1200" dirty="0" err="1"/>
            <a:t>sách</a:t>
          </a:r>
          <a:r>
            <a:rPr lang="en-US" sz="4100" kern="1200" dirty="0"/>
            <a:t> </a:t>
          </a:r>
          <a:r>
            <a:rPr lang="en-US" sz="4100" kern="1200" dirty="0" err="1"/>
            <a:t>bảo</a:t>
          </a:r>
          <a:r>
            <a:rPr lang="en-US" sz="4100" kern="1200" dirty="0"/>
            <a:t> </a:t>
          </a:r>
          <a:r>
            <a:rPr lang="en-US" sz="4100" kern="1200" dirty="0" err="1"/>
            <a:t>mật</a:t>
          </a:r>
          <a:r>
            <a:rPr lang="en-US" sz="4100" kern="1200" dirty="0"/>
            <a:t> </a:t>
          </a:r>
          <a:r>
            <a:rPr lang="en-US" sz="4100" kern="1200" dirty="0" err="1"/>
            <a:t>sẽ</a:t>
          </a:r>
          <a:r>
            <a:rPr lang="en-US" sz="4100" kern="1200" dirty="0"/>
            <a:t> </a:t>
          </a:r>
          <a:r>
            <a:rPr lang="en-US" sz="4100" kern="1200" dirty="0" err="1"/>
            <a:t>xác</a:t>
          </a:r>
          <a:r>
            <a:rPr lang="en-US" sz="4100" kern="1200" dirty="0"/>
            <a:t> </a:t>
          </a:r>
          <a:r>
            <a:rPr lang="en-US" sz="4100" kern="1200" dirty="0" err="1"/>
            <a:t>định</a:t>
          </a:r>
          <a:r>
            <a:rPr lang="en-US" sz="4100" kern="1200" dirty="0"/>
            <a:t> </a:t>
          </a:r>
          <a:r>
            <a:rPr lang="en-US" sz="4100" kern="1200" dirty="0" err="1"/>
            <a:t>các</a:t>
          </a:r>
          <a:r>
            <a:rPr lang="en-US" sz="4100" kern="1200" dirty="0"/>
            <a:t> </a:t>
          </a:r>
          <a:r>
            <a:rPr lang="en-US" sz="4100" kern="1200" dirty="0" err="1"/>
            <a:t>quy</a:t>
          </a:r>
          <a:r>
            <a:rPr lang="en-US" sz="4100" kern="1200" dirty="0"/>
            <a:t> </a:t>
          </a:r>
          <a:r>
            <a:rPr lang="en-US" sz="4100" kern="1200" dirty="0" err="1"/>
            <a:t>tắc</a:t>
          </a:r>
          <a:r>
            <a:rPr lang="en-US" sz="4100" kern="1200" dirty="0"/>
            <a:t> </a:t>
          </a:r>
          <a:r>
            <a:rPr lang="en-US" sz="4100" kern="1200" dirty="0" err="1"/>
            <a:t>và</a:t>
          </a:r>
          <a:r>
            <a:rPr lang="en-US" sz="4100" kern="1200" dirty="0"/>
            <a:t> </a:t>
          </a:r>
          <a:r>
            <a:rPr lang="en-US" sz="4100" kern="1200" dirty="0" err="1"/>
            <a:t>quy</a:t>
          </a:r>
          <a:r>
            <a:rPr lang="en-US" sz="4100" kern="1200" dirty="0"/>
            <a:t> </a:t>
          </a:r>
          <a:r>
            <a:rPr lang="en-US" sz="4100" kern="1200" dirty="0" err="1"/>
            <a:t>định</a:t>
          </a:r>
          <a:r>
            <a:rPr lang="en-US" sz="4100" kern="1200" dirty="0"/>
            <a:t> </a:t>
          </a:r>
          <a:r>
            <a:rPr lang="en-US" sz="4100" kern="1200" dirty="0" err="1"/>
            <a:t>cho</a:t>
          </a:r>
          <a:r>
            <a:rPr lang="en-US" sz="4100" kern="1200" dirty="0"/>
            <a:t> </a:t>
          </a:r>
          <a:r>
            <a:rPr lang="en-US" sz="4100" kern="1200" dirty="0" err="1"/>
            <a:t>các</a:t>
          </a:r>
          <a:r>
            <a:rPr lang="en-US" sz="4100" kern="1200" dirty="0"/>
            <a:t> </a:t>
          </a:r>
          <a:r>
            <a:rPr lang="en-US" sz="4100" kern="1200" dirty="0" err="1"/>
            <a:t>hệ</a:t>
          </a:r>
          <a:r>
            <a:rPr lang="en-US" sz="4100" kern="1200" dirty="0"/>
            <a:t> </a:t>
          </a:r>
          <a:r>
            <a:rPr lang="en-US" sz="4100" kern="1200" dirty="0" err="1"/>
            <a:t>thống</a:t>
          </a:r>
          <a:r>
            <a:rPr lang="en-US" sz="4100" kern="1200" dirty="0"/>
            <a:t> </a:t>
          </a:r>
          <a:r>
            <a:rPr lang="en-US" sz="4100" kern="1200" dirty="0" err="1"/>
            <a:t>sau</a:t>
          </a:r>
          <a:r>
            <a:rPr lang="en-US" sz="4100" kern="1200" dirty="0"/>
            <a:t>:</a:t>
          </a:r>
        </a:p>
      </dsp:txBody>
      <dsp:txXfrm>
        <a:off x="59298" y="55995"/>
        <a:ext cx="9772721" cy="1757838"/>
      </dsp:txXfrm>
    </dsp:sp>
    <dsp:sp modelId="{90E18F01-D7D2-44D8-ADE4-C568585F6912}">
      <dsp:nvSpPr>
        <dsp:cNvPr id="0" name=""/>
        <dsp:cNvSpPr/>
      </dsp:nvSpPr>
      <dsp:spPr>
        <a:xfrm>
          <a:off x="4609" y="2127358"/>
          <a:ext cx="1150686"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Các cơ chế mã hóa.</a:t>
          </a:r>
        </a:p>
      </dsp:txBody>
      <dsp:txXfrm>
        <a:off x="38311" y="2161060"/>
        <a:ext cx="1083282" cy="1799812"/>
      </dsp:txXfrm>
    </dsp:sp>
    <dsp:sp modelId="{4E662E77-A421-4770-B123-B7CA30D20E0E}">
      <dsp:nvSpPr>
        <dsp:cNvPr id="0" name=""/>
        <dsp:cNvSpPr/>
      </dsp:nvSpPr>
      <dsp:spPr>
        <a:xfrm>
          <a:off x="1251954" y="2127358"/>
          <a:ext cx="1150686"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Thiết bị kiểm soát truy cập.</a:t>
          </a:r>
        </a:p>
      </dsp:txBody>
      <dsp:txXfrm>
        <a:off x="1285656" y="2161060"/>
        <a:ext cx="1083282" cy="1799812"/>
      </dsp:txXfrm>
    </dsp:sp>
    <dsp:sp modelId="{009C6143-6087-487F-A96E-F69D64A2D2F3}">
      <dsp:nvSpPr>
        <dsp:cNvPr id="0" name=""/>
        <dsp:cNvSpPr/>
      </dsp:nvSpPr>
      <dsp:spPr>
        <a:xfrm>
          <a:off x="2499299" y="2127358"/>
          <a:ext cx="1150686"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Các hệ thống xác thực.</a:t>
          </a:r>
        </a:p>
      </dsp:txBody>
      <dsp:txXfrm>
        <a:off x="2533001" y="2161060"/>
        <a:ext cx="1083282" cy="1799812"/>
      </dsp:txXfrm>
    </dsp:sp>
    <dsp:sp modelId="{B425C18D-A389-4BA6-B63F-AA1730B42FA3}">
      <dsp:nvSpPr>
        <dsp:cNvPr id="0" name=""/>
        <dsp:cNvSpPr/>
      </dsp:nvSpPr>
      <dsp:spPr>
        <a:xfrm>
          <a:off x="3746643" y="2127358"/>
          <a:ext cx="1150686"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Tường lửa.</a:t>
          </a:r>
        </a:p>
      </dsp:txBody>
      <dsp:txXfrm>
        <a:off x="3780345" y="2161060"/>
        <a:ext cx="1083282" cy="1799812"/>
      </dsp:txXfrm>
    </dsp:sp>
    <dsp:sp modelId="{AED69B93-344A-4341-AD6F-25156F700B8D}">
      <dsp:nvSpPr>
        <dsp:cNvPr id="0" name=""/>
        <dsp:cNvSpPr/>
      </dsp:nvSpPr>
      <dsp:spPr>
        <a:xfrm>
          <a:off x="4993988" y="2127358"/>
          <a:ext cx="1150686"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Hệ thống chống virus.</a:t>
          </a:r>
        </a:p>
      </dsp:txBody>
      <dsp:txXfrm>
        <a:off x="5027690" y="2161060"/>
        <a:ext cx="1083282" cy="1799812"/>
      </dsp:txXfrm>
    </dsp:sp>
    <dsp:sp modelId="{BDE98005-6CA0-437B-BC92-C12D4DE9D193}">
      <dsp:nvSpPr>
        <dsp:cNvPr id="0" name=""/>
        <dsp:cNvSpPr/>
      </dsp:nvSpPr>
      <dsp:spPr>
        <a:xfrm>
          <a:off x="6241332" y="2127358"/>
          <a:ext cx="1150686"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Trang web.</a:t>
          </a:r>
        </a:p>
      </dsp:txBody>
      <dsp:txXfrm>
        <a:off x="6275034" y="2161060"/>
        <a:ext cx="1083282" cy="1799812"/>
      </dsp:txXfrm>
    </dsp:sp>
    <dsp:sp modelId="{91368DC7-3316-4E2D-AB90-1AA44FBB693F}">
      <dsp:nvSpPr>
        <dsp:cNvPr id="0" name=""/>
        <dsp:cNvSpPr/>
      </dsp:nvSpPr>
      <dsp:spPr>
        <a:xfrm>
          <a:off x="7488677" y="2127358"/>
          <a:ext cx="1150686"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Cổng.</a:t>
          </a:r>
        </a:p>
      </dsp:txBody>
      <dsp:txXfrm>
        <a:off x="7522379" y="2161060"/>
        <a:ext cx="1083282" cy="1799812"/>
      </dsp:txXfrm>
    </dsp:sp>
    <dsp:sp modelId="{ABD8CDB6-639E-43FD-ADFB-725D28064249}">
      <dsp:nvSpPr>
        <dsp:cNvPr id="0" name=""/>
        <dsp:cNvSpPr/>
      </dsp:nvSpPr>
      <dsp:spPr>
        <a:xfrm>
          <a:off x="8736022" y="2127358"/>
          <a:ext cx="1150686" cy="1867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Bộ định tuyến và chuyển mạch.</a:t>
          </a:r>
        </a:p>
      </dsp:txBody>
      <dsp:txXfrm>
        <a:off x="8769724" y="2161060"/>
        <a:ext cx="1083282" cy="179981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5C70A-DB50-46BF-BDBD-431E72502EB2}">
      <dsp:nvSpPr>
        <dsp:cNvPr id="0" name=""/>
        <dsp:cNvSpPr/>
      </dsp:nvSpPr>
      <dsp:spPr>
        <a:xfrm>
          <a:off x="3050" y="0"/>
          <a:ext cx="2934217" cy="42473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Có hai loại chính sách bảo mật cơ bản:</a:t>
          </a:r>
        </a:p>
      </dsp:txBody>
      <dsp:txXfrm>
        <a:off x="3050" y="0"/>
        <a:ext cx="2934217" cy="1274195"/>
      </dsp:txXfrm>
    </dsp:sp>
    <dsp:sp modelId="{86B42A4F-035A-4C30-B477-7667B5218AFC}">
      <dsp:nvSpPr>
        <dsp:cNvPr id="0" name=""/>
        <dsp:cNvSpPr/>
      </dsp:nvSpPr>
      <dsp:spPr>
        <a:xfrm>
          <a:off x="296472" y="1275439"/>
          <a:ext cx="2347374" cy="12806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err="1"/>
            <a:t>Chính</a:t>
          </a:r>
          <a:r>
            <a:rPr lang="en-US" sz="1400" kern="1200" dirty="0"/>
            <a:t> </a:t>
          </a:r>
          <a:r>
            <a:rPr lang="en-US" sz="1400" kern="1200" dirty="0" err="1"/>
            <a:t>sách</a:t>
          </a:r>
          <a:r>
            <a:rPr lang="en-US" sz="1400" kern="1200" dirty="0"/>
            <a:t> </a:t>
          </a:r>
          <a:r>
            <a:rPr lang="en-US" sz="1400" kern="1200" dirty="0" err="1"/>
            <a:t>bảo</a:t>
          </a:r>
          <a:r>
            <a:rPr lang="en-US" sz="1400" kern="1200" dirty="0"/>
            <a:t> </a:t>
          </a:r>
          <a:r>
            <a:rPr lang="en-US" sz="1400" kern="1200" dirty="0" err="1"/>
            <a:t>mật</a:t>
          </a:r>
          <a:r>
            <a:rPr lang="en-US" sz="1400" kern="1200" dirty="0"/>
            <a:t> </a:t>
          </a:r>
          <a:r>
            <a:rPr lang="en-US" sz="1400" kern="1200" dirty="0" err="1"/>
            <a:t>kỹ</a:t>
          </a:r>
          <a:r>
            <a:rPr lang="en-US" sz="1400" kern="1200" dirty="0"/>
            <a:t> </a:t>
          </a:r>
          <a:r>
            <a:rPr lang="en-US" sz="1400" kern="1200" dirty="0" err="1"/>
            <a:t>thuật</a:t>
          </a:r>
          <a:r>
            <a:rPr lang="en-US" sz="1400" kern="1200" dirty="0"/>
            <a:t>: Bao </a:t>
          </a:r>
          <a:r>
            <a:rPr lang="en-US" sz="1400" kern="1200" dirty="0" err="1"/>
            <a:t>gồm</a:t>
          </a:r>
          <a:r>
            <a:rPr lang="en-US" sz="1400" kern="1200" dirty="0"/>
            <a:t> </a:t>
          </a:r>
          <a:r>
            <a:rPr lang="en-US" sz="1400" kern="1200" dirty="0" err="1"/>
            <a:t>cách</a:t>
          </a:r>
          <a:r>
            <a:rPr lang="en-US" sz="1400" kern="1200" dirty="0"/>
            <a:t> </a:t>
          </a:r>
          <a:r>
            <a:rPr lang="en-US" sz="1400" kern="1200" dirty="0" err="1"/>
            <a:t>cấu</a:t>
          </a:r>
          <a:r>
            <a:rPr lang="en-US" sz="1400" kern="1200" dirty="0"/>
            <a:t> </a:t>
          </a:r>
          <a:r>
            <a:rPr lang="en-US" sz="1400" kern="1200" dirty="0" err="1"/>
            <a:t>hình</a:t>
          </a:r>
          <a:r>
            <a:rPr lang="en-US" sz="1400" kern="1200" dirty="0"/>
            <a:t> </a:t>
          </a:r>
          <a:r>
            <a:rPr lang="en-US" sz="1400" kern="1200" dirty="0" err="1"/>
            <a:t>và</a:t>
          </a:r>
          <a:r>
            <a:rPr lang="en-US" sz="1400" kern="1200" dirty="0"/>
            <a:t> </a:t>
          </a:r>
          <a:r>
            <a:rPr lang="en-US" sz="1400" kern="1200" dirty="0" err="1"/>
            <a:t>sử</a:t>
          </a:r>
          <a:r>
            <a:rPr lang="en-US" sz="1400" kern="1200" dirty="0"/>
            <a:t> </a:t>
          </a:r>
          <a:r>
            <a:rPr lang="en-US" sz="1400" kern="1200" dirty="0" err="1"/>
            <a:t>dụng</a:t>
          </a:r>
          <a:r>
            <a:rPr lang="en-US" sz="1400" kern="1200" dirty="0"/>
            <a:t> </a:t>
          </a:r>
          <a:r>
            <a:rPr lang="en-US" sz="1400" kern="1200" dirty="0" err="1"/>
            <a:t>công</a:t>
          </a:r>
          <a:r>
            <a:rPr lang="en-US" sz="1400" kern="1200" dirty="0"/>
            <a:t> </a:t>
          </a:r>
          <a:r>
            <a:rPr lang="en-US" sz="1400" kern="1200" dirty="0" err="1"/>
            <a:t>nghệ</a:t>
          </a:r>
          <a:r>
            <a:rPr lang="en-US" sz="1400" kern="1200" dirty="0"/>
            <a:t>.</a:t>
          </a:r>
        </a:p>
      </dsp:txBody>
      <dsp:txXfrm>
        <a:off x="333980" y="1312947"/>
        <a:ext cx="2272358" cy="1205608"/>
      </dsp:txXfrm>
    </dsp:sp>
    <dsp:sp modelId="{748D1BFA-9129-4B7C-8472-67C6C8C5F740}">
      <dsp:nvSpPr>
        <dsp:cNvPr id="0" name=""/>
        <dsp:cNvSpPr/>
      </dsp:nvSpPr>
      <dsp:spPr>
        <a:xfrm>
          <a:off x="296472" y="2753082"/>
          <a:ext cx="2347374" cy="12806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Chính sách bảo mật quản trị: Bao gồm cách mọi người (cả người dùng cuối và ban quản lý) nên hành xử/phản hồi về bảo mật.</a:t>
          </a:r>
        </a:p>
      </dsp:txBody>
      <dsp:txXfrm>
        <a:off x="333980" y="2790590"/>
        <a:ext cx="2272358" cy="1205608"/>
      </dsp:txXfrm>
    </dsp:sp>
    <dsp:sp modelId="{CE73E2CD-78CF-4CF3-9523-CE8725AA9FB1}">
      <dsp:nvSpPr>
        <dsp:cNvPr id="0" name=""/>
        <dsp:cNvSpPr/>
      </dsp:nvSpPr>
      <dsp:spPr>
        <a:xfrm>
          <a:off x="3157334" y="0"/>
          <a:ext cx="2934217" cy="42473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Những người chịu trách nhiệm thực hiện các chính sách bảo mật là:</a:t>
          </a:r>
        </a:p>
      </dsp:txBody>
      <dsp:txXfrm>
        <a:off x="3157334" y="0"/>
        <a:ext cx="2934217" cy="1274195"/>
      </dsp:txXfrm>
    </dsp:sp>
    <dsp:sp modelId="{48D35A5B-0AAF-438E-A6F1-333904039181}">
      <dsp:nvSpPr>
        <dsp:cNvPr id="0" name=""/>
        <dsp:cNvSpPr/>
      </dsp:nvSpPr>
      <dsp:spPr>
        <a:xfrm>
          <a:off x="3450755" y="1274298"/>
          <a:ext cx="2347374" cy="618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Giám đốc An toàn thông tin.</a:t>
          </a:r>
        </a:p>
      </dsp:txBody>
      <dsp:txXfrm>
        <a:off x="3468877" y="1292420"/>
        <a:ext cx="2311130" cy="582499"/>
      </dsp:txXfrm>
    </dsp:sp>
    <dsp:sp modelId="{A74C5832-53CF-421D-B06F-6DC8B0D3965C}">
      <dsp:nvSpPr>
        <dsp:cNvPr id="0" name=""/>
        <dsp:cNvSpPr/>
      </dsp:nvSpPr>
      <dsp:spPr>
        <a:xfrm>
          <a:off x="3450755" y="1988233"/>
          <a:ext cx="2347374" cy="618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Trưởng phòng an ninh.</a:t>
          </a:r>
        </a:p>
      </dsp:txBody>
      <dsp:txXfrm>
        <a:off x="3468877" y="2006355"/>
        <a:ext cx="2311130" cy="582499"/>
      </dsp:txXfrm>
    </dsp:sp>
    <dsp:sp modelId="{405A6845-5A3D-40F6-9812-03F792289FBD}">
      <dsp:nvSpPr>
        <dsp:cNvPr id="0" name=""/>
        <dsp:cNvSpPr/>
      </dsp:nvSpPr>
      <dsp:spPr>
        <a:xfrm>
          <a:off x="3450755" y="2702168"/>
          <a:ext cx="2347374" cy="618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Giám đốc Công nghệ thông tin.</a:t>
          </a:r>
        </a:p>
      </dsp:txBody>
      <dsp:txXfrm>
        <a:off x="3468877" y="2720290"/>
        <a:ext cx="2311130" cy="582499"/>
      </dsp:txXfrm>
    </dsp:sp>
    <dsp:sp modelId="{90E2C848-23EC-49AE-9B43-77961EC88972}">
      <dsp:nvSpPr>
        <dsp:cNvPr id="0" name=""/>
        <dsp:cNvSpPr/>
      </dsp:nvSpPr>
      <dsp:spPr>
        <a:xfrm>
          <a:off x="3450755" y="3416103"/>
          <a:ext cx="2347374" cy="618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Giám đốc Thông tin.</a:t>
          </a:r>
        </a:p>
      </dsp:txBody>
      <dsp:txXfrm>
        <a:off x="3468877" y="3434225"/>
        <a:ext cx="2311130" cy="58249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A0931-2A4D-486C-8BED-0E32F838DF6C}">
      <dsp:nvSpPr>
        <dsp:cNvPr id="0" name=""/>
        <dsp:cNvSpPr/>
      </dsp:nvSpPr>
      <dsp:spPr>
        <a:xfrm>
          <a:off x="0" y="95273"/>
          <a:ext cx="7740772" cy="782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kern="1200"/>
            <a:t>Chính sách lăng nhăng</a:t>
          </a:r>
          <a:endParaRPr lang="en-US" sz="1400" kern="1200"/>
        </a:p>
      </dsp:txBody>
      <dsp:txXfrm>
        <a:off x="38178" y="133451"/>
        <a:ext cx="7664416" cy="705733"/>
      </dsp:txXfrm>
    </dsp:sp>
    <dsp:sp modelId="{AEBB96C2-9D0B-4EB5-AF30-54D9EC01C2D9}">
      <dsp:nvSpPr>
        <dsp:cNvPr id="0" name=""/>
        <dsp:cNvSpPr/>
      </dsp:nvSpPr>
      <dsp:spPr>
        <a:xfrm>
          <a:off x="0" y="917682"/>
          <a:ext cx="7740772" cy="782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kern="1200"/>
            <a:t>Chính sách cho phép Chính sách thận trọng Chính sách hoang tưởng Chính sách sử dụng được chấp nhận Chính sách tài khoản người dùng Chính sách truy cập từ xa</a:t>
          </a:r>
          <a:endParaRPr lang="en-US" sz="1400" kern="1200"/>
        </a:p>
      </dsp:txBody>
      <dsp:txXfrm>
        <a:off x="38178" y="955860"/>
        <a:ext cx="7664416" cy="705733"/>
      </dsp:txXfrm>
    </dsp:sp>
    <dsp:sp modelId="{858F66DA-8FD6-4A58-A702-E799E4771136}">
      <dsp:nvSpPr>
        <dsp:cNvPr id="0" name=""/>
        <dsp:cNvSpPr/>
      </dsp:nvSpPr>
      <dsp:spPr>
        <a:xfrm>
          <a:off x="0" y="1740091"/>
          <a:ext cx="7740772" cy="782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kern="1200"/>
            <a:t>Chính sách bảo vệ thông tin</a:t>
          </a:r>
          <a:endParaRPr lang="en-US" sz="1400" kern="1200"/>
        </a:p>
      </dsp:txBody>
      <dsp:txXfrm>
        <a:off x="38178" y="1778269"/>
        <a:ext cx="7664416" cy="705733"/>
      </dsp:txXfrm>
    </dsp:sp>
    <dsp:sp modelId="{A0BF3EA6-23B5-4E82-B338-4036F58748D5}">
      <dsp:nvSpPr>
        <dsp:cNvPr id="0" name=""/>
        <dsp:cNvSpPr/>
      </dsp:nvSpPr>
      <dsp:spPr>
        <a:xfrm>
          <a:off x="0" y="2562500"/>
          <a:ext cx="7740772" cy="782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kern="1200"/>
            <a:t>Chính sách quản lý tường lửa</a:t>
          </a:r>
          <a:endParaRPr lang="en-US" sz="1400" kern="1200"/>
        </a:p>
      </dsp:txBody>
      <dsp:txXfrm>
        <a:off x="38178" y="2600678"/>
        <a:ext cx="7664416" cy="705733"/>
      </dsp:txXfrm>
    </dsp:sp>
    <dsp:sp modelId="{81884789-CCAC-409E-AE8B-EF6DC088DE04}">
      <dsp:nvSpPr>
        <dsp:cNvPr id="0" name=""/>
        <dsp:cNvSpPr/>
      </dsp:nvSpPr>
      <dsp:spPr>
        <a:xfrm>
          <a:off x="0" y="3384909"/>
          <a:ext cx="7740772" cy="782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kern="1200"/>
            <a:t>Chính sách truy cập đặc biệt Chính sách kết nối mạng Chính sách đối tác kinh doanh Chính sách phân loại dữ liệu Chính sách phát hiện xâm nhập Chính sách ngăn chặn vi-rút Chính sách quan trọng khác</a:t>
          </a:r>
          <a:endParaRPr lang="en-US" sz="1400" kern="1200"/>
        </a:p>
      </dsp:txBody>
      <dsp:txXfrm>
        <a:off x="38178" y="3423087"/>
        <a:ext cx="7664416" cy="70573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144BF-3350-4337-8AD3-0D0173333DD5}">
      <dsp:nvSpPr>
        <dsp:cNvPr id="0" name=""/>
        <dsp:cNvSpPr/>
      </dsp:nvSpPr>
      <dsp:spPr>
        <a:xfrm>
          <a:off x="0" y="747298"/>
          <a:ext cx="7835317" cy="1304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8108" tIns="479044" rIns="608108" bIns="163576" numCol="1" spcCol="1270" anchor="t" anchorCtr="0">
          <a:noAutofit/>
        </a:bodyPr>
        <a:lstStyle/>
        <a:p>
          <a:pPr marL="228600" lvl="1" indent="-228600" algn="l" defTabSz="1022350">
            <a:lnSpc>
              <a:spcPct val="90000"/>
            </a:lnSpc>
            <a:spcBef>
              <a:spcPct val="0"/>
            </a:spcBef>
            <a:spcAft>
              <a:spcPct val="15000"/>
            </a:spcAft>
            <a:buFontTx/>
            <a:buChar char="-"/>
          </a:pPr>
          <a:r>
            <a:rPr lang="en-US" sz="2300" kern="1200" dirty="0" err="1"/>
            <a:t>Chúc</a:t>
          </a:r>
          <a:r>
            <a:rPr lang="en-US" sz="2300" kern="1200" dirty="0"/>
            <a:t> may </a:t>
          </a:r>
          <a:r>
            <a:rPr lang="en-US" sz="2300" kern="1200" dirty="0" err="1"/>
            <a:t>mắn</a:t>
          </a:r>
          <a:r>
            <a:rPr lang="en-US" sz="2300" kern="1200" dirty="0"/>
            <a:t> </a:t>
          </a:r>
          <a:r>
            <a:rPr lang="en-US" sz="2300" kern="1200" dirty="0" err="1"/>
            <a:t>cho</a:t>
          </a:r>
          <a:r>
            <a:rPr lang="en-US" sz="2300" kern="1200" dirty="0"/>
            <a:t> </a:t>
          </a:r>
          <a:r>
            <a:rPr lang="en-US" sz="2300" kern="1200" dirty="0" err="1"/>
            <a:t>quản</a:t>
          </a:r>
          <a:r>
            <a:rPr lang="en-US" sz="2300" kern="1200" dirty="0"/>
            <a:t> </a:t>
          </a:r>
          <a:r>
            <a:rPr lang="en-US" sz="2300" kern="1200" dirty="0" err="1"/>
            <a:t>trị</a:t>
          </a:r>
          <a:r>
            <a:rPr lang="en-US" sz="2300" kern="1200" dirty="0"/>
            <a:t> </a:t>
          </a:r>
          <a:r>
            <a:rPr lang="en-US" sz="2300" kern="1200" dirty="0" err="1"/>
            <a:t>viên</a:t>
          </a:r>
          <a:r>
            <a:rPr lang="en-US" sz="2300" kern="1200" dirty="0"/>
            <a:t> </a:t>
          </a:r>
          <a:r>
            <a:rPr lang="en-US" sz="2300" kern="1200" dirty="0" err="1"/>
            <a:t>mạng</a:t>
          </a:r>
          <a:r>
            <a:rPr lang="en-US" sz="2300" kern="1200" dirty="0"/>
            <a:t> </a:t>
          </a:r>
          <a:r>
            <a:rPr lang="en-US" sz="2300" kern="1200" dirty="0" err="1"/>
            <a:t>của</a:t>
          </a:r>
          <a:r>
            <a:rPr lang="en-US" sz="2300" kern="1200" dirty="0"/>
            <a:t> </a:t>
          </a:r>
          <a:r>
            <a:rPr lang="en-US" sz="2300" kern="1200" dirty="0" err="1"/>
            <a:t>bạn</a:t>
          </a:r>
          <a:r>
            <a:rPr lang="en-US" sz="2300" kern="1200" dirty="0"/>
            <a:t>, </a:t>
          </a:r>
          <a:r>
            <a:rPr lang="en-US" sz="2300" kern="1200" dirty="0" err="1"/>
            <a:t>bạn</a:t>
          </a:r>
          <a:r>
            <a:rPr lang="en-US" sz="2300" kern="1200" dirty="0"/>
            <a:t> </a:t>
          </a:r>
          <a:r>
            <a:rPr lang="en-US" sz="2300" kern="1200" dirty="0" err="1"/>
            <a:t>có</a:t>
          </a:r>
          <a:r>
            <a:rPr lang="en-US" sz="2300" kern="1200" dirty="0"/>
            <a:t> </a:t>
          </a:r>
          <a:r>
            <a:rPr lang="en-US" sz="2300" kern="1200" dirty="0" err="1"/>
            <a:t>phước</a:t>
          </a:r>
          <a:r>
            <a:rPr lang="en-US" sz="2300" kern="1200" dirty="0"/>
            <a:t> </a:t>
          </a:r>
          <a:r>
            <a:rPr lang="en-US" sz="2300" kern="1200" dirty="0" err="1"/>
            <a:t>lành</a:t>
          </a:r>
          <a:r>
            <a:rPr lang="en-US" sz="2300" kern="1200" dirty="0"/>
            <a:t> </a:t>
          </a:r>
          <a:r>
            <a:rPr lang="en-US" sz="2300" kern="1200" dirty="0" err="1"/>
            <a:t>của</a:t>
          </a:r>
          <a:r>
            <a:rPr lang="en-US" sz="2300" kern="1200" dirty="0"/>
            <a:t> </a:t>
          </a:r>
          <a:r>
            <a:rPr lang="en-US" sz="2300" kern="1200" dirty="0" err="1"/>
            <a:t>chúng</a:t>
          </a:r>
          <a:r>
            <a:rPr lang="en-US" sz="2300" kern="1200" dirty="0"/>
            <a:t> </a:t>
          </a:r>
          <a:r>
            <a:rPr lang="en-US" sz="2300" kern="1200" dirty="0" err="1"/>
            <a:t>tôi</a:t>
          </a:r>
          <a:r>
            <a:rPr lang="en-US" sz="2300" kern="1200" dirty="0"/>
            <a:t>...</a:t>
          </a:r>
        </a:p>
      </dsp:txBody>
      <dsp:txXfrm>
        <a:off x="0" y="747298"/>
        <a:ext cx="7835317" cy="1304100"/>
      </dsp:txXfrm>
    </dsp:sp>
    <dsp:sp modelId="{BB3B44B9-5398-47C3-8EC5-054B2CC79357}">
      <dsp:nvSpPr>
        <dsp:cNvPr id="0" name=""/>
        <dsp:cNvSpPr/>
      </dsp:nvSpPr>
      <dsp:spPr>
        <a:xfrm>
          <a:off x="391765" y="407818"/>
          <a:ext cx="5484721"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7309" tIns="0" rIns="207309" bIns="0" numCol="1" spcCol="1270" anchor="ctr" anchorCtr="0">
          <a:noAutofit/>
        </a:bodyPr>
        <a:lstStyle/>
        <a:p>
          <a:pPr marL="0" lvl="0" indent="0" algn="l" defTabSz="1022350">
            <a:lnSpc>
              <a:spcPct val="90000"/>
            </a:lnSpc>
            <a:spcBef>
              <a:spcPct val="0"/>
            </a:spcBef>
            <a:spcAft>
              <a:spcPct val="35000"/>
            </a:spcAft>
            <a:buNone/>
          </a:pPr>
          <a:r>
            <a:rPr lang="en-US" sz="2300" kern="1200" dirty="0" err="1"/>
            <a:t>Không</a:t>
          </a:r>
          <a:r>
            <a:rPr lang="en-US" sz="2300" kern="1200" dirty="0"/>
            <a:t> </a:t>
          </a:r>
          <a:r>
            <a:rPr lang="en-US" sz="2300" kern="1200" dirty="0" err="1"/>
            <a:t>hạn</a:t>
          </a:r>
          <a:r>
            <a:rPr lang="en-US" sz="2300" kern="1200" dirty="0"/>
            <a:t> </a:t>
          </a:r>
          <a:r>
            <a:rPr lang="en-US" sz="2300" kern="1200" dirty="0" err="1"/>
            <a:t>chế</a:t>
          </a:r>
          <a:r>
            <a:rPr lang="en-US" sz="2300" kern="1200" dirty="0"/>
            <a:t> </a:t>
          </a:r>
          <a:r>
            <a:rPr lang="en-US" sz="2300" kern="1200" dirty="0" err="1"/>
            <a:t>truy</a:t>
          </a:r>
          <a:r>
            <a:rPr lang="en-US" sz="2300" kern="1200" dirty="0"/>
            <a:t> </a:t>
          </a:r>
          <a:r>
            <a:rPr lang="en-US" sz="2300" kern="1200" dirty="0" err="1"/>
            <a:t>cập</a:t>
          </a:r>
          <a:r>
            <a:rPr lang="en-US" sz="2300" kern="1200" dirty="0"/>
            <a:t> Internet/</a:t>
          </a:r>
          <a:r>
            <a:rPr lang="en-US" sz="2300" kern="1200" dirty="0" err="1"/>
            <a:t>từ</a:t>
          </a:r>
          <a:r>
            <a:rPr lang="en-US" sz="2300" kern="1200" dirty="0"/>
            <a:t> </a:t>
          </a:r>
          <a:r>
            <a:rPr lang="en-US" sz="2300" kern="1200" dirty="0" err="1"/>
            <a:t>xa</a:t>
          </a:r>
          <a:endParaRPr lang="en-US" sz="2300" kern="1200" dirty="0"/>
        </a:p>
      </dsp:txBody>
      <dsp:txXfrm>
        <a:off x="424909" y="440962"/>
        <a:ext cx="5418433" cy="61267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ACEF6-53D1-41E2-9BA3-9B4A35E1928B}">
      <dsp:nvSpPr>
        <dsp:cNvPr id="0" name=""/>
        <dsp:cNvSpPr/>
      </dsp:nvSpPr>
      <dsp:spPr>
        <a:xfrm>
          <a:off x="0" y="4462"/>
          <a:ext cx="7415869"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err="1"/>
            <a:t>Các</a:t>
          </a:r>
          <a:r>
            <a:rPr lang="en-US" sz="2700" kern="1200" dirty="0"/>
            <a:t> </a:t>
          </a:r>
          <a:r>
            <a:rPr lang="en-US" sz="2700" kern="1200" dirty="0" err="1"/>
            <a:t>dịch</a:t>
          </a:r>
          <a:r>
            <a:rPr lang="en-US" sz="2700" kern="1200" dirty="0"/>
            <a:t> </a:t>
          </a:r>
          <a:r>
            <a:rPr lang="en-US" sz="2700" kern="1200" dirty="0" err="1"/>
            <a:t>vụ</a:t>
          </a:r>
          <a:r>
            <a:rPr lang="en-US" sz="2700" kern="1200" dirty="0"/>
            <a:t>/</a:t>
          </a:r>
          <a:r>
            <a:rPr lang="en-US" sz="2700" kern="1200" dirty="0" err="1"/>
            <a:t>tấn</a:t>
          </a:r>
          <a:r>
            <a:rPr lang="en-US" sz="2700" kern="1200" dirty="0"/>
            <a:t> </a:t>
          </a:r>
          <a:r>
            <a:rPr lang="en-US" sz="2700" kern="1200" dirty="0" err="1"/>
            <a:t>công</a:t>
          </a:r>
          <a:r>
            <a:rPr lang="en-US" sz="2700" kern="1200" dirty="0"/>
            <a:t> </a:t>
          </a:r>
          <a:r>
            <a:rPr lang="en-US" sz="2700" kern="1200" dirty="0" err="1"/>
            <a:t>nguy</a:t>
          </a:r>
          <a:r>
            <a:rPr lang="en-US" sz="2700" kern="1200" dirty="0"/>
            <a:t> </a:t>
          </a:r>
          <a:r>
            <a:rPr lang="en-US" sz="2700" kern="1200" dirty="0" err="1"/>
            <a:t>hiểm</a:t>
          </a:r>
          <a:r>
            <a:rPr lang="en-US" sz="2700" kern="1200" dirty="0"/>
            <a:t> </a:t>
          </a:r>
          <a:r>
            <a:rPr lang="en-US" sz="2700" kern="1200" dirty="0" err="1"/>
            <a:t>đã</a:t>
          </a:r>
          <a:r>
            <a:rPr lang="en-US" sz="2700" kern="1200" dirty="0"/>
            <a:t> </a:t>
          </a:r>
          <a:r>
            <a:rPr lang="en-US" sz="2700" kern="1200" dirty="0" err="1"/>
            <a:t>biết</a:t>
          </a:r>
          <a:r>
            <a:rPr lang="en-US" sz="2700" kern="1200" dirty="0"/>
            <a:t> </a:t>
          </a:r>
          <a:r>
            <a:rPr lang="en-US" sz="2700" kern="1200" dirty="0" err="1"/>
            <a:t>bị</a:t>
          </a:r>
          <a:r>
            <a:rPr lang="en-US" sz="2700" kern="1200" dirty="0"/>
            <a:t> </a:t>
          </a:r>
          <a:r>
            <a:rPr lang="en-US" sz="2700" kern="1200" dirty="0" err="1"/>
            <a:t>chặn</a:t>
          </a:r>
          <a:endParaRPr lang="en-US" sz="2700" kern="1200" dirty="0"/>
        </a:p>
      </dsp:txBody>
      <dsp:txXfrm>
        <a:off x="52431" y="56893"/>
        <a:ext cx="7311007" cy="969198"/>
      </dsp:txXfrm>
    </dsp:sp>
    <dsp:sp modelId="{49FC16E9-168E-45BB-AEEA-F1B6B901CD19}">
      <dsp:nvSpPr>
        <dsp:cNvPr id="0" name=""/>
        <dsp:cNvSpPr/>
      </dsp:nvSpPr>
      <dsp:spPr>
        <a:xfrm>
          <a:off x="0" y="1156282"/>
          <a:ext cx="7415869"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Chính sách bắt đầu rộng mở</a:t>
          </a:r>
        </a:p>
      </dsp:txBody>
      <dsp:txXfrm>
        <a:off x="52431" y="1208713"/>
        <a:ext cx="7311007" cy="969198"/>
      </dsp:txXfrm>
    </dsp:sp>
    <dsp:sp modelId="{E9AEEB39-A378-4629-8279-70405DFE5C7A}">
      <dsp:nvSpPr>
        <dsp:cNvPr id="0" name=""/>
        <dsp:cNvSpPr/>
      </dsp:nvSpPr>
      <dsp:spPr>
        <a:xfrm>
          <a:off x="0" y="2316491"/>
          <a:ext cx="7415869"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Các lỗ đã biết đã được cắm / các mối nguy hiểm đã biết đã dừng lại</a:t>
          </a:r>
        </a:p>
      </dsp:txBody>
      <dsp:txXfrm>
        <a:off x="52431" y="2368922"/>
        <a:ext cx="7311007" cy="969198"/>
      </dsp:txXfrm>
    </dsp:sp>
    <dsp:sp modelId="{1DE2F674-5F31-414A-9B12-466D2E55426C}">
      <dsp:nvSpPr>
        <dsp:cNvPr id="0" name=""/>
        <dsp:cNvSpPr/>
      </dsp:nvSpPr>
      <dsp:spPr>
        <a:xfrm>
          <a:off x="0" y="3459922"/>
          <a:ext cx="7415869"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Không thể theo kịp các khai thác hiện tại; quản trị viên luôn chơi trò đuổi bắt</a:t>
          </a:r>
        </a:p>
      </dsp:txBody>
      <dsp:txXfrm>
        <a:off x="52431" y="3512353"/>
        <a:ext cx="7311007" cy="96919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C06F5-6343-473C-8FE9-A00FD757874F}">
      <dsp:nvSpPr>
        <dsp:cNvPr id="0" name=""/>
        <dsp:cNvSpPr/>
      </dsp:nvSpPr>
      <dsp:spPr>
        <a:xfrm>
          <a:off x="0" y="96222"/>
          <a:ext cx="7149296" cy="716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Cung </a:t>
          </a:r>
          <a:r>
            <a:rPr lang="en-US" sz="1800" kern="1200" dirty="0" err="1"/>
            <a:t>cấp</a:t>
          </a:r>
          <a:r>
            <a:rPr lang="en-US" sz="1800" kern="1200" dirty="0"/>
            <a:t> </a:t>
          </a:r>
          <a:r>
            <a:rPr lang="en-US" sz="1800" kern="1200" dirty="0" err="1"/>
            <a:t>bảo</a:t>
          </a:r>
          <a:r>
            <a:rPr lang="en-US" sz="1800" kern="1200" dirty="0"/>
            <a:t> </a:t>
          </a:r>
          <a:r>
            <a:rPr lang="en-US" sz="1800" kern="1200" dirty="0" err="1"/>
            <a:t>mật</a:t>
          </a:r>
          <a:r>
            <a:rPr lang="en-US" sz="1800" kern="1200" dirty="0"/>
            <a:t> </a:t>
          </a:r>
          <a:r>
            <a:rPr lang="en-US" sz="1800" kern="1200" dirty="0" err="1"/>
            <a:t>tối</a:t>
          </a:r>
          <a:r>
            <a:rPr lang="en-US" sz="1800" kern="1200" dirty="0"/>
            <a:t> </a:t>
          </a:r>
          <a:r>
            <a:rPr lang="en-US" sz="1800" kern="1200" dirty="0" err="1"/>
            <a:t>đa</a:t>
          </a:r>
          <a:r>
            <a:rPr lang="en-US" sz="1800" kern="1200" dirty="0"/>
            <a:t> </a:t>
          </a:r>
          <a:r>
            <a:rPr lang="en-US" sz="1800" kern="1200" dirty="0" err="1"/>
            <a:t>trong</a:t>
          </a:r>
          <a:r>
            <a:rPr lang="en-US" sz="1800" kern="1200" dirty="0"/>
            <a:t> </a:t>
          </a:r>
          <a:r>
            <a:rPr lang="en-US" sz="1800" kern="1200" dirty="0" err="1"/>
            <a:t>khi</a:t>
          </a:r>
          <a:r>
            <a:rPr lang="en-US" sz="1800" kern="1200" dirty="0"/>
            <a:t> </a:t>
          </a:r>
          <a:r>
            <a:rPr lang="en-US" sz="1800" kern="1200" dirty="0" err="1"/>
            <a:t>cho</a:t>
          </a:r>
          <a:r>
            <a:rPr lang="en-US" sz="1800" kern="1200" dirty="0"/>
            <a:t> </a:t>
          </a:r>
          <a:r>
            <a:rPr lang="en-US" sz="1800" kern="1200" dirty="0" err="1"/>
            <a:t>phép</a:t>
          </a:r>
          <a:r>
            <a:rPr lang="en-US" sz="1800" kern="1200" dirty="0"/>
            <a:t> </a:t>
          </a:r>
          <a:r>
            <a:rPr lang="en-US" sz="1800" kern="1200" dirty="0" err="1"/>
            <a:t>các</a:t>
          </a:r>
          <a:r>
            <a:rPr lang="en-US" sz="1800" kern="1200" dirty="0"/>
            <a:t> </a:t>
          </a:r>
          <a:r>
            <a:rPr lang="en-US" sz="1800" kern="1200" dirty="0" err="1"/>
            <a:t>mối</a:t>
          </a:r>
          <a:r>
            <a:rPr lang="en-US" sz="1800" kern="1200" dirty="0"/>
            <a:t> </a:t>
          </a:r>
          <a:r>
            <a:rPr lang="en-US" sz="1800" kern="1200" dirty="0" err="1"/>
            <a:t>nguy</a:t>
          </a:r>
          <a:r>
            <a:rPr lang="en-US" sz="1800" kern="1200" dirty="0"/>
            <a:t> </a:t>
          </a:r>
          <a:r>
            <a:rPr lang="en-US" sz="1800" kern="1200" dirty="0" err="1"/>
            <a:t>hiểm</a:t>
          </a:r>
          <a:r>
            <a:rPr lang="en-US" sz="1800" kern="1200" dirty="0"/>
            <a:t> </a:t>
          </a:r>
          <a:r>
            <a:rPr lang="en-US" sz="1800" kern="1200" dirty="0" err="1"/>
            <a:t>đã</a:t>
          </a:r>
          <a:r>
            <a:rPr lang="en-US" sz="1800" kern="1200" dirty="0"/>
            <a:t> </a:t>
          </a:r>
          <a:r>
            <a:rPr lang="en-US" sz="1800" kern="1200" dirty="0" err="1"/>
            <a:t>biết</a:t>
          </a:r>
          <a:r>
            <a:rPr lang="en-US" sz="1800" kern="1200" dirty="0"/>
            <a:t>, </a:t>
          </a:r>
          <a:r>
            <a:rPr lang="en-US" sz="1800" kern="1200" dirty="0" err="1"/>
            <a:t>nhưng</a:t>
          </a:r>
          <a:r>
            <a:rPr lang="en-US" sz="1800" kern="1200" dirty="0"/>
            <a:t> </a:t>
          </a:r>
          <a:r>
            <a:rPr lang="en-US" sz="1800" kern="1200" dirty="0" err="1"/>
            <a:t>cần</a:t>
          </a:r>
          <a:r>
            <a:rPr lang="en-US" sz="1800" kern="1200" dirty="0"/>
            <a:t> </a:t>
          </a:r>
          <a:r>
            <a:rPr lang="en-US" sz="1800" kern="1200" dirty="0" err="1"/>
            <a:t>thiết</a:t>
          </a:r>
          <a:endParaRPr lang="en-US" sz="1800" kern="1200" dirty="0"/>
        </a:p>
      </dsp:txBody>
      <dsp:txXfrm>
        <a:off x="34954" y="131176"/>
        <a:ext cx="7079388" cy="646132"/>
      </dsp:txXfrm>
    </dsp:sp>
    <dsp:sp modelId="{3180E4E0-5B43-49CA-A994-57C6FE819B9D}">
      <dsp:nvSpPr>
        <dsp:cNvPr id="0" name=""/>
        <dsp:cNvSpPr/>
      </dsp:nvSpPr>
      <dsp:spPr>
        <a:xfrm>
          <a:off x="0" y="864103"/>
          <a:ext cx="7149296" cy="716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Tất cả các dịch vụ đều bị chặn; không có gì được phép</a:t>
          </a:r>
        </a:p>
      </dsp:txBody>
      <dsp:txXfrm>
        <a:off x="34954" y="899057"/>
        <a:ext cx="7079388" cy="646132"/>
      </dsp:txXfrm>
    </dsp:sp>
    <dsp:sp modelId="{BEC17563-BC49-4B19-991A-BEB89D163FD1}">
      <dsp:nvSpPr>
        <dsp:cNvPr id="0" name=""/>
        <dsp:cNvSpPr/>
      </dsp:nvSpPr>
      <dsp:spPr>
        <a:xfrm>
          <a:off x="0" y="1631982"/>
          <a:ext cx="7149296" cy="716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Các dịch vụ an toàn/cần thiết được kích hoạt riêng lẻ</a:t>
          </a:r>
        </a:p>
      </dsp:txBody>
      <dsp:txXfrm>
        <a:off x="34954" y="1666936"/>
        <a:ext cx="7079388" cy="646132"/>
      </dsp:txXfrm>
    </dsp:sp>
    <dsp:sp modelId="{F714BF8E-D887-4B12-9AA2-4E5B41124C0E}">
      <dsp:nvSpPr>
        <dsp:cNvPr id="0" name=""/>
        <dsp:cNvSpPr/>
      </dsp:nvSpPr>
      <dsp:spPr>
        <a:xfrm>
          <a:off x="0" y="2399863"/>
          <a:ext cx="7149296" cy="716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KHÔNG cho phép các dịch vụ/thủ tục không thiết yếu không đảm bảo an toàn</a:t>
          </a:r>
        </a:p>
      </dsp:txBody>
      <dsp:txXfrm>
        <a:off x="34954" y="2434817"/>
        <a:ext cx="7079388" cy="646132"/>
      </dsp:txXfrm>
    </dsp:sp>
    <dsp:sp modelId="{4B7AFC2B-8838-4A40-A15C-D9878C24FB72}">
      <dsp:nvSpPr>
        <dsp:cNvPr id="0" name=""/>
        <dsp:cNvSpPr/>
      </dsp:nvSpPr>
      <dsp:spPr>
        <a:xfrm>
          <a:off x="0" y="3167742"/>
          <a:ext cx="7149296" cy="716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Mọi thứ đều được ghi lại</a:t>
          </a:r>
        </a:p>
      </dsp:txBody>
      <dsp:txXfrm>
        <a:off x="34954" y="3202696"/>
        <a:ext cx="7079388" cy="646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EC2ED-C68F-4E24-B251-87EB2BBABB3C}">
      <dsp:nvSpPr>
        <dsp:cNvPr id="0" name=""/>
        <dsp:cNvSpPr/>
      </dsp:nvSpPr>
      <dsp:spPr>
        <a:xfrm>
          <a:off x="0" y="0"/>
          <a:ext cx="4875681" cy="8125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Khả năng phát hiện, phản hồi và leo thang kém</a:t>
          </a:r>
        </a:p>
      </dsp:txBody>
      <dsp:txXfrm>
        <a:off x="23798" y="23798"/>
        <a:ext cx="3930239" cy="764934"/>
      </dsp:txXfrm>
    </dsp:sp>
    <dsp:sp modelId="{B8023FBB-AF62-4215-A9CD-1E2FB02448A0}">
      <dsp:nvSpPr>
        <dsp:cNvPr id="0" name=""/>
        <dsp:cNvSpPr/>
      </dsp:nvSpPr>
      <dsp:spPr>
        <a:xfrm>
          <a:off x="408338" y="960262"/>
          <a:ext cx="4875681" cy="8125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Không có chính sách chính thức hoặc thủ tục không tồn tại để kiểm tra [chuyên nghiệp] chủ động và/hoặc quản lý sự kiện</a:t>
          </a:r>
        </a:p>
      </dsp:txBody>
      <dsp:txXfrm>
        <a:off x="432136" y="984060"/>
        <a:ext cx="3891602" cy="764934"/>
      </dsp:txXfrm>
    </dsp:sp>
    <dsp:sp modelId="{38444AE0-FE84-4A27-B11B-D97DD2C4BDF6}">
      <dsp:nvSpPr>
        <dsp:cNvPr id="0" name=""/>
        <dsp:cNvSpPr/>
      </dsp:nvSpPr>
      <dsp:spPr>
        <a:xfrm>
          <a:off x="810582" y="1920525"/>
          <a:ext cx="4875681" cy="8125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Hạn chế sử dụng các hệ thống xác thực và/hoặc ủy quyền</a:t>
          </a:r>
        </a:p>
      </dsp:txBody>
      <dsp:txXfrm>
        <a:off x="834380" y="1944323"/>
        <a:ext cx="3897697" cy="764934"/>
      </dsp:txXfrm>
    </dsp:sp>
    <dsp:sp modelId="{76C16B36-2F7A-460A-927B-696F2C1697F0}">
      <dsp:nvSpPr>
        <dsp:cNvPr id="0" name=""/>
        <dsp:cNvSpPr/>
      </dsp:nvSpPr>
      <dsp:spPr>
        <a:xfrm>
          <a:off x="1218920" y="2880788"/>
          <a:ext cx="4875681" cy="8125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Không biết ranh giới logic và/hoặc tổ chức trong cơ sở hạ tầng mạng</a:t>
          </a:r>
        </a:p>
      </dsp:txBody>
      <dsp:txXfrm>
        <a:off x="1242718" y="2904586"/>
        <a:ext cx="3891602" cy="764934"/>
      </dsp:txXfrm>
    </dsp:sp>
    <dsp:sp modelId="{BCF7A701-8B24-4D24-8D8F-33775757A49A}">
      <dsp:nvSpPr>
        <dsp:cNvPr id="0" name=""/>
        <dsp:cNvSpPr/>
      </dsp:nvSpPr>
      <dsp:spPr>
        <a:xfrm>
          <a:off x="4347536" y="622324"/>
          <a:ext cx="528144" cy="5281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466368" y="622324"/>
        <a:ext cx="290480" cy="397428"/>
      </dsp:txXfrm>
    </dsp:sp>
    <dsp:sp modelId="{59A97B38-310C-4A87-94C7-C0F8A3F0F42E}">
      <dsp:nvSpPr>
        <dsp:cNvPr id="0" name=""/>
        <dsp:cNvSpPr/>
      </dsp:nvSpPr>
      <dsp:spPr>
        <a:xfrm>
          <a:off x="4755875" y="1582587"/>
          <a:ext cx="528144" cy="5281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874707" y="1582587"/>
        <a:ext cx="290480" cy="397428"/>
      </dsp:txXfrm>
    </dsp:sp>
    <dsp:sp modelId="{3AE28F1A-7927-4AE8-845A-7FA78016F58A}">
      <dsp:nvSpPr>
        <dsp:cNvPr id="0" name=""/>
        <dsp:cNvSpPr/>
      </dsp:nvSpPr>
      <dsp:spPr>
        <a:xfrm>
          <a:off x="5158119" y="2542850"/>
          <a:ext cx="528144" cy="5281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276951" y="2542850"/>
        <a:ext cx="290480" cy="39742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BCF7A-8265-43C7-B5B9-0872958B5B77}">
      <dsp:nvSpPr>
        <dsp:cNvPr id="0" name=""/>
        <dsp:cNvSpPr/>
      </dsp:nvSpPr>
      <dsp:spPr>
        <a:xfrm>
          <a:off x="0" y="438841"/>
          <a:ext cx="6094602" cy="10380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Mọi</a:t>
          </a:r>
          <a:r>
            <a:rPr lang="en-US" sz="2600" kern="1200" dirty="0"/>
            <a:t> </a:t>
          </a:r>
          <a:r>
            <a:rPr lang="en-US" sz="2600" kern="1200" dirty="0" err="1"/>
            <a:t>thứ</a:t>
          </a:r>
          <a:r>
            <a:rPr lang="en-US" sz="2600" kern="1200" dirty="0"/>
            <a:t> </a:t>
          </a:r>
          <a:r>
            <a:rPr lang="en-US" sz="2600" kern="1200" dirty="0" err="1"/>
            <a:t>đều</a:t>
          </a:r>
          <a:r>
            <a:rPr lang="en-US" sz="2600" kern="1200" dirty="0"/>
            <a:t> </a:t>
          </a:r>
          <a:r>
            <a:rPr lang="en-US" sz="2600" kern="1200" dirty="0" err="1"/>
            <a:t>bị</a:t>
          </a:r>
          <a:r>
            <a:rPr lang="en-US" sz="2600" kern="1200" dirty="0"/>
            <a:t> </a:t>
          </a:r>
          <a:r>
            <a:rPr lang="en-US" sz="2600" kern="1200" dirty="0" err="1"/>
            <a:t>cấm</a:t>
          </a:r>
          <a:endParaRPr lang="en-US" sz="2600" kern="1200" dirty="0"/>
        </a:p>
      </dsp:txBody>
      <dsp:txXfrm>
        <a:off x="50675" y="489516"/>
        <a:ext cx="5993252" cy="936732"/>
      </dsp:txXfrm>
    </dsp:sp>
    <dsp:sp modelId="{DD992E8F-FABA-4E5F-8529-953870988490}">
      <dsp:nvSpPr>
        <dsp:cNvPr id="0" name=""/>
        <dsp:cNvSpPr/>
      </dsp:nvSpPr>
      <dsp:spPr>
        <a:xfrm>
          <a:off x="0" y="1604617"/>
          <a:ext cx="6094602" cy="10380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Không</a:t>
          </a:r>
          <a:r>
            <a:rPr lang="en-US" sz="2600" kern="1200" dirty="0"/>
            <a:t> </a:t>
          </a:r>
          <a:r>
            <a:rPr lang="en-US" sz="2600" kern="1200" dirty="0" err="1"/>
            <a:t>có</a:t>
          </a:r>
          <a:r>
            <a:rPr lang="en-US" sz="2600" kern="1200" dirty="0"/>
            <a:t> </a:t>
          </a:r>
          <a:r>
            <a:rPr lang="en-US" sz="2600" kern="1200" dirty="0" err="1"/>
            <a:t>kết</a:t>
          </a:r>
          <a:r>
            <a:rPr lang="en-US" sz="2600" kern="1200" dirty="0"/>
            <a:t> </a:t>
          </a:r>
          <a:r>
            <a:rPr lang="en-US" sz="2600" kern="1200" dirty="0" err="1"/>
            <a:t>nối</a:t>
          </a:r>
          <a:r>
            <a:rPr lang="en-US" sz="2600" kern="1200" dirty="0"/>
            <a:t> Internet </a:t>
          </a:r>
          <a:r>
            <a:rPr lang="en-US" sz="2600" kern="1200" dirty="0" err="1"/>
            <a:t>hoặc</a:t>
          </a:r>
          <a:r>
            <a:rPr lang="en-US" sz="2600" kern="1200" dirty="0"/>
            <a:t> </a:t>
          </a:r>
          <a:r>
            <a:rPr lang="en-US" sz="2600" kern="1200" dirty="0" err="1"/>
            <a:t>việc</a:t>
          </a:r>
          <a:r>
            <a:rPr lang="en-US" sz="2600" kern="1200" dirty="0"/>
            <a:t> </a:t>
          </a:r>
          <a:r>
            <a:rPr lang="en-US" sz="2600" kern="1200" dirty="0" err="1"/>
            <a:t>sử</a:t>
          </a:r>
          <a:r>
            <a:rPr lang="en-US" sz="2600" kern="1200" dirty="0"/>
            <a:t> </a:t>
          </a:r>
          <a:r>
            <a:rPr lang="en-US" sz="2600" kern="1200" dirty="0" err="1"/>
            <a:t>dụng</a:t>
          </a:r>
          <a:r>
            <a:rPr lang="en-US" sz="2600" kern="1200" dirty="0"/>
            <a:t> Internet </a:t>
          </a:r>
          <a:r>
            <a:rPr lang="en-US" sz="2600" kern="1200" dirty="0" err="1"/>
            <a:t>bị</a:t>
          </a:r>
          <a:r>
            <a:rPr lang="en-US" sz="2600" kern="1200" dirty="0"/>
            <a:t> </a:t>
          </a:r>
          <a:r>
            <a:rPr lang="en-US" sz="2600" kern="1200" dirty="0" err="1"/>
            <a:t>hạn</a:t>
          </a:r>
          <a:r>
            <a:rPr lang="en-US" sz="2600" kern="1200" dirty="0"/>
            <a:t> </a:t>
          </a:r>
          <a:r>
            <a:rPr lang="en-US" sz="2600" kern="1200" dirty="0" err="1"/>
            <a:t>chế</a:t>
          </a:r>
          <a:r>
            <a:rPr lang="en-US" sz="2600" kern="1200" dirty="0"/>
            <a:t> </a:t>
          </a:r>
          <a:r>
            <a:rPr lang="en-US" sz="2600" kern="1200" dirty="0" err="1"/>
            <a:t>nghiêm</a:t>
          </a:r>
          <a:r>
            <a:rPr lang="en-US" sz="2600" kern="1200" dirty="0"/>
            <a:t> </a:t>
          </a:r>
          <a:r>
            <a:rPr lang="en-US" sz="2600" kern="1200" dirty="0" err="1"/>
            <a:t>trọng</a:t>
          </a:r>
          <a:endParaRPr lang="en-US" sz="2600" kern="1200" dirty="0"/>
        </a:p>
      </dsp:txBody>
      <dsp:txXfrm>
        <a:off x="50675" y="1655292"/>
        <a:ext cx="5993252" cy="936732"/>
      </dsp:txXfrm>
    </dsp:sp>
    <dsp:sp modelId="{83A37B36-D127-4412-A1CD-9ECC6F0C7E91}">
      <dsp:nvSpPr>
        <dsp:cNvPr id="0" name=""/>
        <dsp:cNvSpPr/>
      </dsp:nvSpPr>
      <dsp:spPr>
        <a:xfrm>
          <a:off x="0" y="2717579"/>
          <a:ext cx="6094602" cy="10380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Người dùng tìm cách vượt qua các hạn chế quá nghiêm trọng</a:t>
          </a:r>
        </a:p>
      </dsp:txBody>
      <dsp:txXfrm>
        <a:off x="50675" y="2768254"/>
        <a:ext cx="5993252" cy="93673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582B8-4DBF-438B-AC91-FE5842A4540D}">
      <dsp:nvSpPr>
        <dsp:cNvPr id="0" name=""/>
        <dsp:cNvSpPr/>
      </dsp:nvSpPr>
      <dsp:spPr>
        <a:xfrm>
          <a:off x="0" y="88850"/>
          <a:ext cx="6094602"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Người dùng có nên đọc và sao chép các tệp không phải của riêng họ nhưng họ có thể truy cập được không?</a:t>
          </a:r>
        </a:p>
      </dsp:txBody>
      <dsp:txXfrm>
        <a:off x="38231" y="127081"/>
        <a:ext cx="6018140" cy="706706"/>
      </dsp:txXfrm>
    </dsp:sp>
    <dsp:sp modelId="{D61E4015-362E-4C5F-B292-E86D5E47910B}">
      <dsp:nvSpPr>
        <dsp:cNvPr id="0" name=""/>
        <dsp:cNvSpPr/>
      </dsp:nvSpPr>
      <dsp:spPr>
        <a:xfrm>
          <a:off x="0" y="912339"/>
          <a:ext cx="6094602"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Người dùng có nên sửa đổi các tệp mà họ có quyền ghi nhưng không phải của riêng họ không?</a:t>
          </a:r>
        </a:p>
      </dsp:txBody>
      <dsp:txXfrm>
        <a:off x="38231" y="950570"/>
        <a:ext cx="6018140" cy="706706"/>
      </dsp:txXfrm>
    </dsp:sp>
    <dsp:sp modelId="{D5F83E68-DA87-4BC6-8E77-BF4A83E501C4}">
      <dsp:nvSpPr>
        <dsp:cNvPr id="0" name=""/>
        <dsp:cNvSpPr/>
      </dsp:nvSpPr>
      <dsp:spPr>
        <a:xfrm>
          <a:off x="0" y="1735827"/>
          <a:ext cx="6094602"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Người dùng có nên tạo các bản sao của tệp cấu hình hệ thống (ví dụ: /etc/passwd và SAM) để sử dụng cho mục đích cá nhân của họ hay để cung cấp cho người khác không?</a:t>
          </a:r>
        </a:p>
      </dsp:txBody>
      <dsp:txXfrm>
        <a:off x="38231" y="1774058"/>
        <a:ext cx="6018140" cy="706706"/>
      </dsp:txXfrm>
    </dsp:sp>
    <dsp:sp modelId="{FCD101E1-1B70-4B94-A1CC-89D74392FE49}">
      <dsp:nvSpPr>
        <dsp:cNvPr id="0" name=""/>
        <dsp:cNvSpPr/>
      </dsp:nvSpPr>
      <dsp:spPr>
        <a:xfrm>
          <a:off x="0" y="2559316"/>
          <a:ext cx="6094602"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Người dùng có được phép sử dụng tệp .rhosts không? Những mục nào được chấp nhận?</a:t>
          </a:r>
        </a:p>
      </dsp:txBody>
      <dsp:txXfrm>
        <a:off x="38231" y="2597547"/>
        <a:ext cx="6018140" cy="706706"/>
      </dsp:txXfrm>
    </dsp:sp>
    <dsp:sp modelId="{0E3C3879-B65F-4C07-A266-1F1B98220031}">
      <dsp:nvSpPr>
        <dsp:cNvPr id="0" name=""/>
        <dsp:cNvSpPr/>
      </dsp:nvSpPr>
      <dsp:spPr>
        <a:xfrm>
          <a:off x="0" y="3382805"/>
          <a:ext cx="6094602"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Người dùng có nên được phép chia sẻ tài khoản?</a:t>
          </a:r>
        </a:p>
      </dsp:txBody>
      <dsp:txXfrm>
        <a:off x="38231" y="3421036"/>
        <a:ext cx="6018140" cy="706706"/>
      </dsp:txXfrm>
    </dsp:sp>
    <dsp:sp modelId="{4BDE4097-F280-42C4-BF9E-7D98FA70B881}">
      <dsp:nvSpPr>
        <dsp:cNvPr id="0" name=""/>
        <dsp:cNvSpPr/>
      </dsp:nvSpPr>
      <dsp:spPr>
        <a:xfrm>
          <a:off x="0" y="4206294"/>
          <a:ext cx="6094602"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Người dùng có khả năng tạo bản sao của phần mềm có bản quyền không?</a:t>
          </a:r>
        </a:p>
      </dsp:txBody>
      <dsp:txXfrm>
        <a:off x="38231" y="4244525"/>
        <a:ext cx="6018140" cy="70670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B0A9C-22CA-4850-AFFB-F087C339E51F}">
      <dsp:nvSpPr>
        <dsp:cNvPr id="0" name=""/>
        <dsp:cNvSpPr/>
      </dsp:nvSpPr>
      <dsp:spPr>
        <a:xfrm>
          <a:off x="0" y="487"/>
          <a:ext cx="6902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EDEE0-7235-4B14-94A7-8D403EBDBDC0}">
      <dsp:nvSpPr>
        <dsp:cNvPr id="0" name=""/>
        <dsp:cNvSpPr/>
      </dsp:nvSpPr>
      <dsp:spPr>
        <a:xfrm>
          <a:off x="0" y="487"/>
          <a:ext cx="6902042" cy="79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Ai </a:t>
          </a:r>
          <a:r>
            <a:rPr lang="en-US" sz="2200" kern="1200" dirty="0" err="1"/>
            <a:t>có</a:t>
          </a:r>
          <a:r>
            <a:rPr lang="en-US" sz="2200" kern="1200" dirty="0"/>
            <a:t> </a:t>
          </a:r>
          <a:r>
            <a:rPr lang="en-US" sz="2200" kern="1200" dirty="0" err="1"/>
            <a:t>thẩm</a:t>
          </a:r>
          <a:r>
            <a:rPr lang="en-US" sz="2200" kern="1200" dirty="0"/>
            <a:t> </a:t>
          </a:r>
          <a:r>
            <a:rPr lang="en-US" sz="2200" kern="1200" dirty="0" err="1"/>
            <a:t>quyền</a:t>
          </a:r>
          <a:r>
            <a:rPr lang="en-US" sz="2200" kern="1200" dirty="0"/>
            <a:t> </a:t>
          </a:r>
          <a:r>
            <a:rPr lang="en-US" sz="2200" kern="1200" dirty="0" err="1"/>
            <a:t>phê</a:t>
          </a:r>
          <a:r>
            <a:rPr lang="en-US" sz="2200" kern="1200" dirty="0"/>
            <a:t> </a:t>
          </a:r>
          <a:r>
            <a:rPr lang="en-US" sz="2200" kern="1200" dirty="0" err="1"/>
            <a:t>duyệt</a:t>
          </a:r>
          <a:r>
            <a:rPr lang="en-US" sz="2200" kern="1200" dirty="0"/>
            <a:t> </a:t>
          </a:r>
          <a:r>
            <a:rPr lang="en-US" sz="2200" kern="1200" dirty="0" err="1"/>
            <a:t>yêu</a:t>
          </a:r>
          <a:r>
            <a:rPr lang="en-US" sz="2200" kern="1200" dirty="0"/>
            <a:t> </a:t>
          </a:r>
          <a:r>
            <a:rPr lang="en-US" sz="2200" kern="1200" dirty="0" err="1"/>
            <a:t>cầu</a:t>
          </a:r>
          <a:r>
            <a:rPr lang="en-US" sz="2200" kern="1200" dirty="0"/>
            <a:t> </a:t>
          </a:r>
          <a:r>
            <a:rPr lang="en-US" sz="2200" kern="1200" dirty="0" err="1"/>
            <a:t>cấp</a:t>
          </a:r>
          <a:r>
            <a:rPr lang="en-US" sz="2200" kern="1200" dirty="0"/>
            <a:t> </a:t>
          </a:r>
          <a:r>
            <a:rPr lang="en-US" sz="2200" kern="1200" dirty="0" err="1"/>
            <a:t>tài</a:t>
          </a:r>
          <a:r>
            <a:rPr lang="en-US" sz="2200" kern="1200" dirty="0"/>
            <a:t> </a:t>
          </a:r>
          <a:r>
            <a:rPr lang="en-US" sz="2200" kern="1200" dirty="0" err="1"/>
            <a:t>khoản</a:t>
          </a:r>
          <a:r>
            <a:rPr lang="en-US" sz="2200" kern="1200" dirty="0"/>
            <a:t>?</a:t>
          </a:r>
        </a:p>
      </dsp:txBody>
      <dsp:txXfrm>
        <a:off x="0" y="487"/>
        <a:ext cx="6902042" cy="798620"/>
      </dsp:txXfrm>
    </dsp:sp>
    <dsp:sp modelId="{6A689D30-33E0-41C7-B071-288235C935A4}">
      <dsp:nvSpPr>
        <dsp:cNvPr id="0" name=""/>
        <dsp:cNvSpPr/>
      </dsp:nvSpPr>
      <dsp:spPr>
        <a:xfrm>
          <a:off x="0" y="799108"/>
          <a:ext cx="6902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05A071-AE57-4BC7-AFC3-739C71B84407}">
      <dsp:nvSpPr>
        <dsp:cNvPr id="0" name=""/>
        <dsp:cNvSpPr/>
      </dsp:nvSpPr>
      <dsp:spPr>
        <a:xfrm>
          <a:off x="0" y="799108"/>
          <a:ext cx="6902042" cy="79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Ai (nhân viên, vợ chồng, con cái, khách của công ty chẳng hạn) được phép sử dụng tài nguyên máy tính?</a:t>
          </a:r>
        </a:p>
      </dsp:txBody>
      <dsp:txXfrm>
        <a:off x="0" y="799108"/>
        <a:ext cx="6902042" cy="798620"/>
      </dsp:txXfrm>
    </dsp:sp>
    <dsp:sp modelId="{D2ECC485-C9F2-4CF8-BA2E-083DA7487A69}">
      <dsp:nvSpPr>
        <dsp:cNvPr id="0" name=""/>
        <dsp:cNvSpPr/>
      </dsp:nvSpPr>
      <dsp:spPr>
        <a:xfrm>
          <a:off x="0" y="1597729"/>
          <a:ext cx="6902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745957-7A92-4299-8B6A-6202D46A37A5}">
      <dsp:nvSpPr>
        <dsp:cNvPr id="0" name=""/>
        <dsp:cNvSpPr/>
      </dsp:nvSpPr>
      <dsp:spPr>
        <a:xfrm>
          <a:off x="0" y="1597729"/>
          <a:ext cx="6902042" cy="79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Người dùng có thể có nhiều tài khoản trên một hệ thống không?</a:t>
          </a:r>
        </a:p>
      </dsp:txBody>
      <dsp:txXfrm>
        <a:off x="0" y="1597729"/>
        <a:ext cx="6902042" cy="798620"/>
      </dsp:txXfrm>
    </dsp:sp>
    <dsp:sp modelId="{B13D8455-A884-4E65-9E4A-576FD82A9C6F}">
      <dsp:nvSpPr>
        <dsp:cNvPr id="0" name=""/>
        <dsp:cNvSpPr/>
      </dsp:nvSpPr>
      <dsp:spPr>
        <a:xfrm>
          <a:off x="0" y="2396349"/>
          <a:ext cx="6902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7F532D-4420-46C8-9270-EF6FF41FF4C0}">
      <dsp:nvSpPr>
        <dsp:cNvPr id="0" name=""/>
        <dsp:cNvSpPr/>
      </dsp:nvSpPr>
      <dsp:spPr>
        <a:xfrm>
          <a:off x="0" y="2396349"/>
          <a:ext cx="6902042" cy="79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Người dùng có thể chia sẻ tài khoản không?</a:t>
          </a:r>
        </a:p>
      </dsp:txBody>
      <dsp:txXfrm>
        <a:off x="0" y="2396349"/>
        <a:ext cx="6902042" cy="798620"/>
      </dsp:txXfrm>
    </dsp:sp>
    <dsp:sp modelId="{24353F97-DA88-43D3-8F33-A3AEC6DA7DDB}">
      <dsp:nvSpPr>
        <dsp:cNvPr id="0" name=""/>
        <dsp:cNvSpPr/>
      </dsp:nvSpPr>
      <dsp:spPr>
        <a:xfrm>
          <a:off x="0" y="3194970"/>
          <a:ext cx="6902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714F-A48A-4546-9ECC-771BC3327DE6}">
      <dsp:nvSpPr>
        <dsp:cNvPr id="0" name=""/>
        <dsp:cNvSpPr/>
      </dsp:nvSpPr>
      <dsp:spPr>
        <a:xfrm>
          <a:off x="0" y="3194970"/>
          <a:ext cx="6902042" cy="79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Quyền và trách nhiệm của người dùng là gì? Khi nào nên vô hiệu hóa và lưu trữ tài khoản?</a:t>
          </a:r>
        </a:p>
      </dsp:txBody>
      <dsp:txXfrm>
        <a:off x="0" y="3194970"/>
        <a:ext cx="6902042" cy="79862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60AD6-7A76-4B9E-A2C5-B28F8D9F7D18}">
      <dsp:nvSpPr>
        <dsp:cNvPr id="0" name=""/>
        <dsp:cNvSpPr/>
      </dsp:nvSpPr>
      <dsp:spPr>
        <a:xfrm>
          <a:off x="0" y="515885"/>
          <a:ext cx="6094602" cy="638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Ai </a:t>
          </a:r>
          <a:r>
            <a:rPr lang="en-US" sz="1600" kern="1200" dirty="0" err="1"/>
            <a:t>được</a:t>
          </a:r>
          <a:r>
            <a:rPr lang="en-US" sz="1600" kern="1200" dirty="0"/>
            <a:t> </a:t>
          </a:r>
          <a:r>
            <a:rPr lang="en-US" sz="1600" kern="1200" dirty="0" err="1"/>
            <a:t>phép</a:t>
          </a:r>
          <a:r>
            <a:rPr lang="en-US" sz="1600" kern="1200" dirty="0"/>
            <a:t> </a:t>
          </a:r>
          <a:r>
            <a:rPr lang="en-US" sz="1600" kern="1200" dirty="0" err="1"/>
            <a:t>truy</a:t>
          </a:r>
          <a:r>
            <a:rPr lang="en-US" sz="1600" kern="1200" dirty="0"/>
            <a:t> </a:t>
          </a:r>
          <a:r>
            <a:rPr lang="en-US" sz="1600" kern="1200" dirty="0" err="1"/>
            <a:t>cập</a:t>
          </a:r>
          <a:r>
            <a:rPr lang="en-US" sz="1600" kern="1200" dirty="0"/>
            <a:t> </a:t>
          </a:r>
          <a:r>
            <a:rPr lang="en-US" sz="1600" kern="1200" dirty="0" err="1"/>
            <a:t>từ</a:t>
          </a:r>
          <a:r>
            <a:rPr lang="en-US" sz="1600" kern="1200" dirty="0"/>
            <a:t> </a:t>
          </a:r>
          <a:r>
            <a:rPr lang="en-US" sz="1600" kern="1200" dirty="0" err="1"/>
            <a:t>xa</a:t>
          </a:r>
          <a:r>
            <a:rPr lang="en-US" sz="1600" kern="1200" dirty="0"/>
            <a:t>?</a:t>
          </a:r>
        </a:p>
      </dsp:txBody>
      <dsp:txXfrm>
        <a:off x="31185" y="547070"/>
        <a:ext cx="6032232" cy="576450"/>
      </dsp:txXfrm>
    </dsp:sp>
    <dsp:sp modelId="{E2227095-6C9D-4248-9020-05884163FDDE}">
      <dsp:nvSpPr>
        <dsp:cNvPr id="0" name=""/>
        <dsp:cNvSpPr/>
      </dsp:nvSpPr>
      <dsp:spPr>
        <a:xfrm>
          <a:off x="0" y="1192396"/>
          <a:ext cx="6094602" cy="638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Công</a:t>
          </a:r>
          <a:r>
            <a:rPr lang="en-US" sz="1600" kern="1200" dirty="0"/>
            <a:t> ty </a:t>
          </a:r>
          <a:r>
            <a:rPr lang="en-US" sz="1600" kern="1200" dirty="0" err="1"/>
            <a:t>hỗ</a:t>
          </a:r>
          <a:r>
            <a:rPr lang="en-US" sz="1600" kern="1200" dirty="0"/>
            <a:t> </a:t>
          </a:r>
          <a:r>
            <a:rPr lang="en-US" sz="1600" kern="1200" dirty="0" err="1"/>
            <a:t>trợ</a:t>
          </a:r>
          <a:r>
            <a:rPr lang="en-US" sz="1600" kern="1200" dirty="0"/>
            <a:t> </a:t>
          </a:r>
          <a:r>
            <a:rPr lang="en-US" sz="1600" kern="1200" dirty="0" err="1"/>
            <a:t>những</a:t>
          </a:r>
          <a:r>
            <a:rPr lang="en-US" sz="1600" kern="1200" dirty="0"/>
            <a:t> </a:t>
          </a:r>
          <a:r>
            <a:rPr lang="en-US" sz="1600" kern="1200" dirty="0" err="1"/>
            <a:t>phương</a:t>
          </a:r>
          <a:r>
            <a:rPr lang="en-US" sz="1600" kern="1200" dirty="0"/>
            <a:t> </a:t>
          </a:r>
          <a:r>
            <a:rPr lang="en-US" sz="1600" kern="1200" dirty="0" err="1"/>
            <a:t>pháp</a:t>
          </a:r>
          <a:r>
            <a:rPr lang="en-US" sz="1600" kern="1200" dirty="0"/>
            <a:t> </a:t>
          </a:r>
          <a:r>
            <a:rPr lang="en-US" sz="1600" kern="1200" dirty="0" err="1"/>
            <a:t>cụ</a:t>
          </a:r>
          <a:r>
            <a:rPr lang="en-US" sz="1600" kern="1200" dirty="0"/>
            <a:t> </a:t>
          </a:r>
          <a:r>
            <a:rPr lang="en-US" sz="1600" kern="1200" dirty="0" err="1"/>
            <a:t>thể</a:t>
          </a:r>
          <a:r>
            <a:rPr lang="en-US" sz="1600" kern="1200" dirty="0"/>
            <a:t> </a:t>
          </a:r>
          <a:r>
            <a:rPr lang="en-US" sz="1600" kern="1200" dirty="0" err="1"/>
            <a:t>nào</a:t>
          </a:r>
          <a:r>
            <a:rPr lang="en-US" sz="1600" kern="1200" dirty="0"/>
            <a:t> (</a:t>
          </a:r>
          <a:r>
            <a:rPr lang="en-US" sz="1600" kern="1200" dirty="0" err="1"/>
            <a:t>chẳng</a:t>
          </a:r>
          <a:r>
            <a:rPr lang="en-US" sz="1600" kern="1200" dirty="0"/>
            <a:t> </a:t>
          </a:r>
          <a:r>
            <a:rPr lang="en-US" sz="1600" kern="1200" dirty="0" err="1"/>
            <a:t>hạn</a:t>
          </a:r>
          <a:r>
            <a:rPr lang="en-US" sz="1600" kern="1200" dirty="0"/>
            <a:t> </a:t>
          </a:r>
          <a:r>
            <a:rPr lang="en-US" sz="1600" kern="1200" dirty="0" err="1"/>
            <a:t>như</a:t>
          </a:r>
          <a:r>
            <a:rPr lang="en-US" sz="1600" kern="1200" dirty="0"/>
            <a:t> modem </a:t>
          </a:r>
          <a:r>
            <a:rPr lang="en-US" sz="1600" kern="1200" dirty="0" err="1"/>
            <a:t>cáp</a:t>
          </a:r>
          <a:r>
            <a:rPr lang="en-US" sz="1600" kern="1200" dirty="0"/>
            <a:t>/DSL </a:t>
          </a:r>
          <a:r>
            <a:rPr lang="en-US" sz="1600" kern="1200" dirty="0" err="1"/>
            <a:t>hoặc</a:t>
          </a:r>
          <a:r>
            <a:rPr lang="en-US" sz="1600" kern="1200" dirty="0"/>
            <a:t> quay </a:t>
          </a:r>
          <a:r>
            <a:rPr lang="en-US" sz="1600" kern="1200" dirty="0" err="1"/>
            <a:t>số</a:t>
          </a:r>
          <a:r>
            <a:rPr lang="en-US" sz="1600" kern="1200" dirty="0"/>
            <a:t>)?</a:t>
          </a:r>
        </a:p>
      </dsp:txBody>
      <dsp:txXfrm>
        <a:off x="31185" y="1223581"/>
        <a:ext cx="6032232" cy="576450"/>
      </dsp:txXfrm>
    </dsp:sp>
    <dsp:sp modelId="{1F341D9D-3D0E-4E67-B352-2C2DC180F294}">
      <dsp:nvSpPr>
        <dsp:cNvPr id="0" name=""/>
        <dsp:cNvSpPr/>
      </dsp:nvSpPr>
      <dsp:spPr>
        <a:xfrm>
          <a:off x="0" y="1877296"/>
          <a:ext cx="6094602" cy="638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Modem quay số có được phép sử dụng trong mạng nội bộ không?</a:t>
          </a:r>
        </a:p>
      </dsp:txBody>
      <dsp:txXfrm>
        <a:off x="31185" y="1908481"/>
        <a:ext cx="6032232" cy="576450"/>
      </dsp:txXfrm>
    </dsp:sp>
    <dsp:sp modelId="{CA7C50B5-0DDD-4E31-A864-3B2B252038B5}">
      <dsp:nvSpPr>
        <dsp:cNvPr id="0" name=""/>
        <dsp:cNvSpPr/>
      </dsp:nvSpPr>
      <dsp:spPr>
        <a:xfrm>
          <a:off x="0" y="2562196"/>
          <a:ext cx="6094602" cy="638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Có</a:t>
          </a:r>
          <a:r>
            <a:rPr lang="en-US" sz="1600" kern="1200" dirty="0"/>
            <a:t> </a:t>
          </a:r>
          <a:r>
            <a:rPr lang="en-US" sz="1600" kern="1200" dirty="0" err="1"/>
            <a:t>bất</a:t>
          </a:r>
          <a:r>
            <a:rPr lang="en-US" sz="1600" kern="1200" dirty="0"/>
            <a:t> </a:t>
          </a:r>
          <a:r>
            <a:rPr lang="en-US" sz="1600" kern="1200" dirty="0" err="1"/>
            <a:t>kỳ</a:t>
          </a:r>
          <a:r>
            <a:rPr lang="en-US" sz="1600" kern="1200" dirty="0"/>
            <a:t> </a:t>
          </a:r>
          <a:r>
            <a:rPr lang="en-US" sz="1600" kern="1200" dirty="0" err="1"/>
            <a:t>yêu</a:t>
          </a:r>
          <a:r>
            <a:rPr lang="en-US" sz="1600" kern="1200" dirty="0"/>
            <a:t> </a:t>
          </a:r>
          <a:r>
            <a:rPr lang="en-US" sz="1600" kern="1200" dirty="0" err="1"/>
            <a:t>cầu</a:t>
          </a:r>
          <a:r>
            <a:rPr lang="en-US" sz="1600" kern="1200" dirty="0"/>
            <a:t> </a:t>
          </a:r>
          <a:r>
            <a:rPr lang="en-US" sz="1600" kern="1200" dirty="0" err="1"/>
            <a:t>bổ</a:t>
          </a:r>
          <a:r>
            <a:rPr lang="en-US" sz="1600" kern="1200" dirty="0"/>
            <a:t> sung </a:t>
          </a:r>
          <a:r>
            <a:rPr lang="en-US" sz="1600" kern="1200" dirty="0" err="1"/>
            <a:t>nào</a:t>
          </a:r>
          <a:r>
            <a:rPr lang="en-US" sz="1600" kern="1200" dirty="0"/>
            <a:t>, </a:t>
          </a:r>
          <a:r>
            <a:rPr lang="en-US" sz="1600" kern="1200" dirty="0" err="1"/>
            <a:t>chẳng</a:t>
          </a:r>
          <a:r>
            <a:rPr lang="en-US" sz="1600" kern="1200" dirty="0"/>
            <a:t> </a:t>
          </a:r>
          <a:r>
            <a:rPr lang="en-US" sz="1600" kern="1200" dirty="0" err="1"/>
            <a:t>hạn</a:t>
          </a:r>
          <a:r>
            <a:rPr lang="en-US" sz="1600" kern="1200" dirty="0"/>
            <a:t> </a:t>
          </a:r>
          <a:r>
            <a:rPr lang="en-US" sz="1600" kern="1200" dirty="0" err="1"/>
            <a:t>như</a:t>
          </a:r>
          <a:r>
            <a:rPr lang="en-US" sz="1600" kern="1200" dirty="0"/>
            <a:t> </a:t>
          </a:r>
          <a:r>
            <a:rPr lang="en-US" sz="1600" kern="1200" dirty="0" err="1"/>
            <a:t>phần</a:t>
          </a:r>
          <a:r>
            <a:rPr lang="en-US" sz="1600" kern="1200" dirty="0"/>
            <a:t> </a:t>
          </a:r>
          <a:r>
            <a:rPr lang="en-US" sz="1600" kern="1200" dirty="0" err="1"/>
            <a:t>mềm</a:t>
          </a:r>
          <a:r>
            <a:rPr lang="en-US" sz="1600" kern="1200" dirty="0"/>
            <a:t> </a:t>
          </a:r>
          <a:r>
            <a:rPr lang="en-US" sz="1600" kern="1200" dirty="0" err="1"/>
            <a:t>bảo</a:t>
          </a:r>
          <a:r>
            <a:rPr lang="en-US" sz="1600" kern="1200" dirty="0"/>
            <a:t> </a:t>
          </a:r>
          <a:r>
            <a:rPr lang="en-US" sz="1600" kern="1200" dirty="0" err="1"/>
            <a:t>mật</a:t>
          </a:r>
          <a:r>
            <a:rPr lang="en-US" sz="1600" kern="1200" dirty="0"/>
            <a:t> </a:t>
          </a:r>
          <a:r>
            <a:rPr lang="en-US" sz="1600" kern="1200" dirty="0" err="1"/>
            <a:t>và</a:t>
          </a:r>
          <a:r>
            <a:rPr lang="en-US" sz="1600" kern="1200" dirty="0"/>
            <a:t> </a:t>
          </a:r>
          <a:r>
            <a:rPr lang="en-US" sz="1600" kern="1200" dirty="0" err="1"/>
            <a:t>chống</a:t>
          </a:r>
          <a:r>
            <a:rPr lang="en-US" sz="1600" kern="1200" dirty="0"/>
            <a:t> vi-</a:t>
          </a:r>
          <a:r>
            <a:rPr lang="en-US" sz="1600" kern="1200" dirty="0" err="1"/>
            <a:t>rút</a:t>
          </a:r>
          <a:r>
            <a:rPr lang="en-US" sz="1600" kern="1200" dirty="0"/>
            <a:t> </a:t>
          </a:r>
          <a:r>
            <a:rPr lang="en-US" sz="1600" kern="1200" dirty="0" err="1"/>
            <a:t>bắt</a:t>
          </a:r>
          <a:r>
            <a:rPr lang="en-US" sz="1600" kern="1200" dirty="0"/>
            <a:t> </a:t>
          </a:r>
          <a:r>
            <a:rPr lang="en-US" sz="1600" kern="1200" dirty="0" err="1"/>
            <a:t>buộc</a:t>
          </a:r>
          <a:r>
            <a:rPr lang="en-US" sz="1600" kern="1200" dirty="0"/>
            <a:t>, </a:t>
          </a:r>
          <a:r>
            <a:rPr lang="en-US" sz="1600" kern="1200" dirty="0" err="1"/>
            <a:t>trên</a:t>
          </a:r>
          <a:r>
            <a:rPr lang="en-US" sz="1600" kern="1200" dirty="0"/>
            <a:t> </a:t>
          </a:r>
          <a:r>
            <a:rPr lang="en-US" sz="1600" kern="1200" dirty="0" err="1"/>
            <a:t>hệ</a:t>
          </a:r>
          <a:r>
            <a:rPr lang="en-US" sz="1600" kern="1200" dirty="0"/>
            <a:t> </a:t>
          </a:r>
          <a:r>
            <a:rPr lang="en-US" sz="1600" kern="1200" dirty="0" err="1"/>
            <a:t>thống</a:t>
          </a:r>
          <a:r>
            <a:rPr lang="en-US" sz="1600" kern="1200" dirty="0"/>
            <a:t> </a:t>
          </a:r>
          <a:r>
            <a:rPr lang="en-US" sz="1600" kern="1200" dirty="0" err="1"/>
            <a:t>từ</a:t>
          </a:r>
          <a:r>
            <a:rPr lang="en-US" sz="1600" kern="1200" dirty="0"/>
            <a:t> </a:t>
          </a:r>
          <a:r>
            <a:rPr lang="en-US" sz="1600" kern="1200" dirty="0" err="1"/>
            <a:t>xa</a:t>
          </a:r>
          <a:r>
            <a:rPr lang="en-US" sz="1600" kern="1200" dirty="0"/>
            <a:t> </a:t>
          </a:r>
          <a:r>
            <a:rPr lang="en-US" sz="1600" kern="1200" dirty="0" err="1"/>
            <a:t>không</a:t>
          </a:r>
          <a:r>
            <a:rPr lang="en-US" sz="1600" kern="1200" dirty="0"/>
            <a:t>?</a:t>
          </a:r>
        </a:p>
      </dsp:txBody>
      <dsp:txXfrm>
        <a:off x="31185" y="2593381"/>
        <a:ext cx="6032232" cy="576450"/>
      </dsp:txXfrm>
    </dsp:sp>
    <dsp:sp modelId="{7E7974FE-8206-4CD1-88F8-2122549AE2FE}">
      <dsp:nvSpPr>
        <dsp:cNvPr id="0" name=""/>
        <dsp:cNvSpPr/>
      </dsp:nvSpPr>
      <dsp:spPr>
        <a:xfrm>
          <a:off x="0" y="3247096"/>
          <a:ext cx="6094602" cy="638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Các thành viên khác trong gia đình có thể sử dụng mạng của công ty không?</a:t>
          </a:r>
        </a:p>
      </dsp:txBody>
      <dsp:txXfrm>
        <a:off x="31185" y="3278281"/>
        <a:ext cx="6032232" cy="576450"/>
      </dsp:txXfrm>
    </dsp:sp>
    <dsp:sp modelId="{49EB4979-0CFA-4B9F-92C8-B7B57D37007F}">
      <dsp:nvSpPr>
        <dsp:cNvPr id="0" name=""/>
        <dsp:cNvSpPr/>
      </dsp:nvSpPr>
      <dsp:spPr>
        <a:xfrm>
          <a:off x="0" y="3931996"/>
          <a:ext cx="6094602" cy="638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Có bất kỳ hạn chế nào đối với dữ liệu nào có thể được truy cập từ xa không?</a:t>
          </a:r>
        </a:p>
      </dsp:txBody>
      <dsp:txXfrm>
        <a:off x="31185" y="3963181"/>
        <a:ext cx="6032232" cy="57645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B62F0-177C-4407-BDCF-8433D59C2B63}">
      <dsp:nvSpPr>
        <dsp:cNvPr id="0" name=""/>
        <dsp:cNvSpPr/>
      </dsp:nvSpPr>
      <dsp:spPr>
        <a:xfrm>
          <a:off x="0" y="657771"/>
          <a:ext cx="2124582" cy="12747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Mức độ nhạy cảm của thông tin là gì?</a:t>
          </a:r>
        </a:p>
      </dsp:txBody>
      <dsp:txXfrm>
        <a:off x="0" y="657771"/>
        <a:ext cx="2124582" cy="1274749"/>
      </dsp:txXfrm>
    </dsp:sp>
    <dsp:sp modelId="{C0F0748F-66B2-43D3-BE75-D8658C8CC444}">
      <dsp:nvSpPr>
        <dsp:cNvPr id="0" name=""/>
        <dsp:cNvSpPr/>
      </dsp:nvSpPr>
      <dsp:spPr>
        <a:xfrm>
          <a:off x="2337040" y="657771"/>
          <a:ext cx="2124582" cy="12747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Ai có thể có quyền truy cập vào thông tin nhạy cảm?</a:t>
          </a:r>
        </a:p>
      </dsp:txBody>
      <dsp:txXfrm>
        <a:off x="2337040" y="657771"/>
        <a:ext cx="2124582" cy="1274749"/>
      </dsp:txXfrm>
    </dsp:sp>
    <dsp:sp modelId="{CFAA6DAE-DC50-424A-94FD-BE69E4C815E2}">
      <dsp:nvSpPr>
        <dsp:cNvPr id="0" name=""/>
        <dsp:cNvSpPr/>
      </dsp:nvSpPr>
      <dsp:spPr>
        <a:xfrm>
          <a:off x="4674080" y="657771"/>
          <a:ext cx="2124582" cy="12747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Thông tin nhạy cảm được lưu trữ và truyền đi như thế nào?</a:t>
          </a:r>
        </a:p>
      </dsp:txBody>
      <dsp:txXfrm>
        <a:off x="4674080" y="657771"/>
        <a:ext cx="2124582" cy="1274749"/>
      </dsp:txXfrm>
    </dsp:sp>
    <dsp:sp modelId="{A6C6F6F7-61AD-4CFB-A300-41E2E6A2C65E}">
      <dsp:nvSpPr>
        <dsp:cNvPr id="0" name=""/>
        <dsp:cNvSpPr/>
      </dsp:nvSpPr>
      <dsp:spPr>
        <a:xfrm>
          <a:off x="1168520" y="2144978"/>
          <a:ext cx="2124582" cy="12747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Mức độ thông tin nhạy cảm nào có thể được in trong máy in công cộng?</a:t>
          </a:r>
        </a:p>
      </dsp:txBody>
      <dsp:txXfrm>
        <a:off x="1168520" y="2144978"/>
        <a:ext cx="2124582" cy="1274749"/>
      </dsp:txXfrm>
    </dsp:sp>
    <dsp:sp modelId="{62F8C0A3-BF7C-4DDA-BB81-11497056F31F}">
      <dsp:nvSpPr>
        <dsp:cNvPr id="0" name=""/>
        <dsp:cNvSpPr/>
      </dsp:nvSpPr>
      <dsp:spPr>
        <a:xfrm>
          <a:off x="3505560" y="2144978"/>
          <a:ext cx="2124582" cy="12747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Làm cách nào để xóa thông tin nhạy cảm khỏi phương tiện lưu trữ (xé giấy, xóa ổ cứng, khử từ cho đĩa, v.v.)?</a:t>
          </a:r>
        </a:p>
      </dsp:txBody>
      <dsp:txXfrm>
        <a:off x="3505560" y="2144978"/>
        <a:ext cx="2124582" cy="1274749"/>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B7B53-4477-4AD9-9F48-FD7DBE2B3CA6}">
      <dsp:nvSpPr>
        <dsp:cNvPr id="0" name=""/>
        <dsp:cNvSpPr/>
      </dsp:nvSpPr>
      <dsp:spPr>
        <a:xfrm>
          <a:off x="0" y="84797"/>
          <a:ext cx="6094602"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Ai sẽ nhận được yêu cầu truy cập đặc biệt?</a:t>
          </a:r>
        </a:p>
      </dsp:txBody>
      <dsp:txXfrm>
        <a:off x="35083" y="119880"/>
        <a:ext cx="6024436" cy="648506"/>
      </dsp:txXfrm>
    </dsp:sp>
    <dsp:sp modelId="{DD502661-BBA2-4CE6-B6DB-AD35B5296ABC}">
      <dsp:nvSpPr>
        <dsp:cNvPr id="0" name=""/>
        <dsp:cNvSpPr/>
      </dsp:nvSpPr>
      <dsp:spPr>
        <a:xfrm>
          <a:off x="0" y="855310"/>
          <a:ext cx="6094602"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Ai có thể phê duyệt yêu cầu truy cập đặc biệt?</a:t>
          </a:r>
        </a:p>
      </dsp:txBody>
      <dsp:txXfrm>
        <a:off x="35083" y="890393"/>
        <a:ext cx="6024436" cy="648506"/>
      </dsp:txXfrm>
    </dsp:sp>
    <dsp:sp modelId="{43BE862F-EEB6-459A-8301-0DDAE313A9F0}">
      <dsp:nvSpPr>
        <dsp:cNvPr id="0" name=""/>
        <dsp:cNvSpPr/>
      </dsp:nvSpPr>
      <dsp:spPr>
        <a:xfrm>
          <a:off x="0" y="1625822"/>
          <a:ext cx="6094602"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Các quy tắc mật khẩu cho tài khoản truy cập đặc biệt là gì?</a:t>
          </a:r>
        </a:p>
      </dsp:txBody>
      <dsp:txXfrm>
        <a:off x="35083" y="1660905"/>
        <a:ext cx="6024436" cy="648506"/>
      </dsp:txXfrm>
    </dsp:sp>
    <dsp:sp modelId="{AC523CF5-6C54-4B04-8566-0B1B5CB46B45}">
      <dsp:nvSpPr>
        <dsp:cNvPr id="0" name=""/>
        <dsp:cNvSpPr/>
      </dsp:nvSpPr>
      <dsp:spPr>
        <a:xfrm>
          <a:off x="0" y="2396335"/>
          <a:ext cx="6094602"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Mật khẩu được thay đổi thường xuyên như thế nào?</a:t>
          </a:r>
        </a:p>
      </dsp:txBody>
      <dsp:txXfrm>
        <a:off x="35083" y="2431418"/>
        <a:ext cx="6024436" cy="648506"/>
      </dsp:txXfrm>
    </dsp:sp>
    <dsp:sp modelId="{27964FF3-7D09-468C-B8E2-EA878B3E147F}">
      <dsp:nvSpPr>
        <dsp:cNvPr id="0" name=""/>
        <dsp:cNvSpPr/>
      </dsp:nvSpPr>
      <dsp:spPr>
        <a:xfrm>
          <a:off x="0" y="3166847"/>
          <a:ext cx="6094602" cy="718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Những lý do hoặc tình huống có thể dẫn đến việc thu hồi các đặc quyền truy cập đặc biệt là gì?</a:t>
          </a:r>
        </a:p>
      </dsp:txBody>
      <dsp:txXfrm>
        <a:off x="35083" y="3201930"/>
        <a:ext cx="6024436" cy="64850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C522F-B670-4450-9FA8-09B1D2DD550F}">
      <dsp:nvSpPr>
        <dsp:cNvPr id="0" name=""/>
        <dsp:cNvSpPr/>
      </dsp:nvSpPr>
      <dsp:spPr>
        <a:xfrm>
          <a:off x="0" y="102376"/>
          <a:ext cx="6088119" cy="12162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Ai </a:t>
          </a:r>
          <a:r>
            <a:rPr lang="en-US" sz="2200" kern="1200" dirty="0" err="1"/>
            <a:t>có</a:t>
          </a:r>
          <a:r>
            <a:rPr lang="en-US" sz="2200" kern="1200" dirty="0"/>
            <a:t> </a:t>
          </a:r>
          <a:r>
            <a:rPr lang="en-US" sz="2200" kern="1200" dirty="0" err="1"/>
            <a:t>thể</a:t>
          </a:r>
          <a:r>
            <a:rPr lang="en-US" sz="2200" kern="1200" dirty="0"/>
            <a:t> </a:t>
          </a:r>
          <a:r>
            <a:rPr lang="en-US" sz="2200" kern="1200" dirty="0" err="1"/>
            <a:t>cài</a:t>
          </a:r>
          <a:r>
            <a:rPr lang="en-US" sz="2200" kern="1200" dirty="0"/>
            <a:t> </a:t>
          </a:r>
          <a:r>
            <a:rPr lang="en-US" sz="2200" kern="1200" dirty="0" err="1"/>
            <a:t>đặt</a:t>
          </a:r>
          <a:r>
            <a:rPr lang="en-US" sz="2200" kern="1200" dirty="0"/>
            <a:t> </a:t>
          </a:r>
          <a:r>
            <a:rPr lang="en-US" sz="2200" kern="1200" dirty="0" err="1"/>
            <a:t>tài</a:t>
          </a:r>
          <a:r>
            <a:rPr lang="en-US" sz="2200" kern="1200" dirty="0"/>
            <a:t> </a:t>
          </a:r>
          <a:r>
            <a:rPr lang="en-US" sz="2200" kern="1200" dirty="0" err="1"/>
            <a:t>nguyên</a:t>
          </a:r>
          <a:r>
            <a:rPr lang="en-US" sz="2200" kern="1200" dirty="0"/>
            <a:t> </a:t>
          </a:r>
          <a:r>
            <a:rPr lang="en-US" sz="2200" kern="1200" dirty="0" err="1"/>
            <a:t>mới</a:t>
          </a:r>
          <a:r>
            <a:rPr lang="en-US" sz="2200" kern="1200" dirty="0"/>
            <a:t> </a:t>
          </a:r>
          <a:r>
            <a:rPr lang="en-US" sz="2200" kern="1200" dirty="0" err="1"/>
            <a:t>trên</a:t>
          </a:r>
          <a:r>
            <a:rPr lang="en-US" sz="2200" kern="1200" dirty="0"/>
            <a:t> </a:t>
          </a:r>
          <a:r>
            <a:rPr lang="en-US" sz="2200" kern="1200" dirty="0" err="1"/>
            <a:t>mạng</a:t>
          </a:r>
          <a:r>
            <a:rPr lang="en-US" sz="2200" kern="1200" dirty="0"/>
            <a:t>?</a:t>
          </a:r>
        </a:p>
      </dsp:txBody>
      <dsp:txXfrm>
        <a:off x="59371" y="161747"/>
        <a:ext cx="5969377" cy="1097473"/>
      </dsp:txXfrm>
    </dsp:sp>
    <dsp:sp modelId="{EB51721B-963C-4FDD-9D9A-9810EEEE989B}">
      <dsp:nvSpPr>
        <dsp:cNvPr id="0" name=""/>
        <dsp:cNvSpPr/>
      </dsp:nvSpPr>
      <dsp:spPr>
        <a:xfrm>
          <a:off x="0" y="1381951"/>
          <a:ext cx="6088119" cy="12162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Ai phải phê duyệt việc cài đặt các thiết bị mới?</a:t>
          </a:r>
        </a:p>
      </dsp:txBody>
      <dsp:txXfrm>
        <a:off x="59371" y="1441322"/>
        <a:ext cx="5969377" cy="1097473"/>
      </dsp:txXfrm>
    </dsp:sp>
    <dsp:sp modelId="{4FD33F1B-EF34-4063-8116-45AFCCD01380}">
      <dsp:nvSpPr>
        <dsp:cNvPr id="0" name=""/>
        <dsp:cNvSpPr/>
      </dsp:nvSpPr>
      <dsp:spPr>
        <a:xfrm>
          <a:off x="0" y="2661526"/>
          <a:ext cx="6088119" cy="12162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Ai </a:t>
          </a:r>
          <a:r>
            <a:rPr lang="en-US" sz="2200" kern="1200" dirty="0" err="1"/>
            <a:t>phải</a:t>
          </a:r>
          <a:r>
            <a:rPr lang="en-US" sz="2200" kern="1200" dirty="0"/>
            <a:t> </a:t>
          </a:r>
          <a:r>
            <a:rPr lang="en-US" sz="2200" kern="1200" dirty="0" err="1"/>
            <a:t>được</a:t>
          </a:r>
          <a:r>
            <a:rPr lang="en-US" sz="2200" kern="1200" dirty="0"/>
            <a:t> </a:t>
          </a:r>
          <a:r>
            <a:rPr lang="en-US" sz="2200" kern="1200" dirty="0" err="1"/>
            <a:t>thông</a:t>
          </a:r>
          <a:r>
            <a:rPr lang="en-US" sz="2200" kern="1200" dirty="0"/>
            <a:t> </a:t>
          </a:r>
          <a:r>
            <a:rPr lang="en-US" sz="2200" kern="1200" dirty="0" err="1"/>
            <a:t>báo</a:t>
          </a:r>
          <a:r>
            <a:rPr lang="en-US" sz="2200" kern="1200" dirty="0"/>
            <a:t> </a:t>
          </a:r>
          <a:r>
            <a:rPr lang="en-US" sz="2200" kern="1200" dirty="0" err="1"/>
            <a:t>rằng</a:t>
          </a:r>
          <a:r>
            <a:rPr lang="en-US" sz="2200" kern="1200" dirty="0"/>
            <a:t> </a:t>
          </a:r>
          <a:r>
            <a:rPr lang="en-US" sz="2200" kern="1200" dirty="0" err="1"/>
            <a:t>các</a:t>
          </a:r>
          <a:r>
            <a:rPr lang="en-US" sz="2200" kern="1200" dirty="0"/>
            <a:t> </a:t>
          </a:r>
          <a:r>
            <a:rPr lang="en-US" sz="2200" kern="1200" dirty="0" err="1"/>
            <a:t>thiết</a:t>
          </a:r>
          <a:r>
            <a:rPr lang="en-US" sz="2200" kern="1200" dirty="0"/>
            <a:t> </a:t>
          </a:r>
          <a:r>
            <a:rPr lang="en-US" sz="2200" kern="1200" dirty="0" err="1"/>
            <a:t>bị</a:t>
          </a:r>
          <a:r>
            <a:rPr lang="en-US" sz="2200" kern="1200" dirty="0"/>
            <a:t> </a:t>
          </a:r>
          <a:r>
            <a:rPr lang="en-US" sz="2200" kern="1200" dirty="0" err="1"/>
            <a:t>mới</a:t>
          </a:r>
          <a:r>
            <a:rPr lang="en-US" sz="2200" kern="1200" dirty="0"/>
            <a:t> </a:t>
          </a:r>
          <a:r>
            <a:rPr lang="en-US" sz="2200" kern="1200" dirty="0" err="1"/>
            <a:t>đang</a:t>
          </a:r>
          <a:r>
            <a:rPr lang="en-US" sz="2200" kern="1200" dirty="0"/>
            <a:t> </a:t>
          </a:r>
          <a:r>
            <a:rPr lang="en-US" sz="2200" kern="1200" dirty="0" err="1"/>
            <a:t>được</a:t>
          </a:r>
          <a:r>
            <a:rPr lang="en-US" sz="2200" kern="1200" dirty="0"/>
            <a:t> </a:t>
          </a:r>
          <a:r>
            <a:rPr lang="en-US" sz="2200" kern="1200" dirty="0" err="1"/>
            <a:t>thêm</a:t>
          </a:r>
          <a:r>
            <a:rPr lang="en-US" sz="2200" kern="1200" dirty="0"/>
            <a:t> </a:t>
          </a:r>
          <a:r>
            <a:rPr lang="en-US" sz="2200" kern="1200" dirty="0" err="1"/>
            <a:t>vào</a:t>
          </a:r>
          <a:r>
            <a:rPr lang="en-US" sz="2200" kern="1200" dirty="0"/>
            <a:t> </a:t>
          </a:r>
          <a:r>
            <a:rPr lang="en-US" sz="2200" kern="1200" dirty="0" err="1"/>
            <a:t>mạng</a:t>
          </a:r>
          <a:r>
            <a:rPr lang="en-US" sz="2200" kern="1200" dirty="0"/>
            <a:t>? Ai </a:t>
          </a:r>
          <a:r>
            <a:rPr lang="en-US" sz="2200" kern="1200" dirty="0" err="1"/>
            <a:t>nên</a:t>
          </a:r>
          <a:r>
            <a:rPr lang="en-US" sz="2200" kern="1200" dirty="0"/>
            <a:t> </a:t>
          </a:r>
          <a:r>
            <a:rPr lang="en-US" sz="2200" kern="1200" dirty="0" err="1"/>
            <a:t>ghi</a:t>
          </a:r>
          <a:r>
            <a:rPr lang="en-US" sz="2200" kern="1200" dirty="0"/>
            <a:t> </a:t>
          </a:r>
          <a:r>
            <a:rPr lang="en-US" sz="2200" kern="1200" dirty="0" err="1"/>
            <a:t>lại</a:t>
          </a:r>
          <a:r>
            <a:rPr lang="en-US" sz="2200" kern="1200" dirty="0"/>
            <a:t> </a:t>
          </a:r>
          <a:r>
            <a:rPr lang="en-US" sz="2200" kern="1200" dirty="0" err="1"/>
            <a:t>các</a:t>
          </a:r>
          <a:r>
            <a:rPr lang="en-US" sz="2200" kern="1200" dirty="0"/>
            <a:t> </a:t>
          </a:r>
          <a:r>
            <a:rPr lang="en-US" sz="2200" kern="1200" dirty="0" err="1"/>
            <a:t>thay</a:t>
          </a:r>
          <a:r>
            <a:rPr lang="en-US" sz="2200" kern="1200" dirty="0"/>
            <a:t> </a:t>
          </a:r>
          <a:r>
            <a:rPr lang="en-US" sz="2200" kern="1200" dirty="0" err="1"/>
            <a:t>đổi</a:t>
          </a:r>
          <a:r>
            <a:rPr lang="en-US" sz="2200" kern="1200" dirty="0"/>
            <a:t> </a:t>
          </a:r>
          <a:r>
            <a:rPr lang="en-US" sz="2200" kern="1200" dirty="0" err="1"/>
            <a:t>mạng</a:t>
          </a:r>
          <a:r>
            <a:rPr lang="en-US" sz="2200" kern="1200" dirty="0"/>
            <a:t>?</a:t>
          </a:r>
        </a:p>
      </dsp:txBody>
      <dsp:txXfrm>
        <a:off x="59371" y="2720897"/>
        <a:ext cx="5969377" cy="1097473"/>
      </dsp:txXfrm>
    </dsp:sp>
    <dsp:sp modelId="{3C7C13BB-A683-481C-BD5D-98ABB891A083}">
      <dsp:nvSpPr>
        <dsp:cNvPr id="0" name=""/>
        <dsp:cNvSpPr/>
      </dsp:nvSpPr>
      <dsp:spPr>
        <a:xfrm>
          <a:off x="0" y="3941101"/>
          <a:ext cx="6088119" cy="12162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Có bất kỳ yêu cầu bảo mật nào đối với các thiết bị mới được thêm vào mạng không?</a:t>
          </a:r>
        </a:p>
      </dsp:txBody>
      <dsp:txXfrm>
        <a:off x="59371" y="4000472"/>
        <a:ext cx="5969377" cy="109747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0CA60-8327-4CBC-8CDB-E3723FA483A0}">
      <dsp:nvSpPr>
        <dsp:cNvPr id="0" name=""/>
        <dsp:cNvSpPr/>
      </dsp:nvSpPr>
      <dsp:spPr>
        <a:xfrm>
          <a:off x="0" y="81847"/>
          <a:ext cx="6742651"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Mỗi</a:t>
          </a:r>
          <a:r>
            <a:rPr lang="en-US" sz="2100" kern="1200" dirty="0"/>
            <a:t> </a:t>
          </a:r>
          <a:r>
            <a:rPr lang="en-US" sz="2100" kern="1200" dirty="0" err="1"/>
            <a:t>công</a:t>
          </a:r>
          <a:r>
            <a:rPr lang="en-US" sz="2100" kern="1200" dirty="0"/>
            <a:t> ty </a:t>
          </a:r>
          <a:r>
            <a:rPr lang="en-US" sz="2100" kern="1200" dirty="0" err="1"/>
            <a:t>có</a:t>
          </a:r>
          <a:r>
            <a:rPr lang="en-US" sz="2100" kern="1200" dirty="0"/>
            <a:t> </a:t>
          </a:r>
          <a:r>
            <a:rPr lang="en-US" sz="2100" kern="1200" dirty="0" err="1"/>
            <a:t>bắt</a:t>
          </a:r>
          <a:r>
            <a:rPr lang="en-US" sz="2100" kern="1200" dirty="0"/>
            <a:t> </a:t>
          </a:r>
          <a:r>
            <a:rPr lang="en-US" sz="2100" kern="1200" dirty="0" err="1"/>
            <a:t>buộc</a:t>
          </a:r>
          <a:r>
            <a:rPr lang="en-US" sz="2100" kern="1200" dirty="0"/>
            <a:t> </a:t>
          </a:r>
          <a:r>
            <a:rPr lang="en-US" sz="2100" kern="1200" dirty="0" err="1"/>
            <a:t>phải</a:t>
          </a:r>
          <a:r>
            <a:rPr lang="en-US" sz="2100" kern="1200" dirty="0"/>
            <a:t> </a:t>
          </a:r>
          <a:r>
            <a:rPr lang="en-US" sz="2100" kern="1200" dirty="0" err="1"/>
            <a:t>có</a:t>
          </a:r>
          <a:r>
            <a:rPr lang="en-US" sz="2100" kern="1200" dirty="0"/>
            <a:t> </a:t>
          </a:r>
          <a:r>
            <a:rPr lang="en-US" sz="2100" kern="1200" dirty="0" err="1"/>
            <a:t>chính</a:t>
          </a:r>
          <a:r>
            <a:rPr lang="en-US" sz="2100" kern="1200" dirty="0"/>
            <a:t> </a:t>
          </a:r>
          <a:r>
            <a:rPr lang="en-US" sz="2100" kern="1200" dirty="0" err="1"/>
            <a:t>sách</a:t>
          </a:r>
          <a:r>
            <a:rPr lang="en-US" sz="2100" kern="1200" dirty="0"/>
            <a:t> </a:t>
          </a:r>
          <a:r>
            <a:rPr lang="en-US" sz="2100" kern="1200" dirty="0" err="1"/>
            <a:t>bảo</a:t>
          </a:r>
          <a:r>
            <a:rPr lang="en-US" sz="2100" kern="1200" dirty="0"/>
            <a:t> </a:t>
          </a:r>
          <a:r>
            <a:rPr lang="en-US" sz="2100" kern="1200" dirty="0" err="1"/>
            <a:t>mật</a:t>
          </a:r>
          <a:r>
            <a:rPr lang="en-US" sz="2100" kern="1200" dirty="0"/>
            <a:t> </a:t>
          </a:r>
          <a:r>
            <a:rPr lang="en-US" sz="2100" kern="1200" dirty="0" err="1"/>
            <a:t>bằng</a:t>
          </a:r>
          <a:r>
            <a:rPr lang="en-US" sz="2100" kern="1200" dirty="0"/>
            <a:t> </a:t>
          </a:r>
          <a:r>
            <a:rPr lang="en-US" sz="2100" kern="1200" dirty="0" err="1"/>
            <a:t>văn</a:t>
          </a:r>
          <a:r>
            <a:rPr lang="en-US" sz="2100" kern="1200" dirty="0"/>
            <a:t> </a:t>
          </a:r>
          <a:r>
            <a:rPr lang="en-US" sz="2100" kern="1200" dirty="0" err="1"/>
            <a:t>bản</a:t>
          </a:r>
          <a:r>
            <a:rPr lang="en-US" sz="2100" kern="1200" dirty="0"/>
            <a:t> </a:t>
          </a:r>
          <a:r>
            <a:rPr lang="en-US" sz="2100" kern="1200" dirty="0" err="1"/>
            <a:t>không</a:t>
          </a:r>
          <a:r>
            <a:rPr lang="en-US" sz="2100" kern="1200" dirty="0"/>
            <a:t>?</a:t>
          </a:r>
        </a:p>
      </dsp:txBody>
      <dsp:txXfrm>
        <a:off x="40780" y="122627"/>
        <a:ext cx="6661091" cy="753819"/>
      </dsp:txXfrm>
    </dsp:sp>
    <dsp:sp modelId="{FE4703EA-502C-48D0-BFEB-E7A48C30FC51}">
      <dsp:nvSpPr>
        <dsp:cNvPr id="0" name=""/>
        <dsp:cNvSpPr/>
      </dsp:nvSpPr>
      <dsp:spPr>
        <a:xfrm>
          <a:off x="0" y="977707"/>
          <a:ext cx="6742651"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Mỗi công ty có nên có tường lửa hoặc thiết bị bảo mật vành đai khác không?</a:t>
          </a:r>
        </a:p>
      </dsp:txBody>
      <dsp:txXfrm>
        <a:off x="40780" y="1018487"/>
        <a:ext cx="6661091" cy="753819"/>
      </dsp:txXfrm>
    </dsp:sp>
    <dsp:sp modelId="{B4B1EC5F-1D2F-47E1-847D-42F0E2B4C9DD}">
      <dsp:nvSpPr>
        <dsp:cNvPr id="0" name=""/>
        <dsp:cNvSpPr/>
      </dsp:nvSpPr>
      <dsp:spPr>
        <a:xfrm>
          <a:off x="0" y="1873567"/>
          <a:ext cx="6742651"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Truyền thông sẽ diễn ra như thế nào (mạng riêng ảo [VPN] qua Internet, kênh thuê riêng, v.v.)?</a:t>
          </a:r>
        </a:p>
      </dsp:txBody>
      <dsp:txXfrm>
        <a:off x="40780" y="1914347"/>
        <a:ext cx="6661091" cy="753819"/>
      </dsp:txXfrm>
    </dsp:sp>
    <dsp:sp modelId="{F0882A11-04C2-4DEC-8D91-6698C5A885A1}">
      <dsp:nvSpPr>
        <dsp:cNvPr id="0" name=""/>
        <dsp:cNvSpPr/>
      </dsp:nvSpPr>
      <dsp:spPr>
        <a:xfrm>
          <a:off x="0" y="2769427"/>
          <a:ext cx="6742651"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Quyền truy cập vào tài nguyên của đối tác sẽ được yêu cầu như thế nào?</a:t>
          </a:r>
        </a:p>
      </dsp:txBody>
      <dsp:txXfrm>
        <a:off x="40780" y="2810207"/>
        <a:ext cx="6661091" cy="75381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EAD9-9ED9-4FD5-9680-F587BAF0A301}">
      <dsp:nvSpPr>
        <dsp:cNvPr id="0" name=""/>
        <dsp:cNvSpPr/>
      </dsp:nvSpPr>
      <dsp:spPr>
        <a:xfrm>
          <a:off x="559800" y="26092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DCA630-0FFE-40D0-82A3-F4F4AA0C5C22}">
      <dsp:nvSpPr>
        <dsp:cNvPr id="0" name=""/>
        <dsp:cNvSpPr/>
      </dsp:nvSpPr>
      <dsp:spPr>
        <a:xfrm>
          <a:off x="559800" y="191642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err="1"/>
            <a:t>Cần</a:t>
          </a:r>
          <a:r>
            <a:rPr lang="en-US" sz="1700" kern="1200" dirty="0"/>
            <a:t> </a:t>
          </a:r>
          <a:r>
            <a:rPr lang="en-US" sz="1700" kern="1200" dirty="0" err="1"/>
            <a:t>phải</a:t>
          </a:r>
          <a:r>
            <a:rPr lang="en-US" sz="1700" kern="1200" dirty="0"/>
            <a:t> </a:t>
          </a:r>
          <a:r>
            <a:rPr lang="en-US" sz="1700" kern="1200" dirty="0" err="1"/>
            <a:t>phân</a:t>
          </a:r>
          <a:r>
            <a:rPr lang="en-US" sz="1700" kern="1200" dirty="0"/>
            <a:t> </a:t>
          </a:r>
          <a:r>
            <a:rPr lang="en-US" sz="1700" kern="1200" dirty="0" err="1"/>
            <a:t>loại</a:t>
          </a:r>
          <a:r>
            <a:rPr lang="en-US" sz="1700" kern="1200" dirty="0"/>
            <a:t> </a:t>
          </a:r>
          <a:r>
            <a:rPr lang="en-US" sz="1700" kern="1200" dirty="0" err="1"/>
            <a:t>dữ</a:t>
          </a:r>
          <a:r>
            <a:rPr lang="en-US" sz="1700" kern="1200" dirty="0"/>
            <a:t> </a:t>
          </a:r>
          <a:r>
            <a:rPr lang="en-US" sz="1700" kern="1200" dirty="0" err="1"/>
            <a:t>liệu</a:t>
          </a:r>
          <a:r>
            <a:rPr lang="en-US" sz="1700" kern="1200" dirty="0"/>
            <a:t> </a:t>
          </a:r>
          <a:r>
            <a:rPr lang="en-US" sz="1700" kern="1200" dirty="0" err="1"/>
            <a:t>theo</a:t>
          </a:r>
          <a:r>
            <a:rPr lang="en-US" sz="1700" kern="1200" dirty="0"/>
            <a:t> </a:t>
          </a:r>
          <a:r>
            <a:rPr lang="en-US" sz="1700" kern="1200" dirty="0" err="1"/>
            <a:t>cách</a:t>
          </a:r>
          <a:r>
            <a:rPr lang="en-US" sz="1700" kern="1200" dirty="0"/>
            <a:t> </a:t>
          </a:r>
          <a:r>
            <a:rPr lang="en-US" sz="1700" kern="1200" dirty="0" err="1"/>
            <a:t>sử</a:t>
          </a:r>
          <a:r>
            <a:rPr lang="en-US" sz="1700" kern="1200" dirty="0"/>
            <a:t> </a:t>
          </a:r>
          <a:r>
            <a:rPr lang="en-US" sz="1700" kern="1200" dirty="0" err="1"/>
            <a:t>dụng</a:t>
          </a:r>
          <a:r>
            <a:rPr lang="en-US" sz="1700" kern="1200" dirty="0"/>
            <a:t>, </a:t>
          </a:r>
          <a:r>
            <a:rPr lang="en-US" sz="1700" kern="1200" dirty="0" err="1"/>
            <a:t>độ</a:t>
          </a:r>
          <a:r>
            <a:rPr lang="en-US" sz="1700" kern="1200" dirty="0"/>
            <a:t> </a:t>
          </a:r>
          <a:r>
            <a:rPr lang="en-US" sz="1700" kern="1200" dirty="0" err="1"/>
            <a:t>nhạy</a:t>
          </a:r>
          <a:r>
            <a:rPr lang="en-US" sz="1700" kern="1200" dirty="0"/>
            <a:t> </a:t>
          </a:r>
          <a:r>
            <a:rPr lang="en-US" sz="1700" kern="1200" dirty="0" err="1"/>
            <a:t>và</a:t>
          </a:r>
          <a:r>
            <a:rPr lang="en-US" sz="1700" kern="1200" dirty="0"/>
            <a:t> </a:t>
          </a:r>
          <a:r>
            <a:rPr lang="en-US" sz="1700" kern="1200" dirty="0" err="1"/>
            <a:t>tầm</a:t>
          </a:r>
          <a:r>
            <a:rPr lang="en-US" sz="1700" kern="1200" dirty="0"/>
            <a:t> </a:t>
          </a:r>
          <a:r>
            <a:rPr lang="en-US" sz="1700" kern="1200" dirty="0" err="1"/>
            <a:t>quan</a:t>
          </a:r>
          <a:r>
            <a:rPr lang="en-US" sz="1700" kern="1200" dirty="0"/>
            <a:t> </a:t>
          </a:r>
          <a:r>
            <a:rPr lang="en-US" sz="1700" kern="1200" dirty="0" err="1"/>
            <a:t>trọng</a:t>
          </a:r>
          <a:r>
            <a:rPr lang="en-US" sz="1700" kern="1200" dirty="0"/>
            <a:t> </a:t>
          </a:r>
          <a:r>
            <a:rPr lang="en-US" sz="1700" kern="1200" dirty="0" err="1"/>
            <a:t>của</a:t>
          </a:r>
          <a:r>
            <a:rPr lang="en-US" sz="1700" kern="1200" dirty="0"/>
            <a:t> </a:t>
          </a:r>
          <a:r>
            <a:rPr lang="en-US" sz="1700" kern="1200" dirty="0" err="1"/>
            <a:t>nó</a:t>
          </a:r>
          <a:r>
            <a:rPr lang="en-US" sz="1700" kern="1200" dirty="0"/>
            <a:t>.</a:t>
          </a:r>
        </a:p>
      </dsp:txBody>
      <dsp:txXfrm>
        <a:off x="559800" y="1916429"/>
        <a:ext cx="4320000" cy="648000"/>
      </dsp:txXfrm>
    </dsp:sp>
    <dsp:sp modelId="{2586250B-439B-4D0B-8866-B527E30C3B0D}">
      <dsp:nvSpPr>
        <dsp:cNvPr id="0" name=""/>
        <dsp:cNvSpPr/>
      </dsp:nvSpPr>
      <dsp:spPr>
        <a:xfrm>
          <a:off x="559800" y="2631176"/>
          <a:ext cx="4320000" cy="967113"/>
        </a:xfrm>
        <a:prstGeom prst="rect">
          <a:avLst/>
        </a:prstGeom>
        <a:noFill/>
        <a:ln>
          <a:noFill/>
        </a:ln>
        <a:effectLst/>
      </dsp:spPr>
      <dsp:style>
        <a:lnRef idx="0">
          <a:scrgbClr r="0" g="0" b="0"/>
        </a:lnRef>
        <a:fillRef idx="0">
          <a:scrgbClr r="0" g="0" b="0"/>
        </a:fillRef>
        <a:effectRef idx="0">
          <a:scrgbClr r="0" g="0" b="0"/>
        </a:effectRef>
        <a:fontRef idx="minor"/>
      </dsp:style>
    </dsp:sp>
    <dsp:sp modelId="{A9DFB8E7-BFC2-42A5-8B7E-0C3B2A687DE2}">
      <dsp:nvSpPr>
        <dsp:cNvPr id="0" name=""/>
        <dsp:cNvSpPr/>
      </dsp:nvSpPr>
      <dsp:spPr>
        <a:xfrm>
          <a:off x="5635800" y="26092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BBBF74-BDA6-487E-B8F8-D2BB74255940}">
      <dsp:nvSpPr>
        <dsp:cNvPr id="0" name=""/>
        <dsp:cNvSpPr/>
      </dsp:nvSpPr>
      <dsp:spPr>
        <a:xfrm>
          <a:off x="5635800" y="191642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dirty="0"/>
            <a:t>Do </a:t>
          </a:r>
          <a:r>
            <a:rPr lang="en-US" sz="1700" kern="1200" dirty="0" err="1"/>
            <a:t>đó</a:t>
          </a:r>
          <a:r>
            <a:rPr lang="en-US" sz="1700" kern="1200" dirty="0"/>
            <a:t>, </a:t>
          </a:r>
          <a:r>
            <a:rPr lang="en-US" sz="1700" kern="1200" dirty="0" err="1"/>
            <a:t>dữ</a:t>
          </a:r>
          <a:r>
            <a:rPr lang="en-US" sz="1700" kern="1200" dirty="0"/>
            <a:t> </a:t>
          </a:r>
          <a:r>
            <a:rPr lang="en-US" sz="1700" kern="1200" dirty="0" err="1"/>
            <a:t>liệu</a:t>
          </a:r>
          <a:r>
            <a:rPr lang="en-US" sz="1700" kern="1200" dirty="0"/>
            <a:t> </a:t>
          </a:r>
          <a:r>
            <a:rPr lang="en-US" sz="1700" kern="1200" dirty="0" err="1"/>
            <a:t>được</a:t>
          </a:r>
          <a:r>
            <a:rPr lang="en-US" sz="1700" kern="1200" dirty="0"/>
            <a:t> </a:t>
          </a:r>
          <a:r>
            <a:rPr lang="en-US" sz="1700" kern="1200" dirty="0" err="1"/>
            <a:t>phân</a:t>
          </a:r>
          <a:r>
            <a:rPr lang="en-US" sz="1700" kern="1200" dirty="0"/>
            <a:t> </a:t>
          </a:r>
          <a:r>
            <a:rPr lang="en-US" sz="1700" kern="1200" dirty="0" err="1"/>
            <a:t>loại</a:t>
          </a:r>
          <a:r>
            <a:rPr lang="en-US" sz="1700" kern="1200" dirty="0"/>
            <a:t> </a:t>
          </a:r>
          <a:r>
            <a:rPr lang="en-US" sz="1700" kern="1200" dirty="0" err="1"/>
            <a:t>thành</a:t>
          </a:r>
          <a:r>
            <a:rPr lang="en-US" sz="1700" kern="1200" dirty="0"/>
            <a:t> </a:t>
          </a:r>
          <a:r>
            <a:rPr lang="en-US" sz="1700" kern="1200" dirty="0" err="1"/>
            <a:t>ba</a:t>
          </a:r>
          <a:r>
            <a:rPr lang="en-US" sz="1700" kern="1200" dirty="0"/>
            <a:t> </a:t>
          </a:r>
          <a:r>
            <a:rPr lang="en-US" sz="1700" kern="1200" dirty="0" err="1"/>
            <a:t>lớp</a:t>
          </a:r>
          <a:r>
            <a:rPr lang="en-US" sz="1700" kern="1200" dirty="0"/>
            <a:t>:</a:t>
          </a:r>
        </a:p>
      </dsp:txBody>
      <dsp:txXfrm>
        <a:off x="5635800" y="1916429"/>
        <a:ext cx="4320000" cy="648000"/>
      </dsp:txXfrm>
    </dsp:sp>
    <dsp:sp modelId="{6DC6D417-C894-4B28-8D67-A0ABFE3D295C}">
      <dsp:nvSpPr>
        <dsp:cNvPr id="0" name=""/>
        <dsp:cNvSpPr/>
      </dsp:nvSpPr>
      <dsp:spPr>
        <a:xfrm>
          <a:off x="5635800" y="2631176"/>
          <a:ext cx="4320000" cy="96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1" kern="1200" dirty="0" err="1"/>
            <a:t>Rủi</a:t>
          </a:r>
          <a:r>
            <a:rPr lang="en-US" sz="1300" b="1" kern="1200" dirty="0"/>
            <a:t> </a:t>
          </a:r>
          <a:r>
            <a:rPr lang="en-US" sz="1300" b="1" kern="1200" dirty="0" err="1"/>
            <a:t>ro</a:t>
          </a:r>
          <a:r>
            <a:rPr lang="en-US" sz="1300" b="1" kern="1200" dirty="0"/>
            <a:t> </a:t>
          </a:r>
          <a:r>
            <a:rPr lang="en-US" sz="1300" b="1" kern="1200" dirty="0" err="1"/>
            <a:t>cao</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có</a:t>
          </a:r>
          <a:r>
            <a:rPr lang="en-US" sz="1300" kern="1200" dirty="0"/>
            <a:t> </a:t>
          </a:r>
          <a:r>
            <a:rPr lang="en-US" sz="1300" kern="1200" dirty="0" err="1"/>
            <a:t>thể</a:t>
          </a:r>
          <a:r>
            <a:rPr lang="en-US" sz="1300" kern="1200" dirty="0"/>
            <a:t> </a:t>
          </a:r>
          <a:r>
            <a:rPr lang="en-US" sz="1300" kern="1200" dirty="0" err="1"/>
            <a:t>bị</a:t>
          </a:r>
          <a:r>
            <a:rPr lang="en-US" sz="1300" kern="1200" dirty="0"/>
            <a:t> </a:t>
          </a:r>
          <a:r>
            <a:rPr lang="en-US" sz="1300" kern="1200" dirty="0" err="1"/>
            <a:t>phạt</a:t>
          </a:r>
          <a:r>
            <a:rPr lang="en-US" sz="1300" kern="1200" dirty="0"/>
            <a:t> </a:t>
          </a:r>
          <a:r>
            <a:rPr lang="en-US" sz="1300" kern="1200" dirty="0" err="1"/>
            <a:t>nếu</a:t>
          </a:r>
          <a:r>
            <a:rPr lang="en-US" sz="1300" kern="1200" dirty="0"/>
            <a:t> </a:t>
          </a:r>
          <a:r>
            <a:rPr lang="en-US" sz="1300" kern="1200" dirty="0" err="1"/>
            <a:t>bị</a:t>
          </a:r>
          <a:r>
            <a:rPr lang="en-US" sz="1300" kern="1200" dirty="0"/>
            <a:t> </a:t>
          </a:r>
          <a:r>
            <a:rPr lang="en-US" sz="1300" kern="1200" dirty="0" err="1"/>
            <a:t>mất</a:t>
          </a:r>
          <a:r>
            <a:rPr lang="en-US" sz="1300" kern="1200" dirty="0"/>
            <a:t> </a:t>
          </a:r>
          <a:r>
            <a:rPr lang="en-US" sz="1300" kern="1200" dirty="0" err="1"/>
            <a:t>hoặc</a:t>
          </a:r>
          <a:r>
            <a:rPr lang="en-US" sz="1300" kern="1200" dirty="0"/>
            <a:t> </a:t>
          </a:r>
          <a:r>
            <a:rPr lang="en-US" sz="1300" kern="1200" dirty="0" err="1"/>
            <a:t>bị</a:t>
          </a:r>
          <a:r>
            <a:rPr lang="en-US" sz="1300" kern="1200" dirty="0"/>
            <a:t> </a:t>
          </a:r>
          <a:r>
            <a:rPr lang="en-US" sz="1300" kern="1200" dirty="0" err="1"/>
            <a:t>hư</a:t>
          </a:r>
          <a:r>
            <a:rPr lang="en-US" sz="1300" kern="1200" dirty="0"/>
            <a:t> </a:t>
          </a:r>
          <a:r>
            <a:rPr lang="en-US" sz="1300" kern="1200" dirty="0" err="1"/>
            <a:t>hỏng</a:t>
          </a:r>
          <a:r>
            <a:rPr lang="en-US" sz="1300" kern="1200" dirty="0"/>
            <a:t>.</a:t>
          </a:r>
        </a:p>
        <a:p>
          <a:pPr marL="0" lvl="0" indent="0" algn="l" defTabSz="577850">
            <a:lnSpc>
              <a:spcPct val="100000"/>
            </a:lnSpc>
            <a:spcBef>
              <a:spcPct val="0"/>
            </a:spcBef>
            <a:spcAft>
              <a:spcPct val="35000"/>
            </a:spcAft>
            <a:buNone/>
          </a:pPr>
          <a:r>
            <a:rPr lang="en-US" sz="1300" b="1" kern="1200" dirty="0" err="1"/>
            <a:t>Bí</a:t>
          </a:r>
          <a:r>
            <a:rPr lang="en-US" sz="1300" b="1" kern="1200" dirty="0"/>
            <a:t> </a:t>
          </a:r>
          <a:r>
            <a:rPr lang="en-US" sz="1300" b="1" kern="1200" dirty="0" err="1"/>
            <a:t>mật</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được</a:t>
          </a:r>
          <a:r>
            <a:rPr lang="en-US" sz="1300" kern="1200" dirty="0"/>
            <a:t> </a:t>
          </a:r>
          <a:r>
            <a:rPr lang="en-US" sz="1300" kern="1200" dirty="0" err="1"/>
            <a:t>bảo</a:t>
          </a:r>
          <a:r>
            <a:rPr lang="en-US" sz="1300" kern="1200" dirty="0"/>
            <a:t> </a:t>
          </a:r>
          <a:r>
            <a:rPr lang="en-US" sz="1300" kern="1200" dirty="0" err="1"/>
            <a:t>vệ</a:t>
          </a:r>
          <a:r>
            <a:rPr lang="en-US" sz="1300" kern="1200" dirty="0"/>
            <a:t> </a:t>
          </a:r>
          <a:r>
            <a:rPr lang="en-US" sz="1300" kern="1200" dirty="0" err="1"/>
            <a:t>khỏi</a:t>
          </a:r>
          <a:r>
            <a:rPr lang="en-US" sz="1300" kern="1200" dirty="0"/>
            <a:t> </a:t>
          </a:r>
          <a:r>
            <a:rPr lang="en-US" sz="1300" kern="1200" dirty="0" err="1"/>
            <a:t>tiết</a:t>
          </a:r>
          <a:r>
            <a:rPr lang="en-US" sz="1300" kern="1200" dirty="0"/>
            <a:t> </a:t>
          </a:r>
          <a:r>
            <a:rPr lang="en-US" sz="1300" kern="1200" dirty="0" err="1"/>
            <a:t>lộ</a:t>
          </a:r>
          <a:r>
            <a:rPr lang="en-US" sz="1300" kern="1200" dirty="0"/>
            <a:t> </a:t>
          </a:r>
          <a:r>
            <a:rPr lang="en-US" sz="1300" kern="1200" dirty="0" err="1"/>
            <a:t>trái</a:t>
          </a:r>
          <a:r>
            <a:rPr lang="en-US" sz="1300" kern="1200" dirty="0"/>
            <a:t> </a:t>
          </a:r>
          <a:r>
            <a:rPr lang="en-US" sz="1300" kern="1200" dirty="0" err="1"/>
            <a:t>phép</a:t>
          </a:r>
          <a:r>
            <a:rPr lang="en-US" sz="1300" kern="1200" dirty="0"/>
            <a:t>.</a:t>
          </a:r>
        </a:p>
        <a:p>
          <a:pPr marL="0" lvl="0" indent="0" algn="l" defTabSz="577850">
            <a:lnSpc>
              <a:spcPct val="100000"/>
            </a:lnSpc>
            <a:spcBef>
              <a:spcPct val="0"/>
            </a:spcBef>
            <a:spcAft>
              <a:spcPct val="35000"/>
            </a:spcAft>
            <a:buNone/>
          </a:pPr>
          <a:r>
            <a:rPr lang="en-US" sz="1300" b="1" kern="1200" dirty="0" err="1"/>
            <a:t>Công</a:t>
          </a:r>
          <a:r>
            <a:rPr lang="en-US" sz="1300" b="1" kern="1200" dirty="0"/>
            <a:t> </a:t>
          </a:r>
          <a:r>
            <a:rPr lang="en-US" sz="1300" b="1" kern="1200" dirty="0" err="1"/>
            <a:t>khai</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được</a:t>
          </a:r>
          <a:r>
            <a:rPr lang="en-US" sz="1300" kern="1200" dirty="0"/>
            <a:t> </a:t>
          </a:r>
          <a:r>
            <a:rPr lang="en-US" sz="1300" kern="1200" dirty="0" err="1"/>
            <a:t>cung</a:t>
          </a:r>
          <a:r>
            <a:rPr lang="en-US" sz="1300" kern="1200" dirty="0"/>
            <a:t> </a:t>
          </a:r>
          <a:r>
            <a:rPr lang="en-US" sz="1300" kern="1200" dirty="0" err="1"/>
            <a:t>cấp</a:t>
          </a:r>
          <a:r>
            <a:rPr lang="en-US" sz="1300" kern="1200" dirty="0"/>
            <a:t> </a:t>
          </a:r>
          <a:r>
            <a:rPr lang="en-US" sz="1300" kern="1200" dirty="0" err="1"/>
            <a:t>miễn</a:t>
          </a:r>
          <a:r>
            <a:rPr lang="en-US" sz="1300" kern="1200" dirty="0"/>
            <a:t> </a:t>
          </a:r>
          <a:r>
            <a:rPr lang="en-US" sz="1300" kern="1200" dirty="0" err="1"/>
            <a:t>phí</a:t>
          </a:r>
          <a:r>
            <a:rPr lang="en-US" sz="1300" kern="1200" dirty="0"/>
            <a:t>.</a:t>
          </a:r>
        </a:p>
      </dsp:txBody>
      <dsp:txXfrm>
        <a:off x="5635800" y="2631176"/>
        <a:ext cx="4320000" cy="96711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724CE-7AFE-4F8E-8E6C-04FCADD00DC5}">
      <dsp:nvSpPr>
        <dsp:cNvPr id="0" name=""/>
        <dsp:cNvSpPr/>
      </dsp:nvSpPr>
      <dsp:spPr>
        <a:xfrm>
          <a:off x="0" y="68453"/>
          <a:ext cx="6927972"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Chủ sở hữu dữ liệu có xác định phân loại dữ liệu và đảm bảo bảo vệ dữ liệu không?</a:t>
          </a:r>
        </a:p>
      </dsp:txBody>
      <dsp:txXfrm>
        <a:off x="38838" y="107291"/>
        <a:ext cx="6850296" cy="717924"/>
      </dsp:txXfrm>
    </dsp:sp>
    <dsp:sp modelId="{EA91ED80-2D33-4A16-8483-57DB962D29C8}">
      <dsp:nvSpPr>
        <dsp:cNvPr id="0" name=""/>
        <dsp:cNvSpPr/>
      </dsp:nvSpPr>
      <dsp:spPr>
        <a:xfrm>
          <a:off x="0" y="921653"/>
          <a:ext cx="6927972"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Dữ liệu rủi ro cao có được mã hóa trong quá trình truyền qua các kênh không an toàn không?</a:t>
          </a:r>
        </a:p>
      </dsp:txBody>
      <dsp:txXfrm>
        <a:off x="38838" y="960491"/>
        <a:ext cx="6850296" cy="717924"/>
      </dsp:txXfrm>
    </dsp:sp>
    <dsp:sp modelId="{26AB4FFF-A320-4A56-ACCA-61B2133EA4CC}">
      <dsp:nvSpPr>
        <dsp:cNvPr id="0" name=""/>
        <dsp:cNvSpPr/>
      </dsp:nvSpPr>
      <dsp:spPr>
        <a:xfrm>
          <a:off x="0" y="1774853"/>
          <a:ext cx="6927972"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Dữ</a:t>
          </a:r>
          <a:r>
            <a:rPr lang="en-US" sz="2000" kern="1200" dirty="0"/>
            <a:t> </a:t>
          </a:r>
          <a:r>
            <a:rPr lang="en-US" sz="2000" kern="1200" dirty="0" err="1"/>
            <a:t>liệu</a:t>
          </a:r>
          <a:r>
            <a:rPr lang="en-US" sz="2000" kern="1200" dirty="0"/>
            <a:t> </a:t>
          </a:r>
          <a:r>
            <a:rPr lang="en-US" sz="2000" kern="1200" dirty="0" err="1"/>
            <a:t>bí</a:t>
          </a:r>
          <a:r>
            <a:rPr lang="en-US" sz="2000" kern="1200" dirty="0"/>
            <a:t> </a:t>
          </a:r>
          <a:r>
            <a:rPr lang="en-US" sz="2000" kern="1200" dirty="0" err="1"/>
            <a:t>mật</a:t>
          </a:r>
          <a:r>
            <a:rPr lang="en-US" sz="2000" kern="1200" dirty="0"/>
            <a:t> </a:t>
          </a:r>
          <a:r>
            <a:rPr lang="en-US" sz="2000" kern="1200" dirty="0" err="1"/>
            <a:t>có</a:t>
          </a:r>
          <a:r>
            <a:rPr lang="en-US" sz="2000" kern="1200" dirty="0"/>
            <a:t> </a:t>
          </a:r>
          <a:r>
            <a:rPr lang="en-US" sz="2000" kern="1200" dirty="0" err="1"/>
            <a:t>được</a:t>
          </a:r>
          <a:r>
            <a:rPr lang="en-US" sz="2000" kern="1200" dirty="0"/>
            <a:t> </a:t>
          </a:r>
          <a:r>
            <a:rPr lang="en-US" sz="2000" kern="1200" dirty="0" err="1"/>
            <a:t>mã</a:t>
          </a:r>
          <a:r>
            <a:rPr lang="en-US" sz="2000" kern="1200" dirty="0"/>
            <a:t> </a:t>
          </a:r>
          <a:r>
            <a:rPr lang="en-US" sz="2000" kern="1200" dirty="0" err="1"/>
            <a:t>hóa</a:t>
          </a:r>
          <a:r>
            <a:rPr lang="en-US" sz="2000" kern="1200" dirty="0"/>
            <a:t> </a:t>
          </a:r>
          <a:r>
            <a:rPr lang="en-US" sz="2000" kern="1200" dirty="0" err="1"/>
            <a:t>trong</a:t>
          </a:r>
          <a:r>
            <a:rPr lang="en-US" sz="2000" kern="1200" dirty="0"/>
            <a:t> </a:t>
          </a:r>
          <a:r>
            <a:rPr lang="en-US" sz="2000" kern="1200" dirty="0" err="1"/>
            <a:t>quá</a:t>
          </a:r>
          <a:r>
            <a:rPr lang="en-US" sz="2000" kern="1200" dirty="0"/>
            <a:t> </a:t>
          </a:r>
          <a:r>
            <a:rPr lang="en-US" sz="2000" kern="1200" dirty="0" err="1"/>
            <a:t>trình</a:t>
          </a:r>
          <a:r>
            <a:rPr lang="en-US" sz="2000" kern="1200" dirty="0"/>
            <a:t> </a:t>
          </a:r>
          <a:r>
            <a:rPr lang="en-US" sz="2000" kern="1200" dirty="0" err="1"/>
            <a:t>truyền</a:t>
          </a:r>
          <a:r>
            <a:rPr lang="en-US" sz="2000" kern="1200" dirty="0"/>
            <a:t> qua </a:t>
          </a:r>
          <a:r>
            <a:rPr lang="en-US" sz="2000" kern="1200" dirty="0" err="1"/>
            <a:t>các</a:t>
          </a:r>
          <a:r>
            <a:rPr lang="en-US" sz="2000" kern="1200" dirty="0"/>
            <a:t> </a:t>
          </a:r>
          <a:r>
            <a:rPr lang="en-US" sz="2000" kern="1200" dirty="0" err="1"/>
            <a:t>kênh</a:t>
          </a:r>
          <a:r>
            <a:rPr lang="en-US" sz="2000" kern="1200" dirty="0"/>
            <a:t> </a:t>
          </a:r>
          <a:r>
            <a:rPr lang="en-US" sz="2000" kern="1200" dirty="0" err="1"/>
            <a:t>không</a:t>
          </a:r>
          <a:r>
            <a:rPr lang="en-US" sz="2000" kern="1200" dirty="0"/>
            <a:t> an </a:t>
          </a:r>
          <a:r>
            <a:rPr lang="en-US" sz="2000" kern="1200" dirty="0" err="1"/>
            <a:t>toàn</a:t>
          </a:r>
          <a:r>
            <a:rPr lang="en-US" sz="2000" kern="1200" dirty="0"/>
            <a:t> </a:t>
          </a:r>
          <a:r>
            <a:rPr lang="en-US" sz="2000" kern="1200" dirty="0" err="1"/>
            <a:t>không</a:t>
          </a:r>
          <a:r>
            <a:rPr lang="en-US" sz="2000" kern="1200" dirty="0"/>
            <a:t>?</a:t>
          </a:r>
        </a:p>
      </dsp:txBody>
      <dsp:txXfrm>
        <a:off x="38838" y="1813691"/>
        <a:ext cx="6850296" cy="717924"/>
      </dsp:txXfrm>
    </dsp:sp>
    <dsp:sp modelId="{6DE630A3-97C7-4147-B463-29631923956D}">
      <dsp:nvSpPr>
        <dsp:cNvPr id="0" name=""/>
        <dsp:cNvSpPr/>
      </dsp:nvSpPr>
      <dsp:spPr>
        <a:xfrm>
          <a:off x="0" y="2628053"/>
          <a:ext cx="6927972"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Tất cả dữ liệu có được sao lưu không?</a:t>
          </a:r>
        </a:p>
      </dsp:txBody>
      <dsp:txXfrm>
        <a:off x="38838" y="2666891"/>
        <a:ext cx="6850296" cy="717924"/>
      </dsp:txXfrm>
    </dsp:sp>
    <dsp:sp modelId="{48D52EA1-49EF-47D8-A597-64FB39B49BD7}">
      <dsp:nvSpPr>
        <dsp:cNvPr id="0" name=""/>
        <dsp:cNvSpPr/>
      </dsp:nvSpPr>
      <dsp:spPr>
        <a:xfrm>
          <a:off x="0" y="3481253"/>
          <a:ext cx="6927972"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Tất cả các bản sao lưu có được xử lý với cùng biện pháp phòng ngừa bảo mật như dữ liệu gốc không?</a:t>
          </a:r>
        </a:p>
      </dsp:txBody>
      <dsp:txXfrm>
        <a:off x="38838" y="3520091"/>
        <a:ext cx="6850296" cy="717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0B4F4-5025-46A6-A150-AE944ACF6114}">
      <dsp:nvSpPr>
        <dsp:cNvPr id="0" name=""/>
        <dsp:cNvSpPr/>
      </dsp:nvSpPr>
      <dsp:spPr>
        <a:xfrm>
          <a:off x="3594" y="1281101"/>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C5659-F245-4ED4-BBA2-C34C8BDD9B91}">
      <dsp:nvSpPr>
        <dsp:cNvPr id="0" name=""/>
        <dsp:cNvSpPr/>
      </dsp:nvSpPr>
      <dsp:spPr>
        <a:xfrm>
          <a:off x="198194" y="1465971"/>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Độ phức tạp của môi trường</a:t>
          </a:r>
        </a:p>
      </dsp:txBody>
      <dsp:txXfrm>
        <a:off x="230767" y="1498544"/>
        <a:ext cx="1686255" cy="1046994"/>
      </dsp:txXfrm>
    </dsp:sp>
    <dsp:sp modelId="{D336B1F9-2EE6-4772-967D-952505FC0A74}">
      <dsp:nvSpPr>
        <dsp:cNvPr id="0" name=""/>
        <dsp:cNvSpPr/>
      </dsp:nvSpPr>
      <dsp:spPr>
        <a:xfrm>
          <a:off x="2144196" y="1281101"/>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92AB32-B94E-4A77-B802-A09E2FCBAEA4}">
      <dsp:nvSpPr>
        <dsp:cNvPr id="0" name=""/>
        <dsp:cNvSpPr/>
      </dsp:nvSpPr>
      <dsp:spPr>
        <a:xfrm>
          <a:off x="2338796" y="1465971"/>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Công nghệ mới</a:t>
          </a:r>
        </a:p>
      </dsp:txBody>
      <dsp:txXfrm>
        <a:off x="2371369" y="1498544"/>
        <a:ext cx="1686255" cy="1046994"/>
      </dsp:txXfrm>
    </dsp:sp>
    <dsp:sp modelId="{078B0B56-213E-4138-B3F4-B10ED3143948}">
      <dsp:nvSpPr>
        <dsp:cNvPr id="0" name=""/>
        <dsp:cNvSpPr/>
      </dsp:nvSpPr>
      <dsp:spPr>
        <a:xfrm>
          <a:off x="4284798" y="1281101"/>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F8693E-0A1D-4388-AAF4-5E8CA73775DC}">
      <dsp:nvSpPr>
        <dsp:cNvPr id="0" name=""/>
        <dsp:cNvSpPr/>
      </dsp:nvSpPr>
      <dsp:spPr>
        <a:xfrm>
          <a:off x="4479399" y="1465971"/>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Các mối đe dọa và khai thác mới</a:t>
          </a:r>
        </a:p>
      </dsp:txBody>
      <dsp:txXfrm>
        <a:off x="4511972" y="1498544"/>
        <a:ext cx="1686255" cy="1046994"/>
      </dsp:txXfrm>
    </dsp:sp>
    <dsp:sp modelId="{8765A2F5-5D7F-4C21-9303-DE5D7309E782}">
      <dsp:nvSpPr>
        <dsp:cNvPr id="0" name=""/>
        <dsp:cNvSpPr/>
      </dsp:nvSpPr>
      <dsp:spPr>
        <a:xfrm>
          <a:off x="6425401" y="1281101"/>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2B9DB-DB54-4CA8-A7BF-712B10C7754F}">
      <dsp:nvSpPr>
        <dsp:cNvPr id="0" name=""/>
        <dsp:cNvSpPr/>
      </dsp:nvSpPr>
      <dsp:spPr>
        <a:xfrm>
          <a:off x="6620001" y="1465971"/>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Hạn chế tập trung vào bảo mật</a:t>
          </a:r>
        </a:p>
      </dsp:txBody>
      <dsp:txXfrm>
        <a:off x="6652574" y="1498544"/>
        <a:ext cx="1686255" cy="1046994"/>
      </dsp:txXfrm>
    </dsp:sp>
    <dsp:sp modelId="{D2430138-B38D-4D2C-906D-8575846C7992}">
      <dsp:nvSpPr>
        <dsp:cNvPr id="0" name=""/>
        <dsp:cNvSpPr/>
      </dsp:nvSpPr>
      <dsp:spPr>
        <a:xfrm>
          <a:off x="8566003" y="1281101"/>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1E81F4-1C59-4FBA-A667-A3F0E3F58F89}">
      <dsp:nvSpPr>
        <dsp:cNvPr id="0" name=""/>
        <dsp:cNvSpPr/>
      </dsp:nvSpPr>
      <dsp:spPr>
        <a:xfrm>
          <a:off x="8760603" y="1465971"/>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Chuyên môn bảo mật hạn chế</a:t>
          </a:r>
        </a:p>
      </dsp:txBody>
      <dsp:txXfrm>
        <a:off x="8793176" y="1498544"/>
        <a:ext cx="1686255" cy="1046994"/>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2687F-DB9D-4ED1-AB34-5D5F5E6AB2F3}">
      <dsp:nvSpPr>
        <dsp:cNvPr id="0" name=""/>
        <dsp:cNvSpPr/>
      </dsp:nvSpPr>
      <dsp:spPr>
        <a:xfrm>
          <a:off x="3080" y="1115125"/>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46163F-2841-4AE1-8B52-7416F13BAE1F}">
      <dsp:nvSpPr>
        <dsp:cNvPr id="0" name=""/>
        <dsp:cNvSpPr/>
      </dsp:nvSpPr>
      <dsp:spPr>
        <a:xfrm>
          <a:off x="247486" y="134731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Phát hiện xâm nhập có được triển khai trên tất cả các máy chủ và máy trạm có chứa dữ liệu rủi ro cao không?</a:t>
          </a:r>
        </a:p>
      </dsp:txBody>
      <dsp:txXfrm>
        <a:off x="288396" y="1388220"/>
        <a:ext cx="2117829" cy="1314957"/>
      </dsp:txXfrm>
    </dsp:sp>
    <dsp:sp modelId="{8A97FB2B-355F-4971-AC12-E4E276F39A31}">
      <dsp:nvSpPr>
        <dsp:cNvPr id="0" name=""/>
        <dsp:cNvSpPr/>
      </dsp:nvSpPr>
      <dsp:spPr>
        <a:xfrm>
          <a:off x="2691541" y="1115125"/>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4DB4C-DC61-4381-B093-50B9FC83A33D}">
      <dsp:nvSpPr>
        <dsp:cNvPr id="0" name=""/>
        <dsp:cNvSpPr/>
      </dsp:nvSpPr>
      <dsp:spPr>
        <a:xfrm>
          <a:off x="2935947" y="134731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Các chức năng báo động và cảnh báo, cũng như các hệ thống ghi nhật ký và giám sát, có hoạt động như dự định không?</a:t>
          </a:r>
        </a:p>
      </dsp:txBody>
      <dsp:txXfrm>
        <a:off x="2976857" y="1388220"/>
        <a:ext cx="2117829" cy="1314957"/>
      </dsp:txXfrm>
    </dsp:sp>
    <dsp:sp modelId="{DA2F7FF6-10E2-41FB-B675-891C926834B3}">
      <dsp:nvSpPr>
        <dsp:cNvPr id="0" name=""/>
        <dsp:cNvSpPr/>
      </dsp:nvSpPr>
      <dsp:spPr>
        <a:xfrm>
          <a:off x="5380002" y="1115125"/>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F694F9-95B5-47A5-B57A-2E180628F6A0}">
      <dsp:nvSpPr>
        <dsp:cNvPr id="0" name=""/>
        <dsp:cNvSpPr/>
      </dsp:nvSpPr>
      <dsp:spPr>
        <a:xfrm>
          <a:off x="5624408" y="134731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Các công cụ phát hiện xâm nhập có đảm bảo an toàn cho dữ liệu không?</a:t>
          </a:r>
        </a:p>
      </dsp:txBody>
      <dsp:txXfrm>
        <a:off x="5665318" y="1388220"/>
        <a:ext cx="2117829" cy="1314957"/>
      </dsp:txXfrm>
    </dsp:sp>
    <dsp:sp modelId="{4DF7CE6C-79D8-4F00-9F81-E952E6B89402}">
      <dsp:nvSpPr>
        <dsp:cNvPr id="0" name=""/>
        <dsp:cNvSpPr/>
      </dsp:nvSpPr>
      <dsp:spPr>
        <a:xfrm>
          <a:off x="8068463" y="1115125"/>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A6B54-3CC2-4508-8155-5D9C2BD242FF}">
      <dsp:nvSpPr>
        <dsp:cNvPr id="0" name=""/>
        <dsp:cNvSpPr/>
      </dsp:nvSpPr>
      <dsp:spPr>
        <a:xfrm>
          <a:off x="8312869" y="134731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Máy chủ, tường lửa và nhật ký hệ thống quan trọng có an toàn không?</a:t>
          </a:r>
        </a:p>
      </dsp:txBody>
      <dsp:txXfrm>
        <a:off x="8353779" y="1388220"/>
        <a:ext cx="2117829" cy="131495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FC49F-FF27-4093-8A35-004BB664970F}">
      <dsp:nvSpPr>
        <dsp:cNvPr id="0" name=""/>
        <dsp:cNvSpPr/>
      </dsp:nvSpPr>
      <dsp:spPr>
        <a:xfrm>
          <a:off x="0" y="530249"/>
          <a:ext cx="8230299"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Các nỗ lực cố ý đưa vi-rút máy tính hoặc các chương trình gây rối/phá hoại vào môi trường tổ chức đều bị cấm và có thể bị truy tố.</a:t>
          </a:r>
        </a:p>
      </dsp:txBody>
      <dsp:txXfrm>
        <a:off x="38838" y="569087"/>
        <a:ext cx="8152623" cy="717924"/>
      </dsp:txXfrm>
    </dsp:sp>
    <dsp:sp modelId="{5A73501B-33BF-4089-A4F8-72E9451B86AD}">
      <dsp:nvSpPr>
        <dsp:cNvPr id="0" name=""/>
        <dsp:cNvSpPr/>
      </dsp:nvSpPr>
      <dsp:spPr>
        <a:xfrm>
          <a:off x="0" y="1383449"/>
          <a:ext cx="8230299"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Bảo vệ tất cả các hệ thống máy tính để bàn bằng phần mềm chống vi-rút được phê duyệt và cấp phép.</a:t>
          </a:r>
        </a:p>
      </dsp:txBody>
      <dsp:txXfrm>
        <a:off x="38838" y="1422287"/>
        <a:ext cx="8152623" cy="717924"/>
      </dsp:txXfrm>
    </dsp:sp>
    <dsp:sp modelId="{FA4770BF-7E3A-4CE7-BD07-AEECE4A24DA4}">
      <dsp:nvSpPr>
        <dsp:cNvPr id="0" name=""/>
        <dsp:cNvSpPr/>
      </dsp:nvSpPr>
      <dsp:spPr>
        <a:xfrm>
          <a:off x="0" y="2236649"/>
          <a:ext cx="8230299"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Cập nhật phần mềm diệt virus theo khuyến cáo của nhà cung cấp.</a:t>
          </a:r>
        </a:p>
      </dsp:txBody>
      <dsp:txXfrm>
        <a:off x="38838" y="2275487"/>
        <a:ext cx="8152623" cy="717924"/>
      </dsp:txXfrm>
    </dsp:sp>
    <dsp:sp modelId="{4AB9F04E-0646-4A7C-B96D-5B4A5CBB5CBB}">
      <dsp:nvSpPr>
        <dsp:cNvPr id="0" name=""/>
        <dsp:cNvSpPr/>
      </dsp:nvSpPr>
      <dsp:spPr>
        <a:xfrm>
          <a:off x="0" y="3089849"/>
          <a:ext cx="8230299"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Bảo</a:t>
          </a:r>
          <a:r>
            <a:rPr lang="en-US" sz="2000" kern="1200" dirty="0"/>
            <a:t> </a:t>
          </a:r>
          <a:r>
            <a:rPr lang="en-US" sz="2000" kern="1200" dirty="0" err="1"/>
            <a:t>mật</a:t>
          </a:r>
          <a:r>
            <a:rPr lang="en-US" sz="2000" kern="1200" dirty="0"/>
            <a:t> </a:t>
          </a:r>
          <a:r>
            <a:rPr lang="en-US" sz="2000" kern="1200" dirty="0" err="1"/>
            <a:t>tất</a:t>
          </a:r>
          <a:r>
            <a:rPr lang="en-US" sz="2000" kern="1200" dirty="0"/>
            <a:t> </a:t>
          </a:r>
          <a:r>
            <a:rPr lang="en-US" sz="2000" kern="1200" dirty="0" err="1"/>
            <a:t>cả</a:t>
          </a:r>
          <a:r>
            <a:rPr lang="en-US" sz="2000" kern="1200" dirty="0"/>
            <a:t> </a:t>
          </a:r>
          <a:r>
            <a:rPr lang="en-US" sz="2000" kern="1200" dirty="0" err="1"/>
            <a:t>các</a:t>
          </a:r>
          <a:r>
            <a:rPr lang="en-US" sz="2000" kern="1200" dirty="0"/>
            <a:t> </a:t>
          </a:r>
          <a:r>
            <a:rPr lang="en-US" sz="2000" kern="1200" dirty="0" err="1"/>
            <a:t>máy</a:t>
          </a:r>
          <a:r>
            <a:rPr lang="en-US" sz="2000" kern="1200" dirty="0"/>
            <a:t> </a:t>
          </a:r>
          <a:r>
            <a:rPr lang="en-US" sz="2000" kern="1200" dirty="0" err="1"/>
            <a:t>chủ</a:t>
          </a:r>
          <a:r>
            <a:rPr lang="en-US" sz="2000" kern="1200" dirty="0"/>
            <a:t> </a:t>
          </a:r>
          <a:r>
            <a:rPr lang="en-US" sz="2000" kern="1200" dirty="0" err="1"/>
            <a:t>và</a:t>
          </a:r>
          <a:r>
            <a:rPr lang="en-US" sz="2000" kern="1200" dirty="0"/>
            <a:t> </a:t>
          </a:r>
          <a:r>
            <a:rPr lang="en-US" sz="2000" kern="1200" dirty="0" err="1"/>
            <a:t>máy</a:t>
          </a:r>
          <a:r>
            <a:rPr lang="en-US" sz="2000" kern="1200" dirty="0"/>
            <a:t> </a:t>
          </a:r>
          <a:r>
            <a:rPr lang="en-US" sz="2000" kern="1200" dirty="0" err="1"/>
            <a:t>trạm</a:t>
          </a:r>
          <a:r>
            <a:rPr lang="en-US" sz="2000" kern="1200" dirty="0"/>
            <a:t> </a:t>
          </a:r>
          <a:r>
            <a:rPr lang="en-US" sz="2000" kern="1200" dirty="0" err="1"/>
            <a:t>dễ</a:t>
          </a:r>
          <a:r>
            <a:rPr lang="en-US" sz="2000" kern="1200" dirty="0"/>
            <a:t> </a:t>
          </a:r>
          <a:r>
            <a:rPr lang="en-US" sz="2000" kern="1200" dirty="0" err="1"/>
            <a:t>bị</a:t>
          </a:r>
          <a:r>
            <a:rPr lang="en-US" sz="2000" kern="1200" dirty="0"/>
            <a:t> vi-</a:t>
          </a:r>
          <a:r>
            <a:rPr lang="en-US" sz="2000" kern="1200" dirty="0" err="1"/>
            <a:t>rút</a:t>
          </a:r>
          <a:r>
            <a:rPr lang="en-US" sz="2000" kern="1200" dirty="0"/>
            <a:t> </a:t>
          </a:r>
          <a:r>
            <a:rPr lang="en-US" sz="2000" kern="1200" dirty="0" err="1"/>
            <a:t>hoặc</a:t>
          </a:r>
          <a:r>
            <a:rPr lang="en-US" sz="2000" kern="1200" dirty="0"/>
            <a:t> </a:t>
          </a:r>
          <a:r>
            <a:rPr lang="en-US" sz="2000" kern="1200" dirty="0" err="1"/>
            <a:t>sâu</a:t>
          </a:r>
          <a:r>
            <a:rPr lang="en-US" sz="2000" kern="1200" dirty="0"/>
            <a:t> </a:t>
          </a:r>
          <a:r>
            <a:rPr lang="en-US" sz="2000" kern="1200" dirty="0" err="1"/>
            <a:t>tấn</a:t>
          </a:r>
          <a:r>
            <a:rPr lang="en-US" sz="2000" kern="1200" dirty="0"/>
            <a:t> </a:t>
          </a:r>
          <a:r>
            <a:rPr lang="en-US" sz="2000" kern="1200" dirty="0" err="1"/>
            <a:t>công</a:t>
          </a:r>
          <a:r>
            <a:rPr lang="en-US" sz="2000" kern="1200" dirty="0"/>
            <a:t>.</a:t>
          </a:r>
        </a:p>
      </dsp:txBody>
      <dsp:txXfrm>
        <a:off x="38838" y="3128687"/>
        <a:ext cx="8152623" cy="717924"/>
      </dsp:txXfrm>
    </dsp:sp>
    <dsp:sp modelId="{9D24AB81-52EE-4C4B-B9FE-EE27C2C76ED4}">
      <dsp:nvSpPr>
        <dsp:cNvPr id="0" name=""/>
        <dsp:cNvSpPr/>
      </dsp:nvSpPr>
      <dsp:spPr>
        <a:xfrm>
          <a:off x="0" y="3943049"/>
          <a:ext cx="8230299"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Quét tiêu đề của tất cả dữ liệu đến bao gồm cả thư điện tử để tìm vi-rút bằng máy chủ email.</a:t>
          </a:r>
        </a:p>
      </dsp:txBody>
      <dsp:txXfrm>
        <a:off x="38838" y="3981887"/>
        <a:ext cx="8152623" cy="71792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6BB12-1263-48EB-88D2-225B71E5C576}">
      <dsp:nvSpPr>
        <dsp:cNvPr id="0" name=""/>
        <dsp:cNvSpPr/>
      </dsp:nvSpPr>
      <dsp:spPr>
        <a:xfrm>
          <a:off x="0" y="394943"/>
          <a:ext cx="2225604" cy="1335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Người</a:t>
          </a:r>
          <a:r>
            <a:rPr lang="en-US" sz="1700" kern="1200" dirty="0"/>
            <a:t> </a:t>
          </a:r>
          <a:r>
            <a:rPr lang="en-US" sz="1700" kern="1200" dirty="0" err="1"/>
            <a:t>dùng</a:t>
          </a:r>
          <a:r>
            <a:rPr lang="en-US" sz="1700" kern="1200" dirty="0"/>
            <a:t> </a:t>
          </a:r>
          <a:r>
            <a:rPr lang="en-US" sz="1700" kern="1200" dirty="0" err="1"/>
            <a:t>phải</a:t>
          </a:r>
          <a:r>
            <a:rPr lang="en-US" sz="1700" kern="1200" dirty="0"/>
            <a:t> </a:t>
          </a:r>
          <a:r>
            <a:rPr lang="en-US" sz="1700" kern="1200" dirty="0" err="1"/>
            <a:t>đồng</a:t>
          </a:r>
          <a:r>
            <a:rPr lang="en-US" sz="1700" kern="1200" dirty="0"/>
            <a:t> ý </a:t>
          </a:r>
          <a:r>
            <a:rPr lang="en-US" sz="1700" kern="1200" dirty="0" err="1"/>
            <a:t>chịu</a:t>
          </a:r>
          <a:r>
            <a:rPr lang="en-US" sz="1700" kern="1200" dirty="0"/>
            <a:t> </a:t>
          </a:r>
          <a:r>
            <a:rPr lang="en-US" sz="1700" kern="1200" dirty="0" err="1"/>
            <a:t>trách</a:t>
          </a:r>
          <a:r>
            <a:rPr lang="en-US" sz="1700" kern="1200" dirty="0"/>
            <a:t> </a:t>
          </a:r>
          <a:r>
            <a:rPr lang="en-US" sz="1700" kern="1200" dirty="0" err="1"/>
            <a:t>nhiệm</a:t>
          </a:r>
          <a:r>
            <a:rPr lang="en-US" sz="1700" kern="1200" dirty="0"/>
            <a:t> </a:t>
          </a:r>
          <a:r>
            <a:rPr lang="en-US" sz="1700" kern="1200" dirty="0" err="1"/>
            <a:t>chung</a:t>
          </a:r>
          <a:r>
            <a:rPr lang="en-US" sz="1700" kern="1200" dirty="0"/>
            <a:t> </a:t>
          </a:r>
          <a:r>
            <a:rPr lang="en-US" sz="1700" kern="1200" dirty="0" err="1"/>
            <a:t>về</a:t>
          </a:r>
          <a:r>
            <a:rPr lang="en-US" sz="1700" kern="1200" dirty="0"/>
            <a:t> </a:t>
          </a:r>
          <a:r>
            <a:rPr lang="en-US" sz="1700" kern="1200" dirty="0" err="1"/>
            <a:t>bảo</a:t>
          </a:r>
          <a:r>
            <a:rPr lang="en-US" sz="1700" kern="1200" dirty="0"/>
            <a:t> </a:t>
          </a:r>
          <a:r>
            <a:rPr lang="en-US" sz="1700" kern="1200" dirty="0" err="1"/>
            <a:t>mật</a:t>
          </a:r>
          <a:r>
            <a:rPr lang="en-US" sz="1700" kern="1200" dirty="0"/>
            <a:t> </a:t>
          </a:r>
          <a:r>
            <a:rPr lang="en-US" sz="1700" kern="1200" dirty="0" err="1"/>
            <a:t>của</a:t>
          </a:r>
          <a:r>
            <a:rPr lang="en-US" sz="1700" kern="1200" dirty="0"/>
            <a:t> </a:t>
          </a:r>
          <a:r>
            <a:rPr lang="en-US" sz="1700" kern="1200" dirty="0" err="1"/>
            <a:t>máy</a:t>
          </a:r>
          <a:r>
            <a:rPr lang="en-US" sz="1700" kern="1200" dirty="0"/>
            <a:t> </a:t>
          </a:r>
          <a:r>
            <a:rPr lang="en-US" sz="1700" kern="1200" dirty="0" err="1"/>
            <a:t>tính</a:t>
          </a:r>
          <a:r>
            <a:rPr lang="en-US" sz="1700" kern="1200" dirty="0"/>
            <a:t> </a:t>
          </a:r>
          <a:r>
            <a:rPr lang="en-US" sz="1700" kern="1200" dirty="0" err="1"/>
            <a:t>xách</a:t>
          </a:r>
          <a:r>
            <a:rPr lang="en-US" sz="1700" kern="1200" dirty="0"/>
            <a:t> </a:t>
          </a:r>
          <a:r>
            <a:rPr lang="en-US" sz="1700" kern="1200" dirty="0" err="1"/>
            <a:t>tay</a:t>
          </a:r>
          <a:r>
            <a:rPr lang="en-US" sz="1700" kern="1200" dirty="0"/>
            <a:t>.</a:t>
          </a:r>
        </a:p>
      </dsp:txBody>
      <dsp:txXfrm>
        <a:off x="0" y="394943"/>
        <a:ext cx="2225604" cy="1335362"/>
      </dsp:txXfrm>
    </dsp:sp>
    <dsp:sp modelId="{9762BB8F-1C02-46C2-BA3C-6C66A6165340}">
      <dsp:nvSpPr>
        <dsp:cNvPr id="0" name=""/>
        <dsp:cNvSpPr/>
      </dsp:nvSpPr>
      <dsp:spPr>
        <a:xfrm>
          <a:off x="2448165" y="394943"/>
          <a:ext cx="2225604" cy="1335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Người dùng phải bảo vệ máy tính xách tay khỏi cài đặt phần mềm độc hại hoặc trái phép.</a:t>
          </a:r>
        </a:p>
      </dsp:txBody>
      <dsp:txXfrm>
        <a:off x="2448165" y="394943"/>
        <a:ext cx="2225604" cy="1335362"/>
      </dsp:txXfrm>
    </dsp:sp>
    <dsp:sp modelId="{37C6811D-3763-4DB4-818A-7D075E229C1F}">
      <dsp:nvSpPr>
        <dsp:cNvPr id="0" name=""/>
        <dsp:cNvSpPr/>
      </dsp:nvSpPr>
      <dsp:spPr>
        <a:xfrm>
          <a:off x="4896330" y="394943"/>
          <a:ext cx="2225604" cy="1335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Một mật khẩu mạnh phải được sử dụng để đăng nhập.</a:t>
          </a:r>
        </a:p>
      </dsp:txBody>
      <dsp:txXfrm>
        <a:off x="4896330" y="394943"/>
        <a:ext cx="2225604" cy="1335362"/>
      </dsp:txXfrm>
    </dsp:sp>
    <dsp:sp modelId="{A3E56F9B-38A5-4A8E-ABBB-D16A9A9F0DD5}">
      <dsp:nvSpPr>
        <dsp:cNvPr id="0" name=""/>
        <dsp:cNvSpPr/>
      </dsp:nvSpPr>
      <dsp:spPr>
        <a:xfrm>
          <a:off x="0" y="1952866"/>
          <a:ext cx="2225604" cy="1335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Máy tính xách tay phải được bảo đảm an toàn khi không sử dụng.</a:t>
          </a:r>
        </a:p>
      </dsp:txBody>
      <dsp:txXfrm>
        <a:off x="0" y="1952866"/>
        <a:ext cx="2225604" cy="1335362"/>
      </dsp:txXfrm>
    </dsp:sp>
    <dsp:sp modelId="{5B3EED21-7F9E-45EA-8BC1-EBE64B25E3D1}">
      <dsp:nvSpPr>
        <dsp:cNvPr id="0" name=""/>
        <dsp:cNvSpPr/>
      </dsp:nvSpPr>
      <dsp:spPr>
        <a:xfrm>
          <a:off x="2448165" y="1952866"/>
          <a:ext cx="2225604" cy="1335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Kỹ thuật mã hóa nên được sử dụng để lưu các tài liệu quan trọng.</a:t>
          </a:r>
        </a:p>
      </dsp:txBody>
      <dsp:txXfrm>
        <a:off x="2448165" y="1952866"/>
        <a:ext cx="2225604" cy="1335362"/>
      </dsp:txXfrm>
    </dsp:sp>
    <dsp:sp modelId="{D9D71BAE-6C0A-4CA2-9B52-FC27D222069E}">
      <dsp:nvSpPr>
        <dsp:cNvPr id="0" name=""/>
        <dsp:cNvSpPr/>
      </dsp:nvSpPr>
      <dsp:spPr>
        <a:xfrm>
          <a:off x="4896330" y="1952866"/>
          <a:ext cx="2225604" cy="1335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Sao lưu cho tất cả dữ liệu nhạy cảm nên được duy trì.</a:t>
          </a:r>
        </a:p>
      </dsp:txBody>
      <dsp:txXfrm>
        <a:off x="4896330" y="1952866"/>
        <a:ext cx="2225604" cy="1335362"/>
      </dsp:txXfrm>
    </dsp:sp>
    <dsp:sp modelId="{CE44D669-9209-47A4-B75E-EEEBB9337AB7}">
      <dsp:nvSpPr>
        <dsp:cNvPr id="0" name=""/>
        <dsp:cNvSpPr/>
      </dsp:nvSpPr>
      <dsp:spPr>
        <a:xfrm>
          <a:off x="2448165" y="3510789"/>
          <a:ext cx="2225604" cy="1335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Phần mềm chống vi-rút tiêu chuẩn phải được sử dụng.</a:t>
          </a:r>
        </a:p>
      </dsp:txBody>
      <dsp:txXfrm>
        <a:off x="2448165" y="3510789"/>
        <a:ext cx="2225604" cy="133536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78036-18F5-4A4E-911A-4F0B9F748FAF}">
      <dsp:nvSpPr>
        <dsp:cNvPr id="0" name=""/>
        <dsp:cNvSpPr/>
      </dsp:nvSpPr>
      <dsp:spPr>
        <a:xfrm>
          <a:off x="0" y="64860"/>
          <a:ext cx="6937208"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Tất cả những người liên quan đến tổ chức phải bảo vệ tài sản của họ.</a:t>
          </a:r>
        </a:p>
      </dsp:txBody>
      <dsp:txXfrm>
        <a:off x="33134" y="97994"/>
        <a:ext cx="6870940" cy="612478"/>
      </dsp:txXfrm>
    </dsp:sp>
    <dsp:sp modelId="{F51C8EF7-0B00-4D18-8E06-5F418B37B609}">
      <dsp:nvSpPr>
        <dsp:cNvPr id="0" name=""/>
        <dsp:cNvSpPr/>
      </dsp:nvSpPr>
      <dsp:spPr>
        <a:xfrm>
          <a:off x="0" y="792566"/>
          <a:ext cx="6937208"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Tất cả mọi người phải được đào tạo về trách nhiệm của họ và tổ chức bảo mật thông tin.</a:t>
          </a:r>
        </a:p>
      </dsp:txBody>
      <dsp:txXfrm>
        <a:off x="33134" y="825700"/>
        <a:ext cx="6870940" cy="612478"/>
      </dsp:txXfrm>
    </dsp:sp>
    <dsp:sp modelId="{3CADF9F1-143D-40D8-99B7-9EC14516CC74}">
      <dsp:nvSpPr>
        <dsp:cNvPr id="0" name=""/>
        <dsp:cNvSpPr/>
      </dsp:nvSpPr>
      <dsp:spPr>
        <a:xfrm>
          <a:off x="0" y="1520273"/>
          <a:ext cx="6937208"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Sổ tay nhân viên phải bao gồm thông tin về trách nhiệm bảo mật.</a:t>
          </a:r>
        </a:p>
      </dsp:txBody>
      <dsp:txXfrm>
        <a:off x="33134" y="1553407"/>
        <a:ext cx="6870940" cy="612478"/>
      </dsp:txXfrm>
    </dsp:sp>
    <dsp:sp modelId="{F7C0CD82-F8B5-4981-B6A5-CF28E7356872}">
      <dsp:nvSpPr>
        <dsp:cNvPr id="0" name=""/>
        <dsp:cNvSpPr/>
      </dsp:nvSpPr>
      <dsp:spPr>
        <a:xfrm>
          <a:off x="0" y="2247979"/>
          <a:ext cx="6937208"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Tất cả nhân viên phải ký thỏa thuận không tiết lộ tổ chức.</a:t>
          </a:r>
        </a:p>
      </dsp:txBody>
      <dsp:txXfrm>
        <a:off x="33134" y="2281113"/>
        <a:ext cx="6870940" cy="612478"/>
      </dsp:txXfrm>
    </dsp:sp>
    <dsp:sp modelId="{4335271E-9C66-4C56-9991-0F7A533B2842}">
      <dsp:nvSpPr>
        <dsp:cNvPr id="0" name=""/>
        <dsp:cNvSpPr/>
      </dsp:nvSpPr>
      <dsp:spPr>
        <a:xfrm>
          <a:off x="0" y="2975685"/>
          <a:ext cx="6937208"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Giám đốc an ninh phải thực hiện hệ thống cho các vấn đề liên quan đến an ninh.</a:t>
          </a:r>
        </a:p>
      </dsp:txBody>
      <dsp:txXfrm>
        <a:off x="33134" y="3008819"/>
        <a:ext cx="6870940" cy="612478"/>
      </dsp:txXfrm>
    </dsp:sp>
    <dsp:sp modelId="{42722D45-CD4A-4AF0-80C2-ABFC89D24BBB}">
      <dsp:nvSpPr>
        <dsp:cNvPr id="0" name=""/>
        <dsp:cNvSpPr/>
      </dsp:nvSpPr>
      <dsp:spPr>
        <a:xfrm>
          <a:off x="0" y="3703392"/>
          <a:ext cx="6937208"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Người quản lý nguồn nhân lực phải đảm bảo kiểm tra lý lịch của nhân viên.</a:t>
          </a:r>
        </a:p>
      </dsp:txBody>
      <dsp:txXfrm>
        <a:off x="33134" y="3736526"/>
        <a:ext cx="6870940" cy="612478"/>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93976-B4A5-4A13-ADD2-43D3CC1467EF}">
      <dsp:nvSpPr>
        <dsp:cNvPr id="0" name=""/>
        <dsp:cNvSpPr/>
      </dsp:nvSpPr>
      <dsp:spPr>
        <a:xfrm>
          <a:off x="0" y="0"/>
          <a:ext cx="4692843" cy="81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Mật mã bảo mật dữ liệu và bảo vệ quyền riêng tư của tổ chức.</a:t>
          </a:r>
        </a:p>
      </dsp:txBody>
      <dsp:txXfrm>
        <a:off x="23852" y="23852"/>
        <a:ext cx="3718786" cy="766672"/>
      </dsp:txXfrm>
    </dsp:sp>
    <dsp:sp modelId="{2E1BE51E-D787-4BE8-8B00-AA7ED0A2FA51}">
      <dsp:nvSpPr>
        <dsp:cNvPr id="0" name=""/>
        <dsp:cNvSpPr/>
      </dsp:nvSpPr>
      <dsp:spPr>
        <a:xfrm>
          <a:off x="350439" y="927484"/>
          <a:ext cx="4692843" cy="81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Mọi người trong tổ chức nên biết về các kỹ thuật mật mã và cách triển khai chúng để bảo mật dữ liệu.</a:t>
          </a:r>
        </a:p>
      </dsp:txBody>
      <dsp:txXfrm>
        <a:off x="374291" y="951336"/>
        <a:ext cx="3765355" cy="766672"/>
      </dsp:txXfrm>
    </dsp:sp>
    <dsp:sp modelId="{3B248BCB-B87A-4334-8836-8267583B6BDA}">
      <dsp:nvSpPr>
        <dsp:cNvPr id="0" name=""/>
        <dsp:cNvSpPr/>
      </dsp:nvSpPr>
      <dsp:spPr>
        <a:xfrm>
          <a:off x="700879" y="1854969"/>
          <a:ext cx="4692843" cy="81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Các thuật toán mật mã mạnh nên được chọn, tuân theo luật hiện hành và được triển khai.</a:t>
          </a:r>
        </a:p>
      </dsp:txBody>
      <dsp:txXfrm>
        <a:off x="724731" y="1878821"/>
        <a:ext cx="3765355" cy="766672"/>
      </dsp:txXfrm>
    </dsp:sp>
    <dsp:sp modelId="{D0CDA042-1F18-4144-B5FD-1B093E091125}">
      <dsp:nvSpPr>
        <dsp:cNvPr id="0" name=""/>
        <dsp:cNvSpPr/>
      </dsp:nvSpPr>
      <dsp:spPr>
        <a:xfrm>
          <a:off x="1051318" y="2782453"/>
          <a:ext cx="4692843" cy="81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Các chính sách mật mã quốc gia và quốc tế sẽ được thực hiện trong khu vực tư nhân và công cộng.</a:t>
          </a:r>
        </a:p>
      </dsp:txBody>
      <dsp:txXfrm>
        <a:off x="1075170" y="2806305"/>
        <a:ext cx="3765355" cy="766672"/>
      </dsp:txXfrm>
    </dsp:sp>
    <dsp:sp modelId="{25C84D66-1803-4B36-BBB2-07CA7571E1CB}">
      <dsp:nvSpPr>
        <dsp:cNvPr id="0" name=""/>
        <dsp:cNvSpPr/>
      </dsp:nvSpPr>
      <dsp:spPr>
        <a:xfrm>
          <a:off x="1401758" y="3709938"/>
          <a:ext cx="4692843" cy="81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Thương mại quốc tế có thể được tạo thuận lợi bằng cách thúc đẩy các phương pháp mật mã hiệu quả về chi phí, có thể tương tác, di động và di động.</a:t>
          </a:r>
        </a:p>
      </dsp:txBody>
      <dsp:txXfrm>
        <a:off x="1425610" y="3733790"/>
        <a:ext cx="3765355" cy="766672"/>
      </dsp:txXfrm>
    </dsp:sp>
    <dsp:sp modelId="{1FF4124C-02FE-4A47-A455-6774F2A52363}">
      <dsp:nvSpPr>
        <dsp:cNvPr id="0" name=""/>
        <dsp:cNvSpPr/>
      </dsp:nvSpPr>
      <dsp:spPr>
        <a:xfrm>
          <a:off x="4163498" y="594947"/>
          <a:ext cx="529344" cy="5293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82600" y="594947"/>
        <a:ext cx="291140" cy="398331"/>
      </dsp:txXfrm>
    </dsp:sp>
    <dsp:sp modelId="{56A20F01-71E4-4BBB-8975-CD1E73AE49DC}">
      <dsp:nvSpPr>
        <dsp:cNvPr id="0" name=""/>
        <dsp:cNvSpPr/>
      </dsp:nvSpPr>
      <dsp:spPr>
        <a:xfrm>
          <a:off x="4513938" y="1522431"/>
          <a:ext cx="529344" cy="5293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633040" y="1522431"/>
        <a:ext cx="291140" cy="398331"/>
      </dsp:txXfrm>
    </dsp:sp>
    <dsp:sp modelId="{5337EDCD-73A6-4A9F-A20F-C31070A2CD21}">
      <dsp:nvSpPr>
        <dsp:cNvPr id="0" name=""/>
        <dsp:cNvSpPr/>
      </dsp:nvSpPr>
      <dsp:spPr>
        <a:xfrm>
          <a:off x="4864377" y="2436343"/>
          <a:ext cx="529344" cy="5293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983479" y="2436343"/>
        <a:ext cx="291140" cy="398331"/>
      </dsp:txXfrm>
    </dsp:sp>
    <dsp:sp modelId="{530B4D8D-202E-4EEF-BE6E-177C1F207DA0}">
      <dsp:nvSpPr>
        <dsp:cNvPr id="0" name=""/>
        <dsp:cNvSpPr/>
      </dsp:nvSpPr>
      <dsp:spPr>
        <a:xfrm>
          <a:off x="5214817" y="3372876"/>
          <a:ext cx="529344" cy="5293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333919" y="3372876"/>
        <a:ext cx="291140" cy="398331"/>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2C216-B506-4805-9DBC-565892769F8C}">
      <dsp:nvSpPr>
        <dsp:cNvPr id="0" name=""/>
        <dsp:cNvSpPr/>
      </dsp:nvSpPr>
      <dsp:spPr>
        <a:xfrm>
          <a:off x="0" y="2256258"/>
          <a:ext cx="8700419" cy="214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75249" tIns="354076" rIns="675249" bIns="120904" numCol="1" spcCol="1270" anchor="t" anchorCtr="0">
          <a:noAutofit/>
        </a:bodyPr>
        <a:lstStyle/>
        <a:p>
          <a:pPr marL="171450" lvl="1" indent="-171450" algn="l" defTabSz="755650">
            <a:lnSpc>
              <a:spcPct val="90000"/>
            </a:lnSpc>
            <a:spcBef>
              <a:spcPct val="0"/>
            </a:spcBef>
            <a:spcAft>
              <a:spcPct val="15000"/>
            </a:spcAft>
            <a:buFontTx/>
            <a:buChar char="-"/>
          </a:pPr>
          <a:r>
            <a:rPr lang="en-US" sz="1700" kern="1200" dirty="0" err="1"/>
            <a:t>phân</a:t>
          </a:r>
          <a:r>
            <a:rPr lang="en-US" sz="1700" kern="1200" dirty="0"/>
            <a:t> </a:t>
          </a:r>
          <a:r>
            <a:rPr lang="en-US" sz="1700" kern="1200" dirty="0" err="1"/>
            <a:t>loại</a:t>
          </a:r>
          <a:r>
            <a:rPr lang="en-US" sz="1700" kern="1200" dirty="0"/>
            <a:t> </a:t>
          </a:r>
          <a:r>
            <a:rPr lang="en-US" sz="1700" kern="1200" dirty="0" err="1"/>
            <a:t>dữ</a:t>
          </a:r>
          <a:r>
            <a:rPr lang="en-US" sz="1700" kern="1200" dirty="0"/>
            <a:t> </a:t>
          </a:r>
          <a:r>
            <a:rPr lang="en-US" sz="1700" kern="1200" dirty="0" err="1"/>
            <a:t>liệu</a:t>
          </a:r>
          <a:endParaRPr lang="en-US" sz="1700" kern="1200" dirty="0"/>
        </a:p>
        <a:p>
          <a:pPr marL="171450" lvl="1" indent="-171450" algn="l" defTabSz="755650">
            <a:lnSpc>
              <a:spcPct val="90000"/>
            </a:lnSpc>
            <a:spcBef>
              <a:spcPct val="0"/>
            </a:spcBef>
            <a:spcAft>
              <a:spcPct val="15000"/>
            </a:spcAft>
            <a:buFontTx/>
            <a:buChar char="-"/>
          </a:pPr>
          <a:r>
            <a:rPr lang="en-US" sz="1700" kern="1200" dirty="0" err="1"/>
            <a:t>Phòng</a:t>
          </a:r>
          <a:r>
            <a:rPr lang="en-US" sz="1700" kern="1200" dirty="0"/>
            <a:t> </a:t>
          </a:r>
          <a:r>
            <a:rPr lang="en-US" sz="1700" kern="1200" dirty="0" err="1"/>
            <a:t>ngừa</a:t>
          </a:r>
          <a:r>
            <a:rPr lang="en-US" sz="1700" kern="1200" dirty="0"/>
            <a:t> </a:t>
          </a:r>
          <a:r>
            <a:rPr lang="en-US" sz="1700" kern="1200" dirty="0" err="1"/>
            <a:t>cũng</a:t>
          </a:r>
          <a:r>
            <a:rPr lang="en-US" sz="1700" kern="1200" dirty="0"/>
            <a:t> </a:t>
          </a:r>
          <a:r>
            <a:rPr lang="en-US" sz="1700" kern="1200" dirty="0" err="1"/>
            <a:t>như</a:t>
          </a:r>
          <a:r>
            <a:rPr lang="en-US" sz="1700" kern="1200" dirty="0"/>
            <a:t> </a:t>
          </a:r>
          <a:r>
            <a:rPr lang="en-US" sz="1700" kern="1200" dirty="0" err="1"/>
            <a:t>phát</a:t>
          </a:r>
          <a:r>
            <a:rPr lang="en-US" sz="1700" kern="1200" dirty="0"/>
            <a:t> </a:t>
          </a:r>
          <a:r>
            <a:rPr lang="en-US" sz="1700" kern="1200" dirty="0" err="1"/>
            <a:t>hiện</a:t>
          </a:r>
          <a:endParaRPr lang="en-US" sz="1700" kern="1200" dirty="0"/>
        </a:p>
        <a:p>
          <a:pPr marL="171450" lvl="1" indent="-171450" algn="l" defTabSz="755650">
            <a:lnSpc>
              <a:spcPct val="90000"/>
            </a:lnSpc>
            <a:spcBef>
              <a:spcPct val="0"/>
            </a:spcBef>
            <a:spcAft>
              <a:spcPct val="15000"/>
            </a:spcAft>
            <a:buFontTx/>
            <a:buChar char="-"/>
          </a:pPr>
          <a:r>
            <a:rPr lang="en-US" sz="1700" kern="1200" dirty="0" err="1"/>
            <a:t>Chính</a:t>
          </a:r>
          <a:r>
            <a:rPr lang="en-US" sz="1700" kern="1200" dirty="0"/>
            <a:t> </a:t>
          </a:r>
          <a:r>
            <a:rPr lang="en-US" sz="1700" kern="1200" dirty="0" err="1"/>
            <a:t>sách</a:t>
          </a:r>
          <a:r>
            <a:rPr lang="en-US" sz="1700" kern="1200" dirty="0"/>
            <a:t> </a:t>
          </a:r>
          <a:r>
            <a:rPr lang="en-US" sz="1700" kern="1200" dirty="0" err="1"/>
            <a:t>yêu</a:t>
          </a:r>
          <a:r>
            <a:rPr lang="en-US" sz="1700" kern="1200" dirty="0"/>
            <a:t> </a:t>
          </a:r>
          <a:r>
            <a:rPr lang="en-US" sz="1700" kern="1200" dirty="0" err="1"/>
            <a:t>cầu</a:t>
          </a:r>
          <a:r>
            <a:rPr lang="en-US" sz="1700" kern="1200" dirty="0"/>
            <a:t> </a:t>
          </a:r>
          <a:r>
            <a:rPr lang="en-US" sz="1700" kern="1200" dirty="0" err="1"/>
            <a:t>của</a:t>
          </a:r>
          <a:r>
            <a:rPr lang="en-US" sz="1700" kern="1200" dirty="0"/>
            <a:t> </a:t>
          </a:r>
          <a:r>
            <a:rPr lang="en-US" sz="1700" kern="1200" dirty="0" err="1"/>
            <a:t>người</a:t>
          </a:r>
          <a:r>
            <a:rPr lang="en-US" sz="1700" kern="1200" dirty="0"/>
            <a:t> </a:t>
          </a:r>
          <a:r>
            <a:rPr lang="en-US" sz="1700" kern="1200" dirty="0" err="1"/>
            <a:t>tiêu</a:t>
          </a:r>
          <a:r>
            <a:rPr lang="en-US" sz="1700" kern="1200" dirty="0"/>
            <a:t> </a:t>
          </a:r>
          <a:r>
            <a:rPr lang="en-US" sz="1700" kern="1200" dirty="0" err="1"/>
            <a:t>dùng</a:t>
          </a:r>
          <a:endParaRPr lang="en-US" sz="1700" kern="1200" dirty="0"/>
        </a:p>
        <a:p>
          <a:pPr marL="171450" lvl="1" indent="-171450" algn="l" defTabSz="755650">
            <a:lnSpc>
              <a:spcPct val="90000"/>
            </a:lnSpc>
            <a:spcBef>
              <a:spcPct val="0"/>
            </a:spcBef>
            <a:spcAft>
              <a:spcPct val="15000"/>
            </a:spcAft>
            <a:buFontTx/>
            <a:buChar char="-"/>
          </a:pPr>
          <a:r>
            <a:rPr lang="en-US" sz="1700" kern="1200" dirty="0" err="1"/>
            <a:t>thông</a:t>
          </a:r>
          <a:r>
            <a:rPr lang="en-US" sz="1700" kern="1200" dirty="0"/>
            <a:t> </a:t>
          </a:r>
          <a:r>
            <a:rPr lang="en-US" sz="1700" kern="1200" dirty="0" err="1"/>
            <a:t>báo</a:t>
          </a:r>
          <a:r>
            <a:rPr lang="en-US" sz="1700" kern="1200" dirty="0"/>
            <a:t> </a:t>
          </a:r>
          <a:r>
            <a:rPr lang="en-US" sz="1700" kern="1200" dirty="0" err="1"/>
            <a:t>của</a:t>
          </a:r>
          <a:r>
            <a:rPr lang="en-US" sz="1700" kern="1200" dirty="0"/>
            <a:t> </a:t>
          </a:r>
          <a:r>
            <a:rPr lang="en-US" sz="1700" kern="1200" dirty="0" err="1"/>
            <a:t>người</a:t>
          </a:r>
          <a:r>
            <a:rPr lang="en-US" sz="1700" kern="1200" dirty="0"/>
            <a:t> </a:t>
          </a:r>
          <a:r>
            <a:rPr lang="en-US" sz="1700" kern="1200" dirty="0" err="1"/>
            <a:t>tiêu</a:t>
          </a:r>
          <a:r>
            <a:rPr lang="en-US" sz="1700" kern="1200" dirty="0"/>
            <a:t> </a:t>
          </a:r>
          <a:r>
            <a:rPr lang="en-US" sz="1700" kern="1200" dirty="0" err="1"/>
            <a:t>dùng</a:t>
          </a:r>
          <a:endParaRPr lang="en-US" sz="1700" kern="1200" dirty="0"/>
        </a:p>
        <a:p>
          <a:pPr marL="171450" lvl="1" indent="-171450" algn="l" defTabSz="755650">
            <a:lnSpc>
              <a:spcPct val="90000"/>
            </a:lnSpc>
            <a:spcBef>
              <a:spcPct val="0"/>
            </a:spcBef>
            <a:spcAft>
              <a:spcPct val="15000"/>
            </a:spcAft>
            <a:buFontTx/>
            <a:buChar char="-"/>
          </a:pPr>
          <a:r>
            <a:rPr lang="en-US" sz="1700" kern="1200" dirty="0" err="1"/>
            <a:t>Chính</a:t>
          </a:r>
          <a:r>
            <a:rPr lang="en-US" sz="1700" kern="1200" dirty="0"/>
            <a:t> </a:t>
          </a:r>
          <a:r>
            <a:rPr lang="en-US" sz="1700" kern="1200" dirty="0" err="1"/>
            <a:t>sách</a:t>
          </a:r>
          <a:r>
            <a:rPr lang="en-US" sz="1700" kern="1200" dirty="0"/>
            <a:t> </a:t>
          </a:r>
          <a:r>
            <a:rPr lang="en-US" sz="1700" kern="1200" dirty="0" err="1"/>
            <a:t>và</a:t>
          </a:r>
          <a:r>
            <a:rPr lang="en-US" sz="1700" kern="1200" dirty="0"/>
            <a:t> </a:t>
          </a:r>
          <a:r>
            <a:rPr lang="en-US" sz="1700" kern="1200" dirty="0" err="1"/>
            <a:t>thủ</a:t>
          </a:r>
          <a:r>
            <a:rPr lang="en-US" sz="1700" kern="1200" dirty="0"/>
            <a:t> </a:t>
          </a:r>
          <a:r>
            <a:rPr lang="en-US" sz="1700" kern="1200" dirty="0" err="1"/>
            <a:t>tục</a:t>
          </a:r>
          <a:r>
            <a:rPr lang="en-US" sz="1700" kern="1200" dirty="0"/>
            <a:t> </a:t>
          </a:r>
          <a:r>
            <a:rPr lang="en-US" sz="1700" kern="1200" dirty="0" err="1"/>
            <a:t>tuyển</a:t>
          </a:r>
          <a:r>
            <a:rPr lang="en-US" sz="1700" kern="1200" dirty="0"/>
            <a:t> </a:t>
          </a:r>
          <a:r>
            <a:rPr lang="en-US" sz="1700" kern="1200" dirty="0" err="1"/>
            <a:t>dụng</a:t>
          </a:r>
          <a:endParaRPr lang="en-US" sz="1700" kern="1200" dirty="0"/>
        </a:p>
        <a:p>
          <a:pPr marL="171450" lvl="1" indent="-171450" algn="l" defTabSz="755650">
            <a:lnSpc>
              <a:spcPct val="90000"/>
            </a:lnSpc>
            <a:spcBef>
              <a:spcPct val="0"/>
            </a:spcBef>
            <a:spcAft>
              <a:spcPct val="15000"/>
            </a:spcAft>
            <a:buFontTx/>
            <a:buChar char="-"/>
          </a:pPr>
          <a:r>
            <a:rPr lang="en-US" sz="1700" kern="1200" dirty="0" err="1"/>
            <a:t>Chính</a:t>
          </a:r>
          <a:r>
            <a:rPr lang="en-US" sz="1700" kern="1200" dirty="0"/>
            <a:t> </a:t>
          </a:r>
          <a:r>
            <a:rPr lang="en-US" sz="1700" kern="1200" dirty="0" err="1"/>
            <a:t>sách</a:t>
          </a:r>
          <a:r>
            <a:rPr lang="en-US" sz="1700" kern="1200" dirty="0"/>
            <a:t> </a:t>
          </a:r>
          <a:r>
            <a:rPr lang="en-US" sz="1700" kern="1200" dirty="0" err="1"/>
            <a:t>hủy</a:t>
          </a:r>
          <a:r>
            <a:rPr lang="en-US" sz="1700" kern="1200" dirty="0"/>
            <a:t> </a:t>
          </a:r>
          <a:r>
            <a:rPr lang="en-US" sz="1700" kern="1200" dirty="0" err="1"/>
            <a:t>dữ</a:t>
          </a:r>
          <a:r>
            <a:rPr lang="en-US" sz="1700" kern="1200" dirty="0"/>
            <a:t> </a:t>
          </a:r>
          <a:r>
            <a:rPr lang="en-US" sz="1700" kern="1200" dirty="0" err="1"/>
            <a:t>liệu</a:t>
          </a:r>
          <a:endParaRPr lang="en-US" sz="1700" kern="1200" dirty="0"/>
        </a:p>
      </dsp:txBody>
      <dsp:txXfrm>
        <a:off x="0" y="2256258"/>
        <a:ext cx="8700419" cy="2142000"/>
      </dsp:txXfrm>
    </dsp:sp>
    <dsp:sp modelId="{A3983395-3DF7-46B2-B7A0-F7569E370DE6}">
      <dsp:nvSpPr>
        <dsp:cNvPr id="0" name=""/>
        <dsp:cNvSpPr/>
      </dsp:nvSpPr>
      <dsp:spPr>
        <a:xfrm>
          <a:off x="435020" y="2005338"/>
          <a:ext cx="609029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199" tIns="0" rIns="230199" bIns="0" numCol="1" spcCol="1270" anchor="ctr" anchorCtr="0">
          <a:noAutofit/>
        </a:bodyPr>
        <a:lstStyle/>
        <a:p>
          <a:pPr marL="0" lvl="0" indent="0" algn="l" defTabSz="755650">
            <a:lnSpc>
              <a:spcPct val="90000"/>
            </a:lnSpc>
            <a:spcBef>
              <a:spcPct val="0"/>
            </a:spcBef>
            <a:spcAft>
              <a:spcPct val="35000"/>
            </a:spcAft>
            <a:buNone/>
          </a:pPr>
          <a:r>
            <a:rPr lang="en-US" sz="1700" kern="1200" dirty="0" err="1"/>
            <a:t>Các</a:t>
          </a:r>
          <a:r>
            <a:rPr lang="en-US" sz="1700" kern="1200" dirty="0"/>
            <a:t> </a:t>
          </a:r>
          <a:r>
            <a:rPr lang="en-US" sz="1700" kern="1200" dirty="0" err="1"/>
            <a:t>chính</a:t>
          </a:r>
          <a:r>
            <a:rPr lang="en-US" sz="1700" kern="1200" dirty="0"/>
            <a:t> </a:t>
          </a:r>
          <a:r>
            <a:rPr lang="en-US" sz="1700" kern="1200" dirty="0" err="1"/>
            <a:t>sách</a:t>
          </a:r>
          <a:r>
            <a:rPr lang="en-US" sz="1700" kern="1200" dirty="0"/>
            <a:t> </a:t>
          </a:r>
          <a:r>
            <a:rPr lang="en-US" sz="1700" kern="1200" dirty="0" err="1"/>
            <a:t>của</a:t>
          </a:r>
          <a:r>
            <a:rPr lang="en-US" sz="1700" kern="1200" dirty="0"/>
            <a:t> FACTA </a:t>
          </a:r>
          <a:r>
            <a:rPr lang="en-US" sz="1700" kern="1200" dirty="0" err="1"/>
            <a:t>được</a:t>
          </a:r>
          <a:r>
            <a:rPr lang="en-US" sz="1700" kern="1200" dirty="0"/>
            <a:t> chia </a:t>
          </a:r>
          <a:r>
            <a:rPr lang="en-US" sz="1700" kern="1200" dirty="0" err="1"/>
            <a:t>thành</a:t>
          </a:r>
          <a:r>
            <a:rPr lang="en-US" sz="1700" kern="1200" dirty="0"/>
            <a:t> </a:t>
          </a:r>
          <a:r>
            <a:rPr lang="en-US" sz="1700" kern="1200" dirty="0" err="1"/>
            <a:t>các</a:t>
          </a:r>
          <a:r>
            <a:rPr lang="en-US" sz="1700" kern="1200" dirty="0"/>
            <a:t> </a:t>
          </a:r>
          <a:r>
            <a:rPr lang="en-US" sz="1700" kern="1200" dirty="0" err="1"/>
            <a:t>loại</a:t>
          </a:r>
          <a:r>
            <a:rPr lang="en-US" sz="1700" kern="1200" dirty="0"/>
            <a:t> </a:t>
          </a:r>
          <a:r>
            <a:rPr lang="en-US" sz="1700" kern="1200" dirty="0" err="1"/>
            <a:t>sau</a:t>
          </a:r>
          <a:r>
            <a:rPr lang="en-US" sz="1700" kern="1200" dirty="0"/>
            <a:t>:</a:t>
          </a:r>
        </a:p>
      </dsp:txBody>
      <dsp:txXfrm>
        <a:off x="459518" y="2029836"/>
        <a:ext cx="6041297" cy="452844"/>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BD62F-AFBA-4E6E-9AF9-78AFD7266160}">
      <dsp:nvSpPr>
        <dsp:cNvPr id="0" name=""/>
        <dsp:cNvSpPr/>
      </dsp:nvSpPr>
      <dsp:spPr>
        <a:xfrm>
          <a:off x="0" y="520175"/>
          <a:ext cx="6094602" cy="138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009" tIns="333248" rIns="473009" bIns="113792" numCol="1" spcCol="1270" anchor="t" anchorCtr="0">
          <a:noAutofit/>
        </a:bodyPr>
        <a:lstStyle/>
        <a:p>
          <a:pPr marL="171450" lvl="1" indent="-171450" algn="l" defTabSz="711200">
            <a:lnSpc>
              <a:spcPct val="90000"/>
            </a:lnSpc>
            <a:spcBef>
              <a:spcPct val="0"/>
            </a:spcBef>
            <a:spcAft>
              <a:spcPct val="15000"/>
            </a:spcAft>
            <a:buFontTx/>
            <a:buChar char="-"/>
          </a:pPr>
          <a:r>
            <a:rPr lang="en-US" sz="1600" kern="1200" dirty="0"/>
            <a:t>Theo FACTA, </a:t>
          </a:r>
          <a:r>
            <a:rPr lang="en-US" sz="1600" kern="1200" dirty="0" err="1"/>
            <a:t>các</a:t>
          </a:r>
          <a:r>
            <a:rPr lang="en-US" sz="1600" kern="1200" dirty="0"/>
            <a:t> </a:t>
          </a:r>
          <a:r>
            <a:rPr lang="en-US" sz="1600" kern="1200" dirty="0" err="1"/>
            <a:t>tổ</a:t>
          </a:r>
          <a:r>
            <a:rPr lang="en-US" sz="1600" kern="1200" dirty="0"/>
            <a:t> </a:t>
          </a:r>
          <a:r>
            <a:rPr lang="en-US" sz="1600" kern="1200" dirty="0" err="1"/>
            <a:t>chức</a:t>
          </a:r>
          <a:r>
            <a:rPr lang="en-US" sz="1600" kern="1200" dirty="0"/>
            <a:t> </a:t>
          </a:r>
          <a:r>
            <a:rPr lang="en-US" sz="1600" kern="1200" dirty="0" err="1"/>
            <a:t>nên</a:t>
          </a:r>
          <a:r>
            <a:rPr lang="en-US" sz="1600" kern="1200" dirty="0"/>
            <a:t> </a:t>
          </a:r>
          <a:r>
            <a:rPr lang="en-US" sz="1600" kern="1200" dirty="0" err="1"/>
            <a:t>bảo</a:t>
          </a:r>
          <a:r>
            <a:rPr lang="en-US" sz="1600" kern="1200" dirty="0"/>
            <a:t> </a:t>
          </a:r>
          <a:r>
            <a:rPr lang="en-US" sz="1600" kern="1200" dirty="0" err="1"/>
            <a:t>vệ</a:t>
          </a:r>
          <a:r>
            <a:rPr lang="en-US" sz="1600" kern="1200" dirty="0"/>
            <a:t> </a:t>
          </a:r>
          <a:r>
            <a:rPr lang="en-US" sz="1600" kern="1200" dirty="0" err="1"/>
            <a:t>thông</a:t>
          </a:r>
          <a:r>
            <a:rPr lang="en-US" sz="1600" kern="1200" dirty="0"/>
            <a:t> tin </a:t>
          </a:r>
          <a:r>
            <a:rPr lang="en-US" sz="1600" kern="1200" dirty="0" err="1"/>
            <a:t>người</a:t>
          </a:r>
          <a:r>
            <a:rPr lang="en-US" sz="1600" kern="1200" dirty="0"/>
            <a:t> </a:t>
          </a:r>
          <a:r>
            <a:rPr lang="en-US" sz="1600" kern="1200" dirty="0" err="1"/>
            <a:t>tiêu</a:t>
          </a:r>
          <a:r>
            <a:rPr lang="en-US" sz="1600" kern="1200" dirty="0"/>
            <a:t> </a:t>
          </a:r>
          <a:r>
            <a:rPr lang="en-US" sz="1600" kern="1200" dirty="0" err="1"/>
            <a:t>dùng</a:t>
          </a:r>
          <a:r>
            <a:rPr lang="en-US" sz="1600" kern="1200" dirty="0"/>
            <a:t> </a:t>
          </a:r>
          <a:r>
            <a:rPr lang="en-US" sz="1600" kern="1200" dirty="0" err="1"/>
            <a:t>một</a:t>
          </a:r>
          <a:r>
            <a:rPr lang="en-US" sz="1600" kern="1200" dirty="0"/>
            <a:t> </a:t>
          </a:r>
          <a:r>
            <a:rPr lang="en-US" sz="1600" kern="1200" dirty="0" err="1"/>
            <a:t>cách</a:t>
          </a:r>
          <a:r>
            <a:rPr lang="en-US" sz="1600" kern="1200" dirty="0"/>
            <a:t> </a:t>
          </a:r>
          <a:r>
            <a:rPr lang="en-US" sz="1600" kern="1200" dirty="0" err="1"/>
            <a:t>xuyên</a:t>
          </a:r>
          <a:r>
            <a:rPr lang="en-US" sz="1600" kern="1200" dirty="0"/>
            <a:t> </a:t>
          </a:r>
          <a:r>
            <a:rPr lang="en-US" sz="1600" kern="1200" dirty="0" err="1"/>
            <a:t>suốt</a:t>
          </a:r>
          <a:r>
            <a:rPr lang="en-US" sz="1600" kern="1200" dirty="0"/>
            <a:t>.</a:t>
          </a:r>
        </a:p>
        <a:p>
          <a:pPr marL="171450" lvl="1" indent="-171450" algn="l" defTabSz="711200">
            <a:lnSpc>
              <a:spcPct val="90000"/>
            </a:lnSpc>
            <a:spcBef>
              <a:spcPct val="0"/>
            </a:spcBef>
            <a:spcAft>
              <a:spcPct val="15000"/>
            </a:spcAft>
            <a:buFontTx/>
            <a:buChar char="-"/>
          </a:pPr>
          <a:r>
            <a:rPr lang="en-US" sz="1600" kern="1200" dirty="0" err="1"/>
            <a:t>Bảo</a:t>
          </a:r>
          <a:r>
            <a:rPr lang="en-US" sz="1600" kern="1200" dirty="0"/>
            <a:t> </a:t>
          </a:r>
          <a:r>
            <a:rPr lang="en-US" sz="1600" kern="1200" dirty="0" err="1"/>
            <a:t>vệ</a:t>
          </a:r>
          <a:r>
            <a:rPr lang="en-US" sz="1600" kern="1200" dirty="0"/>
            <a:t> </a:t>
          </a:r>
          <a:r>
            <a:rPr lang="en-US" sz="1600" kern="1200" dirty="0" err="1"/>
            <a:t>dữ</a:t>
          </a:r>
          <a:r>
            <a:rPr lang="en-US" sz="1600" kern="1200" dirty="0"/>
            <a:t> </a:t>
          </a:r>
          <a:r>
            <a:rPr lang="en-US" sz="1600" kern="1200" dirty="0" err="1"/>
            <a:t>liệu</a:t>
          </a:r>
          <a:r>
            <a:rPr lang="en-US" sz="1600" kern="1200" dirty="0"/>
            <a:t> </a:t>
          </a:r>
          <a:r>
            <a:rPr lang="en-US" sz="1600" kern="1200" dirty="0" err="1"/>
            <a:t>nhận</a:t>
          </a:r>
          <a:r>
            <a:rPr lang="en-US" sz="1600" kern="1200" dirty="0"/>
            <a:t> </a:t>
          </a:r>
          <a:r>
            <a:rPr lang="en-US" sz="1600" kern="1200" dirty="0" err="1"/>
            <a:t>dạng</a:t>
          </a:r>
          <a:r>
            <a:rPr lang="en-US" sz="1600" kern="1200" dirty="0"/>
            <a:t> </a:t>
          </a:r>
          <a:r>
            <a:rPr lang="en-US" sz="1600" kern="1200" dirty="0" err="1"/>
            <a:t>cá</a:t>
          </a:r>
          <a:r>
            <a:rPr lang="en-US" sz="1600" kern="1200" dirty="0"/>
            <a:t> </a:t>
          </a:r>
          <a:r>
            <a:rPr lang="en-US" sz="1600" kern="1200" dirty="0" err="1"/>
            <a:t>nhân</a:t>
          </a:r>
          <a:r>
            <a:rPr lang="en-US" sz="1600" kern="1200" dirty="0"/>
            <a:t> </a:t>
          </a:r>
          <a:r>
            <a:rPr lang="en-US" sz="1600" kern="1200" dirty="0" err="1"/>
            <a:t>hoặc</a:t>
          </a:r>
          <a:r>
            <a:rPr lang="en-US" sz="1600" kern="1200" dirty="0"/>
            <a:t> </a:t>
          </a:r>
          <a:r>
            <a:rPr lang="en-US" sz="1600" kern="1200" dirty="0" err="1"/>
            <a:t>dữ</a:t>
          </a:r>
          <a:r>
            <a:rPr lang="en-US" sz="1600" kern="1200" dirty="0"/>
            <a:t> </a:t>
          </a:r>
          <a:r>
            <a:rPr lang="en-US" sz="1600" kern="1200" dirty="0" err="1"/>
            <a:t>liệu</a:t>
          </a:r>
          <a:r>
            <a:rPr lang="en-US" sz="1600" kern="1200" dirty="0"/>
            <a:t> </a:t>
          </a:r>
          <a:r>
            <a:rPr lang="en-US" sz="1600" kern="1200" dirty="0" err="1"/>
            <a:t>có</a:t>
          </a:r>
          <a:r>
            <a:rPr lang="en-US" sz="1600" kern="1200" dirty="0"/>
            <a:t> </a:t>
          </a:r>
          <a:r>
            <a:rPr lang="en-US" sz="1600" kern="1200" dirty="0" err="1"/>
            <a:t>thể</a:t>
          </a:r>
          <a:r>
            <a:rPr lang="en-US" sz="1600" kern="1200" dirty="0"/>
            <a:t> </a:t>
          </a:r>
          <a:r>
            <a:rPr lang="en-US" sz="1600" kern="1200" dirty="0" err="1"/>
            <a:t>được</a:t>
          </a:r>
          <a:r>
            <a:rPr lang="en-US" sz="1600" kern="1200" dirty="0"/>
            <a:t> </a:t>
          </a:r>
          <a:r>
            <a:rPr lang="en-US" sz="1600" kern="1200" dirty="0" err="1"/>
            <a:t>liên</a:t>
          </a:r>
          <a:r>
            <a:rPr lang="en-US" sz="1600" kern="1200" dirty="0"/>
            <a:t> </a:t>
          </a:r>
          <a:r>
            <a:rPr lang="en-US" sz="1600" kern="1200" dirty="0" err="1"/>
            <a:t>kết</a:t>
          </a:r>
          <a:r>
            <a:rPr lang="en-US" sz="1600" kern="1200" dirty="0"/>
            <a:t> </a:t>
          </a:r>
          <a:r>
            <a:rPr lang="en-US" sz="1600" kern="1200" dirty="0" err="1"/>
            <a:t>rõ</a:t>
          </a:r>
          <a:r>
            <a:rPr lang="en-US" sz="1600" kern="1200" dirty="0"/>
            <a:t> </a:t>
          </a:r>
          <a:r>
            <a:rPr lang="en-US" sz="1600" kern="1200" dirty="0" err="1"/>
            <a:t>ràng</a:t>
          </a:r>
          <a:r>
            <a:rPr lang="en-US" sz="1600" kern="1200" dirty="0"/>
            <a:t> </a:t>
          </a:r>
          <a:r>
            <a:rPr lang="en-US" sz="1600" kern="1200" dirty="0" err="1"/>
            <a:t>với</a:t>
          </a:r>
          <a:r>
            <a:rPr lang="en-US" sz="1600" kern="1200" dirty="0"/>
            <a:t> </a:t>
          </a:r>
          <a:r>
            <a:rPr lang="en-US" sz="1600" kern="1200" dirty="0" err="1"/>
            <a:t>một</a:t>
          </a:r>
          <a:r>
            <a:rPr lang="en-US" sz="1600" kern="1200" dirty="0"/>
            <a:t> </a:t>
          </a:r>
          <a:r>
            <a:rPr lang="en-US" sz="1600" kern="1200" dirty="0" err="1"/>
            <a:t>cá</a:t>
          </a:r>
          <a:r>
            <a:rPr lang="en-US" sz="1600" kern="1200" dirty="0"/>
            <a:t> </a:t>
          </a:r>
          <a:r>
            <a:rPr lang="en-US" sz="1600" kern="1200" dirty="0" err="1"/>
            <a:t>nhân</a:t>
          </a:r>
          <a:r>
            <a:rPr lang="en-US" sz="1600" kern="1200" dirty="0"/>
            <a:t>.</a:t>
          </a:r>
        </a:p>
      </dsp:txBody>
      <dsp:txXfrm>
        <a:off x="0" y="520175"/>
        <a:ext cx="6094602" cy="1386000"/>
      </dsp:txXfrm>
    </dsp:sp>
    <dsp:sp modelId="{6E56731D-5E29-45F0-8AA8-25AAC4FEC95A}">
      <dsp:nvSpPr>
        <dsp:cNvPr id="0" name=""/>
        <dsp:cNvSpPr/>
      </dsp:nvSpPr>
      <dsp:spPr>
        <a:xfrm>
          <a:off x="304730" y="284015"/>
          <a:ext cx="426622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53" tIns="0" rIns="161253" bIns="0" numCol="1" spcCol="1270" anchor="ctr" anchorCtr="0">
          <a:noAutofit/>
        </a:bodyPr>
        <a:lstStyle/>
        <a:p>
          <a:pPr marL="0" lvl="0" indent="0" algn="l" defTabSz="711200">
            <a:lnSpc>
              <a:spcPct val="90000"/>
            </a:lnSpc>
            <a:spcBef>
              <a:spcPct val="0"/>
            </a:spcBef>
            <a:spcAft>
              <a:spcPct val="35000"/>
            </a:spcAft>
            <a:buNone/>
          </a:pPr>
          <a:r>
            <a:rPr lang="en-US" sz="1600" kern="1200"/>
            <a:t>Phân loại dữ liệu:</a:t>
          </a:r>
        </a:p>
      </dsp:txBody>
      <dsp:txXfrm>
        <a:off x="327787" y="307072"/>
        <a:ext cx="4220107" cy="426206"/>
      </dsp:txXfrm>
    </dsp:sp>
    <dsp:sp modelId="{B1A4DA67-BE60-4D26-8CD3-3C3DF10B7845}">
      <dsp:nvSpPr>
        <dsp:cNvPr id="0" name=""/>
        <dsp:cNvSpPr/>
      </dsp:nvSpPr>
      <dsp:spPr>
        <a:xfrm>
          <a:off x="0" y="2228736"/>
          <a:ext cx="6094602" cy="90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009" tIns="333248" rIns="473009" bIns="113792" numCol="1" spcCol="1270" anchor="t" anchorCtr="0">
          <a:noAutofit/>
        </a:bodyPr>
        <a:lstStyle/>
        <a:p>
          <a:pPr marL="171450" lvl="1" indent="-171450" algn="l" defTabSz="711200">
            <a:lnSpc>
              <a:spcPct val="90000"/>
            </a:lnSpc>
            <a:spcBef>
              <a:spcPct val="0"/>
            </a:spcBef>
            <a:spcAft>
              <a:spcPct val="15000"/>
            </a:spcAft>
            <a:buFontTx/>
            <a:buChar char="-"/>
          </a:pPr>
          <a:r>
            <a:rPr lang="en-US" sz="1600" kern="1200" dirty="0" err="1"/>
            <a:t>Áp</a:t>
          </a:r>
          <a:r>
            <a:rPr lang="en-US" sz="1600" kern="1200" dirty="0"/>
            <a:t> </a:t>
          </a:r>
          <a:r>
            <a:rPr lang="en-US" sz="1600" kern="1200" dirty="0" err="1"/>
            <a:t>dụng</a:t>
          </a:r>
          <a:r>
            <a:rPr lang="en-US" sz="1600" kern="1200" dirty="0"/>
            <a:t> </a:t>
          </a:r>
          <a:r>
            <a:rPr lang="en-US" sz="1600" kern="1200" dirty="0" err="1"/>
            <a:t>các</a:t>
          </a:r>
          <a:r>
            <a:rPr lang="en-US" sz="1600" kern="1200" dirty="0"/>
            <a:t> </a:t>
          </a:r>
          <a:r>
            <a:rPr lang="en-US" sz="1600" kern="1200" dirty="0" err="1"/>
            <a:t>thủ</a:t>
          </a:r>
          <a:r>
            <a:rPr lang="en-US" sz="1600" kern="1200" dirty="0"/>
            <a:t> </a:t>
          </a:r>
          <a:r>
            <a:rPr lang="en-US" sz="1600" kern="1200" dirty="0" err="1"/>
            <a:t>tục</a:t>
          </a:r>
          <a:r>
            <a:rPr lang="en-US" sz="1600" kern="1200" dirty="0"/>
            <a:t> </a:t>
          </a:r>
          <a:r>
            <a:rPr lang="en-US" sz="1600" kern="1200" dirty="0" err="1"/>
            <a:t>được</a:t>
          </a:r>
          <a:r>
            <a:rPr lang="en-US" sz="1600" kern="1200" dirty="0"/>
            <a:t> </a:t>
          </a:r>
          <a:r>
            <a:rPr lang="en-US" sz="1600" kern="1200" dirty="0" err="1"/>
            <a:t>thiết</a:t>
          </a:r>
          <a:r>
            <a:rPr lang="en-US" sz="1600" kern="1200" dirty="0"/>
            <a:t> </a:t>
          </a:r>
          <a:r>
            <a:rPr lang="en-US" sz="1600" kern="1200" dirty="0" err="1"/>
            <a:t>kế</a:t>
          </a:r>
          <a:r>
            <a:rPr lang="en-US" sz="1600" kern="1200" dirty="0"/>
            <a:t> </a:t>
          </a:r>
          <a:r>
            <a:rPr lang="en-US" sz="1600" kern="1200" dirty="0" err="1"/>
            <a:t>để</a:t>
          </a:r>
          <a:r>
            <a:rPr lang="en-US" sz="1600" kern="1200" dirty="0"/>
            <a:t> </a:t>
          </a:r>
          <a:r>
            <a:rPr lang="en-US" sz="1600" kern="1200" dirty="0" err="1"/>
            <a:t>ngăn</a:t>
          </a:r>
          <a:r>
            <a:rPr lang="en-US" sz="1600" kern="1200" dirty="0"/>
            <a:t> </a:t>
          </a:r>
          <a:r>
            <a:rPr lang="en-US" sz="1600" kern="1200" dirty="0" err="1"/>
            <a:t>chặn</a:t>
          </a:r>
          <a:r>
            <a:rPr lang="en-US" sz="1600" kern="1200" dirty="0"/>
            <a:t> </a:t>
          </a:r>
          <a:r>
            <a:rPr lang="en-US" sz="1600" kern="1200" dirty="0" err="1"/>
            <a:t>hành</a:t>
          </a:r>
          <a:r>
            <a:rPr lang="en-US" sz="1600" kern="1200" dirty="0"/>
            <a:t> vi </a:t>
          </a:r>
          <a:r>
            <a:rPr lang="en-US" sz="1600" kern="1200" dirty="0" err="1"/>
            <a:t>trộm</a:t>
          </a:r>
          <a:r>
            <a:rPr lang="en-US" sz="1600" kern="1200" dirty="0"/>
            <a:t> </a:t>
          </a:r>
          <a:r>
            <a:rPr lang="en-US" sz="1600" kern="1200" dirty="0" err="1"/>
            <a:t>cắp</a:t>
          </a:r>
          <a:r>
            <a:rPr lang="en-US" sz="1600" kern="1200" dirty="0"/>
            <a:t> </a:t>
          </a:r>
          <a:r>
            <a:rPr lang="en-US" sz="1600" kern="1200" dirty="0" err="1"/>
            <a:t>danh</a:t>
          </a:r>
          <a:r>
            <a:rPr lang="en-US" sz="1600" kern="1200" dirty="0"/>
            <a:t> </a:t>
          </a:r>
          <a:r>
            <a:rPr lang="en-US" sz="1600" kern="1200" dirty="0" err="1"/>
            <a:t>tính</a:t>
          </a:r>
          <a:r>
            <a:rPr lang="en-US" sz="1600" kern="1200" dirty="0"/>
            <a:t> </a:t>
          </a:r>
          <a:r>
            <a:rPr lang="en-US" sz="1600" kern="1200" dirty="0" err="1"/>
            <a:t>trước</a:t>
          </a:r>
          <a:r>
            <a:rPr lang="en-US" sz="1600" kern="1200" dirty="0"/>
            <a:t> </a:t>
          </a:r>
          <a:r>
            <a:rPr lang="en-US" sz="1600" kern="1200" dirty="0" err="1"/>
            <a:t>khi</a:t>
          </a:r>
          <a:r>
            <a:rPr lang="en-US" sz="1600" kern="1200" dirty="0"/>
            <a:t> </a:t>
          </a:r>
          <a:r>
            <a:rPr lang="en-US" sz="1600" kern="1200" dirty="0" err="1"/>
            <a:t>nó</a:t>
          </a:r>
          <a:r>
            <a:rPr lang="en-US" sz="1600" kern="1200" dirty="0"/>
            <a:t> </a:t>
          </a:r>
          <a:r>
            <a:rPr lang="en-US" sz="1600" kern="1200" dirty="0" err="1"/>
            <a:t>xảy</a:t>
          </a:r>
          <a:r>
            <a:rPr lang="en-US" sz="1600" kern="1200" dirty="0"/>
            <a:t> </a:t>
          </a:r>
          <a:r>
            <a:rPr lang="en-US" sz="1600" kern="1200" dirty="0" err="1"/>
            <a:t>ra.</a:t>
          </a:r>
          <a:endParaRPr lang="en-US" sz="1600" kern="1200" dirty="0"/>
        </a:p>
      </dsp:txBody>
      <dsp:txXfrm>
        <a:off x="0" y="2228736"/>
        <a:ext cx="6094602" cy="907200"/>
      </dsp:txXfrm>
    </dsp:sp>
    <dsp:sp modelId="{DDBBA86B-119E-45A2-8C2E-3EF59410E48E}">
      <dsp:nvSpPr>
        <dsp:cNvPr id="0" name=""/>
        <dsp:cNvSpPr/>
      </dsp:nvSpPr>
      <dsp:spPr>
        <a:xfrm>
          <a:off x="304730" y="1992576"/>
          <a:ext cx="426622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53" tIns="0" rIns="161253" bIns="0" numCol="1" spcCol="1270" anchor="ctr" anchorCtr="0">
          <a:noAutofit/>
        </a:bodyPr>
        <a:lstStyle/>
        <a:p>
          <a:pPr marL="0" lvl="0" indent="0" algn="l" defTabSz="711200">
            <a:lnSpc>
              <a:spcPct val="90000"/>
            </a:lnSpc>
            <a:spcBef>
              <a:spcPct val="0"/>
            </a:spcBef>
            <a:spcAft>
              <a:spcPct val="35000"/>
            </a:spcAft>
            <a:buNone/>
          </a:pPr>
          <a:r>
            <a:rPr lang="en-US" sz="1600" kern="1200"/>
            <a:t>Phòng ngừa, cũng như phát hiện:</a:t>
          </a:r>
        </a:p>
      </dsp:txBody>
      <dsp:txXfrm>
        <a:off x="327787" y="2015633"/>
        <a:ext cx="4220107" cy="426206"/>
      </dsp:txXfrm>
    </dsp:sp>
    <dsp:sp modelId="{C4C496D7-DECA-45F4-AC67-AE98393E7913}">
      <dsp:nvSpPr>
        <dsp:cNvPr id="0" name=""/>
        <dsp:cNvSpPr/>
      </dsp:nvSpPr>
      <dsp:spPr>
        <a:xfrm>
          <a:off x="0" y="3458496"/>
          <a:ext cx="6094602" cy="161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009" tIns="333248" rIns="473009" bIns="113792" numCol="1" spcCol="1270" anchor="t" anchorCtr="0">
          <a:noAutofit/>
        </a:bodyPr>
        <a:lstStyle/>
        <a:p>
          <a:pPr marL="171450" lvl="1" indent="-171450" algn="l" defTabSz="711200">
            <a:lnSpc>
              <a:spcPct val="90000"/>
            </a:lnSpc>
            <a:spcBef>
              <a:spcPct val="0"/>
            </a:spcBef>
            <a:spcAft>
              <a:spcPct val="15000"/>
            </a:spcAft>
            <a:buFontTx/>
            <a:buChar char="-"/>
          </a:pPr>
          <a:r>
            <a:rPr lang="en-US" sz="1600" kern="1200" dirty="0"/>
            <a:t>Theo </a:t>
          </a:r>
          <a:r>
            <a:rPr lang="en-US" sz="1600" kern="1200" dirty="0" err="1"/>
            <a:t>các</a:t>
          </a:r>
          <a:r>
            <a:rPr lang="en-US" sz="1600" kern="1200" dirty="0"/>
            <a:t> </a:t>
          </a:r>
          <a:r>
            <a:rPr lang="en-US" sz="1600" kern="1200" dirty="0" err="1"/>
            <a:t>điều</a:t>
          </a:r>
          <a:r>
            <a:rPr lang="en-US" sz="1600" kern="1200" dirty="0"/>
            <a:t> </a:t>
          </a:r>
          <a:r>
            <a:rPr lang="en-US" sz="1600" kern="1200" dirty="0" err="1"/>
            <a:t>khoản</a:t>
          </a:r>
          <a:r>
            <a:rPr lang="en-US" sz="1600" kern="1200" dirty="0"/>
            <a:t> FACTA </a:t>
          </a:r>
          <a:r>
            <a:rPr lang="en-US" sz="1600" kern="1200" dirty="0" err="1"/>
            <a:t>mới</a:t>
          </a:r>
          <a:r>
            <a:rPr lang="en-US" sz="1600" kern="1200" dirty="0"/>
            <a:t>, </a:t>
          </a:r>
          <a:r>
            <a:rPr lang="en-US" sz="1600" kern="1200" dirty="0" err="1"/>
            <a:t>người</a:t>
          </a:r>
          <a:r>
            <a:rPr lang="en-US" sz="1600" kern="1200" dirty="0"/>
            <a:t> </a:t>
          </a:r>
          <a:r>
            <a:rPr lang="en-US" sz="1600" kern="1200" dirty="0" err="1"/>
            <a:t>tiêu</a:t>
          </a:r>
          <a:r>
            <a:rPr lang="en-US" sz="1600" kern="1200" dirty="0"/>
            <a:t> </a:t>
          </a:r>
          <a:r>
            <a:rPr lang="en-US" sz="1600" kern="1200" dirty="0" err="1"/>
            <a:t>dùng</a:t>
          </a:r>
          <a:r>
            <a:rPr lang="en-US" sz="1600" kern="1200" dirty="0"/>
            <a:t> </a:t>
          </a:r>
          <a:r>
            <a:rPr lang="en-US" sz="1600" kern="1200" dirty="0" err="1"/>
            <a:t>có</a:t>
          </a:r>
          <a:r>
            <a:rPr lang="en-US" sz="1600" kern="1200" dirty="0"/>
            <a:t> </a:t>
          </a:r>
          <a:r>
            <a:rPr lang="en-US" sz="1600" kern="1200" dirty="0" err="1"/>
            <a:t>thể</a:t>
          </a:r>
          <a:r>
            <a:rPr lang="en-US" sz="1600" kern="1200" dirty="0"/>
            <a:t> </a:t>
          </a:r>
          <a:r>
            <a:rPr lang="en-US" sz="1600" kern="1200" dirty="0" err="1"/>
            <a:t>tranh</a:t>
          </a:r>
          <a:r>
            <a:rPr lang="en-US" sz="1600" kern="1200" dirty="0"/>
            <a:t> </a:t>
          </a:r>
          <a:r>
            <a:rPr lang="en-US" sz="1600" kern="1200" dirty="0" err="1"/>
            <a:t>luận</a:t>
          </a:r>
          <a:r>
            <a:rPr lang="en-US" sz="1600" kern="1200" dirty="0"/>
            <a:t> </a:t>
          </a:r>
          <a:r>
            <a:rPr lang="en-US" sz="1600" kern="1200" dirty="0" err="1"/>
            <a:t>trực</a:t>
          </a:r>
          <a:r>
            <a:rPr lang="en-US" sz="1600" kern="1200" dirty="0"/>
            <a:t> </a:t>
          </a:r>
          <a:r>
            <a:rPr lang="en-US" sz="1600" kern="1200" dirty="0" err="1"/>
            <a:t>tiếp</a:t>
          </a:r>
          <a:r>
            <a:rPr lang="en-US" sz="1600" kern="1200" dirty="0"/>
            <a:t> </a:t>
          </a:r>
          <a:r>
            <a:rPr lang="en-US" sz="1600" kern="1200" dirty="0" err="1"/>
            <a:t>về</a:t>
          </a:r>
          <a:r>
            <a:rPr lang="en-US" sz="1600" kern="1200" dirty="0"/>
            <a:t> </a:t>
          </a:r>
          <a:r>
            <a:rPr lang="en-US" sz="1600" kern="1200" dirty="0" err="1"/>
            <a:t>thông</a:t>
          </a:r>
          <a:r>
            <a:rPr lang="en-US" sz="1600" kern="1200" dirty="0"/>
            <a:t> tin </a:t>
          </a:r>
          <a:r>
            <a:rPr lang="en-US" sz="1600" kern="1200" dirty="0" err="1"/>
            <a:t>không</a:t>
          </a:r>
          <a:r>
            <a:rPr lang="en-US" sz="1600" kern="1200" dirty="0"/>
            <a:t> </a:t>
          </a:r>
          <a:r>
            <a:rPr lang="en-US" sz="1600" kern="1200" dirty="0" err="1"/>
            <a:t>chính</a:t>
          </a:r>
          <a:r>
            <a:rPr lang="en-US" sz="1600" kern="1200" dirty="0"/>
            <a:t> </a:t>
          </a:r>
          <a:r>
            <a:rPr lang="en-US" sz="1600" kern="1200" dirty="0" err="1"/>
            <a:t>xác</a:t>
          </a:r>
          <a:r>
            <a:rPr lang="en-US" sz="1600" kern="1200" dirty="0"/>
            <a:t> </a:t>
          </a:r>
          <a:r>
            <a:rPr lang="en-US" sz="1600" kern="1200" dirty="0" err="1"/>
            <a:t>với</a:t>
          </a:r>
          <a:r>
            <a:rPr lang="en-US" sz="1600" kern="1200" dirty="0"/>
            <a:t> </a:t>
          </a:r>
          <a:r>
            <a:rPr lang="en-US" sz="1600" kern="1200" dirty="0" err="1"/>
            <a:t>người</a:t>
          </a:r>
          <a:r>
            <a:rPr lang="en-US" sz="1600" kern="1200" dirty="0"/>
            <a:t> </a:t>
          </a:r>
          <a:r>
            <a:rPr lang="en-US" sz="1600" kern="1200" dirty="0" err="1"/>
            <a:t>cung</a:t>
          </a:r>
          <a:r>
            <a:rPr lang="en-US" sz="1600" kern="1200" dirty="0"/>
            <a:t> </a:t>
          </a:r>
          <a:r>
            <a:rPr lang="en-US" sz="1600" kern="1200" dirty="0" err="1"/>
            <a:t>cấp</a:t>
          </a:r>
          <a:r>
            <a:rPr lang="en-US" sz="1600" kern="1200" dirty="0"/>
            <a:t>.</a:t>
          </a:r>
        </a:p>
        <a:p>
          <a:pPr marL="171450" lvl="1" indent="-171450" algn="l" defTabSz="711200">
            <a:lnSpc>
              <a:spcPct val="90000"/>
            </a:lnSpc>
            <a:spcBef>
              <a:spcPct val="0"/>
            </a:spcBef>
            <a:spcAft>
              <a:spcPct val="15000"/>
            </a:spcAft>
            <a:buFontTx/>
            <a:buChar char="-"/>
          </a:pPr>
          <a:r>
            <a:rPr lang="en-US" sz="1600" kern="1200" dirty="0" err="1"/>
            <a:t>Người</a:t>
          </a:r>
          <a:r>
            <a:rPr lang="en-US" sz="1600" kern="1200" dirty="0"/>
            <a:t> </a:t>
          </a:r>
          <a:r>
            <a:rPr lang="en-US" sz="1600" kern="1200" dirty="0" err="1"/>
            <a:t>cung</a:t>
          </a:r>
          <a:r>
            <a:rPr lang="en-US" sz="1600" kern="1200" dirty="0"/>
            <a:t> </a:t>
          </a:r>
          <a:r>
            <a:rPr lang="en-US" sz="1600" kern="1200" dirty="0" err="1"/>
            <a:t>cấp</a:t>
          </a:r>
          <a:r>
            <a:rPr lang="en-US" sz="1600" kern="1200" dirty="0"/>
            <a:t> </a:t>
          </a:r>
          <a:r>
            <a:rPr lang="en-US" sz="1600" kern="1200" dirty="0" err="1"/>
            <a:t>nội</a:t>
          </a:r>
          <a:r>
            <a:rPr lang="en-US" sz="1600" kern="1200" dirty="0"/>
            <a:t> </a:t>
          </a:r>
          <a:r>
            <a:rPr lang="en-US" sz="1600" kern="1200" dirty="0" err="1"/>
            <a:t>thất</a:t>
          </a:r>
          <a:r>
            <a:rPr lang="en-US" sz="1600" kern="1200" dirty="0"/>
            <a:t> </a:t>
          </a:r>
          <a:r>
            <a:rPr lang="en-US" sz="1600" kern="1200" dirty="0" err="1"/>
            <a:t>phải</a:t>
          </a:r>
          <a:r>
            <a:rPr lang="en-US" sz="1600" kern="1200" dirty="0"/>
            <a:t> </a:t>
          </a:r>
          <a:r>
            <a:rPr lang="en-US" sz="1600" kern="1200" dirty="0" err="1"/>
            <a:t>điều</a:t>
          </a:r>
          <a:r>
            <a:rPr lang="en-US" sz="1600" kern="1200" dirty="0"/>
            <a:t> </a:t>
          </a:r>
          <a:r>
            <a:rPr lang="en-US" sz="1600" kern="1200" dirty="0" err="1"/>
            <a:t>tra</a:t>
          </a:r>
          <a:r>
            <a:rPr lang="en-US" sz="1600" kern="1200" dirty="0"/>
            <a:t> </a:t>
          </a:r>
          <a:r>
            <a:rPr lang="en-US" sz="1600" kern="1200" dirty="0" err="1"/>
            <a:t>và</a:t>
          </a:r>
          <a:r>
            <a:rPr lang="en-US" sz="1600" kern="1200" dirty="0"/>
            <a:t> </a:t>
          </a:r>
          <a:r>
            <a:rPr lang="en-US" sz="1600" kern="1200" dirty="0" err="1"/>
            <a:t>đưa</a:t>
          </a:r>
          <a:r>
            <a:rPr lang="en-US" sz="1600" kern="1200" dirty="0"/>
            <a:t> </a:t>
          </a:r>
          <a:r>
            <a:rPr lang="en-US" sz="1600" kern="1200" dirty="0" err="1"/>
            <a:t>ra</a:t>
          </a:r>
          <a:r>
            <a:rPr lang="en-US" sz="1600" kern="1200" dirty="0"/>
            <a:t> </a:t>
          </a:r>
          <a:r>
            <a:rPr lang="en-US" sz="1600" kern="1200" dirty="0" err="1"/>
            <a:t>phản</a:t>
          </a:r>
          <a:r>
            <a:rPr lang="en-US" sz="1600" kern="1200" dirty="0"/>
            <a:t> </a:t>
          </a:r>
          <a:r>
            <a:rPr lang="en-US" sz="1600" kern="1200" dirty="0" err="1"/>
            <a:t>hồi</a:t>
          </a:r>
          <a:r>
            <a:rPr lang="en-US" sz="1600" kern="1200" dirty="0"/>
            <a:t> </a:t>
          </a:r>
          <a:r>
            <a:rPr lang="en-US" sz="1600" kern="1200" dirty="0" err="1"/>
            <a:t>kịp</a:t>
          </a:r>
          <a:r>
            <a:rPr lang="en-US" sz="1600" kern="1200" dirty="0"/>
            <a:t> </a:t>
          </a:r>
          <a:r>
            <a:rPr lang="en-US" sz="1600" kern="1200" dirty="0" err="1"/>
            <a:t>thời</a:t>
          </a:r>
          <a:r>
            <a:rPr lang="en-US" sz="1600" kern="1200" dirty="0"/>
            <a:t> </a:t>
          </a:r>
          <a:r>
            <a:rPr lang="en-US" sz="1600" kern="1200" dirty="0" err="1"/>
            <a:t>cho</a:t>
          </a:r>
          <a:r>
            <a:rPr lang="en-US" sz="1600" kern="1200" dirty="0"/>
            <a:t> </a:t>
          </a:r>
          <a:r>
            <a:rPr lang="en-US" sz="1600" kern="1200" dirty="0" err="1"/>
            <a:t>yêu</a:t>
          </a:r>
          <a:r>
            <a:rPr lang="en-US" sz="1600" kern="1200" dirty="0"/>
            <a:t> </a:t>
          </a:r>
          <a:r>
            <a:rPr lang="en-US" sz="1600" kern="1200" dirty="0" err="1"/>
            <a:t>cầu</a:t>
          </a:r>
          <a:r>
            <a:rPr lang="en-US" sz="1600" kern="1200" dirty="0"/>
            <a:t>.</a:t>
          </a:r>
        </a:p>
      </dsp:txBody>
      <dsp:txXfrm>
        <a:off x="0" y="3458496"/>
        <a:ext cx="6094602" cy="1612800"/>
      </dsp:txXfrm>
    </dsp:sp>
    <dsp:sp modelId="{ECC0B3F2-52FB-4E04-85ED-A32D1555CAD7}">
      <dsp:nvSpPr>
        <dsp:cNvPr id="0" name=""/>
        <dsp:cNvSpPr/>
      </dsp:nvSpPr>
      <dsp:spPr>
        <a:xfrm>
          <a:off x="304730" y="3222336"/>
          <a:ext cx="426622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53" tIns="0" rIns="161253" bIns="0" numCol="1" spcCol="1270" anchor="ctr" anchorCtr="0">
          <a:noAutofit/>
        </a:bodyPr>
        <a:lstStyle/>
        <a:p>
          <a:pPr marL="0" lvl="0" indent="0" algn="l" defTabSz="711200">
            <a:lnSpc>
              <a:spcPct val="90000"/>
            </a:lnSpc>
            <a:spcBef>
              <a:spcPct val="0"/>
            </a:spcBef>
            <a:spcAft>
              <a:spcPct val="35000"/>
            </a:spcAft>
            <a:buNone/>
          </a:pPr>
          <a:r>
            <a:rPr lang="en-US" sz="1600" kern="1200"/>
            <a:t>Chính sách yêu cầu của người tiêu dùng:</a:t>
          </a:r>
        </a:p>
      </dsp:txBody>
      <dsp:txXfrm>
        <a:off x="327787" y="3245393"/>
        <a:ext cx="4220107" cy="426206"/>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2F5BB-5290-4DF2-8D0C-6A2C75F20F5F}">
      <dsp:nvSpPr>
        <dsp:cNvPr id="0" name=""/>
        <dsp:cNvSpPr/>
      </dsp:nvSpPr>
      <dsp:spPr>
        <a:xfrm>
          <a:off x="0" y="299398"/>
          <a:ext cx="597042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3371" tIns="291592" rIns="463371" bIns="99568" numCol="1" spcCol="1270" anchor="t" anchorCtr="0">
          <a:noAutofit/>
        </a:bodyPr>
        <a:lstStyle/>
        <a:p>
          <a:pPr marL="114300" lvl="1" indent="-114300" algn="l" defTabSz="622300">
            <a:lnSpc>
              <a:spcPct val="90000"/>
            </a:lnSpc>
            <a:spcBef>
              <a:spcPct val="0"/>
            </a:spcBef>
            <a:spcAft>
              <a:spcPct val="15000"/>
            </a:spcAft>
            <a:buFontTx/>
            <a:buChar char="-"/>
          </a:pPr>
          <a:r>
            <a:rPr lang="en-US" sz="1400" kern="1200" dirty="0" err="1"/>
            <a:t>Một</a:t>
          </a:r>
          <a:r>
            <a:rPr lang="en-US" sz="1400" kern="1200" dirty="0"/>
            <a:t> </a:t>
          </a:r>
          <a:r>
            <a:rPr lang="en-US" sz="1400" kern="1200" dirty="0" err="1"/>
            <a:t>điều</a:t>
          </a:r>
          <a:r>
            <a:rPr lang="en-US" sz="1400" kern="1200" dirty="0"/>
            <a:t> </a:t>
          </a:r>
          <a:r>
            <a:rPr lang="en-US" sz="1400" kern="1200" dirty="0" err="1"/>
            <a:t>khoản</a:t>
          </a:r>
          <a:r>
            <a:rPr lang="en-US" sz="1400" kern="1200" dirty="0"/>
            <a:t> </a:t>
          </a:r>
          <a:r>
            <a:rPr lang="en-US" sz="1400" kern="1200" dirty="0" err="1"/>
            <a:t>mới</a:t>
          </a:r>
          <a:r>
            <a:rPr lang="en-US" sz="1400" kern="1200" dirty="0"/>
            <a:t> </a:t>
          </a:r>
          <a:r>
            <a:rPr lang="en-US" sz="1400" kern="1200" dirty="0" err="1"/>
            <a:t>của</a:t>
          </a:r>
          <a:r>
            <a:rPr lang="en-US" sz="1400" kern="1200" dirty="0"/>
            <a:t> FACTA </a:t>
          </a:r>
          <a:r>
            <a:rPr lang="en-US" sz="1400" kern="1200" dirty="0" err="1"/>
            <a:t>là</a:t>
          </a:r>
          <a:r>
            <a:rPr lang="en-US" sz="1400" kern="1200" dirty="0"/>
            <a:t> </a:t>
          </a:r>
          <a:r>
            <a:rPr lang="en-US" sz="1400" kern="1200" dirty="0" err="1"/>
            <a:t>người</a:t>
          </a:r>
          <a:r>
            <a:rPr lang="en-US" sz="1400" kern="1200" dirty="0"/>
            <a:t> </a:t>
          </a:r>
          <a:r>
            <a:rPr lang="en-US" sz="1400" kern="1200" dirty="0" err="1"/>
            <a:t>tiêu</a:t>
          </a:r>
          <a:r>
            <a:rPr lang="en-US" sz="1400" kern="1200" dirty="0"/>
            <a:t> </a:t>
          </a:r>
          <a:r>
            <a:rPr lang="en-US" sz="1400" kern="1200" dirty="0" err="1"/>
            <a:t>dùng</a:t>
          </a:r>
          <a:r>
            <a:rPr lang="en-US" sz="1400" kern="1200" dirty="0"/>
            <a:t> </a:t>
          </a:r>
          <a:r>
            <a:rPr lang="en-US" sz="1400" kern="1200" dirty="0" err="1"/>
            <a:t>sẽ</a:t>
          </a:r>
          <a:r>
            <a:rPr lang="en-US" sz="1400" kern="1200" dirty="0"/>
            <a:t> </a:t>
          </a:r>
          <a:r>
            <a:rPr lang="en-US" sz="1400" kern="1200" dirty="0" err="1"/>
            <a:t>nhận</a:t>
          </a:r>
          <a:r>
            <a:rPr lang="en-US" sz="1400" kern="1200" dirty="0"/>
            <a:t> </a:t>
          </a:r>
          <a:r>
            <a:rPr lang="en-US" sz="1400" kern="1200" dirty="0" err="1"/>
            <a:t>được</a:t>
          </a:r>
          <a:r>
            <a:rPr lang="en-US" sz="1400" kern="1200" dirty="0"/>
            <a:t> </a:t>
          </a:r>
          <a:r>
            <a:rPr lang="en-US" sz="1400" kern="1200" dirty="0" err="1"/>
            <a:t>thông</a:t>
          </a:r>
          <a:r>
            <a:rPr lang="en-US" sz="1400" kern="1200" dirty="0"/>
            <a:t> </a:t>
          </a:r>
          <a:r>
            <a:rPr lang="en-US" sz="1400" kern="1200" dirty="0" err="1"/>
            <a:t>báo</a:t>
          </a:r>
          <a:r>
            <a:rPr lang="en-US" sz="1400" kern="1200" dirty="0"/>
            <a:t> </a:t>
          </a:r>
          <a:r>
            <a:rPr lang="en-US" sz="1400" kern="1200" dirty="0" err="1"/>
            <a:t>trước</a:t>
          </a:r>
          <a:r>
            <a:rPr lang="en-US" sz="1400" kern="1200" dirty="0"/>
            <a:t> </a:t>
          </a:r>
          <a:r>
            <a:rPr lang="en-US" sz="1400" kern="1200" dirty="0" err="1"/>
            <a:t>hoặc</a:t>
          </a:r>
          <a:r>
            <a:rPr lang="en-US" sz="1400" kern="1200" dirty="0"/>
            <a:t> </a:t>
          </a:r>
          <a:r>
            <a:rPr lang="en-US" sz="1400" kern="1200" dirty="0" err="1"/>
            <a:t>trong</a:t>
          </a:r>
          <a:r>
            <a:rPr lang="en-US" sz="1400" kern="1200" dirty="0"/>
            <a:t> </a:t>
          </a:r>
          <a:r>
            <a:rPr lang="en-US" sz="1400" kern="1200" dirty="0" err="1"/>
            <a:t>vòng</a:t>
          </a:r>
          <a:r>
            <a:rPr lang="en-US" sz="1400" kern="1200" dirty="0"/>
            <a:t> 30 </a:t>
          </a:r>
          <a:r>
            <a:rPr lang="en-US" sz="1400" kern="1200" dirty="0" err="1"/>
            <a:t>ngày</a:t>
          </a:r>
          <a:r>
            <a:rPr lang="en-US" sz="1400" kern="1200" dirty="0"/>
            <a:t> </a:t>
          </a:r>
          <a:r>
            <a:rPr lang="en-US" sz="1400" kern="1200" dirty="0" err="1"/>
            <a:t>kể</a:t>
          </a:r>
          <a:r>
            <a:rPr lang="en-US" sz="1400" kern="1200" dirty="0"/>
            <a:t> </a:t>
          </a:r>
          <a:r>
            <a:rPr lang="en-US" sz="1400" kern="1200" dirty="0" err="1"/>
            <a:t>từ</a:t>
          </a:r>
          <a:r>
            <a:rPr lang="en-US" sz="1400" kern="1200" dirty="0"/>
            <a:t> </a:t>
          </a:r>
          <a:r>
            <a:rPr lang="en-US" sz="1400" kern="1200" dirty="0" err="1"/>
            <a:t>ngày</a:t>
          </a:r>
          <a:r>
            <a:rPr lang="en-US" sz="1400" kern="1200" dirty="0"/>
            <a:t> </a:t>
          </a:r>
          <a:r>
            <a:rPr lang="en-US" sz="1400" kern="1200" dirty="0" err="1"/>
            <a:t>thông</a:t>
          </a:r>
          <a:r>
            <a:rPr lang="en-US" sz="1400" kern="1200" dirty="0"/>
            <a:t> tin “</a:t>
          </a:r>
          <a:r>
            <a:rPr lang="en-US" sz="1400" kern="1200" dirty="0" err="1"/>
            <a:t>tiêu</a:t>
          </a:r>
          <a:r>
            <a:rPr lang="en-US" sz="1400" kern="1200" dirty="0"/>
            <a:t> </a:t>
          </a:r>
          <a:r>
            <a:rPr lang="en-US" sz="1400" kern="1200" dirty="0" err="1"/>
            <a:t>cực</a:t>
          </a:r>
          <a:r>
            <a:rPr lang="en-US" sz="1400" kern="1200" dirty="0"/>
            <a:t>” </a:t>
          </a:r>
          <a:r>
            <a:rPr lang="en-US" sz="1400" kern="1200" dirty="0" err="1"/>
            <a:t>được</a:t>
          </a:r>
          <a:r>
            <a:rPr lang="en-US" sz="1400" kern="1200" dirty="0"/>
            <a:t> </a:t>
          </a:r>
          <a:r>
            <a:rPr lang="en-US" sz="1400" kern="1200" dirty="0" err="1"/>
            <a:t>báo</a:t>
          </a:r>
          <a:r>
            <a:rPr lang="en-US" sz="1400" kern="1200" dirty="0"/>
            <a:t> </a:t>
          </a:r>
          <a:r>
            <a:rPr lang="en-US" sz="1400" kern="1200" dirty="0" err="1"/>
            <a:t>cáo</a:t>
          </a:r>
          <a:r>
            <a:rPr lang="en-US" sz="1400" kern="1200" dirty="0"/>
            <a:t> </a:t>
          </a:r>
          <a:r>
            <a:rPr lang="en-US" sz="1400" kern="1200" dirty="0" err="1"/>
            <a:t>cho</a:t>
          </a:r>
          <a:r>
            <a:rPr lang="en-US" sz="1400" kern="1200" dirty="0"/>
            <a:t> </a:t>
          </a:r>
          <a:r>
            <a:rPr lang="en-US" sz="1400" kern="1200" dirty="0" err="1"/>
            <a:t>cơ</a:t>
          </a:r>
          <a:r>
            <a:rPr lang="en-US" sz="1400" kern="1200" dirty="0"/>
            <a:t> </a:t>
          </a:r>
          <a:r>
            <a:rPr lang="en-US" sz="1400" kern="1200" dirty="0" err="1"/>
            <a:t>quan</a:t>
          </a:r>
          <a:r>
            <a:rPr lang="en-US" sz="1400" kern="1200" dirty="0"/>
            <a:t> </a:t>
          </a:r>
          <a:r>
            <a:rPr lang="en-US" sz="1400" kern="1200" dirty="0" err="1"/>
            <a:t>tín</a:t>
          </a:r>
          <a:r>
            <a:rPr lang="en-US" sz="1400" kern="1200" dirty="0"/>
            <a:t> </a:t>
          </a:r>
          <a:r>
            <a:rPr lang="en-US" sz="1400" kern="1200" dirty="0" err="1"/>
            <a:t>dụng</a:t>
          </a:r>
          <a:r>
            <a:rPr lang="en-US" sz="1400" kern="1200" dirty="0"/>
            <a:t>.</a:t>
          </a:r>
        </a:p>
      </dsp:txBody>
      <dsp:txXfrm>
        <a:off x="0" y="299398"/>
        <a:ext cx="5970420" cy="992250"/>
      </dsp:txXfrm>
    </dsp:sp>
    <dsp:sp modelId="{2AF769CE-C99C-4342-8425-77DC7A248244}">
      <dsp:nvSpPr>
        <dsp:cNvPr id="0" name=""/>
        <dsp:cNvSpPr/>
      </dsp:nvSpPr>
      <dsp:spPr>
        <a:xfrm>
          <a:off x="298521" y="112652"/>
          <a:ext cx="41792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967" tIns="0" rIns="157967" bIns="0" numCol="1" spcCol="1270" anchor="ctr" anchorCtr="0">
          <a:noAutofit/>
        </a:bodyPr>
        <a:lstStyle/>
        <a:p>
          <a:pPr marL="0" lvl="0" indent="0" algn="l" defTabSz="622300">
            <a:lnSpc>
              <a:spcPct val="90000"/>
            </a:lnSpc>
            <a:spcBef>
              <a:spcPct val="0"/>
            </a:spcBef>
            <a:spcAft>
              <a:spcPct val="35000"/>
            </a:spcAft>
            <a:buNone/>
          </a:pPr>
          <a:r>
            <a:rPr lang="en-US" sz="1400" kern="1200"/>
            <a:t>Thông báo người tiêu dùng:</a:t>
          </a:r>
        </a:p>
      </dsp:txBody>
      <dsp:txXfrm>
        <a:off x="318696" y="132827"/>
        <a:ext cx="4138944" cy="372930"/>
      </dsp:txXfrm>
    </dsp:sp>
    <dsp:sp modelId="{2F20AB61-FDA6-4E62-928D-A3FA2712A64E}">
      <dsp:nvSpPr>
        <dsp:cNvPr id="0" name=""/>
        <dsp:cNvSpPr/>
      </dsp:nvSpPr>
      <dsp:spPr>
        <a:xfrm>
          <a:off x="0" y="1593782"/>
          <a:ext cx="597042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3371" tIns="291592" rIns="463371" bIns="99568" numCol="1" spcCol="1270" anchor="t" anchorCtr="0">
          <a:noAutofit/>
        </a:bodyPr>
        <a:lstStyle/>
        <a:p>
          <a:pPr marL="114300" lvl="1" indent="-114300" algn="l" defTabSz="622300">
            <a:lnSpc>
              <a:spcPct val="90000"/>
            </a:lnSpc>
            <a:spcBef>
              <a:spcPct val="0"/>
            </a:spcBef>
            <a:spcAft>
              <a:spcPct val="15000"/>
            </a:spcAft>
            <a:buFontTx/>
            <a:buChar char="-"/>
          </a:pPr>
          <a:r>
            <a:rPr lang="en-US" sz="1400" kern="1200" dirty="0" err="1"/>
            <a:t>Tổ</a:t>
          </a:r>
          <a:r>
            <a:rPr lang="en-US" sz="1400" kern="1200" dirty="0"/>
            <a:t> </a:t>
          </a:r>
          <a:r>
            <a:rPr lang="en-US" sz="1400" kern="1200" dirty="0" err="1"/>
            <a:t>chức</a:t>
          </a:r>
          <a:r>
            <a:rPr lang="en-US" sz="1400" kern="1200" dirty="0"/>
            <a:t> </a:t>
          </a:r>
          <a:r>
            <a:rPr lang="en-US" sz="1400" kern="1200" dirty="0" err="1"/>
            <a:t>nên</a:t>
          </a:r>
          <a:r>
            <a:rPr lang="en-US" sz="1400" kern="1200" dirty="0"/>
            <a:t> </a:t>
          </a:r>
          <a:r>
            <a:rPr lang="en-US" sz="1400" kern="1200" dirty="0" err="1"/>
            <a:t>có</a:t>
          </a:r>
          <a:r>
            <a:rPr lang="en-US" sz="1400" kern="1200" dirty="0"/>
            <a:t> </a:t>
          </a:r>
          <a:r>
            <a:rPr lang="en-US" sz="1400" kern="1200" dirty="0" err="1"/>
            <a:t>các</a:t>
          </a:r>
          <a:r>
            <a:rPr lang="en-US" sz="1400" kern="1200" dirty="0"/>
            <a:t> </a:t>
          </a:r>
          <a:r>
            <a:rPr lang="en-US" sz="1400" kern="1200" dirty="0" err="1"/>
            <a:t>chính</a:t>
          </a:r>
          <a:r>
            <a:rPr lang="en-US" sz="1400" kern="1200" dirty="0"/>
            <a:t> </a:t>
          </a:r>
          <a:r>
            <a:rPr lang="en-US" sz="1400" kern="1200" dirty="0" err="1"/>
            <a:t>sách</a:t>
          </a:r>
          <a:r>
            <a:rPr lang="en-US" sz="1400" kern="1200" dirty="0"/>
            <a:t> </a:t>
          </a:r>
          <a:r>
            <a:rPr lang="en-US" sz="1400" kern="1200" dirty="0" err="1"/>
            <a:t>tuyển</a:t>
          </a:r>
          <a:r>
            <a:rPr lang="en-US" sz="1400" kern="1200" dirty="0"/>
            <a:t> </a:t>
          </a:r>
          <a:r>
            <a:rPr lang="en-US" sz="1400" kern="1200" dirty="0" err="1"/>
            <a:t>dụng</a:t>
          </a:r>
          <a:r>
            <a:rPr lang="en-US" sz="1400" kern="1200" dirty="0"/>
            <a:t> </a:t>
          </a:r>
          <a:r>
            <a:rPr lang="en-US" sz="1400" kern="1200" dirty="0" err="1"/>
            <a:t>yêu</a:t>
          </a:r>
          <a:r>
            <a:rPr lang="en-US" sz="1400" kern="1200" dirty="0"/>
            <a:t> </a:t>
          </a:r>
          <a:r>
            <a:rPr lang="en-US" sz="1400" kern="1200" dirty="0" err="1"/>
            <a:t>cầu</a:t>
          </a:r>
          <a:r>
            <a:rPr lang="en-US" sz="1400" kern="1200" dirty="0"/>
            <a:t> </a:t>
          </a:r>
          <a:r>
            <a:rPr lang="en-US" sz="1400" kern="1200" dirty="0" err="1"/>
            <a:t>sàng</a:t>
          </a:r>
          <a:r>
            <a:rPr lang="en-US" sz="1400" kern="1200" dirty="0"/>
            <a:t> </a:t>
          </a:r>
          <a:r>
            <a:rPr lang="en-US" sz="1400" kern="1200" dirty="0" err="1"/>
            <a:t>lọc</a:t>
          </a:r>
          <a:r>
            <a:rPr lang="en-US" sz="1400" kern="1200" dirty="0"/>
            <a:t> ma </a:t>
          </a:r>
          <a:r>
            <a:rPr lang="en-US" sz="1400" kern="1200" dirty="0" err="1"/>
            <a:t>túy</a:t>
          </a:r>
          <a:r>
            <a:rPr lang="en-US" sz="1400" kern="1200" dirty="0"/>
            <a:t>, </a:t>
          </a:r>
          <a:r>
            <a:rPr lang="en-US" sz="1400" kern="1200" dirty="0" err="1"/>
            <a:t>kiểm</a:t>
          </a:r>
          <a:r>
            <a:rPr lang="en-US" sz="1400" kern="1200" dirty="0"/>
            <a:t> </a:t>
          </a:r>
          <a:r>
            <a:rPr lang="en-US" sz="1400" kern="1200" dirty="0" err="1"/>
            <a:t>tra</a:t>
          </a:r>
          <a:r>
            <a:rPr lang="en-US" sz="1400" kern="1200" dirty="0"/>
            <a:t> </a:t>
          </a:r>
          <a:r>
            <a:rPr lang="en-US" sz="1400" kern="1200" dirty="0" err="1"/>
            <a:t>tín</a:t>
          </a:r>
          <a:r>
            <a:rPr lang="en-US" sz="1400" kern="1200" dirty="0"/>
            <a:t> </a:t>
          </a:r>
          <a:r>
            <a:rPr lang="en-US" sz="1400" kern="1200" dirty="0" err="1"/>
            <a:t>dụng</a:t>
          </a:r>
          <a:r>
            <a:rPr lang="en-US" sz="1400" kern="1200" dirty="0"/>
            <a:t> </a:t>
          </a:r>
          <a:r>
            <a:rPr lang="en-US" sz="1400" kern="1200" dirty="0" err="1"/>
            <a:t>hoặc</a:t>
          </a:r>
          <a:r>
            <a:rPr lang="en-US" sz="1400" kern="1200" dirty="0"/>
            <a:t> </a:t>
          </a:r>
          <a:r>
            <a:rPr lang="en-US" sz="1400" kern="1200" dirty="0" err="1"/>
            <a:t>kiểm</a:t>
          </a:r>
          <a:r>
            <a:rPr lang="en-US" sz="1400" kern="1200" dirty="0"/>
            <a:t> </a:t>
          </a:r>
          <a:r>
            <a:rPr lang="en-US" sz="1400" kern="1200" dirty="0" err="1"/>
            <a:t>tra</a:t>
          </a:r>
          <a:r>
            <a:rPr lang="en-US" sz="1400" kern="1200" dirty="0"/>
            <a:t> </a:t>
          </a:r>
          <a:r>
            <a:rPr lang="en-US" sz="1400" kern="1200" dirty="0" err="1"/>
            <a:t>lý</a:t>
          </a:r>
          <a:r>
            <a:rPr lang="en-US" sz="1400" kern="1200" dirty="0"/>
            <a:t> </a:t>
          </a:r>
          <a:r>
            <a:rPr lang="en-US" sz="1400" kern="1200" dirty="0" err="1"/>
            <a:t>lịch</a:t>
          </a:r>
          <a:r>
            <a:rPr lang="en-US" sz="1400" kern="1200" dirty="0"/>
            <a:t>, </a:t>
          </a:r>
          <a:r>
            <a:rPr lang="en-US" sz="1400" kern="1200" dirty="0" err="1"/>
            <a:t>đặc</a:t>
          </a:r>
          <a:r>
            <a:rPr lang="en-US" sz="1400" kern="1200" dirty="0"/>
            <a:t> </a:t>
          </a:r>
          <a:r>
            <a:rPr lang="en-US" sz="1400" kern="1200" dirty="0" err="1"/>
            <a:t>biệt</a:t>
          </a:r>
          <a:r>
            <a:rPr lang="en-US" sz="1400" kern="1200" dirty="0"/>
            <a:t> </a:t>
          </a:r>
          <a:r>
            <a:rPr lang="en-US" sz="1400" kern="1200" dirty="0" err="1"/>
            <a:t>đối</a:t>
          </a:r>
          <a:r>
            <a:rPr lang="en-US" sz="1400" kern="1200" dirty="0"/>
            <a:t> </a:t>
          </a:r>
          <a:r>
            <a:rPr lang="en-US" sz="1400" kern="1200" dirty="0" err="1"/>
            <a:t>với</a:t>
          </a:r>
          <a:r>
            <a:rPr lang="en-US" sz="1400" kern="1200" dirty="0"/>
            <a:t> </a:t>
          </a:r>
          <a:r>
            <a:rPr lang="en-US" sz="1400" kern="1200" dirty="0" err="1"/>
            <a:t>các</a:t>
          </a:r>
          <a:r>
            <a:rPr lang="en-US" sz="1400" kern="1200" dirty="0"/>
            <a:t> </a:t>
          </a:r>
          <a:r>
            <a:rPr lang="en-US" sz="1400" kern="1200" dirty="0" err="1"/>
            <a:t>vị</a:t>
          </a:r>
          <a:r>
            <a:rPr lang="en-US" sz="1400" kern="1200" dirty="0"/>
            <a:t> </a:t>
          </a:r>
          <a:r>
            <a:rPr lang="en-US" sz="1400" kern="1200" dirty="0" err="1"/>
            <a:t>trí</a:t>
          </a:r>
          <a:r>
            <a:rPr lang="en-US" sz="1400" kern="1200" dirty="0"/>
            <a:t> </a:t>
          </a:r>
          <a:r>
            <a:rPr lang="en-US" sz="1400" kern="1200" dirty="0" err="1"/>
            <a:t>chủ</a:t>
          </a:r>
          <a:r>
            <a:rPr lang="en-US" sz="1400" kern="1200" dirty="0"/>
            <a:t> </a:t>
          </a:r>
          <a:r>
            <a:rPr lang="en-US" sz="1400" kern="1200" dirty="0" err="1"/>
            <a:t>chốt</a:t>
          </a:r>
          <a:r>
            <a:rPr lang="en-US" sz="1400" kern="1200" dirty="0"/>
            <a:t> </a:t>
          </a:r>
          <a:r>
            <a:rPr lang="en-US" sz="1400" kern="1200" dirty="0" err="1"/>
            <a:t>trong</a:t>
          </a:r>
          <a:r>
            <a:rPr lang="en-US" sz="1400" kern="1200" dirty="0"/>
            <a:t> </a:t>
          </a:r>
          <a:r>
            <a:rPr lang="en-US" sz="1400" kern="1200" dirty="0" err="1"/>
            <a:t>tổ</a:t>
          </a:r>
          <a:r>
            <a:rPr lang="en-US" sz="1400" kern="1200" dirty="0"/>
            <a:t> </a:t>
          </a:r>
          <a:r>
            <a:rPr lang="en-US" sz="1400" kern="1200" dirty="0" err="1"/>
            <a:t>chức</a:t>
          </a:r>
          <a:r>
            <a:rPr lang="en-US" sz="1400" kern="1200" dirty="0"/>
            <a:t>.</a:t>
          </a:r>
        </a:p>
      </dsp:txBody>
      <dsp:txXfrm>
        <a:off x="0" y="1593782"/>
        <a:ext cx="5970420" cy="992250"/>
      </dsp:txXfrm>
    </dsp:sp>
    <dsp:sp modelId="{5753202A-3B82-4428-B6E2-8C8D01EE3E4B}">
      <dsp:nvSpPr>
        <dsp:cNvPr id="0" name=""/>
        <dsp:cNvSpPr/>
      </dsp:nvSpPr>
      <dsp:spPr>
        <a:xfrm>
          <a:off x="298521" y="1387142"/>
          <a:ext cx="41792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967" tIns="0" rIns="157967" bIns="0" numCol="1" spcCol="1270" anchor="ctr" anchorCtr="0">
          <a:noAutofit/>
        </a:bodyPr>
        <a:lstStyle/>
        <a:p>
          <a:pPr marL="0" lvl="0" indent="0" algn="l" defTabSz="622300">
            <a:lnSpc>
              <a:spcPct val="90000"/>
            </a:lnSpc>
            <a:spcBef>
              <a:spcPct val="0"/>
            </a:spcBef>
            <a:spcAft>
              <a:spcPct val="35000"/>
            </a:spcAft>
            <a:buNone/>
          </a:pPr>
          <a:r>
            <a:rPr lang="en-US" sz="1400" kern="1200"/>
            <a:t>Chính sách và thủ tục tuyển dụng:</a:t>
          </a:r>
        </a:p>
      </dsp:txBody>
      <dsp:txXfrm>
        <a:off x="318696" y="1407317"/>
        <a:ext cx="4138944" cy="372930"/>
      </dsp:txXfrm>
    </dsp:sp>
    <dsp:sp modelId="{2E36C2CD-D578-4A1B-A541-B4AA6275D58D}">
      <dsp:nvSpPr>
        <dsp:cNvPr id="0" name=""/>
        <dsp:cNvSpPr/>
      </dsp:nvSpPr>
      <dsp:spPr>
        <a:xfrm>
          <a:off x="0" y="2868272"/>
          <a:ext cx="5970420" cy="2249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3371" tIns="291592" rIns="463371" bIns="99568" numCol="1" spcCol="1270" anchor="t" anchorCtr="0">
          <a:noAutofit/>
        </a:bodyPr>
        <a:lstStyle/>
        <a:p>
          <a:pPr marL="114300" lvl="1" indent="-114300" algn="l" defTabSz="622300">
            <a:lnSpc>
              <a:spcPct val="90000"/>
            </a:lnSpc>
            <a:spcBef>
              <a:spcPct val="0"/>
            </a:spcBef>
            <a:spcAft>
              <a:spcPct val="15000"/>
            </a:spcAft>
            <a:buFontTx/>
            <a:buChar char="-"/>
          </a:pPr>
          <a:r>
            <a:rPr lang="en-US" sz="1400" kern="1200" dirty="0" err="1"/>
            <a:t>Các</a:t>
          </a:r>
          <a:r>
            <a:rPr lang="en-US" sz="1400" kern="1200" dirty="0"/>
            <a:t> </a:t>
          </a:r>
          <a:r>
            <a:rPr lang="en-US" sz="1400" kern="1200" dirty="0" err="1"/>
            <a:t>doanh</a:t>
          </a:r>
          <a:r>
            <a:rPr lang="en-US" sz="1400" kern="1200" dirty="0"/>
            <a:t> </a:t>
          </a:r>
          <a:r>
            <a:rPr lang="en-US" sz="1400" kern="1200" dirty="0" err="1"/>
            <a:t>nghiệp</a:t>
          </a:r>
          <a:r>
            <a:rPr lang="en-US" sz="1400" kern="1200" dirty="0"/>
            <a:t> </a:t>
          </a:r>
          <a:r>
            <a:rPr lang="en-US" sz="1400" kern="1200" dirty="0" err="1"/>
            <a:t>sẽ</a:t>
          </a:r>
          <a:r>
            <a:rPr lang="en-US" sz="1400" kern="1200" dirty="0"/>
            <a:t> </a:t>
          </a:r>
          <a:r>
            <a:rPr lang="en-US" sz="1400" kern="1200" dirty="0" err="1"/>
            <a:t>cần</a:t>
          </a:r>
          <a:r>
            <a:rPr lang="en-US" sz="1400" kern="1200" dirty="0"/>
            <a:t> </a:t>
          </a:r>
          <a:r>
            <a:rPr lang="en-US" sz="1400" kern="1200" dirty="0" err="1"/>
            <a:t>có</a:t>
          </a:r>
          <a:r>
            <a:rPr lang="en-US" sz="1400" kern="1200" dirty="0"/>
            <a:t> </a:t>
          </a:r>
          <a:r>
            <a:rPr lang="en-US" sz="1400" kern="1200" dirty="0" err="1"/>
            <a:t>khả</a:t>
          </a:r>
          <a:r>
            <a:rPr lang="en-US" sz="1400" kern="1200" dirty="0"/>
            <a:t> </a:t>
          </a:r>
          <a:r>
            <a:rPr lang="en-US" sz="1400" kern="1200" dirty="0" err="1"/>
            <a:t>năng</a:t>
          </a:r>
          <a:r>
            <a:rPr lang="en-US" sz="1400" kern="1200" dirty="0"/>
            <a:t> </a:t>
          </a:r>
          <a:r>
            <a:rPr lang="en-US" sz="1400" kern="1200" dirty="0" err="1"/>
            <a:t>chứng</a:t>
          </a:r>
          <a:r>
            <a:rPr lang="en-US" sz="1400" kern="1200" dirty="0"/>
            <a:t> </a:t>
          </a:r>
          <a:r>
            <a:rPr lang="en-US" sz="1400" kern="1200" dirty="0" err="1"/>
            <a:t>minh</a:t>
          </a:r>
          <a:r>
            <a:rPr lang="en-US" sz="1400" kern="1200" dirty="0"/>
            <a:t> </a:t>
          </a:r>
          <a:r>
            <a:rPr lang="en-US" sz="1400" kern="1200" dirty="0" err="1"/>
            <a:t>rằng</a:t>
          </a:r>
          <a:r>
            <a:rPr lang="en-US" sz="1400" kern="1200" dirty="0"/>
            <a:t> </a:t>
          </a:r>
          <a:r>
            <a:rPr lang="en-US" sz="1400" kern="1200" dirty="0" err="1"/>
            <a:t>họ</a:t>
          </a:r>
          <a:r>
            <a:rPr lang="en-US" sz="1400" kern="1200" dirty="0"/>
            <a:t> </a:t>
          </a:r>
          <a:r>
            <a:rPr lang="en-US" sz="1400" kern="1200" dirty="0" err="1"/>
            <a:t>đã</a:t>
          </a:r>
          <a:r>
            <a:rPr lang="en-US" sz="1400" kern="1200" dirty="0"/>
            <a:t> </a:t>
          </a:r>
          <a:r>
            <a:rPr lang="en-US" sz="1400" kern="1200" dirty="0" err="1"/>
            <a:t>hủy</a:t>
          </a:r>
          <a:r>
            <a:rPr lang="en-US" sz="1400" kern="1200" dirty="0"/>
            <a:t> </a:t>
          </a:r>
          <a:r>
            <a:rPr lang="en-US" sz="1400" kern="1200" dirty="0" err="1"/>
            <a:t>các</a:t>
          </a:r>
          <a:r>
            <a:rPr lang="en-US" sz="1400" kern="1200" dirty="0"/>
            <a:t> </a:t>
          </a:r>
          <a:r>
            <a:rPr lang="en-US" sz="1400" kern="1200" dirty="0" err="1"/>
            <a:t>tài</a:t>
          </a:r>
          <a:r>
            <a:rPr lang="en-US" sz="1400" kern="1200" dirty="0"/>
            <a:t> </a:t>
          </a:r>
          <a:r>
            <a:rPr lang="en-US" sz="1400" kern="1200" dirty="0" err="1"/>
            <a:t>liệu</a:t>
          </a:r>
          <a:r>
            <a:rPr lang="en-US" sz="1400" kern="1200" dirty="0"/>
            <a:t> </a:t>
          </a:r>
          <a:r>
            <a:rPr lang="en-US" sz="1400" kern="1200" dirty="0" err="1"/>
            <a:t>hoặc</a:t>
          </a:r>
          <a:r>
            <a:rPr lang="en-US" sz="1400" kern="1200" dirty="0"/>
            <a:t> </a:t>
          </a:r>
          <a:r>
            <a:rPr lang="en-US" sz="1400" kern="1200" dirty="0" err="1"/>
            <a:t>thông</a:t>
          </a:r>
          <a:r>
            <a:rPr lang="en-US" sz="1400" kern="1200" dirty="0"/>
            <a:t> tin </a:t>
          </a:r>
          <a:r>
            <a:rPr lang="en-US" sz="1400" kern="1200" dirty="0" err="1"/>
            <a:t>nhạy</a:t>
          </a:r>
          <a:r>
            <a:rPr lang="en-US" sz="1400" kern="1200" dirty="0"/>
            <a:t> </a:t>
          </a:r>
          <a:r>
            <a:rPr lang="en-US" sz="1400" kern="1200" dirty="0" err="1"/>
            <a:t>cảm</a:t>
          </a:r>
          <a:r>
            <a:rPr lang="en-US" sz="1400" kern="1200" dirty="0"/>
            <a:t> </a:t>
          </a:r>
          <a:r>
            <a:rPr lang="en-US" sz="1400" kern="1200" dirty="0" err="1"/>
            <a:t>để</a:t>
          </a:r>
          <a:r>
            <a:rPr lang="en-US" sz="1400" kern="1200" dirty="0"/>
            <a:t> </a:t>
          </a:r>
          <a:r>
            <a:rPr lang="en-US" sz="1400" kern="1200" dirty="0" err="1"/>
            <a:t>tuân</a:t>
          </a:r>
          <a:r>
            <a:rPr lang="en-US" sz="1400" kern="1200" dirty="0"/>
            <a:t> </a:t>
          </a:r>
          <a:r>
            <a:rPr lang="en-US" sz="1400" kern="1200" dirty="0" err="1"/>
            <a:t>thủ</a:t>
          </a:r>
          <a:r>
            <a:rPr lang="en-US" sz="1400" kern="1200" dirty="0"/>
            <a:t> FACTA.</a:t>
          </a:r>
        </a:p>
        <a:p>
          <a:pPr marL="114300" lvl="1" indent="-114300" algn="l" defTabSz="622300">
            <a:lnSpc>
              <a:spcPct val="90000"/>
            </a:lnSpc>
            <a:spcBef>
              <a:spcPct val="0"/>
            </a:spcBef>
            <a:spcAft>
              <a:spcPct val="15000"/>
            </a:spcAft>
            <a:buFontTx/>
            <a:buChar char="-"/>
          </a:pPr>
          <a:r>
            <a:rPr lang="en-US" sz="1400" kern="1200"/>
            <a:t>Các doanh nghiệp nên có một chương trình bằng văn bản phác thảo cách duy trì và cắt nhỏ tài liệu hoặc hủy dữ liệu khác.</a:t>
          </a:r>
        </a:p>
        <a:p>
          <a:pPr marL="114300" lvl="1" indent="-114300" algn="l" defTabSz="622300">
            <a:lnSpc>
              <a:spcPct val="90000"/>
            </a:lnSpc>
            <a:spcBef>
              <a:spcPct val="0"/>
            </a:spcBef>
            <a:spcAft>
              <a:spcPct val="15000"/>
            </a:spcAft>
            <a:buFontTx/>
            <a:buChar char="-"/>
          </a:pPr>
          <a:r>
            <a:rPr lang="en-US" sz="1400" kern="1200" dirty="0" err="1"/>
            <a:t>Việc</a:t>
          </a:r>
          <a:r>
            <a:rPr lang="en-US" sz="1400" kern="1200" dirty="0"/>
            <a:t> </a:t>
          </a:r>
          <a:r>
            <a:rPr lang="en-US" sz="1400" kern="1200" dirty="0" err="1"/>
            <a:t>hủy</a:t>
          </a:r>
          <a:r>
            <a:rPr lang="en-US" sz="1400" kern="1200" dirty="0"/>
            <a:t> </a:t>
          </a:r>
          <a:r>
            <a:rPr lang="en-US" sz="1400" kern="1200" dirty="0" err="1"/>
            <a:t>giấy</a:t>
          </a:r>
          <a:r>
            <a:rPr lang="en-US" sz="1400" kern="1200" dirty="0"/>
            <a:t> </a:t>
          </a:r>
          <a:r>
            <a:rPr lang="en-US" sz="1400" kern="1200" dirty="0" err="1"/>
            <a:t>và</a:t>
          </a:r>
          <a:r>
            <a:rPr lang="en-US" sz="1400" kern="1200" dirty="0"/>
            <a:t> </a:t>
          </a:r>
          <a:r>
            <a:rPr lang="en-US" sz="1400" kern="1200" dirty="0" err="1"/>
            <a:t>xử</a:t>
          </a:r>
          <a:r>
            <a:rPr lang="en-US" sz="1400" kern="1200" dirty="0"/>
            <a:t> </a:t>
          </a:r>
          <a:r>
            <a:rPr lang="en-US" sz="1400" kern="1200" dirty="0" err="1"/>
            <a:t>lý</a:t>
          </a:r>
          <a:r>
            <a:rPr lang="en-US" sz="1400" kern="1200" dirty="0"/>
            <a:t> </a:t>
          </a:r>
          <a:r>
            <a:rPr lang="en-US" sz="1400" kern="1200" dirty="0" err="1"/>
            <a:t>dữ</a:t>
          </a:r>
          <a:r>
            <a:rPr lang="en-US" sz="1400" kern="1200" dirty="0"/>
            <a:t> </a:t>
          </a:r>
          <a:r>
            <a:rPr lang="en-US" sz="1400" kern="1200" dirty="0" err="1"/>
            <a:t>liệu</a:t>
          </a:r>
          <a:r>
            <a:rPr lang="en-US" sz="1400" kern="1200" dirty="0"/>
            <a:t> </a:t>
          </a:r>
          <a:r>
            <a:rPr lang="en-US" sz="1400" kern="1200" dirty="0" err="1"/>
            <a:t>theo</a:t>
          </a:r>
          <a:r>
            <a:rPr lang="en-US" sz="1400" kern="1200" dirty="0"/>
            <a:t> </a:t>
          </a:r>
          <a:r>
            <a:rPr lang="en-US" sz="1400" kern="1200" dirty="0" err="1"/>
            <a:t>lịch</a:t>
          </a:r>
          <a:r>
            <a:rPr lang="en-US" sz="1400" kern="1200" dirty="0"/>
            <a:t> </a:t>
          </a:r>
          <a:r>
            <a:rPr lang="en-US" sz="1400" kern="1200" dirty="0" err="1"/>
            <a:t>trình</a:t>
          </a:r>
          <a:r>
            <a:rPr lang="en-US" sz="1400" kern="1200" dirty="0"/>
            <a:t> </a:t>
          </a:r>
          <a:r>
            <a:rPr lang="en-US" sz="1400" kern="1200" dirty="0" err="1"/>
            <a:t>thường</a:t>
          </a:r>
          <a:r>
            <a:rPr lang="en-US" sz="1400" kern="1200" dirty="0"/>
            <a:t> </a:t>
          </a:r>
          <a:r>
            <a:rPr lang="en-US" sz="1400" kern="1200" dirty="0" err="1"/>
            <a:t>xuyên</a:t>
          </a:r>
          <a:r>
            <a:rPr lang="en-US" sz="1400" kern="1200" dirty="0"/>
            <a:t> </a:t>
          </a:r>
          <a:r>
            <a:rPr lang="en-US" sz="1400" kern="1200" dirty="0" err="1"/>
            <a:t>được</a:t>
          </a:r>
          <a:r>
            <a:rPr lang="en-US" sz="1400" kern="1200" dirty="0"/>
            <a:t> </a:t>
          </a:r>
          <a:r>
            <a:rPr lang="en-US" sz="1400" kern="1200" dirty="0" err="1"/>
            <a:t>khuyến</a:t>
          </a:r>
          <a:r>
            <a:rPr lang="en-US" sz="1400" kern="1200" dirty="0"/>
            <a:t> </a:t>
          </a:r>
          <a:r>
            <a:rPr lang="en-US" sz="1400" kern="1200" dirty="0" err="1"/>
            <a:t>nghị</a:t>
          </a:r>
          <a:r>
            <a:rPr lang="en-US" sz="1400" kern="1200" dirty="0"/>
            <a:t> </a:t>
          </a:r>
          <a:r>
            <a:rPr lang="en-US" sz="1400" kern="1200" dirty="0" err="1"/>
            <a:t>để</a:t>
          </a:r>
          <a:r>
            <a:rPr lang="en-US" sz="1400" kern="1200" dirty="0"/>
            <a:t> </a:t>
          </a:r>
          <a:r>
            <a:rPr lang="en-US" sz="1400" kern="1200" dirty="0" err="1"/>
            <a:t>tránh</a:t>
          </a:r>
          <a:r>
            <a:rPr lang="en-US" sz="1400" kern="1200" dirty="0"/>
            <a:t> </a:t>
          </a:r>
          <a:r>
            <a:rPr lang="en-US" sz="1400" kern="1200" dirty="0" err="1"/>
            <a:t>trách</a:t>
          </a:r>
          <a:r>
            <a:rPr lang="en-US" sz="1400" kern="1200" dirty="0"/>
            <a:t> </a:t>
          </a:r>
          <a:r>
            <a:rPr lang="en-US" sz="1400" kern="1200" dirty="0" err="1"/>
            <a:t>nhiệm</a:t>
          </a:r>
          <a:r>
            <a:rPr lang="en-US" sz="1400" kern="1200" dirty="0"/>
            <a:t> </a:t>
          </a:r>
          <a:r>
            <a:rPr lang="en-US" sz="1400" kern="1200" dirty="0" err="1"/>
            <a:t>lưu</a:t>
          </a:r>
          <a:r>
            <a:rPr lang="en-US" sz="1400" kern="1200" dirty="0"/>
            <a:t> </a:t>
          </a:r>
          <a:r>
            <a:rPr lang="en-US" sz="1400" kern="1200" dirty="0" err="1"/>
            <a:t>trữ</a:t>
          </a:r>
          <a:r>
            <a:rPr lang="en-US" sz="1400" kern="1200" dirty="0"/>
            <a:t> </a:t>
          </a:r>
          <a:r>
            <a:rPr lang="en-US" sz="1400" kern="1200" dirty="0" err="1"/>
            <a:t>hồ</a:t>
          </a:r>
          <a:r>
            <a:rPr lang="en-US" sz="1400" kern="1200" dirty="0"/>
            <a:t> </a:t>
          </a:r>
          <a:r>
            <a:rPr lang="en-US" sz="1400" kern="1200" dirty="0" err="1"/>
            <a:t>sơ</a:t>
          </a:r>
          <a:r>
            <a:rPr lang="en-US" sz="1400" kern="1200" dirty="0"/>
            <a:t> </a:t>
          </a:r>
          <a:r>
            <a:rPr lang="en-US" sz="1400" kern="1200" dirty="0" err="1"/>
            <a:t>thừa</a:t>
          </a:r>
          <a:r>
            <a:rPr lang="en-US" sz="1400" kern="1200" dirty="0"/>
            <a:t> </a:t>
          </a:r>
          <a:r>
            <a:rPr lang="en-US" sz="1400" kern="1200" dirty="0" err="1"/>
            <a:t>với</a:t>
          </a:r>
          <a:r>
            <a:rPr lang="en-US" sz="1400" kern="1200" dirty="0"/>
            <a:t> </a:t>
          </a:r>
          <a:r>
            <a:rPr lang="en-US" sz="1400" kern="1200" dirty="0" err="1"/>
            <a:t>thông</a:t>
          </a:r>
          <a:r>
            <a:rPr lang="en-US" sz="1400" kern="1200" dirty="0"/>
            <a:t> tin </a:t>
          </a:r>
          <a:r>
            <a:rPr lang="en-US" sz="1400" kern="1200" dirty="0" err="1"/>
            <a:t>cá</a:t>
          </a:r>
          <a:r>
            <a:rPr lang="en-US" sz="1400" kern="1200" dirty="0"/>
            <a:t> </a:t>
          </a:r>
          <a:r>
            <a:rPr lang="en-US" sz="1400" kern="1200" dirty="0" err="1"/>
            <a:t>nhân</a:t>
          </a:r>
          <a:r>
            <a:rPr lang="en-US" sz="1400" kern="1200" dirty="0"/>
            <a:t>.</a:t>
          </a:r>
        </a:p>
      </dsp:txBody>
      <dsp:txXfrm>
        <a:off x="0" y="2868272"/>
        <a:ext cx="5970420" cy="2249100"/>
      </dsp:txXfrm>
    </dsp:sp>
    <dsp:sp modelId="{2C04DD61-BFF7-40A3-B39A-E000AB02ADE7}">
      <dsp:nvSpPr>
        <dsp:cNvPr id="0" name=""/>
        <dsp:cNvSpPr/>
      </dsp:nvSpPr>
      <dsp:spPr>
        <a:xfrm>
          <a:off x="298521" y="2661632"/>
          <a:ext cx="41792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967" tIns="0" rIns="157967" bIns="0" numCol="1" spcCol="1270" anchor="ctr" anchorCtr="0">
          <a:noAutofit/>
        </a:bodyPr>
        <a:lstStyle/>
        <a:p>
          <a:pPr marL="0" lvl="0" indent="0" algn="l" defTabSz="622300">
            <a:lnSpc>
              <a:spcPct val="90000"/>
            </a:lnSpc>
            <a:spcBef>
              <a:spcPct val="0"/>
            </a:spcBef>
            <a:spcAft>
              <a:spcPct val="35000"/>
            </a:spcAft>
            <a:buNone/>
          </a:pPr>
          <a:r>
            <a:rPr lang="en-US" sz="1400" kern="1200"/>
            <a:t>Chính sách hủy dữ liệu:</a:t>
          </a:r>
        </a:p>
      </dsp:txBody>
      <dsp:txXfrm>
        <a:off x="318696" y="2681807"/>
        <a:ext cx="4138944" cy="37293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F5B2D-6EAA-4226-A78F-AF576532331D}">
      <dsp:nvSpPr>
        <dsp:cNvPr id="0" name=""/>
        <dsp:cNvSpPr/>
      </dsp:nvSpPr>
      <dsp:spPr>
        <a:xfrm>
          <a:off x="0" y="191379"/>
          <a:ext cx="6094602"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Chính sách mạng không dây giúp bảo mật mạng không dây, bao gồm thiết bị nào được phép kết nối, biện pháp bảo mật nào cần được tuân theo, v.v.</a:t>
          </a:r>
        </a:p>
      </dsp:txBody>
      <dsp:txXfrm>
        <a:off x="52089" y="243468"/>
        <a:ext cx="5990424" cy="962862"/>
      </dsp:txXfrm>
    </dsp:sp>
    <dsp:sp modelId="{72C43A02-8DB0-4737-BA27-7EB2E311BC4A}">
      <dsp:nvSpPr>
        <dsp:cNvPr id="0" name=""/>
        <dsp:cNvSpPr/>
      </dsp:nvSpPr>
      <dsp:spPr>
        <a:xfrm>
          <a:off x="0" y="1313139"/>
          <a:ext cx="6094602"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Chính sách phòng thí nghiệm thảo luận về cách bảo vệ mạng nội bộ khỏi sự không an toàn của phòng thí nghiệm thử nghiệm.</a:t>
          </a:r>
        </a:p>
      </dsp:txBody>
      <dsp:txXfrm>
        <a:off x="52089" y="1365228"/>
        <a:ext cx="5990424" cy="962862"/>
      </dsp:txXfrm>
    </dsp:sp>
    <dsp:sp modelId="{829B068F-CB2D-4AD4-AFB9-BC2E5A02847B}">
      <dsp:nvSpPr>
        <dsp:cNvPr id="0" name=""/>
        <dsp:cNvSpPr/>
      </dsp:nvSpPr>
      <dsp:spPr>
        <a:xfrm>
          <a:off x="0" y="2434899"/>
          <a:ext cx="6094602"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Tùy chọn tốt nhất là giữ phòng thử nghiệm trên một kết nối Internet hoàn toàn riêng biệt và không kết nối nó theo bất kỳ cách nào với mạng nội bộ của công ty.</a:t>
          </a:r>
        </a:p>
      </dsp:txBody>
      <dsp:txXfrm>
        <a:off x="52089" y="2486988"/>
        <a:ext cx="5990424" cy="962862"/>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03A45-4B00-4F6E-A367-0015BD355CFE}">
      <dsp:nvSpPr>
        <dsp:cNvPr id="0" name=""/>
        <dsp:cNvSpPr/>
      </dsp:nvSpPr>
      <dsp:spPr>
        <a:xfrm>
          <a:off x="0" y="93694"/>
          <a:ext cx="5995099"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Chính</a:t>
          </a:r>
          <a:r>
            <a:rPr lang="en-US" sz="1900" kern="1200" dirty="0"/>
            <a:t> </a:t>
          </a:r>
          <a:r>
            <a:rPr lang="en-US" sz="1900" kern="1200" dirty="0" err="1"/>
            <a:t>sách</a:t>
          </a:r>
          <a:r>
            <a:rPr lang="en-US" sz="1900" kern="1200" dirty="0"/>
            <a:t> </a:t>
          </a:r>
          <a:r>
            <a:rPr lang="en-US" sz="1900" kern="1200" dirty="0" err="1"/>
            <a:t>này</a:t>
          </a:r>
          <a:r>
            <a:rPr lang="en-US" sz="1900" kern="1200" dirty="0"/>
            <a:t> </a:t>
          </a:r>
          <a:r>
            <a:rPr lang="en-US" sz="1900" kern="1200" dirty="0" err="1"/>
            <a:t>có</a:t>
          </a:r>
          <a:r>
            <a:rPr lang="en-US" sz="1900" kern="1200" dirty="0"/>
            <a:t> </a:t>
          </a:r>
          <a:r>
            <a:rPr lang="en-US" sz="1900" kern="1200" dirty="0" err="1"/>
            <a:t>hiệu</a:t>
          </a:r>
          <a:r>
            <a:rPr lang="en-US" sz="1900" kern="1200" dirty="0"/>
            <a:t> </a:t>
          </a:r>
          <a:r>
            <a:rPr lang="en-US" sz="1900" kern="1200" dirty="0" err="1"/>
            <a:t>quả</a:t>
          </a:r>
          <a:r>
            <a:rPr lang="en-US" sz="1900" kern="1200" dirty="0"/>
            <a:t> </a:t>
          </a:r>
          <a:r>
            <a:rPr lang="en-US" sz="1900" kern="1200" dirty="0" err="1"/>
            <a:t>như</a:t>
          </a:r>
          <a:r>
            <a:rPr lang="en-US" sz="1900" kern="1200" dirty="0"/>
            <a:t> </a:t>
          </a:r>
          <a:r>
            <a:rPr lang="en-US" sz="1900" kern="1200" dirty="0" err="1"/>
            <a:t>các</a:t>
          </a:r>
          <a:r>
            <a:rPr lang="en-US" sz="1900" kern="1200" dirty="0"/>
            <a:t> </a:t>
          </a:r>
          <a:r>
            <a:rPr lang="en-US" sz="1900" kern="1200" dirty="0" err="1"/>
            <a:t>tuyên</a:t>
          </a:r>
          <a:r>
            <a:rPr lang="en-US" sz="1900" kern="1200" dirty="0"/>
            <a:t> </a:t>
          </a:r>
          <a:r>
            <a:rPr lang="en-US" sz="1900" kern="1200" dirty="0" err="1"/>
            <a:t>bố</a:t>
          </a:r>
          <a:r>
            <a:rPr lang="en-US" sz="1900" kern="1200" dirty="0"/>
            <a:t> </a:t>
          </a:r>
          <a:r>
            <a:rPr lang="en-US" sz="1900" kern="1200" dirty="0" err="1"/>
            <a:t>chính</a:t>
          </a:r>
          <a:r>
            <a:rPr lang="en-US" sz="1900" kern="1200" dirty="0"/>
            <a:t> </a:t>
          </a:r>
          <a:r>
            <a:rPr lang="en-US" sz="1900" kern="1200" dirty="0" err="1"/>
            <a:t>sách</a:t>
          </a:r>
          <a:r>
            <a:rPr lang="en-US" sz="1900" kern="1200" dirty="0"/>
            <a:t> </a:t>
          </a:r>
          <a:r>
            <a:rPr lang="en-US" sz="1900" kern="1200" dirty="0" err="1"/>
            <a:t>mà</a:t>
          </a:r>
          <a:r>
            <a:rPr lang="en-US" sz="1900" kern="1200" dirty="0"/>
            <a:t> </a:t>
          </a:r>
          <a:r>
            <a:rPr lang="en-US" sz="1900" kern="1200" dirty="0" err="1"/>
            <a:t>nó</a:t>
          </a:r>
          <a:r>
            <a:rPr lang="en-US" sz="1900" kern="1200" dirty="0"/>
            <a:t> </a:t>
          </a:r>
          <a:r>
            <a:rPr lang="en-US" sz="1900" kern="1200" dirty="0" err="1"/>
            <a:t>chứa</a:t>
          </a:r>
          <a:r>
            <a:rPr lang="en-US" sz="1900" kern="1200" dirty="0"/>
            <a:t>. </a:t>
          </a:r>
          <a:r>
            <a:rPr lang="en-US" sz="1900" kern="1200" dirty="0" err="1"/>
            <a:t>Tuyên</a:t>
          </a:r>
          <a:r>
            <a:rPr lang="en-US" sz="1900" kern="1200" dirty="0"/>
            <a:t> </a:t>
          </a:r>
          <a:r>
            <a:rPr lang="en-US" sz="1900" kern="1200" dirty="0" err="1"/>
            <a:t>bố</a:t>
          </a:r>
          <a:r>
            <a:rPr lang="en-US" sz="1900" kern="1200" dirty="0"/>
            <a:t> </a:t>
          </a:r>
          <a:r>
            <a:rPr lang="en-US" sz="1900" kern="1200" dirty="0" err="1"/>
            <a:t>chính</a:t>
          </a:r>
          <a:r>
            <a:rPr lang="en-US" sz="1900" kern="1200" dirty="0"/>
            <a:t> </a:t>
          </a:r>
          <a:r>
            <a:rPr lang="en-US" sz="1900" kern="1200" dirty="0" err="1"/>
            <a:t>sách</a:t>
          </a:r>
          <a:r>
            <a:rPr lang="en-US" sz="1900" kern="1200" dirty="0"/>
            <a:t> </a:t>
          </a:r>
          <a:r>
            <a:rPr lang="en-US" sz="1900" kern="1200" dirty="0" err="1"/>
            <a:t>phải</a:t>
          </a:r>
          <a:r>
            <a:rPr lang="en-US" sz="1900" kern="1200" dirty="0"/>
            <a:t> </a:t>
          </a:r>
          <a:r>
            <a:rPr lang="en-US" sz="1900" kern="1200" dirty="0" err="1"/>
            <a:t>được</a:t>
          </a:r>
          <a:r>
            <a:rPr lang="en-US" sz="1900" kern="1200" dirty="0"/>
            <a:t> </a:t>
          </a:r>
          <a:r>
            <a:rPr lang="en-US" sz="1900" kern="1200" dirty="0" err="1"/>
            <a:t>viết</a:t>
          </a:r>
          <a:r>
            <a:rPr lang="en-US" sz="1900" kern="1200" dirty="0"/>
            <a:t> </a:t>
          </a:r>
          <a:r>
            <a:rPr lang="en-US" sz="1900" kern="1200" dirty="0" err="1"/>
            <a:t>theo</a:t>
          </a:r>
          <a:r>
            <a:rPr lang="en-US" sz="1900" kern="1200" dirty="0"/>
            <a:t> </a:t>
          </a:r>
          <a:r>
            <a:rPr lang="en-US" sz="1900" kern="1200" dirty="0" err="1"/>
            <a:t>một</a:t>
          </a:r>
          <a:r>
            <a:rPr lang="en-US" sz="1900" kern="1200" dirty="0"/>
            <a:t> </a:t>
          </a:r>
          <a:r>
            <a:rPr lang="en-US" sz="1900" kern="1200" dirty="0" err="1"/>
            <a:t>phong</a:t>
          </a:r>
          <a:r>
            <a:rPr lang="en-US" sz="1900" kern="1200" dirty="0"/>
            <a:t> </a:t>
          </a:r>
          <a:r>
            <a:rPr lang="en-US" sz="1900" kern="1200" dirty="0" err="1"/>
            <a:t>cách</a:t>
          </a:r>
          <a:r>
            <a:rPr lang="en-US" sz="1900" kern="1200" dirty="0"/>
            <a:t> </a:t>
          </a:r>
          <a:r>
            <a:rPr lang="en-US" sz="1900" kern="1200" dirty="0" err="1"/>
            <a:t>rất</a:t>
          </a:r>
          <a:r>
            <a:rPr lang="en-US" sz="1900" kern="1200" dirty="0"/>
            <a:t> </a:t>
          </a:r>
          <a:r>
            <a:rPr lang="en-US" sz="1900" kern="1200" dirty="0" err="1"/>
            <a:t>rõ</a:t>
          </a:r>
          <a:r>
            <a:rPr lang="en-US" sz="1900" kern="1200" dirty="0"/>
            <a:t> </a:t>
          </a:r>
          <a:r>
            <a:rPr lang="en-US" sz="1900" kern="1200" dirty="0" err="1"/>
            <a:t>ràng</a:t>
          </a:r>
          <a:r>
            <a:rPr lang="en-US" sz="1900" kern="1200" dirty="0"/>
            <a:t> </a:t>
          </a:r>
          <a:r>
            <a:rPr lang="en-US" sz="1900" kern="1200" dirty="0" err="1"/>
            <a:t>và</a:t>
          </a:r>
          <a:r>
            <a:rPr lang="en-US" sz="1900" kern="1200" dirty="0"/>
            <a:t> </a:t>
          </a:r>
          <a:r>
            <a:rPr lang="en-US" sz="1900" kern="1200" dirty="0" err="1"/>
            <a:t>chính</a:t>
          </a:r>
          <a:r>
            <a:rPr lang="en-US" sz="1900" kern="1200" dirty="0"/>
            <a:t> </a:t>
          </a:r>
          <a:r>
            <a:rPr lang="en-US" sz="1900" kern="1200" dirty="0" err="1"/>
            <a:t>thức</a:t>
          </a:r>
          <a:r>
            <a:rPr lang="en-US" sz="1900" kern="1200" dirty="0"/>
            <a:t>.</a:t>
          </a:r>
        </a:p>
      </dsp:txBody>
      <dsp:txXfrm>
        <a:off x="52089" y="145783"/>
        <a:ext cx="5890921" cy="962862"/>
      </dsp:txXfrm>
    </dsp:sp>
    <dsp:sp modelId="{9AAEB122-13C4-4A28-939A-5574EA46B902}">
      <dsp:nvSpPr>
        <dsp:cNvPr id="0" name=""/>
        <dsp:cNvSpPr/>
      </dsp:nvSpPr>
      <dsp:spPr>
        <a:xfrm>
          <a:off x="0" y="1215454"/>
          <a:ext cx="5995099"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Các ví dụ tốt về tuyên bố chính sách là:</a:t>
          </a:r>
        </a:p>
      </dsp:txBody>
      <dsp:txXfrm>
        <a:off x="52089" y="1267543"/>
        <a:ext cx="5890921" cy="962862"/>
      </dsp:txXfrm>
    </dsp:sp>
    <dsp:sp modelId="{4184371C-C0DD-42A8-98D8-B756C1126A13}">
      <dsp:nvSpPr>
        <dsp:cNvPr id="0" name=""/>
        <dsp:cNvSpPr/>
      </dsp:nvSpPr>
      <dsp:spPr>
        <a:xfrm>
          <a:off x="0" y="2282494"/>
          <a:ext cx="5995099" cy="30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44" tIns="24130" rIns="135128" bIns="24130" numCol="1" spcCol="1270" anchor="t" anchorCtr="0">
          <a:noAutofit/>
        </a:bodyPr>
        <a:lstStyle/>
        <a:p>
          <a:pPr marL="114300" lvl="1" indent="-114300" algn="l" defTabSz="666750">
            <a:lnSpc>
              <a:spcPct val="90000"/>
            </a:lnSpc>
            <a:spcBef>
              <a:spcPct val="0"/>
            </a:spcBef>
            <a:spcAft>
              <a:spcPct val="20000"/>
            </a:spcAft>
            <a:buFontTx/>
            <a:buChar char="-"/>
          </a:pPr>
          <a:r>
            <a:rPr lang="en-US" sz="1500" kern="1200" dirty="0" err="1"/>
            <a:t>Tất</a:t>
          </a:r>
          <a:r>
            <a:rPr lang="en-US" sz="1500" kern="1200" dirty="0"/>
            <a:t> </a:t>
          </a:r>
          <a:r>
            <a:rPr lang="en-US" sz="1500" kern="1200" dirty="0" err="1"/>
            <a:t>cả</a:t>
          </a:r>
          <a:r>
            <a:rPr lang="en-US" sz="1500" kern="1200" dirty="0"/>
            <a:t> </a:t>
          </a:r>
          <a:r>
            <a:rPr lang="en-US" sz="1500" kern="1200" dirty="0" err="1"/>
            <a:t>các</a:t>
          </a:r>
          <a:r>
            <a:rPr lang="en-US" sz="1500" kern="1200" dirty="0"/>
            <a:t> </a:t>
          </a:r>
          <a:r>
            <a:rPr lang="en-US" sz="1500" kern="1200" dirty="0" err="1"/>
            <a:t>máy</a:t>
          </a:r>
          <a:r>
            <a:rPr lang="en-US" sz="1500" kern="1200" dirty="0"/>
            <a:t> </a:t>
          </a:r>
          <a:r>
            <a:rPr lang="en-US" sz="1500" kern="1200" dirty="0" err="1"/>
            <a:t>tính</a:t>
          </a:r>
          <a:r>
            <a:rPr lang="en-US" sz="1500" kern="1200" dirty="0"/>
            <a:t> </a:t>
          </a:r>
          <a:r>
            <a:rPr lang="en-US" sz="1500" kern="1200" dirty="0" err="1"/>
            <a:t>phải</a:t>
          </a:r>
          <a:r>
            <a:rPr lang="en-US" sz="1500" kern="1200" dirty="0"/>
            <a:t> </a:t>
          </a:r>
          <a:r>
            <a:rPr lang="en-US" sz="1500" kern="1200" dirty="0" err="1"/>
            <a:t>được</a:t>
          </a:r>
          <a:r>
            <a:rPr lang="en-US" sz="1500" kern="1200" dirty="0"/>
            <a:t> </a:t>
          </a:r>
          <a:r>
            <a:rPr lang="en-US" sz="1500" kern="1200" dirty="0" err="1"/>
            <a:t>kích</a:t>
          </a:r>
          <a:r>
            <a:rPr lang="en-US" sz="1500" kern="1200" dirty="0"/>
            <a:t> </a:t>
          </a:r>
          <a:r>
            <a:rPr lang="en-US" sz="1500" kern="1200" dirty="0" err="1"/>
            <a:t>hoạt</a:t>
          </a:r>
          <a:r>
            <a:rPr lang="en-US" sz="1500" kern="1200" dirty="0"/>
            <a:t> </a:t>
          </a:r>
          <a:r>
            <a:rPr lang="en-US" sz="1500" kern="1200" dirty="0" err="1"/>
            <a:t>tính</a:t>
          </a:r>
          <a:r>
            <a:rPr lang="en-US" sz="1500" kern="1200" dirty="0"/>
            <a:t> </a:t>
          </a:r>
          <a:r>
            <a:rPr lang="en-US" sz="1500" kern="1200" dirty="0" err="1"/>
            <a:t>năng</a:t>
          </a:r>
          <a:r>
            <a:rPr lang="en-US" sz="1500" kern="1200" dirty="0"/>
            <a:t> </a:t>
          </a:r>
          <a:r>
            <a:rPr lang="en-US" sz="1500" kern="1200" dirty="0" err="1"/>
            <a:t>chống</a:t>
          </a:r>
          <a:r>
            <a:rPr lang="en-US" sz="1500" kern="1200" dirty="0"/>
            <a:t> vi-</a:t>
          </a:r>
          <a:r>
            <a:rPr lang="en-US" sz="1500" kern="1200" dirty="0" err="1"/>
            <a:t>rút</a:t>
          </a:r>
          <a:r>
            <a:rPr lang="en-US" sz="1500" kern="1200" dirty="0"/>
            <a:t> </a:t>
          </a:r>
          <a:r>
            <a:rPr lang="en-US" sz="1500" kern="1200" dirty="0" err="1"/>
            <a:t>để</a:t>
          </a:r>
          <a:r>
            <a:rPr lang="en-US" sz="1500" kern="1200" dirty="0"/>
            <a:t> </a:t>
          </a:r>
          <a:r>
            <a:rPr lang="en-US" sz="1500" kern="1200" dirty="0" err="1"/>
            <a:t>cung</a:t>
          </a:r>
          <a:r>
            <a:rPr lang="en-US" sz="1500" kern="1200" dirty="0"/>
            <a:t> </a:t>
          </a:r>
          <a:r>
            <a:rPr lang="en-US" sz="1500" kern="1200" dirty="0" err="1"/>
            <a:t>cấp</a:t>
          </a:r>
          <a:r>
            <a:rPr lang="en-US" sz="1500" kern="1200" dirty="0"/>
            <a:t> </a:t>
          </a:r>
          <a:r>
            <a:rPr lang="en-US" sz="1500" kern="1200" dirty="0" err="1"/>
            <a:t>khả</a:t>
          </a:r>
          <a:r>
            <a:rPr lang="en-US" sz="1500" kern="1200" dirty="0"/>
            <a:t> </a:t>
          </a:r>
          <a:r>
            <a:rPr lang="en-US" sz="1500" kern="1200" dirty="0" err="1"/>
            <a:t>năng</a:t>
          </a:r>
          <a:r>
            <a:rPr lang="en-US" sz="1500" kern="1200" dirty="0"/>
            <a:t> </a:t>
          </a:r>
          <a:r>
            <a:rPr lang="en-US" sz="1500" kern="1200" dirty="0" err="1"/>
            <a:t>bảo</a:t>
          </a:r>
          <a:r>
            <a:rPr lang="en-US" sz="1500" kern="1200" dirty="0"/>
            <a:t> </a:t>
          </a:r>
          <a:r>
            <a:rPr lang="en-US" sz="1500" kern="1200" dirty="0" err="1"/>
            <a:t>vệ</a:t>
          </a:r>
          <a:r>
            <a:rPr lang="en-US" sz="1500" kern="1200" dirty="0"/>
            <a:t> </a:t>
          </a:r>
          <a:r>
            <a:rPr lang="en-US" sz="1500" kern="1200" dirty="0" err="1"/>
            <a:t>liên</a:t>
          </a:r>
          <a:r>
            <a:rPr lang="en-US" sz="1500" kern="1200" dirty="0"/>
            <a:t> </a:t>
          </a:r>
          <a:r>
            <a:rPr lang="en-US" sz="1500" kern="1200" dirty="0" err="1"/>
            <a:t>tục</a:t>
          </a:r>
          <a:r>
            <a:rPr lang="en-US" sz="1500" kern="1200" dirty="0"/>
            <a:t>, </a:t>
          </a:r>
          <a:r>
            <a:rPr lang="en-US" sz="1500" kern="1200" dirty="0" err="1"/>
            <a:t>theo</a:t>
          </a:r>
          <a:r>
            <a:rPr lang="en-US" sz="1500" kern="1200" dirty="0"/>
            <a:t> </a:t>
          </a:r>
          <a:r>
            <a:rPr lang="en-US" sz="1500" kern="1200" dirty="0" err="1"/>
            <a:t>thời</a:t>
          </a:r>
          <a:r>
            <a:rPr lang="en-US" sz="1500" kern="1200" dirty="0"/>
            <a:t> </a:t>
          </a:r>
          <a:r>
            <a:rPr lang="en-US" sz="1500" kern="1200" dirty="0" err="1"/>
            <a:t>gian</a:t>
          </a:r>
          <a:r>
            <a:rPr lang="en-US" sz="1500" kern="1200" dirty="0"/>
            <a:t> </a:t>
          </a:r>
          <a:r>
            <a:rPr lang="en-US" sz="1500" kern="1200" dirty="0" err="1"/>
            <a:t>thực</a:t>
          </a:r>
          <a:r>
            <a:rPr lang="en-US" sz="1500" kern="1200" dirty="0"/>
            <a:t>.</a:t>
          </a:r>
        </a:p>
        <a:p>
          <a:pPr marL="114300" lvl="1" indent="-114300" algn="l" defTabSz="666750">
            <a:lnSpc>
              <a:spcPct val="90000"/>
            </a:lnSpc>
            <a:spcBef>
              <a:spcPct val="0"/>
            </a:spcBef>
            <a:spcAft>
              <a:spcPct val="20000"/>
            </a:spcAft>
            <a:buFontTx/>
            <a:buChar char="-"/>
          </a:pPr>
          <a:r>
            <a:rPr lang="en-US" sz="1500" kern="1200"/>
            <a:t>Tất cả các máy chủ phải được cấu hình với các dịch vụ tối thiểu để thực hiện các chức năng được chỉ định của chúng.</a:t>
          </a:r>
        </a:p>
        <a:p>
          <a:pPr marL="114300" lvl="1" indent="-114300" algn="l" defTabSz="666750">
            <a:lnSpc>
              <a:spcPct val="90000"/>
            </a:lnSpc>
            <a:spcBef>
              <a:spcPct val="0"/>
            </a:spcBef>
            <a:spcAft>
              <a:spcPct val="20000"/>
            </a:spcAft>
            <a:buFontTx/>
            <a:buChar char="-"/>
          </a:pPr>
          <a:r>
            <a:rPr lang="en-US" sz="1500" kern="1200"/>
            <a:t>Tất cả quyền truy cập vào dữ liệu sẽ dựa trên nhu cầu kinh doanh hợp lệ và tuân theo quy trình phê duyệt chính thức.</a:t>
          </a:r>
        </a:p>
        <a:p>
          <a:pPr marL="114300" lvl="1" indent="-114300" algn="l" defTabSz="666750">
            <a:lnSpc>
              <a:spcPct val="90000"/>
            </a:lnSpc>
            <a:spcBef>
              <a:spcPct val="0"/>
            </a:spcBef>
            <a:spcAft>
              <a:spcPct val="20000"/>
            </a:spcAft>
            <a:buFontTx/>
            <a:buChar char="-"/>
          </a:pPr>
          <a:r>
            <a:rPr lang="en-US" sz="1500" kern="1200" dirty="0" err="1"/>
            <a:t>Tất</a:t>
          </a:r>
          <a:r>
            <a:rPr lang="en-US" sz="1500" kern="1200" dirty="0"/>
            <a:t> </a:t>
          </a:r>
          <a:r>
            <a:rPr lang="en-US" sz="1500" kern="1200" dirty="0" err="1"/>
            <a:t>cả</a:t>
          </a:r>
          <a:r>
            <a:rPr lang="en-US" sz="1500" kern="1200" dirty="0"/>
            <a:t> </a:t>
          </a:r>
          <a:r>
            <a:rPr lang="en-US" sz="1500" kern="1200" dirty="0" err="1"/>
            <a:t>phần</a:t>
          </a:r>
          <a:r>
            <a:rPr lang="en-US" sz="1500" kern="1200" dirty="0"/>
            <a:t> </a:t>
          </a:r>
          <a:r>
            <a:rPr lang="en-US" sz="1500" kern="1200" dirty="0" err="1"/>
            <a:t>mềm</a:t>
          </a:r>
          <a:r>
            <a:rPr lang="en-US" sz="1500" kern="1200" dirty="0"/>
            <a:t> </a:t>
          </a:r>
          <a:r>
            <a:rPr lang="en-US" sz="1500" kern="1200" dirty="0" err="1"/>
            <a:t>máy</a:t>
          </a:r>
          <a:r>
            <a:rPr lang="en-US" sz="1500" kern="1200" dirty="0"/>
            <a:t> </a:t>
          </a:r>
          <a:r>
            <a:rPr lang="en-US" sz="1500" kern="1200" dirty="0" err="1"/>
            <a:t>tính</a:t>
          </a:r>
          <a:r>
            <a:rPr lang="en-US" sz="1500" kern="1200" dirty="0"/>
            <a:t> </a:t>
          </a:r>
          <a:r>
            <a:rPr lang="en-US" sz="1500" kern="1200" dirty="0" err="1"/>
            <a:t>phải</a:t>
          </a:r>
          <a:r>
            <a:rPr lang="en-US" sz="1500" kern="1200" dirty="0"/>
            <a:t> </a:t>
          </a:r>
          <a:r>
            <a:rPr lang="en-US" sz="1500" kern="1200" dirty="0" err="1"/>
            <a:t>luôn</a:t>
          </a:r>
          <a:r>
            <a:rPr lang="en-US" sz="1500" kern="1200" dirty="0"/>
            <a:t> </a:t>
          </a:r>
          <a:r>
            <a:rPr lang="en-US" sz="1500" kern="1200" dirty="0" err="1"/>
            <a:t>được</a:t>
          </a:r>
          <a:r>
            <a:rPr lang="en-US" sz="1500" kern="1200" dirty="0"/>
            <a:t> </a:t>
          </a:r>
          <a:r>
            <a:rPr lang="en-US" sz="1500" kern="1200" dirty="0" err="1"/>
            <a:t>bộ</a:t>
          </a:r>
          <a:r>
            <a:rPr lang="en-US" sz="1500" kern="1200" dirty="0"/>
            <a:t> </a:t>
          </a:r>
          <a:r>
            <a:rPr lang="en-US" sz="1500" kern="1200" dirty="0" err="1"/>
            <a:t>phận</a:t>
          </a:r>
          <a:r>
            <a:rPr lang="en-US" sz="1500" kern="1200" dirty="0"/>
            <a:t> CNTT </a:t>
          </a:r>
          <a:r>
            <a:rPr lang="en-US" sz="1500" kern="1200" dirty="0" err="1"/>
            <a:t>mua</a:t>
          </a:r>
          <a:r>
            <a:rPr lang="en-US" sz="1500" kern="1200" dirty="0"/>
            <a:t> </a:t>
          </a:r>
          <a:r>
            <a:rPr lang="en-US" sz="1500" kern="1200" dirty="0" err="1"/>
            <a:t>theo</a:t>
          </a:r>
          <a:r>
            <a:rPr lang="en-US" sz="1500" kern="1200" dirty="0"/>
            <a:t> </a:t>
          </a:r>
          <a:r>
            <a:rPr lang="en-US" sz="1500" kern="1200" dirty="0" err="1"/>
            <a:t>chính</a:t>
          </a:r>
          <a:r>
            <a:rPr lang="en-US" sz="1500" kern="1200" dirty="0"/>
            <a:t> </a:t>
          </a:r>
          <a:r>
            <a:rPr lang="en-US" sz="1500" kern="1200" dirty="0" err="1"/>
            <a:t>sách</a:t>
          </a:r>
          <a:r>
            <a:rPr lang="en-US" sz="1500" kern="1200" dirty="0"/>
            <a:t> </a:t>
          </a:r>
          <a:r>
            <a:rPr lang="en-US" sz="1500" kern="1200" dirty="0" err="1"/>
            <a:t>mua</a:t>
          </a:r>
          <a:r>
            <a:rPr lang="en-US" sz="1500" kern="1200" dirty="0"/>
            <a:t> </a:t>
          </a:r>
          <a:r>
            <a:rPr lang="en-US" sz="1500" kern="1200" dirty="0" err="1"/>
            <a:t>sắm</a:t>
          </a:r>
          <a:r>
            <a:rPr lang="en-US" sz="1500" kern="1200" dirty="0"/>
            <a:t> </a:t>
          </a:r>
          <a:r>
            <a:rPr lang="en-US" sz="1500" kern="1200" dirty="0" err="1"/>
            <a:t>của</a:t>
          </a:r>
          <a:r>
            <a:rPr lang="en-US" sz="1500" kern="1200" dirty="0"/>
            <a:t> </a:t>
          </a:r>
          <a:r>
            <a:rPr lang="en-US" sz="1500" kern="1200" dirty="0" err="1"/>
            <a:t>tổ</a:t>
          </a:r>
          <a:r>
            <a:rPr lang="en-US" sz="1500" kern="1200" dirty="0"/>
            <a:t> </a:t>
          </a:r>
          <a:r>
            <a:rPr lang="en-US" sz="1500" kern="1200" dirty="0" err="1"/>
            <a:t>chức</a:t>
          </a:r>
          <a:r>
            <a:rPr lang="en-US" sz="1500" kern="1200" dirty="0"/>
            <a:t>.</a:t>
          </a:r>
        </a:p>
        <a:p>
          <a:pPr marL="114300" lvl="1" indent="-114300" algn="l" defTabSz="666750">
            <a:lnSpc>
              <a:spcPct val="90000"/>
            </a:lnSpc>
            <a:spcBef>
              <a:spcPct val="0"/>
            </a:spcBef>
            <a:spcAft>
              <a:spcPct val="20000"/>
            </a:spcAft>
            <a:buFontTx/>
            <a:buChar char="-"/>
          </a:pPr>
          <a:r>
            <a:rPr lang="en-US" sz="1500" kern="1200"/>
            <a:t>Một bản sao của phương tiện sao lưu và phục hồi phải được giữ cùng với các bản sao lưu bên ngoài.</a:t>
          </a:r>
        </a:p>
        <a:p>
          <a:pPr marL="114300" lvl="1" indent="-114300" algn="l" defTabSz="666750">
            <a:lnSpc>
              <a:spcPct val="90000"/>
            </a:lnSpc>
            <a:spcBef>
              <a:spcPct val="0"/>
            </a:spcBef>
            <a:spcAft>
              <a:spcPct val="20000"/>
            </a:spcAft>
            <a:buFontTx/>
            <a:buChar char="-"/>
          </a:pPr>
          <a:r>
            <a:rPr lang="en-US" sz="1500" kern="1200" dirty="0"/>
            <a:t>Trong </a:t>
          </a:r>
          <a:r>
            <a:rPr lang="en-US" sz="1500" kern="1200" dirty="0" err="1"/>
            <a:t>khi</a:t>
          </a:r>
          <a:r>
            <a:rPr lang="en-US" sz="1500" kern="1200" dirty="0"/>
            <a:t> </a:t>
          </a:r>
          <a:r>
            <a:rPr lang="en-US" sz="1500" kern="1200" dirty="0" err="1"/>
            <a:t>sử</a:t>
          </a:r>
          <a:r>
            <a:rPr lang="en-US" sz="1500" kern="1200" dirty="0"/>
            <a:t> </a:t>
          </a:r>
          <a:r>
            <a:rPr lang="en-US" sz="1500" kern="1200" dirty="0" err="1"/>
            <a:t>dụng</a:t>
          </a:r>
          <a:r>
            <a:rPr lang="en-US" sz="1500" kern="1200" dirty="0"/>
            <a:t> Internet, </a:t>
          </a:r>
          <a:r>
            <a:rPr lang="en-US" sz="1500" kern="1200" dirty="0" err="1"/>
            <a:t>không</a:t>
          </a:r>
          <a:r>
            <a:rPr lang="en-US" sz="1500" kern="1200" dirty="0"/>
            <a:t> ai </a:t>
          </a:r>
          <a:r>
            <a:rPr lang="en-US" sz="1500" kern="1200" dirty="0" err="1"/>
            <a:t>được</a:t>
          </a:r>
          <a:r>
            <a:rPr lang="en-US" sz="1500" kern="1200" dirty="0"/>
            <a:t> </a:t>
          </a:r>
          <a:r>
            <a:rPr lang="en-US" sz="1500" kern="1200" dirty="0" err="1"/>
            <a:t>phép</a:t>
          </a:r>
          <a:r>
            <a:rPr lang="en-US" sz="1500" kern="1200" dirty="0"/>
            <a:t> </a:t>
          </a:r>
          <a:r>
            <a:rPr lang="en-US" sz="1500" kern="1200" dirty="0" err="1"/>
            <a:t>lạm</a:t>
          </a:r>
          <a:r>
            <a:rPr lang="en-US" sz="1500" kern="1200" dirty="0"/>
            <a:t> </a:t>
          </a:r>
          <a:r>
            <a:rPr lang="en-US" sz="1500" kern="1200" dirty="0" err="1"/>
            <a:t>dụng</a:t>
          </a:r>
          <a:r>
            <a:rPr lang="en-US" sz="1500" kern="1200" dirty="0"/>
            <a:t>, </a:t>
          </a:r>
          <a:r>
            <a:rPr lang="en-US" sz="1500" kern="1200" dirty="0" err="1"/>
            <a:t>phỉ</a:t>
          </a:r>
          <a:r>
            <a:rPr lang="en-US" sz="1500" kern="1200" dirty="0"/>
            <a:t> </a:t>
          </a:r>
          <a:r>
            <a:rPr lang="en-US" sz="1500" kern="1200" dirty="0" err="1"/>
            <a:t>báng</a:t>
          </a:r>
          <a:r>
            <a:rPr lang="en-US" sz="1500" kern="1200" dirty="0"/>
            <a:t>, </a:t>
          </a:r>
          <a:r>
            <a:rPr lang="en-US" sz="1500" kern="1200" dirty="0" err="1"/>
            <a:t>theo</a:t>
          </a:r>
          <a:r>
            <a:rPr lang="en-US" sz="1500" kern="1200" dirty="0"/>
            <a:t> </a:t>
          </a:r>
          <a:r>
            <a:rPr lang="en-US" sz="1500" kern="1200" dirty="0" err="1"/>
            <a:t>dõi</a:t>
          </a:r>
          <a:r>
            <a:rPr lang="en-US" sz="1500" kern="1200" dirty="0"/>
            <a:t>, </a:t>
          </a:r>
          <a:r>
            <a:rPr lang="en-US" sz="1500" kern="1200" dirty="0" err="1"/>
            <a:t>quấy</a:t>
          </a:r>
          <a:r>
            <a:rPr lang="en-US" sz="1500" kern="1200" dirty="0"/>
            <a:t> </a:t>
          </a:r>
          <a:r>
            <a:rPr lang="en-US" sz="1500" kern="1200" dirty="0" err="1"/>
            <a:t>rối</a:t>
          </a:r>
          <a:r>
            <a:rPr lang="en-US" sz="1500" kern="1200" dirty="0"/>
            <a:t> </a:t>
          </a:r>
          <a:r>
            <a:rPr lang="en-US" sz="1500" kern="1200" dirty="0" err="1"/>
            <a:t>hoặc</a:t>
          </a:r>
          <a:r>
            <a:rPr lang="en-US" sz="1500" kern="1200" dirty="0"/>
            <a:t> </a:t>
          </a:r>
          <a:r>
            <a:rPr lang="en-US" sz="1500" kern="1200" dirty="0" err="1"/>
            <a:t>đe</a:t>
          </a:r>
          <a:r>
            <a:rPr lang="en-US" sz="1500" kern="1200" dirty="0"/>
            <a:t> </a:t>
          </a:r>
          <a:r>
            <a:rPr lang="en-US" sz="1500" kern="1200" dirty="0" err="1"/>
            <a:t>dọa</a:t>
          </a:r>
          <a:r>
            <a:rPr lang="en-US" sz="1500" kern="1200" dirty="0"/>
            <a:t> </a:t>
          </a:r>
          <a:r>
            <a:rPr lang="en-US" sz="1500" kern="1200" dirty="0" err="1"/>
            <a:t>bất</a:t>
          </a:r>
          <a:r>
            <a:rPr lang="en-US" sz="1500" kern="1200" dirty="0"/>
            <a:t> </a:t>
          </a:r>
          <a:r>
            <a:rPr lang="en-US" sz="1500" kern="1200" dirty="0" err="1"/>
            <a:t>kỳ</a:t>
          </a:r>
          <a:r>
            <a:rPr lang="en-US" sz="1500" kern="1200" dirty="0"/>
            <a:t> </a:t>
          </a:r>
          <a:r>
            <a:rPr lang="en-US" sz="1500" kern="1200" dirty="0" err="1"/>
            <a:t>người</a:t>
          </a:r>
          <a:r>
            <a:rPr lang="en-US" sz="1500" kern="1200" dirty="0"/>
            <a:t> </a:t>
          </a:r>
          <a:r>
            <a:rPr lang="en-US" sz="1500" kern="1200" dirty="0" err="1"/>
            <a:t>nào</a:t>
          </a:r>
          <a:r>
            <a:rPr lang="en-US" sz="1500" kern="1200" dirty="0"/>
            <a:t> </a:t>
          </a:r>
          <a:r>
            <a:rPr lang="en-US" sz="1500" kern="1200" dirty="0" err="1"/>
            <a:t>khác</a:t>
          </a:r>
          <a:r>
            <a:rPr lang="en-US" sz="1500" kern="1200" dirty="0"/>
            <a:t> </a:t>
          </a:r>
          <a:r>
            <a:rPr lang="en-US" sz="1500" kern="1200" dirty="0" err="1"/>
            <a:t>hoặc</a:t>
          </a:r>
          <a:r>
            <a:rPr lang="en-US" sz="1500" kern="1200" dirty="0"/>
            <a:t> vi </a:t>
          </a:r>
          <a:r>
            <a:rPr lang="en-US" sz="1500" kern="1200" dirty="0" err="1"/>
            <a:t>phạm</a:t>
          </a:r>
          <a:r>
            <a:rPr lang="en-US" sz="1500" kern="1200" dirty="0"/>
            <a:t> </a:t>
          </a:r>
          <a:r>
            <a:rPr lang="en-US" sz="1500" kern="1200" dirty="0" err="1"/>
            <a:t>các</a:t>
          </a:r>
          <a:r>
            <a:rPr lang="en-US" sz="1500" kern="1200" dirty="0"/>
            <a:t> </a:t>
          </a:r>
          <a:r>
            <a:rPr lang="en-US" sz="1500" kern="1200" dirty="0" err="1"/>
            <a:t>quyền</a:t>
          </a:r>
          <a:r>
            <a:rPr lang="en-US" sz="1500" kern="1200" dirty="0"/>
            <a:t> </a:t>
          </a:r>
          <a:r>
            <a:rPr lang="en-US" sz="1500" kern="1200" dirty="0" err="1"/>
            <a:t>hợp</a:t>
          </a:r>
          <a:r>
            <a:rPr lang="en-US" sz="1500" kern="1200" dirty="0"/>
            <a:t> </a:t>
          </a:r>
          <a:r>
            <a:rPr lang="en-US" sz="1500" kern="1200" dirty="0" err="1"/>
            <a:t>pháp</a:t>
          </a:r>
          <a:r>
            <a:rPr lang="en-US" sz="1500" kern="1200" dirty="0"/>
            <a:t> </a:t>
          </a:r>
          <a:r>
            <a:rPr lang="en-US" sz="1500" kern="1200" dirty="0" err="1"/>
            <a:t>của</a:t>
          </a:r>
          <a:r>
            <a:rPr lang="en-US" sz="1500" kern="1200" dirty="0"/>
            <a:t> </a:t>
          </a:r>
          <a:r>
            <a:rPr lang="en-US" sz="1500" kern="1200" dirty="0" err="1"/>
            <a:t>địa</a:t>
          </a:r>
          <a:r>
            <a:rPr lang="en-US" sz="1500" kern="1200" dirty="0"/>
            <a:t> </a:t>
          </a:r>
          <a:r>
            <a:rPr lang="en-US" sz="1500" kern="1200" dirty="0" err="1"/>
            <a:t>phương</a:t>
          </a:r>
          <a:r>
            <a:rPr lang="en-US" sz="1500" kern="1200" dirty="0"/>
            <a:t> </a:t>
          </a:r>
          <a:r>
            <a:rPr lang="en-US" sz="1500" kern="1200" dirty="0" err="1"/>
            <a:t>hoặc</a:t>
          </a:r>
          <a:r>
            <a:rPr lang="en-US" sz="1500" kern="1200" dirty="0"/>
            <a:t> </a:t>
          </a:r>
          <a:r>
            <a:rPr lang="en-US" sz="1500" kern="1200" dirty="0" err="1"/>
            <a:t>quốc</a:t>
          </a:r>
          <a:r>
            <a:rPr lang="en-US" sz="1500" kern="1200" dirty="0"/>
            <a:t> </a:t>
          </a:r>
          <a:r>
            <a:rPr lang="en-US" sz="1500" kern="1200" dirty="0" err="1"/>
            <a:t>tế</a:t>
          </a:r>
          <a:r>
            <a:rPr lang="en-US" sz="1500" kern="1200" dirty="0"/>
            <a:t>.</a:t>
          </a:r>
        </a:p>
      </dsp:txBody>
      <dsp:txXfrm>
        <a:off x="0" y="2282494"/>
        <a:ext cx="5995099" cy="3067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CC4BE-29BF-46F3-8225-9EA4836E540A}">
      <dsp:nvSpPr>
        <dsp:cNvPr id="0" name=""/>
        <dsp:cNvSpPr/>
      </dsp:nvSpPr>
      <dsp:spPr>
        <a:xfrm>
          <a:off x="0" y="425"/>
          <a:ext cx="6770954" cy="9958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8D0E5-4A8D-4934-B1A1-AB99A89276DF}">
      <dsp:nvSpPr>
        <dsp:cNvPr id="0" name=""/>
        <dsp:cNvSpPr/>
      </dsp:nvSpPr>
      <dsp:spPr>
        <a:xfrm>
          <a:off x="301256" y="224500"/>
          <a:ext cx="547739" cy="547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58BC2-A401-4B40-B1EE-94B5EF6B636C}">
      <dsp:nvSpPr>
        <dsp:cNvPr id="0" name=""/>
        <dsp:cNvSpPr/>
      </dsp:nvSpPr>
      <dsp:spPr>
        <a:xfrm>
          <a:off x="1150252" y="425"/>
          <a:ext cx="3046929" cy="995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8" tIns="105398" rIns="105398" bIns="105398" numCol="1" spcCol="1270" anchor="ctr" anchorCtr="0">
          <a:noAutofit/>
        </a:bodyPr>
        <a:lstStyle/>
        <a:p>
          <a:pPr marL="0" lvl="0" indent="0" algn="l" defTabSz="1111250">
            <a:lnSpc>
              <a:spcPct val="100000"/>
            </a:lnSpc>
            <a:spcBef>
              <a:spcPct val="0"/>
            </a:spcBef>
            <a:spcAft>
              <a:spcPct val="35000"/>
            </a:spcAft>
            <a:buNone/>
          </a:pPr>
          <a:r>
            <a:rPr lang="en-US" sz="2500" kern="1200" dirty="0" err="1"/>
            <a:t>Nhiều</a:t>
          </a:r>
          <a:r>
            <a:rPr lang="en-US" sz="2500" kern="1200" dirty="0"/>
            <a:t> </a:t>
          </a:r>
          <a:r>
            <a:rPr lang="en-US" sz="2500" kern="1200" dirty="0" err="1"/>
            <a:t>điểm</a:t>
          </a:r>
          <a:r>
            <a:rPr lang="en-US" sz="2500" kern="1200" dirty="0"/>
            <a:t> </a:t>
          </a:r>
          <a:r>
            <a:rPr lang="en-US" sz="2500" kern="1200" dirty="0" err="1"/>
            <a:t>truy</a:t>
          </a:r>
          <a:r>
            <a:rPr lang="en-US" sz="2500" kern="1200" dirty="0"/>
            <a:t> </a:t>
          </a:r>
          <a:r>
            <a:rPr lang="en-US" sz="2500" kern="1200" dirty="0" err="1"/>
            <a:t>cập</a:t>
          </a:r>
          <a:r>
            <a:rPr lang="en-US" sz="2500" kern="1200" dirty="0"/>
            <a:t>:</a:t>
          </a:r>
        </a:p>
      </dsp:txBody>
      <dsp:txXfrm>
        <a:off x="1150252" y="425"/>
        <a:ext cx="3046929" cy="995889"/>
      </dsp:txXfrm>
    </dsp:sp>
    <dsp:sp modelId="{A0FE9ADE-DD5C-4BEA-8A92-88EBF60E1886}">
      <dsp:nvSpPr>
        <dsp:cNvPr id="0" name=""/>
        <dsp:cNvSpPr/>
      </dsp:nvSpPr>
      <dsp:spPr>
        <a:xfrm>
          <a:off x="4197181" y="425"/>
          <a:ext cx="2573772" cy="995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8" tIns="105398" rIns="105398" bIns="105398" numCol="1" spcCol="1270" anchor="ctr" anchorCtr="0">
          <a:noAutofit/>
        </a:bodyPr>
        <a:lstStyle/>
        <a:p>
          <a:pPr marL="0" lvl="0" indent="0" algn="l" defTabSz="622300">
            <a:lnSpc>
              <a:spcPct val="100000"/>
            </a:lnSpc>
            <a:spcBef>
              <a:spcPct val="0"/>
            </a:spcBef>
            <a:spcAft>
              <a:spcPct val="35000"/>
            </a:spcAft>
            <a:buNone/>
          </a:pPr>
          <a:r>
            <a:rPr lang="en-US" sz="1400" kern="1200"/>
            <a:t>Có dây/không dây</a:t>
          </a:r>
        </a:p>
        <a:p>
          <a:pPr marL="0" lvl="0" indent="0" algn="l" defTabSz="622300">
            <a:lnSpc>
              <a:spcPct val="100000"/>
            </a:lnSpc>
            <a:spcBef>
              <a:spcPct val="0"/>
            </a:spcBef>
            <a:spcAft>
              <a:spcPct val="35000"/>
            </a:spcAft>
            <a:buNone/>
          </a:pPr>
          <a:r>
            <a:rPr lang="en-US" sz="1400" kern="1200"/>
            <a:t>Tương tự/từ xa</a:t>
          </a:r>
        </a:p>
      </dsp:txBody>
      <dsp:txXfrm>
        <a:off x="4197181" y="425"/>
        <a:ext cx="2573772" cy="995889"/>
      </dsp:txXfrm>
    </dsp:sp>
    <dsp:sp modelId="{C52F0412-8B36-47E6-8800-6F69B2D0678B}">
      <dsp:nvSpPr>
        <dsp:cNvPr id="0" name=""/>
        <dsp:cNvSpPr/>
      </dsp:nvSpPr>
      <dsp:spPr>
        <a:xfrm>
          <a:off x="0" y="1245287"/>
          <a:ext cx="6770954" cy="9958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BDA3E-16F2-40DA-8687-B609AEFA48D9}">
      <dsp:nvSpPr>
        <dsp:cNvPr id="0" name=""/>
        <dsp:cNvSpPr/>
      </dsp:nvSpPr>
      <dsp:spPr>
        <a:xfrm>
          <a:off x="301256" y="1469362"/>
          <a:ext cx="547739" cy="547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DE44C-A6FB-4AC5-857B-C33274A744C2}">
      <dsp:nvSpPr>
        <dsp:cNvPr id="0" name=""/>
        <dsp:cNvSpPr/>
      </dsp:nvSpPr>
      <dsp:spPr>
        <a:xfrm>
          <a:off x="1150252" y="1245287"/>
          <a:ext cx="3046929" cy="995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8" tIns="105398" rIns="105398" bIns="105398" numCol="1" spcCol="1270" anchor="ctr" anchorCtr="0">
          <a:noAutofit/>
        </a:bodyPr>
        <a:lstStyle/>
        <a:p>
          <a:pPr marL="0" lvl="0" indent="0" algn="l" defTabSz="1111250">
            <a:lnSpc>
              <a:spcPct val="100000"/>
            </a:lnSpc>
            <a:spcBef>
              <a:spcPct val="0"/>
            </a:spcBef>
            <a:spcAft>
              <a:spcPct val="35000"/>
            </a:spcAft>
            <a:buNone/>
          </a:pPr>
          <a:r>
            <a:rPr lang="en-US" sz="2500" kern="1200" dirty="0" err="1"/>
            <a:t>Thiết</a:t>
          </a:r>
          <a:r>
            <a:rPr lang="en-US" sz="2500" kern="1200" dirty="0"/>
            <a:t> </a:t>
          </a:r>
          <a:r>
            <a:rPr lang="en-US" sz="2500" kern="1200" dirty="0" err="1"/>
            <a:t>kế</a:t>
          </a:r>
          <a:r>
            <a:rPr lang="en-US" sz="2500" kern="1200" dirty="0"/>
            <a:t> </a:t>
          </a:r>
          <a:r>
            <a:rPr lang="en-US" sz="2500" kern="1200" dirty="0" err="1"/>
            <a:t>mạng</a:t>
          </a:r>
          <a:r>
            <a:rPr lang="en-US" sz="2500" kern="1200" dirty="0"/>
            <a:t> </a:t>
          </a:r>
          <a:r>
            <a:rPr lang="en-US" sz="2500" kern="1200" dirty="0" err="1"/>
            <a:t>không</a:t>
          </a:r>
          <a:r>
            <a:rPr lang="en-US" sz="2500" kern="1200" dirty="0"/>
            <a:t> an </a:t>
          </a:r>
          <a:r>
            <a:rPr lang="en-US" sz="2500" kern="1200" dirty="0" err="1"/>
            <a:t>toàn</a:t>
          </a:r>
          <a:r>
            <a:rPr lang="en-US" sz="2500" kern="1200" dirty="0"/>
            <a:t>:</a:t>
          </a:r>
        </a:p>
      </dsp:txBody>
      <dsp:txXfrm>
        <a:off x="1150252" y="1245287"/>
        <a:ext cx="3046929" cy="995889"/>
      </dsp:txXfrm>
    </dsp:sp>
    <dsp:sp modelId="{EB62FF6F-0CA7-4186-88F5-E88A66912B24}">
      <dsp:nvSpPr>
        <dsp:cNvPr id="0" name=""/>
        <dsp:cNvSpPr/>
      </dsp:nvSpPr>
      <dsp:spPr>
        <a:xfrm>
          <a:off x="4197181" y="1245287"/>
          <a:ext cx="2573772" cy="995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8" tIns="105398" rIns="105398" bIns="105398" numCol="1" spcCol="1270" anchor="ctr" anchorCtr="0">
          <a:noAutofit/>
        </a:bodyPr>
        <a:lstStyle/>
        <a:p>
          <a:pPr marL="0" lvl="0" indent="0" algn="l" defTabSz="622300">
            <a:lnSpc>
              <a:spcPct val="100000"/>
            </a:lnSpc>
            <a:spcBef>
              <a:spcPct val="0"/>
            </a:spcBef>
            <a:spcAft>
              <a:spcPct val="35000"/>
            </a:spcAft>
            <a:buNone/>
          </a:pPr>
          <a:r>
            <a:rPr lang="en-US" sz="1400" kern="1200" dirty="0"/>
            <a:t>DMZ </a:t>
          </a:r>
          <a:r>
            <a:rPr lang="en-US" sz="1400" kern="1200" dirty="0" err="1"/>
            <a:t>không</a:t>
          </a:r>
          <a:r>
            <a:rPr lang="en-US" sz="1400" kern="1200" dirty="0"/>
            <a:t> </a:t>
          </a:r>
          <a:r>
            <a:rPr lang="en-US" sz="1400" kern="1200" dirty="0" err="1"/>
            <a:t>hiệu</a:t>
          </a:r>
          <a:r>
            <a:rPr lang="en-US" sz="1400" kern="1200" dirty="0"/>
            <a:t> </a:t>
          </a:r>
          <a:r>
            <a:rPr lang="en-US" sz="1400" kern="1200" dirty="0" err="1"/>
            <a:t>quả</a:t>
          </a:r>
          <a:r>
            <a:rPr lang="en-US" sz="1400" kern="1200" dirty="0"/>
            <a:t> </a:t>
          </a:r>
          <a:r>
            <a:rPr lang="en-US" sz="1400" kern="1200" dirty="0" err="1"/>
            <a:t>hoặc</a:t>
          </a:r>
          <a:r>
            <a:rPr lang="en-US" sz="1400" kern="1200" dirty="0"/>
            <a:t> </a:t>
          </a:r>
          <a:r>
            <a:rPr lang="en-US" sz="1400" kern="1200" dirty="0" err="1"/>
            <a:t>không</a:t>
          </a:r>
          <a:r>
            <a:rPr lang="en-US" sz="1400" kern="1200" dirty="0"/>
            <a:t> </a:t>
          </a:r>
          <a:r>
            <a:rPr lang="en-US" sz="1400" kern="1200" dirty="0" err="1"/>
            <a:t>tồn</a:t>
          </a:r>
          <a:r>
            <a:rPr lang="en-US" sz="1400" kern="1200" dirty="0"/>
            <a:t> </a:t>
          </a:r>
          <a:r>
            <a:rPr lang="en-US" sz="1400" kern="1200" dirty="0" err="1"/>
            <a:t>tại</a:t>
          </a:r>
          <a:endParaRPr lang="en-US" sz="1400" kern="1200" dirty="0"/>
        </a:p>
        <a:p>
          <a:pPr marL="0" lvl="0" indent="0" algn="l" defTabSz="622300">
            <a:lnSpc>
              <a:spcPct val="100000"/>
            </a:lnSpc>
            <a:spcBef>
              <a:spcPct val="0"/>
            </a:spcBef>
            <a:spcAft>
              <a:spcPct val="35000"/>
            </a:spcAft>
            <a:buNone/>
          </a:pPr>
          <a:r>
            <a:rPr lang="en-US" sz="1400" kern="1200" dirty="0" err="1"/>
            <a:t>Thiết</a:t>
          </a:r>
          <a:r>
            <a:rPr lang="en-US" sz="1400" kern="1200" dirty="0"/>
            <a:t> </a:t>
          </a:r>
          <a:r>
            <a:rPr lang="en-US" sz="1400" kern="1200" dirty="0" err="1"/>
            <a:t>kế</a:t>
          </a:r>
          <a:r>
            <a:rPr lang="en-US" sz="1400" kern="1200" dirty="0"/>
            <a:t> </a:t>
          </a:r>
          <a:r>
            <a:rPr lang="en-US" sz="1400" kern="1200" dirty="0" err="1"/>
            <a:t>bảo</a:t>
          </a:r>
          <a:r>
            <a:rPr lang="en-US" sz="1400" kern="1200" dirty="0"/>
            <a:t> </a:t>
          </a:r>
          <a:r>
            <a:rPr lang="en-US" sz="1400" kern="1200" dirty="0" err="1"/>
            <a:t>mật</a:t>
          </a:r>
          <a:r>
            <a:rPr lang="en-US" sz="1400" kern="1200" dirty="0"/>
            <a:t> </a:t>
          </a:r>
          <a:r>
            <a:rPr lang="en-US" sz="1400" kern="1200" dirty="0" err="1"/>
            <a:t>một</a:t>
          </a:r>
          <a:r>
            <a:rPr lang="en-US" sz="1400" kern="1200" dirty="0"/>
            <a:t> </a:t>
          </a:r>
          <a:r>
            <a:rPr lang="en-US" sz="1400" kern="1200" dirty="0" err="1"/>
            <a:t>lớp</a:t>
          </a:r>
          <a:endParaRPr lang="en-US" sz="1400" kern="1200" dirty="0"/>
        </a:p>
      </dsp:txBody>
      <dsp:txXfrm>
        <a:off x="4197181" y="1245287"/>
        <a:ext cx="2573772" cy="995889"/>
      </dsp:txXfrm>
    </dsp:sp>
    <dsp:sp modelId="{4AAABFA0-8DAD-4449-B41E-EAAE367D1387}">
      <dsp:nvSpPr>
        <dsp:cNvPr id="0" name=""/>
        <dsp:cNvSpPr/>
      </dsp:nvSpPr>
      <dsp:spPr>
        <a:xfrm>
          <a:off x="0" y="2490149"/>
          <a:ext cx="6770954" cy="9958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8C7B4-B7A5-405A-98A3-859D79E542EE}">
      <dsp:nvSpPr>
        <dsp:cNvPr id="0" name=""/>
        <dsp:cNvSpPr/>
      </dsp:nvSpPr>
      <dsp:spPr>
        <a:xfrm>
          <a:off x="301256" y="2714224"/>
          <a:ext cx="547739" cy="547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39E809-CF88-49AE-8E68-2D32DA39A913}">
      <dsp:nvSpPr>
        <dsp:cNvPr id="0" name=""/>
        <dsp:cNvSpPr/>
      </dsp:nvSpPr>
      <dsp:spPr>
        <a:xfrm>
          <a:off x="1150252" y="2490149"/>
          <a:ext cx="3046929" cy="995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8" tIns="105398" rIns="105398" bIns="105398" numCol="1" spcCol="1270" anchor="ctr" anchorCtr="0">
          <a:noAutofit/>
        </a:bodyPr>
        <a:lstStyle/>
        <a:p>
          <a:pPr marL="0" lvl="0" indent="0" algn="l" defTabSz="1111250">
            <a:lnSpc>
              <a:spcPct val="100000"/>
            </a:lnSpc>
            <a:spcBef>
              <a:spcPct val="0"/>
            </a:spcBef>
            <a:spcAft>
              <a:spcPct val="35000"/>
            </a:spcAft>
            <a:buNone/>
          </a:pPr>
          <a:r>
            <a:rPr lang="en-US" sz="2500" kern="1200"/>
            <a:t>Môi trường nhiều nhà cung cấp:</a:t>
          </a:r>
        </a:p>
      </dsp:txBody>
      <dsp:txXfrm>
        <a:off x="1150252" y="2490149"/>
        <a:ext cx="3046929" cy="995889"/>
      </dsp:txXfrm>
    </dsp:sp>
    <dsp:sp modelId="{59E17617-D555-40C1-ACAA-D22DC7905CCE}">
      <dsp:nvSpPr>
        <dsp:cNvPr id="0" name=""/>
        <dsp:cNvSpPr/>
      </dsp:nvSpPr>
      <dsp:spPr>
        <a:xfrm>
          <a:off x="4197181" y="2490149"/>
          <a:ext cx="2573772" cy="995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8" tIns="105398" rIns="105398" bIns="105398" numCol="1" spcCol="1270" anchor="ctr" anchorCtr="0">
          <a:noAutofit/>
        </a:bodyPr>
        <a:lstStyle/>
        <a:p>
          <a:pPr marL="0" lvl="0" indent="0" algn="l" defTabSz="622300">
            <a:lnSpc>
              <a:spcPct val="100000"/>
            </a:lnSpc>
            <a:spcBef>
              <a:spcPct val="0"/>
            </a:spcBef>
            <a:spcAft>
              <a:spcPct val="35000"/>
            </a:spcAft>
            <a:buNone/>
          </a:pPr>
          <a:r>
            <a:rPr lang="en-US" sz="1400" kern="1200"/>
            <a:t>Cisco, trạm kiểm soát, ISS, v.v.</a:t>
          </a:r>
        </a:p>
      </dsp:txBody>
      <dsp:txXfrm>
        <a:off x="4197181" y="2490149"/>
        <a:ext cx="2573772" cy="995889"/>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63FC-B1ED-4B11-9175-86B7AEFB482B}">
      <dsp:nvSpPr>
        <dsp:cNvPr id="0" name=""/>
        <dsp:cNvSpPr/>
      </dsp:nvSpPr>
      <dsp:spPr>
        <a:xfrm>
          <a:off x="1121" y="292736"/>
          <a:ext cx="3935318" cy="2498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EB825-38C9-438D-B69B-05E7561225AF}">
      <dsp:nvSpPr>
        <dsp:cNvPr id="0" name=""/>
        <dsp:cNvSpPr/>
      </dsp:nvSpPr>
      <dsp:spPr>
        <a:xfrm>
          <a:off x="438378" y="708131"/>
          <a:ext cx="3935318" cy="2498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Một</a:t>
          </a:r>
          <a:r>
            <a:rPr lang="en-US" sz="1900" kern="1200" dirty="0"/>
            <a:t> </a:t>
          </a:r>
          <a:r>
            <a:rPr lang="en-US" sz="1900" kern="1200" dirty="0" err="1"/>
            <a:t>tùy</a:t>
          </a:r>
          <a:r>
            <a:rPr lang="en-US" sz="1900" kern="1200" dirty="0"/>
            <a:t> </a:t>
          </a:r>
          <a:r>
            <a:rPr lang="en-US" sz="1900" kern="1200" dirty="0" err="1"/>
            <a:t>chọn</a:t>
          </a:r>
          <a:r>
            <a:rPr lang="en-US" sz="1900" kern="1200" dirty="0"/>
            <a:t> </a:t>
          </a:r>
          <a:r>
            <a:rPr lang="en-US" sz="1900" kern="1200" dirty="0" err="1"/>
            <a:t>khác</a:t>
          </a:r>
          <a:r>
            <a:rPr lang="en-US" sz="1900" kern="1200" dirty="0"/>
            <a:t> </a:t>
          </a:r>
          <a:r>
            <a:rPr lang="en-US" sz="1900" kern="1200" dirty="0" err="1"/>
            <a:t>khi</a:t>
          </a:r>
          <a:r>
            <a:rPr lang="en-US" sz="1900" kern="1200" dirty="0"/>
            <a:t> </a:t>
          </a:r>
          <a:r>
            <a:rPr lang="en-US" sz="1900" kern="1200" dirty="0" err="1"/>
            <a:t>bạn</a:t>
          </a:r>
          <a:r>
            <a:rPr lang="en-US" sz="1900" kern="1200" dirty="0"/>
            <a:t> </a:t>
          </a:r>
          <a:r>
            <a:rPr lang="en-US" sz="1900" kern="1200" dirty="0" err="1"/>
            <a:t>đang</a:t>
          </a:r>
          <a:r>
            <a:rPr lang="en-US" sz="1900" kern="1200" dirty="0"/>
            <a:t> </a:t>
          </a:r>
          <a:r>
            <a:rPr lang="en-US" sz="1900" kern="1200" dirty="0" err="1"/>
            <a:t>phát</a:t>
          </a:r>
          <a:r>
            <a:rPr lang="en-US" sz="1900" kern="1200" dirty="0"/>
            <a:t> </a:t>
          </a:r>
          <a:r>
            <a:rPr lang="en-US" sz="1900" kern="1200" dirty="0" err="1"/>
            <a:t>triển</a:t>
          </a:r>
          <a:r>
            <a:rPr lang="en-US" sz="1900" kern="1200" dirty="0"/>
            <a:t> </a:t>
          </a:r>
          <a:r>
            <a:rPr lang="en-US" sz="1900" kern="1200" dirty="0" err="1"/>
            <a:t>chính</a:t>
          </a:r>
          <a:r>
            <a:rPr lang="en-US" sz="1900" kern="1200" dirty="0"/>
            <a:t> </a:t>
          </a:r>
          <a:r>
            <a:rPr lang="en-US" sz="1900" kern="1200" dirty="0" err="1"/>
            <a:t>sách</a:t>
          </a:r>
          <a:r>
            <a:rPr lang="en-US" sz="1900" kern="1200" dirty="0"/>
            <a:t> </a:t>
          </a:r>
          <a:r>
            <a:rPr lang="en-US" sz="1900" kern="1200" dirty="0" err="1"/>
            <a:t>là</a:t>
          </a:r>
          <a:r>
            <a:rPr lang="en-US" sz="1900" kern="1200" dirty="0"/>
            <a:t> </a:t>
          </a:r>
          <a:r>
            <a:rPr lang="en-US" sz="1900" kern="1200" dirty="0" err="1"/>
            <a:t>tuân</a:t>
          </a:r>
          <a:r>
            <a:rPr lang="en-US" sz="1900" kern="1200" dirty="0"/>
            <a:t> </a:t>
          </a:r>
          <a:r>
            <a:rPr lang="en-US" sz="1900" kern="1200" dirty="0" err="1"/>
            <a:t>theo</a:t>
          </a:r>
          <a:r>
            <a:rPr lang="en-US" sz="1900" kern="1200" dirty="0"/>
            <a:t> </a:t>
          </a:r>
          <a:r>
            <a:rPr lang="en-US" sz="1900" kern="1200" dirty="0" err="1"/>
            <a:t>Tổ</a:t>
          </a:r>
          <a:r>
            <a:rPr lang="en-US" sz="1900" kern="1200" dirty="0"/>
            <a:t> </a:t>
          </a:r>
          <a:r>
            <a:rPr lang="en-US" sz="1900" kern="1200" dirty="0" err="1"/>
            <a:t>chức</a:t>
          </a:r>
          <a:r>
            <a:rPr lang="en-US" sz="1900" kern="1200" dirty="0"/>
            <a:t> </a:t>
          </a:r>
          <a:r>
            <a:rPr lang="en-US" sz="1900" kern="1200" dirty="0" err="1"/>
            <a:t>Tiêu</a:t>
          </a:r>
          <a:r>
            <a:rPr lang="en-US" sz="1900" kern="1200" dirty="0"/>
            <a:t> </a:t>
          </a:r>
          <a:r>
            <a:rPr lang="en-US" sz="1900" kern="1200" dirty="0" err="1"/>
            <a:t>chuẩn</a:t>
          </a:r>
          <a:r>
            <a:rPr lang="en-US" sz="1900" kern="1200" dirty="0"/>
            <a:t> </a:t>
          </a:r>
          <a:r>
            <a:rPr lang="en-US" sz="1900" kern="1200" dirty="0" err="1"/>
            <a:t>Quốc</a:t>
          </a:r>
          <a:r>
            <a:rPr lang="en-US" sz="1900" kern="1200" dirty="0"/>
            <a:t> </a:t>
          </a:r>
          <a:r>
            <a:rPr lang="en-US" sz="1900" kern="1200" dirty="0" err="1"/>
            <a:t>tế</a:t>
          </a:r>
          <a:r>
            <a:rPr lang="en-US" sz="1900" kern="1200" dirty="0"/>
            <a:t> (ISO) 17799 </a:t>
          </a:r>
          <a:r>
            <a:rPr lang="en-US" sz="1900" kern="1200" dirty="0" err="1"/>
            <a:t>được</a:t>
          </a:r>
          <a:r>
            <a:rPr lang="en-US" sz="1900" kern="1200" dirty="0"/>
            <a:t> </a:t>
          </a:r>
          <a:r>
            <a:rPr lang="en-US" sz="1900" kern="1200" dirty="0" err="1"/>
            <a:t>quốc</a:t>
          </a:r>
          <a:r>
            <a:rPr lang="en-US" sz="1900" kern="1200" dirty="0"/>
            <a:t> </a:t>
          </a:r>
          <a:r>
            <a:rPr lang="en-US" sz="1900" kern="1200" dirty="0" err="1"/>
            <a:t>tế</a:t>
          </a:r>
          <a:r>
            <a:rPr lang="en-US" sz="1900" kern="1200" dirty="0"/>
            <a:t> </a:t>
          </a:r>
          <a:r>
            <a:rPr lang="en-US" sz="1900" kern="1200" dirty="0" err="1"/>
            <a:t>công</a:t>
          </a:r>
          <a:r>
            <a:rPr lang="en-US" sz="1900" kern="1200" dirty="0"/>
            <a:t> </a:t>
          </a:r>
          <a:r>
            <a:rPr lang="en-US" sz="1900" kern="1200" dirty="0" err="1"/>
            <a:t>nhận</a:t>
          </a:r>
          <a:r>
            <a:rPr lang="en-US" sz="1900" kern="1200" dirty="0"/>
            <a:t>, </a:t>
          </a:r>
          <a:r>
            <a:rPr lang="en-US" sz="1900" kern="1200" dirty="0" err="1"/>
            <a:t>một</a:t>
          </a:r>
          <a:r>
            <a:rPr lang="en-US" sz="1900" kern="1200" dirty="0"/>
            <a:t> </a:t>
          </a:r>
          <a:r>
            <a:rPr lang="en-US" sz="1900" kern="1200" dirty="0" err="1"/>
            <a:t>bộ</a:t>
          </a:r>
          <a:r>
            <a:rPr lang="en-US" sz="1900" kern="1200" dirty="0"/>
            <a:t> </a:t>
          </a:r>
          <a:r>
            <a:rPr lang="en-US" sz="1900" kern="1200" dirty="0" err="1"/>
            <a:t>khuyến</a:t>
          </a:r>
          <a:r>
            <a:rPr lang="en-US" sz="1900" kern="1200" dirty="0"/>
            <a:t> </a:t>
          </a:r>
          <a:r>
            <a:rPr lang="en-US" sz="1900" kern="1200" dirty="0" err="1"/>
            <a:t>nghị</a:t>
          </a:r>
          <a:r>
            <a:rPr lang="en-US" sz="1900" kern="1200" dirty="0"/>
            <a:t> </a:t>
          </a:r>
          <a:r>
            <a:rPr lang="en-US" sz="1900" kern="1200" dirty="0" err="1"/>
            <a:t>được</a:t>
          </a:r>
          <a:r>
            <a:rPr lang="en-US" sz="1900" kern="1200" dirty="0"/>
            <a:t> </a:t>
          </a:r>
          <a:r>
            <a:rPr lang="en-US" sz="1900" kern="1200" dirty="0" err="1"/>
            <a:t>tổ</a:t>
          </a:r>
          <a:r>
            <a:rPr lang="en-US" sz="1900" kern="1200" dirty="0"/>
            <a:t> </a:t>
          </a:r>
          <a:r>
            <a:rPr lang="en-US" sz="1900" kern="1200" dirty="0" err="1"/>
            <a:t>chức</a:t>
          </a:r>
          <a:r>
            <a:rPr lang="en-US" sz="1900" kern="1200" dirty="0"/>
            <a:t> </a:t>
          </a:r>
          <a:r>
            <a:rPr lang="en-US" sz="1900" kern="1200" dirty="0" err="1"/>
            <a:t>thành</a:t>
          </a:r>
          <a:r>
            <a:rPr lang="en-US" sz="1900" kern="1200" dirty="0"/>
            <a:t> 10 </a:t>
          </a:r>
          <a:r>
            <a:rPr lang="en-US" sz="1900" kern="1200" dirty="0" err="1"/>
            <a:t>phần</a:t>
          </a:r>
          <a:r>
            <a:rPr lang="en-US" sz="1900" kern="1200" dirty="0"/>
            <a:t> </a:t>
          </a:r>
          <a:r>
            <a:rPr lang="en-US" sz="1900" kern="1200" dirty="0" err="1"/>
            <a:t>chính</a:t>
          </a:r>
          <a:r>
            <a:rPr lang="en-US" sz="1900" kern="1200" dirty="0"/>
            <a:t> bao </a:t>
          </a:r>
          <a:r>
            <a:rPr lang="en-US" sz="1900" kern="1200" dirty="0" err="1"/>
            <a:t>gồm</a:t>
          </a:r>
          <a:r>
            <a:rPr lang="en-US" sz="1900" kern="1200" dirty="0"/>
            <a:t> </a:t>
          </a:r>
          <a:r>
            <a:rPr lang="en-US" sz="1900" kern="1200" dirty="0" err="1"/>
            <a:t>tất</a:t>
          </a:r>
          <a:r>
            <a:rPr lang="en-US" sz="1900" kern="1200" dirty="0"/>
            <a:t> </a:t>
          </a:r>
          <a:r>
            <a:rPr lang="en-US" sz="1900" kern="1200" dirty="0" err="1"/>
            <a:t>cả</a:t>
          </a:r>
          <a:r>
            <a:rPr lang="en-US" sz="1900" kern="1200" dirty="0"/>
            <a:t> </a:t>
          </a:r>
          <a:r>
            <a:rPr lang="en-US" sz="1900" kern="1200" dirty="0" err="1"/>
            <a:t>các</a:t>
          </a:r>
          <a:r>
            <a:rPr lang="en-US" sz="1900" kern="1200" dirty="0"/>
            <a:t> </a:t>
          </a:r>
          <a:r>
            <a:rPr lang="en-US" sz="1900" kern="1200" dirty="0" err="1"/>
            <a:t>khía</a:t>
          </a:r>
          <a:r>
            <a:rPr lang="en-US" sz="1900" kern="1200" dirty="0"/>
            <a:t> </a:t>
          </a:r>
          <a:r>
            <a:rPr lang="en-US" sz="1900" kern="1200" dirty="0" err="1"/>
            <a:t>cạnh</a:t>
          </a:r>
          <a:r>
            <a:rPr lang="en-US" sz="1900" kern="1200" dirty="0"/>
            <a:t> </a:t>
          </a:r>
          <a:r>
            <a:rPr lang="en-US" sz="1900" kern="1200" dirty="0" err="1"/>
            <a:t>của</a:t>
          </a:r>
          <a:r>
            <a:rPr lang="en-US" sz="1900" kern="1200" dirty="0"/>
            <a:t> </a:t>
          </a:r>
          <a:r>
            <a:rPr lang="en-US" sz="1900" kern="1200" dirty="0" err="1"/>
            <a:t>chính</a:t>
          </a:r>
          <a:r>
            <a:rPr lang="en-US" sz="1900" kern="1200" dirty="0"/>
            <a:t> </a:t>
          </a:r>
          <a:r>
            <a:rPr lang="en-US" sz="1900" kern="1200" dirty="0" err="1"/>
            <a:t>sách</a:t>
          </a:r>
          <a:r>
            <a:rPr lang="en-US" sz="1900" kern="1200" dirty="0"/>
            <a:t> </a:t>
          </a:r>
          <a:r>
            <a:rPr lang="en-US" sz="1900" kern="1200" dirty="0" err="1"/>
            <a:t>và</a:t>
          </a:r>
          <a:r>
            <a:rPr lang="en-US" sz="1900" kern="1200" dirty="0"/>
            <a:t> </a:t>
          </a:r>
          <a:r>
            <a:rPr lang="en-US" sz="1900" kern="1200" dirty="0" err="1"/>
            <a:t>thủ</a:t>
          </a:r>
          <a:r>
            <a:rPr lang="en-US" sz="1900" kern="1200" dirty="0"/>
            <a:t> </a:t>
          </a:r>
          <a:r>
            <a:rPr lang="en-US" sz="1900" kern="1200" dirty="0" err="1"/>
            <a:t>tục</a:t>
          </a:r>
          <a:r>
            <a:rPr lang="en-US" sz="1900" kern="1200" dirty="0"/>
            <a:t> </a:t>
          </a:r>
          <a:r>
            <a:rPr lang="en-US" sz="1900" kern="1200" dirty="0" err="1"/>
            <a:t>hệ</a:t>
          </a:r>
          <a:r>
            <a:rPr lang="en-US" sz="1900" kern="1200" dirty="0"/>
            <a:t> </a:t>
          </a:r>
          <a:r>
            <a:rPr lang="en-US" sz="1900" kern="1200" dirty="0" err="1"/>
            <a:t>thống</a:t>
          </a:r>
          <a:r>
            <a:rPr lang="en-US" sz="1900" kern="1200" dirty="0"/>
            <a:t> </a:t>
          </a:r>
          <a:r>
            <a:rPr lang="en-US" sz="1900" kern="1200" dirty="0" err="1"/>
            <a:t>thông</a:t>
          </a:r>
          <a:r>
            <a:rPr lang="en-US" sz="1900" kern="1200" dirty="0"/>
            <a:t> tin.</a:t>
          </a:r>
        </a:p>
      </dsp:txBody>
      <dsp:txXfrm>
        <a:off x="511569" y="781322"/>
        <a:ext cx="3788936" cy="2352545"/>
      </dsp:txXfrm>
    </dsp:sp>
    <dsp:sp modelId="{FC31D296-5B57-428F-B67E-C8F49A847E26}">
      <dsp:nvSpPr>
        <dsp:cNvPr id="0" name=""/>
        <dsp:cNvSpPr/>
      </dsp:nvSpPr>
      <dsp:spPr>
        <a:xfrm>
          <a:off x="4810955" y="292736"/>
          <a:ext cx="3935318" cy="2498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609AC-6C08-4BE2-8782-64FE18A49313}">
      <dsp:nvSpPr>
        <dsp:cNvPr id="0" name=""/>
        <dsp:cNvSpPr/>
      </dsp:nvSpPr>
      <dsp:spPr>
        <a:xfrm>
          <a:off x="5248212" y="708131"/>
          <a:ext cx="3935318" cy="2498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Nhiều</a:t>
          </a:r>
          <a:r>
            <a:rPr lang="en-US" sz="1900" kern="1200" dirty="0"/>
            <a:t> </a:t>
          </a:r>
          <a:r>
            <a:rPr lang="en-US" sz="1900" kern="1200" dirty="0" err="1"/>
            <a:t>tổ</a:t>
          </a:r>
          <a:r>
            <a:rPr lang="en-US" sz="1900" kern="1200" dirty="0"/>
            <a:t> </a:t>
          </a:r>
          <a:r>
            <a:rPr lang="en-US" sz="1900" kern="1200" dirty="0" err="1"/>
            <a:t>chức</a:t>
          </a:r>
          <a:r>
            <a:rPr lang="en-US" sz="1900" kern="1200" dirty="0"/>
            <a:t> </a:t>
          </a:r>
          <a:r>
            <a:rPr lang="en-US" sz="1900" kern="1200" dirty="0" err="1"/>
            <a:t>và</a:t>
          </a:r>
          <a:r>
            <a:rPr lang="en-US" sz="1900" kern="1200" dirty="0"/>
            <a:t> </a:t>
          </a:r>
          <a:r>
            <a:rPr lang="en-US" sz="1900" kern="1200" dirty="0" err="1"/>
            <a:t>công</a:t>
          </a:r>
          <a:r>
            <a:rPr lang="en-US" sz="1900" kern="1200" dirty="0"/>
            <a:t> ty </a:t>
          </a:r>
          <a:r>
            <a:rPr lang="en-US" sz="1900" kern="1200" dirty="0" err="1"/>
            <a:t>tư</a:t>
          </a:r>
          <a:r>
            <a:rPr lang="en-US" sz="1900" kern="1200" dirty="0"/>
            <a:t> </a:t>
          </a:r>
          <a:r>
            <a:rPr lang="en-US" sz="1900" kern="1200" dirty="0" err="1"/>
            <a:t>vấn</a:t>
          </a:r>
          <a:r>
            <a:rPr lang="en-US" sz="1900" kern="1200" dirty="0"/>
            <a:t> </a:t>
          </a:r>
          <a:r>
            <a:rPr lang="en-US" sz="1900" kern="1200" dirty="0" err="1"/>
            <a:t>sử</a:t>
          </a:r>
          <a:r>
            <a:rPr lang="en-US" sz="1900" kern="1200" dirty="0"/>
            <a:t> </a:t>
          </a:r>
          <a:r>
            <a:rPr lang="en-US" sz="1900" kern="1200" dirty="0" err="1"/>
            <a:t>dụng</a:t>
          </a:r>
          <a:r>
            <a:rPr lang="en-US" sz="1900" kern="1200" dirty="0"/>
            <a:t> ISO 17799 </a:t>
          </a:r>
          <a:r>
            <a:rPr lang="en-US" sz="1900" kern="1200" dirty="0" err="1"/>
            <a:t>làm</a:t>
          </a:r>
          <a:r>
            <a:rPr lang="en-US" sz="1900" kern="1200" dirty="0"/>
            <a:t> </a:t>
          </a:r>
          <a:r>
            <a:rPr lang="en-US" sz="1900" kern="1200" dirty="0" err="1"/>
            <a:t>cơ</a:t>
          </a:r>
          <a:r>
            <a:rPr lang="en-US" sz="1900" kern="1200" dirty="0"/>
            <a:t> </a:t>
          </a:r>
          <a:r>
            <a:rPr lang="en-US" sz="1900" kern="1200" dirty="0" err="1"/>
            <a:t>sở</a:t>
          </a:r>
          <a:r>
            <a:rPr lang="en-US" sz="1900" kern="1200" dirty="0"/>
            <a:t> </a:t>
          </a:r>
          <a:r>
            <a:rPr lang="en-US" sz="1900" kern="1200" dirty="0" err="1"/>
            <a:t>cho</a:t>
          </a:r>
          <a:r>
            <a:rPr lang="en-US" sz="1900" kern="1200" dirty="0"/>
            <a:t> </a:t>
          </a:r>
          <a:r>
            <a:rPr lang="en-US" sz="1900" kern="1200" dirty="0" err="1"/>
            <a:t>các</a:t>
          </a:r>
          <a:r>
            <a:rPr lang="en-US" sz="1900" kern="1200" dirty="0"/>
            <a:t> </a:t>
          </a:r>
          <a:r>
            <a:rPr lang="en-US" sz="1900" kern="1200" dirty="0" err="1"/>
            <a:t>phương</a:t>
          </a:r>
          <a:r>
            <a:rPr lang="en-US" sz="1900" kern="1200" dirty="0"/>
            <a:t> </a:t>
          </a:r>
          <a:r>
            <a:rPr lang="en-US" sz="1900" kern="1200" dirty="0" err="1"/>
            <a:t>pháp</a:t>
          </a:r>
          <a:r>
            <a:rPr lang="en-US" sz="1900" kern="1200" dirty="0"/>
            <a:t> hay </a:t>
          </a:r>
          <a:r>
            <a:rPr lang="en-US" sz="1900" kern="1200" dirty="0" err="1"/>
            <a:t>nhất</a:t>
          </a:r>
          <a:r>
            <a:rPr lang="en-US" sz="1900" kern="1200" dirty="0"/>
            <a:t> </a:t>
          </a:r>
          <a:r>
            <a:rPr lang="en-US" sz="1900" kern="1200" dirty="0" err="1"/>
            <a:t>về</a:t>
          </a:r>
          <a:r>
            <a:rPr lang="en-US" sz="1900" kern="1200" dirty="0"/>
            <a:t> </a:t>
          </a:r>
          <a:r>
            <a:rPr lang="en-US" sz="1900" kern="1200" dirty="0" err="1"/>
            <a:t>chính</a:t>
          </a:r>
          <a:r>
            <a:rPr lang="en-US" sz="1900" kern="1200" dirty="0"/>
            <a:t> </a:t>
          </a:r>
          <a:r>
            <a:rPr lang="en-US" sz="1900" kern="1200" dirty="0" err="1"/>
            <a:t>sách</a:t>
          </a:r>
          <a:r>
            <a:rPr lang="en-US" sz="1900" kern="1200" dirty="0"/>
            <a:t>.</a:t>
          </a:r>
        </a:p>
      </dsp:txBody>
      <dsp:txXfrm>
        <a:off x="5321403" y="781322"/>
        <a:ext cx="3788936" cy="2352545"/>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460EB-AA3B-4DB7-9043-8FDD1724BE82}">
      <dsp:nvSpPr>
        <dsp:cNvPr id="0" name=""/>
        <dsp:cNvSpPr/>
      </dsp:nvSpPr>
      <dsp:spPr>
        <a:xfrm>
          <a:off x="0" y="329596"/>
          <a:ext cx="6094602" cy="1063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009" tIns="312420" rIns="473009" bIns="106680" numCol="1" spcCol="1270" anchor="t" anchorCtr="0">
          <a:noAutofit/>
        </a:bodyPr>
        <a:lstStyle/>
        <a:p>
          <a:pPr marL="114300" lvl="1" indent="-114300" algn="l" defTabSz="666750">
            <a:lnSpc>
              <a:spcPct val="90000"/>
            </a:lnSpc>
            <a:spcBef>
              <a:spcPct val="0"/>
            </a:spcBef>
            <a:spcAft>
              <a:spcPct val="15000"/>
            </a:spcAft>
            <a:buFontTx/>
            <a:buChar char="-"/>
          </a:pPr>
          <a:r>
            <a:rPr lang="en-US" sz="1500" kern="1200" dirty="0" err="1"/>
            <a:t>Chống</a:t>
          </a:r>
          <a:r>
            <a:rPr lang="en-US" sz="1500" kern="1200" dirty="0"/>
            <a:t> </a:t>
          </a:r>
          <a:r>
            <a:rPr lang="en-US" sz="1500" kern="1200" dirty="0" err="1"/>
            <a:t>lại</a:t>
          </a:r>
          <a:r>
            <a:rPr lang="en-US" sz="1500" kern="1200" dirty="0"/>
            <a:t> </a:t>
          </a:r>
          <a:r>
            <a:rPr lang="en-US" sz="1500" kern="1200" dirty="0" err="1"/>
            <a:t>sự</a:t>
          </a:r>
          <a:r>
            <a:rPr lang="en-US" sz="1500" kern="1200" dirty="0"/>
            <a:t> </a:t>
          </a:r>
          <a:r>
            <a:rPr lang="en-US" sz="1500" kern="1200" dirty="0" err="1"/>
            <a:t>gián</a:t>
          </a:r>
          <a:r>
            <a:rPr lang="en-US" sz="1500" kern="1200" dirty="0"/>
            <a:t> </a:t>
          </a:r>
          <a:r>
            <a:rPr lang="en-US" sz="1500" kern="1200" dirty="0" err="1"/>
            <a:t>đoạn</a:t>
          </a:r>
          <a:r>
            <a:rPr lang="en-US" sz="1500" kern="1200" dirty="0"/>
            <a:t> </a:t>
          </a:r>
          <a:r>
            <a:rPr lang="en-US" sz="1500" kern="1200" dirty="0" err="1"/>
            <a:t>đối</a:t>
          </a:r>
          <a:r>
            <a:rPr lang="en-US" sz="1500" kern="1200" dirty="0"/>
            <a:t> </a:t>
          </a:r>
          <a:r>
            <a:rPr lang="en-US" sz="1500" kern="1200" dirty="0" err="1"/>
            <a:t>với</a:t>
          </a:r>
          <a:r>
            <a:rPr lang="en-US" sz="1500" kern="1200" dirty="0"/>
            <a:t> </a:t>
          </a:r>
          <a:r>
            <a:rPr lang="en-US" sz="1500" kern="1200" dirty="0" err="1"/>
            <a:t>các</a:t>
          </a:r>
          <a:r>
            <a:rPr lang="en-US" sz="1500" kern="1200" dirty="0"/>
            <a:t> </a:t>
          </a:r>
          <a:r>
            <a:rPr lang="en-US" sz="1500" kern="1200" dirty="0" err="1"/>
            <a:t>hoạt</a:t>
          </a:r>
          <a:r>
            <a:rPr lang="en-US" sz="1500" kern="1200" dirty="0"/>
            <a:t> </a:t>
          </a:r>
          <a:r>
            <a:rPr lang="en-US" sz="1500" kern="1200" dirty="0" err="1"/>
            <a:t>động</a:t>
          </a:r>
          <a:r>
            <a:rPr lang="en-US" sz="1500" kern="1200" dirty="0"/>
            <a:t> </a:t>
          </a:r>
          <a:r>
            <a:rPr lang="en-US" sz="1500" kern="1200" dirty="0" err="1"/>
            <a:t>kinh</a:t>
          </a:r>
          <a:r>
            <a:rPr lang="en-US" sz="1500" kern="1200" dirty="0"/>
            <a:t> </a:t>
          </a:r>
          <a:r>
            <a:rPr lang="en-US" sz="1500" kern="1200" dirty="0" err="1"/>
            <a:t>doanh</a:t>
          </a:r>
          <a:r>
            <a:rPr lang="en-US" sz="1500" kern="1200" dirty="0"/>
            <a:t> </a:t>
          </a:r>
          <a:r>
            <a:rPr lang="en-US" sz="1500" kern="1200" dirty="0" err="1"/>
            <a:t>và</a:t>
          </a:r>
          <a:r>
            <a:rPr lang="en-US" sz="1500" kern="1200" dirty="0"/>
            <a:t> </a:t>
          </a:r>
          <a:r>
            <a:rPr lang="en-US" sz="1500" kern="1200" dirty="0" err="1"/>
            <a:t>các</a:t>
          </a:r>
          <a:r>
            <a:rPr lang="en-US" sz="1500" kern="1200" dirty="0"/>
            <a:t> </a:t>
          </a:r>
          <a:r>
            <a:rPr lang="en-US" sz="1500" kern="1200" dirty="0" err="1"/>
            <a:t>quy</a:t>
          </a:r>
          <a:r>
            <a:rPr lang="en-US" sz="1500" kern="1200" dirty="0"/>
            <a:t> </a:t>
          </a:r>
          <a:r>
            <a:rPr lang="en-US" sz="1500" kern="1200" dirty="0" err="1"/>
            <a:t>trình</a:t>
          </a:r>
          <a:r>
            <a:rPr lang="en-US" sz="1500" kern="1200" dirty="0"/>
            <a:t> </a:t>
          </a:r>
          <a:r>
            <a:rPr lang="en-US" sz="1500" kern="1200" dirty="0" err="1"/>
            <a:t>kinh</a:t>
          </a:r>
          <a:r>
            <a:rPr lang="en-US" sz="1500" kern="1200" dirty="0"/>
            <a:t> </a:t>
          </a:r>
          <a:r>
            <a:rPr lang="en-US" sz="1500" kern="1200" dirty="0" err="1"/>
            <a:t>doanh</a:t>
          </a:r>
          <a:r>
            <a:rPr lang="en-US" sz="1500" kern="1200" dirty="0"/>
            <a:t> </a:t>
          </a:r>
          <a:r>
            <a:rPr lang="en-US" sz="1500" kern="1200" dirty="0" err="1"/>
            <a:t>quan</a:t>
          </a:r>
          <a:r>
            <a:rPr lang="en-US" sz="1500" kern="1200" dirty="0"/>
            <a:t> </a:t>
          </a:r>
          <a:r>
            <a:rPr lang="en-US" sz="1500" kern="1200" dirty="0" err="1"/>
            <a:t>trọng</a:t>
          </a:r>
          <a:r>
            <a:rPr lang="en-US" sz="1500" kern="1200" dirty="0"/>
            <a:t> do </a:t>
          </a:r>
          <a:r>
            <a:rPr lang="en-US" sz="1500" kern="1200" dirty="0" err="1"/>
            <a:t>ảnh</a:t>
          </a:r>
          <a:r>
            <a:rPr lang="en-US" sz="1500" kern="1200" dirty="0"/>
            <a:t> </a:t>
          </a:r>
          <a:r>
            <a:rPr lang="en-US" sz="1500" kern="1200" dirty="0" err="1"/>
            <a:t>hưởng</a:t>
          </a:r>
          <a:r>
            <a:rPr lang="en-US" sz="1500" kern="1200" dirty="0"/>
            <a:t> </a:t>
          </a:r>
          <a:r>
            <a:rPr lang="en-US" sz="1500" kern="1200" dirty="0" err="1"/>
            <a:t>của</a:t>
          </a:r>
          <a:r>
            <a:rPr lang="en-US" sz="1500" kern="1200" dirty="0"/>
            <a:t> </a:t>
          </a:r>
          <a:r>
            <a:rPr lang="en-US" sz="1500" kern="1200" dirty="0" err="1"/>
            <a:t>các</a:t>
          </a:r>
          <a:r>
            <a:rPr lang="en-US" sz="1500" kern="1200" dirty="0"/>
            <a:t> </a:t>
          </a:r>
          <a:r>
            <a:rPr lang="en-US" sz="1500" kern="1200" dirty="0" err="1"/>
            <a:t>sự</a:t>
          </a:r>
          <a:r>
            <a:rPr lang="en-US" sz="1500" kern="1200" dirty="0"/>
            <a:t> </a:t>
          </a:r>
          <a:r>
            <a:rPr lang="en-US" sz="1500" kern="1200" dirty="0" err="1"/>
            <a:t>cố</a:t>
          </a:r>
          <a:r>
            <a:rPr lang="en-US" sz="1500" kern="1200" dirty="0"/>
            <a:t> </a:t>
          </a:r>
          <a:r>
            <a:rPr lang="en-US" sz="1500" kern="1200" dirty="0" err="1"/>
            <a:t>hoặc</a:t>
          </a:r>
          <a:r>
            <a:rPr lang="en-US" sz="1500" kern="1200" dirty="0"/>
            <a:t> </a:t>
          </a:r>
          <a:r>
            <a:rPr lang="en-US" sz="1500" kern="1200" dirty="0" err="1"/>
            <a:t>thảm</a:t>
          </a:r>
          <a:r>
            <a:rPr lang="en-US" sz="1500" kern="1200" dirty="0"/>
            <a:t> </a:t>
          </a:r>
          <a:r>
            <a:rPr lang="en-US" sz="1500" kern="1200" dirty="0" err="1"/>
            <a:t>họa</a:t>
          </a:r>
          <a:r>
            <a:rPr lang="en-US" sz="1500" kern="1200" dirty="0"/>
            <a:t> </a:t>
          </a:r>
          <a:r>
            <a:rPr lang="en-US" sz="1500" kern="1200" dirty="0" err="1"/>
            <a:t>lớn</a:t>
          </a:r>
          <a:endParaRPr lang="en-US" sz="1500" kern="1200" dirty="0"/>
        </a:p>
      </dsp:txBody>
      <dsp:txXfrm>
        <a:off x="0" y="329596"/>
        <a:ext cx="6094602" cy="1063125"/>
      </dsp:txXfrm>
    </dsp:sp>
    <dsp:sp modelId="{CA635EC0-6A0F-417A-AB5C-EEE69C4710BF}">
      <dsp:nvSpPr>
        <dsp:cNvPr id="0" name=""/>
        <dsp:cNvSpPr/>
      </dsp:nvSpPr>
      <dsp:spPr>
        <a:xfrm>
          <a:off x="304730" y="108196"/>
          <a:ext cx="426622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53" tIns="0" rIns="161253" bIns="0" numCol="1" spcCol="1270" anchor="ctr" anchorCtr="0">
          <a:noAutofit/>
        </a:bodyPr>
        <a:lstStyle/>
        <a:p>
          <a:pPr marL="0" lvl="0" indent="0" algn="l" defTabSz="666750">
            <a:lnSpc>
              <a:spcPct val="90000"/>
            </a:lnSpc>
            <a:spcBef>
              <a:spcPct val="0"/>
            </a:spcBef>
            <a:spcAft>
              <a:spcPct val="35000"/>
            </a:spcAft>
            <a:buNone/>
          </a:pPr>
          <a:r>
            <a:rPr lang="en-US" sz="1500" kern="1200"/>
            <a:t>Kế hoạch kinh doanh liên tục:</a:t>
          </a:r>
        </a:p>
      </dsp:txBody>
      <dsp:txXfrm>
        <a:off x="326346" y="129812"/>
        <a:ext cx="4222989" cy="399568"/>
      </dsp:txXfrm>
    </dsp:sp>
    <dsp:sp modelId="{5703DE2A-0FD5-452B-B49A-8EAE1D328BB3}">
      <dsp:nvSpPr>
        <dsp:cNvPr id="0" name=""/>
        <dsp:cNvSpPr/>
      </dsp:nvSpPr>
      <dsp:spPr>
        <a:xfrm>
          <a:off x="0" y="1706063"/>
          <a:ext cx="6094602"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009" tIns="312420" rIns="473009" bIns="106680" numCol="1" spcCol="1270" anchor="t" anchorCtr="0">
          <a:noAutofit/>
        </a:bodyPr>
        <a:lstStyle/>
        <a:p>
          <a:pPr marL="114300" lvl="1" indent="-114300" algn="l" defTabSz="666750">
            <a:lnSpc>
              <a:spcPct val="90000"/>
            </a:lnSpc>
            <a:spcBef>
              <a:spcPct val="0"/>
            </a:spcBef>
            <a:spcAft>
              <a:spcPct val="15000"/>
            </a:spcAft>
            <a:buFontTx/>
            <a:buChar char="-"/>
          </a:pPr>
          <a:r>
            <a:rPr lang="en-US" sz="1500" kern="1200" dirty="0" err="1"/>
            <a:t>Kiểm</a:t>
          </a:r>
          <a:r>
            <a:rPr lang="en-US" sz="1500" kern="1200" dirty="0"/>
            <a:t> </a:t>
          </a:r>
          <a:r>
            <a:rPr lang="en-US" sz="1500" kern="1200" dirty="0" err="1"/>
            <a:t>soát</a:t>
          </a:r>
          <a:r>
            <a:rPr lang="en-US" sz="1500" kern="1200" dirty="0"/>
            <a:t> </a:t>
          </a:r>
          <a:r>
            <a:rPr lang="en-US" sz="1500" kern="1200" dirty="0" err="1"/>
            <a:t>truy</a:t>
          </a:r>
          <a:r>
            <a:rPr lang="en-US" sz="1500" kern="1200" dirty="0"/>
            <a:t> </a:t>
          </a:r>
          <a:r>
            <a:rPr lang="en-US" sz="1500" kern="1200" dirty="0" err="1"/>
            <a:t>cập</a:t>
          </a:r>
          <a:r>
            <a:rPr lang="en-US" sz="1500" kern="1200" dirty="0"/>
            <a:t> </a:t>
          </a:r>
          <a:r>
            <a:rPr lang="en-US" sz="1500" kern="1200" dirty="0" err="1"/>
            <a:t>thông</a:t>
          </a:r>
          <a:r>
            <a:rPr lang="en-US" sz="1500" kern="1200" dirty="0"/>
            <a:t> tin</a:t>
          </a:r>
        </a:p>
        <a:p>
          <a:pPr marL="114300" lvl="1" indent="-114300" algn="l" defTabSz="666750">
            <a:lnSpc>
              <a:spcPct val="90000"/>
            </a:lnSpc>
            <a:spcBef>
              <a:spcPct val="0"/>
            </a:spcBef>
            <a:spcAft>
              <a:spcPct val="15000"/>
            </a:spcAft>
            <a:buFontTx/>
            <a:buChar char="-"/>
          </a:pPr>
          <a:r>
            <a:rPr lang="en-US" sz="1500" kern="1200" dirty="0" err="1"/>
            <a:t>Ngăn</a:t>
          </a:r>
          <a:r>
            <a:rPr lang="en-US" sz="1500" kern="1200" dirty="0"/>
            <a:t> </a:t>
          </a:r>
          <a:r>
            <a:rPr lang="en-US" sz="1500" kern="1200" dirty="0" err="1"/>
            <a:t>chặn</a:t>
          </a:r>
          <a:r>
            <a:rPr lang="en-US" sz="1500" kern="1200" dirty="0"/>
            <a:t> </a:t>
          </a:r>
          <a:r>
            <a:rPr lang="en-US" sz="1500" kern="1200" dirty="0" err="1"/>
            <a:t>truy</a:t>
          </a:r>
          <a:r>
            <a:rPr lang="en-US" sz="1500" kern="1200" dirty="0"/>
            <a:t> </a:t>
          </a:r>
          <a:r>
            <a:rPr lang="en-US" sz="1500" kern="1200" dirty="0" err="1"/>
            <a:t>cập</a:t>
          </a:r>
          <a:r>
            <a:rPr lang="en-US" sz="1500" kern="1200" dirty="0"/>
            <a:t> </a:t>
          </a:r>
          <a:r>
            <a:rPr lang="en-US" sz="1500" kern="1200" dirty="0" err="1"/>
            <a:t>trái</a:t>
          </a:r>
          <a:r>
            <a:rPr lang="en-US" sz="1500" kern="1200" dirty="0"/>
            <a:t> </a:t>
          </a:r>
          <a:r>
            <a:rPr lang="en-US" sz="1500" kern="1200" dirty="0" err="1"/>
            <a:t>phép</a:t>
          </a:r>
          <a:r>
            <a:rPr lang="en-US" sz="1500" kern="1200" dirty="0"/>
            <a:t> </a:t>
          </a:r>
          <a:r>
            <a:rPr lang="en-US" sz="1500" kern="1200" dirty="0" err="1"/>
            <a:t>vào</a:t>
          </a:r>
          <a:r>
            <a:rPr lang="en-US" sz="1500" kern="1200" dirty="0"/>
            <a:t> </a:t>
          </a:r>
          <a:r>
            <a:rPr lang="en-US" sz="1500" kern="1200" dirty="0" err="1"/>
            <a:t>hệ</a:t>
          </a:r>
          <a:r>
            <a:rPr lang="en-US" sz="1500" kern="1200" dirty="0"/>
            <a:t> </a:t>
          </a:r>
          <a:r>
            <a:rPr lang="en-US" sz="1500" kern="1200" dirty="0" err="1"/>
            <a:t>thống</a:t>
          </a:r>
          <a:r>
            <a:rPr lang="en-US" sz="1500" kern="1200" dirty="0"/>
            <a:t> </a:t>
          </a:r>
          <a:r>
            <a:rPr lang="en-US" sz="1500" kern="1200" dirty="0" err="1"/>
            <a:t>thông</a:t>
          </a:r>
          <a:r>
            <a:rPr lang="en-US" sz="1500" kern="1200" dirty="0"/>
            <a:t> tin</a:t>
          </a:r>
        </a:p>
        <a:p>
          <a:pPr marL="114300" lvl="1" indent="-114300" algn="l" defTabSz="666750">
            <a:lnSpc>
              <a:spcPct val="90000"/>
            </a:lnSpc>
            <a:spcBef>
              <a:spcPct val="0"/>
            </a:spcBef>
            <a:spcAft>
              <a:spcPct val="15000"/>
            </a:spcAft>
            <a:buFontTx/>
            <a:buChar char="-"/>
          </a:pPr>
          <a:r>
            <a:rPr lang="en-US" sz="1500" kern="1200" dirty="0" err="1"/>
            <a:t>Đảm</a:t>
          </a:r>
          <a:r>
            <a:rPr lang="en-US" sz="1500" kern="1200" dirty="0"/>
            <a:t> </a:t>
          </a:r>
          <a:r>
            <a:rPr lang="en-US" sz="1500" kern="1200" dirty="0" err="1"/>
            <a:t>bảo</a:t>
          </a:r>
          <a:r>
            <a:rPr lang="en-US" sz="1500" kern="1200" dirty="0"/>
            <a:t> </a:t>
          </a:r>
          <a:r>
            <a:rPr lang="en-US" sz="1500" kern="1200" dirty="0" err="1"/>
            <a:t>bảo</a:t>
          </a:r>
          <a:r>
            <a:rPr lang="en-US" sz="1500" kern="1200" dirty="0"/>
            <a:t> </a:t>
          </a:r>
          <a:r>
            <a:rPr lang="en-US" sz="1500" kern="1200" dirty="0" err="1"/>
            <a:t>vệ</a:t>
          </a:r>
          <a:r>
            <a:rPr lang="en-US" sz="1500" kern="1200" dirty="0"/>
            <a:t> </a:t>
          </a:r>
          <a:r>
            <a:rPr lang="en-US" sz="1500" kern="1200" dirty="0" err="1"/>
            <a:t>các</a:t>
          </a:r>
          <a:r>
            <a:rPr lang="en-US" sz="1500" kern="1200" dirty="0"/>
            <a:t> </a:t>
          </a:r>
          <a:r>
            <a:rPr lang="en-US" sz="1500" kern="1200" dirty="0" err="1"/>
            <a:t>dịch</a:t>
          </a:r>
          <a:r>
            <a:rPr lang="en-US" sz="1500" kern="1200" dirty="0"/>
            <a:t> </a:t>
          </a:r>
          <a:r>
            <a:rPr lang="en-US" sz="1500" kern="1200" dirty="0" err="1"/>
            <a:t>vụ</a:t>
          </a:r>
          <a:r>
            <a:rPr lang="en-US" sz="1500" kern="1200" dirty="0"/>
            <a:t> </a:t>
          </a:r>
          <a:r>
            <a:rPr lang="en-US" sz="1500" kern="1200" dirty="0" err="1"/>
            <a:t>mạng</a:t>
          </a:r>
          <a:endParaRPr lang="en-US" sz="1500" kern="1200" dirty="0"/>
        </a:p>
        <a:p>
          <a:pPr marL="114300" lvl="1" indent="-114300" algn="l" defTabSz="666750">
            <a:lnSpc>
              <a:spcPct val="90000"/>
            </a:lnSpc>
            <a:spcBef>
              <a:spcPct val="0"/>
            </a:spcBef>
            <a:spcAft>
              <a:spcPct val="15000"/>
            </a:spcAft>
            <a:buFontTx/>
            <a:buChar char="-"/>
          </a:pPr>
          <a:r>
            <a:rPr lang="en-US" sz="1500" kern="1200" dirty="0" err="1"/>
            <a:t>Ngăn</a:t>
          </a:r>
          <a:r>
            <a:rPr lang="en-US" sz="1500" kern="1200" dirty="0"/>
            <a:t> </a:t>
          </a:r>
          <a:r>
            <a:rPr lang="en-US" sz="1500" kern="1200" dirty="0" err="1"/>
            <a:t>chặn</a:t>
          </a:r>
          <a:r>
            <a:rPr lang="en-US" sz="1500" kern="1200" dirty="0"/>
            <a:t> </a:t>
          </a:r>
          <a:r>
            <a:rPr lang="en-US" sz="1500" kern="1200" dirty="0" err="1"/>
            <a:t>truy</a:t>
          </a:r>
          <a:r>
            <a:rPr lang="en-US" sz="1500" kern="1200" dirty="0"/>
            <a:t> </a:t>
          </a:r>
          <a:r>
            <a:rPr lang="en-US" sz="1500" kern="1200" dirty="0" err="1"/>
            <a:t>cập</a:t>
          </a:r>
          <a:r>
            <a:rPr lang="en-US" sz="1500" kern="1200" dirty="0"/>
            <a:t> </a:t>
          </a:r>
          <a:r>
            <a:rPr lang="en-US" sz="1500" kern="1200" dirty="0" err="1"/>
            <a:t>máy</a:t>
          </a:r>
          <a:r>
            <a:rPr lang="en-US" sz="1500" kern="1200" dirty="0"/>
            <a:t> </a:t>
          </a:r>
          <a:r>
            <a:rPr lang="en-US" sz="1500" kern="1200" dirty="0" err="1"/>
            <a:t>tính</a:t>
          </a:r>
          <a:r>
            <a:rPr lang="en-US" sz="1500" kern="1200" dirty="0"/>
            <a:t> </a:t>
          </a:r>
          <a:r>
            <a:rPr lang="en-US" sz="1500" kern="1200" dirty="0" err="1"/>
            <a:t>trái</a:t>
          </a:r>
          <a:r>
            <a:rPr lang="en-US" sz="1500" kern="1200" dirty="0"/>
            <a:t> </a:t>
          </a:r>
          <a:r>
            <a:rPr lang="en-US" sz="1500" kern="1200" dirty="0" err="1"/>
            <a:t>phép</a:t>
          </a:r>
          <a:endParaRPr lang="en-US" sz="1500" kern="1200" dirty="0"/>
        </a:p>
        <a:p>
          <a:pPr marL="114300" lvl="1" indent="-114300" algn="l" defTabSz="666750">
            <a:lnSpc>
              <a:spcPct val="90000"/>
            </a:lnSpc>
            <a:spcBef>
              <a:spcPct val="0"/>
            </a:spcBef>
            <a:spcAft>
              <a:spcPct val="15000"/>
            </a:spcAft>
            <a:buFontTx/>
            <a:buChar char="-"/>
          </a:pPr>
          <a:r>
            <a:rPr lang="en-US" sz="1500" kern="1200" dirty="0" err="1"/>
            <a:t>Phát</a:t>
          </a:r>
          <a:r>
            <a:rPr lang="en-US" sz="1500" kern="1200" dirty="0"/>
            <a:t> </a:t>
          </a:r>
          <a:r>
            <a:rPr lang="en-US" sz="1500" kern="1200" dirty="0" err="1"/>
            <a:t>hiện</a:t>
          </a:r>
          <a:r>
            <a:rPr lang="en-US" sz="1500" kern="1200" dirty="0"/>
            <a:t> </a:t>
          </a:r>
          <a:r>
            <a:rPr lang="en-US" sz="1500" kern="1200" dirty="0" err="1"/>
            <a:t>các</a:t>
          </a:r>
          <a:r>
            <a:rPr lang="en-US" sz="1500" kern="1200" dirty="0"/>
            <a:t> </a:t>
          </a:r>
          <a:r>
            <a:rPr lang="en-US" sz="1500" kern="1200" dirty="0" err="1"/>
            <a:t>hoạt</a:t>
          </a:r>
          <a:r>
            <a:rPr lang="en-US" sz="1500" kern="1200" dirty="0"/>
            <a:t> </a:t>
          </a:r>
          <a:r>
            <a:rPr lang="en-US" sz="1500" kern="1200" dirty="0" err="1"/>
            <a:t>động</a:t>
          </a:r>
          <a:r>
            <a:rPr lang="en-US" sz="1500" kern="1200" dirty="0"/>
            <a:t> </a:t>
          </a:r>
          <a:r>
            <a:rPr lang="en-US" sz="1500" kern="1200" dirty="0" err="1"/>
            <a:t>trái</a:t>
          </a:r>
          <a:r>
            <a:rPr lang="en-US" sz="1500" kern="1200" dirty="0"/>
            <a:t> </a:t>
          </a:r>
          <a:r>
            <a:rPr lang="en-US" sz="1500" kern="1200" dirty="0" err="1"/>
            <a:t>phép</a:t>
          </a:r>
          <a:endParaRPr lang="en-US" sz="1500" kern="1200" dirty="0"/>
        </a:p>
        <a:p>
          <a:pPr marL="114300" lvl="1" indent="-114300" algn="l" defTabSz="666750">
            <a:lnSpc>
              <a:spcPct val="90000"/>
            </a:lnSpc>
            <a:spcBef>
              <a:spcPct val="0"/>
            </a:spcBef>
            <a:spcAft>
              <a:spcPct val="15000"/>
            </a:spcAft>
            <a:buFontTx/>
            <a:buChar char="-"/>
          </a:pPr>
          <a:r>
            <a:rPr lang="en-US" sz="1500" kern="1200" dirty="0" err="1"/>
            <a:t>Đảm</a:t>
          </a:r>
          <a:r>
            <a:rPr lang="en-US" sz="1500" kern="1200" dirty="0"/>
            <a:t> </a:t>
          </a:r>
          <a:r>
            <a:rPr lang="en-US" sz="1500" kern="1200" dirty="0" err="1"/>
            <a:t>bảo</a:t>
          </a:r>
          <a:r>
            <a:rPr lang="en-US" sz="1500" kern="1200" dirty="0"/>
            <a:t> an </a:t>
          </a:r>
          <a:r>
            <a:rPr lang="en-US" sz="1500" kern="1200" dirty="0" err="1"/>
            <a:t>toàn</a:t>
          </a:r>
          <a:r>
            <a:rPr lang="en-US" sz="1500" kern="1200" dirty="0"/>
            <a:t> </a:t>
          </a:r>
          <a:r>
            <a:rPr lang="en-US" sz="1500" kern="1200" dirty="0" err="1"/>
            <a:t>thông</a:t>
          </a:r>
          <a:r>
            <a:rPr lang="en-US" sz="1500" kern="1200" dirty="0"/>
            <a:t> tin </a:t>
          </a:r>
          <a:r>
            <a:rPr lang="en-US" sz="1500" kern="1200" dirty="0" err="1"/>
            <a:t>khi</a:t>
          </a:r>
          <a:r>
            <a:rPr lang="en-US" sz="1500" kern="1200" dirty="0"/>
            <a:t> </a:t>
          </a:r>
          <a:r>
            <a:rPr lang="en-US" sz="1500" kern="1200" dirty="0" err="1"/>
            <a:t>đi</a:t>
          </a:r>
          <a:r>
            <a:rPr lang="en-US" sz="1500" kern="1200" dirty="0"/>
            <a:t> du </a:t>
          </a:r>
          <a:r>
            <a:rPr lang="en-US" sz="1500" kern="1200" dirty="0" err="1"/>
            <a:t>lịch</a:t>
          </a:r>
          <a:r>
            <a:rPr lang="en-US" sz="1500" kern="1200" dirty="0"/>
            <a:t> </a:t>
          </a:r>
          <a:r>
            <a:rPr lang="en-US" sz="1500" kern="1200" dirty="0" err="1"/>
            <a:t>và</a:t>
          </a:r>
          <a:r>
            <a:rPr lang="en-US" sz="1500" kern="1200" dirty="0"/>
            <a:t> </a:t>
          </a:r>
          <a:r>
            <a:rPr lang="en-US" sz="1500" kern="1200" dirty="0" err="1"/>
            <a:t>làm</a:t>
          </a:r>
          <a:r>
            <a:rPr lang="en-US" sz="1500" kern="1200" dirty="0"/>
            <a:t> </a:t>
          </a:r>
          <a:r>
            <a:rPr lang="en-US" sz="1500" kern="1200" dirty="0" err="1"/>
            <a:t>việc</a:t>
          </a:r>
          <a:r>
            <a:rPr lang="en-US" sz="1500" kern="1200" dirty="0"/>
            <a:t> </a:t>
          </a:r>
          <a:r>
            <a:rPr lang="en-US" sz="1500" kern="1200" dirty="0" err="1"/>
            <a:t>từ</a:t>
          </a:r>
          <a:r>
            <a:rPr lang="en-US" sz="1500" kern="1200" dirty="0"/>
            <a:t> </a:t>
          </a:r>
          <a:r>
            <a:rPr lang="en-US" sz="1500" kern="1200" dirty="0" err="1"/>
            <a:t>xa</a:t>
          </a:r>
          <a:endParaRPr lang="en-US" sz="1500" kern="1200" dirty="0"/>
        </a:p>
      </dsp:txBody>
      <dsp:txXfrm>
        <a:off x="0" y="1706063"/>
        <a:ext cx="6094602" cy="1890000"/>
      </dsp:txXfrm>
    </dsp:sp>
    <dsp:sp modelId="{48666C24-AA42-4509-8EA4-6B4A80EC1702}">
      <dsp:nvSpPr>
        <dsp:cNvPr id="0" name=""/>
        <dsp:cNvSpPr/>
      </dsp:nvSpPr>
      <dsp:spPr>
        <a:xfrm>
          <a:off x="304730" y="1473722"/>
          <a:ext cx="426622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53" tIns="0" rIns="161253" bIns="0" numCol="1" spcCol="1270" anchor="ctr" anchorCtr="0">
          <a:noAutofit/>
        </a:bodyPr>
        <a:lstStyle/>
        <a:p>
          <a:pPr marL="0" lvl="0" indent="0" algn="l" defTabSz="666750">
            <a:lnSpc>
              <a:spcPct val="90000"/>
            </a:lnSpc>
            <a:spcBef>
              <a:spcPct val="0"/>
            </a:spcBef>
            <a:spcAft>
              <a:spcPct val="35000"/>
            </a:spcAft>
            <a:buNone/>
          </a:pPr>
          <a:r>
            <a:rPr lang="en-US" sz="1500" kern="1200" dirty="0" err="1"/>
            <a:t>Kiểm</a:t>
          </a:r>
          <a:r>
            <a:rPr lang="en-US" sz="1500" kern="1200" dirty="0"/>
            <a:t> </a:t>
          </a:r>
          <a:r>
            <a:rPr lang="en-US" sz="1500" kern="1200" dirty="0" err="1"/>
            <a:t>soát</a:t>
          </a:r>
          <a:r>
            <a:rPr lang="en-US" sz="1500" kern="1200" dirty="0"/>
            <a:t> </a:t>
          </a:r>
          <a:r>
            <a:rPr lang="en-US" sz="1500" kern="1200" dirty="0" err="1"/>
            <a:t>truy</a:t>
          </a:r>
          <a:r>
            <a:rPr lang="en-US" sz="1500" kern="1200" dirty="0"/>
            <a:t> </a:t>
          </a:r>
          <a:r>
            <a:rPr lang="en-US" sz="1500" kern="1200" dirty="0" err="1"/>
            <a:t>cập</a:t>
          </a:r>
          <a:r>
            <a:rPr lang="en-US" sz="1500" kern="1200" dirty="0"/>
            <a:t> </a:t>
          </a:r>
          <a:r>
            <a:rPr lang="en-US" sz="1500" kern="1200" dirty="0" err="1"/>
            <a:t>hệ</a:t>
          </a:r>
          <a:r>
            <a:rPr lang="en-US" sz="1500" kern="1200" dirty="0"/>
            <a:t> </a:t>
          </a:r>
          <a:r>
            <a:rPr lang="en-US" sz="1500" kern="1200" dirty="0" err="1"/>
            <a:t>thống</a:t>
          </a:r>
          <a:r>
            <a:rPr lang="en-US" sz="1500" kern="1200" dirty="0"/>
            <a:t>:</a:t>
          </a:r>
        </a:p>
      </dsp:txBody>
      <dsp:txXfrm>
        <a:off x="326346" y="1495338"/>
        <a:ext cx="4222989" cy="399568"/>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2D981-50E5-4C06-8241-17B96869636F}">
      <dsp:nvSpPr>
        <dsp:cNvPr id="0" name=""/>
        <dsp:cNvSpPr/>
      </dsp:nvSpPr>
      <dsp:spPr>
        <a:xfrm>
          <a:off x="3348" y="7294"/>
          <a:ext cx="3256516" cy="918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Phát triển và bảo trì hệ thống:</a:t>
          </a:r>
        </a:p>
      </dsp:txBody>
      <dsp:txXfrm>
        <a:off x="462348" y="7294"/>
        <a:ext cx="2338516" cy="918000"/>
      </dsp:txXfrm>
    </dsp:sp>
    <dsp:sp modelId="{811877B3-02D2-4AAC-9D0D-F347B9C39BEC}">
      <dsp:nvSpPr>
        <dsp:cNvPr id="0" name=""/>
        <dsp:cNvSpPr/>
      </dsp:nvSpPr>
      <dsp:spPr>
        <a:xfrm>
          <a:off x="3348" y="1040044"/>
          <a:ext cx="2605213" cy="451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FontTx/>
            <a:buChar char="-"/>
          </a:pPr>
          <a:r>
            <a:rPr lang="en-US" sz="1700" kern="1200"/>
            <a:t>Đảm bảo an ninh được tích hợp vào các hệ thống vận hành</a:t>
          </a:r>
        </a:p>
        <a:p>
          <a:pPr marL="171450" lvl="1" indent="-171450" algn="l" defTabSz="755650">
            <a:lnSpc>
              <a:spcPct val="90000"/>
            </a:lnSpc>
            <a:spcBef>
              <a:spcPct val="0"/>
            </a:spcBef>
            <a:spcAft>
              <a:spcPct val="15000"/>
            </a:spcAft>
            <a:buFontTx/>
            <a:buChar char="-"/>
          </a:pPr>
          <a:r>
            <a:rPr lang="en-US" sz="1700" kern="1200" dirty="0" err="1"/>
            <a:t>Ngăn</a:t>
          </a:r>
          <a:r>
            <a:rPr lang="en-US" sz="1700" kern="1200" dirty="0"/>
            <a:t> </a:t>
          </a:r>
          <a:r>
            <a:rPr lang="en-US" sz="1700" kern="1200" dirty="0" err="1"/>
            <a:t>ngừa</a:t>
          </a:r>
          <a:r>
            <a:rPr lang="en-US" sz="1700" kern="1200" dirty="0"/>
            <a:t> </a:t>
          </a:r>
          <a:r>
            <a:rPr lang="en-US" sz="1700" kern="1200" dirty="0" err="1"/>
            <a:t>mất</a:t>
          </a:r>
          <a:r>
            <a:rPr lang="en-US" sz="1700" kern="1200" dirty="0"/>
            <a:t> </a:t>
          </a:r>
          <a:r>
            <a:rPr lang="en-US" sz="1700" kern="1200" dirty="0" err="1"/>
            <a:t>mát</a:t>
          </a:r>
          <a:r>
            <a:rPr lang="en-US" sz="1700" kern="1200" dirty="0"/>
            <a:t>, </a:t>
          </a:r>
          <a:r>
            <a:rPr lang="en-US" sz="1700" kern="1200" dirty="0" err="1"/>
            <a:t>sửa</a:t>
          </a:r>
          <a:r>
            <a:rPr lang="en-US" sz="1700" kern="1200" dirty="0"/>
            <a:t> </a:t>
          </a:r>
          <a:r>
            <a:rPr lang="en-US" sz="1700" kern="1200" dirty="0" err="1"/>
            <a:t>đổi</a:t>
          </a:r>
          <a:r>
            <a:rPr lang="en-US" sz="1700" kern="1200" dirty="0"/>
            <a:t> </a:t>
          </a:r>
          <a:r>
            <a:rPr lang="en-US" sz="1700" kern="1200" dirty="0" err="1"/>
            <a:t>hoặc</a:t>
          </a:r>
          <a:r>
            <a:rPr lang="en-US" sz="1700" kern="1200" dirty="0"/>
            <a:t> </a:t>
          </a:r>
          <a:r>
            <a:rPr lang="en-US" sz="1700" kern="1200" dirty="0" err="1"/>
            <a:t>lạm</a:t>
          </a:r>
          <a:r>
            <a:rPr lang="en-US" sz="1700" kern="1200" dirty="0"/>
            <a:t> </a:t>
          </a:r>
          <a:r>
            <a:rPr lang="en-US" sz="1700" kern="1200" dirty="0" err="1"/>
            <a:t>dụng</a:t>
          </a:r>
          <a:r>
            <a:rPr lang="en-US" sz="1700" kern="1200" dirty="0"/>
            <a:t> </a:t>
          </a:r>
          <a:r>
            <a:rPr lang="en-US" sz="1700" kern="1200" dirty="0" err="1"/>
            <a:t>dữ</a:t>
          </a:r>
          <a:r>
            <a:rPr lang="en-US" sz="1700" kern="1200" dirty="0"/>
            <a:t> </a:t>
          </a:r>
          <a:r>
            <a:rPr lang="en-US" sz="1700" kern="1200" dirty="0" err="1"/>
            <a:t>liệu</a:t>
          </a:r>
          <a:r>
            <a:rPr lang="en-US" sz="1700" kern="1200" dirty="0"/>
            <a:t> </a:t>
          </a:r>
          <a:r>
            <a:rPr lang="en-US" sz="1700" kern="1200" dirty="0" err="1"/>
            <a:t>người</a:t>
          </a:r>
          <a:r>
            <a:rPr lang="en-US" sz="1700" kern="1200" dirty="0"/>
            <a:t> </a:t>
          </a:r>
          <a:r>
            <a:rPr lang="en-US" sz="1700" kern="1200" dirty="0" err="1"/>
            <a:t>dùng</a:t>
          </a:r>
          <a:r>
            <a:rPr lang="en-US" sz="1700" kern="1200" dirty="0"/>
            <a:t> </a:t>
          </a:r>
          <a:r>
            <a:rPr lang="en-US" sz="1700" kern="1200" dirty="0" err="1"/>
            <a:t>trong</a:t>
          </a:r>
          <a:r>
            <a:rPr lang="en-US" sz="1700" kern="1200" dirty="0"/>
            <a:t> </a:t>
          </a:r>
          <a:r>
            <a:rPr lang="en-US" sz="1700" kern="1200" dirty="0" err="1"/>
            <a:t>các</a:t>
          </a:r>
          <a:r>
            <a:rPr lang="en-US" sz="1700" kern="1200" dirty="0"/>
            <a:t> </a:t>
          </a:r>
          <a:r>
            <a:rPr lang="en-US" sz="1700" kern="1200" dirty="0" err="1"/>
            <a:t>hệ</a:t>
          </a:r>
          <a:r>
            <a:rPr lang="en-US" sz="1700" kern="1200" dirty="0"/>
            <a:t> </a:t>
          </a:r>
          <a:r>
            <a:rPr lang="en-US" sz="1700" kern="1200" dirty="0" err="1"/>
            <a:t>thống</a:t>
          </a:r>
          <a:r>
            <a:rPr lang="en-US" sz="1700" kern="1200" dirty="0"/>
            <a:t> </a:t>
          </a:r>
          <a:r>
            <a:rPr lang="en-US" sz="1700" kern="1200" dirty="0" err="1"/>
            <a:t>ứng</a:t>
          </a:r>
          <a:r>
            <a:rPr lang="en-US" sz="1700" kern="1200" dirty="0"/>
            <a:t> </a:t>
          </a:r>
          <a:r>
            <a:rPr lang="en-US" sz="1700" kern="1200" dirty="0" err="1"/>
            <a:t>dụng</a:t>
          </a:r>
          <a:endParaRPr lang="en-US" sz="1700" kern="1200" dirty="0"/>
        </a:p>
        <a:p>
          <a:pPr marL="171450" lvl="1" indent="-171450" algn="l" defTabSz="755650">
            <a:lnSpc>
              <a:spcPct val="90000"/>
            </a:lnSpc>
            <a:spcBef>
              <a:spcPct val="0"/>
            </a:spcBef>
            <a:spcAft>
              <a:spcPct val="15000"/>
            </a:spcAft>
            <a:buFontTx/>
            <a:buChar char="-"/>
          </a:pPr>
          <a:r>
            <a:rPr lang="en-US" sz="1700" kern="1200"/>
            <a:t>Bảo vệ tính bảo mật, xác thực và toàn vẹn của thông tin</a:t>
          </a:r>
        </a:p>
        <a:p>
          <a:pPr marL="171450" lvl="1" indent="-171450" algn="l" defTabSz="755650">
            <a:lnSpc>
              <a:spcPct val="90000"/>
            </a:lnSpc>
            <a:spcBef>
              <a:spcPct val="0"/>
            </a:spcBef>
            <a:spcAft>
              <a:spcPct val="15000"/>
            </a:spcAft>
            <a:buFontTx/>
            <a:buChar char="-"/>
          </a:pPr>
          <a:r>
            <a:rPr lang="en-US" sz="1700" kern="1200" dirty="0" err="1"/>
            <a:t>Đảm</a:t>
          </a:r>
          <a:r>
            <a:rPr lang="en-US" sz="1700" kern="1200" dirty="0"/>
            <a:t> </a:t>
          </a:r>
          <a:r>
            <a:rPr lang="en-US" sz="1700" kern="1200" dirty="0" err="1"/>
            <a:t>bảo</a:t>
          </a:r>
          <a:r>
            <a:rPr lang="en-US" sz="1700" kern="1200" dirty="0"/>
            <a:t> </a:t>
          </a:r>
          <a:r>
            <a:rPr lang="en-US" sz="1700" kern="1200" dirty="0" err="1"/>
            <a:t>rằng</a:t>
          </a:r>
          <a:r>
            <a:rPr lang="en-US" sz="1700" kern="1200" dirty="0"/>
            <a:t> </a:t>
          </a:r>
          <a:r>
            <a:rPr lang="en-US" sz="1700" kern="1200" dirty="0" err="1"/>
            <a:t>các</a:t>
          </a:r>
          <a:r>
            <a:rPr lang="en-US" sz="1700" kern="1200" dirty="0"/>
            <a:t> </a:t>
          </a:r>
          <a:r>
            <a:rPr lang="en-US" sz="1700" kern="1200" dirty="0" err="1"/>
            <a:t>dự</a:t>
          </a:r>
          <a:r>
            <a:rPr lang="en-US" sz="1700" kern="1200" dirty="0"/>
            <a:t> </a:t>
          </a:r>
          <a:r>
            <a:rPr lang="en-US" sz="1700" kern="1200" dirty="0" err="1"/>
            <a:t>án</a:t>
          </a:r>
          <a:r>
            <a:rPr lang="en-US" sz="1700" kern="1200" dirty="0"/>
            <a:t> </a:t>
          </a:r>
          <a:r>
            <a:rPr lang="en-US" sz="1700" kern="1200" dirty="0" err="1"/>
            <a:t>công</a:t>
          </a:r>
          <a:r>
            <a:rPr lang="en-US" sz="1700" kern="1200" dirty="0"/>
            <a:t> </a:t>
          </a:r>
          <a:r>
            <a:rPr lang="en-US" sz="1700" kern="1200" dirty="0" err="1"/>
            <a:t>nghệ</a:t>
          </a:r>
          <a:r>
            <a:rPr lang="en-US" sz="1700" kern="1200" dirty="0"/>
            <a:t> </a:t>
          </a:r>
          <a:r>
            <a:rPr lang="en-US" sz="1700" kern="1200" dirty="0" err="1"/>
            <a:t>thông</a:t>
          </a:r>
          <a:r>
            <a:rPr lang="en-US" sz="1700" kern="1200" dirty="0"/>
            <a:t> tin (CNTT) </a:t>
          </a:r>
          <a:r>
            <a:rPr lang="en-US" sz="1700" kern="1200" dirty="0" err="1"/>
            <a:t>và</a:t>
          </a:r>
          <a:r>
            <a:rPr lang="en-US" sz="1700" kern="1200" dirty="0"/>
            <a:t> </a:t>
          </a:r>
          <a:r>
            <a:rPr lang="en-US" sz="1700" kern="1200" dirty="0" err="1"/>
            <a:t>các</a:t>
          </a:r>
          <a:r>
            <a:rPr lang="en-US" sz="1700" kern="1200" dirty="0"/>
            <a:t> </a:t>
          </a:r>
          <a:r>
            <a:rPr lang="en-US" sz="1700" kern="1200" dirty="0" err="1"/>
            <a:t>hoạt</a:t>
          </a:r>
          <a:r>
            <a:rPr lang="en-US" sz="1700" kern="1200" dirty="0"/>
            <a:t> </a:t>
          </a:r>
          <a:r>
            <a:rPr lang="en-US" sz="1700" kern="1200" dirty="0" err="1"/>
            <a:t>động</a:t>
          </a:r>
          <a:r>
            <a:rPr lang="en-US" sz="1700" kern="1200" dirty="0"/>
            <a:t> </a:t>
          </a:r>
          <a:r>
            <a:rPr lang="en-US" sz="1700" kern="1200" dirty="0" err="1"/>
            <a:t>hỗ</a:t>
          </a:r>
          <a:r>
            <a:rPr lang="en-US" sz="1700" kern="1200" dirty="0"/>
            <a:t> </a:t>
          </a:r>
          <a:r>
            <a:rPr lang="en-US" sz="1700" kern="1200" dirty="0" err="1"/>
            <a:t>trợ</a:t>
          </a:r>
          <a:r>
            <a:rPr lang="en-US" sz="1700" kern="1200" dirty="0"/>
            <a:t> </a:t>
          </a:r>
          <a:r>
            <a:rPr lang="en-US" sz="1700" kern="1200" dirty="0" err="1"/>
            <a:t>được</a:t>
          </a:r>
          <a:r>
            <a:rPr lang="en-US" sz="1700" kern="1200" dirty="0"/>
            <a:t> </a:t>
          </a:r>
          <a:r>
            <a:rPr lang="en-US" sz="1700" kern="1200" dirty="0" err="1"/>
            <a:t>tiến</a:t>
          </a:r>
          <a:r>
            <a:rPr lang="en-US" sz="1700" kern="1200" dirty="0"/>
            <a:t> </a:t>
          </a:r>
          <a:r>
            <a:rPr lang="en-US" sz="1700" kern="1200" dirty="0" err="1"/>
            <a:t>hành</a:t>
          </a:r>
          <a:r>
            <a:rPr lang="en-US" sz="1700" kern="1200" dirty="0"/>
            <a:t> </a:t>
          </a:r>
          <a:r>
            <a:rPr lang="en-US" sz="1700" kern="1200" dirty="0" err="1"/>
            <a:t>một</a:t>
          </a:r>
          <a:r>
            <a:rPr lang="en-US" sz="1700" kern="1200" dirty="0"/>
            <a:t> </a:t>
          </a:r>
          <a:r>
            <a:rPr lang="en-US" sz="1700" kern="1200" dirty="0" err="1"/>
            <a:t>cách</a:t>
          </a:r>
          <a:r>
            <a:rPr lang="en-US" sz="1700" kern="1200" dirty="0"/>
            <a:t> an </a:t>
          </a:r>
          <a:r>
            <a:rPr lang="en-US" sz="1700" kern="1200" dirty="0" err="1"/>
            <a:t>toàn</a:t>
          </a:r>
          <a:endParaRPr lang="en-US" sz="1700" kern="1200" dirty="0"/>
        </a:p>
        <a:p>
          <a:pPr marL="171450" lvl="1" indent="-171450" algn="l" defTabSz="755650">
            <a:lnSpc>
              <a:spcPct val="90000"/>
            </a:lnSpc>
            <a:spcBef>
              <a:spcPct val="0"/>
            </a:spcBef>
            <a:spcAft>
              <a:spcPct val="15000"/>
            </a:spcAft>
            <a:buFontTx/>
            <a:buChar char="-"/>
          </a:pPr>
          <a:r>
            <a:rPr lang="en-US" sz="1700" kern="1200" dirty="0"/>
            <a:t>Duy </a:t>
          </a:r>
          <a:r>
            <a:rPr lang="en-US" sz="1700" kern="1200" dirty="0" err="1"/>
            <a:t>trì</a:t>
          </a:r>
          <a:r>
            <a:rPr lang="en-US" sz="1700" kern="1200" dirty="0"/>
            <a:t> </a:t>
          </a:r>
          <a:r>
            <a:rPr lang="en-US" sz="1700" kern="1200" dirty="0" err="1"/>
            <a:t>tính</a:t>
          </a:r>
          <a:r>
            <a:rPr lang="en-US" sz="1700" kern="1200" dirty="0"/>
            <a:t> </a:t>
          </a:r>
          <a:r>
            <a:rPr lang="en-US" sz="1700" kern="1200" dirty="0" err="1"/>
            <a:t>bảo</a:t>
          </a:r>
          <a:r>
            <a:rPr lang="en-US" sz="1700" kern="1200" dirty="0"/>
            <a:t> </a:t>
          </a:r>
          <a:r>
            <a:rPr lang="en-US" sz="1700" kern="1200" dirty="0" err="1"/>
            <a:t>mật</a:t>
          </a:r>
          <a:r>
            <a:rPr lang="en-US" sz="1700" kern="1200" dirty="0"/>
            <a:t> </a:t>
          </a:r>
          <a:r>
            <a:rPr lang="en-US" sz="1700" kern="1200" dirty="0" err="1"/>
            <a:t>của</a:t>
          </a:r>
          <a:r>
            <a:rPr lang="en-US" sz="1700" kern="1200" dirty="0"/>
            <a:t> </a:t>
          </a:r>
          <a:r>
            <a:rPr lang="en-US" sz="1700" kern="1200" dirty="0" err="1"/>
            <a:t>phần</a:t>
          </a:r>
          <a:r>
            <a:rPr lang="en-US" sz="1700" kern="1200" dirty="0"/>
            <a:t> </a:t>
          </a:r>
          <a:r>
            <a:rPr lang="en-US" sz="1700" kern="1200" dirty="0" err="1"/>
            <a:t>mềm</a:t>
          </a:r>
          <a:r>
            <a:rPr lang="en-US" sz="1700" kern="1200" dirty="0"/>
            <a:t> </a:t>
          </a:r>
          <a:r>
            <a:rPr lang="en-US" sz="1700" kern="1200" dirty="0" err="1"/>
            <a:t>và</a:t>
          </a:r>
          <a:r>
            <a:rPr lang="en-US" sz="1700" kern="1200" dirty="0"/>
            <a:t> </a:t>
          </a:r>
          <a:r>
            <a:rPr lang="en-US" sz="1700" kern="1200" dirty="0" err="1"/>
            <a:t>dữ</a:t>
          </a:r>
          <a:r>
            <a:rPr lang="en-US" sz="1700" kern="1200" dirty="0"/>
            <a:t> </a:t>
          </a:r>
          <a:r>
            <a:rPr lang="en-US" sz="1700" kern="1200" dirty="0" err="1"/>
            <a:t>liệu</a:t>
          </a:r>
          <a:r>
            <a:rPr lang="en-US" sz="1700" kern="1200" dirty="0"/>
            <a:t> </a:t>
          </a:r>
          <a:r>
            <a:rPr lang="en-US" sz="1700" kern="1200" dirty="0" err="1"/>
            <a:t>hệ</a:t>
          </a:r>
          <a:r>
            <a:rPr lang="en-US" sz="1700" kern="1200" dirty="0"/>
            <a:t> </a:t>
          </a:r>
          <a:r>
            <a:rPr lang="en-US" sz="1700" kern="1200" dirty="0" err="1"/>
            <a:t>thống</a:t>
          </a:r>
          <a:r>
            <a:rPr lang="en-US" sz="1700" kern="1200" dirty="0"/>
            <a:t> </a:t>
          </a:r>
          <a:r>
            <a:rPr lang="en-US" sz="1700" kern="1200" dirty="0" err="1"/>
            <a:t>ứng</a:t>
          </a:r>
          <a:r>
            <a:rPr lang="en-US" sz="1700" kern="1200" dirty="0"/>
            <a:t> </a:t>
          </a:r>
          <a:r>
            <a:rPr lang="en-US" sz="1700" kern="1200" dirty="0" err="1"/>
            <a:t>dụng</a:t>
          </a:r>
          <a:endParaRPr lang="en-US" sz="1700" kern="1200" dirty="0"/>
        </a:p>
      </dsp:txBody>
      <dsp:txXfrm>
        <a:off x="3348" y="1040044"/>
        <a:ext cx="2605213" cy="4513500"/>
      </dsp:txXfrm>
    </dsp:sp>
    <dsp:sp modelId="{140B4235-9F6B-4B9B-B9A3-83E4E4C13902}">
      <dsp:nvSpPr>
        <dsp:cNvPr id="0" name=""/>
        <dsp:cNvSpPr/>
      </dsp:nvSpPr>
      <dsp:spPr>
        <a:xfrm>
          <a:off x="3043864" y="7294"/>
          <a:ext cx="3256516" cy="918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An </a:t>
          </a:r>
          <a:r>
            <a:rPr lang="en-US" sz="1700" kern="1200" dirty="0" err="1"/>
            <a:t>ninh</a:t>
          </a:r>
          <a:r>
            <a:rPr lang="en-US" sz="1700" kern="1200" dirty="0"/>
            <a:t> </a:t>
          </a:r>
          <a:r>
            <a:rPr lang="en-US" sz="1700" kern="1200" dirty="0" err="1"/>
            <a:t>vật</a:t>
          </a:r>
          <a:r>
            <a:rPr lang="en-US" sz="1700" kern="1200" dirty="0"/>
            <a:t> </a:t>
          </a:r>
          <a:r>
            <a:rPr lang="en-US" sz="1700" kern="1200" dirty="0" err="1"/>
            <a:t>chất</a:t>
          </a:r>
          <a:r>
            <a:rPr lang="en-US" sz="1700" kern="1200" dirty="0"/>
            <a:t> </a:t>
          </a:r>
          <a:r>
            <a:rPr lang="en-US" sz="1700" kern="1200" dirty="0" err="1"/>
            <a:t>và</a:t>
          </a:r>
          <a:r>
            <a:rPr lang="en-US" sz="1700" kern="1200" dirty="0"/>
            <a:t> </a:t>
          </a:r>
          <a:r>
            <a:rPr lang="en-US" sz="1700" kern="1200" dirty="0" err="1"/>
            <a:t>môi</a:t>
          </a:r>
          <a:r>
            <a:rPr lang="en-US" sz="1700" kern="1200" dirty="0"/>
            <a:t> </a:t>
          </a:r>
          <a:r>
            <a:rPr lang="en-US" sz="1700" kern="1200" dirty="0" err="1"/>
            <a:t>trường</a:t>
          </a:r>
          <a:r>
            <a:rPr lang="en-US" sz="1700" kern="1200" dirty="0"/>
            <a:t>:</a:t>
          </a:r>
        </a:p>
      </dsp:txBody>
      <dsp:txXfrm>
        <a:off x="3502864" y="7294"/>
        <a:ext cx="2338516" cy="918000"/>
      </dsp:txXfrm>
    </dsp:sp>
    <dsp:sp modelId="{11D83A5C-2243-4C8E-82D4-8C83236496C2}">
      <dsp:nvSpPr>
        <dsp:cNvPr id="0" name=""/>
        <dsp:cNvSpPr/>
      </dsp:nvSpPr>
      <dsp:spPr>
        <a:xfrm>
          <a:off x="3043864" y="1040044"/>
          <a:ext cx="2605213" cy="451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FontTx/>
            <a:buChar char="-"/>
          </a:pPr>
          <a:r>
            <a:rPr lang="en-US" sz="1700" kern="1200" dirty="0" err="1"/>
            <a:t>Ngăn</a:t>
          </a:r>
          <a:r>
            <a:rPr lang="en-US" sz="1700" kern="1200" dirty="0"/>
            <a:t> </a:t>
          </a:r>
          <a:r>
            <a:rPr lang="en-US" sz="1700" kern="1200" dirty="0" err="1"/>
            <a:t>chặn</a:t>
          </a:r>
          <a:r>
            <a:rPr lang="en-US" sz="1700" kern="1200" dirty="0"/>
            <a:t> </a:t>
          </a:r>
          <a:r>
            <a:rPr lang="en-US" sz="1700" kern="1200" dirty="0" err="1"/>
            <a:t>truy</a:t>
          </a:r>
          <a:r>
            <a:rPr lang="en-US" sz="1700" kern="1200" dirty="0"/>
            <a:t> </a:t>
          </a:r>
          <a:r>
            <a:rPr lang="en-US" sz="1700" kern="1200" dirty="0" err="1"/>
            <a:t>cập</a:t>
          </a:r>
          <a:r>
            <a:rPr lang="en-US" sz="1700" kern="1200" dirty="0"/>
            <a:t> </a:t>
          </a:r>
          <a:r>
            <a:rPr lang="en-US" sz="1700" kern="1200" dirty="0" err="1"/>
            <a:t>trái</a:t>
          </a:r>
          <a:r>
            <a:rPr lang="en-US" sz="1700" kern="1200" dirty="0"/>
            <a:t> </a:t>
          </a:r>
          <a:r>
            <a:rPr lang="en-US" sz="1700" kern="1200" dirty="0" err="1"/>
            <a:t>phép</a:t>
          </a:r>
          <a:r>
            <a:rPr lang="en-US" sz="1700" kern="1200" dirty="0"/>
            <a:t> </a:t>
          </a:r>
          <a:r>
            <a:rPr lang="en-US" sz="1700" kern="1200" dirty="0" err="1"/>
            <a:t>và</a:t>
          </a:r>
          <a:r>
            <a:rPr lang="en-US" sz="1700" kern="1200" dirty="0"/>
            <a:t> </a:t>
          </a:r>
          <a:r>
            <a:rPr lang="en-US" sz="1700" kern="1200" dirty="0" err="1"/>
            <a:t>thiệt</a:t>
          </a:r>
          <a:r>
            <a:rPr lang="en-US" sz="1700" kern="1200" dirty="0"/>
            <a:t> </a:t>
          </a:r>
          <a:r>
            <a:rPr lang="en-US" sz="1700" kern="1200" dirty="0" err="1"/>
            <a:t>hại</a:t>
          </a:r>
          <a:r>
            <a:rPr lang="en-US" sz="1700" kern="1200" dirty="0"/>
            <a:t> </a:t>
          </a:r>
          <a:r>
            <a:rPr lang="en-US" sz="1700" kern="1200" dirty="0" err="1"/>
            <a:t>cũng</a:t>
          </a:r>
          <a:r>
            <a:rPr lang="en-US" sz="1700" kern="1200" dirty="0"/>
            <a:t> </a:t>
          </a:r>
          <a:r>
            <a:rPr lang="en-US" sz="1700" kern="1200" dirty="0" err="1"/>
            <a:t>như</a:t>
          </a:r>
          <a:r>
            <a:rPr lang="en-US" sz="1700" kern="1200" dirty="0"/>
            <a:t> can </a:t>
          </a:r>
          <a:r>
            <a:rPr lang="en-US" sz="1700" kern="1200" dirty="0" err="1"/>
            <a:t>thiệp</a:t>
          </a:r>
          <a:r>
            <a:rPr lang="en-US" sz="1700" kern="1200" dirty="0"/>
            <a:t> </a:t>
          </a:r>
          <a:r>
            <a:rPr lang="en-US" sz="1700" kern="1200" dirty="0" err="1"/>
            <a:t>vào</a:t>
          </a:r>
          <a:r>
            <a:rPr lang="en-US" sz="1700" kern="1200" dirty="0"/>
            <a:t> </a:t>
          </a:r>
          <a:r>
            <a:rPr lang="en-US" sz="1700" kern="1200" dirty="0" err="1"/>
            <a:t>thông</a:t>
          </a:r>
          <a:r>
            <a:rPr lang="en-US" sz="1700" kern="1200" dirty="0"/>
            <a:t> tin </a:t>
          </a:r>
          <a:r>
            <a:rPr lang="en-US" sz="1700" kern="1200" dirty="0" err="1"/>
            <a:t>và</a:t>
          </a:r>
          <a:r>
            <a:rPr lang="en-US" sz="1700" kern="1200" dirty="0"/>
            <a:t> </a:t>
          </a:r>
          <a:r>
            <a:rPr lang="en-US" sz="1700" kern="1200" dirty="0" err="1"/>
            <a:t>cơ</a:t>
          </a:r>
          <a:r>
            <a:rPr lang="en-US" sz="1700" kern="1200" dirty="0"/>
            <a:t> </a:t>
          </a:r>
          <a:r>
            <a:rPr lang="en-US" sz="1700" kern="1200" dirty="0" err="1"/>
            <a:t>sở</a:t>
          </a:r>
          <a:r>
            <a:rPr lang="en-US" sz="1700" kern="1200" dirty="0"/>
            <a:t> </a:t>
          </a:r>
          <a:r>
            <a:rPr lang="en-US" sz="1700" kern="1200" dirty="0" err="1"/>
            <a:t>kinh</a:t>
          </a:r>
          <a:r>
            <a:rPr lang="en-US" sz="1700" kern="1200" dirty="0"/>
            <a:t> </a:t>
          </a:r>
          <a:r>
            <a:rPr lang="en-US" sz="1700" kern="1200" dirty="0" err="1"/>
            <a:t>doanh</a:t>
          </a:r>
          <a:endParaRPr lang="en-US" sz="1700" kern="1200" dirty="0"/>
        </a:p>
        <a:p>
          <a:pPr marL="171450" lvl="1" indent="-171450" algn="l" defTabSz="755650">
            <a:lnSpc>
              <a:spcPct val="90000"/>
            </a:lnSpc>
            <a:spcBef>
              <a:spcPct val="0"/>
            </a:spcBef>
            <a:spcAft>
              <a:spcPct val="15000"/>
            </a:spcAft>
            <a:buFontTx/>
            <a:buChar char="-"/>
          </a:pPr>
          <a:r>
            <a:rPr lang="en-US" sz="1700" kern="1200" dirty="0" err="1"/>
            <a:t>Ngăn</a:t>
          </a:r>
          <a:r>
            <a:rPr lang="en-US" sz="1700" kern="1200" dirty="0"/>
            <a:t> </a:t>
          </a:r>
          <a:r>
            <a:rPr lang="en-US" sz="1700" kern="1200" dirty="0" err="1"/>
            <a:t>ngừa</a:t>
          </a:r>
          <a:r>
            <a:rPr lang="en-US" sz="1700" kern="1200" dirty="0"/>
            <a:t> </a:t>
          </a:r>
          <a:r>
            <a:rPr lang="en-US" sz="1700" kern="1200" dirty="0" err="1"/>
            <a:t>mất</a:t>
          </a:r>
          <a:r>
            <a:rPr lang="en-US" sz="1700" kern="1200" dirty="0"/>
            <a:t> </a:t>
          </a:r>
          <a:r>
            <a:rPr lang="en-US" sz="1700" kern="1200" dirty="0" err="1"/>
            <a:t>mát</a:t>
          </a:r>
          <a:r>
            <a:rPr lang="en-US" sz="1700" kern="1200" dirty="0"/>
            <a:t> </a:t>
          </a:r>
          <a:r>
            <a:rPr lang="en-US" sz="1700" kern="1200" dirty="0" err="1"/>
            <a:t>hoặc</a:t>
          </a:r>
          <a:r>
            <a:rPr lang="en-US" sz="1700" kern="1200" dirty="0"/>
            <a:t> </a:t>
          </a:r>
          <a:r>
            <a:rPr lang="en-US" sz="1700" kern="1200" dirty="0" err="1"/>
            <a:t>xâm</a:t>
          </a:r>
          <a:r>
            <a:rPr lang="en-US" sz="1700" kern="1200" dirty="0"/>
            <a:t> </a:t>
          </a:r>
          <a:r>
            <a:rPr lang="en-US" sz="1700" kern="1200" dirty="0" err="1"/>
            <a:t>phạm</a:t>
          </a:r>
          <a:r>
            <a:rPr lang="en-US" sz="1700" kern="1200" dirty="0"/>
            <a:t> </a:t>
          </a:r>
          <a:r>
            <a:rPr lang="en-US" sz="1700" kern="1200" dirty="0" err="1"/>
            <a:t>tài</a:t>
          </a:r>
          <a:r>
            <a:rPr lang="en-US" sz="1700" kern="1200" dirty="0"/>
            <a:t> </a:t>
          </a:r>
          <a:r>
            <a:rPr lang="en-US" sz="1700" kern="1200" dirty="0" err="1"/>
            <a:t>sản</a:t>
          </a:r>
          <a:r>
            <a:rPr lang="en-US" sz="1700" kern="1200" dirty="0"/>
            <a:t> </a:t>
          </a:r>
          <a:r>
            <a:rPr lang="en-US" sz="1700" kern="1200" dirty="0" err="1"/>
            <a:t>và</a:t>
          </a:r>
          <a:r>
            <a:rPr lang="en-US" sz="1700" kern="1200" dirty="0"/>
            <a:t> </a:t>
          </a:r>
          <a:r>
            <a:rPr lang="en-US" sz="1700" kern="1200" dirty="0" err="1"/>
            <a:t>gián</a:t>
          </a:r>
          <a:r>
            <a:rPr lang="en-US" sz="1700" kern="1200" dirty="0"/>
            <a:t> </a:t>
          </a:r>
          <a:r>
            <a:rPr lang="en-US" sz="1700" kern="1200" dirty="0" err="1"/>
            <a:t>đoạn</a:t>
          </a:r>
          <a:r>
            <a:rPr lang="en-US" sz="1700" kern="1200" dirty="0"/>
            <a:t> </a:t>
          </a:r>
          <a:r>
            <a:rPr lang="en-US" sz="1700" kern="1200" dirty="0" err="1"/>
            <a:t>hoạt</a:t>
          </a:r>
          <a:r>
            <a:rPr lang="en-US" sz="1700" kern="1200" dirty="0"/>
            <a:t> </a:t>
          </a:r>
          <a:r>
            <a:rPr lang="en-US" sz="1700" kern="1200" dirty="0" err="1"/>
            <a:t>động</a:t>
          </a:r>
          <a:r>
            <a:rPr lang="en-US" sz="1700" kern="1200" dirty="0"/>
            <a:t> </a:t>
          </a:r>
          <a:r>
            <a:rPr lang="en-US" sz="1700" kern="1200" dirty="0" err="1"/>
            <a:t>kinh</a:t>
          </a:r>
          <a:r>
            <a:rPr lang="en-US" sz="1700" kern="1200" dirty="0"/>
            <a:t> </a:t>
          </a:r>
          <a:r>
            <a:rPr lang="en-US" sz="1700" kern="1200" dirty="0" err="1"/>
            <a:t>doanh</a:t>
          </a:r>
          <a:endParaRPr lang="en-US" sz="1700" kern="1200" dirty="0"/>
        </a:p>
        <a:p>
          <a:pPr marL="171450" lvl="1" indent="-171450" algn="l" defTabSz="755650">
            <a:lnSpc>
              <a:spcPct val="90000"/>
            </a:lnSpc>
            <a:spcBef>
              <a:spcPct val="0"/>
            </a:spcBef>
            <a:spcAft>
              <a:spcPct val="15000"/>
            </a:spcAft>
            <a:buFontTx/>
            <a:buChar char="-"/>
          </a:pPr>
          <a:r>
            <a:rPr lang="en-US" sz="1700" kern="1200" dirty="0" err="1"/>
            <a:t>Ngăn</a:t>
          </a:r>
          <a:r>
            <a:rPr lang="en-US" sz="1700" kern="1200" dirty="0"/>
            <a:t> </a:t>
          </a:r>
          <a:r>
            <a:rPr lang="en-US" sz="1700" kern="1200" dirty="0" err="1"/>
            <a:t>chặn</a:t>
          </a:r>
          <a:r>
            <a:rPr lang="en-US" sz="1700" kern="1200" dirty="0"/>
            <a:t> </a:t>
          </a:r>
          <a:r>
            <a:rPr lang="en-US" sz="1700" kern="1200" dirty="0" err="1"/>
            <a:t>sự</a:t>
          </a:r>
          <a:r>
            <a:rPr lang="en-US" sz="1700" kern="1200" dirty="0"/>
            <a:t> </a:t>
          </a:r>
          <a:r>
            <a:rPr lang="en-US" sz="1700" kern="1200" dirty="0" err="1"/>
            <a:t>thỏa</a:t>
          </a:r>
          <a:r>
            <a:rPr lang="en-US" sz="1700" kern="1200" dirty="0"/>
            <a:t> </a:t>
          </a:r>
          <a:r>
            <a:rPr lang="en-US" sz="1700" kern="1200" dirty="0" err="1"/>
            <a:t>hiệp</a:t>
          </a:r>
          <a:r>
            <a:rPr lang="en-US" sz="1700" kern="1200" dirty="0"/>
            <a:t> </a:t>
          </a:r>
          <a:r>
            <a:rPr lang="en-US" sz="1700" kern="1200" dirty="0" err="1"/>
            <a:t>hoặc</a:t>
          </a:r>
          <a:r>
            <a:rPr lang="en-US" sz="1700" kern="1200" dirty="0"/>
            <a:t> </a:t>
          </a:r>
          <a:r>
            <a:rPr lang="en-US" sz="1700" kern="1200" dirty="0" err="1"/>
            <a:t>đánh</a:t>
          </a:r>
          <a:r>
            <a:rPr lang="en-US" sz="1700" kern="1200" dirty="0"/>
            <a:t> </a:t>
          </a:r>
          <a:r>
            <a:rPr lang="en-US" sz="1700" kern="1200" dirty="0" err="1"/>
            <a:t>cắp</a:t>
          </a:r>
          <a:r>
            <a:rPr lang="en-US" sz="1700" kern="1200" dirty="0"/>
            <a:t> </a:t>
          </a:r>
          <a:r>
            <a:rPr lang="en-US" sz="1700" kern="1200" dirty="0" err="1"/>
            <a:t>thông</a:t>
          </a:r>
          <a:r>
            <a:rPr lang="en-US" sz="1700" kern="1200" dirty="0"/>
            <a:t> tin </a:t>
          </a:r>
          <a:r>
            <a:rPr lang="en-US" sz="1700" kern="1200" dirty="0" err="1"/>
            <a:t>và</a:t>
          </a:r>
          <a:r>
            <a:rPr lang="en-US" sz="1700" kern="1200" dirty="0"/>
            <a:t> </a:t>
          </a:r>
          <a:r>
            <a:rPr lang="en-US" sz="1700" kern="1200" dirty="0" err="1"/>
            <a:t>các</a:t>
          </a:r>
          <a:r>
            <a:rPr lang="en-US" sz="1700" kern="1200" dirty="0"/>
            <a:t> </a:t>
          </a:r>
          <a:r>
            <a:rPr lang="en-US" sz="1700" kern="1200" dirty="0" err="1"/>
            <a:t>phương</a:t>
          </a:r>
          <a:r>
            <a:rPr lang="en-US" sz="1700" kern="1200" dirty="0"/>
            <a:t> </a:t>
          </a:r>
          <a:r>
            <a:rPr lang="en-US" sz="1700" kern="1200" dirty="0" err="1"/>
            <a:t>tiện</a:t>
          </a:r>
          <a:r>
            <a:rPr lang="en-US" sz="1700" kern="1200" dirty="0"/>
            <a:t> </a:t>
          </a:r>
          <a:r>
            <a:rPr lang="en-US" sz="1700" kern="1200" dirty="0" err="1"/>
            <a:t>xử</a:t>
          </a:r>
          <a:r>
            <a:rPr lang="en-US" sz="1700" kern="1200" dirty="0"/>
            <a:t> </a:t>
          </a:r>
          <a:r>
            <a:rPr lang="en-US" sz="1700" kern="1200" dirty="0" err="1"/>
            <a:t>lý</a:t>
          </a:r>
          <a:r>
            <a:rPr lang="en-US" sz="1700" kern="1200" dirty="0"/>
            <a:t> </a:t>
          </a:r>
          <a:r>
            <a:rPr lang="en-US" sz="1700" kern="1200" dirty="0" err="1"/>
            <a:t>thông</a:t>
          </a:r>
          <a:r>
            <a:rPr lang="en-US" sz="1700" kern="1200" dirty="0"/>
            <a:t> tin</a:t>
          </a:r>
        </a:p>
      </dsp:txBody>
      <dsp:txXfrm>
        <a:off x="3043864" y="1040044"/>
        <a:ext cx="2605213" cy="451350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33AFE-E8CB-4322-8E4D-BFACDADFC8CB}">
      <dsp:nvSpPr>
        <dsp:cNvPr id="0" name=""/>
        <dsp:cNvSpPr/>
      </dsp:nvSpPr>
      <dsp:spPr>
        <a:xfrm>
          <a:off x="0" y="288581"/>
          <a:ext cx="6602135"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399" tIns="249936" rIns="512399"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a:t>Tránh vi phạm bất kỳ luật hình sự hoặc dân sự nào; bất kỳ nghĩa vụ theo luật định, quy định hoặc hợp đồng nào; và mọi yêu cầu bảo mật</a:t>
          </a:r>
        </a:p>
        <a:p>
          <a:pPr marL="114300" lvl="1" indent="-114300" algn="l" defTabSz="533400">
            <a:lnSpc>
              <a:spcPct val="90000"/>
            </a:lnSpc>
            <a:spcBef>
              <a:spcPct val="0"/>
            </a:spcBef>
            <a:spcAft>
              <a:spcPct val="15000"/>
            </a:spcAft>
            <a:buFontTx/>
            <a:buChar char="-"/>
          </a:pPr>
          <a:r>
            <a:rPr lang="en-US" sz="1200" kern="1200" dirty="0" err="1"/>
            <a:t>Đảm</a:t>
          </a:r>
          <a:r>
            <a:rPr lang="en-US" sz="1200" kern="1200" dirty="0"/>
            <a:t> </a:t>
          </a:r>
          <a:r>
            <a:rPr lang="en-US" sz="1200" kern="1200" dirty="0" err="1"/>
            <a:t>bảo</a:t>
          </a:r>
          <a:r>
            <a:rPr lang="en-US" sz="1200" kern="1200" dirty="0"/>
            <a:t> </a:t>
          </a:r>
          <a:r>
            <a:rPr lang="en-US" sz="1200" kern="1200" dirty="0" err="1"/>
            <a:t>hệ</a:t>
          </a:r>
          <a:r>
            <a:rPr lang="en-US" sz="1200" kern="1200" dirty="0"/>
            <a:t> </a:t>
          </a:r>
          <a:r>
            <a:rPr lang="en-US" sz="1200" kern="1200" dirty="0" err="1"/>
            <a:t>thống</a:t>
          </a:r>
          <a:r>
            <a:rPr lang="en-US" sz="1200" kern="1200" dirty="0"/>
            <a:t> </a:t>
          </a:r>
          <a:r>
            <a:rPr lang="en-US" sz="1200" kern="1200" dirty="0" err="1"/>
            <a:t>tuân</a:t>
          </a:r>
          <a:r>
            <a:rPr lang="en-US" sz="1200" kern="1200" dirty="0"/>
            <a:t> </a:t>
          </a:r>
          <a:r>
            <a:rPr lang="en-US" sz="1200" kern="1200" dirty="0" err="1"/>
            <a:t>thủ</a:t>
          </a:r>
          <a:r>
            <a:rPr lang="en-US" sz="1200" kern="1200" dirty="0"/>
            <a:t> </a:t>
          </a:r>
          <a:r>
            <a:rPr lang="en-US" sz="1200" kern="1200" dirty="0" err="1"/>
            <a:t>các</a:t>
          </a:r>
          <a:r>
            <a:rPr lang="en-US" sz="1200" kern="1200" dirty="0"/>
            <a:t> </a:t>
          </a:r>
          <a:r>
            <a:rPr lang="en-US" sz="1200" kern="1200" dirty="0" err="1"/>
            <a:t>chính</a:t>
          </a:r>
          <a:r>
            <a:rPr lang="en-US" sz="1200" kern="1200" dirty="0"/>
            <a:t> </a:t>
          </a:r>
          <a:r>
            <a:rPr lang="en-US" sz="1200" kern="1200" dirty="0" err="1"/>
            <a:t>sách</a:t>
          </a:r>
          <a:r>
            <a:rPr lang="en-US" sz="1200" kern="1200" dirty="0"/>
            <a:t> </a:t>
          </a:r>
          <a:r>
            <a:rPr lang="en-US" sz="1200" kern="1200" dirty="0" err="1"/>
            <a:t>và</a:t>
          </a:r>
          <a:r>
            <a:rPr lang="en-US" sz="1200" kern="1200" dirty="0"/>
            <a:t> </a:t>
          </a:r>
          <a:r>
            <a:rPr lang="en-US" sz="1200" kern="1200" dirty="0" err="1"/>
            <a:t>tiêu</a:t>
          </a:r>
          <a:r>
            <a:rPr lang="en-US" sz="1200" kern="1200" dirty="0"/>
            <a:t> </a:t>
          </a:r>
          <a:r>
            <a:rPr lang="en-US" sz="1200" kern="1200" dirty="0" err="1"/>
            <a:t>chuẩn</a:t>
          </a:r>
          <a:r>
            <a:rPr lang="en-US" sz="1200" kern="1200" dirty="0"/>
            <a:t> </a:t>
          </a:r>
          <a:r>
            <a:rPr lang="en-US" sz="1200" kern="1200" dirty="0" err="1"/>
            <a:t>bảo</a:t>
          </a:r>
          <a:r>
            <a:rPr lang="en-US" sz="1200" kern="1200" dirty="0"/>
            <a:t> </a:t>
          </a:r>
          <a:r>
            <a:rPr lang="en-US" sz="1200" kern="1200" dirty="0" err="1"/>
            <a:t>mật</a:t>
          </a:r>
          <a:r>
            <a:rPr lang="en-US" sz="1200" kern="1200" dirty="0"/>
            <a:t> </a:t>
          </a:r>
          <a:r>
            <a:rPr lang="en-US" sz="1200" kern="1200" dirty="0" err="1"/>
            <a:t>của</a:t>
          </a:r>
          <a:r>
            <a:rPr lang="en-US" sz="1200" kern="1200" dirty="0"/>
            <a:t> </a:t>
          </a:r>
          <a:r>
            <a:rPr lang="en-US" sz="1200" kern="1200" dirty="0" err="1"/>
            <a:t>tổ</a:t>
          </a:r>
          <a:r>
            <a:rPr lang="en-US" sz="1200" kern="1200" dirty="0"/>
            <a:t> </a:t>
          </a:r>
          <a:r>
            <a:rPr lang="en-US" sz="1200" kern="1200" dirty="0" err="1"/>
            <a:t>chức</a:t>
          </a:r>
          <a:endParaRPr lang="en-US" sz="1200" kern="1200" dirty="0"/>
        </a:p>
        <a:p>
          <a:pPr marL="114300" lvl="1" indent="-114300" algn="l" defTabSz="533400">
            <a:lnSpc>
              <a:spcPct val="90000"/>
            </a:lnSpc>
            <a:spcBef>
              <a:spcPct val="0"/>
            </a:spcBef>
            <a:spcAft>
              <a:spcPct val="15000"/>
            </a:spcAft>
            <a:buFontTx/>
            <a:buChar char="-"/>
          </a:pPr>
          <a:r>
            <a:rPr lang="en-US" sz="1200" kern="1200" dirty="0" err="1"/>
            <a:t>Tối</a:t>
          </a:r>
          <a:r>
            <a:rPr lang="en-US" sz="1200" kern="1200" dirty="0"/>
            <a:t> </a:t>
          </a:r>
          <a:r>
            <a:rPr lang="en-US" sz="1200" kern="1200" dirty="0" err="1"/>
            <a:t>đa</a:t>
          </a:r>
          <a:r>
            <a:rPr lang="en-US" sz="1200" kern="1200" dirty="0"/>
            <a:t> </a:t>
          </a:r>
          <a:r>
            <a:rPr lang="en-US" sz="1200" kern="1200" dirty="0" err="1"/>
            <a:t>hóa</a:t>
          </a:r>
          <a:r>
            <a:rPr lang="en-US" sz="1200" kern="1200" dirty="0"/>
            <a:t> </a:t>
          </a:r>
          <a:r>
            <a:rPr lang="en-US" sz="1200" kern="1200" dirty="0" err="1"/>
            <a:t>hiệu</a:t>
          </a:r>
          <a:r>
            <a:rPr lang="en-US" sz="1200" kern="1200" dirty="0"/>
            <a:t> </a:t>
          </a:r>
          <a:r>
            <a:rPr lang="en-US" sz="1200" kern="1200" dirty="0" err="1"/>
            <a:t>quả</a:t>
          </a:r>
          <a:r>
            <a:rPr lang="en-US" sz="1200" kern="1200" dirty="0"/>
            <a:t> </a:t>
          </a:r>
          <a:r>
            <a:rPr lang="en-US" sz="1200" kern="1200" dirty="0" err="1"/>
            <a:t>của</a:t>
          </a:r>
          <a:r>
            <a:rPr lang="en-US" sz="1200" kern="1200" dirty="0"/>
            <a:t> — </a:t>
          </a:r>
          <a:r>
            <a:rPr lang="en-US" sz="1200" kern="1200" dirty="0" err="1"/>
            <a:t>và</a:t>
          </a:r>
          <a:r>
            <a:rPr lang="en-US" sz="1200" kern="1200" dirty="0"/>
            <a:t> </a:t>
          </a:r>
          <a:r>
            <a:rPr lang="en-US" sz="1200" kern="1200" dirty="0" err="1"/>
            <a:t>giảm</a:t>
          </a:r>
          <a:r>
            <a:rPr lang="en-US" sz="1200" kern="1200" dirty="0"/>
            <a:t> </a:t>
          </a:r>
          <a:r>
            <a:rPr lang="en-US" sz="1200" kern="1200" dirty="0" err="1"/>
            <a:t>thiểu</a:t>
          </a:r>
          <a:r>
            <a:rPr lang="en-US" sz="1200" kern="1200" dirty="0"/>
            <a:t> </a:t>
          </a:r>
          <a:r>
            <a:rPr lang="en-US" sz="1200" kern="1200" dirty="0" err="1"/>
            <a:t>sự</a:t>
          </a:r>
          <a:r>
            <a:rPr lang="en-US" sz="1200" kern="1200" dirty="0"/>
            <a:t> can </a:t>
          </a:r>
          <a:r>
            <a:rPr lang="en-US" sz="1200" kern="1200" dirty="0" err="1"/>
            <a:t>thiệp</a:t>
          </a:r>
          <a:r>
            <a:rPr lang="en-US" sz="1200" kern="1200" dirty="0"/>
            <a:t> </a:t>
          </a:r>
          <a:r>
            <a:rPr lang="en-US" sz="1200" kern="1200" dirty="0" err="1"/>
            <a:t>vào</a:t>
          </a:r>
          <a:r>
            <a:rPr lang="en-US" sz="1200" kern="1200" dirty="0"/>
            <a:t> </a:t>
          </a:r>
          <a:r>
            <a:rPr lang="en-US" sz="1200" kern="1200" dirty="0" err="1"/>
            <a:t>và</a:t>
          </a:r>
          <a:r>
            <a:rPr lang="en-US" sz="1200" kern="1200" dirty="0"/>
            <a:t> </a:t>
          </a:r>
          <a:r>
            <a:rPr lang="en-US" sz="1200" kern="1200" dirty="0" err="1"/>
            <a:t>từ</a:t>
          </a:r>
          <a:r>
            <a:rPr lang="en-US" sz="1200" kern="1200" dirty="0"/>
            <a:t> — </a:t>
          </a:r>
          <a:r>
            <a:rPr lang="en-US" sz="1200" kern="1200" dirty="0" err="1"/>
            <a:t>quy</a:t>
          </a:r>
          <a:r>
            <a:rPr lang="en-US" sz="1200" kern="1200" dirty="0"/>
            <a:t> </a:t>
          </a:r>
          <a:r>
            <a:rPr lang="en-US" sz="1200" kern="1200" dirty="0" err="1"/>
            <a:t>trình</a:t>
          </a:r>
          <a:r>
            <a:rPr lang="en-US" sz="1200" kern="1200" dirty="0"/>
            <a:t> </a:t>
          </a:r>
          <a:r>
            <a:rPr lang="en-US" sz="1200" kern="1200" dirty="0" err="1"/>
            <a:t>kiểm</a:t>
          </a:r>
          <a:r>
            <a:rPr lang="en-US" sz="1200" kern="1200" dirty="0"/>
            <a:t> </a:t>
          </a:r>
          <a:r>
            <a:rPr lang="en-US" sz="1200" kern="1200" dirty="0" err="1"/>
            <a:t>toán</a:t>
          </a:r>
          <a:r>
            <a:rPr lang="en-US" sz="1200" kern="1200" dirty="0"/>
            <a:t> </a:t>
          </a:r>
          <a:r>
            <a:rPr lang="en-US" sz="1200" kern="1200" dirty="0" err="1"/>
            <a:t>hệ</a:t>
          </a:r>
          <a:r>
            <a:rPr lang="en-US" sz="1200" kern="1200" dirty="0"/>
            <a:t> </a:t>
          </a:r>
          <a:r>
            <a:rPr lang="en-US" sz="1200" kern="1200" dirty="0" err="1"/>
            <a:t>thống</a:t>
          </a:r>
          <a:endParaRPr lang="en-US" sz="1200" kern="1200" dirty="0"/>
        </a:p>
      </dsp:txBody>
      <dsp:txXfrm>
        <a:off x="0" y="288581"/>
        <a:ext cx="6602135" cy="1247400"/>
      </dsp:txXfrm>
    </dsp:sp>
    <dsp:sp modelId="{EF9A52AF-225D-4C95-B91B-BF06C5A30B82}">
      <dsp:nvSpPr>
        <dsp:cNvPr id="0" name=""/>
        <dsp:cNvSpPr/>
      </dsp:nvSpPr>
      <dsp:spPr>
        <a:xfrm>
          <a:off x="330106" y="111461"/>
          <a:ext cx="4621495"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82" tIns="0" rIns="174682" bIns="0" numCol="1" spcCol="1270" anchor="ctr" anchorCtr="0">
          <a:noAutofit/>
        </a:bodyPr>
        <a:lstStyle/>
        <a:p>
          <a:pPr marL="0" lvl="0" indent="0" algn="l" defTabSz="533400">
            <a:lnSpc>
              <a:spcPct val="90000"/>
            </a:lnSpc>
            <a:spcBef>
              <a:spcPct val="0"/>
            </a:spcBef>
            <a:spcAft>
              <a:spcPct val="35000"/>
            </a:spcAft>
            <a:buNone/>
          </a:pPr>
          <a:r>
            <a:rPr lang="en-US" sz="1200" kern="1200"/>
            <a:t>Sự tuân thủ:</a:t>
          </a:r>
        </a:p>
      </dsp:txBody>
      <dsp:txXfrm>
        <a:off x="347399" y="128754"/>
        <a:ext cx="4586909" cy="319654"/>
      </dsp:txXfrm>
    </dsp:sp>
    <dsp:sp modelId="{75566B44-7449-42A3-94E2-3F91EEAAE3C8}">
      <dsp:nvSpPr>
        <dsp:cNvPr id="0" name=""/>
        <dsp:cNvSpPr/>
      </dsp:nvSpPr>
      <dsp:spPr>
        <a:xfrm>
          <a:off x="0" y="1777901"/>
          <a:ext cx="6602135" cy="158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399" tIns="249936" rIns="512399"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dirty="0" err="1"/>
            <a:t>Giảm</a:t>
          </a:r>
          <a:r>
            <a:rPr lang="en-US" sz="1200" kern="1200" dirty="0"/>
            <a:t> </a:t>
          </a:r>
          <a:r>
            <a:rPr lang="en-US" sz="1200" kern="1200" dirty="0" err="1"/>
            <a:t>rủi</a:t>
          </a:r>
          <a:r>
            <a:rPr lang="en-US" sz="1200" kern="1200" dirty="0"/>
            <a:t> </a:t>
          </a:r>
          <a:r>
            <a:rPr lang="en-US" sz="1200" kern="1200" dirty="0" err="1"/>
            <a:t>ro</a:t>
          </a:r>
          <a:r>
            <a:rPr lang="en-US" sz="1200" kern="1200" dirty="0"/>
            <a:t> do </a:t>
          </a:r>
          <a:r>
            <a:rPr lang="en-US" sz="1200" kern="1200" dirty="0" err="1"/>
            <a:t>lỗi</a:t>
          </a:r>
          <a:r>
            <a:rPr lang="en-US" sz="1200" kern="1200" dirty="0"/>
            <a:t> </a:t>
          </a:r>
          <a:r>
            <a:rPr lang="en-US" sz="1200" kern="1200" dirty="0" err="1"/>
            <a:t>của</a:t>
          </a:r>
          <a:r>
            <a:rPr lang="en-US" sz="1200" kern="1200" dirty="0"/>
            <a:t> con </a:t>
          </a:r>
          <a:r>
            <a:rPr lang="en-US" sz="1200" kern="1200" dirty="0" err="1"/>
            <a:t>người</a:t>
          </a:r>
          <a:r>
            <a:rPr lang="en-US" sz="1200" kern="1200" dirty="0"/>
            <a:t>, </a:t>
          </a:r>
          <a:r>
            <a:rPr lang="en-US" sz="1200" kern="1200" dirty="0" err="1"/>
            <a:t>trộm</a:t>
          </a:r>
          <a:r>
            <a:rPr lang="en-US" sz="1200" kern="1200" dirty="0"/>
            <a:t> </a:t>
          </a:r>
          <a:r>
            <a:rPr lang="en-US" sz="1200" kern="1200" dirty="0" err="1"/>
            <a:t>cắp</a:t>
          </a:r>
          <a:r>
            <a:rPr lang="en-US" sz="1200" kern="1200" dirty="0"/>
            <a:t>, </a:t>
          </a:r>
          <a:r>
            <a:rPr lang="en-US" sz="1200" kern="1200" dirty="0" err="1"/>
            <a:t>gian</a:t>
          </a:r>
          <a:r>
            <a:rPr lang="en-US" sz="1200" kern="1200" dirty="0"/>
            <a:t> </a:t>
          </a:r>
          <a:r>
            <a:rPr lang="en-US" sz="1200" kern="1200" dirty="0" err="1"/>
            <a:t>lận</a:t>
          </a:r>
          <a:r>
            <a:rPr lang="en-US" sz="1200" kern="1200" dirty="0"/>
            <a:t> </a:t>
          </a:r>
          <a:r>
            <a:rPr lang="en-US" sz="1200" kern="1200" dirty="0" err="1"/>
            <a:t>hoặc</a:t>
          </a:r>
          <a:r>
            <a:rPr lang="en-US" sz="1200" kern="1200" dirty="0"/>
            <a:t> </a:t>
          </a:r>
          <a:r>
            <a:rPr lang="en-US" sz="1200" kern="1200" dirty="0" err="1"/>
            <a:t>sử</a:t>
          </a:r>
          <a:r>
            <a:rPr lang="en-US" sz="1200" kern="1200" dirty="0"/>
            <a:t> </a:t>
          </a:r>
          <a:r>
            <a:rPr lang="en-US" sz="1200" kern="1200" dirty="0" err="1"/>
            <a:t>dụng</a:t>
          </a:r>
          <a:r>
            <a:rPr lang="en-US" sz="1200" kern="1200" dirty="0"/>
            <a:t> </a:t>
          </a:r>
          <a:r>
            <a:rPr lang="en-US" sz="1200" kern="1200" dirty="0" err="1"/>
            <a:t>sai</a:t>
          </a:r>
          <a:r>
            <a:rPr lang="en-US" sz="1200" kern="1200" dirty="0"/>
            <a:t> </a:t>
          </a:r>
          <a:r>
            <a:rPr lang="en-US" sz="1200" kern="1200" dirty="0" err="1"/>
            <a:t>cơ</a:t>
          </a:r>
          <a:r>
            <a:rPr lang="en-US" sz="1200" kern="1200" dirty="0"/>
            <a:t> </a:t>
          </a:r>
          <a:r>
            <a:rPr lang="en-US" sz="1200" kern="1200" dirty="0" err="1"/>
            <a:t>sở</a:t>
          </a:r>
          <a:r>
            <a:rPr lang="en-US" sz="1200" kern="1200" dirty="0"/>
            <a:t> </a:t>
          </a:r>
          <a:r>
            <a:rPr lang="en-US" sz="1200" kern="1200" dirty="0" err="1"/>
            <a:t>vật</a:t>
          </a:r>
          <a:r>
            <a:rPr lang="en-US" sz="1200" kern="1200" dirty="0"/>
            <a:t> </a:t>
          </a:r>
          <a:r>
            <a:rPr lang="en-US" sz="1200" kern="1200" dirty="0" err="1"/>
            <a:t>chất</a:t>
          </a:r>
          <a:endParaRPr lang="en-US" sz="1200" kern="1200" dirty="0"/>
        </a:p>
        <a:p>
          <a:pPr marL="114300" lvl="1" indent="-114300" algn="l" defTabSz="533400">
            <a:lnSpc>
              <a:spcPct val="90000"/>
            </a:lnSpc>
            <a:spcBef>
              <a:spcPct val="0"/>
            </a:spcBef>
            <a:spcAft>
              <a:spcPct val="15000"/>
            </a:spcAft>
            <a:buFontTx/>
            <a:buChar char="-"/>
          </a:pPr>
          <a:r>
            <a:rPr lang="en-US" sz="1200" kern="1200" dirty="0" err="1"/>
            <a:t>Đảm</a:t>
          </a:r>
          <a:r>
            <a:rPr lang="en-US" sz="1200" kern="1200" dirty="0"/>
            <a:t> </a:t>
          </a:r>
          <a:r>
            <a:rPr lang="en-US" sz="1200" kern="1200" dirty="0" err="1"/>
            <a:t>bảo</a:t>
          </a:r>
          <a:r>
            <a:rPr lang="en-US" sz="1200" kern="1200" dirty="0"/>
            <a:t> </a:t>
          </a:r>
          <a:r>
            <a:rPr lang="en-US" sz="1200" kern="1200" dirty="0" err="1"/>
            <a:t>rằng</a:t>
          </a:r>
          <a:r>
            <a:rPr lang="en-US" sz="1200" kern="1200" dirty="0"/>
            <a:t> </a:t>
          </a:r>
          <a:r>
            <a:rPr lang="en-US" sz="1200" kern="1200" dirty="0" err="1"/>
            <a:t>người</a:t>
          </a:r>
          <a:r>
            <a:rPr lang="en-US" sz="1200" kern="1200" dirty="0"/>
            <a:t> </a:t>
          </a:r>
          <a:r>
            <a:rPr lang="en-US" sz="1200" kern="1200" dirty="0" err="1"/>
            <a:t>dùng</a:t>
          </a:r>
          <a:r>
            <a:rPr lang="en-US" sz="1200" kern="1200" dirty="0"/>
            <a:t> </a:t>
          </a:r>
          <a:r>
            <a:rPr lang="en-US" sz="1200" kern="1200" dirty="0" err="1"/>
            <a:t>nhận</a:t>
          </a:r>
          <a:r>
            <a:rPr lang="en-US" sz="1200" kern="1200" dirty="0"/>
            <a:t> </a:t>
          </a:r>
          <a:r>
            <a:rPr lang="en-US" sz="1200" kern="1200" dirty="0" err="1"/>
            <a:t>thức</a:t>
          </a:r>
          <a:r>
            <a:rPr lang="en-US" sz="1200" kern="1200" dirty="0"/>
            <a:t> </a:t>
          </a:r>
          <a:r>
            <a:rPr lang="en-US" sz="1200" kern="1200" dirty="0" err="1"/>
            <a:t>được</a:t>
          </a:r>
          <a:r>
            <a:rPr lang="en-US" sz="1200" kern="1200" dirty="0"/>
            <a:t> </a:t>
          </a:r>
          <a:r>
            <a:rPr lang="en-US" sz="1200" kern="1200" dirty="0" err="1"/>
            <a:t>các</a:t>
          </a:r>
          <a:r>
            <a:rPr lang="en-US" sz="1200" kern="1200" dirty="0"/>
            <a:t> </a:t>
          </a:r>
          <a:r>
            <a:rPr lang="en-US" sz="1200" kern="1200" dirty="0" err="1"/>
            <a:t>mối</a:t>
          </a:r>
          <a:r>
            <a:rPr lang="en-US" sz="1200" kern="1200" dirty="0"/>
            <a:t> </a:t>
          </a:r>
          <a:r>
            <a:rPr lang="en-US" sz="1200" kern="1200" dirty="0" err="1"/>
            <a:t>đe</a:t>
          </a:r>
          <a:r>
            <a:rPr lang="en-US" sz="1200" kern="1200" dirty="0"/>
            <a:t> </a:t>
          </a:r>
          <a:r>
            <a:rPr lang="en-US" sz="1200" kern="1200" dirty="0" err="1"/>
            <a:t>dọa</a:t>
          </a:r>
          <a:r>
            <a:rPr lang="en-US" sz="1200" kern="1200" dirty="0"/>
            <a:t> </a:t>
          </a:r>
          <a:r>
            <a:rPr lang="en-US" sz="1200" kern="1200" dirty="0" err="1"/>
            <a:t>và</a:t>
          </a:r>
          <a:r>
            <a:rPr lang="en-US" sz="1200" kern="1200" dirty="0"/>
            <a:t> lo </a:t>
          </a:r>
          <a:r>
            <a:rPr lang="en-US" sz="1200" kern="1200" dirty="0" err="1"/>
            <a:t>ngại</a:t>
          </a:r>
          <a:r>
            <a:rPr lang="en-US" sz="1200" kern="1200" dirty="0"/>
            <a:t> </a:t>
          </a:r>
          <a:r>
            <a:rPr lang="en-US" sz="1200" kern="1200" dirty="0" err="1"/>
            <a:t>về</a:t>
          </a:r>
          <a:r>
            <a:rPr lang="en-US" sz="1200" kern="1200" dirty="0"/>
            <a:t> </a:t>
          </a:r>
          <a:r>
            <a:rPr lang="en-US" sz="1200" kern="1200" dirty="0" err="1"/>
            <a:t>bảo</a:t>
          </a:r>
          <a:r>
            <a:rPr lang="en-US" sz="1200" kern="1200" dirty="0"/>
            <a:t> </a:t>
          </a:r>
          <a:r>
            <a:rPr lang="en-US" sz="1200" kern="1200" dirty="0" err="1"/>
            <a:t>mật</a:t>
          </a:r>
          <a:r>
            <a:rPr lang="en-US" sz="1200" kern="1200" dirty="0"/>
            <a:t> </a:t>
          </a:r>
          <a:r>
            <a:rPr lang="en-US" sz="1200" kern="1200" dirty="0" err="1"/>
            <a:t>thông</a:t>
          </a:r>
          <a:r>
            <a:rPr lang="en-US" sz="1200" kern="1200" dirty="0"/>
            <a:t> tin </a:t>
          </a:r>
          <a:r>
            <a:rPr lang="en-US" sz="1200" kern="1200" dirty="0" err="1"/>
            <a:t>và</a:t>
          </a:r>
          <a:r>
            <a:rPr lang="en-US" sz="1200" kern="1200" dirty="0"/>
            <a:t> </a:t>
          </a:r>
          <a:r>
            <a:rPr lang="en-US" sz="1200" kern="1200" dirty="0" err="1"/>
            <a:t>được</a:t>
          </a:r>
          <a:r>
            <a:rPr lang="en-US" sz="1200" kern="1200" dirty="0"/>
            <a:t> </a:t>
          </a:r>
          <a:r>
            <a:rPr lang="en-US" sz="1200" kern="1200" dirty="0" err="1"/>
            <a:t>trang</a:t>
          </a:r>
          <a:r>
            <a:rPr lang="en-US" sz="1200" kern="1200" dirty="0"/>
            <a:t> </a:t>
          </a:r>
          <a:r>
            <a:rPr lang="en-US" sz="1200" kern="1200" dirty="0" err="1"/>
            <a:t>bị</a:t>
          </a:r>
          <a:r>
            <a:rPr lang="en-US" sz="1200" kern="1200" dirty="0"/>
            <a:t> </a:t>
          </a:r>
          <a:r>
            <a:rPr lang="en-US" sz="1200" kern="1200" dirty="0" err="1"/>
            <a:t>để</a:t>
          </a:r>
          <a:r>
            <a:rPr lang="en-US" sz="1200" kern="1200" dirty="0"/>
            <a:t> </a:t>
          </a:r>
          <a:r>
            <a:rPr lang="en-US" sz="1200" kern="1200" dirty="0" err="1"/>
            <a:t>hỗ</a:t>
          </a:r>
          <a:r>
            <a:rPr lang="en-US" sz="1200" kern="1200" dirty="0"/>
            <a:t> </a:t>
          </a:r>
          <a:r>
            <a:rPr lang="en-US" sz="1200" kern="1200" dirty="0" err="1"/>
            <a:t>trợ</a:t>
          </a:r>
          <a:r>
            <a:rPr lang="en-US" sz="1200" kern="1200" dirty="0"/>
            <a:t> </a:t>
          </a:r>
          <a:r>
            <a:rPr lang="en-US" sz="1200" kern="1200" dirty="0" err="1"/>
            <a:t>chính</a:t>
          </a:r>
          <a:r>
            <a:rPr lang="en-US" sz="1200" kern="1200" dirty="0"/>
            <a:t> </a:t>
          </a:r>
          <a:r>
            <a:rPr lang="en-US" sz="1200" kern="1200" dirty="0" err="1"/>
            <a:t>sách</a:t>
          </a:r>
          <a:r>
            <a:rPr lang="en-US" sz="1200" kern="1200" dirty="0"/>
            <a:t> </a:t>
          </a:r>
          <a:r>
            <a:rPr lang="en-US" sz="1200" kern="1200" dirty="0" err="1"/>
            <a:t>bảo</a:t>
          </a:r>
          <a:r>
            <a:rPr lang="en-US" sz="1200" kern="1200" dirty="0"/>
            <a:t> </a:t>
          </a:r>
          <a:r>
            <a:rPr lang="en-US" sz="1200" kern="1200" dirty="0" err="1"/>
            <a:t>mật</a:t>
          </a:r>
          <a:r>
            <a:rPr lang="en-US" sz="1200" kern="1200" dirty="0"/>
            <a:t> </a:t>
          </a:r>
          <a:r>
            <a:rPr lang="en-US" sz="1200" kern="1200" dirty="0" err="1"/>
            <a:t>của</a:t>
          </a:r>
          <a:r>
            <a:rPr lang="en-US" sz="1200" kern="1200" dirty="0"/>
            <a:t> </a:t>
          </a:r>
          <a:r>
            <a:rPr lang="en-US" sz="1200" kern="1200" dirty="0" err="1"/>
            <a:t>công</a:t>
          </a:r>
          <a:r>
            <a:rPr lang="en-US" sz="1200" kern="1200" dirty="0"/>
            <a:t> ty </a:t>
          </a:r>
          <a:r>
            <a:rPr lang="en-US" sz="1200" kern="1200" dirty="0" err="1"/>
            <a:t>trong</a:t>
          </a:r>
          <a:r>
            <a:rPr lang="en-US" sz="1200" kern="1200" dirty="0"/>
            <a:t> </a:t>
          </a:r>
          <a:r>
            <a:rPr lang="en-US" sz="1200" kern="1200" dirty="0" err="1"/>
            <a:t>quá</a:t>
          </a:r>
          <a:r>
            <a:rPr lang="en-US" sz="1200" kern="1200" dirty="0"/>
            <a:t> </a:t>
          </a:r>
          <a:r>
            <a:rPr lang="en-US" sz="1200" kern="1200" dirty="0" err="1"/>
            <a:t>trình</a:t>
          </a:r>
          <a:r>
            <a:rPr lang="en-US" sz="1200" kern="1200" dirty="0"/>
            <a:t> </a:t>
          </a:r>
          <a:r>
            <a:rPr lang="en-US" sz="1200" kern="1200" dirty="0" err="1"/>
            <a:t>làm</a:t>
          </a:r>
          <a:r>
            <a:rPr lang="en-US" sz="1200" kern="1200" dirty="0"/>
            <a:t> </a:t>
          </a:r>
          <a:r>
            <a:rPr lang="en-US" sz="1200" kern="1200" dirty="0" err="1"/>
            <a:t>việc</a:t>
          </a:r>
          <a:r>
            <a:rPr lang="en-US" sz="1200" kern="1200" dirty="0"/>
            <a:t> </a:t>
          </a:r>
          <a:r>
            <a:rPr lang="en-US" sz="1200" kern="1200" dirty="0" err="1"/>
            <a:t>bình</a:t>
          </a:r>
          <a:r>
            <a:rPr lang="en-US" sz="1200" kern="1200" dirty="0"/>
            <a:t> </a:t>
          </a:r>
          <a:r>
            <a:rPr lang="en-US" sz="1200" kern="1200" dirty="0" err="1"/>
            <a:t>thường</a:t>
          </a:r>
          <a:r>
            <a:rPr lang="en-US" sz="1200" kern="1200" dirty="0"/>
            <a:t> </a:t>
          </a:r>
          <a:r>
            <a:rPr lang="en-US" sz="1200" kern="1200" dirty="0" err="1"/>
            <a:t>của</a:t>
          </a:r>
          <a:r>
            <a:rPr lang="en-US" sz="1200" kern="1200" dirty="0"/>
            <a:t> </a:t>
          </a:r>
          <a:r>
            <a:rPr lang="en-US" sz="1200" kern="1200" dirty="0" err="1"/>
            <a:t>họ</a:t>
          </a:r>
          <a:endParaRPr lang="en-US" sz="1200" kern="1200" dirty="0"/>
        </a:p>
        <a:p>
          <a:pPr marL="114300" lvl="1" indent="-114300" algn="l" defTabSz="533400">
            <a:lnSpc>
              <a:spcPct val="90000"/>
            </a:lnSpc>
            <a:spcBef>
              <a:spcPct val="0"/>
            </a:spcBef>
            <a:spcAft>
              <a:spcPct val="15000"/>
            </a:spcAft>
            <a:buFontTx/>
            <a:buChar char="-"/>
          </a:pPr>
          <a:r>
            <a:rPr lang="en-US" sz="1200" kern="1200" dirty="0" err="1"/>
            <a:t>Giảm</a:t>
          </a:r>
          <a:r>
            <a:rPr lang="en-US" sz="1200" kern="1200" dirty="0"/>
            <a:t> </a:t>
          </a:r>
          <a:r>
            <a:rPr lang="en-US" sz="1200" kern="1200" dirty="0" err="1"/>
            <a:t>thiểu</a:t>
          </a:r>
          <a:r>
            <a:rPr lang="en-US" sz="1200" kern="1200" dirty="0"/>
            <a:t> </a:t>
          </a:r>
          <a:r>
            <a:rPr lang="en-US" sz="1200" kern="1200" dirty="0" err="1"/>
            <a:t>thiệt</a:t>
          </a:r>
          <a:r>
            <a:rPr lang="en-US" sz="1200" kern="1200" dirty="0"/>
            <a:t> </a:t>
          </a:r>
          <a:r>
            <a:rPr lang="en-US" sz="1200" kern="1200" dirty="0" err="1"/>
            <a:t>hại</a:t>
          </a:r>
          <a:r>
            <a:rPr lang="en-US" sz="1200" kern="1200" dirty="0"/>
            <a:t> </a:t>
          </a:r>
          <a:r>
            <a:rPr lang="en-US" sz="1200" kern="1200" dirty="0" err="1"/>
            <a:t>từ</a:t>
          </a:r>
          <a:r>
            <a:rPr lang="en-US" sz="1200" kern="1200" dirty="0"/>
            <a:t> </a:t>
          </a:r>
          <a:r>
            <a:rPr lang="en-US" sz="1200" kern="1200" dirty="0" err="1"/>
            <a:t>các</a:t>
          </a:r>
          <a:r>
            <a:rPr lang="en-US" sz="1200" kern="1200" dirty="0"/>
            <a:t> </a:t>
          </a:r>
          <a:r>
            <a:rPr lang="en-US" sz="1200" kern="1200" dirty="0" err="1"/>
            <a:t>sự</a:t>
          </a:r>
          <a:r>
            <a:rPr lang="en-US" sz="1200" kern="1200" dirty="0"/>
            <a:t> </a:t>
          </a:r>
          <a:r>
            <a:rPr lang="en-US" sz="1200" kern="1200" dirty="0" err="1"/>
            <a:t>cố</a:t>
          </a:r>
          <a:r>
            <a:rPr lang="en-US" sz="1200" kern="1200" dirty="0"/>
            <a:t> </a:t>
          </a:r>
          <a:r>
            <a:rPr lang="en-US" sz="1200" kern="1200" dirty="0" err="1"/>
            <a:t>và</a:t>
          </a:r>
          <a:r>
            <a:rPr lang="en-US" sz="1200" kern="1200" dirty="0"/>
            <a:t> </a:t>
          </a:r>
          <a:r>
            <a:rPr lang="en-US" sz="1200" kern="1200" dirty="0" err="1"/>
            <a:t>trục</a:t>
          </a:r>
          <a:r>
            <a:rPr lang="en-US" sz="1200" kern="1200" dirty="0"/>
            <a:t> </a:t>
          </a:r>
          <a:r>
            <a:rPr lang="en-US" sz="1200" kern="1200" dirty="0" err="1"/>
            <a:t>trặc</a:t>
          </a:r>
          <a:r>
            <a:rPr lang="en-US" sz="1200" kern="1200" dirty="0"/>
            <a:t> </a:t>
          </a:r>
          <a:r>
            <a:rPr lang="en-US" sz="1200" kern="1200" dirty="0" err="1"/>
            <a:t>bảo</a:t>
          </a:r>
          <a:r>
            <a:rPr lang="en-US" sz="1200" kern="1200" dirty="0"/>
            <a:t> </a:t>
          </a:r>
          <a:r>
            <a:rPr lang="en-US" sz="1200" kern="1200" dirty="0" err="1"/>
            <a:t>mật</a:t>
          </a:r>
          <a:r>
            <a:rPr lang="en-US" sz="1200" kern="1200" dirty="0"/>
            <a:t> </a:t>
          </a:r>
          <a:r>
            <a:rPr lang="en-US" sz="1200" kern="1200" dirty="0" err="1"/>
            <a:t>và</a:t>
          </a:r>
          <a:r>
            <a:rPr lang="en-US" sz="1200" kern="1200" dirty="0"/>
            <a:t> </a:t>
          </a:r>
          <a:r>
            <a:rPr lang="en-US" sz="1200" kern="1200" dirty="0" err="1"/>
            <a:t>rút</a:t>
          </a:r>
          <a:r>
            <a:rPr lang="en-US" sz="1200" kern="1200" dirty="0"/>
            <a:t> </a:t>
          </a:r>
          <a:r>
            <a:rPr lang="en-US" sz="1200" kern="1200" dirty="0" err="1"/>
            <a:t>kinh</a:t>
          </a:r>
          <a:r>
            <a:rPr lang="en-US" sz="1200" kern="1200" dirty="0"/>
            <a:t> </a:t>
          </a:r>
          <a:r>
            <a:rPr lang="en-US" sz="1200" kern="1200" dirty="0" err="1"/>
            <a:t>nghiệm</a:t>
          </a:r>
          <a:r>
            <a:rPr lang="en-US" sz="1200" kern="1200" dirty="0"/>
            <a:t> </a:t>
          </a:r>
          <a:r>
            <a:rPr lang="en-US" sz="1200" kern="1200" dirty="0" err="1"/>
            <a:t>từ</a:t>
          </a:r>
          <a:r>
            <a:rPr lang="en-US" sz="1200" kern="1200" dirty="0"/>
            <a:t> </a:t>
          </a:r>
          <a:r>
            <a:rPr lang="en-US" sz="1200" kern="1200" dirty="0" err="1"/>
            <a:t>những</a:t>
          </a:r>
          <a:r>
            <a:rPr lang="en-US" sz="1200" kern="1200" dirty="0"/>
            <a:t> </a:t>
          </a:r>
          <a:r>
            <a:rPr lang="en-US" sz="1200" kern="1200" dirty="0" err="1"/>
            <a:t>sự</a:t>
          </a:r>
          <a:r>
            <a:rPr lang="en-US" sz="1200" kern="1200" dirty="0"/>
            <a:t> </a:t>
          </a:r>
          <a:r>
            <a:rPr lang="en-US" sz="1200" kern="1200" dirty="0" err="1"/>
            <a:t>cố</a:t>
          </a:r>
          <a:r>
            <a:rPr lang="en-US" sz="1200" kern="1200" dirty="0"/>
            <a:t> </a:t>
          </a:r>
          <a:r>
            <a:rPr lang="en-US" sz="1200" kern="1200" dirty="0" err="1"/>
            <a:t>đó</a:t>
          </a:r>
          <a:endParaRPr lang="en-US" sz="1200" kern="1200" dirty="0"/>
        </a:p>
      </dsp:txBody>
      <dsp:txXfrm>
        <a:off x="0" y="1777901"/>
        <a:ext cx="6602135" cy="1587600"/>
      </dsp:txXfrm>
    </dsp:sp>
    <dsp:sp modelId="{D7D40B75-DEE0-471F-9643-7CFED4CAB7D1}">
      <dsp:nvSpPr>
        <dsp:cNvPr id="0" name=""/>
        <dsp:cNvSpPr/>
      </dsp:nvSpPr>
      <dsp:spPr>
        <a:xfrm>
          <a:off x="330106" y="1600781"/>
          <a:ext cx="4621495"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82" tIns="0" rIns="174682" bIns="0" numCol="1" spcCol="1270" anchor="ctr" anchorCtr="0">
          <a:noAutofit/>
        </a:bodyPr>
        <a:lstStyle/>
        <a:p>
          <a:pPr marL="0" lvl="0" indent="0" algn="l" defTabSz="533400">
            <a:lnSpc>
              <a:spcPct val="90000"/>
            </a:lnSpc>
            <a:spcBef>
              <a:spcPct val="0"/>
            </a:spcBef>
            <a:spcAft>
              <a:spcPct val="35000"/>
            </a:spcAft>
            <a:buNone/>
          </a:pPr>
          <a:r>
            <a:rPr lang="en-US" sz="1200" kern="1200"/>
            <a:t>An ninh nhân sự:</a:t>
          </a:r>
        </a:p>
      </dsp:txBody>
      <dsp:txXfrm>
        <a:off x="347399" y="1618074"/>
        <a:ext cx="4586909" cy="319654"/>
      </dsp:txXfrm>
    </dsp:sp>
    <dsp:sp modelId="{3B2C97E1-A747-488A-93BB-340D448B47DE}">
      <dsp:nvSpPr>
        <dsp:cNvPr id="0" name=""/>
        <dsp:cNvSpPr/>
      </dsp:nvSpPr>
      <dsp:spPr>
        <a:xfrm>
          <a:off x="0" y="3607421"/>
          <a:ext cx="6602135"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399" tIns="249936" rIns="512399"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a:t>Quản lý bảo mật thông tin trong tổ chức</a:t>
          </a:r>
        </a:p>
        <a:p>
          <a:pPr marL="114300" lvl="1" indent="-114300" algn="l" defTabSz="533400">
            <a:lnSpc>
              <a:spcPct val="90000"/>
            </a:lnSpc>
            <a:spcBef>
              <a:spcPct val="0"/>
            </a:spcBef>
            <a:spcAft>
              <a:spcPct val="15000"/>
            </a:spcAft>
            <a:buFontTx/>
            <a:buChar char="-"/>
          </a:pPr>
          <a:r>
            <a:rPr lang="en-US" sz="1200" kern="1200" dirty="0"/>
            <a:t>Duy </a:t>
          </a:r>
          <a:r>
            <a:rPr lang="en-US" sz="1200" kern="1200" dirty="0" err="1"/>
            <a:t>trì</a:t>
          </a:r>
          <a:r>
            <a:rPr lang="en-US" sz="1200" kern="1200" dirty="0"/>
            <a:t> </a:t>
          </a:r>
          <a:r>
            <a:rPr lang="en-US" sz="1200" kern="1200" dirty="0" err="1"/>
            <a:t>tính</a:t>
          </a:r>
          <a:r>
            <a:rPr lang="en-US" sz="1200" kern="1200" dirty="0"/>
            <a:t> </a:t>
          </a:r>
          <a:r>
            <a:rPr lang="en-US" sz="1200" kern="1200" dirty="0" err="1"/>
            <a:t>bảo</a:t>
          </a:r>
          <a:r>
            <a:rPr lang="en-US" sz="1200" kern="1200" dirty="0"/>
            <a:t> </a:t>
          </a:r>
          <a:r>
            <a:rPr lang="en-US" sz="1200" kern="1200" dirty="0" err="1"/>
            <a:t>mật</a:t>
          </a:r>
          <a:r>
            <a:rPr lang="en-US" sz="1200" kern="1200" dirty="0"/>
            <a:t> </a:t>
          </a:r>
          <a:r>
            <a:rPr lang="en-US" sz="1200" kern="1200" dirty="0" err="1"/>
            <a:t>của</a:t>
          </a:r>
          <a:r>
            <a:rPr lang="en-US" sz="1200" kern="1200" dirty="0"/>
            <a:t> </a:t>
          </a:r>
          <a:r>
            <a:rPr lang="en-US" sz="1200" kern="1200" dirty="0" err="1"/>
            <a:t>các</a:t>
          </a:r>
          <a:r>
            <a:rPr lang="en-US" sz="1200" kern="1200" dirty="0"/>
            <a:t> </a:t>
          </a:r>
          <a:r>
            <a:rPr lang="en-US" sz="1200" kern="1200" dirty="0" err="1"/>
            <a:t>cơ</a:t>
          </a:r>
          <a:r>
            <a:rPr lang="en-US" sz="1200" kern="1200" dirty="0"/>
            <a:t> </a:t>
          </a:r>
          <a:r>
            <a:rPr lang="en-US" sz="1200" kern="1200" dirty="0" err="1"/>
            <a:t>sở</a:t>
          </a:r>
          <a:r>
            <a:rPr lang="en-US" sz="1200" kern="1200" dirty="0"/>
            <a:t> </a:t>
          </a:r>
          <a:r>
            <a:rPr lang="en-US" sz="1200" kern="1200" dirty="0" err="1"/>
            <a:t>xử</a:t>
          </a:r>
          <a:r>
            <a:rPr lang="en-US" sz="1200" kern="1200" dirty="0"/>
            <a:t> </a:t>
          </a:r>
          <a:r>
            <a:rPr lang="en-US" sz="1200" kern="1200" dirty="0" err="1"/>
            <a:t>lý</a:t>
          </a:r>
          <a:r>
            <a:rPr lang="en-US" sz="1200" kern="1200" dirty="0"/>
            <a:t> </a:t>
          </a:r>
          <a:r>
            <a:rPr lang="en-US" sz="1200" kern="1200" dirty="0" err="1"/>
            <a:t>thông</a:t>
          </a:r>
          <a:r>
            <a:rPr lang="en-US" sz="1200" kern="1200" dirty="0"/>
            <a:t> tin </a:t>
          </a:r>
          <a:r>
            <a:rPr lang="en-US" sz="1200" kern="1200" dirty="0" err="1"/>
            <a:t>tổ</a:t>
          </a:r>
          <a:r>
            <a:rPr lang="en-US" sz="1200" kern="1200" dirty="0"/>
            <a:t> </a:t>
          </a:r>
          <a:r>
            <a:rPr lang="en-US" sz="1200" kern="1200" dirty="0" err="1"/>
            <a:t>chức</a:t>
          </a:r>
          <a:r>
            <a:rPr lang="en-US" sz="1200" kern="1200" dirty="0"/>
            <a:t> </a:t>
          </a:r>
          <a:r>
            <a:rPr lang="en-US" sz="1200" kern="1200" dirty="0" err="1"/>
            <a:t>và</a:t>
          </a:r>
          <a:r>
            <a:rPr lang="en-US" sz="1200" kern="1200" dirty="0"/>
            <a:t> </a:t>
          </a:r>
          <a:r>
            <a:rPr lang="en-US" sz="1200" kern="1200" dirty="0" err="1"/>
            <a:t>tài</a:t>
          </a:r>
          <a:r>
            <a:rPr lang="en-US" sz="1200" kern="1200" dirty="0"/>
            <a:t> </a:t>
          </a:r>
          <a:r>
            <a:rPr lang="en-US" sz="1200" kern="1200" dirty="0" err="1"/>
            <a:t>sản</a:t>
          </a:r>
          <a:r>
            <a:rPr lang="en-US" sz="1200" kern="1200" dirty="0"/>
            <a:t> </a:t>
          </a:r>
          <a:r>
            <a:rPr lang="en-US" sz="1200" kern="1200" dirty="0" err="1"/>
            <a:t>thông</a:t>
          </a:r>
          <a:r>
            <a:rPr lang="en-US" sz="1200" kern="1200" dirty="0"/>
            <a:t> tin </a:t>
          </a:r>
          <a:r>
            <a:rPr lang="en-US" sz="1200" kern="1200" dirty="0" err="1"/>
            <a:t>được</a:t>
          </a:r>
          <a:r>
            <a:rPr lang="en-US" sz="1200" kern="1200" dirty="0"/>
            <a:t> </a:t>
          </a:r>
          <a:r>
            <a:rPr lang="en-US" sz="1200" kern="1200" dirty="0" err="1"/>
            <a:t>truy</a:t>
          </a:r>
          <a:r>
            <a:rPr lang="en-US" sz="1200" kern="1200" dirty="0"/>
            <a:t> </a:t>
          </a:r>
          <a:r>
            <a:rPr lang="en-US" sz="1200" kern="1200" dirty="0" err="1"/>
            <a:t>cập</a:t>
          </a:r>
          <a:r>
            <a:rPr lang="en-US" sz="1200" kern="1200" dirty="0"/>
            <a:t> </a:t>
          </a:r>
          <a:r>
            <a:rPr lang="en-US" sz="1200" kern="1200" dirty="0" err="1"/>
            <a:t>bởi</a:t>
          </a:r>
          <a:r>
            <a:rPr lang="en-US" sz="1200" kern="1200" dirty="0"/>
            <a:t> </a:t>
          </a:r>
          <a:r>
            <a:rPr lang="en-US" sz="1200" kern="1200" dirty="0" err="1"/>
            <a:t>bên</a:t>
          </a:r>
          <a:r>
            <a:rPr lang="en-US" sz="1200" kern="1200" dirty="0"/>
            <a:t> </a:t>
          </a:r>
          <a:r>
            <a:rPr lang="en-US" sz="1200" kern="1200" dirty="0" err="1"/>
            <a:t>thứ</a:t>
          </a:r>
          <a:r>
            <a:rPr lang="en-US" sz="1200" kern="1200" dirty="0"/>
            <a:t> </a:t>
          </a:r>
          <a:r>
            <a:rPr lang="en-US" sz="1200" kern="1200" dirty="0" err="1"/>
            <a:t>ba</a:t>
          </a:r>
          <a:endParaRPr lang="en-US" sz="1200" kern="1200" dirty="0"/>
        </a:p>
        <a:p>
          <a:pPr marL="114300" lvl="1" indent="-114300" algn="l" defTabSz="533400">
            <a:lnSpc>
              <a:spcPct val="90000"/>
            </a:lnSpc>
            <a:spcBef>
              <a:spcPct val="0"/>
            </a:spcBef>
            <a:spcAft>
              <a:spcPct val="15000"/>
            </a:spcAft>
            <a:buFontTx/>
            <a:buChar char="-"/>
          </a:pPr>
          <a:r>
            <a:rPr lang="en-US" sz="1200" kern="1200" dirty="0"/>
            <a:t>Duy </a:t>
          </a:r>
          <a:r>
            <a:rPr lang="en-US" sz="1200" kern="1200" dirty="0" err="1"/>
            <a:t>trì</a:t>
          </a:r>
          <a:r>
            <a:rPr lang="en-US" sz="1200" kern="1200" dirty="0"/>
            <a:t> </a:t>
          </a:r>
          <a:r>
            <a:rPr lang="en-US" sz="1200" kern="1200" dirty="0" err="1"/>
            <a:t>tính</a:t>
          </a:r>
          <a:r>
            <a:rPr lang="en-US" sz="1200" kern="1200" dirty="0"/>
            <a:t> </a:t>
          </a:r>
          <a:r>
            <a:rPr lang="en-US" sz="1200" kern="1200" dirty="0" err="1"/>
            <a:t>bảo</a:t>
          </a:r>
          <a:r>
            <a:rPr lang="en-US" sz="1200" kern="1200" dirty="0"/>
            <a:t> </a:t>
          </a:r>
          <a:r>
            <a:rPr lang="en-US" sz="1200" kern="1200" dirty="0" err="1"/>
            <a:t>mật</a:t>
          </a:r>
          <a:r>
            <a:rPr lang="en-US" sz="1200" kern="1200" dirty="0"/>
            <a:t> </a:t>
          </a:r>
          <a:r>
            <a:rPr lang="en-US" sz="1200" kern="1200" dirty="0" err="1"/>
            <a:t>của</a:t>
          </a:r>
          <a:r>
            <a:rPr lang="en-US" sz="1200" kern="1200" dirty="0"/>
            <a:t> </a:t>
          </a:r>
          <a:r>
            <a:rPr lang="en-US" sz="1200" kern="1200" dirty="0" err="1"/>
            <a:t>thông</a:t>
          </a:r>
          <a:r>
            <a:rPr lang="en-US" sz="1200" kern="1200" dirty="0"/>
            <a:t> tin </a:t>
          </a:r>
          <a:r>
            <a:rPr lang="en-US" sz="1200" kern="1200" dirty="0" err="1"/>
            <a:t>khi</a:t>
          </a:r>
          <a:r>
            <a:rPr lang="en-US" sz="1200" kern="1200" dirty="0"/>
            <a:t> </a:t>
          </a:r>
          <a:r>
            <a:rPr lang="en-US" sz="1200" kern="1200" dirty="0" err="1"/>
            <a:t>trách</a:t>
          </a:r>
          <a:r>
            <a:rPr lang="en-US" sz="1200" kern="1200" dirty="0"/>
            <a:t> </a:t>
          </a:r>
          <a:r>
            <a:rPr lang="en-US" sz="1200" kern="1200" dirty="0" err="1"/>
            <a:t>nhiệm</a:t>
          </a:r>
          <a:r>
            <a:rPr lang="en-US" sz="1200" kern="1200" dirty="0"/>
            <a:t> </a:t>
          </a:r>
          <a:r>
            <a:rPr lang="en-US" sz="1200" kern="1200" dirty="0" err="1"/>
            <a:t>xử</a:t>
          </a:r>
          <a:r>
            <a:rPr lang="en-US" sz="1200" kern="1200" dirty="0"/>
            <a:t> </a:t>
          </a:r>
          <a:r>
            <a:rPr lang="en-US" sz="1200" kern="1200" dirty="0" err="1"/>
            <a:t>lý</a:t>
          </a:r>
          <a:r>
            <a:rPr lang="en-US" sz="1200" kern="1200" dirty="0"/>
            <a:t> </a:t>
          </a:r>
          <a:r>
            <a:rPr lang="en-US" sz="1200" kern="1200" dirty="0" err="1"/>
            <a:t>thông</a:t>
          </a:r>
          <a:r>
            <a:rPr lang="en-US" sz="1200" kern="1200" dirty="0"/>
            <a:t> tin </a:t>
          </a:r>
          <a:r>
            <a:rPr lang="en-US" sz="1200" kern="1200" dirty="0" err="1"/>
            <a:t>đã</a:t>
          </a:r>
          <a:r>
            <a:rPr lang="en-US" sz="1200" kern="1200" dirty="0"/>
            <a:t> </a:t>
          </a:r>
          <a:r>
            <a:rPr lang="en-US" sz="1200" kern="1200" dirty="0" err="1"/>
            <a:t>được</a:t>
          </a:r>
          <a:r>
            <a:rPr lang="en-US" sz="1200" kern="1200" dirty="0"/>
            <a:t> </a:t>
          </a:r>
          <a:r>
            <a:rPr lang="en-US" sz="1200" kern="1200" dirty="0" err="1"/>
            <a:t>thuê</a:t>
          </a:r>
          <a:r>
            <a:rPr lang="en-US" sz="1200" kern="1200" dirty="0"/>
            <a:t> </a:t>
          </a:r>
          <a:r>
            <a:rPr lang="en-US" sz="1200" kern="1200" dirty="0" err="1"/>
            <a:t>ngoài</a:t>
          </a:r>
          <a:r>
            <a:rPr lang="en-US" sz="1200" kern="1200" dirty="0"/>
            <a:t> </a:t>
          </a:r>
          <a:r>
            <a:rPr lang="en-US" sz="1200" kern="1200" dirty="0" err="1"/>
            <a:t>cho</a:t>
          </a:r>
          <a:r>
            <a:rPr lang="en-US" sz="1200" kern="1200" dirty="0"/>
            <a:t> </a:t>
          </a:r>
          <a:r>
            <a:rPr lang="en-US" sz="1200" kern="1200" dirty="0" err="1"/>
            <a:t>một</a:t>
          </a:r>
          <a:r>
            <a:rPr lang="en-US" sz="1200" kern="1200" dirty="0"/>
            <a:t> </a:t>
          </a:r>
          <a:r>
            <a:rPr lang="en-US" sz="1200" kern="1200" dirty="0" err="1"/>
            <a:t>tổ</a:t>
          </a:r>
          <a:r>
            <a:rPr lang="en-US" sz="1200" kern="1200" dirty="0"/>
            <a:t> </a:t>
          </a:r>
          <a:r>
            <a:rPr lang="en-US" sz="1200" kern="1200" dirty="0" err="1"/>
            <a:t>chức</a:t>
          </a:r>
          <a:r>
            <a:rPr lang="en-US" sz="1200" kern="1200" dirty="0"/>
            <a:t> </a:t>
          </a:r>
          <a:r>
            <a:rPr lang="en-US" sz="1200" kern="1200" dirty="0" err="1"/>
            <a:t>khác</a:t>
          </a:r>
          <a:endParaRPr lang="en-US" sz="1200" kern="1200" dirty="0"/>
        </a:p>
      </dsp:txBody>
      <dsp:txXfrm>
        <a:off x="0" y="3607421"/>
        <a:ext cx="6602135" cy="1247400"/>
      </dsp:txXfrm>
    </dsp:sp>
    <dsp:sp modelId="{4148D5BC-F5D8-4960-A3DB-EEE879060C19}">
      <dsp:nvSpPr>
        <dsp:cNvPr id="0" name=""/>
        <dsp:cNvSpPr/>
      </dsp:nvSpPr>
      <dsp:spPr>
        <a:xfrm>
          <a:off x="330106" y="3430301"/>
          <a:ext cx="4621495"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82" tIns="0" rIns="174682" bIns="0" numCol="1" spcCol="1270" anchor="ctr" anchorCtr="0">
          <a:noAutofit/>
        </a:bodyPr>
        <a:lstStyle/>
        <a:p>
          <a:pPr marL="0" lvl="0" indent="0" algn="l" defTabSz="533400">
            <a:lnSpc>
              <a:spcPct val="90000"/>
            </a:lnSpc>
            <a:spcBef>
              <a:spcPct val="0"/>
            </a:spcBef>
            <a:spcAft>
              <a:spcPct val="35000"/>
            </a:spcAft>
            <a:buNone/>
          </a:pPr>
          <a:r>
            <a:rPr lang="en-US" sz="1200" kern="1200"/>
            <a:t>Tổ chức an ninh:</a:t>
          </a:r>
        </a:p>
      </dsp:txBody>
      <dsp:txXfrm>
        <a:off x="347399" y="3447594"/>
        <a:ext cx="4586909" cy="319654"/>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9CEE9-66D1-441E-BAEB-BF67AB653DDD}">
      <dsp:nvSpPr>
        <dsp:cNvPr id="0" name=""/>
        <dsp:cNvSpPr/>
      </dsp:nvSpPr>
      <dsp:spPr>
        <a:xfrm>
          <a:off x="0" y="390246"/>
          <a:ext cx="6407092" cy="2778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262" tIns="291592" rIns="497262" bIns="99568" numCol="1" spcCol="1270" anchor="t" anchorCtr="0">
          <a:noAutofit/>
        </a:bodyPr>
        <a:lstStyle/>
        <a:p>
          <a:pPr marL="114300" lvl="1" indent="-114300" algn="l" defTabSz="622300">
            <a:lnSpc>
              <a:spcPct val="90000"/>
            </a:lnSpc>
            <a:spcBef>
              <a:spcPct val="0"/>
            </a:spcBef>
            <a:spcAft>
              <a:spcPct val="15000"/>
            </a:spcAft>
            <a:buFontTx/>
            <a:buChar char="-"/>
          </a:pPr>
          <a:r>
            <a:rPr lang="en-US" sz="1400" kern="1200" dirty="0" err="1"/>
            <a:t>Đảm</a:t>
          </a:r>
          <a:r>
            <a:rPr lang="en-US" sz="1400" kern="1200" dirty="0"/>
            <a:t> </a:t>
          </a:r>
          <a:r>
            <a:rPr lang="en-US" sz="1400" kern="1200" dirty="0" err="1"/>
            <a:t>bảo</a:t>
          </a:r>
          <a:r>
            <a:rPr lang="en-US" sz="1400" kern="1200" dirty="0"/>
            <a:t> </a:t>
          </a:r>
          <a:r>
            <a:rPr lang="en-US" sz="1400" kern="1200" dirty="0" err="1"/>
            <a:t>hoạt</a:t>
          </a:r>
          <a:r>
            <a:rPr lang="en-US" sz="1400" kern="1200" dirty="0"/>
            <a:t> </a:t>
          </a:r>
          <a:r>
            <a:rPr lang="en-US" sz="1400" kern="1200" dirty="0" err="1"/>
            <a:t>động</a:t>
          </a:r>
          <a:r>
            <a:rPr lang="en-US" sz="1400" kern="1200" dirty="0"/>
            <a:t> </a:t>
          </a:r>
          <a:r>
            <a:rPr lang="en-US" sz="1400" kern="1200" dirty="0" err="1"/>
            <a:t>chính</a:t>
          </a:r>
          <a:r>
            <a:rPr lang="en-US" sz="1400" kern="1200" dirty="0"/>
            <a:t> </a:t>
          </a:r>
          <a:r>
            <a:rPr lang="en-US" sz="1400" kern="1200" dirty="0" err="1"/>
            <a:t>xác</a:t>
          </a:r>
          <a:r>
            <a:rPr lang="en-US" sz="1400" kern="1200" dirty="0"/>
            <a:t> </a:t>
          </a:r>
          <a:r>
            <a:rPr lang="en-US" sz="1400" kern="1200" dirty="0" err="1"/>
            <a:t>và</a:t>
          </a:r>
          <a:r>
            <a:rPr lang="en-US" sz="1400" kern="1200" dirty="0"/>
            <a:t> an </a:t>
          </a:r>
          <a:r>
            <a:rPr lang="en-US" sz="1400" kern="1200" dirty="0" err="1"/>
            <a:t>toàn</a:t>
          </a:r>
          <a:r>
            <a:rPr lang="en-US" sz="1400" kern="1200" dirty="0"/>
            <a:t> </a:t>
          </a:r>
          <a:r>
            <a:rPr lang="en-US" sz="1400" kern="1200" dirty="0" err="1"/>
            <a:t>của</a:t>
          </a:r>
          <a:r>
            <a:rPr lang="en-US" sz="1400" kern="1200" dirty="0"/>
            <a:t> </a:t>
          </a:r>
          <a:r>
            <a:rPr lang="en-US" sz="1400" kern="1200" dirty="0" err="1"/>
            <a:t>các</a:t>
          </a:r>
          <a:r>
            <a:rPr lang="en-US" sz="1400" kern="1200" dirty="0"/>
            <a:t> </a:t>
          </a:r>
          <a:r>
            <a:rPr lang="en-US" sz="1400" kern="1200" dirty="0" err="1"/>
            <a:t>cơ</a:t>
          </a:r>
          <a:r>
            <a:rPr lang="en-US" sz="1400" kern="1200" dirty="0"/>
            <a:t> </a:t>
          </a:r>
          <a:r>
            <a:rPr lang="en-US" sz="1400" kern="1200" dirty="0" err="1"/>
            <a:t>sở</a:t>
          </a:r>
          <a:r>
            <a:rPr lang="en-US" sz="1400" kern="1200" dirty="0"/>
            <a:t> </a:t>
          </a:r>
          <a:r>
            <a:rPr lang="en-US" sz="1400" kern="1200" dirty="0" err="1"/>
            <a:t>xử</a:t>
          </a:r>
          <a:r>
            <a:rPr lang="en-US" sz="1400" kern="1200" dirty="0"/>
            <a:t> </a:t>
          </a:r>
          <a:r>
            <a:rPr lang="en-US" sz="1400" kern="1200" dirty="0" err="1"/>
            <a:t>lý</a:t>
          </a:r>
          <a:r>
            <a:rPr lang="en-US" sz="1400" kern="1200" dirty="0"/>
            <a:t> </a:t>
          </a:r>
          <a:r>
            <a:rPr lang="en-US" sz="1400" kern="1200" dirty="0" err="1"/>
            <a:t>thông</a:t>
          </a:r>
          <a:r>
            <a:rPr lang="en-US" sz="1400" kern="1200" dirty="0"/>
            <a:t> tin</a:t>
          </a:r>
        </a:p>
        <a:p>
          <a:pPr marL="114300" lvl="1" indent="-114300" algn="l" defTabSz="622300">
            <a:lnSpc>
              <a:spcPct val="90000"/>
            </a:lnSpc>
            <a:spcBef>
              <a:spcPct val="0"/>
            </a:spcBef>
            <a:spcAft>
              <a:spcPct val="15000"/>
            </a:spcAft>
            <a:buFontTx/>
            <a:buChar char="-"/>
          </a:pPr>
          <a:r>
            <a:rPr lang="en-US" sz="1400" kern="1200" dirty="0" err="1"/>
            <a:t>Giảm</a:t>
          </a:r>
          <a:r>
            <a:rPr lang="en-US" sz="1400" kern="1200" dirty="0"/>
            <a:t> </a:t>
          </a:r>
          <a:r>
            <a:rPr lang="en-US" sz="1400" kern="1200" dirty="0" err="1"/>
            <a:t>thiểu</a:t>
          </a:r>
          <a:r>
            <a:rPr lang="en-US" sz="1400" kern="1200" dirty="0"/>
            <a:t> </a:t>
          </a:r>
          <a:r>
            <a:rPr lang="en-US" sz="1400" kern="1200" dirty="0" err="1"/>
            <a:t>nguy</a:t>
          </a:r>
          <a:r>
            <a:rPr lang="en-US" sz="1400" kern="1200" dirty="0"/>
            <a:t> </a:t>
          </a:r>
          <a:r>
            <a:rPr lang="en-US" sz="1400" kern="1200" dirty="0" err="1"/>
            <a:t>cơ</a:t>
          </a:r>
          <a:r>
            <a:rPr lang="en-US" sz="1400" kern="1200" dirty="0"/>
            <a:t> </a:t>
          </a:r>
          <a:r>
            <a:rPr lang="en-US" sz="1400" kern="1200" dirty="0" err="1"/>
            <a:t>lỗi</a:t>
          </a:r>
          <a:r>
            <a:rPr lang="en-US" sz="1400" kern="1200" dirty="0"/>
            <a:t> </a:t>
          </a:r>
          <a:r>
            <a:rPr lang="en-US" sz="1400" kern="1200" dirty="0" err="1"/>
            <a:t>hệ</a:t>
          </a:r>
          <a:r>
            <a:rPr lang="en-US" sz="1400" kern="1200" dirty="0"/>
            <a:t> </a:t>
          </a:r>
          <a:r>
            <a:rPr lang="en-US" sz="1400" kern="1200" dirty="0" err="1"/>
            <a:t>thống</a:t>
          </a:r>
          <a:endParaRPr lang="en-US" sz="1400" kern="1200" dirty="0"/>
        </a:p>
        <a:p>
          <a:pPr marL="114300" lvl="1" indent="-114300" algn="l" defTabSz="622300">
            <a:lnSpc>
              <a:spcPct val="90000"/>
            </a:lnSpc>
            <a:spcBef>
              <a:spcPct val="0"/>
            </a:spcBef>
            <a:spcAft>
              <a:spcPct val="15000"/>
            </a:spcAft>
            <a:buFontTx/>
            <a:buChar char="-"/>
          </a:pPr>
          <a:r>
            <a:rPr lang="en-US" sz="1400" kern="1200" dirty="0" err="1"/>
            <a:t>Bảo</a:t>
          </a:r>
          <a:r>
            <a:rPr lang="en-US" sz="1400" kern="1200" dirty="0"/>
            <a:t> </a:t>
          </a:r>
          <a:r>
            <a:rPr lang="en-US" sz="1400" kern="1200" dirty="0" err="1"/>
            <a:t>vệ</a:t>
          </a:r>
          <a:r>
            <a:rPr lang="en-US" sz="1400" kern="1200" dirty="0"/>
            <a:t> </a:t>
          </a:r>
          <a:r>
            <a:rPr lang="en-US" sz="1400" kern="1200" dirty="0" err="1"/>
            <a:t>tính</a:t>
          </a:r>
          <a:r>
            <a:rPr lang="en-US" sz="1400" kern="1200" dirty="0"/>
            <a:t> </a:t>
          </a:r>
          <a:r>
            <a:rPr lang="en-US" sz="1400" kern="1200" dirty="0" err="1"/>
            <a:t>toàn</a:t>
          </a:r>
          <a:r>
            <a:rPr lang="en-US" sz="1400" kern="1200" dirty="0"/>
            <a:t> </a:t>
          </a:r>
          <a:r>
            <a:rPr lang="en-US" sz="1400" kern="1200" dirty="0" err="1"/>
            <a:t>vẹn</a:t>
          </a:r>
          <a:r>
            <a:rPr lang="en-US" sz="1400" kern="1200" dirty="0"/>
            <a:t> </a:t>
          </a:r>
          <a:r>
            <a:rPr lang="en-US" sz="1400" kern="1200" dirty="0" err="1"/>
            <a:t>của</a:t>
          </a:r>
          <a:r>
            <a:rPr lang="en-US" sz="1400" kern="1200" dirty="0"/>
            <a:t> </a:t>
          </a:r>
          <a:r>
            <a:rPr lang="en-US" sz="1400" kern="1200" dirty="0" err="1"/>
            <a:t>phần</a:t>
          </a:r>
          <a:r>
            <a:rPr lang="en-US" sz="1400" kern="1200" dirty="0"/>
            <a:t> </a:t>
          </a:r>
          <a:r>
            <a:rPr lang="en-US" sz="1400" kern="1200" dirty="0" err="1"/>
            <a:t>mềm</a:t>
          </a:r>
          <a:r>
            <a:rPr lang="en-US" sz="1400" kern="1200" dirty="0"/>
            <a:t> </a:t>
          </a:r>
          <a:r>
            <a:rPr lang="en-US" sz="1400" kern="1200" dirty="0" err="1"/>
            <a:t>và</a:t>
          </a:r>
          <a:r>
            <a:rPr lang="en-US" sz="1400" kern="1200" dirty="0"/>
            <a:t> </a:t>
          </a:r>
          <a:r>
            <a:rPr lang="en-US" sz="1400" kern="1200" dirty="0" err="1"/>
            <a:t>thông</a:t>
          </a:r>
          <a:r>
            <a:rPr lang="en-US" sz="1400" kern="1200" dirty="0"/>
            <a:t> tin</a:t>
          </a:r>
        </a:p>
        <a:p>
          <a:pPr marL="114300" lvl="1" indent="-114300" algn="l" defTabSz="622300">
            <a:lnSpc>
              <a:spcPct val="90000"/>
            </a:lnSpc>
            <a:spcBef>
              <a:spcPct val="0"/>
            </a:spcBef>
            <a:spcAft>
              <a:spcPct val="15000"/>
            </a:spcAft>
            <a:buFontTx/>
            <a:buChar char="-"/>
          </a:pPr>
          <a:r>
            <a:rPr lang="en-US" sz="1400" kern="1200" dirty="0"/>
            <a:t>Duy </a:t>
          </a:r>
          <a:r>
            <a:rPr lang="en-US" sz="1400" kern="1200" dirty="0" err="1"/>
            <a:t>trì</a:t>
          </a:r>
          <a:r>
            <a:rPr lang="en-US" sz="1400" kern="1200" dirty="0"/>
            <a:t> </a:t>
          </a:r>
          <a:r>
            <a:rPr lang="en-US" sz="1400" kern="1200" dirty="0" err="1"/>
            <a:t>tính</a:t>
          </a:r>
          <a:r>
            <a:rPr lang="en-US" sz="1400" kern="1200" dirty="0"/>
            <a:t> </a:t>
          </a:r>
          <a:r>
            <a:rPr lang="en-US" sz="1400" kern="1200" dirty="0" err="1"/>
            <a:t>toàn</a:t>
          </a:r>
          <a:r>
            <a:rPr lang="en-US" sz="1400" kern="1200" dirty="0"/>
            <a:t> </a:t>
          </a:r>
          <a:r>
            <a:rPr lang="en-US" sz="1400" kern="1200" dirty="0" err="1"/>
            <a:t>vẹn</a:t>
          </a:r>
          <a:r>
            <a:rPr lang="en-US" sz="1400" kern="1200" dirty="0"/>
            <a:t> </a:t>
          </a:r>
          <a:r>
            <a:rPr lang="en-US" sz="1400" kern="1200" dirty="0" err="1"/>
            <a:t>và</a:t>
          </a:r>
          <a:r>
            <a:rPr lang="en-US" sz="1400" kern="1200" dirty="0"/>
            <a:t> </a:t>
          </a:r>
          <a:r>
            <a:rPr lang="en-US" sz="1400" kern="1200" dirty="0" err="1"/>
            <a:t>tính</a:t>
          </a:r>
          <a:r>
            <a:rPr lang="en-US" sz="1400" kern="1200" dirty="0"/>
            <a:t> </a:t>
          </a:r>
          <a:r>
            <a:rPr lang="en-US" sz="1400" kern="1200" dirty="0" err="1"/>
            <a:t>sẵn</a:t>
          </a:r>
          <a:r>
            <a:rPr lang="en-US" sz="1400" kern="1200" dirty="0"/>
            <a:t> </a:t>
          </a:r>
          <a:r>
            <a:rPr lang="en-US" sz="1400" kern="1200" dirty="0" err="1"/>
            <a:t>sàng</a:t>
          </a:r>
          <a:r>
            <a:rPr lang="en-US" sz="1400" kern="1200" dirty="0"/>
            <a:t> </a:t>
          </a:r>
          <a:r>
            <a:rPr lang="en-US" sz="1400" kern="1200" dirty="0" err="1"/>
            <a:t>của</a:t>
          </a:r>
          <a:r>
            <a:rPr lang="en-US" sz="1400" kern="1200" dirty="0"/>
            <a:t> </a:t>
          </a:r>
          <a:r>
            <a:rPr lang="en-US" sz="1400" kern="1200" dirty="0" err="1"/>
            <a:t>xử</a:t>
          </a:r>
          <a:r>
            <a:rPr lang="en-US" sz="1400" kern="1200" dirty="0"/>
            <a:t> </a:t>
          </a:r>
          <a:r>
            <a:rPr lang="en-US" sz="1400" kern="1200" dirty="0" err="1"/>
            <a:t>lý</a:t>
          </a:r>
          <a:r>
            <a:rPr lang="en-US" sz="1400" kern="1200" dirty="0"/>
            <a:t> </a:t>
          </a:r>
          <a:r>
            <a:rPr lang="en-US" sz="1400" kern="1200" dirty="0" err="1"/>
            <a:t>thông</a:t>
          </a:r>
          <a:r>
            <a:rPr lang="en-US" sz="1400" kern="1200" dirty="0"/>
            <a:t> tin </a:t>
          </a:r>
          <a:r>
            <a:rPr lang="en-US" sz="1400" kern="1200" dirty="0" err="1"/>
            <a:t>và</a:t>
          </a:r>
          <a:r>
            <a:rPr lang="en-US" sz="1400" kern="1200" dirty="0"/>
            <a:t> </a:t>
          </a:r>
          <a:r>
            <a:rPr lang="en-US" sz="1400" kern="1200" dirty="0" err="1"/>
            <a:t>truyền</a:t>
          </a:r>
          <a:r>
            <a:rPr lang="en-US" sz="1400" kern="1200" dirty="0"/>
            <a:t> </a:t>
          </a:r>
          <a:r>
            <a:rPr lang="en-US" sz="1400" kern="1200" dirty="0" err="1"/>
            <a:t>thông</a:t>
          </a:r>
          <a:endParaRPr lang="en-US" sz="1400" kern="1200" dirty="0"/>
        </a:p>
        <a:p>
          <a:pPr marL="114300" lvl="1" indent="-114300" algn="l" defTabSz="622300">
            <a:lnSpc>
              <a:spcPct val="90000"/>
            </a:lnSpc>
            <a:spcBef>
              <a:spcPct val="0"/>
            </a:spcBef>
            <a:spcAft>
              <a:spcPct val="15000"/>
            </a:spcAft>
            <a:buFontTx/>
            <a:buChar char="-"/>
          </a:pPr>
          <a:r>
            <a:rPr lang="en-US" sz="1400" kern="1200"/>
            <a:t>Đảm bảo an toàn thông tin trong mạng và bảo vệ cơ sở hạ tầng hỗ trợ</a:t>
          </a:r>
        </a:p>
        <a:p>
          <a:pPr marL="114300" lvl="1" indent="-114300" algn="l" defTabSz="622300">
            <a:lnSpc>
              <a:spcPct val="90000"/>
            </a:lnSpc>
            <a:spcBef>
              <a:spcPct val="0"/>
            </a:spcBef>
            <a:spcAft>
              <a:spcPct val="15000"/>
            </a:spcAft>
            <a:buFontTx/>
            <a:buChar char="-"/>
          </a:pPr>
          <a:r>
            <a:rPr lang="en-US" sz="1400" kern="1200" dirty="0" err="1"/>
            <a:t>Ngăn</a:t>
          </a:r>
          <a:r>
            <a:rPr lang="en-US" sz="1400" kern="1200" dirty="0"/>
            <a:t> </a:t>
          </a:r>
          <a:r>
            <a:rPr lang="en-US" sz="1400" kern="1200" dirty="0" err="1"/>
            <a:t>ngừa</a:t>
          </a:r>
          <a:r>
            <a:rPr lang="en-US" sz="1400" kern="1200" dirty="0"/>
            <a:t> </a:t>
          </a:r>
          <a:r>
            <a:rPr lang="en-US" sz="1400" kern="1200" dirty="0" err="1"/>
            <a:t>thiệt</a:t>
          </a:r>
          <a:r>
            <a:rPr lang="en-US" sz="1400" kern="1200" dirty="0"/>
            <a:t> </a:t>
          </a:r>
          <a:r>
            <a:rPr lang="en-US" sz="1400" kern="1200" dirty="0" err="1"/>
            <a:t>hại</a:t>
          </a:r>
          <a:r>
            <a:rPr lang="en-US" sz="1400" kern="1200" dirty="0"/>
            <a:t> </a:t>
          </a:r>
          <a:r>
            <a:rPr lang="en-US" sz="1400" kern="1200" dirty="0" err="1"/>
            <a:t>tài</a:t>
          </a:r>
          <a:r>
            <a:rPr lang="en-US" sz="1400" kern="1200" dirty="0"/>
            <a:t> </a:t>
          </a:r>
          <a:r>
            <a:rPr lang="en-US" sz="1400" kern="1200" dirty="0" err="1"/>
            <a:t>sản</a:t>
          </a:r>
          <a:r>
            <a:rPr lang="en-US" sz="1400" kern="1200" dirty="0"/>
            <a:t> </a:t>
          </a:r>
          <a:r>
            <a:rPr lang="en-US" sz="1400" kern="1200" dirty="0" err="1"/>
            <a:t>và</a:t>
          </a:r>
          <a:r>
            <a:rPr lang="en-US" sz="1400" kern="1200" dirty="0"/>
            <a:t> </a:t>
          </a:r>
          <a:r>
            <a:rPr lang="en-US" sz="1400" kern="1200" dirty="0" err="1"/>
            <a:t>gián</a:t>
          </a:r>
          <a:r>
            <a:rPr lang="en-US" sz="1400" kern="1200" dirty="0"/>
            <a:t> </a:t>
          </a:r>
          <a:r>
            <a:rPr lang="en-US" sz="1400" kern="1200" dirty="0" err="1"/>
            <a:t>đoạn</a:t>
          </a:r>
          <a:r>
            <a:rPr lang="en-US" sz="1400" kern="1200" dirty="0"/>
            <a:t> </a:t>
          </a:r>
          <a:r>
            <a:rPr lang="en-US" sz="1400" kern="1200" dirty="0" err="1"/>
            <a:t>hoạt</a:t>
          </a:r>
          <a:r>
            <a:rPr lang="en-US" sz="1400" kern="1200" dirty="0"/>
            <a:t> </a:t>
          </a:r>
          <a:r>
            <a:rPr lang="en-US" sz="1400" kern="1200" dirty="0" err="1"/>
            <a:t>động</a:t>
          </a:r>
          <a:r>
            <a:rPr lang="en-US" sz="1400" kern="1200" dirty="0"/>
            <a:t> </a:t>
          </a:r>
          <a:r>
            <a:rPr lang="en-US" sz="1400" kern="1200" dirty="0" err="1"/>
            <a:t>kinh</a:t>
          </a:r>
          <a:r>
            <a:rPr lang="en-US" sz="1400" kern="1200" dirty="0"/>
            <a:t> </a:t>
          </a:r>
          <a:r>
            <a:rPr lang="en-US" sz="1400" kern="1200" dirty="0" err="1"/>
            <a:t>doanh</a:t>
          </a:r>
          <a:endParaRPr lang="en-US" sz="1400" kern="1200" dirty="0"/>
        </a:p>
        <a:p>
          <a:pPr marL="114300" lvl="1" indent="-114300" algn="l" defTabSz="622300">
            <a:lnSpc>
              <a:spcPct val="90000"/>
            </a:lnSpc>
            <a:spcBef>
              <a:spcPct val="0"/>
            </a:spcBef>
            <a:spcAft>
              <a:spcPct val="15000"/>
            </a:spcAft>
            <a:buFontTx/>
            <a:buChar char="-"/>
          </a:pPr>
          <a:r>
            <a:rPr lang="en-US" sz="1400" kern="1200" dirty="0" err="1"/>
            <a:t>Ngăn</a:t>
          </a:r>
          <a:r>
            <a:rPr lang="en-US" sz="1400" kern="1200" dirty="0"/>
            <a:t> </a:t>
          </a:r>
          <a:r>
            <a:rPr lang="en-US" sz="1400" kern="1200" dirty="0" err="1"/>
            <a:t>ngừa</a:t>
          </a:r>
          <a:r>
            <a:rPr lang="en-US" sz="1400" kern="1200" dirty="0"/>
            <a:t> </a:t>
          </a:r>
          <a:r>
            <a:rPr lang="en-US" sz="1400" kern="1200" dirty="0" err="1"/>
            <a:t>mất</a:t>
          </a:r>
          <a:r>
            <a:rPr lang="en-US" sz="1400" kern="1200" dirty="0"/>
            <a:t> </a:t>
          </a:r>
          <a:r>
            <a:rPr lang="en-US" sz="1400" kern="1200" dirty="0" err="1"/>
            <a:t>mát</a:t>
          </a:r>
          <a:r>
            <a:rPr lang="en-US" sz="1400" kern="1200" dirty="0"/>
            <a:t>, </a:t>
          </a:r>
          <a:r>
            <a:rPr lang="en-US" sz="1400" kern="1200" dirty="0" err="1"/>
            <a:t>sửa</a:t>
          </a:r>
          <a:r>
            <a:rPr lang="en-US" sz="1400" kern="1200" dirty="0"/>
            <a:t> </a:t>
          </a:r>
          <a:r>
            <a:rPr lang="en-US" sz="1400" kern="1200" dirty="0" err="1"/>
            <a:t>đổi</a:t>
          </a:r>
          <a:r>
            <a:rPr lang="en-US" sz="1400" kern="1200" dirty="0"/>
            <a:t> </a:t>
          </a:r>
          <a:r>
            <a:rPr lang="en-US" sz="1400" kern="1200" dirty="0" err="1"/>
            <a:t>hoặc</a:t>
          </a:r>
          <a:r>
            <a:rPr lang="en-US" sz="1400" kern="1200" dirty="0"/>
            <a:t> </a:t>
          </a:r>
          <a:r>
            <a:rPr lang="en-US" sz="1400" kern="1200" dirty="0" err="1"/>
            <a:t>lạm</a:t>
          </a:r>
          <a:r>
            <a:rPr lang="en-US" sz="1400" kern="1200" dirty="0"/>
            <a:t> </a:t>
          </a:r>
          <a:r>
            <a:rPr lang="en-US" sz="1400" kern="1200" dirty="0" err="1"/>
            <a:t>dụng</a:t>
          </a:r>
          <a:r>
            <a:rPr lang="en-US" sz="1400" kern="1200" dirty="0"/>
            <a:t> </a:t>
          </a:r>
          <a:r>
            <a:rPr lang="en-US" sz="1400" kern="1200" dirty="0" err="1"/>
            <a:t>thông</a:t>
          </a:r>
          <a:r>
            <a:rPr lang="en-US" sz="1400" kern="1200" dirty="0"/>
            <a:t> tin </a:t>
          </a:r>
          <a:r>
            <a:rPr lang="en-US" sz="1400" kern="1200" dirty="0" err="1"/>
            <a:t>trao</a:t>
          </a:r>
          <a:r>
            <a:rPr lang="en-US" sz="1400" kern="1200" dirty="0"/>
            <a:t> </a:t>
          </a:r>
          <a:r>
            <a:rPr lang="en-US" sz="1400" kern="1200" dirty="0" err="1"/>
            <a:t>đổi</a:t>
          </a:r>
          <a:r>
            <a:rPr lang="en-US" sz="1400" kern="1200" dirty="0"/>
            <a:t> </a:t>
          </a:r>
          <a:r>
            <a:rPr lang="en-US" sz="1400" kern="1200" dirty="0" err="1"/>
            <a:t>giữa</a:t>
          </a:r>
          <a:r>
            <a:rPr lang="en-US" sz="1400" kern="1200" dirty="0"/>
            <a:t> </a:t>
          </a:r>
          <a:r>
            <a:rPr lang="en-US" sz="1400" kern="1200" dirty="0" err="1"/>
            <a:t>các</a:t>
          </a:r>
          <a:r>
            <a:rPr lang="en-US" sz="1400" kern="1200" dirty="0"/>
            <a:t> </a:t>
          </a:r>
          <a:r>
            <a:rPr lang="en-US" sz="1400" kern="1200" dirty="0" err="1"/>
            <a:t>tổ</a:t>
          </a:r>
          <a:r>
            <a:rPr lang="en-US" sz="1400" kern="1200" dirty="0"/>
            <a:t> </a:t>
          </a:r>
          <a:r>
            <a:rPr lang="en-US" sz="1400" kern="1200" dirty="0" err="1"/>
            <a:t>chức</a:t>
          </a:r>
          <a:endParaRPr lang="en-US" sz="1400" kern="1200" dirty="0"/>
        </a:p>
      </dsp:txBody>
      <dsp:txXfrm>
        <a:off x="0" y="390246"/>
        <a:ext cx="6407092" cy="2778300"/>
      </dsp:txXfrm>
    </dsp:sp>
    <dsp:sp modelId="{B2E3F026-D12A-4386-A831-EE00E74A2299}">
      <dsp:nvSpPr>
        <dsp:cNvPr id="0" name=""/>
        <dsp:cNvSpPr/>
      </dsp:nvSpPr>
      <dsp:spPr>
        <a:xfrm>
          <a:off x="320354" y="183606"/>
          <a:ext cx="448496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21" tIns="0" rIns="169521" bIns="0" numCol="1" spcCol="1270" anchor="ctr" anchorCtr="0">
          <a:noAutofit/>
        </a:bodyPr>
        <a:lstStyle/>
        <a:p>
          <a:pPr marL="0" lvl="0" indent="0" algn="l" defTabSz="622300">
            <a:lnSpc>
              <a:spcPct val="90000"/>
            </a:lnSpc>
            <a:spcBef>
              <a:spcPct val="0"/>
            </a:spcBef>
            <a:spcAft>
              <a:spcPct val="35000"/>
            </a:spcAft>
            <a:buNone/>
          </a:pPr>
          <a:r>
            <a:rPr lang="en-US" sz="1400" kern="1200"/>
            <a:t>Quản lý máy tính và mạng:</a:t>
          </a:r>
        </a:p>
      </dsp:txBody>
      <dsp:txXfrm>
        <a:off x="340529" y="203781"/>
        <a:ext cx="4444614" cy="372930"/>
      </dsp:txXfrm>
    </dsp:sp>
    <dsp:sp modelId="{CB963161-A9A1-49AC-9211-749A926763B1}">
      <dsp:nvSpPr>
        <dsp:cNvPr id="0" name=""/>
        <dsp:cNvSpPr/>
      </dsp:nvSpPr>
      <dsp:spPr>
        <a:xfrm>
          <a:off x="0" y="3450786"/>
          <a:ext cx="6407092" cy="793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262" tIns="291592" rIns="497262" bIns="99568" numCol="1" spcCol="1270" anchor="t" anchorCtr="0">
          <a:noAutofit/>
        </a:bodyPr>
        <a:lstStyle/>
        <a:p>
          <a:pPr marL="114300" lvl="1" indent="-114300" algn="l" defTabSz="622300">
            <a:lnSpc>
              <a:spcPct val="90000"/>
            </a:lnSpc>
            <a:spcBef>
              <a:spcPct val="0"/>
            </a:spcBef>
            <a:spcAft>
              <a:spcPct val="15000"/>
            </a:spcAft>
            <a:buFontTx/>
            <a:buChar char="-"/>
          </a:pPr>
          <a:r>
            <a:rPr lang="en-US" sz="1400" kern="1200" dirty="0"/>
            <a:t>Duy </a:t>
          </a:r>
          <a:r>
            <a:rPr lang="en-US" sz="1400" kern="1200" dirty="0" err="1"/>
            <a:t>trì</a:t>
          </a:r>
          <a:r>
            <a:rPr lang="en-US" sz="1400" kern="1200" dirty="0"/>
            <a:t> </a:t>
          </a:r>
          <a:r>
            <a:rPr lang="en-US" sz="1400" kern="1200" dirty="0" err="1"/>
            <a:t>sự</a:t>
          </a:r>
          <a:r>
            <a:rPr lang="en-US" sz="1400" kern="1200" dirty="0"/>
            <a:t> </a:t>
          </a:r>
          <a:r>
            <a:rPr lang="en-US" sz="1400" kern="1200" dirty="0" err="1"/>
            <a:t>bảo</a:t>
          </a:r>
          <a:r>
            <a:rPr lang="en-US" sz="1400" kern="1200" dirty="0"/>
            <a:t> </a:t>
          </a:r>
          <a:r>
            <a:rPr lang="en-US" sz="1400" kern="1200" dirty="0" err="1"/>
            <a:t>vệ</a:t>
          </a:r>
          <a:r>
            <a:rPr lang="en-US" sz="1400" kern="1200" dirty="0"/>
            <a:t> </a:t>
          </a:r>
          <a:r>
            <a:rPr lang="en-US" sz="1400" kern="1200" dirty="0" err="1"/>
            <a:t>thích</a:t>
          </a:r>
          <a:r>
            <a:rPr lang="en-US" sz="1400" kern="1200" dirty="0"/>
            <a:t> </a:t>
          </a:r>
          <a:r>
            <a:rPr lang="en-US" sz="1400" kern="1200" dirty="0" err="1"/>
            <a:t>hợp</a:t>
          </a:r>
          <a:r>
            <a:rPr lang="en-US" sz="1400" kern="1200" dirty="0"/>
            <a:t> </a:t>
          </a:r>
          <a:r>
            <a:rPr lang="en-US" sz="1400" kern="1200" dirty="0" err="1"/>
            <a:t>đối</a:t>
          </a:r>
          <a:r>
            <a:rPr lang="en-US" sz="1400" kern="1200" dirty="0"/>
            <a:t> </a:t>
          </a:r>
          <a:r>
            <a:rPr lang="en-US" sz="1400" kern="1200" dirty="0" err="1"/>
            <a:t>với</a:t>
          </a:r>
          <a:r>
            <a:rPr lang="en-US" sz="1400" kern="1200" dirty="0"/>
            <a:t> </a:t>
          </a:r>
          <a:r>
            <a:rPr lang="en-US" sz="1400" kern="1200" dirty="0" err="1"/>
            <a:t>tài</a:t>
          </a:r>
          <a:r>
            <a:rPr lang="en-US" sz="1400" kern="1200" dirty="0"/>
            <a:t> </a:t>
          </a:r>
          <a:r>
            <a:rPr lang="en-US" sz="1400" kern="1200" dirty="0" err="1"/>
            <a:t>sản</a:t>
          </a:r>
          <a:r>
            <a:rPr lang="en-US" sz="1400" kern="1200" dirty="0"/>
            <a:t> </a:t>
          </a:r>
          <a:r>
            <a:rPr lang="en-US" sz="1400" kern="1200" dirty="0" err="1"/>
            <a:t>của</a:t>
          </a:r>
          <a:r>
            <a:rPr lang="en-US" sz="1400" kern="1200" dirty="0"/>
            <a:t> </a:t>
          </a:r>
          <a:r>
            <a:rPr lang="en-US" sz="1400" kern="1200" dirty="0" err="1"/>
            <a:t>công</a:t>
          </a:r>
          <a:r>
            <a:rPr lang="en-US" sz="1400" kern="1200" dirty="0"/>
            <a:t> ty </a:t>
          </a:r>
          <a:r>
            <a:rPr lang="en-US" sz="1400" kern="1200" dirty="0" err="1"/>
            <a:t>và</a:t>
          </a:r>
          <a:r>
            <a:rPr lang="en-US" sz="1400" kern="1200" dirty="0"/>
            <a:t> </a:t>
          </a:r>
          <a:r>
            <a:rPr lang="en-US" sz="1400" kern="1200" dirty="0" err="1"/>
            <a:t>đảm</a:t>
          </a:r>
          <a:r>
            <a:rPr lang="en-US" sz="1400" kern="1200" dirty="0"/>
            <a:t> </a:t>
          </a:r>
          <a:r>
            <a:rPr lang="en-US" sz="1400" kern="1200" dirty="0" err="1"/>
            <a:t>bảo</a:t>
          </a:r>
          <a:r>
            <a:rPr lang="en-US" sz="1400" kern="1200" dirty="0"/>
            <a:t> </a:t>
          </a:r>
          <a:r>
            <a:rPr lang="en-US" sz="1400" kern="1200" dirty="0" err="1"/>
            <a:t>rằng</a:t>
          </a:r>
          <a:r>
            <a:rPr lang="en-US" sz="1400" kern="1200" dirty="0"/>
            <a:t> </a:t>
          </a:r>
          <a:r>
            <a:rPr lang="en-US" sz="1400" kern="1200" dirty="0" err="1"/>
            <a:t>tài</a:t>
          </a:r>
          <a:r>
            <a:rPr lang="en-US" sz="1400" kern="1200" dirty="0"/>
            <a:t> </a:t>
          </a:r>
          <a:r>
            <a:rPr lang="en-US" sz="1400" kern="1200" dirty="0" err="1"/>
            <a:t>sản</a:t>
          </a:r>
          <a:r>
            <a:rPr lang="en-US" sz="1400" kern="1200" dirty="0"/>
            <a:t> </a:t>
          </a:r>
          <a:r>
            <a:rPr lang="en-US" sz="1400" kern="1200" dirty="0" err="1"/>
            <a:t>thông</a:t>
          </a:r>
          <a:r>
            <a:rPr lang="en-US" sz="1400" kern="1200" dirty="0"/>
            <a:t> tin </a:t>
          </a:r>
          <a:r>
            <a:rPr lang="en-US" sz="1400" kern="1200" dirty="0" err="1"/>
            <a:t>nhận</a:t>
          </a:r>
          <a:r>
            <a:rPr lang="en-US" sz="1400" kern="1200" dirty="0"/>
            <a:t> </a:t>
          </a:r>
          <a:r>
            <a:rPr lang="en-US" sz="1400" kern="1200" dirty="0" err="1"/>
            <a:t>được</a:t>
          </a:r>
          <a:r>
            <a:rPr lang="en-US" sz="1400" kern="1200" dirty="0"/>
            <a:t> </a:t>
          </a:r>
          <a:r>
            <a:rPr lang="en-US" sz="1400" kern="1200" dirty="0" err="1"/>
            <a:t>mức</a:t>
          </a:r>
          <a:r>
            <a:rPr lang="en-US" sz="1400" kern="1200" dirty="0"/>
            <a:t> </a:t>
          </a:r>
          <a:r>
            <a:rPr lang="en-US" sz="1400" kern="1200" dirty="0" err="1"/>
            <a:t>độ</a:t>
          </a:r>
          <a:r>
            <a:rPr lang="en-US" sz="1400" kern="1200" dirty="0"/>
            <a:t> </a:t>
          </a:r>
          <a:r>
            <a:rPr lang="en-US" sz="1400" kern="1200" dirty="0" err="1"/>
            <a:t>bảo</a:t>
          </a:r>
          <a:r>
            <a:rPr lang="en-US" sz="1400" kern="1200" dirty="0"/>
            <a:t> </a:t>
          </a:r>
          <a:r>
            <a:rPr lang="en-US" sz="1400" kern="1200" dirty="0" err="1"/>
            <a:t>vệ</a:t>
          </a:r>
          <a:r>
            <a:rPr lang="en-US" sz="1400" kern="1200" dirty="0"/>
            <a:t> </a:t>
          </a:r>
          <a:r>
            <a:rPr lang="en-US" sz="1400" kern="1200" dirty="0" err="1"/>
            <a:t>phù</a:t>
          </a:r>
          <a:r>
            <a:rPr lang="en-US" sz="1400" kern="1200" dirty="0"/>
            <a:t> </a:t>
          </a:r>
          <a:r>
            <a:rPr lang="en-US" sz="1400" kern="1200" dirty="0" err="1"/>
            <a:t>hợp</a:t>
          </a:r>
          <a:endParaRPr lang="en-US" sz="1400" kern="1200" dirty="0"/>
        </a:p>
      </dsp:txBody>
      <dsp:txXfrm>
        <a:off x="0" y="3450786"/>
        <a:ext cx="6407092" cy="793800"/>
      </dsp:txXfrm>
    </dsp:sp>
    <dsp:sp modelId="{4D522D87-CA41-43F8-A712-E05CB8C0A60B}">
      <dsp:nvSpPr>
        <dsp:cNvPr id="0" name=""/>
        <dsp:cNvSpPr/>
      </dsp:nvSpPr>
      <dsp:spPr>
        <a:xfrm>
          <a:off x="320354" y="3244146"/>
          <a:ext cx="448496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21" tIns="0" rIns="169521" bIns="0" numCol="1" spcCol="1270" anchor="ctr" anchorCtr="0">
          <a:noAutofit/>
        </a:bodyPr>
        <a:lstStyle/>
        <a:p>
          <a:pPr marL="0" lvl="0" indent="0" algn="l" defTabSz="622300">
            <a:lnSpc>
              <a:spcPct val="90000"/>
            </a:lnSpc>
            <a:spcBef>
              <a:spcPct val="0"/>
            </a:spcBef>
            <a:spcAft>
              <a:spcPct val="35000"/>
            </a:spcAft>
            <a:buNone/>
          </a:pPr>
          <a:r>
            <a:rPr lang="en-US" sz="1400" kern="1200"/>
            <a:t>Phân loại và kiểm soát tài sản:</a:t>
          </a:r>
        </a:p>
      </dsp:txBody>
      <dsp:txXfrm>
        <a:off x="340529" y="3264321"/>
        <a:ext cx="4444614" cy="372930"/>
      </dsp:txXfrm>
    </dsp:sp>
    <dsp:sp modelId="{9EEA5A9D-95AD-441C-9141-328B9D6DCE60}">
      <dsp:nvSpPr>
        <dsp:cNvPr id="0" name=""/>
        <dsp:cNvSpPr/>
      </dsp:nvSpPr>
      <dsp:spPr>
        <a:xfrm>
          <a:off x="0" y="4526826"/>
          <a:ext cx="6407092" cy="595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262" tIns="291592" rIns="497262" bIns="99568" numCol="1" spcCol="1270" anchor="t" anchorCtr="0">
          <a:noAutofit/>
        </a:bodyPr>
        <a:lstStyle/>
        <a:p>
          <a:pPr marL="114300" lvl="1" indent="-114300" algn="l" defTabSz="622300">
            <a:lnSpc>
              <a:spcPct val="90000"/>
            </a:lnSpc>
            <a:spcBef>
              <a:spcPct val="0"/>
            </a:spcBef>
            <a:spcAft>
              <a:spcPct val="15000"/>
            </a:spcAft>
            <a:buFontTx/>
            <a:buChar char="-"/>
          </a:pPr>
          <a:r>
            <a:rPr lang="en-US" sz="1400" kern="1200" dirty="0" err="1"/>
            <a:t>Đưa</a:t>
          </a:r>
          <a:r>
            <a:rPr lang="en-US" sz="1400" kern="1200" dirty="0"/>
            <a:t> </a:t>
          </a:r>
          <a:r>
            <a:rPr lang="en-US" sz="1400" kern="1200" dirty="0" err="1"/>
            <a:t>ra</a:t>
          </a:r>
          <a:r>
            <a:rPr lang="en-US" sz="1400" kern="1200" dirty="0"/>
            <a:t> </a:t>
          </a:r>
          <a:r>
            <a:rPr lang="en-US" sz="1400" kern="1200" dirty="0" err="1"/>
            <a:t>định</a:t>
          </a:r>
          <a:r>
            <a:rPr lang="en-US" sz="1400" kern="1200" dirty="0"/>
            <a:t> </a:t>
          </a:r>
          <a:r>
            <a:rPr lang="en-US" sz="1400" kern="1200" dirty="0" err="1"/>
            <a:t>hướng</a:t>
          </a:r>
          <a:r>
            <a:rPr lang="en-US" sz="1400" kern="1200" dirty="0"/>
            <a:t> </a:t>
          </a:r>
          <a:r>
            <a:rPr lang="en-US" sz="1400" kern="1200" dirty="0" err="1"/>
            <a:t>quản</a:t>
          </a:r>
          <a:r>
            <a:rPr lang="en-US" sz="1400" kern="1200" dirty="0"/>
            <a:t> </a:t>
          </a:r>
          <a:r>
            <a:rPr lang="en-US" sz="1400" kern="1200" dirty="0" err="1"/>
            <a:t>lý</a:t>
          </a:r>
          <a:r>
            <a:rPr lang="en-US" sz="1400" kern="1200" dirty="0"/>
            <a:t> </a:t>
          </a:r>
          <a:r>
            <a:rPr lang="en-US" sz="1400" kern="1200" dirty="0" err="1"/>
            <a:t>và</a:t>
          </a:r>
          <a:r>
            <a:rPr lang="en-US" sz="1400" kern="1200" dirty="0"/>
            <a:t> </a:t>
          </a:r>
          <a:r>
            <a:rPr lang="en-US" sz="1400" kern="1200" dirty="0" err="1"/>
            <a:t>hỗ</a:t>
          </a:r>
          <a:r>
            <a:rPr lang="en-US" sz="1400" kern="1200" dirty="0"/>
            <a:t> </a:t>
          </a:r>
          <a:r>
            <a:rPr lang="en-US" sz="1400" kern="1200" dirty="0" err="1"/>
            <a:t>trợ</a:t>
          </a:r>
          <a:r>
            <a:rPr lang="en-US" sz="1400" kern="1200" dirty="0"/>
            <a:t> </a:t>
          </a:r>
          <a:r>
            <a:rPr lang="en-US" sz="1400" kern="1200" dirty="0" err="1"/>
            <a:t>về</a:t>
          </a:r>
          <a:r>
            <a:rPr lang="en-US" sz="1400" kern="1200" dirty="0"/>
            <a:t> an </a:t>
          </a:r>
          <a:r>
            <a:rPr lang="en-US" sz="1400" kern="1200" dirty="0" err="1"/>
            <a:t>toàn</a:t>
          </a:r>
          <a:r>
            <a:rPr lang="en-US" sz="1400" kern="1200" dirty="0"/>
            <a:t> </a:t>
          </a:r>
          <a:r>
            <a:rPr lang="en-US" sz="1400" kern="1200" dirty="0" err="1"/>
            <a:t>thông</a:t>
          </a:r>
          <a:r>
            <a:rPr lang="en-US" sz="1400" kern="1200" dirty="0"/>
            <a:t> tin</a:t>
          </a:r>
        </a:p>
      </dsp:txBody>
      <dsp:txXfrm>
        <a:off x="0" y="4526826"/>
        <a:ext cx="6407092" cy="595350"/>
      </dsp:txXfrm>
    </dsp:sp>
    <dsp:sp modelId="{F0E05F60-F7C2-4365-BB10-76E3EC4EF4FB}">
      <dsp:nvSpPr>
        <dsp:cNvPr id="0" name=""/>
        <dsp:cNvSpPr/>
      </dsp:nvSpPr>
      <dsp:spPr>
        <a:xfrm>
          <a:off x="320354" y="4320186"/>
          <a:ext cx="448496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21" tIns="0" rIns="169521" bIns="0" numCol="1" spcCol="1270" anchor="ctr" anchorCtr="0">
          <a:noAutofit/>
        </a:bodyPr>
        <a:lstStyle/>
        <a:p>
          <a:pPr marL="0" lvl="0" indent="0" algn="l" defTabSz="622300">
            <a:lnSpc>
              <a:spcPct val="90000"/>
            </a:lnSpc>
            <a:spcBef>
              <a:spcPct val="0"/>
            </a:spcBef>
            <a:spcAft>
              <a:spcPct val="35000"/>
            </a:spcAft>
            <a:buNone/>
          </a:pPr>
          <a:r>
            <a:rPr lang="en-US" sz="1400" kern="1200"/>
            <a:t>Chính sách bảo mật:</a:t>
          </a:r>
        </a:p>
      </dsp:txBody>
      <dsp:txXfrm>
        <a:off x="340529" y="4340361"/>
        <a:ext cx="4444614" cy="37293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FB5AE-6152-4315-9F6A-89A10649EBBC}">
      <dsp:nvSpPr>
        <dsp:cNvPr id="0" name=""/>
        <dsp:cNvSpPr/>
      </dsp:nvSpPr>
      <dsp:spPr>
        <a:xfrm>
          <a:off x="0" y="245638"/>
          <a:ext cx="9580927"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6DEBA7-F472-432B-BEB4-CDA4EE6C06C3}">
      <dsp:nvSpPr>
        <dsp:cNvPr id="0" name=""/>
        <dsp:cNvSpPr/>
      </dsp:nvSpPr>
      <dsp:spPr>
        <a:xfrm>
          <a:off x="479046" y="24238"/>
          <a:ext cx="6706648"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95" tIns="0" rIns="253495" bIns="0" numCol="1" spcCol="1270" anchor="ctr" anchorCtr="0">
          <a:noAutofit/>
        </a:bodyPr>
        <a:lstStyle/>
        <a:p>
          <a:pPr marL="0" lvl="0" indent="0" algn="l" defTabSz="666750">
            <a:lnSpc>
              <a:spcPct val="90000"/>
            </a:lnSpc>
            <a:spcBef>
              <a:spcPct val="0"/>
            </a:spcBef>
            <a:spcAft>
              <a:spcPct val="35000"/>
            </a:spcAft>
            <a:buNone/>
          </a:pPr>
          <a:r>
            <a:rPr lang="en-US" sz="1500" kern="1200"/>
            <a:t>Sự xuất hiện nhanh chóng của khai thác mới</a:t>
          </a:r>
        </a:p>
      </dsp:txBody>
      <dsp:txXfrm>
        <a:off x="500662" y="45854"/>
        <a:ext cx="6663416" cy="399568"/>
      </dsp:txXfrm>
    </dsp:sp>
    <dsp:sp modelId="{7F243BC5-1A3E-42D5-B358-F2E0A3AF9774}">
      <dsp:nvSpPr>
        <dsp:cNvPr id="0" name=""/>
        <dsp:cNvSpPr/>
      </dsp:nvSpPr>
      <dsp:spPr>
        <a:xfrm>
          <a:off x="0" y="926038"/>
          <a:ext cx="9580927"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7E0D0A-3F23-47F3-A960-563E3018BECB}">
      <dsp:nvSpPr>
        <dsp:cNvPr id="0" name=""/>
        <dsp:cNvSpPr/>
      </dsp:nvSpPr>
      <dsp:spPr>
        <a:xfrm>
          <a:off x="479046" y="704638"/>
          <a:ext cx="6706648"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95" tIns="0" rIns="253495" bIns="0" numCol="1" spcCol="1270" anchor="ctr" anchorCtr="0">
          <a:noAutofit/>
        </a:bodyPr>
        <a:lstStyle/>
        <a:p>
          <a:pPr marL="0" lvl="0" indent="0" algn="l" defTabSz="666750">
            <a:lnSpc>
              <a:spcPct val="90000"/>
            </a:lnSpc>
            <a:spcBef>
              <a:spcPct val="0"/>
            </a:spcBef>
            <a:spcAft>
              <a:spcPct val="35000"/>
            </a:spcAft>
            <a:buNone/>
          </a:pPr>
          <a:r>
            <a:rPr lang="en-US" sz="1500" kern="1200"/>
            <a:t>Hầu hết các nhà cung cấp không coi trọng vấn đề bảo mật</a:t>
          </a:r>
        </a:p>
      </dsp:txBody>
      <dsp:txXfrm>
        <a:off x="500662" y="726254"/>
        <a:ext cx="6663416" cy="399568"/>
      </dsp:txXfrm>
    </dsp:sp>
    <dsp:sp modelId="{FB29F4E0-3EBA-4BCD-BE31-0276E61CF8BC}">
      <dsp:nvSpPr>
        <dsp:cNvPr id="0" name=""/>
        <dsp:cNvSpPr/>
      </dsp:nvSpPr>
      <dsp:spPr>
        <a:xfrm>
          <a:off x="0" y="1606438"/>
          <a:ext cx="9580927"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3488E-55A9-46B0-BA80-400DC630AC9D}">
      <dsp:nvSpPr>
        <dsp:cNvPr id="0" name=""/>
        <dsp:cNvSpPr/>
      </dsp:nvSpPr>
      <dsp:spPr>
        <a:xfrm>
          <a:off x="479046" y="1385038"/>
          <a:ext cx="6706648"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95" tIns="0" rIns="253495" bIns="0" numCol="1" spcCol="1270" anchor="ctr" anchorCtr="0">
          <a:noAutofit/>
        </a:bodyPr>
        <a:lstStyle/>
        <a:p>
          <a:pPr marL="0" lvl="0" indent="0" algn="l" defTabSz="666750">
            <a:lnSpc>
              <a:spcPct val="90000"/>
            </a:lnSpc>
            <a:spcBef>
              <a:spcPct val="0"/>
            </a:spcBef>
            <a:spcAft>
              <a:spcPct val="35000"/>
            </a:spcAft>
            <a:buNone/>
          </a:pPr>
          <a:r>
            <a:rPr lang="en-US" sz="1500" kern="1200"/>
            <a:t>Cơ sở hạ tầng mạng phức tạp</a:t>
          </a:r>
        </a:p>
      </dsp:txBody>
      <dsp:txXfrm>
        <a:off x="500662" y="1406654"/>
        <a:ext cx="6663416" cy="399568"/>
      </dsp:txXfrm>
    </dsp:sp>
    <dsp:sp modelId="{7BD239F1-025B-428D-855F-9483B0972CC7}">
      <dsp:nvSpPr>
        <dsp:cNvPr id="0" name=""/>
        <dsp:cNvSpPr/>
      </dsp:nvSpPr>
      <dsp:spPr>
        <a:xfrm>
          <a:off x="0" y="2286838"/>
          <a:ext cx="9580927"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EA8CFB-48BA-495F-A230-EB4E4EEE34F9}">
      <dsp:nvSpPr>
        <dsp:cNvPr id="0" name=""/>
        <dsp:cNvSpPr/>
      </dsp:nvSpPr>
      <dsp:spPr>
        <a:xfrm>
          <a:off x="479046" y="2065438"/>
          <a:ext cx="6706648"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95" tIns="0" rIns="253495" bIns="0" numCol="1" spcCol="1270" anchor="ctr" anchorCtr="0">
          <a:noAutofit/>
        </a:bodyPr>
        <a:lstStyle/>
        <a:p>
          <a:pPr marL="0" lvl="0" indent="0" algn="l" defTabSz="666750">
            <a:lnSpc>
              <a:spcPct val="90000"/>
            </a:lnSpc>
            <a:spcBef>
              <a:spcPct val="0"/>
            </a:spcBef>
            <a:spcAft>
              <a:spcPct val="35000"/>
            </a:spcAft>
            <a:buNone/>
          </a:pPr>
          <a:r>
            <a:rPr lang="en-US" sz="1500" kern="1200"/>
            <a:t>Tập trung vào hiệu suất</a:t>
          </a:r>
        </a:p>
      </dsp:txBody>
      <dsp:txXfrm>
        <a:off x="500662" y="2087054"/>
        <a:ext cx="6663416" cy="399568"/>
      </dsp:txXfrm>
    </dsp:sp>
    <dsp:sp modelId="{D056AFF4-9A7B-4D94-B503-B7E4C49401C6}">
      <dsp:nvSpPr>
        <dsp:cNvPr id="0" name=""/>
        <dsp:cNvSpPr/>
      </dsp:nvSpPr>
      <dsp:spPr>
        <a:xfrm>
          <a:off x="0" y="2967238"/>
          <a:ext cx="9580927"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6B4410-88A1-4F36-BD7F-79A70FAF8F6D}">
      <dsp:nvSpPr>
        <dsp:cNvPr id="0" name=""/>
        <dsp:cNvSpPr/>
      </dsp:nvSpPr>
      <dsp:spPr>
        <a:xfrm>
          <a:off x="479046" y="2745838"/>
          <a:ext cx="6706648"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95" tIns="0" rIns="253495" bIns="0" numCol="1" spcCol="1270" anchor="ctr" anchorCtr="0">
          <a:noAutofit/>
        </a:bodyPr>
        <a:lstStyle/>
        <a:p>
          <a:pPr marL="0" lvl="0" indent="0" algn="l" defTabSz="666750">
            <a:lnSpc>
              <a:spcPct val="90000"/>
            </a:lnSpc>
            <a:spcBef>
              <a:spcPct val="0"/>
            </a:spcBef>
            <a:spcAft>
              <a:spcPct val="35000"/>
            </a:spcAft>
            <a:buNone/>
          </a:pPr>
          <a:r>
            <a:rPr lang="en-US" sz="1500" kern="1200"/>
            <a:t>Vội vàng triển khai hệ điều hành và ứng dụng</a:t>
          </a:r>
        </a:p>
      </dsp:txBody>
      <dsp:txXfrm>
        <a:off x="500662" y="2767454"/>
        <a:ext cx="6663416" cy="399568"/>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8A069-082C-483B-BF2E-734A9A3F52C2}">
      <dsp:nvSpPr>
        <dsp:cNvPr id="0" name=""/>
        <dsp:cNvSpPr/>
      </dsp:nvSpPr>
      <dsp:spPr>
        <a:xfrm rot="5400000">
          <a:off x="4846654" y="-1274413"/>
          <a:ext cx="2582371" cy="57767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FontTx/>
            <a:buChar char="-"/>
          </a:pPr>
          <a:r>
            <a:rPr lang="en-US" sz="2300" kern="1200"/>
            <a:t>California SB 1386</a:t>
          </a:r>
        </a:p>
        <a:p>
          <a:pPr marL="228600" lvl="1" indent="-228600" algn="l" defTabSz="1022350">
            <a:lnSpc>
              <a:spcPct val="90000"/>
            </a:lnSpc>
            <a:spcBef>
              <a:spcPct val="0"/>
            </a:spcBef>
            <a:spcAft>
              <a:spcPct val="15000"/>
            </a:spcAft>
            <a:buFontTx/>
            <a:buChar char="-"/>
          </a:pPr>
          <a:r>
            <a:rPr lang="en-US" sz="2300" kern="1200" dirty="0"/>
            <a:t>Sarbanes-Oxley 2002</a:t>
          </a:r>
        </a:p>
        <a:p>
          <a:pPr marL="228600" lvl="1" indent="-228600" algn="l" defTabSz="1022350">
            <a:lnSpc>
              <a:spcPct val="90000"/>
            </a:lnSpc>
            <a:spcBef>
              <a:spcPct val="0"/>
            </a:spcBef>
            <a:spcAft>
              <a:spcPct val="15000"/>
            </a:spcAft>
            <a:buFontTx/>
            <a:buChar char="-"/>
          </a:pPr>
          <a:r>
            <a:rPr lang="en-US" sz="2300" kern="1200"/>
            <a:t>Đạo luật Gramm-Leach-Bliley (GLBA)</a:t>
          </a:r>
        </a:p>
        <a:p>
          <a:pPr marL="228600" lvl="1" indent="-228600" algn="l" defTabSz="1022350">
            <a:lnSpc>
              <a:spcPct val="90000"/>
            </a:lnSpc>
            <a:spcBef>
              <a:spcPct val="0"/>
            </a:spcBef>
            <a:spcAft>
              <a:spcPct val="15000"/>
            </a:spcAft>
            <a:buFontTx/>
            <a:buChar char="-"/>
          </a:pPr>
          <a:r>
            <a:rPr lang="en-US" sz="2300" kern="1200" dirty="0" err="1"/>
            <a:t>Đạo</a:t>
          </a:r>
          <a:r>
            <a:rPr lang="en-US" sz="2300" kern="1200" dirty="0"/>
            <a:t> </a:t>
          </a:r>
          <a:r>
            <a:rPr lang="en-US" sz="2300" kern="1200" dirty="0" err="1"/>
            <a:t>luật</a:t>
          </a:r>
          <a:r>
            <a:rPr lang="en-US" sz="2300" kern="1200" dirty="0"/>
            <a:t> </a:t>
          </a:r>
          <a:r>
            <a:rPr lang="en-US" sz="2300" kern="1200" dirty="0" err="1"/>
            <a:t>về</a:t>
          </a:r>
          <a:r>
            <a:rPr lang="en-US" sz="2300" kern="1200" dirty="0"/>
            <a:t> </a:t>
          </a:r>
          <a:r>
            <a:rPr lang="en-US" sz="2300" kern="1200" dirty="0" err="1"/>
            <a:t>trách</a:t>
          </a:r>
          <a:r>
            <a:rPr lang="en-US" sz="2300" kern="1200" dirty="0"/>
            <a:t> </a:t>
          </a:r>
          <a:r>
            <a:rPr lang="en-US" sz="2300" kern="1200" dirty="0" err="1"/>
            <a:t>nhiệm</a:t>
          </a:r>
          <a:r>
            <a:rPr lang="en-US" sz="2300" kern="1200" dirty="0"/>
            <a:t> </a:t>
          </a:r>
          <a:r>
            <a:rPr lang="en-US" sz="2300" kern="1200" dirty="0" err="1"/>
            <a:t>giải</a:t>
          </a:r>
          <a:r>
            <a:rPr lang="en-US" sz="2300" kern="1200" dirty="0"/>
            <a:t> </a:t>
          </a:r>
          <a:r>
            <a:rPr lang="en-US" sz="2300" kern="1200" dirty="0" err="1"/>
            <a:t>trình</a:t>
          </a:r>
          <a:r>
            <a:rPr lang="en-US" sz="2300" kern="1200" dirty="0"/>
            <a:t> </a:t>
          </a:r>
          <a:r>
            <a:rPr lang="en-US" sz="2300" kern="1200" dirty="0" err="1"/>
            <a:t>và</a:t>
          </a:r>
          <a:r>
            <a:rPr lang="en-US" sz="2300" kern="1200" dirty="0"/>
            <a:t> </a:t>
          </a:r>
          <a:r>
            <a:rPr lang="en-US" sz="2300" kern="1200" dirty="0" err="1"/>
            <a:t>cung</a:t>
          </a:r>
          <a:r>
            <a:rPr lang="en-US" sz="2300" kern="1200" dirty="0"/>
            <a:t> </a:t>
          </a:r>
          <a:r>
            <a:rPr lang="en-US" sz="2300" kern="1200" dirty="0" err="1"/>
            <a:t>cấp</a:t>
          </a:r>
          <a:r>
            <a:rPr lang="en-US" sz="2300" kern="1200" dirty="0"/>
            <a:t> </a:t>
          </a:r>
          <a:r>
            <a:rPr lang="en-US" sz="2300" kern="1200" dirty="0" err="1"/>
            <a:t>bảo</a:t>
          </a:r>
          <a:r>
            <a:rPr lang="en-US" sz="2300" kern="1200" dirty="0"/>
            <a:t> </a:t>
          </a:r>
          <a:r>
            <a:rPr lang="en-US" sz="2300" kern="1200" dirty="0" err="1"/>
            <a:t>hiểm</a:t>
          </a:r>
          <a:r>
            <a:rPr lang="en-US" sz="2300" kern="1200" dirty="0"/>
            <a:t> y </a:t>
          </a:r>
          <a:r>
            <a:rPr lang="en-US" sz="2300" kern="1200" dirty="0" err="1"/>
            <a:t>tế</a:t>
          </a:r>
          <a:r>
            <a:rPr lang="en-US" sz="2300" kern="1200" dirty="0"/>
            <a:t> (HIPAA)</a:t>
          </a:r>
        </a:p>
        <a:p>
          <a:pPr marL="228600" lvl="1" indent="-228600" algn="l" defTabSz="1022350">
            <a:lnSpc>
              <a:spcPct val="90000"/>
            </a:lnSpc>
            <a:spcBef>
              <a:spcPct val="0"/>
            </a:spcBef>
            <a:spcAft>
              <a:spcPct val="15000"/>
            </a:spcAft>
            <a:buFontTx/>
            <a:buChar char="-"/>
          </a:pPr>
          <a:r>
            <a:rPr lang="en-US" sz="2300" kern="1200" dirty="0" err="1"/>
            <a:t>Đạo</a:t>
          </a:r>
          <a:r>
            <a:rPr lang="en-US" sz="2300" kern="1200" dirty="0"/>
            <a:t> </a:t>
          </a:r>
          <a:r>
            <a:rPr lang="en-US" sz="2300" kern="1200" dirty="0" err="1"/>
            <a:t>luật</a:t>
          </a:r>
          <a:r>
            <a:rPr lang="en-US" sz="2300" kern="1200" dirty="0"/>
            <a:t> </a:t>
          </a:r>
          <a:r>
            <a:rPr lang="en-US" sz="2300" kern="1200" dirty="0" err="1"/>
            <a:t>Yêu</a:t>
          </a:r>
          <a:r>
            <a:rPr lang="en-US" sz="2300" kern="1200" dirty="0"/>
            <a:t> </a:t>
          </a:r>
          <a:r>
            <a:rPr lang="en-US" sz="2300" kern="1200" dirty="0" err="1"/>
            <a:t>nước</a:t>
          </a:r>
          <a:r>
            <a:rPr lang="en-US" sz="2300" kern="1200" dirty="0"/>
            <a:t> </a:t>
          </a:r>
          <a:r>
            <a:rPr lang="en-US" sz="2300" kern="1200" dirty="0" err="1"/>
            <a:t>Hoa</a:t>
          </a:r>
          <a:r>
            <a:rPr lang="en-US" sz="2300" kern="1200" dirty="0"/>
            <a:t> </a:t>
          </a:r>
          <a:r>
            <a:rPr lang="en-US" sz="2300" kern="1200" dirty="0" err="1"/>
            <a:t>Kỳ</a:t>
          </a:r>
          <a:r>
            <a:rPr lang="en-US" sz="2300" kern="1200" dirty="0"/>
            <a:t> 2001</a:t>
          </a:r>
        </a:p>
      </dsp:txBody>
      <dsp:txXfrm rot="-5400000">
        <a:off x="3249445" y="448857"/>
        <a:ext cx="5650730" cy="2330249"/>
      </dsp:txXfrm>
    </dsp:sp>
    <dsp:sp modelId="{F5D82117-E233-4D6D-9F4C-8B41B16853D8}">
      <dsp:nvSpPr>
        <dsp:cNvPr id="0" name=""/>
        <dsp:cNvSpPr/>
      </dsp:nvSpPr>
      <dsp:spPr>
        <a:xfrm>
          <a:off x="0" y="0"/>
          <a:ext cx="3249444" cy="3227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Luật pháp Hoa Kỳ đã bắt đầu thiết lập tiêu chuẩn cho luật bảo mật thông tin theo cách rất trực tiếp và có tính quy định:</a:t>
          </a:r>
        </a:p>
      </dsp:txBody>
      <dsp:txXfrm>
        <a:off x="157576" y="157576"/>
        <a:ext cx="2934292" cy="2912813"/>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4852B-45D2-46E6-B880-D984EC65EC79}">
      <dsp:nvSpPr>
        <dsp:cNvPr id="0" name=""/>
        <dsp:cNvSpPr/>
      </dsp:nvSpPr>
      <dsp:spPr>
        <a:xfrm>
          <a:off x="0" y="248576"/>
          <a:ext cx="6094602" cy="1404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Hiện tại, nó chỉ áp dụng cho dữ liệu của cư dân California, nhưng một phiên bản liên bang được cho là đang trong quá trình triển khai.</a:t>
          </a:r>
        </a:p>
      </dsp:txBody>
      <dsp:txXfrm>
        <a:off x="68538" y="317114"/>
        <a:ext cx="5957526" cy="1266924"/>
      </dsp:txXfrm>
    </dsp:sp>
    <dsp:sp modelId="{A8B17698-9149-4B3B-865C-D653B5F28F68}">
      <dsp:nvSpPr>
        <dsp:cNvPr id="0" name=""/>
        <dsp:cNvSpPr/>
      </dsp:nvSpPr>
      <dsp:spPr>
        <a:xfrm>
          <a:off x="0" y="1698657"/>
          <a:ext cx="6094602" cy="1404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Nói tóm lại, hành động này làm cho nguy cơ bảo mật kém trở thành hiện thực vì nó yêu cầu tiết lộ công khai bất kỳ hành vi vi phạm bảo mật nào liên quan đến thông tin cá nhân nếu thông tin đó không được mã hóa hoặc nếu có lý do hợp lý để tin rằng thông tin đó đã bị một người không được ủy quyền thu thập.</a:t>
          </a:r>
        </a:p>
      </dsp:txBody>
      <dsp:txXfrm>
        <a:off x="68538" y="1767195"/>
        <a:ext cx="5957526" cy="1266924"/>
      </dsp:txXfrm>
    </dsp:sp>
    <dsp:sp modelId="{88FC4B89-DFC8-4402-A18B-EFB431476270}">
      <dsp:nvSpPr>
        <dsp:cNvPr id="0" name=""/>
        <dsp:cNvSpPr/>
      </dsp:nvSpPr>
      <dsp:spPr>
        <a:xfrm>
          <a:off x="0" y="3148737"/>
          <a:ext cx="6094602" cy="1404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Trong các trường hợp liên quan đến hơn 500.000 người, tổ chức có thể cảnh báo hàng loạt nạn nhân tiềm năng thông qua một trang web và bằng cách thông báo cho các phương tiện truyền thông.</a:t>
          </a:r>
        </a:p>
      </dsp:txBody>
      <dsp:txXfrm>
        <a:off x="68538" y="3217275"/>
        <a:ext cx="5957526" cy="1266924"/>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96F74-C97F-401F-8B96-9A94DF1C15DC}">
      <dsp:nvSpPr>
        <dsp:cNvPr id="0" name=""/>
        <dsp:cNvSpPr/>
      </dsp:nvSpPr>
      <dsp:spPr>
        <a:xfrm>
          <a:off x="816988" y="299331"/>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C0880-D3C2-4B7B-92ED-49E6D20AE06E}">
      <dsp:nvSpPr>
        <dsp:cNvPr id="0" name=""/>
        <dsp:cNvSpPr/>
      </dsp:nvSpPr>
      <dsp:spPr>
        <a:xfrm>
          <a:off x="62113" y="1998987"/>
          <a:ext cx="2745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Vào đầu thế kỷ mới, rất nhiều khuyến nghị không chính thức được đưa ra từ Ủy ban Chứng khoán và Hối đoái (SEC) về tính độc lập của kiểm toán viên sau một số trường hợp báo cáo sai được công bố rộng rãi. Với toàn bộ vụ việc của Enron được đưa ra ánh sáng, Đạo luật Sarbanes-Oxley đã được đưa ra.</a:t>
          </a:r>
        </a:p>
      </dsp:txBody>
      <dsp:txXfrm>
        <a:off x="62113" y="1998987"/>
        <a:ext cx="2745000" cy="1395000"/>
      </dsp:txXfrm>
    </dsp:sp>
    <dsp:sp modelId="{F42EEC5F-F26D-4D98-B0ED-C40C6AA17831}">
      <dsp:nvSpPr>
        <dsp:cNvPr id="0" name=""/>
        <dsp:cNvSpPr/>
      </dsp:nvSpPr>
      <dsp:spPr>
        <a:xfrm>
          <a:off x="4042363" y="299331"/>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E9225-8F6B-42F6-A7D6-B604C4EDC687}">
      <dsp:nvSpPr>
        <dsp:cNvPr id="0" name=""/>
        <dsp:cNvSpPr/>
      </dsp:nvSpPr>
      <dsp:spPr>
        <a:xfrm>
          <a:off x="3287488" y="1998987"/>
          <a:ext cx="2745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Là một công cụ để cải cách kế toán và bảo vệ nhà đầu tư, luật này nhằm thiết lập lại niềm tin của nhà đầu tư. Nó cũng nhằm mục đích giảm bớt sự kìm hãm mà các công ty kế toán Big Six có đối với các dịch vụ chuyên nghiệp trong các tập đoàn lớn hơn.</a:t>
          </a:r>
        </a:p>
      </dsp:txBody>
      <dsp:txXfrm>
        <a:off x="3287488" y="1998987"/>
        <a:ext cx="2745000" cy="139500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69EB1-25C0-455A-BB7F-6BC96CF96798}">
      <dsp:nvSpPr>
        <dsp:cNvPr id="0" name=""/>
        <dsp:cNvSpPr/>
      </dsp:nvSpPr>
      <dsp:spPr>
        <a:xfrm>
          <a:off x="0" y="337891"/>
          <a:ext cx="8053432" cy="1105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5036" tIns="270764" rIns="625036" bIns="92456" numCol="1" spcCol="1270" anchor="t" anchorCtr="0">
          <a:noAutofit/>
        </a:bodyPr>
        <a:lstStyle/>
        <a:p>
          <a:pPr marL="114300" lvl="1" indent="-114300" algn="l" defTabSz="577850">
            <a:lnSpc>
              <a:spcPct val="90000"/>
            </a:lnSpc>
            <a:spcBef>
              <a:spcPct val="0"/>
            </a:spcBef>
            <a:spcAft>
              <a:spcPct val="15000"/>
            </a:spcAft>
            <a:buFontTx/>
            <a:buChar char="-"/>
          </a:pPr>
          <a:r>
            <a:rPr lang="en-US" sz="1300" kern="1200" dirty="0"/>
            <a:t>Liên </a:t>
          </a:r>
          <a:r>
            <a:rPr lang="en-US" sz="1300" kern="1200" dirty="0" err="1"/>
            <a:t>quan</a:t>
          </a:r>
          <a:r>
            <a:rPr lang="en-US" sz="1300" kern="1200" dirty="0"/>
            <a:t> </a:t>
          </a:r>
          <a:r>
            <a:rPr lang="en-US" sz="1300" kern="1200" dirty="0" err="1"/>
            <a:t>đến</a:t>
          </a:r>
          <a:r>
            <a:rPr lang="en-US" sz="1300" kern="1200" dirty="0"/>
            <a:t> </a:t>
          </a:r>
          <a:r>
            <a:rPr lang="en-US" sz="1300" kern="1200" dirty="0" err="1"/>
            <a:t>tính</a:t>
          </a:r>
          <a:r>
            <a:rPr lang="en-US" sz="1300" kern="1200" dirty="0"/>
            <a:t> </a:t>
          </a:r>
          <a:r>
            <a:rPr lang="en-US" sz="1300" kern="1200" dirty="0" err="1"/>
            <a:t>độc</a:t>
          </a:r>
          <a:r>
            <a:rPr lang="en-US" sz="1300" kern="1200" dirty="0"/>
            <a:t> </a:t>
          </a:r>
          <a:r>
            <a:rPr lang="en-US" sz="1300" kern="1200" dirty="0" err="1"/>
            <a:t>lập</a:t>
          </a:r>
          <a:r>
            <a:rPr lang="en-US" sz="1300" kern="1200" dirty="0"/>
            <a:t> </a:t>
          </a:r>
          <a:r>
            <a:rPr lang="en-US" sz="1300" kern="1200" dirty="0" err="1"/>
            <a:t>của</a:t>
          </a:r>
          <a:r>
            <a:rPr lang="en-US" sz="1300" kern="1200" dirty="0"/>
            <a:t> </a:t>
          </a:r>
          <a:r>
            <a:rPr lang="en-US" sz="1300" kern="1200" dirty="0" err="1"/>
            <a:t>kiểm</a:t>
          </a:r>
          <a:r>
            <a:rPr lang="en-US" sz="1300" kern="1200" dirty="0"/>
            <a:t> </a:t>
          </a:r>
          <a:r>
            <a:rPr lang="en-US" sz="1300" kern="1200" dirty="0" err="1"/>
            <a:t>toán</a:t>
          </a:r>
          <a:r>
            <a:rPr lang="en-US" sz="1300" kern="1200" dirty="0"/>
            <a:t> </a:t>
          </a:r>
          <a:r>
            <a:rPr lang="en-US" sz="1300" kern="1200" dirty="0" err="1"/>
            <a:t>viên</a:t>
          </a:r>
          <a:r>
            <a:rPr lang="en-US" sz="1300" kern="1200" dirty="0"/>
            <a:t>, </a:t>
          </a:r>
          <a:r>
            <a:rPr lang="en-US" sz="1300" kern="1200" dirty="0" err="1"/>
            <a:t>kiểm</a:t>
          </a:r>
          <a:r>
            <a:rPr lang="en-US" sz="1300" kern="1200" dirty="0"/>
            <a:t> </a:t>
          </a:r>
          <a:r>
            <a:rPr lang="en-US" sz="1300" kern="1200" dirty="0" err="1"/>
            <a:t>toán</a:t>
          </a:r>
          <a:r>
            <a:rPr lang="en-US" sz="1300" kern="1200" dirty="0"/>
            <a:t> </a:t>
          </a:r>
          <a:r>
            <a:rPr lang="en-US" sz="1300" kern="1200" dirty="0" err="1"/>
            <a:t>viên</a:t>
          </a:r>
          <a:r>
            <a:rPr lang="en-US" sz="1300" kern="1200" dirty="0"/>
            <a:t> </a:t>
          </a:r>
          <a:r>
            <a:rPr lang="en-US" sz="1300" kern="1200" dirty="0" err="1"/>
            <a:t>của</a:t>
          </a:r>
          <a:r>
            <a:rPr lang="en-US" sz="1300" kern="1200" dirty="0"/>
            <a:t> </a:t>
          </a:r>
          <a:r>
            <a:rPr lang="en-US" sz="1300" kern="1200" dirty="0" err="1"/>
            <a:t>bạn</a:t>
          </a:r>
          <a:r>
            <a:rPr lang="en-US" sz="1300" kern="1200" dirty="0"/>
            <a:t> </a:t>
          </a:r>
          <a:r>
            <a:rPr lang="en-US" sz="1300" kern="1200" dirty="0" err="1"/>
            <a:t>không</a:t>
          </a:r>
          <a:r>
            <a:rPr lang="en-US" sz="1300" kern="1200" dirty="0"/>
            <a:t> </a:t>
          </a:r>
          <a:r>
            <a:rPr lang="en-US" sz="1300" kern="1200" dirty="0" err="1"/>
            <a:t>còn</a:t>
          </a:r>
          <a:r>
            <a:rPr lang="en-US" sz="1300" kern="1200" dirty="0"/>
            <a:t> </a:t>
          </a:r>
          <a:r>
            <a:rPr lang="en-US" sz="1300" kern="1200" dirty="0" err="1"/>
            <a:t>được</a:t>
          </a:r>
          <a:r>
            <a:rPr lang="en-US" sz="1300" kern="1200" dirty="0"/>
            <a:t> </a:t>
          </a:r>
          <a:r>
            <a:rPr lang="en-US" sz="1300" kern="1200" dirty="0" err="1"/>
            <a:t>phép</a:t>
          </a:r>
          <a:r>
            <a:rPr lang="en-US" sz="1300" kern="1200" dirty="0"/>
            <a:t> </a:t>
          </a:r>
          <a:r>
            <a:rPr lang="en-US" sz="1300" kern="1200" dirty="0" err="1"/>
            <a:t>thực</a:t>
          </a:r>
          <a:r>
            <a:rPr lang="en-US" sz="1300" kern="1200" dirty="0"/>
            <a:t> </a:t>
          </a:r>
          <a:r>
            <a:rPr lang="en-US" sz="1300" kern="1200" dirty="0" err="1"/>
            <a:t>hiện</a:t>
          </a:r>
          <a:r>
            <a:rPr lang="en-US" sz="1300" kern="1200" dirty="0"/>
            <a:t> </a:t>
          </a:r>
          <a:r>
            <a:rPr lang="en-US" sz="1300" kern="1200" dirty="0" err="1"/>
            <a:t>các</a:t>
          </a:r>
          <a:r>
            <a:rPr lang="en-US" sz="1300" kern="1200" dirty="0"/>
            <a:t> </a:t>
          </a:r>
          <a:r>
            <a:rPr lang="en-US" sz="1300" kern="1200" dirty="0" err="1"/>
            <a:t>hoạt</a:t>
          </a:r>
          <a:r>
            <a:rPr lang="en-US" sz="1300" kern="1200" dirty="0"/>
            <a:t> </a:t>
          </a:r>
          <a:r>
            <a:rPr lang="en-US" sz="1300" kern="1200" dirty="0" err="1"/>
            <a:t>động</a:t>
          </a:r>
          <a:r>
            <a:rPr lang="en-US" sz="1300" kern="1200" dirty="0"/>
            <a:t> </a:t>
          </a:r>
          <a:r>
            <a:rPr lang="en-US" sz="1300" kern="1200" dirty="0" err="1"/>
            <a:t>như</a:t>
          </a:r>
          <a:r>
            <a:rPr lang="en-US" sz="1300" kern="1200" dirty="0"/>
            <a:t> </a:t>
          </a:r>
          <a:r>
            <a:rPr lang="en-US" sz="1300" kern="1200" dirty="0" err="1"/>
            <a:t>thiết</a:t>
          </a:r>
          <a:r>
            <a:rPr lang="en-US" sz="1300" kern="1200" dirty="0"/>
            <a:t> </a:t>
          </a:r>
          <a:r>
            <a:rPr lang="en-US" sz="1300" kern="1200" dirty="0" err="1"/>
            <a:t>kế</a:t>
          </a:r>
          <a:r>
            <a:rPr lang="en-US" sz="1300" kern="1200" dirty="0"/>
            <a:t> </a:t>
          </a:r>
          <a:r>
            <a:rPr lang="en-US" sz="1300" kern="1200" dirty="0" err="1"/>
            <a:t>và</a:t>
          </a:r>
          <a:r>
            <a:rPr lang="en-US" sz="1300" kern="1200" dirty="0"/>
            <a:t> </a:t>
          </a:r>
          <a:r>
            <a:rPr lang="en-US" sz="1300" kern="1200" dirty="0" err="1"/>
            <a:t>triển</a:t>
          </a:r>
          <a:r>
            <a:rPr lang="en-US" sz="1300" kern="1200" dirty="0"/>
            <a:t> </a:t>
          </a:r>
          <a:r>
            <a:rPr lang="en-US" sz="1300" kern="1200" dirty="0" err="1"/>
            <a:t>khai</a:t>
          </a:r>
          <a:r>
            <a:rPr lang="en-US" sz="1300" kern="1200" dirty="0"/>
            <a:t> </a:t>
          </a:r>
          <a:r>
            <a:rPr lang="en-US" sz="1300" kern="1200" dirty="0" err="1"/>
            <a:t>hệ</a:t>
          </a:r>
          <a:r>
            <a:rPr lang="en-US" sz="1300" kern="1200" dirty="0"/>
            <a:t> </a:t>
          </a:r>
          <a:r>
            <a:rPr lang="en-US" sz="1300" kern="1200" dirty="0" err="1"/>
            <a:t>thống</a:t>
          </a:r>
          <a:r>
            <a:rPr lang="en-US" sz="1300" kern="1200" dirty="0"/>
            <a:t> </a:t>
          </a:r>
          <a:r>
            <a:rPr lang="en-US" sz="1300" kern="1200" dirty="0" err="1"/>
            <a:t>thông</a:t>
          </a:r>
          <a:r>
            <a:rPr lang="en-US" sz="1300" kern="1200" dirty="0"/>
            <a:t> tin </a:t>
          </a:r>
          <a:r>
            <a:rPr lang="en-US" sz="1300" kern="1200" dirty="0" err="1"/>
            <a:t>tài</a:t>
          </a:r>
          <a:r>
            <a:rPr lang="en-US" sz="1300" kern="1200" dirty="0"/>
            <a:t> </a:t>
          </a:r>
          <a:r>
            <a:rPr lang="en-US" sz="1300" kern="1200" dirty="0" err="1"/>
            <a:t>chính</a:t>
          </a:r>
          <a:r>
            <a:rPr lang="en-US" sz="1300" kern="1200" dirty="0"/>
            <a:t>; </a:t>
          </a:r>
          <a:r>
            <a:rPr lang="en-US" sz="1300" kern="1200" dirty="0" err="1"/>
            <a:t>dịch</a:t>
          </a:r>
          <a:r>
            <a:rPr lang="en-US" sz="1300" kern="1200" dirty="0"/>
            <a:t> </a:t>
          </a:r>
          <a:r>
            <a:rPr lang="en-US" sz="1300" kern="1200" dirty="0" err="1"/>
            <a:t>vụ</a:t>
          </a:r>
          <a:r>
            <a:rPr lang="en-US" sz="1300" kern="1200" dirty="0"/>
            <a:t> </a:t>
          </a:r>
          <a:r>
            <a:rPr lang="en-US" sz="1300" kern="1200" dirty="0" err="1"/>
            <a:t>thuê</a:t>
          </a:r>
          <a:r>
            <a:rPr lang="en-US" sz="1300" kern="1200" dirty="0"/>
            <a:t> </a:t>
          </a:r>
          <a:r>
            <a:rPr lang="en-US" sz="1300" kern="1200" dirty="0" err="1"/>
            <a:t>ngoài</a:t>
          </a:r>
          <a:r>
            <a:rPr lang="en-US" sz="1300" kern="1200" dirty="0"/>
            <a:t> </a:t>
          </a:r>
          <a:r>
            <a:rPr lang="en-US" sz="1300" kern="1200" dirty="0" err="1"/>
            <a:t>kiểm</a:t>
          </a:r>
          <a:r>
            <a:rPr lang="en-US" sz="1300" kern="1200" dirty="0"/>
            <a:t> </a:t>
          </a:r>
          <a:r>
            <a:rPr lang="en-US" sz="1300" kern="1200" dirty="0" err="1"/>
            <a:t>toán</a:t>
          </a:r>
          <a:r>
            <a:rPr lang="en-US" sz="1300" kern="1200" dirty="0"/>
            <a:t> </a:t>
          </a:r>
          <a:r>
            <a:rPr lang="en-US" sz="1300" kern="1200" dirty="0" err="1"/>
            <a:t>nội</a:t>
          </a:r>
          <a:r>
            <a:rPr lang="en-US" sz="1300" kern="1200" dirty="0"/>
            <a:t> </a:t>
          </a:r>
          <a:r>
            <a:rPr lang="en-US" sz="1300" kern="1200" dirty="0" err="1"/>
            <a:t>bộ</a:t>
          </a:r>
          <a:r>
            <a:rPr lang="en-US" sz="1300" kern="1200" dirty="0"/>
            <a:t>; </a:t>
          </a:r>
          <a:r>
            <a:rPr lang="en-US" sz="1300" kern="1200" dirty="0" err="1"/>
            <a:t>và</a:t>
          </a:r>
          <a:r>
            <a:rPr lang="en-US" sz="1300" kern="1200" dirty="0"/>
            <a:t> </a:t>
          </a:r>
          <a:r>
            <a:rPr lang="en-US" sz="1300" kern="1200" dirty="0" err="1"/>
            <a:t>dịch</a:t>
          </a:r>
          <a:r>
            <a:rPr lang="en-US" sz="1300" kern="1200" dirty="0"/>
            <a:t> </a:t>
          </a:r>
          <a:r>
            <a:rPr lang="en-US" sz="1300" kern="1200" dirty="0" err="1"/>
            <a:t>vụ</a:t>
          </a:r>
          <a:r>
            <a:rPr lang="en-US" sz="1300" kern="1200" dirty="0"/>
            <a:t> </a:t>
          </a:r>
          <a:r>
            <a:rPr lang="en-US" sz="1300" kern="1200" dirty="0" err="1"/>
            <a:t>pháp</a:t>
          </a:r>
          <a:r>
            <a:rPr lang="en-US" sz="1300" kern="1200" dirty="0"/>
            <a:t> </a:t>
          </a:r>
          <a:r>
            <a:rPr lang="en-US" sz="1300" kern="1200" dirty="0" err="1"/>
            <a:t>lý</a:t>
          </a:r>
          <a:r>
            <a:rPr lang="en-US" sz="1300" kern="1200" dirty="0"/>
            <a:t> </a:t>
          </a:r>
          <a:r>
            <a:rPr lang="en-US" sz="1300" kern="1200" dirty="0" err="1"/>
            <a:t>và</a:t>
          </a:r>
          <a:r>
            <a:rPr lang="en-US" sz="1300" kern="1200" dirty="0"/>
            <a:t> </a:t>
          </a:r>
          <a:r>
            <a:rPr lang="en-US" sz="1300" kern="1200" dirty="0" err="1"/>
            <a:t>dịch</a:t>
          </a:r>
          <a:r>
            <a:rPr lang="en-US" sz="1300" kern="1200" dirty="0"/>
            <a:t> </a:t>
          </a:r>
          <a:r>
            <a:rPr lang="en-US" sz="1300" kern="1200" dirty="0" err="1"/>
            <a:t>vụ</a:t>
          </a:r>
          <a:r>
            <a:rPr lang="en-US" sz="1300" kern="1200" dirty="0"/>
            <a:t> </a:t>
          </a:r>
          <a:r>
            <a:rPr lang="en-US" sz="1300" kern="1200" dirty="0" err="1"/>
            <a:t>chuyên</a:t>
          </a:r>
          <a:r>
            <a:rPr lang="en-US" sz="1300" kern="1200" dirty="0"/>
            <a:t> </a:t>
          </a:r>
          <a:r>
            <a:rPr lang="en-US" sz="1300" kern="1200" dirty="0" err="1"/>
            <a:t>gia</a:t>
          </a:r>
          <a:r>
            <a:rPr lang="en-US" sz="1300" kern="1200" dirty="0"/>
            <a:t> (bao </a:t>
          </a:r>
          <a:r>
            <a:rPr lang="en-US" sz="1300" kern="1200" dirty="0" err="1"/>
            <a:t>gồm</a:t>
          </a:r>
          <a:r>
            <a:rPr lang="en-US" sz="1300" kern="1200" dirty="0"/>
            <a:t> </a:t>
          </a:r>
          <a:r>
            <a:rPr lang="en-US" sz="1300" kern="1200" dirty="0" err="1"/>
            <a:t>cả</a:t>
          </a:r>
          <a:r>
            <a:rPr lang="en-US" sz="1300" kern="1200" dirty="0"/>
            <a:t> an </a:t>
          </a:r>
          <a:r>
            <a:rPr lang="en-US" sz="1300" kern="1200" dirty="0" err="1"/>
            <a:t>ninh</a:t>
          </a:r>
          <a:r>
            <a:rPr lang="en-US" sz="1300" kern="1200" dirty="0"/>
            <a:t>).</a:t>
          </a:r>
        </a:p>
      </dsp:txBody>
      <dsp:txXfrm>
        <a:off x="0" y="337891"/>
        <a:ext cx="8053432" cy="1105650"/>
      </dsp:txXfrm>
    </dsp:sp>
    <dsp:sp modelId="{1F7030B1-498C-4B92-B857-8DE2ABF7A315}">
      <dsp:nvSpPr>
        <dsp:cNvPr id="0" name=""/>
        <dsp:cNvSpPr/>
      </dsp:nvSpPr>
      <dsp:spPr>
        <a:xfrm>
          <a:off x="402671" y="146011"/>
          <a:ext cx="56374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080" tIns="0" rIns="213080" bIns="0" numCol="1" spcCol="1270" anchor="ctr" anchorCtr="0">
          <a:noAutofit/>
        </a:bodyPr>
        <a:lstStyle/>
        <a:p>
          <a:pPr marL="0" lvl="0" indent="0" algn="l" defTabSz="577850">
            <a:lnSpc>
              <a:spcPct val="90000"/>
            </a:lnSpc>
            <a:spcBef>
              <a:spcPct val="0"/>
            </a:spcBef>
            <a:spcAft>
              <a:spcPct val="35000"/>
            </a:spcAft>
            <a:buNone/>
          </a:pPr>
          <a:r>
            <a:rPr lang="en-US" sz="1300" kern="1200"/>
            <a:t>Điều 201:</a:t>
          </a:r>
        </a:p>
      </dsp:txBody>
      <dsp:txXfrm>
        <a:off x="421405" y="164745"/>
        <a:ext cx="5599934" cy="346292"/>
      </dsp:txXfrm>
    </dsp:sp>
    <dsp:sp modelId="{808D09BA-2454-4FAB-A05A-99E4BE04FB63}">
      <dsp:nvSpPr>
        <dsp:cNvPr id="0" name=""/>
        <dsp:cNvSpPr/>
      </dsp:nvSpPr>
      <dsp:spPr>
        <a:xfrm>
          <a:off x="0" y="1705621"/>
          <a:ext cx="8053432" cy="737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5036" tIns="270764" rIns="625036" bIns="92456" numCol="1" spcCol="1270" anchor="t" anchorCtr="0">
          <a:noAutofit/>
        </a:bodyPr>
        <a:lstStyle/>
        <a:p>
          <a:pPr marL="114300" lvl="1" indent="-114300" algn="l" defTabSz="577850">
            <a:lnSpc>
              <a:spcPct val="90000"/>
            </a:lnSpc>
            <a:spcBef>
              <a:spcPct val="0"/>
            </a:spcBef>
            <a:spcAft>
              <a:spcPct val="15000"/>
            </a:spcAft>
            <a:buFontTx/>
            <a:buChar char="-"/>
          </a:pPr>
          <a:r>
            <a:rPr lang="en-US" sz="1300" kern="1200" dirty="0" err="1"/>
            <a:t>Giám</a:t>
          </a:r>
          <a:r>
            <a:rPr lang="en-US" sz="1300" kern="1200" dirty="0"/>
            <a:t> </a:t>
          </a:r>
          <a:r>
            <a:rPr lang="en-US" sz="1300" kern="1200" dirty="0" err="1"/>
            <a:t>đốc</a:t>
          </a:r>
          <a:r>
            <a:rPr lang="en-US" sz="1300" kern="1200" dirty="0"/>
            <a:t> </a:t>
          </a:r>
          <a:r>
            <a:rPr lang="en-US" sz="1300" kern="1200" dirty="0" err="1"/>
            <a:t>điều</a:t>
          </a:r>
          <a:r>
            <a:rPr lang="en-US" sz="1300" kern="1200" dirty="0"/>
            <a:t> </a:t>
          </a:r>
          <a:r>
            <a:rPr lang="en-US" sz="1300" kern="1200" dirty="0" err="1"/>
            <a:t>hành</a:t>
          </a:r>
          <a:r>
            <a:rPr lang="en-US" sz="1300" kern="1200" dirty="0"/>
            <a:t> </a:t>
          </a:r>
          <a:r>
            <a:rPr lang="en-US" sz="1300" kern="1200" dirty="0" err="1"/>
            <a:t>và</a:t>
          </a:r>
          <a:r>
            <a:rPr lang="en-US" sz="1300" kern="1200" dirty="0"/>
            <a:t> </a:t>
          </a:r>
          <a:r>
            <a:rPr lang="en-US" sz="1300" kern="1200" dirty="0" err="1"/>
            <a:t>giám</a:t>
          </a:r>
          <a:r>
            <a:rPr lang="en-US" sz="1300" kern="1200" dirty="0"/>
            <a:t> </a:t>
          </a:r>
          <a:r>
            <a:rPr lang="en-US" sz="1300" kern="1200" dirty="0" err="1"/>
            <a:t>đốc</a:t>
          </a:r>
          <a:r>
            <a:rPr lang="en-US" sz="1300" kern="1200" dirty="0"/>
            <a:t> </a:t>
          </a:r>
          <a:r>
            <a:rPr lang="en-US" sz="1300" kern="1200" dirty="0" err="1"/>
            <a:t>tài</a:t>
          </a:r>
          <a:r>
            <a:rPr lang="en-US" sz="1300" kern="1200" dirty="0"/>
            <a:t> </a:t>
          </a:r>
          <a:r>
            <a:rPr lang="en-US" sz="1300" kern="1200" dirty="0" err="1"/>
            <a:t>chính</a:t>
          </a:r>
          <a:r>
            <a:rPr lang="en-US" sz="1300" kern="1200" dirty="0"/>
            <a:t> </a:t>
          </a:r>
          <a:r>
            <a:rPr lang="en-US" sz="1300" kern="1200" dirty="0" err="1"/>
            <a:t>của</a:t>
          </a:r>
          <a:r>
            <a:rPr lang="en-US" sz="1300" kern="1200" dirty="0"/>
            <a:t> </a:t>
          </a:r>
          <a:r>
            <a:rPr lang="en-US" sz="1300" kern="1200" dirty="0" err="1"/>
            <a:t>khách</a:t>
          </a:r>
          <a:r>
            <a:rPr lang="en-US" sz="1300" kern="1200" dirty="0"/>
            <a:t> </a:t>
          </a:r>
          <a:r>
            <a:rPr lang="en-US" sz="1300" kern="1200" dirty="0" err="1"/>
            <a:t>hàng</a:t>
          </a:r>
          <a:r>
            <a:rPr lang="en-US" sz="1300" kern="1200" dirty="0"/>
            <a:t> </a:t>
          </a:r>
          <a:r>
            <a:rPr lang="en-US" sz="1300" kern="1200" dirty="0" err="1"/>
            <a:t>của</a:t>
          </a:r>
          <a:r>
            <a:rPr lang="en-US" sz="1300" kern="1200" dirty="0"/>
            <a:t> </a:t>
          </a:r>
          <a:r>
            <a:rPr lang="en-US" sz="1300" kern="1200" dirty="0" err="1"/>
            <a:t>công</a:t>
          </a:r>
          <a:r>
            <a:rPr lang="en-US" sz="1300" kern="1200" dirty="0"/>
            <a:t> ty </a:t>
          </a:r>
          <a:r>
            <a:rPr lang="en-US" sz="1300" kern="1200" dirty="0" err="1"/>
            <a:t>kế</a:t>
          </a:r>
          <a:r>
            <a:rPr lang="en-US" sz="1300" kern="1200" dirty="0"/>
            <a:t> </a:t>
          </a:r>
          <a:r>
            <a:rPr lang="en-US" sz="1300" kern="1200" dirty="0" err="1"/>
            <a:t>toán</a:t>
          </a:r>
          <a:r>
            <a:rPr lang="en-US" sz="1300" kern="1200" dirty="0"/>
            <a:t> </a:t>
          </a:r>
          <a:r>
            <a:rPr lang="en-US" sz="1300" kern="1200" dirty="0" err="1"/>
            <a:t>phải</a:t>
          </a:r>
          <a:r>
            <a:rPr lang="en-US" sz="1300" kern="1200" dirty="0"/>
            <a:t> </a:t>
          </a:r>
          <a:r>
            <a:rPr lang="en-US" sz="1300" kern="1200" dirty="0" err="1"/>
            <a:t>ký</a:t>
          </a:r>
          <a:r>
            <a:rPr lang="en-US" sz="1300" kern="1200" dirty="0"/>
            <a:t> </a:t>
          </a:r>
          <a:r>
            <a:rPr lang="en-US" sz="1300" kern="1200" dirty="0" err="1"/>
            <a:t>các</a:t>
          </a:r>
          <a:r>
            <a:rPr lang="en-US" sz="1300" kern="1200" dirty="0"/>
            <a:t> </a:t>
          </a:r>
          <a:r>
            <a:rPr lang="en-US" sz="1300" kern="1200" dirty="0" err="1"/>
            <a:t>tuyên</a:t>
          </a:r>
          <a:r>
            <a:rPr lang="en-US" sz="1300" kern="1200" dirty="0"/>
            <a:t> </a:t>
          </a:r>
          <a:r>
            <a:rPr lang="en-US" sz="1300" kern="1200" dirty="0" err="1"/>
            <a:t>bố</a:t>
          </a:r>
          <a:r>
            <a:rPr lang="en-US" sz="1300" kern="1200" dirty="0"/>
            <a:t> </a:t>
          </a:r>
          <a:r>
            <a:rPr lang="en-US" sz="1300" kern="1200" dirty="0" err="1"/>
            <a:t>xác</a:t>
          </a:r>
          <a:r>
            <a:rPr lang="en-US" sz="1300" kern="1200" dirty="0"/>
            <a:t> </a:t>
          </a:r>
          <a:r>
            <a:rPr lang="en-US" sz="1300" kern="1200" dirty="0" err="1"/>
            <a:t>minh</a:t>
          </a:r>
          <a:r>
            <a:rPr lang="en-US" sz="1300" kern="1200" dirty="0"/>
            <a:t> </a:t>
          </a:r>
          <a:r>
            <a:rPr lang="en-US" sz="1300" kern="1200" dirty="0" err="1"/>
            <a:t>tính</a:t>
          </a:r>
          <a:r>
            <a:rPr lang="en-US" sz="1300" kern="1200" dirty="0"/>
            <a:t> </a:t>
          </a:r>
          <a:r>
            <a:rPr lang="en-US" sz="1300" kern="1200" dirty="0" err="1"/>
            <a:t>đầy</a:t>
          </a:r>
          <a:r>
            <a:rPr lang="en-US" sz="1300" kern="1200" dirty="0"/>
            <a:t> </a:t>
          </a:r>
          <a:r>
            <a:rPr lang="en-US" sz="1300" kern="1200" dirty="0" err="1"/>
            <a:t>đủ</a:t>
          </a:r>
          <a:r>
            <a:rPr lang="en-US" sz="1300" kern="1200" dirty="0"/>
            <a:t> </a:t>
          </a:r>
          <a:r>
            <a:rPr lang="en-US" sz="1300" kern="1200" dirty="0" err="1"/>
            <a:t>và</a:t>
          </a:r>
          <a:r>
            <a:rPr lang="en-US" sz="1300" kern="1200" dirty="0"/>
            <a:t> </a:t>
          </a:r>
          <a:r>
            <a:rPr lang="en-US" sz="1300" kern="1200" dirty="0" err="1"/>
            <a:t>chính</a:t>
          </a:r>
          <a:r>
            <a:rPr lang="en-US" sz="1300" kern="1200" dirty="0"/>
            <a:t> </a:t>
          </a:r>
          <a:r>
            <a:rPr lang="en-US" sz="1300" kern="1200" dirty="0" err="1"/>
            <a:t>xác</a:t>
          </a:r>
          <a:r>
            <a:rPr lang="en-US" sz="1300" kern="1200" dirty="0"/>
            <a:t> </a:t>
          </a:r>
          <a:r>
            <a:rPr lang="en-US" sz="1300" kern="1200" dirty="0" err="1"/>
            <a:t>của</a:t>
          </a:r>
          <a:r>
            <a:rPr lang="en-US" sz="1300" kern="1200" dirty="0"/>
            <a:t> </a:t>
          </a:r>
          <a:r>
            <a:rPr lang="en-US" sz="1300" kern="1200" dirty="0" err="1"/>
            <a:t>các</a:t>
          </a:r>
          <a:r>
            <a:rPr lang="en-US" sz="1300" kern="1200" dirty="0"/>
            <a:t> </a:t>
          </a:r>
          <a:r>
            <a:rPr lang="en-US" sz="1300" kern="1200" dirty="0" err="1"/>
            <a:t>báo</a:t>
          </a:r>
          <a:r>
            <a:rPr lang="en-US" sz="1300" kern="1200" dirty="0"/>
            <a:t> </a:t>
          </a:r>
          <a:r>
            <a:rPr lang="en-US" sz="1300" kern="1200" dirty="0" err="1"/>
            <a:t>cáo</a:t>
          </a:r>
          <a:r>
            <a:rPr lang="en-US" sz="1300" kern="1200" dirty="0"/>
            <a:t> </a:t>
          </a:r>
          <a:r>
            <a:rPr lang="en-US" sz="1300" kern="1200" dirty="0" err="1"/>
            <a:t>tài</a:t>
          </a:r>
          <a:r>
            <a:rPr lang="en-US" sz="1300" kern="1200" dirty="0"/>
            <a:t> </a:t>
          </a:r>
          <a:r>
            <a:rPr lang="en-US" sz="1300" kern="1200" dirty="0" err="1"/>
            <a:t>chính</a:t>
          </a:r>
          <a:r>
            <a:rPr lang="en-US" sz="1300" kern="1200" dirty="0"/>
            <a:t>.</a:t>
          </a:r>
        </a:p>
      </dsp:txBody>
      <dsp:txXfrm>
        <a:off x="0" y="1705621"/>
        <a:ext cx="8053432" cy="737100"/>
      </dsp:txXfrm>
    </dsp:sp>
    <dsp:sp modelId="{F3C574FA-9B6A-4DB0-8FA7-06322BE6B0C5}">
      <dsp:nvSpPr>
        <dsp:cNvPr id="0" name=""/>
        <dsp:cNvSpPr/>
      </dsp:nvSpPr>
      <dsp:spPr>
        <a:xfrm>
          <a:off x="402671" y="1513741"/>
          <a:ext cx="56374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080" tIns="0" rIns="213080" bIns="0" numCol="1" spcCol="1270" anchor="ctr" anchorCtr="0">
          <a:noAutofit/>
        </a:bodyPr>
        <a:lstStyle/>
        <a:p>
          <a:pPr marL="0" lvl="0" indent="0" algn="l" defTabSz="577850">
            <a:lnSpc>
              <a:spcPct val="90000"/>
            </a:lnSpc>
            <a:spcBef>
              <a:spcPct val="0"/>
            </a:spcBef>
            <a:spcAft>
              <a:spcPct val="35000"/>
            </a:spcAft>
            <a:buNone/>
          </a:pPr>
          <a:r>
            <a:rPr lang="en-US" sz="1300" kern="1200"/>
            <a:t>Điều 302:</a:t>
          </a:r>
        </a:p>
      </dsp:txBody>
      <dsp:txXfrm>
        <a:off x="421405" y="1532475"/>
        <a:ext cx="5599934" cy="346292"/>
      </dsp:txXfrm>
    </dsp:sp>
    <dsp:sp modelId="{8082AE38-D5B0-4895-852E-FA31B1B98650}">
      <dsp:nvSpPr>
        <dsp:cNvPr id="0" name=""/>
        <dsp:cNvSpPr/>
      </dsp:nvSpPr>
      <dsp:spPr>
        <a:xfrm>
          <a:off x="0" y="2704801"/>
          <a:ext cx="8053432" cy="270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5036" tIns="270764" rIns="625036" bIns="92456" numCol="1" spcCol="1270" anchor="t" anchorCtr="0">
          <a:noAutofit/>
        </a:bodyPr>
        <a:lstStyle/>
        <a:p>
          <a:pPr marL="114300" lvl="1" indent="-114300" algn="l" defTabSz="577850">
            <a:lnSpc>
              <a:spcPct val="90000"/>
            </a:lnSpc>
            <a:spcBef>
              <a:spcPct val="0"/>
            </a:spcBef>
            <a:spcAft>
              <a:spcPct val="15000"/>
            </a:spcAft>
            <a:buFontTx/>
            <a:buChar char="-"/>
          </a:pPr>
          <a:r>
            <a:rPr lang="en-US" sz="1300" kern="1200" dirty="0"/>
            <a:t>CEO, CFO </a:t>
          </a:r>
          <a:r>
            <a:rPr lang="en-US" sz="1300" kern="1200" dirty="0" err="1"/>
            <a:t>và</a:t>
          </a:r>
          <a:r>
            <a:rPr lang="en-US" sz="1300" kern="1200" dirty="0"/>
            <a:t> </a:t>
          </a:r>
          <a:r>
            <a:rPr lang="en-US" sz="1300" kern="1200" dirty="0" err="1"/>
            <a:t>kiểm</a:t>
          </a:r>
          <a:r>
            <a:rPr lang="en-US" sz="1300" kern="1200" dirty="0"/>
            <a:t> </a:t>
          </a:r>
          <a:r>
            <a:rPr lang="en-US" sz="1300" kern="1200" dirty="0" err="1"/>
            <a:t>toán</a:t>
          </a:r>
          <a:r>
            <a:rPr lang="en-US" sz="1300" kern="1200" dirty="0"/>
            <a:t> </a:t>
          </a:r>
          <a:r>
            <a:rPr lang="en-US" sz="1300" kern="1200" dirty="0" err="1"/>
            <a:t>viên</a:t>
          </a:r>
          <a:r>
            <a:rPr lang="en-US" sz="1300" kern="1200" dirty="0"/>
            <a:t> </a:t>
          </a:r>
          <a:r>
            <a:rPr lang="en-US" sz="1300" kern="1200" dirty="0" err="1"/>
            <a:t>phải</a:t>
          </a:r>
          <a:r>
            <a:rPr lang="en-US" sz="1300" kern="1200" dirty="0"/>
            <a:t> </a:t>
          </a:r>
          <a:r>
            <a:rPr lang="en-US" sz="1300" kern="1200" dirty="0" err="1"/>
            <a:t>báo</a:t>
          </a:r>
          <a:r>
            <a:rPr lang="en-US" sz="1300" kern="1200" dirty="0"/>
            <a:t> </a:t>
          </a:r>
          <a:r>
            <a:rPr lang="en-US" sz="1300" kern="1200" dirty="0" err="1"/>
            <a:t>cáo</a:t>
          </a:r>
          <a:r>
            <a:rPr lang="en-US" sz="1300" kern="1200" dirty="0"/>
            <a:t> </a:t>
          </a:r>
          <a:r>
            <a:rPr lang="en-US" sz="1300" kern="1200" dirty="0" err="1"/>
            <a:t>và</a:t>
          </a:r>
          <a:r>
            <a:rPr lang="en-US" sz="1300" kern="1200" dirty="0"/>
            <a:t> </a:t>
          </a:r>
          <a:r>
            <a:rPr lang="en-US" sz="1300" kern="1200" dirty="0" err="1"/>
            <a:t>chứng</a:t>
          </a:r>
          <a:r>
            <a:rPr lang="en-US" sz="1300" kern="1200" dirty="0"/>
            <a:t> </a:t>
          </a:r>
          <a:r>
            <a:rPr lang="en-US" sz="1300" kern="1200" dirty="0" err="1"/>
            <a:t>thực</a:t>
          </a:r>
          <a:r>
            <a:rPr lang="en-US" sz="1300" kern="1200" dirty="0"/>
            <a:t> </a:t>
          </a:r>
          <a:r>
            <a:rPr lang="en-US" sz="1300" kern="1200" dirty="0" err="1"/>
            <a:t>tính</a:t>
          </a:r>
          <a:r>
            <a:rPr lang="en-US" sz="1300" kern="1200" dirty="0"/>
            <a:t> </a:t>
          </a:r>
          <a:r>
            <a:rPr lang="en-US" sz="1300" kern="1200" dirty="0" err="1"/>
            <a:t>hiệu</a:t>
          </a:r>
          <a:r>
            <a:rPr lang="en-US" sz="1300" kern="1200" dirty="0"/>
            <a:t> </a:t>
          </a:r>
          <a:r>
            <a:rPr lang="en-US" sz="1300" kern="1200" dirty="0" err="1"/>
            <a:t>quả</a:t>
          </a:r>
          <a:r>
            <a:rPr lang="en-US" sz="1300" kern="1200" dirty="0"/>
            <a:t> </a:t>
          </a:r>
          <a:r>
            <a:rPr lang="en-US" sz="1300" kern="1200" dirty="0" err="1"/>
            <a:t>của</a:t>
          </a:r>
          <a:r>
            <a:rPr lang="en-US" sz="1300" kern="1200" dirty="0"/>
            <a:t> </a:t>
          </a:r>
          <a:r>
            <a:rPr lang="en-US" sz="1300" kern="1200" dirty="0" err="1"/>
            <a:t>kiểm</a:t>
          </a:r>
          <a:r>
            <a:rPr lang="en-US" sz="1300" kern="1200" dirty="0"/>
            <a:t> </a:t>
          </a:r>
          <a:r>
            <a:rPr lang="en-US" sz="1300" kern="1200" dirty="0" err="1"/>
            <a:t>soát</a:t>
          </a:r>
          <a:r>
            <a:rPr lang="en-US" sz="1300" kern="1200" dirty="0"/>
            <a:t> </a:t>
          </a:r>
          <a:r>
            <a:rPr lang="en-US" sz="1300" kern="1200" dirty="0" err="1"/>
            <a:t>nội</a:t>
          </a:r>
          <a:r>
            <a:rPr lang="en-US" sz="1300" kern="1200" dirty="0"/>
            <a:t> </a:t>
          </a:r>
          <a:r>
            <a:rPr lang="en-US" sz="1300" kern="1200" dirty="0" err="1"/>
            <a:t>bộ</a:t>
          </a:r>
          <a:r>
            <a:rPr lang="en-US" sz="1300" kern="1200" dirty="0"/>
            <a:t> </a:t>
          </a:r>
          <a:r>
            <a:rPr lang="en-US" sz="1300" kern="1200" dirty="0" err="1"/>
            <a:t>đối</a:t>
          </a:r>
          <a:r>
            <a:rPr lang="en-US" sz="1300" kern="1200" dirty="0"/>
            <a:t> </a:t>
          </a:r>
          <a:r>
            <a:rPr lang="en-US" sz="1300" kern="1200" dirty="0" err="1"/>
            <a:t>với</a:t>
          </a:r>
          <a:r>
            <a:rPr lang="en-US" sz="1300" kern="1200" dirty="0"/>
            <a:t> </a:t>
          </a:r>
          <a:r>
            <a:rPr lang="en-US" sz="1300" kern="1200" dirty="0" err="1"/>
            <a:t>báo</a:t>
          </a:r>
          <a:r>
            <a:rPr lang="en-US" sz="1300" kern="1200" dirty="0"/>
            <a:t> </a:t>
          </a:r>
          <a:r>
            <a:rPr lang="en-US" sz="1300" kern="1200" dirty="0" err="1"/>
            <a:t>cáo</a:t>
          </a:r>
          <a:r>
            <a:rPr lang="en-US" sz="1300" kern="1200" dirty="0"/>
            <a:t> </a:t>
          </a:r>
          <a:r>
            <a:rPr lang="en-US" sz="1300" kern="1200" dirty="0" err="1"/>
            <a:t>tài</a:t>
          </a:r>
          <a:r>
            <a:rPr lang="en-US" sz="1300" kern="1200" dirty="0"/>
            <a:t> </a:t>
          </a:r>
          <a:r>
            <a:rPr lang="en-US" sz="1300" kern="1200" dirty="0" err="1"/>
            <a:t>chính</a:t>
          </a:r>
          <a:r>
            <a:rPr lang="en-US" sz="1300" kern="1200" dirty="0"/>
            <a:t>. </a:t>
          </a:r>
          <a:r>
            <a:rPr lang="en-US" sz="1300" kern="1200" dirty="0" err="1"/>
            <a:t>Báo</a:t>
          </a:r>
          <a:r>
            <a:rPr lang="en-US" sz="1300" kern="1200" dirty="0"/>
            <a:t> </a:t>
          </a:r>
          <a:r>
            <a:rPr lang="en-US" sz="1300" kern="1200" dirty="0" err="1"/>
            <a:t>cáo</a:t>
          </a:r>
          <a:r>
            <a:rPr lang="en-US" sz="1300" kern="1200" dirty="0"/>
            <a:t> </a:t>
          </a:r>
          <a:r>
            <a:rPr lang="en-US" sz="1300" kern="1200" dirty="0" err="1"/>
            <a:t>này</a:t>
          </a:r>
          <a:r>
            <a:rPr lang="en-US" sz="1300" kern="1200" dirty="0"/>
            <a:t> </a:t>
          </a:r>
          <a:r>
            <a:rPr lang="en-US" sz="1300" kern="1200" dirty="0" err="1"/>
            <a:t>sẽ</a:t>
          </a:r>
          <a:r>
            <a:rPr lang="en-US" sz="1300" kern="1200" dirty="0"/>
            <a:t>:</a:t>
          </a:r>
        </a:p>
        <a:p>
          <a:pPr marL="114300" lvl="1" indent="-114300" algn="l" defTabSz="577850">
            <a:lnSpc>
              <a:spcPct val="90000"/>
            </a:lnSpc>
            <a:spcBef>
              <a:spcPct val="0"/>
            </a:spcBef>
            <a:spcAft>
              <a:spcPct val="15000"/>
            </a:spcAft>
            <a:buFontTx/>
            <a:buChar char="-"/>
          </a:pPr>
          <a:r>
            <a:rPr lang="en-US" sz="1300" kern="1200" dirty="0" err="1"/>
            <a:t>Nêu</a:t>
          </a:r>
          <a:r>
            <a:rPr lang="en-US" sz="1300" kern="1200" dirty="0"/>
            <a:t> </a:t>
          </a:r>
          <a:r>
            <a:rPr lang="en-US" sz="1300" kern="1200" dirty="0" err="1"/>
            <a:t>rõ</a:t>
          </a:r>
          <a:r>
            <a:rPr lang="en-US" sz="1300" kern="1200" dirty="0"/>
            <a:t> </a:t>
          </a:r>
          <a:r>
            <a:rPr lang="en-US" sz="1300" kern="1200" dirty="0" err="1"/>
            <a:t>trách</a:t>
          </a:r>
          <a:r>
            <a:rPr lang="en-US" sz="1300" kern="1200" dirty="0"/>
            <a:t> </a:t>
          </a:r>
          <a:r>
            <a:rPr lang="en-US" sz="1300" kern="1200" dirty="0" err="1"/>
            <a:t>nhiệm</a:t>
          </a:r>
          <a:r>
            <a:rPr lang="en-US" sz="1300" kern="1200" dirty="0"/>
            <a:t> </a:t>
          </a:r>
          <a:r>
            <a:rPr lang="en-US" sz="1300" kern="1200" dirty="0" err="1"/>
            <a:t>của</a:t>
          </a:r>
          <a:r>
            <a:rPr lang="en-US" sz="1300" kern="1200" dirty="0"/>
            <a:t> ban </a:t>
          </a:r>
          <a:r>
            <a:rPr lang="en-US" sz="1300" kern="1200" dirty="0" err="1"/>
            <a:t>quản</a:t>
          </a:r>
          <a:r>
            <a:rPr lang="en-US" sz="1300" kern="1200" dirty="0"/>
            <a:t> </a:t>
          </a:r>
          <a:r>
            <a:rPr lang="en-US" sz="1300" kern="1200" dirty="0" err="1"/>
            <a:t>lý</a:t>
          </a:r>
          <a:r>
            <a:rPr lang="en-US" sz="1300" kern="1200" dirty="0"/>
            <a:t> </a:t>
          </a:r>
          <a:r>
            <a:rPr lang="en-US" sz="1300" kern="1200" dirty="0" err="1"/>
            <a:t>trong</a:t>
          </a:r>
          <a:r>
            <a:rPr lang="en-US" sz="1300" kern="1200" dirty="0"/>
            <a:t> </a:t>
          </a:r>
          <a:r>
            <a:rPr lang="en-US" sz="1300" kern="1200" dirty="0" err="1"/>
            <a:t>việc</a:t>
          </a:r>
          <a:r>
            <a:rPr lang="en-US" sz="1300" kern="1200" dirty="0"/>
            <a:t> </a:t>
          </a:r>
          <a:r>
            <a:rPr lang="en-US" sz="1300" kern="1200" dirty="0" err="1"/>
            <a:t>thiết</a:t>
          </a:r>
          <a:r>
            <a:rPr lang="en-US" sz="1300" kern="1200" dirty="0"/>
            <a:t> </a:t>
          </a:r>
          <a:r>
            <a:rPr lang="en-US" sz="1300" kern="1200" dirty="0" err="1"/>
            <a:t>lập</a:t>
          </a:r>
          <a:r>
            <a:rPr lang="en-US" sz="1300" kern="1200" dirty="0"/>
            <a:t> </a:t>
          </a:r>
          <a:r>
            <a:rPr lang="en-US" sz="1300" kern="1200" dirty="0" err="1"/>
            <a:t>và</a:t>
          </a:r>
          <a:r>
            <a:rPr lang="en-US" sz="1300" kern="1200" dirty="0"/>
            <a:t> </a:t>
          </a:r>
          <a:r>
            <a:rPr lang="en-US" sz="1300" kern="1200" dirty="0" err="1"/>
            <a:t>duy</a:t>
          </a:r>
          <a:r>
            <a:rPr lang="en-US" sz="1300" kern="1200" dirty="0"/>
            <a:t> </a:t>
          </a:r>
          <a:r>
            <a:rPr lang="en-US" sz="1300" kern="1200" dirty="0" err="1"/>
            <a:t>trì</a:t>
          </a:r>
          <a:r>
            <a:rPr lang="en-US" sz="1300" kern="1200" dirty="0"/>
            <a:t> </a:t>
          </a:r>
          <a:r>
            <a:rPr lang="en-US" sz="1300" kern="1200" dirty="0" err="1"/>
            <a:t>cơ</a:t>
          </a:r>
          <a:r>
            <a:rPr lang="en-US" sz="1300" kern="1200" dirty="0"/>
            <a:t> </a:t>
          </a:r>
          <a:r>
            <a:rPr lang="en-US" sz="1300" kern="1200" dirty="0" err="1"/>
            <a:t>cấu</a:t>
          </a:r>
          <a:r>
            <a:rPr lang="en-US" sz="1300" kern="1200" dirty="0"/>
            <a:t> </a:t>
          </a:r>
          <a:r>
            <a:rPr lang="en-US" sz="1300" kern="1200" dirty="0" err="1"/>
            <a:t>và</a:t>
          </a:r>
          <a:r>
            <a:rPr lang="en-US" sz="1300" kern="1200" dirty="0"/>
            <a:t> </a:t>
          </a:r>
          <a:r>
            <a:rPr lang="en-US" sz="1300" kern="1200" dirty="0" err="1"/>
            <a:t>thủ</a:t>
          </a:r>
          <a:r>
            <a:rPr lang="en-US" sz="1300" kern="1200" dirty="0"/>
            <a:t> </a:t>
          </a:r>
          <a:r>
            <a:rPr lang="en-US" sz="1300" kern="1200" dirty="0" err="1"/>
            <a:t>tục</a:t>
          </a:r>
          <a:r>
            <a:rPr lang="en-US" sz="1300" kern="1200" dirty="0"/>
            <a:t> </a:t>
          </a:r>
          <a:r>
            <a:rPr lang="en-US" sz="1300" kern="1200" dirty="0" err="1"/>
            <a:t>kiểm</a:t>
          </a:r>
          <a:r>
            <a:rPr lang="en-US" sz="1300" kern="1200" dirty="0"/>
            <a:t> </a:t>
          </a:r>
          <a:r>
            <a:rPr lang="en-US" sz="1300" kern="1200" dirty="0" err="1"/>
            <a:t>soát</a:t>
          </a:r>
          <a:r>
            <a:rPr lang="en-US" sz="1300" kern="1200" dirty="0"/>
            <a:t> </a:t>
          </a:r>
          <a:r>
            <a:rPr lang="en-US" sz="1300" kern="1200" dirty="0" err="1"/>
            <a:t>nội</a:t>
          </a:r>
          <a:r>
            <a:rPr lang="en-US" sz="1300" kern="1200" dirty="0"/>
            <a:t> </a:t>
          </a:r>
          <a:r>
            <a:rPr lang="en-US" sz="1300" kern="1200" dirty="0" err="1"/>
            <a:t>bộ</a:t>
          </a:r>
          <a:r>
            <a:rPr lang="en-US" sz="1300" kern="1200" dirty="0"/>
            <a:t> </a:t>
          </a:r>
          <a:r>
            <a:rPr lang="en-US" sz="1300" kern="1200" dirty="0" err="1"/>
            <a:t>đầy</a:t>
          </a:r>
          <a:r>
            <a:rPr lang="en-US" sz="1300" kern="1200" dirty="0"/>
            <a:t> </a:t>
          </a:r>
          <a:r>
            <a:rPr lang="en-US" sz="1300" kern="1200" dirty="0" err="1"/>
            <a:t>đủ</a:t>
          </a:r>
          <a:r>
            <a:rPr lang="en-US" sz="1300" kern="1200" dirty="0"/>
            <a:t> </a:t>
          </a:r>
          <a:r>
            <a:rPr lang="en-US" sz="1300" kern="1200" dirty="0" err="1"/>
            <a:t>đối</a:t>
          </a:r>
          <a:r>
            <a:rPr lang="en-US" sz="1300" kern="1200" dirty="0"/>
            <a:t> </a:t>
          </a:r>
          <a:r>
            <a:rPr lang="en-US" sz="1300" kern="1200" dirty="0" err="1"/>
            <a:t>với</a:t>
          </a:r>
          <a:r>
            <a:rPr lang="en-US" sz="1300" kern="1200" dirty="0"/>
            <a:t> </a:t>
          </a:r>
          <a:r>
            <a:rPr lang="en-US" sz="1300" kern="1200" dirty="0" err="1"/>
            <a:t>báo</a:t>
          </a:r>
          <a:r>
            <a:rPr lang="en-US" sz="1300" kern="1200" dirty="0"/>
            <a:t> </a:t>
          </a:r>
          <a:r>
            <a:rPr lang="en-US" sz="1300" kern="1200" dirty="0" err="1"/>
            <a:t>cáo</a:t>
          </a:r>
          <a:r>
            <a:rPr lang="en-US" sz="1300" kern="1200" dirty="0"/>
            <a:t> </a:t>
          </a:r>
          <a:r>
            <a:rPr lang="en-US" sz="1300" kern="1200" dirty="0" err="1"/>
            <a:t>tài</a:t>
          </a:r>
          <a:r>
            <a:rPr lang="en-US" sz="1300" kern="1200" dirty="0"/>
            <a:t> </a:t>
          </a:r>
          <a:r>
            <a:rPr lang="en-US" sz="1300" kern="1200" dirty="0" err="1"/>
            <a:t>chính</a:t>
          </a:r>
          <a:endParaRPr lang="en-US" sz="1300" kern="1200" dirty="0"/>
        </a:p>
        <a:p>
          <a:pPr marL="114300" lvl="1" indent="-114300" algn="l" defTabSz="577850">
            <a:lnSpc>
              <a:spcPct val="90000"/>
            </a:lnSpc>
            <a:spcBef>
              <a:spcPct val="0"/>
            </a:spcBef>
            <a:spcAft>
              <a:spcPct val="15000"/>
            </a:spcAft>
            <a:buFontTx/>
            <a:buChar char="-"/>
          </a:pPr>
          <a:r>
            <a:rPr lang="en-US" sz="1300" kern="1200" dirty="0"/>
            <a:t>Bao </a:t>
          </a:r>
          <a:r>
            <a:rPr lang="en-US" sz="1300" kern="1200" dirty="0" err="1"/>
            <a:t>gồm</a:t>
          </a:r>
          <a:r>
            <a:rPr lang="en-US" sz="1300" kern="1200" dirty="0"/>
            <a:t> </a:t>
          </a:r>
          <a:r>
            <a:rPr lang="en-US" sz="1300" kern="1200" dirty="0" err="1"/>
            <a:t>đánh</a:t>
          </a:r>
          <a:r>
            <a:rPr lang="en-US" sz="1300" kern="1200" dirty="0"/>
            <a:t> </a:t>
          </a:r>
          <a:r>
            <a:rPr lang="en-US" sz="1300" kern="1200" dirty="0" err="1"/>
            <a:t>giá</a:t>
          </a:r>
          <a:r>
            <a:rPr lang="en-US" sz="1300" kern="1200" dirty="0"/>
            <a:t>, </a:t>
          </a:r>
          <a:r>
            <a:rPr lang="en-US" sz="1300" kern="1200" dirty="0" err="1"/>
            <a:t>tính</a:t>
          </a:r>
          <a:r>
            <a:rPr lang="en-US" sz="1300" kern="1200" dirty="0"/>
            <a:t> </a:t>
          </a:r>
          <a:r>
            <a:rPr lang="en-US" sz="1300" kern="1200" dirty="0" err="1"/>
            <a:t>đến</a:t>
          </a:r>
          <a:r>
            <a:rPr lang="en-US" sz="1300" kern="1200" dirty="0"/>
            <a:t> </a:t>
          </a:r>
          <a:r>
            <a:rPr lang="en-US" sz="1300" kern="1200" dirty="0" err="1"/>
            <a:t>cuối</a:t>
          </a:r>
          <a:r>
            <a:rPr lang="en-US" sz="1300" kern="1200" dirty="0"/>
            <a:t> </a:t>
          </a:r>
          <a:r>
            <a:rPr lang="en-US" sz="1300" kern="1200" dirty="0" err="1"/>
            <a:t>năm</a:t>
          </a:r>
          <a:r>
            <a:rPr lang="en-US" sz="1300" kern="1200" dirty="0"/>
            <a:t> </a:t>
          </a:r>
          <a:r>
            <a:rPr lang="en-US" sz="1300" kern="1200" dirty="0" err="1"/>
            <a:t>tài</a:t>
          </a:r>
          <a:r>
            <a:rPr lang="en-US" sz="1300" kern="1200" dirty="0"/>
            <a:t> </a:t>
          </a:r>
          <a:r>
            <a:rPr lang="en-US" sz="1300" kern="1200" dirty="0" err="1"/>
            <a:t>chính</a:t>
          </a:r>
          <a:r>
            <a:rPr lang="en-US" sz="1300" kern="1200" dirty="0"/>
            <a:t> </a:t>
          </a:r>
          <a:r>
            <a:rPr lang="en-US" sz="1300" kern="1200" dirty="0" err="1"/>
            <a:t>gần</a:t>
          </a:r>
          <a:r>
            <a:rPr lang="en-US" sz="1300" kern="1200" dirty="0"/>
            <a:t> </a:t>
          </a:r>
          <a:r>
            <a:rPr lang="en-US" sz="1300" kern="1200" dirty="0" err="1"/>
            <a:t>nhất</a:t>
          </a:r>
          <a:r>
            <a:rPr lang="en-US" sz="1300" kern="1200" dirty="0"/>
            <a:t> </a:t>
          </a:r>
          <a:r>
            <a:rPr lang="en-US" sz="1300" kern="1200" dirty="0" err="1"/>
            <a:t>của</a:t>
          </a:r>
          <a:r>
            <a:rPr lang="en-US" sz="1300" kern="1200" dirty="0"/>
            <a:t> </a:t>
          </a:r>
          <a:r>
            <a:rPr lang="en-US" sz="1300" kern="1200" dirty="0" err="1"/>
            <a:t>tổ</a:t>
          </a:r>
          <a:r>
            <a:rPr lang="en-US" sz="1300" kern="1200" dirty="0"/>
            <a:t> </a:t>
          </a:r>
          <a:r>
            <a:rPr lang="en-US" sz="1300" kern="1200" dirty="0" err="1"/>
            <a:t>chức</a:t>
          </a:r>
          <a:r>
            <a:rPr lang="en-US" sz="1300" kern="1200" dirty="0"/>
            <a:t> </a:t>
          </a:r>
          <a:r>
            <a:rPr lang="en-US" sz="1300" kern="1200" dirty="0" err="1"/>
            <a:t>phát</a:t>
          </a:r>
          <a:r>
            <a:rPr lang="en-US" sz="1300" kern="1200" dirty="0"/>
            <a:t> </a:t>
          </a:r>
          <a:r>
            <a:rPr lang="en-US" sz="1300" kern="1200" dirty="0" err="1"/>
            <a:t>hành</a:t>
          </a:r>
          <a:r>
            <a:rPr lang="en-US" sz="1300" kern="1200" dirty="0"/>
            <a:t>, </a:t>
          </a:r>
          <a:r>
            <a:rPr lang="en-US" sz="1300" kern="1200" dirty="0" err="1"/>
            <a:t>về</a:t>
          </a:r>
          <a:r>
            <a:rPr lang="en-US" sz="1300" kern="1200" dirty="0"/>
            <a:t> </a:t>
          </a:r>
          <a:r>
            <a:rPr lang="en-US" sz="1300" kern="1200" dirty="0" err="1"/>
            <a:t>tính</a:t>
          </a:r>
          <a:r>
            <a:rPr lang="en-US" sz="1300" kern="1200" dirty="0"/>
            <a:t> </a:t>
          </a:r>
          <a:r>
            <a:rPr lang="en-US" sz="1300" kern="1200" dirty="0" err="1"/>
            <a:t>hiệu</a:t>
          </a:r>
          <a:r>
            <a:rPr lang="en-US" sz="1300" kern="1200" dirty="0"/>
            <a:t> </a:t>
          </a:r>
          <a:r>
            <a:rPr lang="en-US" sz="1300" kern="1200" dirty="0" err="1"/>
            <a:t>quả</a:t>
          </a:r>
          <a:r>
            <a:rPr lang="en-US" sz="1300" kern="1200" dirty="0"/>
            <a:t> </a:t>
          </a:r>
          <a:r>
            <a:rPr lang="en-US" sz="1300" kern="1200" dirty="0" err="1"/>
            <a:t>của</a:t>
          </a:r>
          <a:r>
            <a:rPr lang="en-US" sz="1300" kern="1200" dirty="0"/>
            <a:t> </a:t>
          </a:r>
          <a:r>
            <a:rPr lang="en-US" sz="1300" kern="1200" dirty="0" err="1"/>
            <a:t>cấu</a:t>
          </a:r>
          <a:r>
            <a:rPr lang="en-US" sz="1300" kern="1200" dirty="0"/>
            <a:t> </a:t>
          </a:r>
          <a:r>
            <a:rPr lang="en-US" sz="1300" kern="1200" dirty="0" err="1"/>
            <a:t>trúc</a:t>
          </a:r>
          <a:r>
            <a:rPr lang="en-US" sz="1300" kern="1200" dirty="0"/>
            <a:t> </a:t>
          </a:r>
          <a:r>
            <a:rPr lang="en-US" sz="1300" kern="1200" dirty="0" err="1"/>
            <a:t>và</a:t>
          </a:r>
          <a:r>
            <a:rPr lang="en-US" sz="1300" kern="1200" dirty="0"/>
            <a:t> </a:t>
          </a:r>
          <a:r>
            <a:rPr lang="en-US" sz="1300" kern="1200" dirty="0" err="1"/>
            <a:t>thủ</a:t>
          </a:r>
          <a:r>
            <a:rPr lang="en-US" sz="1300" kern="1200" dirty="0"/>
            <a:t> </a:t>
          </a:r>
          <a:r>
            <a:rPr lang="en-US" sz="1300" kern="1200" dirty="0" err="1"/>
            <a:t>tục</a:t>
          </a:r>
          <a:r>
            <a:rPr lang="en-US" sz="1300" kern="1200" dirty="0"/>
            <a:t> </a:t>
          </a:r>
          <a:r>
            <a:rPr lang="en-US" sz="1300" kern="1200" dirty="0" err="1"/>
            <a:t>kiểm</a:t>
          </a:r>
          <a:r>
            <a:rPr lang="en-US" sz="1300" kern="1200" dirty="0"/>
            <a:t> </a:t>
          </a:r>
          <a:r>
            <a:rPr lang="en-US" sz="1300" kern="1200" dirty="0" err="1"/>
            <a:t>soát</a:t>
          </a:r>
          <a:r>
            <a:rPr lang="en-US" sz="1300" kern="1200" dirty="0"/>
            <a:t> </a:t>
          </a:r>
          <a:r>
            <a:rPr lang="en-US" sz="1300" kern="1200" dirty="0" err="1"/>
            <a:t>nội</a:t>
          </a:r>
          <a:r>
            <a:rPr lang="en-US" sz="1300" kern="1200" dirty="0"/>
            <a:t> </a:t>
          </a:r>
          <a:r>
            <a:rPr lang="en-US" sz="1300" kern="1200" dirty="0" err="1"/>
            <a:t>bộ</a:t>
          </a:r>
          <a:r>
            <a:rPr lang="en-US" sz="1300" kern="1200" dirty="0"/>
            <a:t> </a:t>
          </a:r>
          <a:r>
            <a:rPr lang="en-US" sz="1300" kern="1200" dirty="0" err="1"/>
            <a:t>của</a:t>
          </a:r>
          <a:r>
            <a:rPr lang="en-US" sz="1300" kern="1200" dirty="0"/>
            <a:t> </a:t>
          </a:r>
          <a:r>
            <a:rPr lang="en-US" sz="1300" kern="1200" dirty="0" err="1"/>
            <a:t>tổ</a:t>
          </a:r>
          <a:r>
            <a:rPr lang="en-US" sz="1300" kern="1200" dirty="0"/>
            <a:t> </a:t>
          </a:r>
          <a:r>
            <a:rPr lang="en-US" sz="1300" kern="1200" dirty="0" err="1"/>
            <a:t>chức</a:t>
          </a:r>
          <a:r>
            <a:rPr lang="en-US" sz="1300" kern="1200" dirty="0"/>
            <a:t> </a:t>
          </a:r>
          <a:r>
            <a:rPr lang="en-US" sz="1300" kern="1200" dirty="0" err="1"/>
            <a:t>phát</a:t>
          </a:r>
          <a:r>
            <a:rPr lang="en-US" sz="1300" kern="1200" dirty="0"/>
            <a:t> </a:t>
          </a:r>
          <a:r>
            <a:rPr lang="en-US" sz="1300" kern="1200" dirty="0" err="1"/>
            <a:t>hành</a:t>
          </a:r>
          <a:r>
            <a:rPr lang="en-US" sz="1300" kern="1200" dirty="0"/>
            <a:t> </a:t>
          </a:r>
          <a:r>
            <a:rPr lang="en-US" sz="1300" kern="1200" dirty="0" err="1"/>
            <a:t>đối</a:t>
          </a:r>
          <a:r>
            <a:rPr lang="en-US" sz="1300" kern="1200" dirty="0"/>
            <a:t> </a:t>
          </a:r>
          <a:r>
            <a:rPr lang="en-US" sz="1300" kern="1200" dirty="0" err="1"/>
            <a:t>với</a:t>
          </a:r>
          <a:r>
            <a:rPr lang="en-US" sz="1300" kern="1200" dirty="0"/>
            <a:t> </a:t>
          </a:r>
          <a:r>
            <a:rPr lang="en-US" sz="1300" kern="1200" dirty="0" err="1"/>
            <a:t>báo</a:t>
          </a:r>
          <a:r>
            <a:rPr lang="en-US" sz="1300" kern="1200" dirty="0"/>
            <a:t> </a:t>
          </a:r>
          <a:r>
            <a:rPr lang="en-US" sz="1300" kern="1200" dirty="0" err="1"/>
            <a:t>cáo</a:t>
          </a:r>
          <a:r>
            <a:rPr lang="en-US" sz="1300" kern="1200" dirty="0"/>
            <a:t> </a:t>
          </a:r>
          <a:r>
            <a:rPr lang="en-US" sz="1300" kern="1200" dirty="0" err="1"/>
            <a:t>tài</a:t>
          </a:r>
          <a:r>
            <a:rPr lang="en-US" sz="1300" kern="1200" dirty="0"/>
            <a:t> </a:t>
          </a:r>
          <a:r>
            <a:rPr lang="en-US" sz="1300" kern="1200" dirty="0" err="1"/>
            <a:t>chính</a:t>
          </a:r>
          <a:endParaRPr lang="en-US" sz="1300" kern="1200" dirty="0"/>
        </a:p>
        <a:p>
          <a:pPr marL="114300" lvl="1" indent="-114300" algn="l" defTabSz="577850">
            <a:lnSpc>
              <a:spcPct val="90000"/>
            </a:lnSpc>
            <a:spcBef>
              <a:spcPct val="0"/>
            </a:spcBef>
            <a:spcAft>
              <a:spcPct val="15000"/>
            </a:spcAft>
            <a:buFontTx/>
            <a:buChar char="-"/>
          </a:pPr>
          <a:r>
            <a:rPr lang="en-US" sz="1300" kern="1200" dirty="0" err="1"/>
            <a:t>Mỗi</a:t>
          </a:r>
          <a:r>
            <a:rPr lang="en-US" sz="1300" kern="1200" dirty="0"/>
            <a:t> </a:t>
          </a:r>
          <a:r>
            <a:rPr lang="en-US" sz="1300" kern="1200" dirty="0" err="1"/>
            <a:t>công</a:t>
          </a:r>
          <a:r>
            <a:rPr lang="en-US" sz="1300" kern="1200" dirty="0"/>
            <a:t> ty </a:t>
          </a:r>
          <a:r>
            <a:rPr lang="en-US" sz="1300" kern="1200" dirty="0" err="1"/>
            <a:t>kế</a:t>
          </a:r>
          <a:r>
            <a:rPr lang="en-US" sz="1300" kern="1200" dirty="0"/>
            <a:t> </a:t>
          </a:r>
          <a:r>
            <a:rPr lang="en-US" sz="1300" kern="1200" dirty="0" err="1"/>
            <a:t>toán</a:t>
          </a:r>
          <a:r>
            <a:rPr lang="en-US" sz="1300" kern="1200" dirty="0"/>
            <a:t> </a:t>
          </a:r>
          <a:r>
            <a:rPr lang="en-US" sz="1300" kern="1200" dirty="0" err="1"/>
            <a:t>công</a:t>
          </a:r>
          <a:r>
            <a:rPr lang="en-US" sz="1300" kern="1200" dirty="0"/>
            <a:t> </a:t>
          </a:r>
          <a:r>
            <a:rPr lang="en-US" sz="1300" kern="1200" dirty="0" err="1"/>
            <a:t>đã</a:t>
          </a:r>
          <a:r>
            <a:rPr lang="en-US" sz="1300" kern="1200" dirty="0"/>
            <a:t> </a:t>
          </a:r>
          <a:r>
            <a:rPr lang="en-US" sz="1300" kern="1200" dirty="0" err="1"/>
            <a:t>đăng</a:t>
          </a:r>
          <a:r>
            <a:rPr lang="en-US" sz="1300" kern="1200" dirty="0"/>
            <a:t> </a:t>
          </a:r>
          <a:r>
            <a:rPr lang="en-US" sz="1300" kern="1200" dirty="0" err="1"/>
            <a:t>ký</a:t>
          </a:r>
          <a:r>
            <a:rPr lang="en-US" sz="1300" kern="1200" dirty="0"/>
            <a:t> </a:t>
          </a:r>
          <a:r>
            <a:rPr lang="en-US" sz="1300" kern="1200" dirty="0" err="1"/>
            <a:t>chuẩn</a:t>
          </a:r>
          <a:r>
            <a:rPr lang="en-US" sz="1300" kern="1200" dirty="0"/>
            <a:t> </a:t>
          </a:r>
          <a:r>
            <a:rPr lang="en-US" sz="1300" kern="1200" dirty="0" err="1"/>
            <a:t>bị</a:t>
          </a:r>
          <a:r>
            <a:rPr lang="en-US" sz="1300" kern="1200" dirty="0"/>
            <a:t> </a:t>
          </a:r>
          <a:r>
            <a:rPr lang="en-US" sz="1300" kern="1200" dirty="0" err="1"/>
            <a:t>hoặc</a:t>
          </a:r>
          <a:r>
            <a:rPr lang="en-US" sz="1300" kern="1200" dirty="0"/>
            <a:t> </a:t>
          </a:r>
          <a:r>
            <a:rPr lang="en-US" sz="1300" kern="1200" dirty="0" err="1"/>
            <a:t>phát</a:t>
          </a:r>
          <a:r>
            <a:rPr lang="en-US" sz="1300" kern="1200" dirty="0"/>
            <a:t> </a:t>
          </a:r>
          <a:r>
            <a:rPr lang="en-US" sz="1300" kern="1200" dirty="0" err="1"/>
            <a:t>hành</a:t>
          </a:r>
          <a:r>
            <a:rPr lang="en-US" sz="1300" kern="1200" dirty="0"/>
            <a:t> </a:t>
          </a:r>
          <a:r>
            <a:rPr lang="en-US" sz="1300" kern="1200" dirty="0" err="1"/>
            <a:t>báo</a:t>
          </a:r>
          <a:r>
            <a:rPr lang="en-US" sz="1300" kern="1200" dirty="0"/>
            <a:t> </a:t>
          </a:r>
          <a:r>
            <a:rPr lang="en-US" sz="1300" kern="1200" dirty="0" err="1"/>
            <a:t>cáo</a:t>
          </a:r>
          <a:r>
            <a:rPr lang="en-US" sz="1300" kern="1200" dirty="0"/>
            <a:t> </a:t>
          </a:r>
          <a:r>
            <a:rPr lang="en-US" sz="1300" kern="1200" dirty="0" err="1"/>
            <a:t>kiểm</a:t>
          </a:r>
          <a:r>
            <a:rPr lang="en-US" sz="1300" kern="1200" dirty="0"/>
            <a:t> </a:t>
          </a:r>
          <a:r>
            <a:rPr lang="en-US" sz="1300" kern="1200" dirty="0" err="1"/>
            <a:t>toán</a:t>
          </a:r>
          <a:r>
            <a:rPr lang="en-US" sz="1300" kern="1200" dirty="0"/>
            <a:t> </a:t>
          </a:r>
          <a:r>
            <a:rPr lang="en-US" sz="1300" kern="1200" dirty="0" err="1"/>
            <a:t>cho</a:t>
          </a:r>
          <a:r>
            <a:rPr lang="en-US" sz="1300" kern="1200" dirty="0"/>
            <a:t> </a:t>
          </a:r>
          <a:r>
            <a:rPr lang="en-US" sz="1300" kern="1200" dirty="0" err="1"/>
            <a:t>tổ</a:t>
          </a:r>
          <a:r>
            <a:rPr lang="en-US" sz="1300" kern="1200" dirty="0"/>
            <a:t> </a:t>
          </a:r>
          <a:r>
            <a:rPr lang="en-US" sz="1300" kern="1200" dirty="0" err="1"/>
            <a:t>chức</a:t>
          </a:r>
          <a:r>
            <a:rPr lang="en-US" sz="1300" kern="1200" dirty="0"/>
            <a:t> </a:t>
          </a:r>
          <a:r>
            <a:rPr lang="en-US" sz="1300" kern="1200" dirty="0" err="1"/>
            <a:t>phát</a:t>
          </a:r>
          <a:r>
            <a:rPr lang="en-US" sz="1300" kern="1200" dirty="0"/>
            <a:t> </a:t>
          </a:r>
          <a:r>
            <a:rPr lang="en-US" sz="1300" kern="1200" dirty="0" err="1"/>
            <a:t>hành</a:t>
          </a:r>
          <a:r>
            <a:rPr lang="en-US" sz="1300" kern="1200" dirty="0"/>
            <a:t> </a:t>
          </a:r>
          <a:r>
            <a:rPr lang="en-US" sz="1300" kern="1200" dirty="0" err="1"/>
            <a:t>phải</a:t>
          </a:r>
          <a:r>
            <a:rPr lang="en-US" sz="1300" kern="1200" dirty="0"/>
            <a:t> </a:t>
          </a:r>
          <a:r>
            <a:rPr lang="en-US" sz="1300" kern="1200" dirty="0" err="1"/>
            <a:t>chứng</a:t>
          </a:r>
          <a:r>
            <a:rPr lang="en-US" sz="1300" kern="1200" dirty="0"/>
            <a:t> </a:t>
          </a:r>
          <a:r>
            <a:rPr lang="en-US" sz="1300" kern="1200" dirty="0" err="1"/>
            <a:t>thực</a:t>
          </a:r>
          <a:r>
            <a:rPr lang="en-US" sz="1300" kern="1200" dirty="0"/>
            <a:t> </a:t>
          </a:r>
          <a:r>
            <a:rPr lang="en-US" sz="1300" kern="1200" dirty="0" err="1"/>
            <a:t>và</a:t>
          </a:r>
          <a:r>
            <a:rPr lang="en-US" sz="1300" kern="1200" dirty="0"/>
            <a:t> </a:t>
          </a:r>
          <a:r>
            <a:rPr lang="en-US" sz="1300" kern="1200" dirty="0" err="1"/>
            <a:t>báo</a:t>
          </a:r>
          <a:r>
            <a:rPr lang="en-US" sz="1300" kern="1200" dirty="0"/>
            <a:t> </a:t>
          </a:r>
          <a:r>
            <a:rPr lang="en-US" sz="1300" kern="1200" dirty="0" err="1"/>
            <a:t>cáo</a:t>
          </a:r>
          <a:r>
            <a:rPr lang="en-US" sz="1300" kern="1200" dirty="0"/>
            <a:t> </a:t>
          </a:r>
          <a:r>
            <a:rPr lang="en-US" sz="1300" kern="1200" dirty="0" err="1"/>
            <a:t>về</a:t>
          </a:r>
          <a:r>
            <a:rPr lang="en-US" sz="1300" kern="1200" dirty="0"/>
            <a:t> </a:t>
          </a:r>
          <a:r>
            <a:rPr lang="en-US" sz="1300" kern="1200" dirty="0" err="1"/>
            <a:t>đánh</a:t>
          </a:r>
          <a:r>
            <a:rPr lang="en-US" sz="1300" kern="1200" dirty="0"/>
            <a:t> </a:t>
          </a:r>
          <a:r>
            <a:rPr lang="en-US" sz="1300" kern="1200" dirty="0" err="1"/>
            <a:t>giá</a:t>
          </a:r>
          <a:r>
            <a:rPr lang="en-US" sz="1300" kern="1200" dirty="0"/>
            <a:t> </a:t>
          </a:r>
          <a:r>
            <a:rPr lang="en-US" sz="1300" kern="1200" dirty="0" err="1"/>
            <a:t>của</a:t>
          </a:r>
          <a:r>
            <a:rPr lang="en-US" sz="1300" kern="1200" dirty="0"/>
            <a:t> ban </a:t>
          </a:r>
          <a:r>
            <a:rPr lang="en-US" sz="1300" kern="1200" dirty="0" err="1"/>
            <a:t>quản</a:t>
          </a:r>
          <a:r>
            <a:rPr lang="en-US" sz="1300" kern="1200" dirty="0"/>
            <a:t> </a:t>
          </a:r>
          <a:r>
            <a:rPr lang="en-US" sz="1300" kern="1200" dirty="0" err="1"/>
            <a:t>lý</a:t>
          </a:r>
          <a:r>
            <a:rPr lang="en-US" sz="1300" kern="1200" dirty="0"/>
            <a:t> </a:t>
          </a:r>
          <a:r>
            <a:rPr lang="en-US" sz="1300" kern="1200" dirty="0" err="1"/>
            <a:t>tổ</a:t>
          </a:r>
          <a:r>
            <a:rPr lang="en-US" sz="1300" kern="1200" dirty="0"/>
            <a:t> </a:t>
          </a:r>
          <a:r>
            <a:rPr lang="en-US" sz="1300" kern="1200" dirty="0" err="1"/>
            <a:t>chức</a:t>
          </a:r>
          <a:r>
            <a:rPr lang="en-US" sz="1300" kern="1200" dirty="0"/>
            <a:t> </a:t>
          </a:r>
          <a:r>
            <a:rPr lang="en-US" sz="1300" kern="1200" dirty="0" err="1"/>
            <a:t>phát</a:t>
          </a:r>
          <a:r>
            <a:rPr lang="en-US" sz="1300" kern="1200" dirty="0"/>
            <a:t> </a:t>
          </a:r>
          <a:r>
            <a:rPr lang="en-US" sz="1300" kern="1200" dirty="0" err="1"/>
            <a:t>hành</a:t>
          </a:r>
          <a:r>
            <a:rPr lang="en-US" sz="1300" kern="1200" dirty="0"/>
            <a:t>. </a:t>
          </a:r>
          <a:r>
            <a:rPr lang="en-US" sz="1300" kern="1200" dirty="0" err="1"/>
            <a:t>Chứng</a:t>
          </a:r>
          <a:r>
            <a:rPr lang="en-US" sz="1300" kern="1200" dirty="0"/>
            <a:t> </a:t>
          </a:r>
          <a:r>
            <a:rPr lang="en-US" sz="1300" kern="1200" dirty="0" err="1"/>
            <a:t>thực</a:t>
          </a:r>
          <a:r>
            <a:rPr lang="en-US" sz="1300" kern="1200" dirty="0"/>
            <a:t> </a:t>
          </a:r>
          <a:r>
            <a:rPr lang="en-US" sz="1300" kern="1200" dirty="0" err="1"/>
            <a:t>được</a:t>
          </a:r>
          <a:r>
            <a:rPr lang="en-US" sz="1300" kern="1200" dirty="0"/>
            <a:t> </a:t>
          </a:r>
          <a:r>
            <a:rPr lang="en-US" sz="1300" kern="1200" dirty="0" err="1"/>
            <a:t>thực</a:t>
          </a:r>
          <a:r>
            <a:rPr lang="en-US" sz="1300" kern="1200" dirty="0"/>
            <a:t> </a:t>
          </a:r>
          <a:r>
            <a:rPr lang="en-US" sz="1300" kern="1200" dirty="0" err="1"/>
            <a:t>hiện</a:t>
          </a:r>
          <a:r>
            <a:rPr lang="en-US" sz="1300" kern="1200" dirty="0"/>
            <a:t> </a:t>
          </a:r>
          <a:r>
            <a:rPr lang="en-US" sz="1300" kern="1200" dirty="0" err="1"/>
            <a:t>theo</a:t>
          </a:r>
          <a:r>
            <a:rPr lang="en-US" sz="1300" kern="1200" dirty="0"/>
            <a:t> </a:t>
          </a:r>
          <a:r>
            <a:rPr lang="en-US" sz="1300" kern="1200" dirty="0" err="1"/>
            <a:t>tiểu</a:t>
          </a:r>
          <a:r>
            <a:rPr lang="en-US" sz="1300" kern="1200" dirty="0"/>
            <a:t> </a:t>
          </a:r>
          <a:r>
            <a:rPr lang="en-US" sz="1300" kern="1200" dirty="0" err="1"/>
            <a:t>mục</a:t>
          </a:r>
          <a:r>
            <a:rPr lang="en-US" sz="1300" kern="1200" dirty="0"/>
            <a:t> </a:t>
          </a:r>
          <a:r>
            <a:rPr lang="en-US" sz="1300" kern="1200" dirty="0" err="1"/>
            <a:t>này</a:t>
          </a:r>
          <a:r>
            <a:rPr lang="en-US" sz="1300" kern="1200" dirty="0"/>
            <a:t> </a:t>
          </a:r>
          <a:r>
            <a:rPr lang="en-US" sz="1300" kern="1200" dirty="0" err="1"/>
            <a:t>sẽ</a:t>
          </a:r>
          <a:r>
            <a:rPr lang="en-US" sz="1300" kern="1200" dirty="0"/>
            <a:t> </a:t>
          </a:r>
          <a:r>
            <a:rPr lang="en-US" sz="1300" kern="1200" dirty="0" err="1"/>
            <a:t>được</a:t>
          </a:r>
          <a:r>
            <a:rPr lang="en-US" sz="1300" kern="1200" dirty="0"/>
            <a:t> </a:t>
          </a:r>
          <a:r>
            <a:rPr lang="en-US" sz="1300" kern="1200" dirty="0" err="1"/>
            <a:t>thực</a:t>
          </a:r>
          <a:r>
            <a:rPr lang="en-US" sz="1300" kern="1200" dirty="0"/>
            <a:t> </a:t>
          </a:r>
          <a:r>
            <a:rPr lang="en-US" sz="1300" kern="1200" dirty="0" err="1"/>
            <a:t>hiện</a:t>
          </a:r>
          <a:r>
            <a:rPr lang="en-US" sz="1300" kern="1200" dirty="0"/>
            <a:t> </a:t>
          </a:r>
          <a:r>
            <a:rPr lang="en-US" sz="1300" kern="1200" dirty="0" err="1"/>
            <a:t>theo</a:t>
          </a:r>
          <a:r>
            <a:rPr lang="en-US" sz="1300" kern="1200" dirty="0"/>
            <a:t> </a:t>
          </a:r>
          <a:r>
            <a:rPr lang="en-US" sz="1300" kern="1200" dirty="0" err="1"/>
            <a:t>các</a:t>
          </a:r>
          <a:r>
            <a:rPr lang="en-US" sz="1300" kern="1200" dirty="0"/>
            <a:t> </a:t>
          </a:r>
          <a:r>
            <a:rPr lang="en-US" sz="1300" kern="1200" dirty="0" err="1"/>
            <a:t>tiêu</a:t>
          </a:r>
          <a:r>
            <a:rPr lang="en-US" sz="1300" kern="1200" dirty="0"/>
            <a:t> </a:t>
          </a:r>
          <a:r>
            <a:rPr lang="en-US" sz="1300" kern="1200" dirty="0" err="1"/>
            <a:t>chuẩn</a:t>
          </a:r>
          <a:r>
            <a:rPr lang="en-US" sz="1300" kern="1200" dirty="0"/>
            <a:t> </a:t>
          </a:r>
          <a:r>
            <a:rPr lang="en-US" sz="1300" kern="1200" dirty="0" err="1"/>
            <a:t>cho</a:t>
          </a:r>
          <a:r>
            <a:rPr lang="en-US" sz="1300" kern="1200" dirty="0"/>
            <a:t> cam </a:t>
          </a:r>
          <a:r>
            <a:rPr lang="en-US" sz="1300" kern="1200" dirty="0" err="1"/>
            <a:t>kết</a:t>
          </a:r>
          <a:r>
            <a:rPr lang="en-US" sz="1300" kern="1200" dirty="0"/>
            <a:t> </a:t>
          </a:r>
          <a:r>
            <a:rPr lang="en-US" sz="1300" kern="1200" dirty="0" err="1"/>
            <a:t>chứng</a:t>
          </a:r>
          <a:r>
            <a:rPr lang="en-US" sz="1300" kern="1200" dirty="0"/>
            <a:t> </a:t>
          </a:r>
          <a:r>
            <a:rPr lang="en-US" sz="1300" kern="1200" dirty="0" err="1"/>
            <a:t>thực</a:t>
          </a:r>
          <a:r>
            <a:rPr lang="en-US" sz="1300" kern="1200" dirty="0"/>
            <a:t> do </a:t>
          </a:r>
          <a:r>
            <a:rPr lang="en-US" sz="1300" kern="1200" dirty="0" err="1"/>
            <a:t>Hội</a:t>
          </a:r>
          <a:r>
            <a:rPr lang="en-US" sz="1300" kern="1200" dirty="0"/>
            <a:t> </a:t>
          </a:r>
          <a:r>
            <a:rPr lang="en-US" sz="1300" kern="1200" dirty="0" err="1"/>
            <a:t>đồng</a:t>
          </a:r>
          <a:r>
            <a:rPr lang="en-US" sz="1300" kern="1200" dirty="0"/>
            <a:t> ban </a:t>
          </a:r>
          <a:r>
            <a:rPr lang="en-US" sz="1300" kern="1200" dirty="0" err="1"/>
            <a:t>hành</a:t>
          </a:r>
          <a:r>
            <a:rPr lang="en-US" sz="1300" kern="1200" dirty="0"/>
            <a:t> </a:t>
          </a:r>
          <a:r>
            <a:rPr lang="en-US" sz="1300" kern="1200" dirty="0" err="1"/>
            <a:t>hoặc</a:t>
          </a:r>
          <a:r>
            <a:rPr lang="en-US" sz="1300" kern="1200" dirty="0"/>
            <a:t> </a:t>
          </a:r>
          <a:r>
            <a:rPr lang="en-US" sz="1300" kern="1200" dirty="0" err="1"/>
            <a:t>thông</a:t>
          </a:r>
          <a:r>
            <a:rPr lang="en-US" sz="1300" kern="1200" dirty="0"/>
            <a:t> qua. </a:t>
          </a:r>
          <a:r>
            <a:rPr lang="en-US" sz="1300" kern="1200" dirty="0" err="1"/>
            <a:t>Bất</a:t>
          </a:r>
          <a:r>
            <a:rPr lang="en-US" sz="1300" kern="1200" dirty="0"/>
            <a:t> </a:t>
          </a:r>
          <a:r>
            <a:rPr lang="en-US" sz="1300" kern="1200" dirty="0" err="1"/>
            <a:t>kỳ</a:t>
          </a:r>
          <a:r>
            <a:rPr lang="en-US" sz="1300" kern="1200" dirty="0"/>
            <a:t> </a:t>
          </a:r>
          <a:r>
            <a:rPr lang="en-US" sz="1300" kern="1200" dirty="0" err="1"/>
            <a:t>chứng</a:t>
          </a:r>
          <a:r>
            <a:rPr lang="en-US" sz="1300" kern="1200" dirty="0"/>
            <a:t> </a:t>
          </a:r>
          <a:r>
            <a:rPr lang="en-US" sz="1300" kern="1200" dirty="0" err="1"/>
            <a:t>thực</a:t>
          </a:r>
          <a:r>
            <a:rPr lang="en-US" sz="1300" kern="1200" dirty="0"/>
            <a:t> </a:t>
          </a:r>
          <a:r>
            <a:rPr lang="en-US" sz="1300" kern="1200" dirty="0" err="1"/>
            <a:t>nào</a:t>
          </a:r>
          <a:r>
            <a:rPr lang="en-US" sz="1300" kern="1200" dirty="0"/>
            <a:t> </a:t>
          </a:r>
          <a:r>
            <a:rPr lang="en-US" sz="1300" kern="1200" dirty="0" err="1"/>
            <a:t>như</a:t>
          </a:r>
          <a:r>
            <a:rPr lang="en-US" sz="1300" kern="1200" dirty="0"/>
            <a:t> </a:t>
          </a:r>
          <a:r>
            <a:rPr lang="en-US" sz="1300" kern="1200" dirty="0" err="1"/>
            <a:t>vậy</a:t>
          </a:r>
          <a:r>
            <a:rPr lang="en-US" sz="1300" kern="1200" dirty="0"/>
            <a:t> </a:t>
          </a:r>
          <a:r>
            <a:rPr lang="en-US" sz="1300" kern="1200" dirty="0" err="1"/>
            <a:t>sẽ</a:t>
          </a:r>
          <a:r>
            <a:rPr lang="en-US" sz="1300" kern="1200" dirty="0"/>
            <a:t> </a:t>
          </a:r>
          <a:r>
            <a:rPr lang="en-US" sz="1300" kern="1200" dirty="0" err="1"/>
            <a:t>không</a:t>
          </a:r>
          <a:r>
            <a:rPr lang="en-US" sz="1300" kern="1200" dirty="0"/>
            <a:t> </a:t>
          </a:r>
          <a:r>
            <a:rPr lang="en-US" sz="1300" kern="1200" dirty="0" err="1"/>
            <a:t>phải</a:t>
          </a:r>
          <a:r>
            <a:rPr lang="en-US" sz="1300" kern="1200" dirty="0"/>
            <a:t> </a:t>
          </a:r>
          <a:r>
            <a:rPr lang="en-US" sz="1300" kern="1200" dirty="0" err="1"/>
            <a:t>là</a:t>
          </a:r>
          <a:r>
            <a:rPr lang="en-US" sz="1300" kern="1200" dirty="0"/>
            <a:t> </a:t>
          </a:r>
          <a:r>
            <a:rPr lang="en-US" sz="1300" kern="1200" dirty="0" err="1"/>
            <a:t>đối</a:t>
          </a:r>
          <a:r>
            <a:rPr lang="en-US" sz="1300" kern="1200" dirty="0"/>
            <a:t> </a:t>
          </a:r>
          <a:r>
            <a:rPr lang="en-US" sz="1300" kern="1200" dirty="0" err="1"/>
            <a:t>tượng</a:t>
          </a:r>
          <a:r>
            <a:rPr lang="en-US" sz="1300" kern="1200" dirty="0"/>
            <a:t> </a:t>
          </a:r>
          <a:r>
            <a:rPr lang="en-US" sz="1300" kern="1200" dirty="0" err="1"/>
            <a:t>của</a:t>
          </a:r>
          <a:r>
            <a:rPr lang="en-US" sz="1300" kern="1200" dirty="0"/>
            <a:t> </a:t>
          </a:r>
          <a:r>
            <a:rPr lang="en-US" sz="1300" kern="1200" dirty="0" err="1"/>
            <a:t>một</a:t>
          </a:r>
          <a:r>
            <a:rPr lang="en-US" sz="1300" kern="1200" dirty="0"/>
            <a:t> cam </a:t>
          </a:r>
          <a:r>
            <a:rPr lang="en-US" sz="1300" kern="1200" dirty="0" err="1"/>
            <a:t>kết</a:t>
          </a:r>
          <a:r>
            <a:rPr lang="en-US" sz="1300" kern="1200" dirty="0"/>
            <a:t> </a:t>
          </a:r>
          <a:r>
            <a:rPr lang="en-US" sz="1300" kern="1200" dirty="0" err="1"/>
            <a:t>riêng</a:t>
          </a:r>
          <a:r>
            <a:rPr lang="en-US" sz="1300" kern="1200" dirty="0"/>
            <a:t> </a:t>
          </a:r>
          <a:r>
            <a:rPr lang="en-US" sz="1300" kern="1200" dirty="0" err="1"/>
            <a:t>biệt</a:t>
          </a:r>
          <a:endParaRPr lang="en-US" sz="1300" kern="1200" dirty="0"/>
        </a:p>
      </dsp:txBody>
      <dsp:txXfrm>
        <a:off x="0" y="2704801"/>
        <a:ext cx="8053432" cy="2702700"/>
      </dsp:txXfrm>
    </dsp:sp>
    <dsp:sp modelId="{082D5B7A-32B7-475E-8F35-68E89686A386}">
      <dsp:nvSpPr>
        <dsp:cNvPr id="0" name=""/>
        <dsp:cNvSpPr/>
      </dsp:nvSpPr>
      <dsp:spPr>
        <a:xfrm>
          <a:off x="402671" y="2512921"/>
          <a:ext cx="56374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080" tIns="0" rIns="213080" bIns="0" numCol="1" spcCol="1270" anchor="ctr" anchorCtr="0">
          <a:noAutofit/>
        </a:bodyPr>
        <a:lstStyle/>
        <a:p>
          <a:pPr marL="0" lvl="0" indent="0" algn="l" defTabSz="577850">
            <a:lnSpc>
              <a:spcPct val="90000"/>
            </a:lnSpc>
            <a:spcBef>
              <a:spcPct val="0"/>
            </a:spcBef>
            <a:spcAft>
              <a:spcPct val="35000"/>
            </a:spcAft>
            <a:buNone/>
          </a:pPr>
          <a:r>
            <a:rPr lang="en-US" sz="1300" kern="1200"/>
            <a:t>Mục 404:</a:t>
          </a:r>
        </a:p>
      </dsp:txBody>
      <dsp:txXfrm>
        <a:off x="421405" y="2531655"/>
        <a:ext cx="5599934" cy="346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7FBC9-838C-42DB-BD94-985424D79E12}">
      <dsp:nvSpPr>
        <dsp:cNvPr id="0" name=""/>
        <dsp:cNvSpPr/>
      </dsp:nvSpPr>
      <dsp:spPr>
        <a:xfrm>
          <a:off x="0" y="1652"/>
          <a:ext cx="5744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5C937D-32BC-42BE-A2C0-06ED52D51EE0}">
      <dsp:nvSpPr>
        <dsp:cNvPr id="0" name=""/>
        <dsp:cNvSpPr/>
      </dsp:nvSpPr>
      <dsp:spPr>
        <a:xfrm>
          <a:off x="0" y="1652"/>
          <a:ext cx="5744361" cy="56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Công nghệ đang tiến bộ nhanh chóng.</a:t>
          </a:r>
        </a:p>
      </dsp:txBody>
      <dsp:txXfrm>
        <a:off x="0" y="1652"/>
        <a:ext cx="5744361" cy="563666"/>
      </dsp:txXfrm>
    </dsp:sp>
    <dsp:sp modelId="{E84D0C07-9E68-4F58-90A4-B92D25202C4C}">
      <dsp:nvSpPr>
        <dsp:cNvPr id="0" name=""/>
        <dsp:cNvSpPr/>
      </dsp:nvSpPr>
      <dsp:spPr>
        <a:xfrm>
          <a:off x="0" y="565319"/>
          <a:ext cx="5744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994FFA-1727-41BB-933F-F7C6331307F6}">
      <dsp:nvSpPr>
        <dsp:cNvPr id="0" name=""/>
        <dsp:cNvSpPr/>
      </dsp:nvSpPr>
      <dsp:spPr>
        <a:xfrm>
          <a:off x="0" y="565319"/>
          <a:ext cx="5744361" cy="56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Các công nghệ mới làm cho các kỹ thuật cũ không hiệu quả hoặc không đủ.</a:t>
          </a:r>
        </a:p>
      </dsp:txBody>
      <dsp:txXfrm>
        <a:off x="0" y="565319"/>
        <a:ext cx="5744361" cy="563666"/>
      </dsp:txXfrm>
    </dsp:sp>
    <dsp:sp modelId="{D6F0DFC6-48A6-4447-BB3B-918525482AFB}">
      <dsp:nvSpPr>
        <dsp:cNvPr id="0" name=""/>
        <dsp:cNvSpPr/>
      </dsp:nvSpPr>
      <dsp:spPr>
        <a:xfrm>
          <a:off x="0" y="1128985"/>
          <a:ext cx="5744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B55AF-5346-46B4-A224-0F88E843EBC9}">
      <dsp:nvSpPr>
        <dsp:cNvPr id="0" name=""/>
        <dsp:cNvSpPr/>
      </dsp:nvSpPr>
      <dsp:spPr>
        <a:xfrm>
          <a:off x="0" y="1128985"/>
          <a:ext cx="5744361" cy="56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Công nghệ bảo mật thay đổi gần như mỗi ngày.</a:t>
          </a:r>
        </a:p>
      </dsp:txBody>
      <dsp:txXfrm>
        <a:off x="0" y="1128985"/>
        <a:ext cx="5744361" cy="563666"/>
      </dsp:txXfrm>
    </dsp:sp>
    <dsp:sp modelId="{DB33297D-EBFA-4C2D-8F60-666350C485B0}">
      <dsp:nvSpPr>
        <dsp:cNvPr id="0" name=""/>
        <dsp:cNvSpPr/>
      </dsp:nvSpPr>
      <dsp:spPr>
        <a:xfrm>
          <a:off x="0" y="1692651"/>
          <a:ext cx="5744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1AB3E4-C24E-416E-8DEB-C0B29B48A354}">
      <dsp:nvSpPr>
        <dsp:cNvPr id="0" name=""/>
        <dsp:cNvSpPr/>
      </dsp:nvSpPr>
      <dsp:spPr>
        <a:xfrm>
          <a:off x="0" y="1692651"/>
          <a:ext cx="5744361" cy="56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Thường không thể phát triển cơ sở hạ tầng mạng của chúng tôi cùng một lúc</a:t>
          </a:r>
        </a:p>
      </dsp:txBody>
      <dsp:txXfrm>
        <a:off x="0" y="1692651"/>
        <a:ext cx="5744361" cy="563666"/>
      </dsp:txXfrm>
    </dsp:sp>
    <dsp:sp modelId="{A800EBEE-3345-4E42-956B-4C09CA04476D}">
      <dsp:nvSpPr>
        <dsp:cNvPr id="0" name=""/>
        <dsp:cNvSpPr/>
      </dsp:nvSpPr>
      <dsp:spPr>
        <a:xfrm>
          <a:off x="0" y="2256317"/>
          <a:ext cx="5744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FB382-035A-4D5A-B144-0F04A3F3A6AA}">
      <dsp:nvSpPr>
        <dsp:cNvPr id="0" name=""/>
        <dsp:cNvSpPr/>
      </dsp:nvSpPr>
      <dsp:spPr>
        <a:xfrm>
          <a:off x="0" y="2256317"/>
          <a:ext cx="5744361" cy="56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tốc độ nhanh chóng.</a:t>
          </a:r>
        </a:p>
      </dsp:txBody>
      <dsp:txXfrm>
        <a:off x="0" y="2256317"/>
        <a:ext cx="5744361" cy="563666"/>
      </dsp:txXfrm>
    </dsp:sp>
    <dsp:sp modelId="{A533B22D-6547-44ED-B2AD-E1990B38F60A}">
      <dsp:nvSpPr>
        <dsp:cNvPr id="0" name=""/>
        <dsp:cNvSpPr/>
      </dsp:nvSpPr>
      <dsp:spPr>
        <a:xfrm>
          <a:off x="0" y="2819983"/>
          <a:ext cx="5744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9D0AA4-D726-461A-B991-BE2304BB458E}">
      <dsp:nvSpPr>
        <dsp:cNvPr id="0" name=""/>
        <dsp:cNvSpPr/>
      </dsp:nvSpPr>
      <dsp:spPr>
        <a:xfrm>
          <a:off x="0" y="2819983"/>
          <a:ext cx="5744361" cy="56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Phần mềm tạo đường hầm giúp vượt qua kiểm soát truy cập dễ dàng hơn.</a:t>
          </a:r>
        </a:p>
      </dsp:txBody>
      <dsp:txXfrm>
        <a:off x="0" y="2819983"/>
        <a:ext cx="5744361" cy="563666"/>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B8B6C-8B9B-474E-A640-B16E4AD375F2}">
      <dsp:nvSpPr>
        <dsp:cNvPr id="0" name=""/>
        <dsp:cNvSpPr/>
      </dsp:nvSpPr>
      <dsp:spPr>
        <a:xfrm>
          <a:off x="0" y="162277"/>
          <a:ext cx="8305100"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Mục tiêu của Đạo luật Gramm-Leach-Bliley là để giảm bớt việc chuyển giao thông tin tài chính giữa các tổ chức và ngân hàng đồng thời làm cho các quyền của cá nhân thông qua các yêu cầu bảo mật trở nên cụ thể hơn.</a:t>
          </a:r>
        </a:p>
      </dsp:txBody>
      <dsp:txXfrm>
        <a:off x="52089" y="214366"/>
        <a:ext cx="8200922" cy="962862"/>
      </dsp:txXfrm>
    </dsp:sp>
    <dsp:sp modelId="{80EE7CA8-5D8E-4018-843E-F88D93C669A0}">
      <dsp:nvSpPr>
        <dsp:cNvPr id="0" name=""/>
        <dsp:cNvSpPr/>
      </dsp:nvSpPr>
      <dsp:spPr>
        <a:xfrm>
          <a:off x="0" y="1284037"/>
          <a:ext cx="8305100"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Các điểm chính bao gồm:</a:t>
          </a:r>
        </a:p>
      </dsp:txBody>
      <dsp:txXfrm>
        <a:off x="52089" y="1336126"/>
        <a:ext cx="8200922" cy="962862"/>
      </dsp:txXfrm>
    </dsp:sp>
    <dsp:sp modelId="{F82FA165-8AE7-41C6-8BF7-D0D7AF3CB447}">
      <dsp:nvSpPr>
        <dsp:cNvPr id="0" name=""/>
        <dsp:cNvSpPr/>
      </dsp:nvSpPr>
      <dsp:spPr>
        <a:xfrm>
          <a:off x="0" y="2351077"/>
          <a:ext cx="830510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687" tIns="24130" rIns="135128" bIns="24130" numCol="1" spcCol="1270" anchor="t" anchorCtr="0">
          <a:noAutofit/>
        </a:bodyPr>
        <a:lstStyle/>
        <a:p>
          <a:pPr marL="114300" lvl="1" indent="-114300" algn="l" defTabSz="666750">
            <a:lnSpc>
              <a:spcPct val="90000"/>
            </a:lnSpc>
            <a:spcBef>
              <a:spcPct val="0"/>
            </a:spcBef>
            <a:spcAft>
              <a:spcPct val="20000"/>
            </a:spcAft>
            <a:buFontTx/>
            <a:buChar char="-"/>
          </a:pPr>
          <a:r>
            <a:rPr lang="en-US" sz="1500" kern="1200" dirty="0" err="1"/>
            <a:t>Bảo</a:t>
          </a:r>
          <a:r>
            <a:rPr lang="en-US" sz="1500" kern="1200" dirty="0"/>
            <a:t> </a:t>
          </a:r>
          <a:r>
            <a:rPr lang="en-US" sz="1500" kern="1200" dirty="0" err="1"/>
            <a:t>vệ</a:t>
          </a:r>
          <a:r>
            <a:rPr lang="en-US" sz="1500" kern="1200" dirty="0"/>
            <a:t> </a:t>
          </a:r>
          <a:r>
            <a:rPr lang="en-US" sz="1500" kern="1200" dirty="0" err="1"/>
            <a:t>thông</a:t>
          </a:r>
          <a:r>
            <a:rPr lang="en-US" sz="1500" kern="1200" dirty="0"/>
            <a:t> tin </a:t>
          </a:r>
          <a:r>
            <a:rPr lang="en-US" sz="1500" kern="1200" dirty="0" err="1"/>
            <a:t>tài</a:t>
          </a:r>
          <a:r>
            <a:rPr lang="en-US" sz="1500" kern="1200" dirty="0"/>
            <a:t> </a:t>
          </a:r>
          <a:r>
            <a:rPr lang="en-US" sz="1500" kern="1200" dirty="0" err="1"/>
            <a:t>chính</a:t>
          </a:r>
          <a:r>
            <a:rPr lang="en-US" sz="1500" kern="1200" dirty="0"/>
            <a:t> </a:t>
          </a:r>
          <a:r>
            <a:rPr lang="en-US" sz="1500" kern="1200" dirty="0" err="1"/>
            <a:t>cá</a:t>
          </a:r>
          <a:r>
            <a:rPr lang="en-US" sz="1500" kern="1200" dirty="0"/>
            <a:t> </a:t>
          </a:r>
          <a:r>
            <a:rPr lang="en-US" sz="1500" kern="1200" dirty="0" err="1"/>
            <a:t>nhân</a:t>
          </a:r>
          <a:r>
            <a:rPr lang="en-US" sz="1500" kern="1200" dirty="0"/>
            <a:t> </a:t>
          </a:r>
          <a:r>
            <a:rPr lang="en-US" sz="1500" kern="1200" dirty="0" err="1"/>
            <a:t>của</a:t>
          </a:r>
          <a:r>
            <a:rPr lang="en-US" sz="1500" kern="1200" dirty="0"/>
            <a:t> </a:t>
          </a:r>
          <a:r>
            <a:rPr lang="en-US" sz="1500" kern="1200" dirty="0" err="1"/>
            <a:t>người</a:t>
          </a:r>
          <a:r>
            <a:rPr lang="en-US" sz="1500" kern="1200" dirty="0"/>
            <a:t> </a:t>
          </a:r>
          <a:r>
            <a:rPr lang="en-US" sz="1500" kern="1200" dirty="0" err="1"/>
            <a:t>tiêu</a:t>
          </a:r>
          <a:r>
            <a:rPr lang="en-US" sz="1500" kern="1200" dirty="0"/>
            <a:t> </a:t>
          </a:r>
          <a:r>
            <a:rPr lang="en-US" sz="1500" kern="1200" dirty="0" err="1"/>
            <a:t>dùng</a:t>
          </a:r>
          <a:r>
            <a:rPr lang="en-US" sz="1500" kern="1200" dirty="0"/>
            <a:t> do </a:t>
          </a:r>
          <a:r>
            <a:rPr lang="en-US" sz="1500" kern="1200" dirty="0" err="1"/>
            <a:t>các</a:t>
          </a:r>
          <a:r>
            <a:rPr lang="en-US" sz="1500" kern="1200" dirty="0"/>
            <a:t> </a:t>
          </a:r>
          <a:r>
            <a:rPr lang="en-US" sz="1500" kern="1200" dirty="0" err="1"/>
            <a:t>tổ</a:t>
          </a:r>
          <a:r>
            <a:rPr lang="en-US" sz="1500" kern="1200" dirty="0"/>
            <a:t> </a:t>
          </a:r>
          <a:r>
            <a:rPr lang="en-US" sz="1500" kern="1200" dirty="0" err="1"/>
            <a:t>chức</a:t>
          </a:r>
          <a:r>
            <a:rPr lang="en-US" sz="1500" kern="1200" dirty="0"/>
            <a:t> </a:t>
          </a:r>
          <a:r>
            <a:rPr lang="en-US" sz="1500" kern="1200" dirty="0" err="1"/>
            <a:t>tài</a:t>
          </a:r>
          <a:r>
            <a:rPr lang="en-US" sz="1500" kern="1200" dirty="0"/>
            <a:t> </a:t>
          </a:r>
          <a:r>
            <a:rPr lang="en-US" sz="1500" kern="1200" dirty="0" err="1"/>
            <a:t>chính</a:t>
          </a:r>
          <a:r>
            <a:rPr lang="en-US" sz="1500" kern="1200" dirty="0"/>
            <a:t> </a:t>
          </a:r>
          <a:r>
            <a:rPr lang="en-US" sz="1500" kern="1200" dirty="0" err="1"/>
            <a:t>và</a:t>
          </a:r>
          <a:r>
            <a:rPr lang="en-US" sz="1500" kern="1200" dirty="0"/>
            <a:t> </a:t>
          </a:r>
          <a:r>
            <a:rPr lang="en-US" sz="1500" kern="1200" dirty="0" err="1"/>
            <a:t>nhà</a:t>
          </a:r>
          <a:r>
            <a:rPr lang="en-US" sz="1500" kern="1200" dirty="0"/>
            <a:t> </a:t>
          </a:r>
          <a:r>
            <a:rPr lang="en-US" sz="1500" kern="1200" dirty="0" err="1"/>
            <a:t>cung</a:t>
          </a:r>
          <a:r>
            <a:rPr lang="en-US" sz="1500" kern="1200" dirty="0"/>
            <a:t> </a:t>
          </a:r>
          <a:r>
            <a:rPr lang="en-US" sz="1500" kern="1200" dirty="0" err="1"/>
            <a:t>cấp</a:t>
          </a:r>
          <a:r>
            <a:rPr lang="en-US" sz="1500" kern="1200" dirty="0"/>
            <a:t> </a:t>
          </a:r>
          <a:r>
            <a:rPr lang="en-US" sz="1500" kern="1200" dirty="0" err="1"/>
            <a:t>dịch</a:t>
          </a:r>
          <a:r>
            <a:rPr lang="en-US" sz="1500" kern="1200" dirty="0"/>
            <a:t> </a:t>
          </a:r>
          <a:r>
            <a:rPr lang="en-US" sz="1500" kern="1200" dirty="0" err="1"/>
            <a:t>vụ</a:t>
          </a:r>
          <a:r>
            <a:rPr lang="en-US" sz="1500" kern="1200" dirty="0"/>
            <a:t> </a:t>
          </a:r>
          <a:r>
            <a:rPr lang="en-US" sz="1500" kern="1200" dirty="0" err="1"/>
            <a:t>của</a:t>
          </a:r>
          <a:r>
            <a:rPr lang="en-US" sz="1500" kern="1200" dirty="0"/>
            <a:t> </a:t>
          </a:r>
          <a:r>
            <a:rPr lang="en-US" sz="1500" kern="1200" dirty="0" err="1"/>
            <a:t>họ</a:t>
          </a:r>
          <a:r>
            <a:rPr lang="en-US" sz="1500" kern="1200" dirty="0"/>
            <a:t> </a:t>
          </a:r>
          <a:r>
            <a:rPr lang="en-US" sz="1500" kern="1200" dirty="0" err="1"/>
            <a:t>nắm</a:t>
          </a:r>
          <a:r>
            <a:rPr lang="en-US" sz="1500" kern="1200" dirty="0"/>
            <a:t> </a:t>
          </a:r>
          <a:r>
            <a:rPr lang="en-US" sz="1500" kern="1200" dirty="0" err="1"/>
            <a:t>giữ</a:t>
          </a:r>
          <a:r>
            <a:rPr lang="en-US" sz="1500" kern="1200" dirty="0"/>
            <a:t>.</a:t>
          </a:r>
        </a:p>
        <a:p>
          <a:pPr marL="114300" lvl="1" indent="-114300" algn="l" defTabSz="666750">
            <a:lnSpc>
              <a:spcPct val="90000"/>
            </a:lnSpc>
            <a:spcBef>
              <a:spcPct val="0"/>
            </a:spcBef>
            <a:spcAft>
              <a:spcPct val="20000"/>
            </a:spcAft>
            <a:buFontTx/>
            <a:buChar char="-"/>
          </a:pPr>
          <a:r>
            <a:rPr lang="en-US" sz="1500" kern="1200" dirty="0" err="1"/>
            <a:t>Các</a:t>
          </a:r>
          <a:r>
            <a:rPr lang="en-US" sz="1500" kern="1200" dirty="0"/>
            <a:t> </a:t>
          </a:r>
          <a:r>
            <a:rPr lang="en-US" sz="1500" kern="1200" dirty="0" err="1"/>
            <a:t>viên</a:t>
          </a:r>
          <a:r>
            <a:rPr lang="en-US" sz="1500" kern="1200" dirty="0"/>
            <a:t> </a:t>
          </a:r>
          <a:r>
            <a:rPr lang="en-US" sz="1500" kern="1200" dirty="0" err="1"/>
            <a:t>chức</a:t>
          </a:r>
          <a:r>
            <a:rPr lang="en-US" sz="1500" kern="1200" dirty="0"/>
            <a:t> </a:t>
          </a:r>
          <a:r>
            <a:rPr lang="en-US" sz="1500" kern="1200" dirty="0" err="1"/>
            <a:t>và</a:t>
          </a:r>
          <a:r>
            <a:rPr lang="en-US" sz="1500" kern="1200" dirty="0"/>
            <a:t> </a:t>
          </a:r>
          <a:r>
            <a:rPr lang="en-US" sz="1500" kern="1200" dirty="0" err="1"/>
            <a:t>giám</a:t>
          </a:r>
          <a:r>
            <a:rPr lang="en-US" sz="1500" kern="1200" dirty="0"/>
            <a:t> </a:t>
          </a:r>
          <a:r>
            <a:rPr lang="en-US" sz="1500" kern="1200" dirty="0" err="1"/>
            <a:t>đốc</a:t>
          </a:r>
          <a:r>
            <a:rPr lang="en-US" sz="1500" kern="1200" dirty="0"/>
            <a:t> </a:t>
          </a:r>
          <a:r>
            <a:rPr lang="en-US" sz="1500" kern="1200" dirty="0" err="1"/>
            <a:t>của</a:t>
          </a:r>
          <a:r>
            <a:rPr lang="en-US" sz="1500" kern="1200" dirty="0"/>
            <a:t> </a:t>
          </a:r>
          <a:r>
            <a:rPr lang="en-US" sz="1500" kern="1200" dirty="0" err="1"/>
            <a:t>tổ</a:t>
          </a:r>
          <a:r>
            <a:rPr lang="en-US" sz="1500" kern="1200" dirty="0"/>
            <a:t> </a:t>
          </a:r>
          <a:r>
            <a:rPr lang="en-US" sz="1500" kern="1200" dirty="0" err="1"/>
            <a:t>chức</a:t>
          </a:r>
          <a:r>
            <a:rPr lang="en-US" sz="1500" kern="1200" dirty="0"/>
            <a:t> </a:t>
          </a:r>
          <a:r>
            <a:rPr lang="en-US" sz="1500" kern="1200" dirty="0" err="1"/>
            <a:t>tài</a:t>
          </a:r>
          <a:r>
            <a:rPr lang="en-US" sz="1500" kern="1200" dirty="0"/>
            <a:t> </a:t>
          </a:r>
          <a:r>
            <a:rPr lang="en-US" sz="1500" kern="1200" dirty="0" err="1"/>
            <a:t>chính</a:t>
          </a:r>
          <a:r>
            <a:rPr lang="en-US" sz="1500" kern="1200" dirty="0"/>
            <a:t> </a:t>
          </a:r>
          <a:r>
            <a:rPr lang="en-US" sz="1500" kern="1200" dirty="0" err="1"/>
            <a:t>sẽ</a:t>
          </a:r>
          <a:r>
            <a:rPr lang="en-US" sz="1500" kern="1200" dirty="0"/>
            <a:t> </a:t>
          </a:r>
          <a:r>
            <a:rPr lang="en-US" sz="1500" kern="1200" dirty="0" err="1"/>
            <a:t>phải</a:t>
          </a:r>
          <a:r>
            <a:rPr lang="en-US" sz="1500" kern="1200" dirty="0"/>
            <a:t> </a:t>
          </a:r>
          <a:r>
            <a:rPr lang="en-US" sz="1500" kern="1200" dirty="0" err="1"/>
            <a:t>chịu</a:t>
          </a:r>
          <a:r>
            <a:rPr lang="en-US" sz="1500" kern="1200" dirty="0"/>
            <a:t> </a:t>
          </a:r>
          <a:r>
            <a:rPr lang="en-US" sz="1500" kern="1200" dirty="0" err="1"/>
            <a:t>và</a:t>
          </a:r>
          <a:r>
            <a:rPr lang="en-US" sz="1500" kern="1200" dirty="0"/>
            <a:t> </a:t>
          </a:r>
          <a:r>
            <a:rPr lang="en-US" sz="1500" kern="1200" dirty="0" err="1"/>
            <a:t>chịu</a:t>
          </a:r>
          <a:r>
            <a:rPr lang="en-US" sz="1500" kern="1200" dirty="0"/>
            <a:t> </a:t>
          </a:r>
          <a:r>
            <a:rPr lang="en-US" sz="1500" kern="1200" dirty="0" err="1"/>
            <a:t>trách</a:t>
          </a:r>
          <a:r>
            <a:rPr lang="en-US" sz="1500" kern="1200" dirty="0"/>
            <a:t> </a:t>
          </a:r>
          <a:r>
            <a:rPr lang="en-US" sz="1500" kern="1200" dirty="0" err="1"/>
            <a:t>nhiệm</a:t>
          </a:r>
          <a:r>
            <a:rPr lang="en-US" sz="1500" kern="1200" dirty="0"/>
            <a:t> </a:t>
          </a:r>
          <a:r>
            <a:rPr lang="en-US" sz="1500" kern="1200" dirty="0" err="1"/>
            <a:t>cá</a:t>
          </a:r>
          <a:r>
            <a:rPr lang="en-US" sz="1500" kern="1200" dirty="0"/>
            <a:t> </a:t>
          </a:r>
          <a:r>
            <a:rPr lang="en-US" sz="1500" kern="1200" dirty="0" err="1"/>
            <a:t>nhân</a:t>
          </a:r>
          <a:r>
            <a:rPr lang="en-US" sz="1500" kern="1200" dirty="0"/>
            <a:t> </a:t>
          </a:r>
          <a:r>
            <a:rPr lang="en-US" sz="1500" kern="1200" dirty="0" err="1"/>
            <a:t>về</a:t>
          </a:r>
          <a:r>
            <a:rPr lang="en-US" sz="1500" kern="1200" dirty="0"/>
            <a:t> </a:t>
          </a:r>
          <a:r>
            <a:rPr lang="en-US" sz="1500" kern="1200" dirty="0" err="1"/>
            <a:t>hình</a:t>
          </a:r>
          <a:r>
            <a:rPr lang="en-US" sz="1500" kern="1200" dirty="0"/>
            <a:t> </a:t>
          </a:r>
          <a:r>
            <a:rPr lang="en-US" sz="1500" kern="1200" dirty="0" err="1"/>
            <a:t>phạt</a:t>
          </a:r>
          <a:r>
            <a:rPr lang="en-US" sz="1500" kern="1200" dirty="0"/>
            <a:t> </a:t>
          </a:r>
          <a:r>
            <a:rPr lang="en-US" sz="1500" kern="1200" dirty="0" err="1"/>
            <a:t>dân</a:t>
          </a:r>
          <a:r>
            <a:rPr lang="en-US" sz="1500" kern="1200" dirty="0"/>
            <a:t> </a:t>
          </a:r>
          <a:r>
            <a:rPr lang="en-US" sz="1500" kern="1200" dirty="0" err="1"/>
            <a:t>sự</a:t>
          </a:r>
          <a:r>
            <a:rPr lang="en-US" sz="1500" kern="1200" dirty="0"/>
            <a:t> </a:t>
          </a:r>
          <a:r>
            <a:rPr lang="en-US" sz="1500" kern="1200" dirty="0" err="1"/>
            <a:t>không</a:t>
          </a:r>
          <a:r>
            <a:rPr lang="en-US" sz="1500" kern="1200" dirty="0"/>
            <a:t> </a:t>
          </a:r>
          <a:r>
            <a:rPr lang="en-US" sz="1500" kern="1200" dirty="0" err="1"/>
            <a:t>quá</a:t>
          </a:r>
          <a:r>
            <a:rPr lang="en-US" sz="1500" kern="1200" dirty="0"/>
            <a:t> 10.000 </a:t>
          </a:r>
          <a:r>
            <a:rPr lang="en-US" sz="1500" kern="1200" dirty="0" err="1"/>
            <a:t>đô</a:t>
          </a:r>
          <a:r>
            <a:rPr lang="en-US" sz="1500" kern="1200" dirty="0"/>
            <a:t> la </a:t>
          </a:r>
          <a:r>
            <a:rPr lang="en-US" sz="1500" kern="1200" dirty="0" err="1"/>
            <a:t>cho</a:t>
          </a:r>
          <a:r>
            <a:rPr lang="en-US" sz="1500" kern="1200" dirty="0"/>
            <a:t> </a:t>
          </a:r>
          <a:r>
            <a:rPr lang="en-US" sz="1500" kern="1200" dirty="0" err="1"/>
            <a:t>mỗi</a:t>
          </a:r>
          <a:r>
            <a:rPr lang="en-US" sz="1500" kern="1200" dirty="0"/>
            <a:t> vi </a:t>
          </a:r>
          <a:r>
            <a:rPr lang="en-US" sz="1500" kern="1200" dirty="0" err="1"/>
            <a:t>phạm</a:t>
          </a:r>
          <a:r>
            <a:rPr lang="en-US" sz="1500" kern="1200" dirty="0"/>
            <a:t>.</a:t>
          </a:r>
        </a:p>
      </dsp:txBody>
      <dsp:txXfrm>
        <a:off x="0" y="2351077"/>
        <a:ext cx="8305100" cy="943920"/>
      </dsp:txXfrm>
    </dsp:sp>
    <dsp:sp modelId="{CEDC3532-CF04-4860-8E00-60D9DB74C6F0}">
      <dsp:nvSpPr>
        <dsp:cNvPr id="0" name=""/>
        <dsp:cNvSpPr/>
      </dsp:nvSpPr>
      <dsp:spPr>
        <a:xfrm>
          <a:off x="0" y="3294997"/>
          <a:ext cx="8305100"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Mặc dù hình phạt là nhỏ, nhưng có thể dễ dàng thấy nó có thể ảnh hưởng đến ngân hàng như thế nào.</a:t>
          </a:r>
        </a:p>
      </dsp:txBody>
      <dsp:txXfrm>
        <a:off x="52089" y="3347086"/>
        <a:ext cx="8200922" cy="962862"/>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4B842-A2F6-48A3-8D3F-54653C325A49}">
      <dsp:nvSpPr>
        <dsp:cNvPr id="0" name=""/>
        <dsp:cNvSpPr/>
      </dsp:nvSpPr>
      <dsp:spPr>
        <a:xfrm>
          <a:off x="0" y="103247"/>
          <a:ext cx="10269818"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Đạo luật về trách nhiệm giải trình và cung cấp thông tin bảo hiểm y tế, thường được gọi là HIPAA, xử lý dữ liệu cá nhân về sức khỏe, được định nghĩa là:</a:t>
          </a:r>
        </a:p>
      </dsp:txBody>
      <dsp:txXfrm>
        <a:off x="43693" y="146940"/>
        <a:ext cx="10182432" cy="807664"/>
      </dsp:txXfrm>
    </dsp:sp>
    <dsp:sp modelId="{B0A80CAB-4969-4F37-AE97-9A2F7F67949D}">
      <dsp:nvSpPr>
        <dsp:cNvPr id="0" name=""/>
        <dsp:cNvSpPr/>
      </dsp:nvSpPr>
      <dsp:spPr>
        <a:xfrm>
          <a:off x="0" y="998297"/>
          <a:ext cx="10269818"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067" tIns="20320" rIns="113792" bIns="20320" numCol="1" spcCol="1270" anchor="t" anchorCtr="0">
          <a:noAutofit/>
        </a:bodyPr>
        <a:lstStyle/>
        <a:p>
          <a:pPr marL="114300" lvl="1" indent="-114300" algn="l" defTabSz="533400">
            <a:lnSpc>
              <a:spcPct val="90000"/>
            </a:lnSpc>
            <a:spcBef>
              <a:spcPct val="0"/>
            </a:spcBef>
            <a:spcAft>
              <a:spcPct val="20000"/>
            </a:spcAft>
            <a:buFontTx/>
            <a:buChar char="-"/>
          </a:pPr>
          <a:r>
            <a:rPr lang="en-US" sz="1200" kern="1200" dirty="0" err="1"/>
            <a:t>Tình</a:t>
          </a:r>
          <a:r>
            <a:rPr lang="en-US" sz="1200" kern="1200" dirty="0"/>
            <a:t> </a:t>
          </a:r>
          <a:r>
            <a:rPr lang="en-US" sz="1200" kern="1200" dirty="0" err="1"/>
            <a:t>trạng</a:t>
          </a:r>
          <a:r>
            <a:rPr lang="en-US" sz="1200" kern="1200" dirty="0"/>
            <a:t> </a:t>
          </a:r>
          <a:r>
            <a:rPr lang="en-US" sz="1200" kern="1200" dirty="0" err="1"/>
            <a:t>hoặc</a:t>
          </a:r>
          <a:r>
            <a:rPr lang="en-US" sz="1200" kern="1200" dirty="0"/>
            <a:t> </a:t>
          </a:r>
          <a:r>
            <a:rPr lang="en-US" sz="1200" kern="1200" dirty="0" err="1"/>
            <a:t>sức</a:t>
          </a:r>
          <a:r>
            <a:rPr lang="en-US" sz="1200" kern="1200" dirty="0"/>
            <a:t> </a:t>
          </a:r>
          <a:r>
            <a:rPr lang="en-US" sz="1200" kern="1200" dirty="0" err="1"/>
            <a:t>khỏe</a:t>
          </a:r>
          <a:r>
            <a:rPr lang="en-US" sz="1200" kern="1200" dirty="0"/>
            <a:t> </a:t>
          </a:r>
          <a:r>
            <a:rPr lang="en-US" sz="1200" kern="1200" dirty="0" err="1"/>
            <a:t>thể</a:t>
          </a:r>
          <a:r>
            <a:rPr lang="en-US" sz="1200" kern="1200" dirty="0"/>
            <a:t> </a:t>
          </a:r>
          <a:r>
            <a:rPr lang="en-US" sz="1200" kern="1200" dirty="0" err="1"/>
            <a:t>chất</a:t>
          </a:r>
          <a:r>
            <a:rPr lang="en-US" sz="1200" kern="1200" dirty="0"/>
            <a:t> </a:t>
          </a:r>
          <a:r>
            <a:rPr lang="en-US" sz="1200" kern="1200" dirty="0" err="1"/>
            <a:t>hoặc</a:t>
          </a:r>
          <a:r>
            <a:rPr lang="en-US" sz="1200" kern="1200" dirty="0"/>
            <a:t> </a:t>
          </a:r>
          <a:r>
            <a:rPr lang="en-US" sz="1200" kern="1200" dirty="0" err="1"/>
            <a:t>tinh</a:t>
          </a:r>
          <a:r>
            <a:rPr lang="en-US" sz="1200" kern="1200" dirty="0"/>
            <a:t> </a:t>
          </a:r>
          <a:r>
            <a:rPr lang="en-US" sz="1200" kern="1200" dirty="0" err="1"/>
            <a:t>thần</a:t>
          </a:r>
          <a:r>
            <a:rPr lang="en-US" sz="1200" kern="1200" dirty="0"/>
            <a:t> </a:t>
          </a:r>
          <a:r>
            <a:rPr lang="en-US" sz="1200" kern="1200" dirty="0" err="1"/>
            <a:t>trong</a:t>
          </a:r>
          <a:r>
            <a:rPr lang="en-US" sz="1200" kern="1200" dirty="0"/>
            <a:t> </a:t>
          </a:r>
          <a:r>
            <a:rPr lang="en-US" sz="1200" kern="1200" dirty="0" err="1"/>
            <a:t>quá</a:t>
          </a:r>
          <a:r>
            <a:rPr lang="en-US" sz="1200" kern="1200" dirty="0"/>
            <a:t> </a:t>
          </a:r>
          <a:r>
            <a:rPr lang="en-US" sz="1200" kern="1200" dirty="0" err="1"/>
            <a:t>khứ</a:t>
          </a:r>
          <a:r>
            <a:rPr lang="en-US" sz="1200" kern="1200" dirty="0"/>
            <a:t>, </a:t>
          </a:r>
          <a:r>
            <a:rPr lang="en-US" sz="1200" kern="1200" dirty="0" err="1"/>
            <a:t>hiện</a:t>
          </a:r>
          <a:r>
            <a:rPr lang="en-US" sz="1200" kern="1200" dirty="0"/>
            <a:t> </a:t>
          </a:r>
          <a:r>
            <a:rPr lang="en-US" sz="1200" kern="1200" dirty="0" err="1"/>
            <a:t>tại</a:t>
          </a:r>
          <a:r>
            <a:rPr lang="en-US" sz="1200" kern="1200" dirty="0"/>
            <a:t> </a:t>
          </a:r>
          <a:r>
            <a:rPr lang="en-US" sz="1200" kern="1200" dirty="0" err="1"/>
            <a:t>hoặc</a:t>
          </a:r>
          <a:r>
            <a:rPr lang="en-US" sz="1200" kern="1200" dirty="0"/>
            <a:t> </a:t>
          </a:r>
          <a:r>
            <a:rPr lang="en-US" sz="1200" kern="1200" dirty="0" err="1"/>
            <a:t>tương</a:t>
          </a:r>
          <a:r>
            <a:rPr lang="en-US" sz="1200" kern="1200" dirty="0"/>
            <a:t> </a:t>
          </a:r>
          <a:r>
            <a:rPr lang="en-US" sz="1200" kern="1200" dirty="0" err="1"/>
            <a:t>lai</a:t>
          </a:r>
          <a:r>
            <a:rPr lang="en-US" sz="1200" kern="1200" dirty="0"/>
            <a:t> </a:t>
          </a:r>
          <a:r>
            <a:rPr lang="en-US" sz="1200" kern="1200" dirty="0" err="1"/>
            <a:t>của</a:t>
          </a:r>
          <a:r>
            <a:rPr lang="en-US" sz="1200" kern="1200" dirty="0"/>
            <a:t> </a:t>
          </a:r>
          <a:r>
            <a:rPr lang="en-US" sz="1200" kern="1200" dirty="0" err="1"/>
            <a:t>một</a:t>
          </a:r>
          <a:r>
            <a:rPr lang="en-US" sz="1200" kern="1200" dirty="0"/>
            <a:t> </a:t>
          </a:r>
          <a:r>
            <a:rPr lang="en-US" sz="1200" kern="1200" dirty="0" err="1"/>
            <a:t>cá</a:t>
          </a:r>
          <a:r>
            <a:rPr lang="en-US" sz="1200" kern="1200" dirty="0"/>
            <a:t> </a:t>
          </a:r>
          <a:r>
            <a:rPr lang="en-US" sz="1200" kern="1200" dirty="0" err="1"/>
            <a:t>nhân</a:t>
          </a:r>
          <a:r>
            <a:rPr lang="en-US" sz="1200" kern="1200" dirty="0"/>
            <a:t>.</a:t>
          </a:r>
        </a:p>
        <a:p>
          <a:pPr marL="114300" lvl="1" indent="-114300" algn="l" defTabSz="533400">
            <a:lnSpc>
              <a:spcPct val="90000"/>
            </a:lnSpc>
            <a:spcBef>
              <a:spcPct val="0"/>
            </a:spcBef>
            <a:spcAft>
              <a:spcPct val="20000"/>
            </a:spcAft>
            <a:buFontTx/>
            <a:buChar char="-"/>
          </a:pPr>
          <a:r>
            <a:rPr lang="en-US" sz="1200" kern="1200" dirty="0" err="1"/>
            <a:t>Việc</a:t>
          </a:r>
          <a:r>
            <a:rPr lang="en-US" sz="1200" kern="1200" dirty="0"/>
            <a:t> </a:t>
          </a:r>
          <a:r>
            <a:rPr lang="en-US" sz="1200" kern="1200" dirty="0" err="1"/>
            <a:t>cung</a:t>
          </a:r>
          <a:r>
            <a:rPr lang="en-US" sz="1200" kern="1200" dirty="0"/>
            <a:t> </a:t>
          </a:r>
          <a:r>
            <a:rPr lang="en-US" sz="1200" kern="1200" dirty="0" err="1"/>
            <a:t>cấp</a:t>
          </a:r>
          <a:r>
            <a:rPr lang="en-US" sz="1200" kern="1200" dirty="0"/>
            <a:t> </a:t>
          </a:r>
          <a:r>
            <a:rPr lang="en-US" sz="1200" kern="1200" dirty="0" err="1"/>
            <a:t>dịch</a:t>
          </a:r>
          <a:r>
            <a:rPr lang="en-US" sz="1200" kern="1200" dirty="0"/>
            <a:t> </a:t>
          </a:r>
          <a:r>
            <a:rPr lang="en-US" sz="1200" kern="1200" dirty="0" err="1"/>
            <a:t>vụ</a:t>
          </a:r>
          <a:r>
            <a:rPr lang="en-US" sz="1200" kern="1200" dirty="0"/>
            <a:t> </a:t>
          </a:r>
          <a:r>
            <a:rPr lang="en-US" sz="1200" kern="1200" dirty="0" err="1"/>
            <a:t>chăm</a:t>
          </a:r>
          <a:r>
            <a:rPr lang="en-US" sz="1200" kern="1200" dirty="0"/>
            <a:t> </a:t>
          </a:r>
          <a:r>
            <a:rPr lang="en-US" sz="1200" kern="1200" dirty="0" err="1"/>
            <a:t>sóc</a:t>
          </a:r>
          <a:r>
            <a:rPr lang="en-US" sz="1200" kern="1200" dirty="0"/>
            <a:t> </a:t>
          </a:r>
          <a:r>
            <a:rPr lang="en-US" sz="1200" kern="1200" dirty="0" err="1"/>
            <a:t>sức</a:t>
          </a:r>
          <a:r>
            <a:rPr lang="en-US" sz="1200" kern="1200" dirty="0"/>
            <a:t> </a:t>
          </a:r>
          <a:r>
            <a:rPr lang="en-US" sz="1200" kern="1200" dirty="0" err="1"/>
            <a:t>khỏe</a:t>
          </a:r>
          <a:r>
            <a:rPr lang="en-US" sz="1200" kern="1200" dirty="0"/>
            <a:t> </a:t>
          </a:r>
          <a:r>
            <a:rPr lang="en-US" sz="1200" kern="1200" dirty="0" err="1"/>
            <a:t>của</a:t>
          </a:r>
          <a:r>
            <a:rPr lang="en-US" sz="1200" kern="1200" dirty="0"/>
            <a:t> </a:t>
          </a:r>
          <a:r>
            <a:rPr lang="en-US" sz="1200" kern="1200" dirty="0" err="1"/>
            <a:t>một</a:t>
          </a:r>
          <a:r>
            <a:rPr lang="en-US" sz="1200" kern="1200" dirty="0"/>
            <a:t> </a:t>
          </a:r>
          <a:r>
            <a:rPr lang="en-US" sz="1200" kern="1200" dirty="0" err="1"/>
            <a:t>cá</a:t>
          </a:r>
          <a:r>
            <a:rPr lang="en-US" sz="1200" kern="1200" dirty="0"/>
            <a:t> </a:t>
          </a:r>
          <a:r>
            <a:rPr lang="en-US" sz="1200" kern="1200" dirty="0" err="1"/>
            <a:t>nhân</a:t>
          </a:r>
          <a:r>
            <a:rPr lang="en-US" sz="1200" kern="1200" dirty="0"/>
            <a:t>.</a:t>
          </a:r>
        </a:p>
        <a:p>
          <a:pPr marL="114300" lvl="1" indent="-114300" algn="l" defTabSz="533400">
            <a:lnSpc>
              <a:spcPct val="90000"/>
            </a:lnSpc>
            <a:spcBef>
              <a:spcPct val="0"/>
            </a:spcBef>
            <a:spcAft>
              <a:spcPct val="20000"/>
            </a:spcAft>
            <a:buFontTx/>
            <a:buChar char="-"/>
          </a:pPr>
          <a:r>
            <a:rPr lang="en-US" sz="1200" kern="1200" dirty="0" err="1"/>
            <a:t>Khoản</a:t>
          </a:r>
          <a:r>
            <a:rPr lang="en-US" sz="1200" kern="1200" dirty="0"/>
            <a:t> </a:t>
          </a:r>
          <a:r>
            <a:rPr lang="en-US" sz="1200" kern="1200" dirty="0" err="1"/>
            <a:t>thanh</a:t>
          </a:r>
          <a:r>
            <a:rPr lang="en-US" sz="1200" kern="1200" dirty="0"/>
            <a:t> </a:t>
          </a:r>
          <a:r>
            <a:rPr lang="en-US" sz="1200" kern="1200" dirty="0" err="1"/>
            <a:t>toán</a:t>
          </a:r>
          <a:r>
            <a:rPr lang="en-US" sz="1200" kern="1200" dirty="0"/>
            <a:t> </a:t>
          </a:r>
          <a:r>
            <a:rPr lang="en-US" sz="1200" kern="1200" dirty="0" err="1"/>
            <a:t>trong</a:t>
          </a:r>
          <a:r>
            <a:rPr lang="en-US" sz="1200" kern="1200" dirty="0"/>
            <a:t> </a:t>
          </a:r>
          <a:r>
            <a:rPr lang="en-US" sz="1200" kern="1200" dirty="0" err="1"/>
            <a:t>quá</a:t>
          </a:r>
          <a:r>
            <a:rPr lang="en-US" sz="1200" kern="1200" dirty="0"/>
            <a:t> </a:t>
          </a:r>
          <a:r>
            <a:rPr lang="en-US" sz="1200" kern="1200" dirty="0" err="1"/>
            <a:t>khứ</a:t>
          </a:r>
          <a:r>
            <a:rPr lang="en-US" sz="1200" kern="1200" dirty="0"/>
            <a:t>, </a:t>
          </a:r>
          <a:r>
            <a:rPr lang="en-US" sz="1200" kern="1200" dirty="0" err="1"/>
            <a:t>hiện</a:t>
          </a:r>
          <a:r>
            <a:rPr lang="en-US" sz="1200" kern="1200" dirty="0"/>
            <a:t> </a:t>
          </a:r>
          <a:r>
            <a:rPr lang="en-US" sz="1200" kern="1200" dirty="0" err="1"/>
            <a:t>tại</a:t>
          </a:r>
          <a:r>
            <a:rPr lang="en-US" sz="1200" kern="1200" dirty="0"/>
            <a:t> </a:t>
          </a:r>
          <a:r>
            <a:rPr lang="en-US" sz="1200" kern="1200" dirty="0" err="1"/>
            <a:t>hoặc</a:t>
          </a:r>
          <a:r>
            <a:rPr lang="en-US" sz="1200" kern="1200" dirty="0"/>
            <a:t> </a:t>
          </a:r>
          <a:r>
            <a:rPr lang="en-US" sz="1200" kern="1200" dirty="0" err="1"/>
            <a:t>tương</a:t>
          </a:r>
          <a:r>
            <a:rPr lang="en-US" sz="1200" kern="1200" dirty="0"/>
            <a:t> </a:t>
          </a:r>
          <a:r>
            <a:rPr lang="en-US" sz="1200" kern="1200" dirty="0" err="1"/>
            <a:t>lai</a:t>
          </a:r>
          <a:r>
            <a:rPr lang="en-US" sz="1200" kern="1200" dirty="0"/>
            <a:t> </a:t>
          </a:r>
          <a:r>
            <a:rPr lang="en-US" sz="1200" kern="1200" dirty="0" err="1"/>
            <a:t>để</a:t>
          </a:r>
          <a:r>
            <a:rPr lang="en-US" sz="1200" kern="1200" dirty="0"/>
            <a:t> </a:t>
          </a:r>
          <a:r>
            <a:rPr lang="en-US" sz="1200" kern="1200" dirty="0" err="1"/>
            <a:t>cung</a:t>
          </a:r>
          <a:r>
            <a:rPr lang="en-US" sz="1200" kern="1200" dirty="0"/>
            <a:t> </a:t>
          </a:r>
          <a:r>
            <a:rPr lang="en-US" sz="1200" kern="1200" dirty="0" err="1"/>
            <a:t>cấp</a:t>
          </a:r>
          <a:r>
            <a:rPr lang="en-US" sz="1200" kern="1200" dirty="0"/>
            <a:t> </a:t>
          </a:r>
          <a:r>
            <a:rPr lang="en-US" sz="1200" kern="1200" dirty="0" err="1"/>
            <a:t>dịch</a:t>
          </a:r>
          <a:r>
            <a:rPr lang="en-US" sz="1200" kern="1200" dirty="0"/>
            <a:t> </a:t>
          </a:r>
          <a:r>
            <a:rPr lang="en-US" sz="1200" kern="1200" dirty="0" err="1"/>
            <a:t>vụ</a:t>
          </a:r>
          <a:r>
            <a:rPr lang="en-US" sz="1200" kern="1200" dirty="0"/>
            <a:t> </a:t>
          </a:r>
          <a:r>
            <a:rPr lang="en-US" sz="1200" kern="1200" dirty="0" err="1"/>
            <a:t>chăm</a:t>
          </a:r>
          <a:r>
            <a:rPr lang="en-US" sz="1200" kern="1200" dirty="0"/>
            <a:t> </a:t>
          </a:r>
          <a:r>
            <a:rPr lang="en-US" sz="1200" kern="1200" dirty="0" err="1"/>
            <a:t>sóc</a:t>
          </a:r>
          <a:r>
            <a:rPr lang="en-US" sz="1200" kern="1200" dirty="0"/>
            <a:t> </a:t>
          </a:r>
          <a:r>
            <a:rPr lang="en-US" sz="1200" kern="1200" dirty="0" err="1"/>
            <a:t>sức</a:t>
          </a:r>
          <a:r>
            <a:rPr lang="en-US" sz="1200" kern="1200" dirty="0"/>
            <a:t> </a:t>
          </a:r>
          <a:r>
            <a:rPr lang="en-US" sz="1200" kern="1200" dirty="0" err="1"/>
            <a:t>khỏe</a:t>
          </a:r>
          <a:r>
            <a:rPr lang="en-US" sz="1200" kern="1200" dirty="0"/>
            <a:t> </a:t>
          </a:r>
          <a:r>
            <a:rPr lang="en-US" sz="1200" kern="1200" dirty="0" err="1"/>
            <a:t>cho</a:t>
          </a:r>
          <a:r>
            <a:rPr lang="en-US" sz="1200" kern="1200" dirty="0"/>
            <a:t> </a:t>
          </a:r>
          <a:r>
            <a:rPr lang="en-US" sz="1200" kern="1200" dirty="0" err="1"/>
            <a:t>một</a:t>
          </a:r>
          <a:r>
            <a:rPr lang="en-US" sz="1200" kern="1200" dirty="0"/>
            <a:t> </a:t>
          </a:r>
          <a:r>
            <a:rPr lang="en-US" sz="1200" kern="1200" dirty="0" err="1"/>
            <a:t>cá</a:t>
          </a:r>
          <a:r>
            <a:rPr lang="en-US" sz="1200" kern="1200" dirty="0"/>
            <a:t> </a:t>
          </a:r>
          <a:r>
            <a:rPr lang="en-US" sz="1200" kern="1200" dirty="0" err="1"/>
            <a:t>nhân</a:t>
          </a:r>
          <a:r>
            <a:rPr lang="en-US" sz="1200" kern="1200" dirty="0"/>
            <a:t>.</a:t>
          </a:r>
        </a:p>
      </dsp:txBody>
      <dsp:txXfrm>
        <a:off x="0" y="998297"/>
        <a:ext cx="10269818" cy="629280"/>
      </dsp:txXfrm>
    </dsp:sp>
    <dsp:sp modelId="{461FB81D-BDC2-49F3-8E50-9F326E1B1D0B}">
      <dsp:nvSpPr>
        <dsp:cNvPr id="0" name=""/>
        <dsp:cNvSpPr/>
      </dsp:nvSpPr>
      <dsp:spPr>
        <a:xfrm>
          <a:off x="0" y="1627577"/>
          <a:ext cx="10269818"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Mục</a:t>
          </a:r>
          <a:r>
            <a:rPr lang="en-US" sz="1600" kern="1200" dirty="0"/>
            <a:t> </a:t>
          </a:r>
          <a:r>
            <a:rPr lang="en-US" sz="1600" kern="1200" dirty="0" err="1"/>
            <a:t>tiêu</a:t>
          </a:r>
          <a:r>
            <a:rPr lang="en-US" sz="1600" kern="1200" dirty="0"/>
            <a:t> </a:t>
          </a:r>
          <a:r>
            <a:rPr lang="en-US" sz="1600" kern="1200" dirty="0" err="1"/>
            <a:t>chính</a:t>
          </a:r>
          <a:r>
            <a:rPr lang="en-US" sz="1600" kern="1200" dirty="0"/>
            <a:t> </a:t>
          </a:r>
          <a:r>
            <a:rPr lang="en-US" sz="1600" kern="1200" dirty="0" err="1"/>
            <a:t>của</a:t>
          </a:r>
          <a:r>
            <a:rPr lang="en-US" sz="1600" kern="1200" dirty="0"/>
            <a:t> </a:t>
          </a:r>
          <a:r>
            <a:rPr lang="en-US" sz="1600" kern="1200" dirty="0" err="1"/>
            <a:t>quy</a:t>
          </a:r>
          <a:r>
            <a:rPr lang="en-US" sz="1600" kern="1200" dirty="0"/>
            <a:t> </a:t>
          </a:r>
          <a:r>
            <a:rPr lang="en-US" sz="1600" kern="1200" dirty="0" err="1"/>
            <a:t>tắc</a:t>
          </a:r>
          <a:r>
            <a:rPr lang="en-US" sz="1600" kern="1200" dirty="0"/>
            <a:t> </a:t>
          </a:r>
          <a:r>
            <a:rPr lang="en-US" sz="1600" kern="1200" dirty="0" err="1"/>
            <a:t>bảo</a:t>
          </a:r>
          <a:r>
            <a:rPr lang="en-US" sz="1600" kern="1200" dirty="0"/>
            <a:t> </a:t>
          </a:r>
          <a:r>
            <a:rPr lang="en-US" sz="1600" kern="1200" dirty="0" err="1"/>
            <a:t>mật</a:t>
          </a:r>
          <a:r>
            <a:rPr lang="en-US" sz="1600" kern="1200" dirty="0"/>
            <a:t> </a:t>
          </a:r>
          <a:r>
            <a:rPr lang="en-US" sz="1600" kern="1200" dirty="0" err="1"/>
            <a:t>là</a:t>
          </a:r>
          <a:r>
            <a:rPr lang="en-US" sz="1600" kern="1200" dirty="0"/>
            <a:t> </a:t>
          </a:r>
          <a:r>
            <a:rPr lang="en-US" sz="1600" kern="1200" dirty="0" err="1"/>
            <a:t>bảo</a:t>
          </a:r>
          <a:r>
            <a:rPr lang="en-US" sz="1600" kern="1200" dirty="0"/>
            <a:t> </a:t>
          </a:r>
          <a:r>
            <a:rPr lang="en-US" sz="1600" kern="1200" dirty="0" err="1"/>
            <a:t>vệ</a:t>
          </a:r>
          <a:r>
            <a:rPr lang="en-US" sz="1600" kern="1200" dirty="0"/>
            <a:t> </a:t>
          </a:r>
          <a:r>
            <a:rPr lang="en-US" sz="1600" kern="1200" dirty="0" err="1"/>
            <a:t>tính</a:t>
          </a:r>
          <a:r>
            <a:rPr lang="en-US" sz="1600" kern="1200" dirty="0"/>
            <a:t> </a:t>
          </a:r>
          <a:r>
            <a:rPr lang="en-US" sz="1600" kern="1200" dirty="0" err="1"/>
            <a:t>bảo</a:t>
          </a:r>
          <a:r>
            <a:rPr lang="en-US" sz="1600" kern="1200" dirty="0"/>
            <a:t> </a:t>
          </a:r>
          <a:r>
            <a:rPr lang="en-US" sz="1600" kern="1200" dirty="0" err="1"/>
            <a:t>mật</a:t>
          </a:r>
          <a:r>
            <a:rPr lang="en-US" sz="1600" kern="1200" dirty="0"/>
            <a:t>, </a:t>
          </a:r>
          <a:r>
            <a:rPr lang="en-US" sz="1600" kern="1200" dirty="0" err="1"/>
            <a:t>tính</a:t>
          </a:r>
          <a:r>
            <a:rPr lang="en-US" sz="1600" kern="1200" dirty="0"/>
            <a:t> </a:t>
          </a:r>
          <a:r>
            <a:rPr lang="en-US" sz="1600" kern="1200" dirty="0" err="1"/>
            <a:t>toàn</a:t>
          </a:r>
          <a:r>
            <a:rPr lang="en-US" sz="1600" kern="1200" dirty="0"/>
            <a:t> </a:t>
          </a:r>
          <a:r>
            <a:rPr lang="en-US" sz="1600" kern="1200" dirty="0" err="1"/>
            <a:t>vẹn</a:t>
          </a:r>
          <a:r>
            <a:rPr lang="en-US" sz="1600" kern="1200" dirty="0"/>
            <a:t> </a:t>
          </a:r>
          <a:r>
            <a:rPr lang="en-US" sz="1600" kern="1200" dirty="0" err="1"/>
            <a:t>và</a:t>
          </a:r>
          <a:r>
            <a:rPr lang="en-US" sz="1600" kern="1200" dirty="0"/>
            <a:t> </a:t>
          </a:r>
          <a:r>
            <a:rPr lang="en-US" sz="1600" kern="1200" dirty="0" err="1"/>
            <a:t>tính</a:t>
          </a:r>
          <a:r>
            <a:rPr lang="en-US" sz="1600" kern="1200" dirty="0"/>
            <a:t> </a:t>
          </a:r>
          <a:r>
            <a:rPr lang="en-US" sz="1600" kern="1200" dirty="0" err="1"/>
            <a:t>sẵn</a:t>
          </a:r>
          <a:r>
            <a:rPr lang="en-US" sz="1600" kern="1200" dirty="0"/>
            <a:t> </a:t>
          </a:r>
          <a:r>
            <a:rPr lang="en-US" sz="1600" kern="1200" dirty="0" err="1"/>
            <a:t>có</a:t>
          </a:r>
          <a:r>
            <a:rPr lang="en-US" sz="1600" kern="1200" dirty="0"/>
            <a:t> </a:t>
          </a:r>
          <a:r>
            <a:rPr lang="en-US" sz="1600" kern="1200" dirty="0" err="1"/>
            <a:t>của</a:t>
          </a:r>
          <a:r>
            <a:rPr lang="en-US" sz="1600" kern="1200" dirty="0"/>
            <a:t> </a:t>
          </a:r>
          <a:r>
            <a:rPr lang="en-US" sz="1600" kern="1200" dirty="0" err="1"/>
            <a:t>dữ</a:t>
          </a:r>
          <a:r>
            <a:rPr lang="en-US" sz="1600" kern="1200" dirty="0"/>
            <a:t> </a:t>
          </a:r>
          <a:r>
            <a:rPr lang="en-US" sz="1600" kern="1200" dirty="0" err="1"/>
            <a:t>liệu</a:t>
          </a:r>
          <a:r>
            <a:rPr lang="en-US" sz="1600" kern="1200" dirty="0"/>
            <a:t> </a:t>
          </a:r>
          <a:r>
            <a:rPr lang="en-US" sz="1600" kern="1200" dirty="0" err="1"/>
            <a:t>khi</a:t>
          </a:r>
          <a:r>
            <a:rPr lang="en-US" sz="1600" kern="1200" dirty="0"/>
            <a:t> </a:t>
          </a:r>
          <a:r>
            <a:rPr lang="en-US" sz="1600" kern="1200" dirty="0" err="1"/>
            <a:t>dữ</a:t>
          </a:r>
          <a:r>
            <a:rPr lang="en-US" sz="1600" kern="1200" dirty="0"/>
            <a:t> </a:t>
          </a:r>
          <a:r>
            <a:rPr lang="en-US" sz="1600" kern="1200" dirty="0" err="1"/>
            <a:t>liệu</a:t>
          </a:r>
          <a:r>
            <a:rPr lang="en-US" sz="1600" kern="1200" dirty="0"/>
            <a:t> </a:t>
          </a:r>
          <a:r>
            <a:rPr lang="en-US" sz="1600" kern="1200" dirty="0" err="1"/>
            <a:t>được</a:t>
          </a:r>
          <a:r>
            <a:rPr lang="en-US" sz="1600" kern="1200" dirty="0"/>
            <a:t> </a:t>
          </a:r>
          <a:r>
            <a:rPr lang="en-US" sz="1600" kern="1200" dirty="0" err="1"/>
            <a:t>quản</a:t>
          </a:r>
          <a:r>
            <a:rPr lang="en-US" sz="1600" kern="1200" dirty="0"/>
            <a:t> </a:t>
          </a:r>
          <a:r>
            <a:rPr lang="en-US" sz="1600" kern="1200" dirty="0" err="1"/>
            <a:t>lý</a:t>
          </a:r>
          <a:r>
            <a:rPr lang="en-US" sz="1600" kern="1200" dirty="0"/>
            <a:t> (</a:t>
          </a:r>
          <a:r>
            <a:rPr lang="en-US" sz="1600" kern="1200" dirty="0" err="1"/>
            <a:t>nghĩa</a:t>
          </a:r>
          <a:r>
            <a:rPr lang="en-US" sz="1600" kern="1200" dirty="0"/>
            <a:t> </a:t>
          </a:r>
          <a:r>
            <a:rPr lang="en-US" sz="1600" kern="1200" dirty="0" err="1"/>
            <a:t>là</a:t>
          </a:r>
          <a:r>
            <a:rPr lang="en-US" sz="1600" kern="1200" dirty="0"/>
            <a:t> </a:t>
          </a:r>
          <a:r>
            <a:rPr lang="en-US" sz="1600" kern="1200" dirty="0" err="1"/>
            <a:t>lưu</a:t>
          </a:r>
          <a:r>
            <a:rPr lang="en-US" sz="1600" kern="1200" dirty="0"/>
            <a:t> </a:t>
          </a:r>
          <a:r>
            <a:rPr lang="en-US" sz="1600" kern="1200" dirty="0" err="1"/>
            <a:t>trữ</a:t>
          </a:r>
          <a:r>
            <a:rPr lang="en-US" sz="1600" kern="1200" dirty="0"/>
            <a:t>, </a:t>
          </a:r>
          <a:r>
            <a:rPr lang="en-US" sz="1600" kern="1200" dirty="0" err="1"/>
            <a:t>duy</a:t>
          </a:r>
          <a:r>
            <a:rPr lang="en-US" sz="1600" kern="1200" dirty="0"/>
            <a:t> </a:t>
          </a:r>
          <a:r>
            <a:rPr lang="en-US" sz="1600" kern="1200" dirty="0" err="1"/>
            <a:t>trì</a:t>
          </a:r>
          <a:r>
            <a:rPr lang="en-US" sz="1600" kern="1200" dirty="0"/>
            <a:t> </a:t>
          </a:r>
          <a:r>
            <a:rPr lang="en-US" sz="1600" kern="1200" dirty="0" err="1"/>
            <a:t>hoặc</a:t>
          </a:r>
          <a:r>
            <a:rPr lang="en-US" sz="1600" kern="1200" dirty="0"/>
            <a:t> </a:t>
          </a:r>
          <a:r>
            <a:rPr lang="en-US" sz="1600" kern="1200" dirty="0" err="1"/>
            <a:t>truyền</a:t>
          </a:r>
          <a:r>
            <a:rPr lang="en-US" sz="1600" kern="1200" dirty="0"/>
            <a:t>) </a:t>
          </a:r>
          <a:r>
            <a:rPr lang="en-US" sz="1600" kern="1200" dirty="0" err="1"/>
            <a:t>bởi</a:t>
          </a:r>
          <a:r>
            <a:rPr lang="en-US" sz="1600" kern="1200" dirty="0"/>
            <a:t> </a:t>
          </a:r>
          <a:r>
            <a:rPr lang="en-US" sz="1600" kern="1200" dirty="0" err="1"/>
            <a:t>nhà</a:t>
          </a:r>
          <a:r>
            <a:rPr lang="en-US" sz="1600" kern="1200" dirty="0"/>
            <a:t> </a:t>
          </a:r>
          <a:r>
            <a:rPr lang="en-US" sz="1600" kern="1200" dirty="0" err="1"/>
            <a:t>cung</a:t>
          </a:r>
          <a:r>
            <a:rPr lang="en-US" sz="1600" kern="1200" dirty="0"/>
            <a:t> </a:t>
          </a:r>
          <a:r>
            <a:rPr lang="en-US" sz="1600" kern="1200" dirty="0" err="1"/>
            <a:t>cấp</a:t>
          </a:r>
          <a:r>
            <a:rPr lang="en-US" sz="1600" kern="1200" dirty="0"/>
            <a:t> </a:t>
          </a:r>
          <a:r>
            <a:rPr lang="en-US" sz="1600" kern="1200" dirty="0" err="1"/>
            <a:t>dịch</a:t>
          </a:r>
          <a:r>
            <a:rPr lang="en-US" sz="1600" kern="1200" dirty="0"/>
            <a:t> </a:t>
          </a:r>
          <a:r>
            <a:rPr lang="en-US" sz="1600" kern="1200" dirty="0" err="1"/>
            <a:t>vụ</a:t>
          </a:r>
          <a:r>
            <a:rPr lang="en-US" sz="1600" kern="1200" dirty="0"/>
            <a:t> </a:t>
          </a:r>
          <a:r>
            <a:rPr lang="en-US" sz="1600" kern="1200" dirty="0" err="1"/>
            <a:t>chăm</a:t>
          </a:r>
          <a:r>
            <a:rPr lang="en-US" sz="1600" kern="1200" dirty="0"/>
            <a:t> </a:t>
          </a:r>
          <a:r>
            <a:rPr lang="en-US" sz="1600" kern="1200" dirty="0" err="1"/>
            <a:t>sóc</a:t>
          </a:r>
          <a:r>
            <a:rPr lang="en-US" sz="1600" kern="1200" dirty="0"/>
            <a:t> </a:t>
          </a:r>
          <a:r>
            <a:rPr lang="en-US" sz="1600" kern="1200" dirty="0" err="1"/>
            <a:t>sức</a:t>
          </a:r>
          <a:r>
            <a:rPr lang="en-US" sz="1600" kern="1200" dirty="0"/>
            <a:t> </a:t>
          </a:r>
          <a:r>
            <a:rPr lang="en-US" sz="1600" kern="1200" dirty="0" err="1"/>
            <a:t>khỏe</a:t>
          </a:r>
          <a:r>
            <a:rPr lang="en-US" sz="1600" kern="1200" dirty="0"/>
            <a:t>.</a:t>
          </a:r>
        </a:p>
      </dsp:txBody>
      <dsp:txXfrm>
        <a:off x="43693" y="1671270"/>
        <a:ext cx="10182432" cy="807664"/>
      </dsp:txXfrm>
    </dsp:sp>
    <dsp:sp modelId="{4E64572D-69B6-4D42-BE8A-ED02FB034BA5}">
      <dsp:nvSpPr>
        <dsp:cNvPr id="0" name=""/>
        <dsp:cNvSpPr/>
      </dsp:nvSpPr>
      <dsp:spPr>
        <a:xfrm>
          <a:off x="0" y="2568708"/>
          <a:ext cx="10269818"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Các nhà cung cấp dịch vụ chăm sóc sức khỏe phải cung cấp thông báo về các chính sách và quy trình bảo mật cho bệnh nhân, xin phép và cho phép sử dụng thông tin, đồng thời cho biết cách thông tin được chia sẻ chung và cách bệnh nhân có thể truy cập, kiểm tra, sao chép và sửa đổi hồ sơ y tế của chính họ.</a:t>
          </a:r>
        </a:p>
      </dsp:txBody>
      <dsp:txXfrm>
        <a:off x="43693" y="2612401"/>
        <a:ext cx="10182432" cy="807664"/>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85584-0FBC-4781-8C85-9BC12E2BC817}">
      <dsp:nvSpPr>
        <dsp:cNvPr id="0" name=""/>
        <dsp:cNvSpPr/>
      </dsp:nvSpPr>
      <dsp:spPr>
        <a:xfrm>
          <a:off x="0" y="53491"/>
          <a:ext cx="6927971" cy="20779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Được</a:t>
          </a:r>
          <a:r>
            <a:rPr lang="en-US" sz="2400" kern="1200" dirty="0"/>
            <a:t> </a:t>
          </a:r>
          <a:r>
            <a:rPr lang="en-US" sz="2400" kern="1200" dirty="0" err="1"/>
            <a:t>đưa</a:t>
          </a:r>
          <a:r>
            <a:rPr lang="en-US" sz="2400" kern="1200" dirty="0"/>
            <a:t> </a:t>
          </a:r>
          <a:r>
            <a:rPr lang="en-US" sz="2400" kern="1200" dirty="0" err="1"/>
            <a:t>ra</a:t>
          </a:r>
          <a:r>
            <a:rPr lang="en-US" sz="2400" kern="1200" dirty="0"/>
            <a:t> </a:t>
          </a:r>
          <a:r>
            <a:rPr lang="en-US" sz="2400" kern="1200" dirty="0" err="1"/>
            <a:t>như</a:t>
          </a:r>
          <a:r>
            <a:rPr lang="en-US" sz="2400" kern="1200" dirty="0"/>
            <a:t> </a:t>
          </a:r>
          <a:r>
            <a:rPr lang="en-US" sz="2400" kern="1200" dirty="0" err="1"/>
            <a:t>một</a:t>
          </a:r>
          <a:r>
            <a:rPr lang="en-US" sz="2400" kern="1200" dirty="0"/>
            <a:t> </a:t>
          </a:r>
          <a:r>
            <a:rPr lang="en-US" sz="2400" kern="1200" dirty="0" err="1"/>
            <a:t>kết</a:t>
          </a:r>
          <a:r>
            <a:rPr lang="en-US" sz="2400" kern="1200" dirty="0"/>
            <a:t> </a:t>
          </a:r>
          <a:r>
            <a:rPr lang="en-US" sz="2400" kern="1200" dirty="0" err="1"/>
            <a:t>quả</a:t>
          </a:r>
          <a:r>
            <a:rPr lang="en-US" sz="2400" kern="1200" dirty="0"/>
            <a:t> </a:t>
          </a:r>
          <a:r>
            <a:rPr lang="en-US" sz="2400" kern="1200" dirty="0" err="1"/>
            <a:t>trực</a:t>
          </a:r>
          <a:r>
            <a:rPr lang="en-US" sz="2400" kern="1200" dirty="0"/>
            <a:t> </a:t>
          </a:r>
          <a:r>
            <a:rPr lang="en-US" sz="2400" kern="1200" dirty="0" err="1"/>
            <a:t>tiếp</a:t>
          </a:r>
          <a:r>
            <a:rPr lang="en-US" sz="2400" kern="1200" dirty="0"/>
            <a:t> </a:t>
          </a:r>
          <a:r>
            <a:rPr lang="en-US" sz="2400" kern="1200" dirty="0" err="1"/>
            <a:t>của</a:t>
          </a:r>
          <a:r>
            <a:rPr lang="en-US" sz="2400" kern="1200" dirty="0"/>
            <a:t> </a:t>
          </a:r>
          <a:r>
            <a:rPr lang="en-US" sz="2400" kern="1200" dirty="0" err="1"/>
            <a:t>các</a:t>
          </a:r>
          <a:r>
            <a:rPr lang="en-US" sz="2400" kern="1200" dirty="0"/>
            <a:t> </a:t>
          </a:r>
          <a:r>
            <a:rPr lang="en-US" sz="2400" kern="1200" dirty="0" err="1"/>
            <a:t>sự</a:t>
          </a:r>
          <a:r>
            <a:rPr lang="en-US" sz="2400" kern="1200" dirty="0"/>
            <a:t> </a:t>
          </a:r>
          <a:r>
            <a:rPr lang="en-US" sz="2400" kern="1200" dirty="0" err="1"/>
            <a:t>kiện</a:t>
          </a:r>
          <a:r>
            <a:rPr lang="en-US" sz="2400" kern="1200" dirty="0"/>
            <a:t> </a:t>
          </a:r>
          <a:r>
            <a:rPr lang="en-US" sz="2400" kern="1200" dirty="0" err="1"/>
            <a:t>ngày</a:t>
          </a:r>
          <a:r>
            <a:rPr lang="en-US" sz="2400" kern="1200" dirty="0"/>
            <a:t> 11 </a:t>
          </a:r>
          <a:r>
            <a:rPr lang="en-US" sz="2400" kern="1200" dirty="0" err="1"/>
            <a:t>tháng</a:t>
          </a:r>
          <a:r>
            <a:rPr lang="en-US" sz="2400" kern="1200" dirty="0"/>
            <a:t> 9 </a:t>
          </a:r>
          <a:r>
            <a:rPr lang="en-US" sz="2400" kern="1200" dirty="0" err="1"/>
            <a:t>năm</a:t>
          </a:r>
          <a:r>
            <a:rPr lang="en-US" sz="2400" kern="1200" dirty="0"/>
            <a:t> 2001, </a:t>
          </a:r>
          <a:r>
            <a:rPr lang="en-US" sz="2400" kern="1200" dirty="0" err="1"/>
            <a:t>Đạo</a:t>
          </a:r>
          <a:r>
            <a:rPr lang="en-US" sz="2400" kern="1200" dirty="0"/>
            <a:t> </a:t>
          </a:r>
          <a:r>
            <a:rPr lang="en-US" sz="2400" kern="1200" dirty="0" err="1"/>
            <a:t>luật</a:t>
          </a:r>
          <a:r>
            <a:rPr lang="en-US" sz="2400" kern="1200" dirty="0"/>
            <a:t> </a:t>
          </a:r>
          <a:r>
            <a:rPr lang="en-US" sz="2400" kern="1200" dirty="0" err="1"/>
            <a:t>Yêu</a:t>
          </a:r>
          <a:r>
            <a:rPr lang="en-US" sz="2400" kern="1200" dirty="0"/>
            <a:t> </a:t>
          </a:r>
          <a:r>
            <a:rPr lang="en-US" sz="2400" kern="1200" dirty="0" err="1"/>
            <a:t>nước</a:t>
          </a:r>
          <a:r>
            <a:rPr lang="en-US" sz="2400" kern="1200" dirty="0"/>
            <a:t> </a:t>
          </a:r>
          <a:r>
            <a:rPr lang="en-US" sz="2400" kern="1200" dirty="0" err="1"/>
            <a:t>của</a:t>
          </a:r>
          <a:r>
            <a:rPr lang="en-US" sz="2400" kern="1200" dirty="0"/>
            <a:t> </a:t>
          </a:r>
          <a:r>
            <a:rPr lang="en-US" sz="2400" kern="1200" dirty="0" err="1"/>
            <a:t>Hoa</a:t>
          </a:r>
          <a:r>
            <a:rPr lang="en-US" sz="2400" kern="1200" dirty="0"/>
            <a:t> </a:t>
          </a:r>
          <a:r>
            <a:rPr lang="en-US" sz="2400" kern="1200" dirty="0" err="1"/>
            <a:t>Kỳ</a:t>
          </a:r>
          <a:r>
            <a:rPr lang="en-US" sz="2400" kern="1200" dirty="0"/>
            <a:t> </a:t>
          </a:r>
          <a:r>
            <a:rPr lang="en-US" sz="2400" kern="1200" dirty="0" err="1"/>
            <a:t>đã</a:t>
          </a:r>
          <a:r>
            <a:rPr lang="en-US" sz="2400" kern="1200" dirty="0"/>
            <a:t> </a:t>
          </a:r>
          <a:r>
            <a:rPr lang="en-US" sz="2400" kern="1200" dirty="0" err="1"/>
            <a:t>có</a:t>
          </a:r>
          <a:r>
            <a:rPr lang="en-US" sz="2400" kern="1200" dirty="0"/>
            <a:t> </a:t>
          </a:r>
          <a:r>
            <a:rPr lang="en-US" sz="2400" kern="1200" dirty="0" err="1"/>
            <a:t>tác</a:t>
          </a:r>
          <a:r>
            <a:rPr lang="en-US" sz="2400" kern="1200" dirty="0"/>
            <a:t> </a:t>
          </a:r>
          <a:r>
            <a:rPr lang="en-US" sz="2400" kern="1200" dirty="0" err="1"/>
            <a:t>động</a:t>
          </a:r>
          <a:r>
            <a:rPr lang="en-US" sz="2400" kern="1200" dirty="0"/>
            <a:t> </a:t>
          </a:r>
          <a:r>
            <a:rPr lang="en-US" sz="2400" kern="1200" dirty="0" err="1"/>
            <a:t>rất</a:t>
          </a:r>
          <a:r>
            <a:rPr lang="en-US" sz="2400" kern="1200" dirty="0"/>
            <a:t> </a:t>
          </a:r>
          <a:r>
            <a:rPr lang="en-US" sz="2400" kern="1200" dirty="0" err="1"/>
            <a:t>lớn</a:t>
          </a:r>
          <a:r>
            <a:rPr lang="en-US" sz="2400" kern="1200" dirty="0"/>
            <a:t> </a:t>
          </a:r>
          <a:r>
            <a:rPr lang="en-US" sz="2400" kern="1200" dirty="0" err="1"/>
            <a:t>đến</a:t>
          </a:r>
          <a:r>
            <a:rPr lang="en-US" sz="2400" kern="1200" dirty="0"/>
            <a:t> </a:t>
          </a:r>
          <a:r>
            <a:rPr lang="en-US" sz="2400" kern="1200" dirty="0" err="1"/>
            <a:t>cách</a:t>
          </a:r>
          <a:r>
            <a:rPr lang="en-US" sz="2400" kern="1200" dirty="0"/>
            <a:t> </a:t>
          </a:r>
          <a:r>
            <a:rPr lang="en-US" sz="2400" kern="1200" dirty="0" err="1"/>
            <a:t>các</a:t>
          </a:r>
          <a:r>
            <a:rPr lang="en-US" sz="2400" kern="1200" dirty="0"/>
            <a:t> </a:t>
          </a:r>
          <a:r>
            <a:rPr lang="en-US" sz="2400" kern="1200" dirty="0" err="1"/>
            <a:t>cơ</a:t>
          </a:r>
          <a:r>
            <a:rPr lang="en-US" sz="2400" kern="1200" dirty="0"/>
            <a:t> </a:t>
          </a:r>
          <a:r>
            <a:rPr lang="en-US" sz="2400" kern="1200" dirty="0" err="1"/>
            <a:t>quan</a:t>
          </a:r>
          <a:r>
            <a:rPr lang="en-US" sz="2400" kern="1200" dirty="0"/>
            <a:t> </a:t>
          </a:r>
          <a:r>
            <a:rPr lang="en-US" sz="2400" kern="1200" dirty="0" err="1"/>
            <a:t>chính</a:t>
          </a:r>
          <a:r>
            <a:rPr lang="en-US" sz="2400" kern="1200" dirty="0"/>
            <a:t> </a:t>
          </a:r>
          <a:r>
            <a:rPr lang="en-US" sz="2400" kern="1200" dirty="0" err="1"/>
            <a:t>phủ</a:t>
          </a:r>
          <a:r>
            <a:rPr lang="en-US" sz="2400" kern="1200" dirty="0"/>
            <a:t> </a:t>
          </a:r>
          <a:r>
            <a:rPr lang="en-US" sz="2400" kern="1200" dirty="0" err="1"/>
            <a:t>có</a:t>
          </a:r>
          <a:r>
            <a:rPr lang="en-US" sz="2400" kern="1200" dirty="0"/>
            <a:t> </a:t>
          </a:r>
          <a:r>
            <a:rPr lang="en-US" sz="2400" kern="1200" dirty="0" err="1"/>
            <a:t>thể</a:t>
          </a:r>
          <a:r>
            <a:rPr lang="en-US" sz="2400" kern="1200" dirty="0"/>
            <a:t> </a:t>
          </a:r>
          <a:r>
            <a:rPr lang="en-US" sz="2400" kern="1200" dirty="0" err="1"/>
            <a:t>thu</a:t>
          </a:r>
          <a:r>
            <a:rPr lang="en-US" sz="2400" kern="1200" dirty="0"/>
            <a:t> </a:t>
          </a:r>
          <a:r>
            <a:rPr lang="en-US" sz="2400" kern="1200" dirty="0" err="1"/>
            <a:t>thập</a:t>
          </a:r>
          <a:r>
            <a:rPr lang="en-US" sz="2400" kern="1200" dirty="0"/>
            <a:t> </a:t>
          </a:r>
          <a:r>
            <a:rPr lang="en-US" sz="2400" kern="1200" dirty="0" err="1"/>
            <a:t>thông</a:t>
          </a:r>
          <a:r>
            <a:rPr lang="en-US" sz="2400" kern="1200" dirty="0"/>
            <a:t> tin </a:t>
          </a:r>
          <a:r>
            <a:rPr lang="en-US" sz="2400" kern="1200" dirty="0" err="1"/>
            <a:t>về</a:t>
          </a:r>
          <a:r>
            <a:rPr lang="en-US" sz="2400" kern="1200" dirty="0"/>
            <a:t> </a:t>
          </a:r>
          <a:r>
            <a:rPr lang="en-US" sz="2400" kern="1200" dirty="0" err="1"/>
            <a:t>các</a:t>
          </a:r>
          <a:r>
            <a:rPr lang="en-US" sz="2400" kern="1200" dirty="0"/>
            <a:t> </a:t>
          </a:r>
          <a:r>
            <a:rPr lang="en-US" sz="2400" kern="1200" dirty="0" err="1"/>
            <a:t>cá</a:t>
          </a:r>
          <a:r>
            <a:rPr lang="en-US" sz="2400" kern="1200" dirty="0"/>
            <a:t> </a:t>
          </a:r>
          <a:r>
            <a:rPr lang="en-US" sz="2400" kern="1200" dirty="0" err="1"/>
            <a:t>nhân</a:t>
          </a:r>
          <a:r>
            <a:rPr lang="en-US" sz="2400" kern="1200" dirty="0"/>
            <a:t>.</a:t>
          </a:r>
        </a:p>
      </dsp:txBody>
      <dsp:txXfrm>
        <a:off x="101436" y="154927"/>
        <a:ext cx="6725099" cy="1875047"/>
      </dsp:txXfrm>
    </dsp:sp>
    <dsp:sp modelId="{F4192B78-37CA-4BA0-A7BF-24E44AE74DFF}">
      <dsp:nvSpPr>
        <dsp:cNvPr id="0" name=""/>
        <dsp:cNvSpPr/>
      </dsp:nvSpPr>
      <dsp:spPr>
        <a:xfrm>
          <a:off x="0" y="2131411"/>
          <a:ext cx="6927971"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963" tIns="30480" rIns="170688" bIns="30480" numCol="1" spcCol="1270" anchor="t" anchorCtr="0">
          <a:noAutofit/>
        </a:bodyPr>
        <a:lstStyle/>
        <a:p>
          <a:pPr marL="171450" lvl="1" indent="-171450" algn="l" defTabSz="844550">
            <a:lnSpc>
              <a:spcPct val="90000"/>
            </a:lnSpc>
            <a:spcBef>
              <a:spcPct val="0"/>
            </a:spcBef>
            <a:spcAft>
              <a:spcPct val="20000"/>
            </a:spcAft>
            <a:buFontTx/>
            <a:buChar char="-"/>
          </a:pPr>
          <a:r>
            <a:rPr lang="en-US" sz="1900" kern="1200" dirty="0" err="1"/>
            <a:t>Giờ</a:t>
          </a:r>
          <a:r>
            <a:rPr lang="en-US" sz="1900" kern="1200" dirty="0"/>
            <a:t> </a:t>
          </a:r>
          <a:r>
            <a:rPr lang="en-US" sz="1900" kern="1200" dirty="0" err="1"/>
            <a:t>đây</a:t>
          </a:r>
          <a:r>
            <a:rPr lang="en-US" sz="1900" kern="1200" dirty="0"/>
            <a:t>, </a:t>
          </a:r>
          <a:r>
            <a:rPr lang="en-US" sz="1900" kern="1200" dirty="0" err="1"/>
            <a:t>các</a:t>
          </a:r>
          <a:r>
            <a:rPr lang="en-US" sz="1900" kern="1200" dirty="0"/>
            <a:t> </a:t>
          </a:r>
          <a:r>
            <a:rPr lang="en-US" sz="1900" kern="1200" dirty="0" err="1"/>
            <a:t>đơn</a:t>
          </a:r>
          <a:r>
            <a:rPr lang="en-US" sz="1900" kern="1200" dirty="0"/>
            <a:t> </a:t>
          </a:r>
          <a:r>
            <a:rPr lang="en-US" sz="1900" kern="1200" dirty="0" err="1"/>
            <a:t>đặt</a:t>
          </a:r>
          <a:r>
            <a:rPr lang="en-US" sz="1900" kern="1200" dirty="0"/>
            <a:t> </a:t>
          </a:r>
          <a:r>
            <a:rPr lang="en-US" sz="1900" kern="1200" dirty="0" err="1"/>
            <a:t>hàng</a:t>
          </a:r>
          <a:r>
            <a:rPr lang="en-US" sz="1900" kern="1200" dirty="0"/>
            <a:t> Wiretap </a:t>
          </a:r>
          <a:r>
            <a:rPr lang="en-US" sz="1900" kern="1200" dirty="0" err="1"/>
            <a:t>có</a:t>
          </a:r>
          <a:r>
            <a:rPr lang="en-US" sz="1900" kern="1200" dirty="0"/>
            <a:t> </a:t>
          </a:r>
          <a:r>
            <a:rPr lang="en-US" sz="1900" kern="1200" dirty="0" err="1"/>
            <a:t>thể</a:t>
          </a:r>
          <a:r>
            <a:rPr lang="en-US" sz="1900" kern="1200" dirty="0"/>
            <a:t> </a:t>
          </a:r>
          <a:r>
            <a:rPr lang="en-US" sz="1900" kern="1200" dirty="0" err="1"/>
            <a:t>được</a:t>
          </a:r>
          <a:r>
            <a:rPr lang="en-US" sz="1900" kern="1200" dirty="0"/>
            <a:t> </a:t>
          </a:r>
          <a:r>
            <a:rPr lang="en-US" sz="1900" kern="1200" dirty="0" err="1"/>
            <a:t>nhận</a:t>
          </a:r>
          <a:r>
            <a:rPr lang="en-US" sz="1900" kern="1200" dirty="0"/>
            <a:t> </a:t>
          </a:r>
          <a:r>
            <a:rPr lang="en-US" sz="1900" kern="1200" dirty="0" err="1"/>
            <a:t>liên</a:t>
          </a:r>
          <a:r>
            <a:rPr lang="en-US" sz="1900" kern="1200" dirty="0"/>
            <a:t> </a:t>
          </a:r>
          <a:r>
            <a:rPr lang="en-US" sz="1900" kern="1200" dirty="0" err="1"/>
            <a:t>quan</a:t>
          </a:r>
          <a:r>
            <a:rPr lang="en-US" sz="1900" kern="1200" dirty="0"/>
            <a:t> </a:t>
          </a:r>
          <a:r>
            <a:rPr lang="en-US" sz="1900" kern="1200" dirty="0" err="1"/>
            <a:t>đến</a:t>
          </a:r>
          <a:r>
            <a:rPr lang="en-US" sz="1900" kern="1200" dirty="0"/>
            <a:t> </a:t>
          </a:r>
          <a:r>
            <a:rPr lang="en-US" sz="1900" kern="1200" dirty="0" err="1"/>
            <a:t>một</a:t>
          </a:r>
          <a:r>
            <a:rPr lang="en-US" sz="1900" kern="1200" dirty="0"/>
            <a:t> </a:t>
          </a:r>
          <a:r>
            <a:rPr lang="en-US" sz="1900" kern="1200" dirty="0" err="1"/>
            <a:t>người</a:t>
          </a:r>
          <a:r>
            <a:rPr lang="en-US" sz="1900" kern="1200" dirty="0"/>
            <a:t> </a:t>
          </a:r>
          <a:r>
            <a:rPr lang="en-US" sz="1900" kern="1200" dirty="0" err="1"/>
            <a:t>thay</a:t>
          </a:r>
          <a:r>
            <a:rPr lang="en-US" sz="1900" kern="1200" dirty="0"/>
            <a:t> </a:t>
          </a:r>
          <a:r>
            <a:rPr lang="en-US" sz="1900" kern="1200" dirty="0" err="1"/>
            <a:t>vì</a:t>
          </a:r>
          <a:r>
            <a:rPr lang="en-US" sz="1900" kern="1200" dirty="0"/>
            <a:t> </a:t>
          </a:r>
          <a:r>
            <a:rPr lang="en-US" sz="1900" kern="1200" dirty="0" err="1"/>
            <a:t>các</a:t>
          </a:r>
          <a:r>
            <a:rPr lang="en-US" sz="1900" kern="1200" dirty="0"/>
            <a:t> </a:t>
          </a:r>
          <a:r>
            <a:rPr lang="en-US" sz="1900" kern="1200" dirty="0" err="1"/>
            <a:t>mạch</a:t>
          </a:r>
          <a:r>
            <a:rPr lang="en-US" sz="1900" kern="1200" dirty="0"/>
            <a:t> </a:t>
          </a:r>
          <a:r>
            <a:rPr lang="en-US" sz="1900" kern="1200" dirty="0" err="1"/>
            <a:t>riêng</a:t>
          </a:r>
          <a:r>
            <a:rPr lang="en-US" sz="1900" kern="1200" dirty="0"/>
            <a:t> </a:t>
          </a:r>
          <a:r>
            <a:rPr lang="en-US" sz="1900" kern="1200" dirty="0" err="1"/>
            <a:t>lẻ</a:t>
          </a:r>
          <a:r>
            <a:rPr lang="en-US" sz="1900" kern="1200" dirty="0"/>
            <a:t>.</a:t>
          </a:r>
        </a:p>
        <a:p>
          <a:pPr marL="171450" lvl="1" indent="-171450" algn="l" defTabSz="844550">
            <a:lnSpc>
              <a:spcPct val="90000"/>
            </a:lnSpc>
            <a:spcBef>
              <a:spcPct val="0"/>
            </a:spcBef>
            <a:spcAft>
              <a:spcPct val="20000"/>
            </a:spcAft>
            <a:buFontTx/>
            <a:buChar char="-"/>
          </a:pPr>
          <a:r>
            <a:rPr lang="en-US" sz="1900" kern="1200" dirty="0" err="1"/>
            <a:t>Các</a:t>
          </a:r>
          <a:r>
            <a:rPr lang="en-US" sz="1900" kern="1200" dirty="0"/>
            <a:t> </a:t>
          </a:r>
          <a:r>
            <a:rPr lang="en-US" sz="1900" kern="1200" dirty="0" err="1"/>
            <a:t>nhà</a:t>
          </a:r>
          <a:r>
            <a:rPr lang="en-US" sz="1900" kern="1200" dirty="0"/>
            <a:t> </a:t>
          </a:r>
          <a:r>
            <a:rPr lang="en-US" sz="1900" kern="1200" dirty="0" err="1"/>
            <a:t>cung</a:t>
          </a:r>
          <a:r>
            <a:rPr lang="en-US" sz="1900" kern="1200" dirty="0"/>
            <a:t> </a:t>
          </a:r>
          <a:r>
            <a:rPr lang="en-US" sz="1900" kern="1200" dirty="0" err="1"/>
            <a:t>cấp</a:t>
          </a:r>
          <a:r>
            <a:rPr lang="en-US" sz="1900" kern="1200" dirty="0"/>
            <a:t> </a:t>
          </a:r>
          <a:r>
            <a:rPr lang="en-US" sz="1900" kern="1200" dirty="0" err="1"/>
            <a:t>dịch</a:t>
          </a:r>
          <a:r>
            <a:rPr lang="en-US" sz="1900" kern="1200" dirty="0"/>
            <a:t> </a:t>
          </a:r>
          <a:r>
            <a:rPr lang="en-US" sz="1900" kern="1200" dirty="0" err="1"/>
            <a:t>vụ</a:t>
          </a:r>
          <a:r>
            <a:rPr lang="en-US" sz="1900" kern="1200" dirty="0"/>
            <a:t> Internet (ISP) </a:t>
          </a:r>
          <a:r>
            <a:rPr lang="en-US" sz="1900" kern="1200" dirty="0" err="1"/>
            <a:t>có</a:t>
          </a:r>
          <a:r>
            <a:rPr lang="en-US" sz="1900" kern="1200" dirty="0"/>
            <a:t> </a:t>
          </a:r>
          <a:r>
            <a:rPr lang="en-US" sz="1900" kern="1200" dirty="0" err="1"/>
            <a:t>thể</a:t>
          </a:r>
          <a:r>
            <a:rPr lang="en-US" sz="1900" kern="1200" dirty="0"/>
            <a:t> </a:t>
          </a:r>
          <a:r>
            <a:rPr lang="en-US" sz="1900" kern="1200" dirty="0" err="1"/>
            <a:t>tự</a:t>
          </a:r>
          <a:r>
            <a:rPr lang="en-US" sz="1900" kern="1200" dirty="0"/>
            <a:t> </a:t>
          </a:r>
          <a:r>
            <a:rPr lang="en-US" sz="1900" kern="1200" dirty="0" err="1"/>
            <a:t>nguyện</a:t>
          </a:r>
          <a:r>
            <a:rPr lang="en-US" sz="1900" kern="1200" dirty="0"/>
            <a:t> </a:t>
          </a:r>
          <a:r>
            <a:rPr lang="en-US" sz="1900" kern="1200" dirty="0" err="1"/>
            <a:t>cung</a:t>
          </a:r>
          <a:r>
            <a:rPr lang="en-US" sz="1900" kern="1200" dirty="0"/>
            <a:t> </a:t>
          </a:r>
          <a:r>
            <a:rPr lang="en-US" sz="1900" kern="1200" dirty="0" err="1"/>
            <a:t>cấp</a:t>
          </a:r>
          <a:r>
            <a:rPr lang="en-US" sz="1900" kern="1200" dirty="0"/>
            <a:t> </a:t>
          </a:r>
          <a:r>
            <a:rPr lang="en-US" sz="1900" kern="1200" dirty="0" err="1"/>
            <a:t>thông</a:t>
          </a:r>
          <a:r>
            <a:rPr lang="en-US" sz="1900" kern="1200" dirty="0"/>
            <a:t> tin </a:t>
          </a:r>
          <a:r>
            <a:rPr lang="en-US" sz="1900" kern="1200" dirty="0" err="1"/>
            <a:t>mà</a:t>
          </a:r>
          <a:r>
            <a:rPr lang="en-US" sz="1900" kern="1200" dirty="0"/>
            <a:t> </a:t>
          </a:r>
          <a:r>
            <a:rPr lang="en-US" sz="1900" kern="1200" dirty="0" err="1"/>
            <a:t>họ</a:t>
          </a:r>
          <a:r>
            <a:rPr lang="en-US" sz="1900" kern="1200" dirty="0"/>
            <a:t> tin </a:t>
          </a:r>
          <a:r>
            <a:rPr lang="en-US" sz="1900" kern="1200" dirty="0" err="1"/>
            <a:t>là</a:t>
          </a:r>
          <a:r>
            <a:rPr lang="en-US" sz="1900" kern="1200" dirty="0"/>
            <a:t> </a:t>
          </a:r>
          <a:r>
            <a:rPr lang="en-US" sz="1900" kern="1200" dirty="0" err="1"/>
            <a:t>có</a:t>
          </a:r>
          <a:r>
            <a:rPr lang="en-US" sz="1900" kern="1200" dirty="0"/>
            <a:t> </a:t>
          </a:r>
          <a:r>
            <a:rPr lang="en-US" sz="1900" kern="1200" dirty="0" err="1"/>
            <a:t>tầm</a:t>
          </a:r>
          <a:r>
            <a:rPr lang="en-US" sz="1900" kern="1200" dirty="0"/>
            <a:t> </a:t>
          </a:r>
          <a:r>
            <a:rPr lang="en-US" sz="1900" kern="1200" dirty="0" err="1"/>
            <a:t>quan</a:t>
          </a:r>
          <a:r>
            <a:rPr lang="en-US" sz="1900" kern="1200" dirty="0"/>
            <a:t> </a:t>
          </a:r>
          <a:r>
            <a:rPr lang="en-US" sz="1900" kern="1200" dirty="0" err="1"/>
            <a:t>trọng</a:t>
          </a:r>
          <a:r>
            <a:rPr lang="en-US" sz="1900" kern="1200" dirty="0"/>
            <a:t> </a:t>
          </a:r>
          <a:r>
            <a:rPr lang="en-US" sz="1900" kern="1200" dirty="0" err="1"/>
            <a:t>quốc</a:t>
          </a:r>
          <a:r>
            <a:rPr lang="en-US" sz="1900" kern="1200" dirty="0"/>
            <a:t> </a:t>
          </a:r>
          <a:r>
            <a:rPr lang="en-US" sz="1900" kern="1200" dirty="0" err="1"/>
            <a:t>gia</a:t>
          </a:r>
          <a:r>
            <a:rPr lang="en-US" sz="1900" kern="1200" dirty="0"/>
            <a:t> </a:t>
          </a:r>
          <a:r>
            <a:rPr lang="en-US" sz="1900" kern="1200" dirty="0" err="1"/>
            <a:t>mà</a:t>
          </a:r>
          <a:r>
            <a:rPr lang="en-US" sz="1900" kern="1200" dirty="0"/>
            <a:t> </a:t>
          </a:r>
          <a:r>
            <a:rPr lang="en-US" sz="1900" kern="1200" dirty="0" err="1"/>
            <a:t>không</a:t>
          </a:r>
          <a:r>
            <a:rPr lang="en-US" sz="1900" kern="1200" dirty="0"/>
            <a:t> </a:t>
          </a:r>
          <a:r>
            <a:rPr lang="en-US" sz="1900" kern="1200" dirty="0" err="1"/>
            <a:t>sợ</a:t>
          </a:r>
          <a:r>
            <a:rPr lang="en-US" sz="1900" kern="1200" dirty="0"/>
            <a:t> </a:t>
          </a:r>
          <a:r>
            <a:rPr lang="en-US" sz="1900" kern="1200" dirty="0" err="1"/>
            <a:t>bị</a:t>
          </a:r>
          <a:r>
            <a:rPr lang="en-US" sz="1900" kern="1200" dirty="0"/>
            <a:t> </a:t>
          </a:r>
          <a:r>
            <a:rPr lang="en-US" sz="1900" kern="1200" dirty="0" err="1"/>
            <a:t>truy</a:t>
          </a:r>
          <a:r>
            <a:rPr lang="en-US" sz="1900" kern="1200" dirty="0"/>
            <a:t> </a:t>
          </a:r>
          <a:r>
            <a:rPr lang="en-US" sz="1900" kern="1200" dirty="0" err="1"/>
            <a:t>tố</a:t>
          </a:r>
          <a:r>
            <a:rPr lang="en-US" sz="1900" kern="1200" dirty="0"/>
            <a:t>.</a:t>
          </a:r>
        </a:p>
        <a:p>
          <a:pPr marL="171450" lvl="1" indent="-171450" algn="l" defTabSz="844550">
            <a:lnSpc>
              <a:spcPct val="90000"/>
            </a:lnSpc>
            <a:spcBef>
              <a:spcPct val="0"/>
            </a:spcBef>
            <a:spcAft>
              <a:spcPct val="20000"/>
            </a:spcAft>
            <a:buFontTx/>
            <a:buChar char="-"/>
          </a:pPr>
          <a:r>
            <a:rPr lang="en-US" sz="1900" kern="1200" dirty="0"/>
            <a:t>Thông tin </a:t>
          </a:r>
          <a:r>
            <a:rPr lang="en-US" sz="1900" kern="1200" dirty="0" err="1"/>
            <a:t>hộp</a:t>
          </a:r>
          <a:r>
            <a:rPr lang="en-US" sz="1900" kern="1200" dirty="0"/>
            <a:t> </a:t>
          </a:r>
          <a:r>
            <a:rPr lang="en-US" sz="1900" kern="1200" dirty="0" err="1"/>
            <a:t>thư</a:t>
          </a:r>
          <a:r>
            <a:rPr lang="en-US" sz="1900" kern="1200" dirty="0"/>
            <a:t> </a:t>
          </a:r>
          <a:r>
            <a:rPr lang="en-US" sz="1900" kern="1200" dirty="0" err="1"/>
            <a:t>có</a:t>
          </a:r>
          <a:r>
            <a:rPr lang="en-US" sz="1900" kern="1200" dirty="0"/>
            <a:t> </a:t>
          </a:r>
          <a:r>
            <a:rPr lang="en-US" sz="1900" kern="1200" dirty="0" err="1"/>
            <a:t>thể</a:t>
          </a:r>
          <a:r>
            <a:rPr lang="en-US" sz="1900" kern="1200" dirty="0"/>
            <a:t> </a:t>
          </a:r>
          <a:r>
            <a:rPr lang="en-US" sz="1900" kern="1200" dirty="0" err="1"/>
            <a:t>được</a:t>
          </a:r>
          <a:r>
            <a:rPr lang="en-US" sz="1900" kern="1200" dirty="0"/>
            <a:t> </a:t>
          </a:r>
          <a:r>
            <a:rPr lang="en-US" sz="1900" kern="1200" dirty="0" err="1"/>
            <a:t>lấy</a:t>
          </a:r>
          <a:r>
            <a:rPr lang="en-US" sz="1900" kern="1200" dirty="0"/>
            <a:t> </a:t>
          </a:r>
          <a:r>
            <a:rPr lang="en-US" sz="1900" kern="1200" dirty="0" err="1"/>
            <a:t>bằng</a:t>
          </a:r>
          <a:r>
            <a:rPr lang="en-US" sz="1900" kern="1200" dirty="0"/>
            <a:t> </a:t>
          </a:r>
          <a:r>
            <a:rPr lang="en-US" sz="1900" kern="1200" dirty="0" err="1"/>
            <a:t>trát</a:t>
          </a:r>
          <a:r>
            <a:rPr lang="en-US" sz="1900" kern="1200" dirty="0"/>
            <a:t> </a:t>
          </a:r>
          <a:r>
            <a:rPr lang="en-US" sz="1900" kern="1200" dirty="0" err="1"/>
            <a:t>đòi</a:t>
          </a:r>
          <a:r>
            <a:rPr lang="en-US" sz="1900" kern="1200" dirty="0"/>
            <a:t> </a:t>
          </a:r>
          <a:r>
            <a:rPr lang="en-US" sz="1900" kern="1200" dirty="0" err="1"/>
            <a:t>hầu</a:t>
          </a:r>
          <a:r>
            <a:rPr lang="en-US" sz="1900" kern="1200" dirty="0"/>
            <a:t> </a:t>
          </a:r>
          <a:r>
            <a:rPr lang="en-US" sz="1900" kern="1200" dirty="0" err="1"/>
            <a:t>tòa</a:t>
          </a:r>
          <a:r>
            <a:rPr lang="en-US" sz="1900" kern="1200" dirty="0"/>
            <a:t> </a:t>
          </a:r>
          <a:r>
            <a:rPr lang="en-US" sz="1900" kern="1200" dirty="0" err="1"/>
            <a:t>thay</a:t>
          </a:r>
          <a:r>
            <a:rPr lang="en-US" sz="1900" kern="1200" dirty="0"/>
            <a:t> </a:t>
          </a:r>
          <a:r>
            <a:rPr lang="en-US" sz="1900" kern="1200" dirty="0" err="1"/>
            <a:t>vì</a:t>
          </a:r>
          <a:r>
            <a:rPr lang="en-US" sz="1900" kern="1200" dirty="0"/>
            <a:t> </a:t>
          </a:r>
          <a:r>
            <a:rPr lang="en-US" sz="1900" kern="1200" dirty="0" err="1"/>
            <a:t>lệnh</a:t>
          </a:r>
          <a:r>
            <a:rPr lang="en-US" sz="1900" kern="1200" dirty="0"/>
            <a:t> </a:t>
          </a:r>
          <a:r>
            <a:rPr lang="en-US" sz="1900" kern="1200" dirty="0" err="1"/>
            <a:t>nghe</a:t>
          </a:r>
          <a:r>
            <a:rPr lang="en-US" sz="1900" kern="1200" dirty="0"/>
            <a:t> </a:t>
          </a:r>
          <a:r>
            <a:rPr lang="en-US" sz="1900" kern="1200" dirty="0" err="1"/>
            <a:t>lén</a:t>
          </a:r>
          <a:r>
            <a:rPr lang="en-US" sz="1900" kern="1200" dirty="0"/>
            <a:t>.</a:t>
          </a:r>
        </a:p>
      </dsp:txBody>
      <dsp:txXfrm>
        <a:off x="0" y="2131411"/>
        <a:ext cx="6927971" cy="208656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A0E4F-20C4-44E4-8055-B507FBC79579}">
      <dsp:nvSpPr>
        <dsp:cNvPr id="0" name=""/>
        <dsp:cNvSpPr/>
      </dsp:nvSpPr>
      <dsp:spPr>
        <a:xfrm>
          <a:off x="0" y="719577"/>
          <a:ext cx="9597005" cy="3307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4834" tIns="312420" rIns="744834" bIns="106680" numCol="1" spcCol="1270" anchor="t" anchorCtr="0">
          <a:noAutofit/>
        </a:bodyPr>
        <a:lstStyle/>
        <a:p>
          <a:pPr marL="114300" lvl="1" indent="-114300" algn="l" defTabSz="666750">
            <a:lnSpc>
              <a:spcPct val="90000"/>
            </a:lnSpc>
            <a:spcBef>
              <a:spcPct val="0"/>
            </a:spcBef>
            <a:spcAft>
              <a:spcPct val="15000"/>
            </a:spcAft>
            <a:buFontTx/>
            <a:buChar char="-"/>
          </a:pPr>
          <a:r>
            <a:rPr lang="en-US" sz="1500" kern="1200" dirty="0" err="1"/>
            <a:t>Truy</a:t>
          </a:r>
          <a:r>
            <a:rPr lang="en-US" sz="1500" kern="1200" dirty="0"/>
            <a:t> </a:t>
          </a:r>
          <a:r>
            <a:rPr lang="en-US" sz="1500" kern="1200" dirty="0" err="1"/>
            <a:t>cập</a:t>
          </a:r>
          <a:r>
            <a:rPr lang="en-US" sz="1500" kern="1200" dirty="0"/>
            <a:t> </a:t>
          </a:r>
          <a:r>
            <a:rPr lang="en-US" sz="1500" kern="1200" dirty="0" err="1"/>
            <a:t>trái</a:t>
          </a:r>
          <a:r>
            <a:rPr lang="en-US" sz="1500" kern="1200" dirty="0"/>
            <a:t> </a:t>
          </a:r>
          <a:r>
            <a:rPr lang="en-US" sz="1500" kern="1200" dirty="0" err="1"/>
            <a:t>phép</a:t>
          </a:r>
          <a:r>
            <a:rPr lang="en-US" sz="1500" kern="1200" dirty="0"/>
            <a:t> </a:t>
          </a:r>
          <a:r>
            <a:rPr lang="en-US" sz="1500" kern="1200" dirty="0" err="1"/>
            <a:t>vào</a:t>
          </a:r>
          <a:r>
            <a:rPr lang="en-US" sz="1500" kern="1200" dirty="0"/>
            <a:t> </a:t>
          </a:r>
          <a:r>
            <a:rPr lang="en-US" sz="1500" kern="1200" dirty="0" err="1"/>
            <a:t>máy</a:t>
          </a:r>
          <a:r>
            <a:rPr lang="en-US" sz="1500" kern="1200" dirty="0"/>
            <a:t> </a:t>
          </a:r>
          <a:r>
            <a:rPr lang="en-US" sz="1500" kern="1200" dirty="0" err="1"/>
            <a:t>tính</a:t>
          </a:r>
          <a:r>
            <a:rPr lang="en-US" sz="1500" kern="1200" dirty="0"/>
            <a:t>, bao </a:t>
          </a:r>
          <a:r>
            <a:rPr lang="en-US" sz="1500" kern="1200" dirty="0" err="1"/>
            <a:t>gồm</a:t>
          </a:r>
          <a:r>
            <a:rPr lang="en-US" sz="1500" kern="1200" dirty="0"/>
            <a:t> </a:t>
          </a:r>
          <a:r>
            <a:rPr lang="en-US" sz="1500" kern="1200" dirty="0" err="1"/>
            <a:t>cả</a:t>
          </a:r>
          <a:r>
            <a:rPr lang="en-US" sz="1500" kern="1200" dirty="0"/>
            <a:t> </a:t>
          </a:r>
          <a:r>
            <a:rPr lang="en-US" sz="1500" kern="1200" dirty="0" err="1"/>
            <a:t>việc</a:t>
          </a:r>
          <a:r>
            <a:rPr lang="en-US" sz="1500" kern="1200" dirty="0"/>
            <a:t> </a:t>
          </a:r>
          <a:r>
            <a:rPr lang="en-US" sz="1500" kern="1200" dirty="0" err="1"/>
            <a:t>sao</a:t>
          </a:r>
          <a:r>
            <a:rPr lang="en-US" sz="1500" kern="1200" dirty="0"/>
            <a:t> </a:t>
          </a:r>
          <a:r>
            <a:rPr lang="en-US" sz="1500" kern="1200" dirty="0" err="1"/>
            <a:t>chép</a:t>
          </a:r>
          <a:r>
            <a:rPr lang="en-US" sz="1500" kern="1200" dirty="0"/>
            <a:t> </a:t>
          </a:r>
          <a:r>
            <a:rPr lang="en-US" sz="1500" kern="1200" dirty="0" err="1"/>
            <a:t>bất</a:t>
          </a:r>
          <a:r>
            <a:rPr lang="en-US" sz="1500" kern="1200" dirty="0"/>
            <a:t> </a:t>
          </a:r>
          <a:r>
            <a:rPr lang="en-US" sz="1500" kern="1200" dirty="0" err="1"/>
            <a:t>hợp</a:t>
          </a:r>
          <a:r>
            <a:rPr lang="en-US" sz="1500" kern="1200" dirty="0"/>
            <a:t> </a:t>
          </a:r>
          <a:r>
            <a:rPr lang="en-US" sz="1500" kern="1200" dirty="0" err="1"/>
            <a:t>pháp</a:t>
          </a:r>
          <a:r>
            <a:rPr lang="en-US" sz="1500" kern="1200" dirty="0"/>
            <a:t> </a:t>
          </a:r>
          <a:r>
            <a:rPr lang="en-US" sz="1500" kern="1200" dirty="0" err="1"/>
            <a:t>phần</a:t>
          </a:r>
          <a:r>
            <a:rPr lang="en-US" sz="1500" kern="1200" dirty="0"/>
            <a:t> </a:t>
          </a:r>
          <a:r>
            <a:rPr lang="en-US" sz="1500" kern="1200" dirty="0" err="1"/>
            <a:t>mềm</a:t>
          </a:r>
          <a:r>
            <a:rPr lang="en-US" sz="1500" kern="1200" dirty="0"/>
            <a:t> </a:t>
          </a:r>
          <a:r>
            <a:rPr lang="en-US" sz="1500" kern="1200" dirty="0" err="1"/>
            <a:t>được</a:t>
          </a:r>
          <a:r>
            <a:rPr lang="en-US" sz="1500" kern="1200" dirty="0"/>
            <a:t> </a:t>
          </a:r>
          <a:r>
            <a:rPr lang="en-US" sz="1500" kern="1200" dirty="0" err="1"/>
            <a:t>lưu</a:t>
          </a:r>
          <a:r>
            <a:rPr lang="en-US" sz="1500" kern="1200" dirty="0"/>
            <a:t> </a:t>
          </a:r>
          <a:r>
            <a:rPr lang="en-US" sz="1500" kern="1200" dirty="0" err="1"/>
            <a:t>giữ</a:t>
          </a:r>
          <a:r>
            <a:rPr lang="en-US" sz="1500" kern="1200" dirty="0"/>
            <a:t> </a:t>
          </a:r>
          <a:r>
            <a:rPr lang="en-US" sz="1500" kern="1200" dirty="0" err="1"/>
            <a:t>trong</a:t>
          </a:r>
          <a:r>
            <a:rPr lang="en-US" sz="1500" kern="1200" dirty="0"/>
            <a:t> </a:t>
          </a:r>
          <a:r>
            <a:rPr lang="en-US" sz="1500" kern="1200" dirty="0" err="1"/>
            <a:t>bất</a:t>
          </a:r>
          <a:r>
            <a:rPr lang="en-US" sz="1500" kern="1200" dirty="0"/>
            <a:t> </a:t>
          </a:r>
          <a:r>
            <a:rPr lang="en-US" sz="1500" kern="1200" dirty="0" err="1"/>
            <a:t>kỳ</a:t>
          </a:r>
          <a:r>
            <a:rPr lang="en-US" sz="1500" kern="1200" dirty="0"/>
            <a:t> </a:t>
          </a:r>
          <a:r>
            <a:rPr lang="en-US" sz="1500" kern="1200" dirty="0" err="1"/>
            <a:t>máy</a:t>
          </a:r>
          <a:r>
            <a:rPr lang="en-US" sz="1500" kern="1200" dirty="0"/>
            <a:t> </a:t>
          </a:r>
          <a:r>
            <a:rPr lang="en-US" sz="1500" kern="1200" dirty="0" err="1"/>
            <a:t>tính</a:t>
          </a:r>
          <a:r>
            <a:rPr lang="en-US" sz="1500" kern="1200" dirty="0"/>
            <a:t> </a:t>
          </a:r>
          <a:r>
            <a:rPr lang="en-US" sz="1500" kern="1200" dirty="0" err="1"/>
            <a:t>nào</a:t>
          </a:r>
          <a:r>
            <a:rPr lang="en-US" sz="1500" kern="1200" dirty="0"/>
            <a:t>. </a:t>
          </a:r>
          <a:r>
            <a:rPr lang="en-US" sz="1500" kern="1200" dirty="0" err="1"/>
            <a:t>Điều</a:t>
          </a:r>
          <a:r>
            <a:rPr lang="en-US" sz="1500" kern="1200" dirty="0"/>
            <a:t> </a:t>
          </a:r>
          <a:r>
            <a:rPr lang="en-US" sz="1500" kern="1200" dirty="0" err="1"/>
            <a:t>này</a:t>
          </a:r>
          <a:r>
            <a:rPr lang="en-US" sz="1500" kern="1200" dirty="0"/>
            <a:t> </a:t>
          </a:r>
          <a:r>
            <a:rPr lang="en-US" sz="1500" kern="1200" dirty="0" err="1"/>
            <a:t>có</a:t>
          </a:r>
          <a:r>
            <a:rPr lang="en-US" sz="1500" kern="1200" dirty="0"/>
            <a:t> </a:t>
          </a:r>
          <a:r>
            <a:rPr lang="en-US" sz="1500" kern="1200" dirty="0" err="1"/>
            <a:t>thể</a:t>
          </a:r>
          <a:r>
            <a:rPr lang="en-US" sz="1500" kern="1200" dirty="0"/>
            <a:t> </a:t>
          </a:r>
          <a:r>
            <a:rPr lang="en-US" sz="1500" kern="1200" dirty="0" err="1"/>
            <a:t>dẫn</a:t>
          </a:r>
          <a:r>
            <a:rPr lang="en-US" sz="1500" kern="1200" dirty="0"/>
            <a:t> </a:t>
          </a:r>
          <a:r>
            <a:rPr lang="en-US" sz="1500" kern="1200" dirty="0" err="1"/>
            <a:t>đến</a:t>
          </a:r>
          <a:r>
            <a:rPr lang="en-US" sz="1500" kern="1200" dirty="0"/>
            <a:t> </a:t>
          </a:r>
          <a:r>
            <a:rPr lang="en-US" sz="1500" kern="1200" dirty="0" err="1"/>
            <a:t>hình</a:t>
          </a:r>
          <a:r>
            <a:rPr lang="en-US" sz="1500" kern="1200" dirty="0"/>
            <a:t> </a:t>
          </a:r>
          <a:r>
            <a:rPr lang="en-US" sz="1500" kern="1200" dirty="0" err="1"/>
            <a:t>phạt</a:t>
          </a:r>
          <a:r>
            <a:rPr lang="en-US" sz="1500" kern="1200" dirty="0"/>
            <a:t> </a:t>
          </a:r>
          <a:r>
            <a:rPr lang="en-US" sz="1500" kern="1200" dirty="0" err="1"/>
            <a:t>lên</a:t>
          </a:r>
          <a:r>
            <a:rPr lang="en-US" sz="1500" kern="1200" dirty="0"/>
            <a:t> </a:t>
          </a:r>
          <a:r>
            <a:rPr lang="en-US" sz="1500" kern="1200" dirty="0" err="1"/>
            <a:t>đến</a:t>
          </a:r>
          <a:r>
            <a:rPr lang="en-US" sz="1500" kern="1200" dirty="0"/>
            <a:t> </a:t>
          </a:r>
          <a:r>
            <a:rPr lang="en-US" sz="1500" kern="1200" dirty="0" err="1"/>
            <a:t>sáu</a:t>
          </a:r>
          <a:r>
            <a:rPr lang="en-US" sz="1500" kern="1200" dirty="0"/>
            <a:t> </a:t>
          </a:r>
          <a:r>
            <a:rPr lang="en-US" sz="1500" kern="1200" dirty="0" err="1"/>
            <a:t>tháng</a:t>
          </a:r>
          <a:r>
            <a:rPr lang="en-US" sz="1500" kern="1200" dirty="0"/>
            <a:t> </a:t>
          </a:r>
          <a:r>
            <a:rPr lang="en-US" sz="1500" kern="1200" dirty="0" err="1"/>
            <a:t>tù</a:t>
          </a:r>
          <a:r>
            <a:rPr lang="en-US" sz="1500" kern="1200" dirty="0"/>
            <a:t> </a:t>
          </a:r>
          <a:r>
            <a:rPr lang="en-US" sz="1500" kern="1200" dirty="0" err="1"/>
            <a:t>giam</a:t>
          </a:r>
          <a:r>
            <a:rPr lang="en-US" sz="1500" kern="1200" dirty="0"/>
            <a:t> </a:t>
          </a:r>
          <a:r>
            <a:rPr lang="en-US" sz="1500" kern="1200" dirty="0" err="1"/>
            <a:t>hoặc</a:t>
          </a:r>
          <a:r>
            <a:rPr lang="en-US" sz="1500" kern="1200" dirty="0"/>
            <a:t> </a:t>
          </a:r>
          <a:r>
            <a:rPr lang="en-US" sz="1500" kern="1200" dirty="0" err="1"/>
            <a:t>phạt</a:t>
          </a:r>
          <a:r>
            <a:rPr lang="en-US" sz="1500" kern="1200" dirty="0"/>
            <a:t> </a:t>
          </a:r>
          <a:r>
            <a:rPr lang="en-US" sz="1500" kern="1200" dirty="0" err="1"/>
            <a:t>tiền</a:t>
          </a:r>
          <a:r>
            <a:rPr lang="en-US" sz="1500" kern="1200" dirty="0"/>
            <a:t> </a:t>
          </a:r>
          <a:r>
            <a:rPr lang="en-US" sz="1500" kern="1200" dirty="0" err="1"/>
            <a:t>lên</a:t>
          </a:r>
          <a:r>
            <a:rPr lang="en-US" sz="1500" kern="1200" dirty="0"/>
            <a:t> </a:t>
          </a:r>
          <a:r>
            <a:rPr lang="en-US" sz="1500" kern="1200" dirty="0" err="1"/>
            <a:t>đến</a:t>
          </a:r>
          <a:r>
            <a:rPr lang="en-US" sz="1500" kern="1200" dirty="0"/>
            <a:t> £5000 </a:t>
          </a:r>
          <a:r>
            <a:rPr lang="en-US" sz="1500" kern="1200" dirty="0" err="1"/>
            <a:t>và</a:t>
          </a:r>
          <a:r>
            <a:rPr lang="en-US" sz="1500" kern="1200" dirty="0"/>
            <a:t> </a:t>
          </a:r>
          <a:r>
            <a:rPr lang="en-US" sz="1500" kern="1200" dirty="0" err="1"/>
            <a:t>sẽ</a:t>
          </a:r>
          <a:r>
            <a:rPr lang="en-US" sz="1500" kern="1200" dirty="0"/>
            <a:t> </a:t>
          </a:r>
          <a:r>
            <a:rPr lang="en-US" sz="1500" kern="1200" dirty="0" err="1"/>
            <a:t>được</a:t>
          </a:r>
          <a:r>
            <a:rPr lang="en-US" sz="1500" kern="1200" dirty="0"/>
            <a:t> </a:t>
          </a:r>
          <a:r>
            <a:rPr lang="en-US" sz="1500" kern="1200" dirty="0" err="1"/>
            <a:t>xử</a:t>
          </a:r>
          <a:r>
            <a:rPr lang="en-US" sz="1500" kern="1200" dirty="0"/>
            <a:t> </a:t>
          </a:r>
          <a:r>
            <a:rPr lang="en-US" sz="1500" kern="1200" dirty="0" err="1"/>
            <a:t>lý</a:t>
          </a:r>
          <a:r>
            <a:rPr lang="en-US" sz="1500" kern="1200" dirty="0"/>
            <a:t> </a:t>
          </a:r>
          <a:r>
            <a:rPr lang="en-US" sz="1500" kern="1200" dirty="0" err="1"/>
            <a:t>bởi</a:t>
          </a:r>
          <a:r>
            <a:rPr lang="en-US" sz="1500" kern="1200" dirty="0"/>
            <a:t> </a:t>
          </a:r>
          <a:r>
            <a:rPr lang="en-US" sz="1500" kern="1200" dirty="0" err="1"/>
            <a:t>một</a:t>
          </a:r>
          <a:r>
            <a:rPr lang="en-US" sz="1500" kern="1200" dirty="0"/>
            <a:t> </a:t>
          </a:r>
          <a:r>
            <a:rPr lang="en-US" sz="1500" kern="1200" dirty="0" err="1"/>
            <a:t>thẩm</a:t>
          </a:r>
          <a:r>
            <a:rPr lang="en-US" sz="1500" kern="1200" dirty="0"/>
            <a:t> </a:t>
          </a:r>
          <a:r>
            <a:rPr lang="en-US" sz="1500" kern="1200" dirty="0" err="1"/>
            <a:t>phán</a:t>
          </a:r>
          <a:r>
            <a:rPr lang="en-US" sz="1500" kern="1200" dirty="0"/>
            <a:t>. </a:t>
          </a:r>
          <a:r>
            <a:rPr lang="en-US" sz="1500" kern="1200" dirty="0" err="1"/>
            <a:t>Điều</a:t>
          </a:r>
          <a:r>
            <a:rPr lang="en-US" sz="1500" kern="1200" dirty="0"/>
            <a:t> </a:t>
          </a:r>
          <a:r>
            <a:rPr lang="en-US" sz="1500" kern="1200" dirty="0" err="1"/>
            <a:t>này</a:t>
          </a:r>
          <a:r>
            <a:rPr lang="en-US" sz="1500" kern="1200" dirty="0"/>
            <a:t> bao </a:t>
          </a:r>
          <a:r>
            <a:rPr lang="en-US" sz="1500" kern="1200" dirty="0" err="1"/>
            <a:t>gồm</a:t>
          </a:r>
          <a:r>
            <a:rPr lang="en-US" sz="1500" kern="1200" dirty="0"/>
            <a:t> hack </a:t>
          </a:r>
          <a:r>
            <a:rPr lang="en-US" sz="1500" kern="1200" dirty="0" err="1"/>
            <a:t>sở</a:t>
          </a:r>
          <a:r>
            <a:rPr lang="en-US" sz="1500" kern="1200" dirty="0"/>
            <a:t> </a:t>
          </a:r>
          <a:r>
            <a:rPr lang="en-US" sz="1500" kern="1200" dirty="0" err="1"/>
            <a:t>thích</a:t>
          </a:r>
          <a:r>
            <a:rPr lang="en-US" sz="1500" kern="1200" dirty="0"/>
            <a:t> </a:t>
          </a:r>
          <a:r>
            <a:rPr lang="en-US" sz="1500" kern="1200" dirty="0" err="1"/>
            <a:t>và</a:t>
          </a:r>
          <a:r>
            <a:rPr lang="en-US" sz="1500" kern="1200" dirty="0"/>
            <a:t> </a:t>
          </a:r>
          <a:r>
            <a:rPr lang="en-US" sz="1500" kern="1200" dirty="0" err="1"/>
            <a:t>có</a:t>
          </a:r>
          <a:r>
            <a:rPr lang="en-US" sz="1500" kern="1200" dirty="0"/>
            <a:t> </a:t>
          </a:r>
          <a:r>
            <a:rPr lang="en-US" sz="1500" kern="1200" dirty="0" err="1"/>
            <a:t>khả</a:t>
          </a:r>
          <a:r>
            <a:rPr lang="en-US" sz="1500" kern="1200" dirty="0"/>
            <a:t> </a:t>
          </a:r>
          <a:r>
            <a:rPr lang="en-US" sz="1500" kern="1200" dirty="0" err="1"/>
            <a:t>năng</a:t>
          </a:r>
          <a:r>
            <a:rPr lang="en-US" sz="1500" kern="1200" dirty="0"/>
            <a:t> </a:t>
          </a:r>
          <a:r>
            <a:rPr lang="en-US" sz="1500" kern="1200" dirty="0" err="1"/>
            <a:t>là</a:t>
          </a:r>
          <a:r>
            <a:rPr lang="en-US" sz="1500" kern="1200" dirty="0"/>
            <a:t> </a:t>
          </a:r>
          <a:r>
            <a:rPr lang="en-US" sz="1500" kern="1200" dirty="0" err="1"/>
            <a:t>thử</a:t>
          </a:r>
          <a:r>
            <a:rPr lang="en-US" sz="1500" kern="1200" dirty="0"/>
            <a:t> </a:t>
          </a:r>
          <a:r>
            <a:rPr lang="en-US" sz="1500" kern="1200" dirty="0" err="1"/>
            <a:t>nghiệm</a:t>
          </a:r>
          <a:r>
            <a:rPr lang="en-US" sz="1500" kern="1200" dirty="0"/>
            <a:t> </a:t>
          </a:r>
          <a:r>
            <a:rPr lang="en-US" sz="1500" kern="1200" dirty="0" err="1"/>
            <a:t>thâm</a:t>
          </a:r>
          <a:r>
            <a:rPr lang="en-US" sz="1500" kern="1200" dirty="0"/>
            <a:t> </a:t>
          </a:r>
          <a:r>
            <a:rPr lang="en-US" sz="1500" kern="1200" dirty="0" err="1"/>
            <a:t>nhập</a:t>
          </a:r>
          <a:r>
            <a:rPr lang="en-US" sz="1500" kern="1200" dirty="0"/>
            <a:t>.</a:t>
          </a:r>
        </a:p>
        <a:p>
          <a:pPr marL="114300" lvl="1" indent="-114300" algn="l" defTabSz="666750">
            <a:lnSpc>
              <a:spcPct val="90000"/>
            </a:lnSpc>
            <a:spcBef>
              <a:spcPct val="0"/>
            </a:spcBef>
            <a:spcAft>
              <a:spcPct val="15000"/>
            </a:spcAft>
            <a:buFontTx/>
            <a:buChar char="-"/>
          </a:pPr>
          <a:r>
            <a:rPr lang="en-US" sz="1500" kern="1200" dirty="0" err="1"/>
            <a:t>Truy</a:t>
          </a:r>
          <a:r>
            <a:rPr lang="en-US" sz="1500" kern="1200" dirty="0"/>
            <a:t> </a:t>
          </a:r>
          <a:r>
            <a:rPr lang="en-US" sz="1500" kern="1200" dirty="0" err="1"/>
            <a:t>cập</a:t>
          </a:r>
          <a:r>
            <a:rPr lang="en-US" sz="1500" kern="1200" dirty="0"/>
            <a:t> </a:t>
          </a:r>
          <a:r>
            <a:rPr lang="en-US" sz="1500" kern="1200" dirty="0" err="1"/>
            <a:t>trái</a:t>
          </a:r>
          <a:r>
            <a:rPr lang="en-US" sz="1500" kern="1200" dirty="0"/>
            <a:t> </a:t>
          </a:r>
          <a:r>
            <a:rPr lang="en-US" sz="1500" kern="1200" dirty="0" err="1"/>
            <a:t>phép</a:t>
          </a:r>
          <a:r>
            <a:rPr lang="en-US" sz="1500" kern="1200" dirty="0"/>
            <a:t> </a:t>
          </a:r>
          <a:r>
            <a:rPr lang="en-US" sz="1500" kern="1200" dirty="0" err="1"/>
            <a:t>với</a:t>
          </a:r>
          <a:r>
            <a:rPr lang="en-US" sz="1500" kern="1200" dirty="0"/>
            <a:t> </a:t>
          </a:r>
          <a:r>
            <a:rPr lang="en-US" sz="1500" kern="1200" dirty="0" err="1"/>
            <a:t>mục</a:t>
          </a:r>
          <a:r>
            <a:rPr lang="en-US" sz="1500" kern="1200" dirty="0"/>
            <a:t> </a:t>
          </a:r>
          <a:r>
            <a:rPr lang="en-US" sz="1500" kern="1200" dirty="0" err="1"/>
            <a:t>đích</a:t>
          </a:r>
          <a:r>
            <a:rPr lang="en-US" sz="1500" kern="1200" dirty="0"/>
            <a:t> </a:t>
          </a:r>
          <a:r>
            <a:rPr lang="en-US" sz="1500" kern="1200" dirty="0" err="1"/>
            <a:t>thực</a:t>
          </a:r>
          <a:r>
            <a:rPr lang="en-US" sz="1500" kern="1200" dirty="0"/>
            <a:t> </a:t>
          </a:r>
          <a:r>
            <a:rPr lang="en-US" sz="1500" kern="1200" dirty="0" err="1"/>
            <a:t>hiện</a:t>
          </a:r>
          <a:r>
            <a:rPr lang="en-US" sz="1500" kern="1200" dirty="0"/>
            <a:t> </a:t>
          </a:r>
          <a:r>
            <a:rPr lang="en-US" sz="1500" kern="1200" dirty="0" err="1"/>
            <a:t>hoặc</a:t>
          </a:r>
          <a:r>
            <a:rPr lang="en-US" sz="1500" kern="1200" dirty="0"/>
            <a:t> </a:t>
          </a:r>
          <a:r>
            <a:rPr lang="en-US" sz="1500" kern="1200" dirty="0" err="1"/>
            <a:t>tạo</a:t>
          </a:r>
          <a:r>
            <a:rPr lang="en-US" sz="1500" kern="1200" dirty="0"/>
            <a:t> </a:t>
          </a:r>
          <a:r>
            <a:rPr lang="en-US" sz="1500" kern="1200" dirty="0" err="1"/>
            <a:t>điều</a:t>
          </a:r>
          <a:r>
            <a:rPr lang="en-US" sz="1500" kern="1200" dirty="0"/>
            <a:t> </a:t>
          </a:r>
          <a:r>
            <a:rPr lang="en-US" sz="1500" kern="1200" dirty="0" err="1"/>
            <a:t>kiện</a:t>
          </a:r>
          <a:r>
            <a:rPr lang="en-US" sz="1500" kern="1200" dirty="0"/>
            <a:t> </a:t>
          </a:r>
          <a:r>
            <a:rPr lang="en-US" sz="1500" kern="1200" dirty="0" err="1"/>
            <a:t>thực</a:t>
          </a:r>
          <a:r>
            <a:rPr lang="en-US" sz="1500" kern="1200" dirty="0"/>
            <a:t> </a:t>
          </a:r>
          <a:r>
            <a:rPr lang="en-US" sz="1500" kern="1200" dirty="0" err="1"/>
            <a:t>hiện</a:t>
          </a:r>
          <a:r>
            <a:rPr lang="en-US" sz="1500" kern="1200" dirty="0"/>
            <a:t> </a:t>
          </a:r>
          <a:r>
            <a:rPr lang="en-US" sz="1500" kern="1200" dirty="0" err="1"/>
            <a:t>các</a:t>
          </a:r>
          <a:r>
            <a:rPr lang="en-US" sz="1500" kern="1200" dirty="0"/>
            <a:t> </a:t>
          </a:r>
          <a:r>
            <a:rPr lang="en-US" sz="1500" kern="1200" dirty="0" err="1"/>
            <a:t>hành</a:t>
          </a:r>
          <a:r>
            <a:rPr lang="en-US" sz="1500" kern="1200" dirty="0"/>
            <a:t> vi </a:t>
          </a:r>
          <a:r>
            <a:rPr lang="en-US" sz="1500" kern="1200" dirty="0" err="1"/>
            <a:t>phạm</a:t>
          </a:r>
          <a:r>
            <a:rPr lang="en-US" sz="1500" kern="1200" dirty="0"/>
            <a:t> </a:t>
          </a:r>
          <a:r>
            <a:rPr lang="en-US" sz="1500" kern="1200" dirty="0" err="1"/>
            <a:t>tội</a:t>
          </a:r>
          <a:r>
            <a:rPr lang="en-US" sz="1500" kern="1200" dirty="0"/>
            <a:t> </a:t>
          </a:r>
          <a:r>
            <a:rPr lang="en-US" sz="1500" kern="1200" dirty="0" err="1"/>
            <a:t>tiếp</a:t>
          </a:r>
          <a:r>
            <a:rPr lang="en-US" sz="1500" kern="1200" dirty="0"/>
            <a:t> </a:t>
          </a:r>
          <a:r>
            <a:rPr lang="en-US" sz="1500" kern="1200" dirty="0" err="1"/>
            <a:t>theo</a:t>
          </a:r>
          <a:r>
            <a:rPr lang="en-US" sz="1500" kern="1200" dirty="0"/>
            <a:t> (</a:t>
          </a:r>
          <a:r>
            <a:rPr lang="en-US" sz="1500" kern="1200" dirty="0" err="1"/>
            <a:t>chẳng</a:t>
          </a:r>
          <a:r>
            <a:rPr lang="en-US" sz="1500" kern="1200" dirty="0"/>
            <a:t> </a:t>
          </a:r>
          <a:r>
            <a:rPr lang="en-US" sz="1500" kern="1200" dirty="0" err="1"/>
            <a:t>hạn</a:t>
          </a:r>
          <a:r>
            <a:rPr lang="en-US" sz="1500" kern="1200" dirty="0"/>
            <a:t> </a:t>
          </a:r>
          <a:r>
            <a:rPr lang="en-US" sz="1500" kern="1200" dirty="0" err="1"/>
            <a:t>như</a:t>
          </a:r>
          <a:r>
            <a:rPr lang="en-US" sz="1500" kern="1200" dirty="0"/>
            <a:t> </a:t>
          </a:r>
          <a:r>
            <a:rPr lang="en-US" sz="1500" kern="1200" dirty="0" err="1"/>
            <a:t>gian</a:t>
          </a:r>
          <a:r>
            <a:rPr lang="en-US" sz="1500" kern="1200" dirty="0"/>
            <a:t> </a:t>
          </a:r>
          <a:r>
            <a:rPr lang="en-US" sz="1500" kern="1200" dirty="0" err="1"/>
            <a:t>lận</a:t>
          </a:r>
          <a:r>
            <a:rPr lang="en-US" sz="1500" kern="1200" dirty="0"/>
            <a:t> </a:t>
          </a:r>
          <a:r>
            <a:rPr lang="en-US" sz="1500" kern="1200" dirty="0" err="1"/>
            <a:t>hoặc</a:t>
          </a:r>
          <a:r>
            <a:rPr lang="en-US" sz="1500" kern="1200" dirty="0"/>
            <a:t> </a:t>
          </a:r>
          <a:r>
            <a:rPr lang="en-US" sz="1500" kern="1200" dirty="0" err="1"/>
            <a:t>trộm</a:t>
          </a:r>
          <a:r>
            <a:rPr lang="en-US" sz="1500" kern="1200" dirty="0"/>
            <a:t> </a:t>
          </a:r>
          <a:r>
            <a:rPr lang="en-US" sz="1500" kern="1200" dirty="0" err="1"/>
            <a:t>cắp</a:t>
          </a:r>
          <a:r>
            <a:rPr lang="en-US" sz="1500" kern="1200" dirty="0"/>
            <a:t>), bao </a:t>
          </a:r>
          <a:r>
            <a:rPr lang="en-US" sz="1500" kern="1200" dirty="0" err="1"/>
            <a:t>gồm</a:t>
          </a:r>
          <a:r>
            <a:rPr lang="en-US" sz="1500" kern="1200" dirty="0"/>
            <a:t> </a:t>
          </a:r>
          <a:r>
            <a:rPr lang="en-US" sz="1500" kern="1200" dirty="0" err="1"/>
            <a:t>các</a:t>
          </a:r>
          <a:r>
            <a:rPr lang="en-US" sz="1500" kern="1200" dirty="0"/>
            <a:t> </a:t>
          </a:r>
          <a:r>
            <a:rPr lang="en-US" sz="1500" kern="1200" dirty="0" err="1"/>
            <a:t>trường</a:t>
          </a:r>
          <a:r>
            <a:rPr lang="en-US" sz="1500" kern="1200" dirty="0"/>
            <a:t> </a:t>
          </a:r>
          <a:r>
            <a:rPr lang="en-US" sz="1500" kern="1200" dirty="0" err="1"/>
            <a:t>hợp</a:t>
          </a:r>
          <a:r>
            <a:rPr lang="en-US" sz="1500" kern="1200" dirty="0"/>
            <a:t> hack </a:t>
          </a:r>
          <a:r>
            <a:rPr lang="en-US" sz="1500" kern="1200" dirty="0" err="1"/>
            <a:t>nghiêm</a:t>
          </a:r>
          <a:r>
            <a:rPr lang="en-US" sz="1500" kern="1200" dirty="0"/>
            <a:t> </a:t>
          </a:r>
          <a:r>
            <a:rPr lang="en-US" sz="1500" kern="1200" dirty="0" err="1"/>
            <a:t>trọng</a:t>
          </a:r>
          <a:r>
            <a:rPr lang="en-US" sz="1500" kern="1200" dirty="0"/>
            <a:t> </a:t>
          </a:r>
          <a:r>
            <a:rPr lang="en-US" sz="1500" kern="1200" dirty="0" err="1"/>
            <a:t>hơn</a:t>
          </a:r>
          <a:r>
            <a:rPr lang="en-US" sz="1500" kern="1200" dirty="0"/>
            <a:t> </a:t>
          </a:r>
          <a:r>
            <a:rPr lang="en-US" sz="1500" kern="1200" dirty="0" err="1"/>
            <a:t>với</a:t>
          </a:r>
          <a:r>
            <a:rPr lang="en-US" sz="1500" kern="1200" dirty="0"/>
            <a:t> </a:t>
          </a:r>
          <a:r>
            <a:rPr lang="en-US" sz="1500" kern="1200" dirty="0" err="1"/>
            <a:t>mục</a:t>
          </a:r>
          <a:r>
            <a:rPr lang="en-US" sz="1500" kern="1200" dirty="0"/>
            <a:t> </a:t>
          </a:r>
          <a:r>
            <a:rPr lang="en-US" sz="1500" kern="1200" dirty="0" err="1"/>
            <a:t>đích</a:t>
          </a:r>
          <a:r>
            <a:rPr lang="en-US" sz="1500" kern="1200" dirty="0"/>
            <a:t> </a:t>
          </a:r>
          <a:r>
            <a:rPr lang="en-US" sz="1500" kern="1200" dirty="0" err="1"/>
            <a:t>phạm</a:t>
          </a:r>
          <a:r>
            <a:rPr lang="en-US" sz="1500" kern="1200" dirty="0"/>
            <a:t> </a:t>
          </a:r>
          <a:r>
            <a:rPr lang="en-US" sz="1500" kern="1200" dirty="0" err="1"/>
            <a:t>tội</a:t>
          </a:r>
          <a:r>
            <a:rPr lang="en-US" sz="1500" kern="1200" dirty="0"/>
            <a:t>. </a:t>
          </a:r>
          <a:r>
            <a:rPr lang="en-US" sz="1500" kern="1200" dirty="0" err="1"/>
            <a:t>Điều</a:t>
          </a:r>
          <a:r>
            <a:rPr lang="en-US" sz="1500" kern="1200" dirty="0"/>
            <a:t> </a:t>
          </a:r>
          <a:r>
            <a:rPr lang="en-US" sz="1500" kern="1200" dirty="0" err="1"/>
            <a:t>này</a:t>
          </a:r>
          <a:r>
            <a:rPr lang="en-US" sz="1500" kern="1200" dirty="0"/>
            <a:t> </a:t>
          </a:r>
          <a:r>
            <a:rPr lang="en-US" sz="1500" kern="1200" dirty="0" err="1"/>
            <a:t>có</a:t>
          </a:r>
          <a:r>
            <a:rPr lang="en-US" sz="1500" kern="1200" dirty="0"/>
            <a:t> </a:t>
          </a:r>
          <a:r>
            <a:rPr lang="en-US" sz="1500" kern="1200" dirty="0" err="1"/>
            <a:t>hình</a:t>
          </a:r>
          <a:r>
            <a:rPr lang="en-US" sz="1500" kern="1200" dirty="0"/>
            <a:t> </a:t>
          </a:r>
          <a:r>
            <a:rPr lang="en-US" sz="1500" kern="1200" dirty="0" err="1"/>
            <a:t>phạt</a:t>
          </a:r>
          <a:r>
            <a:rPr lang="en-US" sz="1500" kern="1200" dirty="0"/>
            <a:t> </a:t>
          </a:r>
          <a:r>
            <a:rPr lang="en-US" sz="1500" kern="1200" dirty="0" err="1"/>
            <a:t>lên</a:t>
          </a:r>
          <a:r>
            <a:rPr lang="en-US" sz="1500" kern="1200" dirty="0"/>
            <a:t> </a:t>
          </a:r>
          <a:r>
            <a:rPr lang="en-US" sz="1500" kern="1200" dirty="0" err="1"/>
            <a:t>đến</a:t>
          </a:r>
          <a:r>
            <a:rPr lang="en-US" sz="1500" kern="1200" dirty="0"/>
            <a:t> </a:t>
          </a:r>
          <a:r>
            <a:rPr lang="en-US" sz="1500" kern="1200" dirty="0" err="1"/>
            <a:t>năm</a:t>
          </a:r>
          <a:r>
            <a:rPr lang="en-US" sz="1500" kern="1200" dirty="0"/>
            <a:t> </a:t>
          </a:r>
          <a:r>
            <a:rPr lang="en-US" sz="1500" kern="1200" dirty="0" err="1"/>
            <a:t>năm</a:t>
          </a:r>
          <a:r>
            <a:rPr lang="en-US" sz="1500" kern="1200" dirty="0"/>
            <a:t> </a:t>
          </a:r>
          <a:r>
            <a:rPr lang="en-US" sz="1500" kern="1200" dirty="0" err="1"/>
            <a:t>tù</a:t>
          </a:r>
          <a:r>
            <a:rPr lang="en-US" sz="1500" kern="1200" dirty="0"/>
            <a:t> </a:t>
          </a:r>
          <a:r>
            <a:rPr lang="en-US" sz="1500" kern="1200" dirty="0" err="1"/>
            <a:t>và</a:t>
          </a:r>
          <a:r>
            <a:rPr lang="en-US" sz="1500" kern="1200" dirty="0"/>
            <a:t> </a:t>
          </a:r>
          <a:r>
            <a:rPr lang="en-US" sz="1500" kern="1200" dirty="0" err="1"/>
            <a:t>phạt</a:t>
          </a:r>
          <a:r>
            <a:rPr lang="en-US" sz="1500" kern="1200" dirty="0"/>
            <a:t> </a:t>
          </a:r>
          <a:r>
            <a:rPr lang="en-US" sz="1500" kern="1200" dirty="0" err="1"/>
            <a:t>tiền</a:t>
          </a:r>
          <a:r>
            <a:rPr lang="en-US" sz="1500" kern="1200" dirty="0"/>
            <a:t> </a:t>
          </a:r>
          <a:r>
            <a:rPr lang="en-US" sz="1500" kern="1200" dirty="0" err="1"/>
            <a:t>không</a:t>
          </a:r>
          <a:r>
            <a:rPr lang="en-US" sz="1500" kern="1200" dirty="0"/>
            <a:t> </a:t>
          </a:r>
          <a:r>
            <a:rPr lang="en-US" sz="1500" kern="1200" dirty="0" err="1"/>
            <a:t>giới</a:t>
          </a:r>
          <a:r>
            <a:rPr lang="en-US" sz="1500" kern="1200" dirty="0"/>
            <a:t> </a:t>
          </a:r>
          <a:r>
            <a:rPr lang="en-US" sz="1500" kern="1200" dirty="0" err="1"/>
            <a:t>hạn</a:t>
          </a:r>
          <a:r>
            <a:rPr lang="en-US" sz="1500" kern="1200" dirty="0"/>
            <a:t>. </a:t>
          </a:r>
          <a:r>
            <a:rPr lang="en-US" sz="1500" kern="1200" dirty="0" err="1"/>
            <a:t>Vì</a:t>
          </a:r>
          <a:r>
            <a:rPr lang="en-US" sz="1500" kern="1200" dirty="0"/>
            <a:t> </a:t>
          </a:r>
          <a:r>
            <a:rPr lang="en-US" sz="1500" kern="1200" dirty="0" err="1"/>
            <a:t>đây</a:t>
          </a:r>
          <a:r>
            <a:rPr lang="en-US" sz="1500" kern="1200" dirty="0"/>
            <a:t> </a:t>
          </a:r>
          <a:r>
            <a:rPr lang="en-US" sz="1500" kern="1200" dirty="0" err="1"/>
            <a:t>là</a:t>
          </a:r>
          <a:r>
            <a:rPr lang="en-US" sz="1500" kern="1200" dirty="0"/>
            <a:t> </a:t>
          </a:r>
          <a:r>
            <a:rPr lang="en-US" sz="1500" kern="1200" dirty="0" err="1"/>
            <a:t>một</a:t>
          </a:r>
          <a:r>
            <a:rPr lang="en-US" sz="1500" kern="1200" dirty="0"/>
            <a:t> </a:t>
          </a:r>
          <a:r>
            <a:rPr lang="en-US" sz="1500" kern="1200" dirty="0" err="1"/>
            <a:t>tội</a:t>
          </a:r>
          <a:r>
            <a:rPr lang="en-US" sz="1500" kern="1200" dirty="0"/>
            <a:t> </a:t>
          </a:r>
          <a:r>
            <a:rPr lang="en-US" sz="1500" kern="1200" dirty="0" err="1"/>
            <a:t>nghiêm</a:t>
          </a:r>
          <a:r>
            <a:rPr lang="en-US" sz="1500" kern="1200" dirty="0"/>
            <a:t> </a:t>
          </a:r>
          <a:r>
            <a:rPr lang="en-US" sz="1500" kern="1200" dirty="0" err="1"/>
            <a:t>trọng</a:t>
          </a:r>
          <a:r>
            <a:rPr lang="en-US" sz="1500" kern="1200" dirty="0"/>
            <a:t> </a:t>
          </a:r>
          <a:r>
            <a:rPr lang="en-US" sz="1500" kern="1200" dirty="0" err="1"/>
            <a:t>nên</a:t>
          </a:r>
          <a:r>
            <a:rPr lang="en-US" sz="1500" kern="1200" dirty="0"/>
            <a:t> </a:t>
          </a:r>
          <a:r>
            <a:rPr lang="en-US" sz="1500" kern="1200" dirty="0" err="1"/>
            <a:t>sẽ</a:t>
          </a:r>
          <a:r>
            <a:rPr lang="en-US" sz="1500" kern="1200" dirty="0"/>
            <a:t> </a:t>
          </a:r>
          <a:r>
            <a:rPr lang="en-US" sz="1500" kern="1200" dirty="0" err="1"/>
            <a:t>được</a:t>
          </a:r>
          <a:r>
            <a:rPr lang="en-US" sz="1500" kern="1200" dirty="0"/>
            <a:t> </a:t>
          </a:r>
          <a:r>
            <a:rPr lang="en-US" sz="1500" kern="1200" dirty="0" err="1"/>
            <a:t>xét</a:t>
          </a:r>
          <a:r>
            <a:rPr lang="en-US" sz="1500" kern="1200" dirty="0"/>
            <a:t> </a:t>
          </a:r>
          <a:r>
            <a:rPr lang="en-US" sz="1500" kern="1200" dirty="0" err="1"/>
            <a:t>xử</a:t>
          </a:r>
          <a:r>
            <a:rPr lang="en-US" sz="1500" kern="1200" dirty="0"/>
            <a:t> </a:t>
          </a:r>
          <a:r>
            <a:rPr lang="en-US" sz="1500" kern="1200" dirty="0" err="1"/>
            <a:t>bởi</a:t>
          </a:r>
          <a:r>
            <a:rPr lang="en-US" sz="1500" kern="1200" dirty="0"/>
            <a:t> </a:t>
          </a:r>
          <a:r>
            <a:rPr lang="en-US" sz="1500" kern="1200" dirty="0" err="1"/>
            <a:t>bồi</a:t>
          </a:r>
          <a:r>
            <a:rPr lang="en-US" sz="1500" kern="1200" dirty="0"/>
            <a:t> </a:t>
          </a:r>
          <a:r>
            <a:rPr lang="en-US" sz="1500" kern="1200" dirty="0" err="1"/>
            <a:t>thẩm</a:t>
          </a:r>
          <a:r>
            <a:rPr lang="en-US" sz="1500" kern="1200" dirty="0"/>
            <a:t> </a:t>
          </a:r>
          <a:r>
            <a:rPr lang="en-US" sz="1500" kern="1200" dirty="0" err="1"/>
            <a:t>đoàn</a:t>
          </a:r>
          <a:r>
            <a:rPr lang="en-US" sz="1500" kern="1200" dirty="0"/>
            <a:t>.</a:t>
          </a:r>
        </a:p>
        <a:p>
          <a:pPr marL="114300" lvl="1" indent="-114300" algn="l" defTabSz="666750">
            <a:lnSpc>
              <a:spcPct val="90000"/>
            </a:lnSpc>
            <a:spcBef>
              <a:spcPct val="0"/>
            </a:spcBef>
            <a:spcAft>
              <a:spcPct val="15000"/>
            </a:spcAft>
            <a:buFontTx/>
            <a:buChar char="-"/>
          </a:pPr>
          <a:r>
            <a:rPr lang="en-US" sz="1500" kern="1200" dirty="0" err="1"/>
            <a:t>Sửa</a:t>
          </a:r>
          <a:r>
            <a:rPr lang="en-US" sz="1500" kern="1200" dirty="0"/>
            <a:t> </a:t>
          </a:r>
          <a:r>
            <a:rPr lang="en-US" sz="1500" kern="1200" dirty="0" err="1"/>
            <a:t>đổi</a:t>
          </a:r>
          <a:r>
            <a:rPr lang="en-US" sz="1500" kern="1200" dirty="0"/>
            <a:t> </a:t>
          </a:r>
          <a:r>
            <a:rPr lang="en-US" sz="1500" kern="1200" dirty="0" err="1"/>
            <a:t>trái</a:t>
          </a:r>
          <a:r>
            <a:rPr lang="en-US" sz="1500" kern="1200" dirty="0"/>
            <a:t> </a:t>
          </a:r>
          <a:r>
            <a:rPr lang="en-US" sz="1500" kern="1200" dirty="0" err="1"/>
            <a:t>phép</a:t>
          </a:r>
          <a:r>
            <a:rPr lang="en-US" sz="1500" kern="1200" dirty="0"/>
            <a:t> </a:t>
          </a:r>
          <a:r>
            <a:rPr lang="en-US" sz="1500" kern="1200" dirty="0" err="1"/>
            <a:t>tài</a:t>
          </a:r>
          <a:r>
            <a:rPr lang="en-US" sz="1500" kern="1200" dirty="0"/>
            <a:t> </a:t>
          </a:r>
          <a:r>
            <a:rPr lang="en-US" sz="1500" kern="1200" dirty="0" err="1"/>
            <a:t>liệu</a:t>
          </a:r>
          <a:r>
            <a:rPr lang="en-US" sz="1500" kern="1200" dirty="0"/>
            <a:t> </a:t>
          </a:r>
          <a:r>
            <a:rPr lang="en-US" sz="1500" kern="1200" dirty="0" err="1"/>
            <a:t>máy</a:t>
          </a:r>
          <a:r>
            <a:rPr lang="en-US" sz="1500" kern="1200" dirty="0"/>
            <a:t> </a:t>
          </a:r>
          <a:r>
            <a:rPr lang="en-US" sz="1500" kern="1200" dirty="0" err="1"/>
            <a:t>tính</a:t>
          </a:r>
          <a:r>
            <a:rPr lang="en-US" sz="1500" kern="1200" dirty="0"/>
            <a:t>, bao </a:t>
          </a:r>
          <a:r>
            <a:rPr lang="en-US" sz="1500" kern="1200" dirty="0" err="1"/>
            <a:t>gồm</a:t>
          </a:r>
          <a:r>
            <a:rPr lang="en-US" sz="1500" kern="1200" dirty="0"/>
            <a:t> </a:t>
          </a:r>
          <a:r>
            <a:rPr lang="en-US" sz="1500" kern="1200" dirty="0" err="1"/>
            <a:t>việc</a:t>
          </a:r>
          <a:r>
            <a:rPr lang="en-US" sz="1500" kern="1200" dirty="0"/>
            <a:t> </a:t>
          </a:r>
          <a:r>
            <a:rPr lang="en-US" sz="1500" kern="1200" dirty="0" err="1"/>
            <a:t>cố</a:t>
          </a:r>
          <a:r>
            <a:rPr lang="en-US" sz="1500" kern="1200" dirty="0"/>
            <a:t> ý </a:t>
          </a:r>
          <a:r>
            <a:rPr lang="en-US" sz="1500" kern="1200" dirty="0" err="1"/>
            <a:t>và</a:t>
          </a:r>
          <a:r>
            <a:rPr lang="en-US" sz="1500" kern="1200" dirty="0"/>
            <a:t> </a:t>
          </a:r>
          <a:r>
            <a:rPr lang="en-US" sz="1500" kern="1200" dirty="0" err="1"/>
            <a:t>phá</a:t>
          </a:r>
          <a:r>
            <a:rPr lang="en-US" sz="1500" kern="1200" dirty="0"/>
            <a:t> </a:t>
          </a:r>
          <a:r>
            <a:rPr lang="en-US" sz="1500" kern="1200" dirty="0" err="1"/>
            <a:t>hủy</a:t>
          </a:r>
          <a:r>
            <a:rPr lang="en-US" sz="1500" kern="1200" dirty="0"/>
            <a:t> </a:t>
          </a:r>
          <a:r>
            <a:rPr lang="en-US" sz="1500" kern="1200" dirty="0" err="1"/>
            <a:t>trái</a:t>
          </a:r>
          <a:r>
            <a:rPr lang="en-US" sz="1500" kern="1200" dirty="0"/>
            <a:t> </a:t>
          </a:r>
          <a:r>
            <a:rPr lang="en-US" sz="1500" kern="1200" dirty="0" err="1"/>
            <a:t>phép</a:t>
          </a:r>
          <a:r>
            <a:rPr lang="en-US" sz="1500" kern="1200" dirty="0"/>
            <a:t> </a:t>
          </a:r>
          <a:r>
            <a:rPr lang="en-US" sz="1500" kern="1200" dirty="0" err="1"/>
            <a:t>phần</a:t>
          </a:r>
          <a:r>
            <a:rPr lang="en-US" sz="1500" kern="1200" dirty="0"/>
            <a:t> </a:t>
          </a:r>
          <a:r>
            <a:rPr lang="en-US" sz="1500" kern="1200" dirty="0" err="1"/>
            <a:t>mềm</a:t>
          </a:r>
          <a:r>
            <a:rPr lang="en-US" sz="1500" kern="1200" dirty="0"/>
            <a:t> </a:t>
          </a:r>
          <a:r>
            <a:rPr lang="en-US" sz="1500" kern="1200" dirty="0" err="1"/>
            <a:t>hoặc</a:t>
          </a:r>
          <a:r>
            <a:rPr lang="en-US" sz="1500" kern="1200" dirty="0"/>
            <a:t> </a:t>
          </a:r>
          <a:r>
            <a:rPr lang="en-US" sz="1500" kern="1200" dirty="0" err="1"/>
            <a:t>dữ</a:t>
          </a:r>
          <a:r>
            <a:rPr lang="en-US" sz="1500" kern="1200" dirty="0"/>
            <a:t> </a:t>
          </a:r>
          <a:r>
            <a:rPr lang="en-US" sz="1500" kern="1200" dirty="0" err="1"/>
            <a:t>liệu</a:t>
          </a:r>
          <a:r>
            <a:rPr lang="en-US" sz="1500" kern="1200" dirty="0"/>
            <a:t>; </a:t>
          </a:r>
          <a:r>
            <a:rPr lang="en-US" sz="1500" kern="1200" dirty="0" err="1"/>
            <a:t>việc</a:t>
          </a:r>
          <a:r>
            <a:rPr lang="en-US" sz="1500" kern="1200" dirty="0"/>
            <a:t> </a:t>
          </a:r>
          <a:r>
            <a:rPr lang="en-US" sz="1500" kern="1200" dirty="0" err="1"/>
            <a:t>lưu</a:t>
          </a:r>
          <a:r>
            <a:rPr lang="en-US" sz="1500" kern="1200" dirty="0"/>
            <a:t> </a:t>
          </a:r>
          <a:r>
            <a:rPr lang="en-US" sz="1500" kern="1200" dirty="0" err="1"/>
            <a:t>hành</a:t>
          </a:r>
          <a:r>
            <a:rPr lang="en-US" sz="1500" kern="1200" dirty="0"/>
            <a:t> </a:t>
          </a:r>
          <a:r>
            <a:rPr lang="en-US" sz="1500" kern="1200" dirty="0" err="1"/>
            <a:t>các</a:t>
          </a:r>
          <a:r>
            <a:rPr lang="en-US" sz="1500" kern="1200" dirty="0"/>
            <a:t> </a:t>
          </a:r>
          <a:r>
            <a:rPr lang="en-US" sz="1500" kern="1200" dirty="0" err="1"/>
            <a:t>tài</a:t>
          </a:r>
          <a:r>
            <a:rPr lang="en-US" sz="1500" kern="1200" dirty="0"/>
            <a:t> </a:t>
          </a:r>
          <a:r>
            <a:rPr lang="en-US" sz="1500" kern="1200" dirty="0" err="1"/>
            <a:t>liệu</a:t>
          </a:r>
          <a:r>
            <a:rPr lang="en-US" sz="1500" kern="1200" dirty="0"/>
            <a:t> “</a:t>
          </a:r>
          <a:r>
            <a:rPr lang="en-US" sz="1500" kern="1200" dirty="0" err="1"/>
            <a:t>bị</a:t>
          </a:r>
          <a:r>
            <a:rPr lang="en-US" sz="1500" kern="1200" dirty="0"/>
            <a:t> </a:t>
          </a:r>
          <a:r>
            <a:rPr lang="en-US" sz="1500" kern="1200" dirty="0" err="1"/>
            <a:t>nhiễm</a:t>
          </a:r>
          <a:r>
            <a:rPr lang="en-US" sz="1500" kern="1200" dirty="0"/>
            <a:t>” </a:t>
          </a:r>
          <a:r>
            <a:rPr lang="en-US" sz="1500" kern="1200" dirty="0" err="1"/>
            <a:t>trực</a:t>
          </a:r>
          <a:r>
            <a:rPr lang="en-US" sz="1500" kern="1200" dirty="0"/>
            <a:t> </a:t>
          </a:r>
          <a:r>
            <a:rPr lang="en-US" sz="1500" kern="1200" dirty="0" err="1"/>
            <a:t>tuyến</a:t>
          </a:r>
          <a:r>
            <a:rPr lang="en-US" sz="1500" kern="1200" dirty="0"/>
            <a:t> (“vi-</a:t>
          </a:r>
          <a:r>
            <a:rPr lang="en-US" sz="1500" kern="1200" dirty="0" err="1"/>
            <a:t>rút</a:t>
          </a:r>
          <a:r>
            <a:rPr lang="en-US" sz="1500" kern="1200" dirty="0"/>
            <a:t>”); </a:t>
          </a:r>
          <a:r>
            <a:rPr lang="en-US" sz="1500" kern="1200" dirty="0" err="1"/>
            <a:t>và</a:t>
          </a:r>
          <a:r>
            <a:rPr lang="en-US" sz="1500" kern="1200" dirty="0"/>
            <a:t> </a:t>
          </a:r>
          <a:r>
            <a:rPr lang="en-US" sz="1500" kern="1200" dirty="0" err="1"/>
            <a:t>việc</a:t>
          </a:r>
          <a:r>
            <a:rPr lang="en-US" sz="1500" kern="1200" dirty="0"/>
            <a:t> </a:t>
          </a:r>
          <a:r>
            <a:rPr lang="en-US" sz="1500" kern="1200" dirty="0" err="1"/>
            <a:t>bổ</a:t>
          </a:r>
          <a:r>
            <a:rPr lang="en-US" sz="1500" kern="1200" dirty="0"/>
            <a:t> sung </a:t>
          </a:r>
          <a:r>
            <a:rPr lang="en-US" sz="1500" kern="1200" dirty="0" err="1"/>
            <a:t>trái</a:t>
          </a:r>
          <a:r>
            <a:rPr lang="en-US" sz="1500" kern="1200" dirty="0"/>
            <a:t> </a:t>
          </a:r>
          <a:r>
            <a:rPr lang="en-US" sz="1500" kern="1200" dirty="0" err="1"/>
            <a:t>phép</a:t>
          </a:r>
          <a:r>
            <a:rPr lang="en-US" sz="1500" kern="1200" dirty="0"/>
            <a:t> </a:t>
          </a:r>
          <a:r>
            <a:rPr lang="en-US" sz="1500" kern="1200" dirty="0" err="1"/>
            <a:t>mật</a:t>
          </a:r>
          <a:r>
            <a:rPr lang="en-US" sz="1500" kern="1200" dirty="0"/>
            <a:t> </a:t>
          </a:r>
          <a:r>
            <a:rPr lang="en-US" sz="1500" kern="1200" dirty="0" err="1"/>
            <a:t>khẩu</a:t>
          </a:r>
          <a:r>
            <a:rPr lang="en-US" sz="1500" kern="1200" dirty="0"/>
            <a:t> </a:t>
          </a:r>
          <a:r>
            <a:rPr lang="en-US" sz="1500" kern="1200" dirty="0" err="1"/>
            <a:t>vào</a:t>
          </a:r>
          <a:r>
            <a:rPr lang="en-US" sz="1500" kern="1200" dirty="0"/>
            <a:t> </a:t>
          </a:r>
          <a:r>
            <a:rPr lang="en-US" sz="1500" kern="1200" dirty="0" err="1"/>
            <a:t>tệp</a:t>
          </a:r>
          <a:r>
            <a:rPr lang="en-US" sz="1500" kern="1200" dirty="0"/>
            <a:t> </a:t>
          </a:r>
          <a:r>
            <a:rPr lang="en-US" sz="1500" kern="1200" dirty="0" err="1"/>
            <a:t>dữ</a:t>
          </a:r>
          <a:r>
            <a:rPr lang="en-US" sz="1500" kern="1200" dirty="0"/>
            <a:t> </a:t>
          </a:r>
          <a:r>
            <a:rPr lang="en-US" sz="1500" kern="1200" dirty="0" err="1"/>
            <a:t>liệu</a:t>
          </a:r>
          <a:r>
            <a:rPr lang="en-US" sz="1500" kern="1200" dirty="0"/>
            <a:t> (“vi </a:t>
          </a:r>
          <a:r>
            <a:rPr lang="en-US" sz="1500" kern="1200" dirty="0" err="1"/>
            <a:t>rút</a:t>
          </a:r>
          <a:r>
            <a:rPr lang="en-US" sz="1500" kern="1200" dirty="0"/>
            <a:t> </a:t>
          </a:r>
          <a:r>
            <a:rPr lang="en-US" sz="1500" kern="1200" dirty="0" err="1"/>
            <a:t>tiền</a:t>
          </a:r>
          <a:r>
            <a:rPr lang="en-US" sz="1500" kern="1200" dirty="0"/>
            <a:t> </a:t>
          </a:r>
          <a:r>
            <a:rPr lang="en-US" sz="1500" kern="1200" dirty="0" err="1"/>
            <a:t>điện</a:t>
          </a:r>
          <a:r>
            <a:rPr lang="en-US" sz="1500" kern="1200" dirty="0"/>
            <a:t> </a:t>
          </a:r>
          <a:r>
            <a:rPr lang="en-US" sz="1500" kern="1200" dirty="0" err="1"/>
            <a:t>tử</a:t>
          </a:r>
          <a:r>
            <a:rPr lang="en-US" sz="1500" kern="1200" dirty="0"/>
            <a:t>”). </a:t>
          </a:r>
          <a:r>
            <a:rPr lang="en-US" sz="1500" kern="1200" dirty="0" err="1"/>
            <a:t>Hành</a:t>
          </a:r>
          <a:r>
            <a:rPr lang="en-US" sz="1500" kern="1200" dirty="0"/>
            <a:t> vi </a:t>
          </a:r>
          <a:r>
            <a:rPr lang="en-US" sz="1500" kern="1200" dirty="0" err="1"/>
            <a:t>phạm</a:t>
          </a:r>
          <a:r>
            <a:rPr lang="en-US" sz="1500" kern="1200" dirty="0"/>
            <a:t> </a:t>
          </a:r>
          <a:r>
            <a:rPr lang="en-US" sz="1500" kern="1200" dirty="0" err="1"/>
            <a:t>tội</a:t>
          </a:r>
          <a:r>
            <a:rPr lang="en-US" sz="1500" kern="1200" dirty="0"/>
            <a:t> </a:t>
          </a:r>
          <a:r>
            <a:rPr lang="en-US" sz="1500" kern="1200" dirty="0" err="1"/>
            <a:t>này</a:t>
          </a:r>
          <a:r>
            <a:rPr lang="en-US" sz="1500" kern="1200" dirty="0"/>
            <a:t> </a:t>
          </a:r>
          <a:r>
            <a:rPr lang="en-US" sz="1500" kern="1200" dirty="0" err="1"/>
            <a:t>cũng</a:t>
          </a:r>
          <a:r>
            <a:rPr lang="en-US" sz="1500" kern="1200" dirty="0"/>
            <a:t> </a:t>
          </a:r>
          <a:r>
            <a:rPr lang="en-US" sz="1500" kern="1200" dirty="0" err="1"/>
            <a:t>có</a:t>
          </a:r>
          <a:r>
            <a:rPr lang="en-US" sz="1500" kern="1200" dirty="0"/>
            <a:t> </a:t>
          </a:r>
          <a:r>
            <a:rPr lang="en-US" sz="1500" kern="1200" dirty="0" err="1"/>
            <a:t>thể</a:t>
          </a:r>
          <a:r>
            <a:rPr lang="en-US" sz="1500" kern="1200" dirty="0"/>
            <a:t> </a:t>
          </a:r>
          <a:r>
            <a:rPr lang="en-US" sz="1500" kern="1200" dirty="0" err="1"/>
            <a:t>bị</a:t>
          </a:r>
          <a:r>
            <a:rPr lang="en-US" sz="1500" kern="1200" dirty="0"/>
            <a:t> </a:t>
          </a:r>
          <a:r>
            <a:rPr lang="en-US" sz="1500" kern="1200" dirty="0" err="1"/>
            <a:t>phạt</a:t>
          </a:r>
          <a:r>
            <a:rPr lang="en-US" sz="1500" kern="1200" dirty="0"/>
            <a:t> </a:t>
          </a:r>
          <a:r>
            <a:rPr lang="en-US" sz="1500" kern="1200" dirty="0" err="1"/>
            <a:t>tù</a:t>
          </a:r>
          <a:r>
            <a:rPr lang="en-US" sz="1500" kern="1200" dirty="0"/>
            <a:t> </a:t>
          </a:r>
          <a:r>
            <a:rPr lang="en-US" sz="1500" kern="1200" dirty="0" err="1"/>
            <a:t>tới</a:t>
          </a:r>
          <a:r>
            <a:rPr lang="en-US" sz="1500" kern="1200" dirty="0"/>
            <a:t> 5 </a:t>
          </a:r>
          <a:r>
            <a:rPr lang="en-US" sz="1500" kern="1200" dirty="0" err="1"/>
            <a:t>năm</a:t>
          </a:r>
          <a:r>
            <a:rPr lang="en-US" sz="1500" kern="1200" dirty="0"/>
            <a:t> </a:t>
          </a:r>
          <a:r>
            <a:rPr lang="en-US" sz="1500" kern="1200" dirty="0" err="1"/>
            <a:t>và</a:t>
          </a:r>
          <a:r>
            <a:rPr lang="en-US" sz="1500" kern="1200" dirty="0"/>
            <a:t> </a:t>
          </a:r>
          <a:r>
            <a:rPr lang="en-US" sz="1500" kern="1200" dirty="0" err="1"/>
            <a:t>phạt</a:t>
          </a:r>
          <a:r>
            <a:rPr lang="en-US" sz="1500" kern="1200" dirty="0"/>
            <a:t> </a:t>
          </a:r>
          <a:r>
            <a:rPr lang="en-US" sz="1500" kern="1200" dirty="0" err="1"/>
            <a:t>tiền</a:t>
          </a:r>
          <a:r>
            <a:rPr lang="en-US" sz="1500" kern="1200" dirty="0"/>
            <a:t> </a:t>
          </a:r>
          <a:r>
            <a:rPr lang="en-US" sz="1500" kern="1200" dirty="0" err="1"/>
            <a:t>không</a:t>
          </a:r>
          <a:r>
            <a:rPr lang="en-US" sz="1500" kern="1200" dirty="0"/>
            <a:t> </a:t>
          </a:r>
          <a:r>
            <a:rPr lang="en-US" sz="1500" kern="1200" dirty="0" err="1"/>
            <a:t>giới</a:t>
          </a:r>
          <a:r>
            <a:rPr lang="en-US" sz="1500" kern="1200" dirty="0"/>
            <a:t> </a:t>
          </a:r>
          <a:r>
            <a:rPr lang="en-US" sz="1500" kern="1200" dirty="0" err="1"/>
            <a:t>hạn</a:t>
          </a:r>
          <a:r>
            <a:rPr lang="en-US" sz="1500" kern="1200" dirty="0"/>
            <a:t>. </a:t>
          </a:r>
          <a:r>
            <a:rPr lang="en-US" sz="1500" kern="1200" dirty="0" err="1"/>
            <a:t>Đây</a:t>
          </a:r>
          <a:r>
            <a:rPr lang="en-US" sz="1500" kern="1200" dirty="0"/>
            <a:t> </a:t>
          </a:r>
          <a:r>
            <a:rPr lang="en-US" sz="1500" kern="1200" dirty="0" err="1"/>
            <a:t>cũng</a:t>
          </a:r>
          <a:r>
            <a:rPr lang="en-US" sz="1500" kern="1200" dirty="0"/>
            <a:t> </a:t>
          </a:r>
          <a:r>
            <a:rPr lang="en-US" sz="1500" kern="1200" dirty="0" err="1"/>
            <a:t>là</a:t>
          </a:r>
          <a:r>
            <a:rPr lang="en-US" sz="1500" kern="1200" dirty="0"/>
            <a:t> </a:t>
          </a:r>
          <a:r>
            <a:rPr lang="en-US" sz="1500" kern="1200" dirty="0" err="1"/>
            <a:t>một</a:t>
          </a:r>
          <a:r>
            <a:rPr lang="en-US" sz="1500" kern="1200" dirty="0"/>
            <a:t> </a:t>
          </a:r>
          <a:r>
            <a:rPr lang="en-US" sz="1500" kern="1200" dirty="0" err="1"/>
            <a:t>hành</a:t>
          </a:r>
          <a:r>
            <a:rPr lang="en-US" sz="1500" kern="1200" dirty="0"/>
            <a:t> vi </a:t>
          </a:r>
          <a:r>
            <a:rPr lang="en-US" sz="1500" kern="1200" dirty="0" err="1"/>
            <a:t>phạm</a:t>
          </a:r>
          <a:r>
            <a:rPr lang="en-US" sz="1500" kern="1200" dirty="0"/>
            <a:t> </a:t>
          </a:r>
          <a:r>
            <a:rPr lang="en-US" sz="1500" kern="1200" dirty="0" err="1"/>
            <a:t>tội</a:t>
          </a:r>
          <a:r>
            <a:rPr lang="en-US" sz="1500" kern="1200" dirty="0"/>
            <a:t> </a:t>
          </a:r>
          <a:r>
            <a:rPr lang="en-US" sz="1500" kern="1200" dirty="0" err="1"/>
            <a:t>nghiêm</a:t>
          </a:r>
          <a:r>
            <a:rPr lang="en-US" sz="1500" kern="1200" dirty="0"/>
            <a:t> </a:t>
          </a:r>
          <a:r>
            <a:rPr lang="en-US" sz="1500" kern="1200" dirty="0" err="1"/>
            <a:t>trọng</a:t>
          </a:r>
          <a:r>
            <a:rPr lang="en-US" sz="1500" kern="1200" dirty="0"/>
            <a:t>, </a:t>
          </a:r>
          <a:r>
            <a:rPr lang="en-US" sz="1500" kern="1200" dirty="0" err="1"/>
            <a:t>vì</a:t>
          </a:r>
          <a:r>
            <a:rPr lang="en-US" sz="1500" kern="1200" dirty="0"/>
            <a:t> </a:t>
          </a:r>
          <a:r>
            <a:rPr lang="en-US" sz="1500" kern="1200" dirty="0" err="1"/>
            <a:t>vậy</a:t>
          </a:r>
          <a:r>
            <a:rPr lang="en-US" sz="1500" kern="1200" dirty="0"/>
            <a:t> </a:t>
          </a:r>
          <a:r>
            <a:rPr lang="en-US" sz="1500" kern="1200" dirty="0" err="1"/>
            <a:t>nó</a:t>
          </a:r>
          <a:r>
            <a:rPr lang="en-US" sz="1500" kern="1200" dirty="0"/>
            <a:t> </a:t>
          </a:r>
          <a:r>
            <a:rPr lang="en-US" sz="1500" kern="1200" dirty="0" err="1"/>
            <a:t>cũng</a:t>
          </a:r>
          <a:r>
            <a:rPr lang="en-US" sz="1500" kern="1200" dirty="0"/>
            <a:t> </a:t>
          </a:r>
          <a:r>
            <a:rPr lang="en-US" sz="1500" kern="1200" dirty="0" err="1"/>
            <a:t>sẽ</a:t>
          </a:r>
          <a:r>
            <a:rPr lang="en-US" sz="1500" kern="1200" dirty="0"/>
            <a:t> </a:t>
          </a:r>
          <a:r>
            <a:rPr lang="en-US" sz="1500" kern="1200" dirty="0" err="1"/>
            <a:t>được</a:t>
          </a:r>
          <a:r>
            <a:rPr lang="en-US" sz="1500" kern="1200" dirty="0"/>
            <a:t> </a:t>
          </a:r>
          <a:r>
            <a:rPr lang="en-US" sz="1500" kern="1200" dirty="0" err="1"/>
            <a:t>xét</a:t>
          </a:r>
          <a:r>
            <a:rPr lang="en-US" sz="1500" kern="1200" dirty="0"/>
            <a:t> </a:t>
          </a:r>
          <a:r>
            <a:rPr lang="en-US" sz="1500" kern="1200" dirty="0" err="1"/>
            <a:t>xử</a:t>
          </a:r>
          <a:r>
            <a:rPr lang="en-US" sz="1500" kern="1200" dirty="0"/>
            <a:t> </a:t>
          </a:r>
          <a:r>
            <a:rPr lang="en-US" sz="1500" kern="1200" dirty="0" err="1"/>
            <a:t>bởi</a:t>
          </a:r>
          <a:r>
            <a:rPr lang="en-US" sz="1500" kern="1200" dirty="0"/>
            <a:t> </a:t>
          </a:r>
          <a:r>
            <a:rPr lang="en-US" sz="1500" kern="1200" dirty="0" err="1"/>
            <a:t>bồi</a:t>
          </a:r>
          <a:r>
            <a:rPr lang="en-US" sz="1500" kern="1200" dirty="0"/>
            <a:t> </a:t>
          </a:r>
          <a:r>
            <a:rPr lang="en-US" sz="1500" kern="1200" dirty="0" err="1"/>
            <a:t>thẩm</a:t>
          </a:r>
          <a:r>
            <a:rPr lang="en-US" sz="1500" kern="1200" dirty="0"/>
            <a:t> </a:t>
          </a:r>
          <a:r>
            <a:rPr lang="en-US" sz="1500" kern="1200" dirty="0" err="1"/>
            <a:t>đoàn</a:t>
          </a:r>
          <a:r>
            <a:rPr lang="en-US" sz="1500" kern="1200" dirty="0"/>
            <a:t>.</a:t>
          </a:r>
        </a:p>
      </dsp:txBody>
      <dsp:txXfrm>
        <a:off x="0" y="719577"/>
        <a:ext cx="9597005" cy="3307500"/>
      </dsp:txXfrm>
    </dsp:sp>
    <dsp:sp modelId="{1FF396DE-AD41-4753-AC40-1753C9AD2320}">
      <dsp:nvSpPr>
        <dsp:cNvPr id="0" name=""/>
        <dsp:cNvSpPr/>
      </dsp:nvSpPr>
      <dsp:spPr>
        <a:xfrm>
          <a:off x="479850" y="488940"/>
          <a:ext cx="671790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921" tIns="0" rIns="253921" bIns="0" numCol="1" spcCol="1270" anchor="ctr" anchorCtr="0">
          <a:noAutofit/>
        </a:bodyPr>
        <a:lstStyle/>
        <a:p>
          <a:pPr marL="0" lvl="0" indent="0" algn="l" defTabSz="666750">
            <a:lnSpc>
              <a:spcPct val="90000"/>
            </a:lnSpc>
            <a:spcBef>
              <a:spcPct val="0"/>
            </a:spcBef>
            <a:spcAft>
              <a:spcPct val="35000"/>
            </a:spcAft>
            <a:buNone/>
          </a:pPr>
          <a:r>
            <a:rPr lang="en-US" sz="1500" kern="1200"/>
            <a:t>Đạo luật Lạm dụng Máy tính 1990 quy định ba tội hình sự riêng biệt:</a:t>
          </a:r>
        </a:p>
      </dsp:txBody>
      <dsp:txXfrm>
        <a:off x="501466" y="510556"/>
        <a:ext cx="6674671" cy="39956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48BDF-759F-480A-80FF-6C3B1D63F8B1}">
      <dsp:nvSpPr>
        <dsp:cNvPr id="0" name=""/>
        <dsp:cNvSpPr/>
      </dsp:nvSpPr>
      <dsp:spPr>
        <a:xfrm>
          <a:off x="0" y="8385"/>
          <a:ext cx="7625626" cy="10805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Chính sách bảo mật của bạn phải chứa AUP và được thông báo cho tất cả nhân viên.</a:t>
          </a:r>
        </a:p>
      </dsp:txBody>
      <dsp:txXfrm>
        <a:off x="31650" y="40035"/>
        <a:ext cx="6459575" cy="1017298"/>
      </dsp:txXfrm>
    </dsp:sp>
    <dsp:sp modelId="{73D85B1C-6A9F-4623-B67E-6B2B62C4D8E0}">
      <dsp:nvSpPr>
        <dsp:cNvPr id="0" name=""/>
        <dsp:cNvSpPr/>
      </dsp:nvSpPr>
      <dsp:spPr>
        <a:xfrm>
          <a:off x="672849" y="1260697"/>
          <a:ext cx="7625626" cy="10805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Hệ thống của bạn phải chứa các biểu ngữ đăng nhập cho biết quyền truy cập chỉ dành cho nhân viên được ủy quyền và không được chứa “chào mừng”.</a:t>
          </a:r>
        </a:p>
      </dsp:txBody>
      <dsp:txXfrm>
        <a:off x="704499" y="1292347"/>
        <a:ext cx="6187088" cy="1017298"/>
      </dsp:txXfrm>
    </dsp:sp>
    <dsp:sp modelId="{868229F6-29B9-49F9-9E2D-C7AE9EB8484A}">
      <dsp:nvSpPr>
        <dsp:cNvPr id="0" name=""/>
        <dsp:cNvSpPr/>
      </dsp:nvSpPr>
      <dsp:spPr>
        <a:xfrm>
          <a:off x="1345698" y="2521395"/>
          <a:ext cx="7625626" cy="10805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Các bài kiểm tra thâm nhập phải được kèm theo các thủ tục giấy tờ thích hợp.</a:t>
          </a:r>
        </a:p>
      </dsp:txBody>
      <dsp:txXfrm>
        <a:off x="1377348" y="2553045"/>
        <a:ext cx="6187088" cy="1017298"/>
      </dsp:txXfrm>
    </dsp:sp>
    <dsp:sp modelId="{A8F85EC1-CE28-4B08-8DCA-591C0048B423}">
      <dsp:nvSpPr>
        <dsp:cNvPr id="0" name=""/>
        <dsp:cNvSpPr/>
      </dsp:nvSpPr>
      <dsp:spPr>
        <a:xfrm>
          <a:off x="6923237" y="819453"/>
          <a:ext cx="702388" cy="7023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081274" y="819453"/>
        <a:ext cx="386314" cy="528547"/>
      </dsp:txXfrm>
    </dsp:sp>
    <dsp:sp modelId="{2CDDEF2F-01E5-45F3-8196-7156868F20F2}">
      <dsp:nvSpPr>
        <dsp:cNvPr id="0" name=""/>
        <dsp:cNvSpPr/>
      </dsp:nvSpPr>
      <dsp:spPr>
        <a:xfrm>
          <a:off x="7596086" y="2072947"/>
          <a:ext cx="702388" cy="7023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754123" y="2072947"/>
        <a:ext cx="386314" cy="528547"/>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B48A6-2495-46DA-8C72-CC6347791DE4}">
      <dsp:nvSpPr>
        <dsp:cNvPr id="0" name=""/>
        <dsp:cNvSpPr/>
      </dsp:nvSpPr>
      <dsp:spPr>
        <a:xfrm>
          <a:off x="0" y="80349"/>
          <a:ext cx="8674238" cy="12132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Đạo luật bảo vệ dữ liệu năm 1998 có hiệu lực vào ngày 1 tháng 3 năm 2000. Bao gồm việc sử dụng dữ liệu cá nhân (dữ liệu liên quan đến các cá nhân sống có thể nhận dạng), nó thực hiện Chỉ thị châu Âu về bảo vệ dữ liệu (95/46/EC) trong luật của Vương quốc Anh.</a:t>
          </a:r>
        </a:p>
      </dsp:txBody>
      <dsp:txXfrm>
        <a:off x="59228" y="139577"/>
        <a:ext cx="8555782" cy="1094833"/>
      </dsp:txXfrm>
    </dsp:sp>
    <dsp:sp modelId="{0C77BE57-1C6A-480A-8877-6F87294B3F5A}">
      <dsp:nvSpPr>
        <dsp:cNvPr id="0" name=""/>
        <dsp:cNvSpPr/>
      </dsp:nvSpPr>
      <dsp:spPr>
        <a:xfrm>
          <a:off x="0" y="1342599"/>
          <a:ext cx="8674238" cy="12132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Đạo</a:t>
          </a:r>
          <a:r>
            <a:rPr lang="en-US" sz="1700" kern="1200" dirty="0"/>
            <a:t> </a:t>
          </a:r>
          <a:r>
            <a:rPr lang="en-US" sz="1700" kern="1200" dirty="0" err="1"/>
            <a:t>luật</a:t>
          </a:r>
          <a:r>
            <a:rPr lang="en-US" sz="1700" kern="1200" dirty="0"/>
            <a:t> bao </a:t>
          </a:r>
          <a:r>
            <a:rPr lang="en-US" sz="1700" kern="1200" dirty="0" err="1"/>
            <a:t>gồm</a:t>
          </a:r>
          <a:r>
            <a:rPr lang="en-US" sz="1700" kern="1200" dirty="0"/>
            <a:t> </a:t>
          </a:r>
          <a:r>
            <a:rPr lang="en-US" sz="1700" kern="1200" dirty="0" err="1"/>
            <a:t>các</a:t>
          </a:r>
          <a:r>
            <a:rPr lang="en-US" sz="1700" kern="1200" dirty="0"/>
            <a:t> </a:t>
          </a:r>
          <a:r>
            <a:rPr lang="en-US" sz="1700" kern="1200" dirty="0" err="1"/>
            <a:t>bản</a:t>
          </a:r>
          <a:r>
            <a:rPr lang="en-US" sz="1700" kern="1200" dirty="0"/>
            <a:t> </a:t>
          </a:r>
          <a:r>
            <a:rPr lang="en-US" sz="1700" kern="1200" dirty="0" err="1"/>
            <a:t>ghi</a:t>
          </a:r>
          <a:r>
            <a:rPr lang="en-US" sz="1700" kern="1200" dirty="0"/>
            <a:t> </a:t>
          </a:r>
          <a:r>
            <a:rPr lang="en-US" sz="1700" kern="1200" dirty="0" err="1"/>
            <a:t>thủ</a:t>
          </a:r>
          <a:r>
            <a:rPr lang="en-US" sz="1700" kern="1200" dirty="0"/>
            <a:t> </a:t>
          </a:r>
          <a:r>
            <a:rPr lang="en-US" sz="1700" kern="1200" dirty="0" err="1"/>
            <a:t>công</a:t>
          </a:r>
          <a:r>
            <a:rPr lang="en-US" sz="1700" kern="1200" dirty="0"/>
            <a:t> </a:t>
          </a:r>
          <a:r>
            <a:rPr lang="en-US" sz="1700" kern="1200" dirty="0" err="1"/>
            <a:t>và</a:t>
          </a:r>
          <a:r>
            <a:rPr lang="en-US" sz="1700" kern="1200" dirty="0"/>
            <a:t> </a:t>
          </a:r>
          <a:r>
            <a:rPr lang="en-US" sz="1700" kern="1200" dirty="0" err="1"/>
            <a:t>trên</a:t>
          </a:r>
          <a:r>
            <a:rPr lang="en-US" sz="1700" kern="1200" dirty="0"/>
            <a:t> </a:t>
          </a:r>
          <a:r>
            <a:rPr lang="en-US" sz="1700" kern="1200" dirty="0" err="1"/>
            <a:t>máy</a:t>
          </a:r>
          <a:r>
            <a:rPr lang="en-US" sz="1700" kern="1200" dirty="0"/>
            <a:t> vi </a:t>
          </a:r>
          <a:r>
            <a:rPr lang="en-US" sz="1700" kern="1200" dirty="0" err="1"/>
            <a:t>tính</a:t>
          </a:r>
          <a:r>
            <a:rPr lang="en-US" sz="1700" kern="1200" dirty="0"/>
            <a:t> </a:t>
          </a:r>
          <a:r>
            <a:rPr lang="en-US" sz="1700" kern="1200" dirty="0" err="1"/>
            <a:t>và</a:t>
          </a:r>
          <a:r>
            <a:rPr lang="en-US" sz="1700" kern="1200" dirty="0"/>
            <a:t> </a:t>
          </a:r>
          <a:r>
            <a:rPr lang="en-US" sz="1700" kern="1200" dirty="0" err="1"/>
            <a:t>liên</a:t>
          </a:r>
          <a:r>
            <a:rPr lang="en-US" sz="1700" kern="1200" dirty="0"/>
            <a:t> </a:t>
          </a:r>
          <a:r>
            <a:rPr lang="en-US" sz="1700" kern="1200" dirty="0" err="1"/>
            <a:t>quan</a:t>
          </a:r>
          <a:r>
            <a:rPr lang="en-US" sz="1700" kern="1200" dirty="0"/>
            <a:t> </a:t>
          </a:r>
          <a:r>
            <a:rPr lang="en-US" sz="1700" kern="1200" dirty="0" err="1"/>
            <a:t>đến</a:t>
          </a:r>
          <a:r>
            <a:rPr lang="en-US" sz="1700" kern="1200" dirty="0"/>
            <a:t> </a:t>
          </a:r>
          <a:r>
            <a:rPr lang="en-US" sz="1700" kern="1200" dirty="0" err="1"/>
            <a:t>việc</a:t>
          </a:r>
          <a:r>
            <a:rPr lang="en-US" sz="1700" kern="1200" dirty="0"/>
            <a:t> </a:t>
          </a:r>
          <a:r>
            <a:rPr lang="en-US" sz="1700" kern="1200" dirty="0" err="1"/>
            <a:t>xử</a:t>
          </a:r>
          <a:r>
            <a:rPr lang="en-US" sz="1700" kern="1200" dirty="0"/>
            <a:t> </a:t>
          </a:r>
          <a:r>
            <a:rPr lang="en-US" sz="1700" kern="1200" dirty="0" err="1"/>
            <a:t>lý</a:t>
          </a:r>
          <a:r>
            <a:rPr lang="en-US" sz="1700" kern="1200" dirty="0"/>
            <a:t> “</a:t>
          </a:r>
          <a:r>
            <a:rPr lang="en-US" sz="1700" kern="1200" dirty="0" err="1"/>
            <a:t>dữ</a:t>
          </a:r>
          <a:r>
            <a:rPr lang="en-US" sz="1700" kern="1200" dirty="0"/>
            <a:t> </a:t>
          </a:r>
          <a:r>
            <a:rPr lang="en-US" sz="1700" kern="1200" dirty="0" err="1"/>
            <a:t>liệu</a:t>
          </a:r>
          <a:r>
            <a:rPr lang="en-US" sz="1700" kern="1200" dirty="0"/>
            <a:t> </a:t>
          </a:r>
          <a:r>
            <a:rPr lang="en-US" sz="1700" kern="1200" dirty="0" err="1"/>
            <a:t>cá</a:t>
          </a:r>
          <a:r>
            <a:rPr lang="en-US" sz="1700" kern="1200" dirty="0"/>
            <a:t> </a:t>
          </a:r>
          <a:r>
            <a:rPr lang="en-US" sz="1700" kern="1200" dirty="0" err="1"/>
            <a:t>nhân</a:t>
          </a:r>
          <a:r>
            <a:rPr lang="en-US" sz="1700" kern="1200" dirty="0"/>
            <a:t>”. </a:t>
          </a:r>
          <a:r>
            <a:rPr lang="en-US" sz="1700" kern="1200" dirty="0" err="1"/>
            <a:t>Nó</a:t>
          </a:r>
          <a:r>
            <a:rPr lang="en-US" sz="1700" kern="1200" dirty="0"/>
            <a:t> </a:t>
          </a:r>
          <a:r>
            <a:rPr lang="en-US" sz="1700" kern="1200" dirty="0" err="1"/>
            <a:t>hoạt</a:t>
          </a:r>
          <a:r>
            <a:rPr lang="en-US" sz="1700" kern="1200" dirty="0"/>
            <a:t> </a:t>
          </a:r>
          <a:r>
            <a:rPr lang="en-US" sz="1700" kern="1200" dirty="0" err="1"/>
            <a:t>động</a:t>
          </a:r>
          <a:r>
            <a:rPr lang="en-US" sz="1700" kern="1200" dirty="0"/>
            <a:t> </a:t>
          </a:r>
          <a:r>
            <a:rPr lang="en-US" sz="1700" kern="1200" dirty="0" err="1"/>
            <a:t>theo</a:t>
          </a:r>
          <a:r>
            <a:rPr lang="en-US" sz="1700" kern="1200" dirty="0"/>
            <a:t> </a:t>
          </a:r>
          <a:r>
            <a:rPr lang="en-US" sz="1700" kern="1200" dirty="0" err="1"/>
            <a:t>hai</a:t>
          </a:r>
          <a:r>
            <a:rPr lang="en-US" sz="1700" kern="1200" dirty="0"/>
            <a:t> </a:t>
          </a:r>
          <a:r>
            <a:rPr lang="en-US" sz="1700" kern="1200" dirty="0" err="1"/>
            <a:t>cách</a:t>
          </a:r>
          <a:r>
            <a:rPr lang="en-US" sz="1700" kern="1200" dirty="0"/>
            <a:t>:</a:t>
          </a:r>
        </a:p>
      </dsp:txBody>
      <dsp:txXfrm>
        <a:off x="59228" y="1401827"/>
        <a:ext cx="8555782" cy="1094833"/>
      </dsp:txXfrm>
    </dsp:sp>
    <dsp:sp modelId="{C580E1FB-622B-4354-92EA-44148B64CCF5}">
      <dsp:nvSpPr>
        <dsp:cNvPr id="0" name=""/>
        <dsp:cNvSpPr/>
      </dsp:nvSpPr>
      <dsp:spPr>
        <a:xfrm>
          <a:off x="0" y="2555889"/>
          <a:ext cx="8674238" cy="826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407" tIns="21590" rIns="120904" bIns="21590" numCol="1" spcCol="1270" anchor="t" anchorCtr="0">
          <a:noAutofit/>
        </a:bodyPr>
        <a:lstStyle/>
        <a:p>
          <a:pPr marL="114300" lvl="1" indent="-114300" algn="l" defTabSz="577850">
            <a:lnSpc>
              <a:spcPct val="90000"/>
            </a:lnSpc>
            <a:spcBef>
              <a:spcPct val="0"/>
            </a:spcBef>
            <a:spcAft>
              <a:spcPct val="20000"/>
            </a:spcAft>
            <a:buFontTx/>
            <a:buChar char="-"/>
          </a:pPr>
          <a:r>
            <a:rPr lang="en-US" sz="1300" kern="1200" dirty="0" err="1"/>
            <a:t>Trao</a:t>
          </a:r>
          <a:r>
            <a:rPr lang="en-US" sz="1300" kern="1200" dirty="0"/>
            <a:t> </a:t>
          </a:r>
          <a:r>
            <a:rPr lang="en-US" sz="1300" kern="1200" dirty="0" err="1"/>
            <a:t>cho</a:t>
          </a:r>
          <a:r>
            <a:rPr lang="en-US" sz="1300" kern="1200" dirty="0"/>
            <a:t> </a:t>
          </a:r>
          <a:r>
            <a:rPr lang="en-US" sz="1300" kern="1200" dirty="0" err="1"/>
            <a:t>các</a:t>
          </a:r>
          <a:r>
            <a:rPr lang="en-US" sz="1300" kern="1200" dirty="0"/>
            <a:t> </a:t>
          </a:r>
          <a:r>
            <a:rPr lang="en-US" sz="1300" kern="1200" dirty="0" err="1"/>
            <a:t>cá</a:t>
          </a:r>
          <a:r>
            <a:rPr lang="en-US" sz="1300" kern="1200" dirty="0"/>
            <a:t> </a:t>
          </a:r>
          <a:r>
            <a:rPr lang="en-US" sz="1300" kern="1200" dirty="0" err="1"/>
            <a:t>nhân</a:t>
          </a:r>
          <a:r>
            <a:rPr lang="en-US" sz="1300" kern="1200" dirty="0"/>
            <a:t> (</a:t>
          </a:r>
          <a:r>
            <a:rPr lang="en-US" sz="1300" kern="1200" dirty="0" err="1"/>
            <a:t>chủ</a:t>
          </a:r>
          <a:r>
            <a:rPr lang="en-US" sz="1300" kern="1200" dirty="0"/>
            <a:t> </a:t>
          </a:r>
          <a:r>
            <a:rPr lang="en-US" sz="1300" kern="1200" dirty="0" err="1"/>
            <a:t>thể</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một</a:t>
          </a:r>
          <a:r>
            <a:rPr lang="en-US" sz="1300" kern="1200" dirty="0"/>
            <a:t> </a:t>
          </a:r>
          <a:r>
            <a:rPr lang="en-US" sz="1300" kern="1200" dirty="0" err="1"/>
            <a:t>số</a:t>
          </a:r>
          <a:r>
            <a:rPr lang="en-US" sz="1300" kern="1200" dirty="0"/>
            <a:t> </a:t>
          </a:r>
          <a:r>
            <a:rPr lang="en-US" sz="1300" kern="1200" dirty="0" err="1"/>
            <a:t>quyền</a:t>
          </a:r>
          <a:r>
            <a:rPr lang="en-US" sz="1300" kern="1200" dirty="0"/>
            <a:t> </a:t>
          </a:r>
          <a:r>
            <a:rPr lang="en-US" sz="1300" kern="1200" dirty="0" err="1"/>
            <a:t>nhất</a:t>
          </a:r>
          <a:r>
            <a:rPr lang="en-US" sz="1300" kern="1200" dirty="0"/>
            <a:t> </a:t>
          </a:r>
          <a:r>
            <a:rPr lang="en-US" sz="1300" kern="1200" dirty="0" err="1"/>
            <a:t>định</a:t>
          </a:r>
          <a:r>
            <a:rPr lang="en-US" sz="1300" kern="1200" dirty="0"/>
            <a:t> </a:t>
          </a:r>
          <a:r>
            <a:rPr lang="en-US" sz="1300" kern="1200" dirty="0" err="1"/>
            <a:t>đối</a:t>
          </a:r>
          <a:r>
            <a:rPr lang="en-US" sz="1300" kern="1200" dirty="0"/>
            <a:t> </a:t>
          </a:r>
          <a:r>
            <a:rPr lang="en-US" sz="1300" kern="1200" dirty="0" err="1"/>
            <a:t>với</a:t>
          </a:r>
          <a:r>
            <a:rPr lang="en-US" sz="1300" kern="1200" dirty="0"/>
            <a:t> </a:t>
          </a:r>
          <a:r>
            <a:rPr lang="en-US" sz="1300" kern="1200" dirty="0" err="1"/>
            <a:t>cách</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của</a:t>
          </a:r>
          <a:r>
            <a:rPr lang="en-US" sz="1300" kern="1200" dirty="0"/>
            <a:t> </a:t>
          </a:r>
          <a:r>
            <a:rPr lang="en-US" sz="1300" kern="1200" dirty="0" err="1"/>
            <a:t>họ</a:t>
          </a:r>
          <a:r>
            <a:rPr lang="en-US" sz="1300" kern="1200" dirty="0"/>
            <a:t> </a:t>
          </a:r>
          <a:r>
            <a:rPr lang="en-US" sz="1300" kern="1200" dirty="0" err="1"/>
            <a:t>được</a:t>
          </a:r>
          <a:r>
            <a:rPr lang="en-US" sz="1300" kern="1200" dirty="0"/>
            <a:t> </a:t>
          </a:r>
          <a:r>
            <a:rPr lang="en-US" sz="1300" kern="1200" dirty="0" err="1"/>
            <a:t>xử</a:t>
          </a:r>
          <a:r>
            <a:rPr lang="en-US" sz="1300" kern="1200" dirty="0"/>
            <a:t> </a:t>
          </a:r>
          <a:r>
            <a:rPr lang="en-US" sz="1300" kern="1200" dirty="0" err="1"/>
            <a:t>lý</a:t>
          </a:r>
          <a:r>
            <a:rPr lang="en-US" sz="1300" kern="1200" dirty="0"/>
            <a:t>.</a:t>
          </a:r>
        </a:p>
        <a:p>
          <a:pPr marL="114300" lvl="1" indent="-114300" algn="l" defTabSz="577850">
            <a:lnSpc>
              <a:spcPct val="90000"/>
            </a:lnSpc>
            <a:spcBef>
              <a:spcPct val="0"/>
            </a:spcBef>
            <a:spcAft>
              <a:spcPct val="20000"/>
            </a:spcAft>
            <a:buFontTx/>
            <a:buChar char="-"/>
          </a:pPr>
          <a:r>
            <a:rPr lang="en-US" sz="1300" kern="1200" dirty="0" err="1"/>
            <a:t>Yêu</a:t>
          </a:r>
          <a:r>
            <a:rPr lang="en-US" sz="1300" kern="1200" dirty="0"/>
            <a:t> </a:t>
          </a:r>
          <a:r>
            <a:rPr lang="en-US" sz="1300" kern="1200" dirty="0" err="1"/>
            <a:t>cầu</a:t>
          </a:r>
          <a:r>
            <a:rPr lang="en-US" sz="1300" kern="1200" dirty="0"/>
            <a:t> </a:t>
          </a:r>
          <a:r>
            <a:rPr lang="en-US" sz="1300" kern="1200" dirty="0" err="1"/>
            <a:t>những</a:t>
          </a:r>
          <a:r>
            <a:rPr lang="en-US" sz="1300" kern="1200" dirty="0"/>
            <a:t> </a:t>
          </a:r>
          <a:r>
            <a:rPr lang="en-US" sz="1300" kern="1200" dirty="0" err="1"/>
            <a:t>người</a:t>
          </a:r>
          <a:r>
            <a:rPr lang="en-US" sz="1300" kern="1200" dirty="0"/>
            <a:t> </a:t>
          </a:r>
          <a:r>
            <a:rPr lang="en-US" sz="1300" kern="1200" dirty="0" err="1"/>
            <a:t>quyết</a:t>
          </a:r>
          <a:r>
            <a:rPr lang="en-US" sz="1300" kern="1200" dirty="0"/>
            <a:t> </a:t>
          </a:r>
          <a:r>
            <a:rPr lang="en-US" sz="1300" kern="1200" dirty="0" err="1"/>
            <a:t>định</a:t>
          </a:r>
          <a:r>
            <a:rPr lang="en-US" sz="1300" kern="1200" dirty="0"/>
            <a:t> </a:t>
          </a:r>
          <a:r>
            <a:rPr lang="en-US" sz="1300" kern="1200" dirty="0" err="1"/>
            <a:t>cách</a:t>
          </a:r>
          <a:r>
            <a:rPr lang="en-US" sz="1300" kern="1200" dirty="0"/>
            <a:t> </a:t>
          </a:r>
          <a:r>
            <a:rPr lang="en-US" sz="1300" kern="1200" dirty="0" err="1"/>
            <a:t>thức</a:t>
          </a:r>
          <a:r>
            <a:rPr lang="en-US" sz="1300" kern="1200" dirty="0"/>
            <a:t> </a:t>
          </a:r>
          <a:r>
            <a:rPr lang="en-US" sz="1300" kern="1200" dirty="0" err="1"/>
            <a:t>và</a:t>
          </a:r>
          <a:r>
            <a:rPr lang="en-US" sz="1300" kern="1200" dirty="0"/>
            <a:t> </a:t>
          </a:r>
          <a:r>
            <a:rPr lang="en-US" sz="1300" kern="1200" dirty="0" err="1"/>
            <a:t>lý</a:t>
          </a:r>
          <a:r>
            <a:rPr lang="en-US" sz="1300" kern="1200" dirty="0"/>
            <a:t> do </a:t>
          </a:r>
          <a:r>
            <a:rPr lang="en-US" sz="1300" kern="1200" dirty="0" err="1"/>
            <a:t>dữ</a:t>
          </a:r>
          <a:r>
            <a:rPr lang="en-US" sz="1300" kern="1200" dirty="0"/>
            <a:t> </a:t>
          </a:r>
          <a:r>
            <a:rPr lang="en-US" sz="1300" kern="1200" dirty="0" err="1"/>
            <a:t>liệu</a:t>
          </a:r>
          <a:r>
            <a:rPr lang="en-US" sz="1300" kern="1200" dirty="0"/>
            <a:t> </a:t>
          </a:r>
          <a:r>
            <a:rPr lang="en-US" sz="1300" kern="1200" dirty="0" err="1"/>
            <a:t>cá</a:t>
          </a:r>
          <a:r>
            <a:rPr lang="en-US" sz="1300" kern="1200" dirty="0"/>
            <a:t> </a:t>
          </a:r>
          <a:r>
            <a:rPr lang="en-US" sz="1300" kern="1200" dirty="0" err="1"/>
            <a:t>nhân</a:t>
          </a:r>
          <a:r>
            <a:rPr lang="en-US" sz="1300" kern="1200" dirty="0"/>
            <a:t> </a:t>
          </a:r>
          <a:r>
            <a:rPr lang="en-US" sz="1300" kern="1200" dirty="0" err="1"/>
            <a:t>được</a:t>
          </a:r>
          <a:r>
            <a:rPr lang="en-US" sz="1300" kern="1200" dirty="0"/>
            <a:t> </a:t>
          </a:r>
          <a:r>
            <a:rPr lang="en-US" sz="1300" kern="1200" dirty="0" err="1"/>
            <a:t>xử</a:t>
          </a:r>
          <a:r>
            <a:rPr lang="en-US" sz="1300" kern="1200" dirty="0"/>
            <a:t> </a:t>
          </a:r>
          <a:r>
            <a:rPr lang="en-US" sz="1300" kern="1200" dirty="0" err="1"/>
            <a:t>lý</a:t>
          </a:r>
          <a:r>
            <a:rPr lang="en-US" sz="1300" kern="1200" dirty="0"/>
            <a:t> (</a:t>
          </a:r>
          <a:r>
            <a:rPr lang="en-US" sz="1300" kern="1200" dirty="0" err="1"/>
            <a:t>bộ</a:t>
          </a:r>
          <a:r>
            <a:rPr lang="en-US" sz="1300" kern="1200" dirty="0"/>
            <a:t> </a:t>
          </a:r>
          <a:r>
            <a:rPr lang="en-US" sz="1300" kern="1200" dirty="0" err="1"/>
            <a:t>kiểm</a:t>
          </a:r>
          <a:r>
            <a:rPr lang="en-US" sz="1300" kern="1200" dirty="0"/>
            <a:t> </a:t>
          </a:r>
          <a:r>
            <a:rPr lang="en-US" sz="1300" kern="1200" dirty="0" err="1"/>
            <a:t>soát</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phải</a:t>
          </a:r>
          <a:r>
            <a:rPr lang="en-US" sz="1300" kern="1200" dirty="0"/>
            <a:t> </a:t>
          </a:r>
          <a:r>
            <a:rPr lang="en-US" sz="1300" kern="1200" dirty="0" err="1"/>
            <a:t>cởi</a:t>
          </a:r>
          <a:r>
            <a:rPr lang="en-US" sz="1300" kern="1200" dirty="0"/>
            <a:t> </a:t>
          </a:r>
          <a:r>
            <a:rPr lang="en-US" sz="1300" kern="1200" dirty="0" err="1"/>
            <a:t>mở</a:t>
          </a:r>
          <a:r>
            <a:rPr lang="en-US" sz="1300" kern="1200" dirty="0"/>
            <a:t> </a:t>
          </a:r>
          <a:r>
            <a:rPr lang="en-US" sz="1300" kern="1200" dirty="0" err="1"/>
            <a:t>về</a:t>
          </a:r>
          <a:r>
            <a:rPr lang="en-US" sz="1300" kern="1200" dirty="0"/>
            <a:t> </a:t>
          </a:r>
          <a:r>
            <a:rPr lang="en-US" sz="1300" kern="1200" dirty="0" err="1"/>
            <a:t>việc</a:t>
          </a:r>
          <a:r>
            <a:rPr lang="en-US" sz="1300" kern="1200" dirty="0"/>
            <a:t> </a:t>
          </a:r>
          <a:r>
            <a:rPr lang="en-US" sz="1300" kern="1200" dirty="0" err="1"/>
            <a:t>họ</a:t>
          </a:r>
          <a:r>
            <a:rPr lang="en-US" sz="1300" kern="1200" dirty="0"/>
            <a:t> </a:t>
          </a:r>
          <a:r>
            <a:rPr lang="en-US" sz="1300" kern="1200" dirty="0" err="1"/>
            <a:t>sử</a:t>
          </a:r>
          <a:r>
            <a:rPr lang="en-US" sz="1300" kern="1200" dirty="0"/>
            <a:t> </a:t>
          </a:r>
          <a:r>
            <a:rPr lang="en-US" sz="1300" kern="1200" dirty="0" err="1"/>
            <a:t>dụng</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đó</a:t>
          </a:r>
          <a:r>
            <a:rPr lang="en-US" sz="1300" kern="1200" dirty="0"/>
            <a:t> </a:t>
          </a:r>
          <a:r>
            <a:rPr lang="en-US" sz="1300" kern="1200" dirty="0" err="1"/>
            <a:t>và</a:t>
          </a:r>
          <a:r>
            <a:rPr lang="en-US" sz="1300" kern="1200" dirty="0"/>
            <a:t> </a:t>
          </a:r>
          <a:r>
            <a:rPr lang="en-US" sz="1300" kern="1200" dirty="0" err="1"/>
            <a:t>tuân</a:t>
          </a:r>
          <a:r>
            <a:rPr lang="en-US" sz="1300" kern="1200" dirty="0"/>
            <a:t> </a:t>
          </a:r>
          <a:r>
            <a:rPr lang="en-US" sz="1300" kern="1200" dirty="0" err="1"/>
            <a:t>thủ</a:t>
          </a:r>
          <a:r>
            <a:rPr lang="en-US" sz="1300" kern="1200" dirty="0"/>
            <a:t> </a:t>
          </a:r>
          <a:r>
            <a:rPr lang="en-US" sz="1300" kern="1200" dirty="0" err="1"/>
            <a:t>các</a:t>
          </a:r>
          <a:r>
            <a:rPr lang="en-US" sz="1300" kern="1200" dirty="0"/>
            <a:t> </a:t>
          </a:r>
          <a:r>
            <a:rPr lang="en-US" sz="1300" kern="1200" dirty="0" err="1"/>
            <a:t>nguyên</a:t>
          </a:r>
          <a:r>
            <a:rPr lang="en-US" sz="1300" kern="1200" dirty="0"/>
            <a:t> </a:t>
          </a:r>
          <a:r>
            <a:rPr lang="en-US" sz="1300" kern="1200" dirty="0" err="1"/>
            <a:t>tắc</a:t>
          </a:r>
          <a:r>
            <a:rPr lang="en-US" sz="1300" kern="1200" dirty="0"/>
            <a:t> </a:t>
          </a:r>
          <a:r>
            <a:rPr lang="en-US" sz="1300" kern="1200" dirty="0" err="1"/>
            <a:t>bảo</a:t>
          </a:r>
          <a:r>
            <a:rPr lang="en-US" sz="1300" kern="1200" dirty="0"/>
            <a:t> </a:t>
          </a:r>
          <a:r>
            <a:rPr lang="en-US" sz="1300" kern="1200" dirty="0" err="1"/>
            <a:t>vệ</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trong</a:t>
          </a:r>
          <a:r>
            <a:rPr lang="en-US" sz="1300" kern="1200" dirty="0"/>
            <a:t> </a:t>
          </a:r>
          <a:r>
            <a:rPr lang="en-US" sz="1300" kern="1200" dirty="0" err="1"/>
            <a:t>thực</a:t>
          </a:r>
          <a:r>
            <a:rPr lang="en-US" sz="1300" kern="1200" dirty="0"/>
            <a:t> </a:t>
          </a:r>
          <a:r>
            <a:rPr lang="en-US" sz="1300" kern="1200" dirty="0" err="1"/>
            <a:t>tiễn</a:t>
          </a:r>
          <a:r>
            <a:rPr lang="en-US" sz="1300" kern="1200" dirty="0"/>
            <a:t> </a:t>
          </a:r>
          <a:r>
            <a:rPr lang="en-US" sz="1300" kern="1200" dirty="0" err="1"/>
            <a:t>xử</a:t>
          </a:r>
          <a:r>
            <a:rPr lang="en-US" sz="1300" kern="1200" dirty="0"/>
            <a:t> </a:t>
          </a:r>
          <a:r>
            <a:rPr lang="en-US" sz="1300" kern="1200" dirty="0" err="1"/>
            <a:t>lý</a:t>
          </a:r>
          <a:r>
            <a:rPr lang="en-US" sz="1300" kern="1200" dirty="0"/>
            <a:t> </a:t>
          </a:r>
          <a:r>
            <a:rPr lang="en-US" sz="1300" kern="1200" dirty="0" err="1"/>
            <a:t>thông</a:t>
          </a:r>
          <a:r>
            <a:rPr lang="en-US" sz="1300" kern="1200" dirty="0"/>
            <a:t> tin </a:t>
          </a:r>
          <a:r>
            <a:rPr lang="en-US" sz="1300" kern="1200" dirty="0" err="1"/>
            <a:t>của</a:t>
          </a:r>
          <a:r>
            <a:rPr lang="en-US" sz="1300" kern="1200" dirty="0"/>
            <a:t> </a:t>
          </a:r>
          <a:r>
            <a:rPr lang="en-US" sz="1300" kern="1200" dirty="0" err="1"/>
            <a:t>họ</a:t>
          </a:r>
          <a:r>
            <a:rPr lang="en-US" sz="1300" kern="1200" dirty="0"/>
            <a:t>.</a:t>
          </a:r>
        </a:p>
      </dsp:txBody>
      <dsp:txXfrm>
        <a:off x="0" y="2555889"/>
        <a:ext cx="8674238" cy="826965"/>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9B107-AC23-4713-8C3B-ADD66DE91A29}">
      <dsp:nvSpPr>
        <dsp:cNvPr id="0" name=""/>
        <dsp:cNvSpPr/>
      </dsp:nvSpPr>
      <dsp:spPr>
        <a:xfrm>
          <a:off x="0" y="503"/>
          <a:ext cx="6692317"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Người kiểm soát dữ liệu phải tuân thủ tám nguyên tắc thực hành tốt, yêu cầu thông tin cá nhân đó là:</a:t>
          </a:r>
        </a:p>
      </dsp:txBody>
      <dsp:txXfrm>
        <a:off x="38838" y="39341"/>
        <a:ext cx="6614641" cy="717924"/>
      </dsp:txXfrm>
    </dsp:sp>
    <dsp:sp modelId="{6A706CFB-D427-44F5-A70B-7787CE00C356}">
      <dsp:nvSpPr>
        <dsp:cNvPr id="0" name=""/>
        <dsp:cNvSpPr/>
      </dsp:nvSpPr>
      <dsp:spPr>
        <a:xfrm>
          <a:off x="0" y="796103"/>
          <a:ext cx="6692317" cy="340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81" tIns="25400" rIns="142240" bIns="25400" numCol="1" spcCol="1270" anchor="t" anchorCtr="0">
          <a:noAutofit/>
        </a:bodyPr>
        <a:lstStyle/>
        <a:p>
          <a:pPr marL="171450" lvl="1" indent="-171450" algn="l" defTabSz="711200">
            <a:lnSpc>
              <a:spcPct val="90000"/>
            </a:lnSpc>
            <a:spcBef>
              <a:spcPct val="0"/>
            </a:spcBef>
            <a:spcAft>
              <a:spcPct val="20000"/>
            </a:spcAft>
            <a:buFontTx/>
            <a:buChar char="-"/>
          </a:pPr>
          <a:r>
            <a:rPr lang="en-US" sz="1600" kern="1200" dirty="0" err="1"/>
            <a:t>Xử</a:t>
          </a:r>
          <a:r>
            <a:rPr lang="en-US" sz="1600" kern="1200" dirty="0"/>
            <a:t> </a:t>
          </a:r>
          <a:r>
            <a:rPr lang="en-US" sz="1600" kern="1200" dirty="0" err="1"/>
            <a:t>lý</a:t>
          </a:r>
          <a:r>
            <a:rPr lang="en-US" sz="1600" kern="1200" dirty="0"/>
            <a:t> </a:t>
          </a:r>
          <a:r>
            <a:rPr lang="en-US" sz="1600" kern="1200" dirty="0" err="1"/>
            <a:t>công</a:t>
          </a:r>
          <a:r>
            <a:rPr lang="en-US" sz="1600" kern="1200" dirty="0"/>
            <a:t> </a:t>
          </a:r>
          <a:r>
            <a:rPr lang="en-US" sz="1600" kern="1200" dirty="0" err="1"/>
            <a:t>bằng</a:t>
          </a:r>
          <a:r>
            <a:rPr lang="en-US" sz="1600" kern="1200" dirty="0"/>
            <a:t> </a:t>
          </a:r>
          <a:r>
            <a:rPr lang="en-US" sz="1600" kern="1200" dirty="0" err="1"/>
            <a:t>và</a:t>
          </a:r>
          <a:r>
            <a:rPr lang="en-US" sz="1600" kern="1200" dirty="0"/>
            <a:t> </a:t>
          </a:r>
          <a:r>
            <a:rPr lang="en-US" sz="1600" kern="1200" dirty="0" err="1"/>
            <a:t>hợp</a:t>
          </a:r>
          <a:r>
            <a:rPr lang="en-US" sz="1600" kern="1200" dirty="0"/>
            <a:t> </a:t>
          </a:r>
          <a:r>
            <a:rPr lang="en-US" sz="1600" kern="1200" dirty="0" err="1"/>
            <a:t>pháp</a:t>
          </a:r>
          <a:r>
            <a:rPr lang="en-US" sz="1600" kern="1200" dirty="0"/>
            <a:t>.</a:t>
          </a:r>
        </a:p>
        <a:p>
          <a:pPr marL="171450" lvl="1" indent="-171450" algn="l" defTabSz="711200">
            <a:lnSpc>
              <a:spcPct val="90000"/>
            </a:lnSpc>
            <a:spcBef>
              <a:spcPct val="0"/>
            </a:spcBef>
            <a:spcAft>
              <a:spcPct val="20000"/>
            </a:spcAft>
            <a:buFontTx/>
            <a:buChar char="-"/>
          </a:pPr>
          <a:r>
            <a:rPr lang="en-US" sz="1600" kern="1200" dirty="0" err="1"/>
            <a:t>Được</a:t>
          </a:r>
          <a:r>
            <a:rPr lang="en-US" sz="1600" kern="1200" dirty="0"/>
            <a:t> </a:t>
          </a:r>
          <a:r>
            <a:rPr lang="en-US" sz="1600" kern="1200" dirty="0" err="1"/>
            <a:t>xử</a:t>
          </a:r>
          <a:r>
            <a:rPr lang="en-US" sz="1600" kern="1200" dirty="0"/>
            <a:t> </a:t>
          </a:r>
          <a:r>
            <a:rPr lang="en-US" sz="1600" kern="1200" dirty="0" err="1"/>
            <a:t>lý</a:t>
          </a:r>
          <a:r>
            <a:rPr lang="en-US" sz="1600" kern="1200" dirty="0"/>
            <a:t> </a:t>
          </a:r>
          <a:r>
            <a:rPr lang="en-US" sz="1600" kern="1200" dirty="0" err="1"/>
            <a:t>cho</a:t>
          </a:r>
          <a:r>
            <a:rPr lang="en-US" sz="1600" kern="1200" dirty="0"/>
            <a:t> </a:t>
          </a:r>
          <a:r>
            <a:rPr lang="en-US" sz="1600" kern="1200" dirty="0" err="1"/>
            <a:t>các</a:t>
          </a:r>
          <a:r>
            <a:rPr lang="en-US" sz="1600" kern="1200" dirty="0"/>
            <a:t> </a:t>
          </a:r>
          <a:r>
            <a:rPr lang="en-US" sz="1600" kern="1200" dirty="0" err="1"/>
            <a:t>mục</a:t>
          </a:r>
          <a:r>
            <a:rPr lang="en-US" sz="1600" kern="1200" dirty="0"/>
            <a:t> </a:t>
          </a:r>
          <a:r>
            <a:rPr lang="en-US" sz="1600" kern="1200" dirty="0" err="1"/>
            <a:t>đích</a:t>
          </a:r>
          <a:r>
            <a:rPr lang="en-US" sz="1600" kern="1200" dirty="0"/>
            <a:t> </a:t>
          </a:r>
          <a:r>
            <a:rPr lang="en-US" sz="1600" kern="1200" dirty="0" err="1"/>
            <a:t>hạn</a:t>
          </a:r>
          <a:r>
            <a:rPr lang="en-US" sz="1600" kern="1200" dirty="0"/>
            <a:t> </a:t>
          </a:r>
          <a:r>
            <a:rPr lang="en-US" sz="1600" kern="1200" dirty="0" err="1"/>
            <a:t>chế</a:t>
          </a:r>
          <a:r>
            <a:rPr lang="en-US" sz="1600" kern="1200" dirty="0"/>
            <a:t> </a:t>
          </a:r>
          <a:r>
            <a:rPr lang="en-US" sz="1600" kern="1200" dirty="0" err="1"/>
            <a:t>và</a:t>
          </a:r>
          <a:r>
            <a:rPr lang="en-US" sz="1600" kern="1200" dirty="0"/>
            <a:t> </a:t>
          </a:r>
          <a:r>
            <a:rPr lang="en-US" sz="1600" kern="1200" dirty="0" err="1"/>
            <a:t>không</a:t>
          </a:r>
          <a:r>
            <a:rPr lang="en-US" sz="1600" kern="1200" dirty="0"/>
            <a:t> </a:t>
          </a:r>
          <a:r>
            <a:rPr lang="en-US" sz="1600" kern="1200" dirty="0" err="1"/>
            <a:t>được</a:t>
          </a:r>
          <a:r>
            <a:rPr lang="en-US" sz="1600" kern="1200" dirty="0"/>
            <a:t> </a:t>
          </a:r>
          <a:r>
            <a:rPr lang="en-US" sz="1600" kern="1200" dirty="0" err="1"/>
            <a:t>xử</a:t>
          </a:r>
          <a:r>
            <a:rPr lang="en-US" sz="1600" kern="1200" dirty="0"/>
            <a:t> </a:t>
          </a:r>
          <a:r>
            <a:rPr lang="en-US" sz="1600" kern="1200" dirty="0" err="1"/>
            <a:t>lý</a:t>
          </a:r>
          <a:r>
            <a:rPr lang="en-US" sz="1600" kern="1200" dirty="0"/>
            <a:t> </a:t>
          </a:r>
          <a:r>
            <a:rPr lang="en-US" sz="1600" kern="1200" dirty="0" err="1"/>
            <a:t>theo</a:t>
          </a:r>
          <a:r>
            <a:rPr lang="en-US" sz="1600" kern="1200" dirty="0"/>
            <a:t> </a:t>
          </a:r>
          <a:r>
            <a:rPr lang="en-US" sz="1600" kern="1200" dirty="0" err="1"/>
            <a:t>bất</a:t>
          </a:r>
          <a:r>
            <a:rPr lang="en-US" sz="1600" kern="1200" dirty="0"/>
            <a:t> </a:t>
          </a:r>
          <a:r>
            <a:rPr lang="en-US" sz="1600" kern="1200" dirty="0" err="1"/>
            <a:t>kỳ</a:t>
          </a:r>
          <a:r>
            <a:rPr lang="en-US" sz="1600" kern="1200" dirty="0"/>
            <a:t> </a:t>
          </a:r>
          <a:r>
            <a:rPr lang="en-US" sz="1600" kern="1200" dirty="0" err="1"/>
            <a:t>cách</a:t>
          </a:r>
          <a:r>
            <a:rPr lang="en-US" sz="1600" kern="1200" dirty="0"/>
            <a:t> </a:t>
          </a:r>
          <a:r>
            <a:rPr lang="en-US" sz="1600" kern="1200" dirty="0" err="1"/>
            <a:t>nào</a:t>
          </a:r>
          <a:r>
            <a:rPr lang="en-US" sz="1600" kern="1200" dirty="0"/>
            <a:t> </a:t>
          </a:r>
          <a:r>
            <a:rPr lang="en-US" sz="1600" kern="1200" dirty="0" err="1"/>
            <a:t>không</a:t>
          </a:r>
          <a:r>
            <a:rPr lang="en-US" sz="1600" kern="1200" dirty="0"/>
            <a:t> </a:t>
          </a:r>
          <a:r>
            <a:rPr lang="en-US" sz="1600" kern="1200" dirty="0" err="1"/>
            <a:t>tương</a:t>
          </a:r>
          <a:r>
            <a:rPr lang="en-US" sz="1600" kern="1200" dirty="0"/>
            <a:t> </a:t>
          </a:r>
          <a:r>
            <a:rPr lang="en-US" sz="1600" kern="1200" dirty="0" err="1"/>
            <a:t>thích</a:t>
          </a:r>
          <a:r>
            <a:rPr lang="en-US" sz="1600" kern="1200" dirty="0"/>
            <a:t> </a:t>
          </a:r>
          <a:r>
            <a:rPr lang="en-US" sz="1600" kern="1200" dirty="0" err="1"/>
            <a:t>với</a:t>
          </a:r>
          <a:r>
            <a:rPr lang="en-US" sz="1600" kern="1200" dirty="0"/>
            <a:t> </a:t>
          </a:r>
          <a:r>
            <a:rPr lang="en-US" sz="1600" kern="1200" dirty="0" err="1"/>
            <a:t>các</a:t>
          </a:r>
          <a:r>
            <a:rPr lang="en-US" sz="1600" kern="1200" dirty="0"/>
            <a:t> </a:t>
          </a:r>
          <a:r>
            <a:rPr lang="en-US" sz="1600" kern="1200" dirty="0" err="1"/>
            <a:t>mục</a:t>
          </a:r>
          <a:r>
            <a:rPr lang="en-US" sz="1600" kern="1200" dirty="0"/>
            <a:t> </a:t>
          </a:r>
          <a:r>
            <a:rPr lang="en-US" sz="1600" kern="1200" dirty="0" err="1"/>
            <a:t>đích</a:t>
          </a:r>
          <a:r>
            <a:rPr lang="en-US" sz="1600" kern="1200" dirty="0"/>
            <a:t> </a:t>
          </a:r>
          <a:r>
            <a:rPr lang="en-US" sz="1600" kern="1200" dirty="0" err="1"/>
            <a:t>đó</a:t>
          </a:r>
          <a:r>
            <a:rPr lang="en-US" sz="1600" kern="1200" dirty="0"/>
            <a:t>.</a:t>
          </a:r>
        </a:p>
        <a:p>
          <a:pPr marL="171450" lvl="1" indent="-171450" algn="l" defTabSz="711200">
            <a:lnSpc>
              <a:spcPct val="90000"/>
            </a:lnSpc>
            <a:spcBef>
              <a:spcPct val="0"/>
            </a:spcBef>
            <a:spcAft>
              <a:spcPct val="20000"/>
            </a:spcAft>
            <a:buFontTx/>
            <a:buChar char="-"/>
          </a:pPr>
          <a:r>
            <a:rPr lang="en-US" sz="1600" kern="1200" dirty="0" err="1"/>
            <a:t>Đầy</a:t>
          </a:r>
          <a:r>
            <a:rPr lang="en-US" sz="1600" kern="1200" dirty="0"/>
            <a:t> </a:t>
          </a:r>
          <a:r>
            <a:rPr lang="en-US" sz="1600" kern="1200" dirty="0" err="1"/>
            <a:t>đủ</a:t>
          </a:r>
          <a:r>
            <a:rPr lang="en-US" sz="1600" kern="1200" dirty="0"/>
            <a:t>, </a:t>
          </a:r>
          <a:r>
            <a:rPr lang="en-US" sz="1600" kern="1200" dirty="0" err="1"/>
            <a:t>phù</a:t>
          </a:r>
          <a:r>
            <a:rPr lang="en-US" sz="1600" kern="1200" dirty="0"/>
            <a:t> </a:t>
          </a:r>
          <a:r>
            <a:rPr lang="en-US" sz="1600" kern="1200" dirty="0" err="1"/>
            <a:t>hợp</a:t>
          </a:r>
          <a:r>
            <a:rPr lang="en-US" sz="1600" kern="1200" dirty="0"/>
            <a:t> </a:t>
          </a:r>
          <a:r>
            <a:rPr lang="en-US" sz="1600" kern="1200" dirty="0" err="1"/>
            <a:t>và</a:t>
          </a:r>
          <a:r>
            <a:rPr lang="en-US" sz="1600" kern="1200" dirty="0"/>
            <a:t> </a:t>
          </a:r>
          <a:r>
            <a:rPr lang="en-US" sz="1600" kern="1200" dirty="0" err="1"/>
            <a:t>không</a:t>
          </a:r>
          <a:r>
            <a:rPr lang="en-US" sz="1600" kern="1200" dirty="0"/>
            <a:t> </a:t>
          </a:r>
          <a:r>
            <a:rPr lang="en-US" sz="1600" kern="1200" dirty="0" err="1"/>
            <a:t>quá</a:t>
          </a:r>
          <a:r>
            <a:rPr lang="en-US" sz="1600" kern="1200" dirty="0"/>
            <a:t> </a:t>
          </a:r>
          <a:r>
            <a:rPr lang="en-US" sz="1600" kern="1200" dirty="0" err="1"/>
            <a:t>mức</a:t>
          </a:r>
          <a:r>
            <a:rPr lang="en-US" sz="1600" kern="1200" dirty="0"/>
            <a:t>.</a:t>
          </a:r>
        </a:p>
        <a:p>
          <a:pPr marL="171450" lvl="1" indent="-171450" algn="l" defTabSz="711200">
            <a:lnSpc>
              <a:spcPct val="90000"/>
            </a:lnSpc>
            <a:spcBef>
              <a:spcPct val="0"/>
            </a:spcBef>
            <a:spcAft>
              <a:spcPct val="20000"/>
            </a:spcAft>
            <a:buFontTx/>
            <a:buChar char="-"/>
          </a:pPr>
          <a:r>
            <a:rPr lang="en-US" sz="1600" kern="1200" dirty="0" err="1"/>
            <a:t>Chính</a:t>
          </a:r>
          <a:r>
            <a:rPr lang="en-US" sz="1600" kern="1200" dirty="0"/>
            <a:t> </a:t>
          </a:r>
          <a:r>
            <a:rPr lang="en-US" sz="1600" kern="1200" dirty="0" err="1"/>
            <a:t>xác</a:t>
          </a:r>
          <a:endParaRPr lang="en-US" sz="1600" kern="1200" dirty="0"/>
        </a:p>
        <a:p>
          <a:pPr marL="171450" lvl="1" indent="-171450" algn="l" defTabSz="711200">
            <a:lnSpc>
              <a:spcPct val="90000"/>
            </a:lnSpc>
            <a:spcBef>
              <a:spcPct val="0"/>
            </a:spcBef>
            <a:spcAft>
              <a:spcPct val="20000"/>
            </a:spcAft>
            <a:buFontTx/>
            <a:buChar char="-"/>
          </a:pPr>
          <a:r>
            <a:rPr lang="en-US" sz="1600" kern="1200" dirty="0" err="1"/>
            <a:t>Không</a:t>
          </a:r>
          <a:r>
            <a:rPr lang="en-US" sz="1600" kern="1200" dirty="0"/>
            <a:t> </a:t>
          </a:r>
          <a:r>
            <a:rPr lang="en-US" sz="1600" kern="1200" dirty="0" err="1"/>
            <a:t>được</a:t>
          </a:r>
          <a:r>
            <a:rPr lang="en-US" sz="1600" kern="1200" dirty="0"/>
            <a:t> </a:t>
          </a:r>
          <a:r>
            <a:rPr lang="en-US" sz="1600" kern="1200" dirty="0" err="1"/>
            <a:t>giữ</a:t>
          </a:r>
          <a:r>
            <a:rPr lang="en-US" sz="1600" kern="1200" dirty="0"/>
            <a:t> </a:t>
          </a:r>
          <a:r>
            <a:rPr lang="en-US" sz="1600" kern="1200" dirty="0" err="1"/>
            <a:t>lâu</a:t>
          </a:r>
          <a:r>
            <a:rPr lang="en-US" sz="1600" kern="1200" dirty="0"/>
            <a:t> </a:t>
          </a:r>
          <a:r>
            <a:rPr lang="en-US" sz="1600" kern="1200" dirty="0" err="1"/>
            <a:t>hơn</a:t>
          </a:r>
          <a:r>
            <a:rPr lang="en-US" sz="1600" kern="1200" dirty="0"/>
            <a:t> </a:t>
          </a:r>
          <a:r>
            <a:rPr lang="en-US" sz="1600" kern="1200" dirty="0" err="1"/>
            <a:t>mức</a:t>
          </a:r>
          <a:r>
            <a:rPr lang="en-US" sz="1600" kern="1200" dirty="0"/>
            <a:t> </a:t>
          </a:r>
          <a:r>
            <a:rPr lang="en-US" sz="1600" kern="1200" dirty="0" err="1"/>
            <a:t>cần</a:t>
          </a:r>
          <a:r>
            <a:rPr lang="en-US" sz="1600" kern="1200" dirty="0"/>
            <a:t> </a:t>
          </a:r>
          <a:r>
            <a:rPr lang="en-US" sz="1600" kern="1200" dirty="0" err="1"/>
            <a:t>thiết</a:t>
          </a:r>
          <a:r>
            <a:rPr lang="en-US" sz="1600" kern="1200" dirty="0"/>
            <a:t>.</a:t>
          </a:r>
        </a:p>
        <a:p>
          <a:pPr marL="171450" lvl="1" indent="-171450" algn="l" defTabSz="711200">
            <a:lnSpc>
              <a:spcPct val="90000"/>
            </a:lnSpc>
            <a:spcBef>
              <a:spcPct val="0"/>
            </a:spcBef>
            <a:spcAft>
              <a:spcPct val="20000"/>
            </a:spcAft>
            <a:buFontTx/>
            <a:buChar char="-"/>
          </a:pPr>
          <a:r>
            <a:rPr lang="en-US" sz="1600" kern="1200"/>
            <a:t>Được xử lý theo quyền của chủ thể dữ liệu.</a:t>
          </a:r>
        </a:p>
        <a:p>
          <a:pPr marL="171450" lvl="1" indent="-171450" algn="l" defTabSz="711200">
            <a:lnSpc>
              <a:spcPct val="90000"/>
            </a:lnSpc>
            <a:spcBef>
              <a:spcPct val="0"/>
            </a:spcBef>
            <a:spcAft>
              <a:spcPct val="20000"/>
            </a:spcAft>
            <a:buFontTx/>
            <a:buChar char="-"/>
          </a:pPr>
          <a:r>
            <a:rPr lang="en-US" sz="1600" kern="1200" dirty="0" err="1"/>
            <a:t>Giữ</a:t>
          </a:r>
          <a:r>
            <a:rPr lang="en-US" sz="1600" kern="1200" dirty="0"/>
            <a:t> an </a:t>
          </a:r>
          <a:r>
            <a:rPr lang="en-US" sz="1600" kern="1200" dirty="0" err="1"/>
            <a:t>toàn</a:t>
          </a:r>
          <a:r>
            <a:rPr lang="en-US" sz="1600" kern="1200" dirty="0"/>
            <a:t>.</a:t>
          </a:r>
        </a:p>
        <a:p>
          <a:pPr marL="171450" lvl="1" indent="-171450" algn="l" defTabSz="711200">
            <a:lnSpc>
              <a:spcPct val="90000"/>
            </a:lnSpc>
            <a:spcBef>
              <a:spcPct val="0"/>
            </a:spcBef>
            <a:spcAft>
              <a:spcPct val="20000"/>
            </a:spcAft>
            <a:buFontTx/>
            <a:buChar char="-"/>
          </a:pPr>
          <a:r>
            <a:rPr lang="en-US" sz="1600" kern="1200" dirty="0" err="1"/>
            <a:t>Không</a:t>
          </a:r>
          <a:r>
            <a:rPr lang="en-US" sz="1600" kern="1200" dirty="0"/>
            <a:t> </a:t>
          </a:r>
          <a:r>
            <a:rPr lang="en-US" sz="1600" kern="1200" dirty="0" err="1"/>
            <a:t>được</a:t>
          </a:r>
          <a:r>
            <a:rPr lang="en-US" sz="1600" kern="1200" dirty="0"/>
            <a:t> </a:t>
          </a:r>
          <a:r>
            <a:rPr lang="en-US" sz="1600" kern="1200" dirty="0" err="1"/>
            <a:t>chuyển</a:t>
          </a:r>
          <a:r>
            <a:rPr lang="en-US" sz="1600" kern="1200" dirty="0"/>
            <a:t> </a:t>
          </a:r>
          <a:r>
            <a:rPr lang="en-US" sz="1600" kern="1200" dirty="0" err="1"/>
            <a:t>đến</a:t>
          </a:r>
          <a:r>
            <a:rPr lang="en-US" sz="1600" kern="1200" dirty="0"/>
            <a:t> </a:t>
          </a:r>
          <a:r>
            <a:rPr lang="en-US" sz="1600" kern="1200" dirty="0" err="1"/>
            <a:t>các</a:t>
          </a:r>
          <a:r>
            <a:rPr lang="en-US" sz="1600" kern="1200" dirty="0"/>
            <a:t> </a:t>
          </a:r>
          <a:r>
            <a:rPr lang="en-US" sz="1600" kern="1200" dirty="0" err="1"/>
            <a:t>quốc</a:t>
          </a:r>
          <a:r>
            <a:rPr lang="en-US" sz="1600" kern="1200" dirty="0"/>
            <a:t> </a:t>
          </a:r>
          <a:r>
            <a:rPr lang="en-US" sz="1600" kern="1200" dirty="0" err="1"/>
            <a:t>gia</a:t>
          </a:r>
          <a:r>
            <a:rPr lang="en-US" sz="1600" kern="1200" dirty="0"/>
            <a:t> </a:t>
          </a:r>
          <a:r>
            <a:rPr lang="en-US" sz="1600" kern="1200" dirty="0" err="1"/>
            <a:t>không</a:t>
          </a:r>
          <a:r>
            <a:rPr lang="en-US" sz="1600" kern="1200" dirty="0"/>
            <a:t> </a:t>
          </a:r>
          <a:r>
            <a:rPr lang="en-US" sz="1600" kern="1200" dirty="0" err="1"/>
            <a:t>có</a:t>
          </a:r>
          <a:r>
            <a:rPr lang="en-US" sz="1600" kern="1200" dirty="0"/>
            <a:t> </a:t>
          </a:r>
          <a:r>
            <a:rPr lang="en-US" sz="1600" kern="1200" dirty="0" err="1"/>
            <a:t>sự</a:t>
          </a:r>
          <a:r>
            <a:rPr lang="en-US" sz="1600" kern="1200" dirty="0"/>
            <a:t> </a:t>
          </a:r>
          <a:r>
            <a:rPr lang="en-US" sz="1600" kern="1200" dirty="0" err="1"/>
            <a:t>bảo</a:t>
          </a:r>
          <a:r>
            <a:rPr lang="en-US" sz="1600" kern="1200" dirty="0"/>
            <a:t> </a:t>
          </a:r>
          <a:r>
            <a:rPr lang="en-US" sz="1600" kern="1200" dirty="0" err="1"/>
            <a:t>vệ</a:t>
          </a:r>
          <a:r>
            <a:rPr lang="en-US" sz="1600" kern="1200" dirty="0"/>
            <a:t> </a:t>
          </a:r>
          <a:r>
            <a:rPr lang="en-US" sz="1600" kern="1200" dirty="0" err="1"/>
            <a:t>đầy</a:t>
          </a:r>
          <a:r>
            <a:rPr lang="en-US" sz="1600" kern="1200" dirty="0"/>
            <a:t> </a:t>
          </a:r>
          <a:r>
            <a:rPr lang="en-US" sz="1600" kern="1200" dirty="0" err="1"/>
            <a:t>đủ</a:t>
          </a:r>
          <a:r>
            <a:rPr lang="en-US" sz="1600" kern="1200" dirty="0"/>
            <a:t> </a:t>
          </a:r>
          <a:r>
            <a:rPr lang="en-US" sz="1600" kern="1200" dirty="0" err="1"/>
            <a:t>cho</a:t>
          </a:r>
          <a:r>
            <a:rPr lang="en-US" sz="1600" kern="1200" dirty="0"/>
            <a:t> </a:t>
          </a:r>
          <a:r>
            <a:rPr lang="en-US" sz="1600" kern="1200" dirty="0" err="1"/>
            <a:t>thông</a:t>
          </a:r>
          <a:r>
            <a:rPr lang="en-US" sz="1600" kern="1200" dirty="0"/>
            <a:t> tin.</a:t>
          </a:r>
        </a:p>
      </dsp:txBody>
      <dsp:txXfrm>
        <a:off x="0" y="796103"/>
        <a:ext cx="6692317" cy="3407359"/>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681DE-559F-4B2A-8477-81C1B85ABF12}">
      <dsp:nvSpPr>
        <dsp:cNvPr id="0" name=""/>
        <dsp:cNvSpPr/>
      </dsp:nvSpPr>
      <dsp:spPr>
        <a:xfrm>
          <a:off x="0" y="407101"/>
          <a:ext cx="8078598" cy="95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Dựa trên Công ước Châu Âu về Nhân quyền, Đạo luật Nhân quyền 1998 có hiệu lực vào tháng 10 năm 2000. Theo Điều 8 của Công ước, mọi người có quyền riêng tư.</a:t>
          </a:r>
        </a:p>
      </dsp:txBody>
      <dsp:txXfrm>
        <a:off x="46606" y="453707"/>
        <a:ext cx="7985386" cy="861508"/>
      </dsp:txXfrm>
    </dsp:sp>
    <dsp:sp modelId="{B55F8513-9367-4026-ADB7-8A00B46F4C6C}">
      <dsp:nvSpPr>
        <dsp:cNvPr id="0" name=""/>
        <dsp:cNvSpPr/>
      </dsp:nvSpPr>
      <dsp:spPr>
        <a:xfrm>
          <a:off x="0" y="1410781"/>
          <a:ext cx="8078598" cy="95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Điều này không chỉ bao gồm quyền riêng tư khi mọi người ở nơi làm việc, nó còn áp dụng cho liên lạc qua email, sử dụng Internet và gọi điện thoại. Điểm mấu chốt: Nếu bạn định giám sát nhân viên, bạn phải cho mọi người biết trước.</a:t>
          </a:r>
        </a:p>
      </dsp:txBody>
      <dsp:txXfrm>
        <a:off x="46606" y="1457387"/>
        <a:ext cx="7985386" cy="861508"/>
      </dsp:txXfrm>
    </dsp:sp>
    <dsp:sp modelId="{152BF467-02A3-4785-9A81-06F9D47236FF}">
      <dsp:nvSpPr>
        <dsp:cNvPr id="0" name=""/>
        <dsp:cNvSpPr/>
      </dsp:nvSpPr>
      <dsp:spPr>
        <a:xfrm>
          <a:off x="0" y="2414461"/>
          <a:ext cx="8078598" cy="95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Luật này ảnh hưởng đến nhân viên an ninh như thế nào?</a:t>
          </a:r>
        </a:p>
      </dsp:txBody>
      <dsp:txXfrm>
        <a:off x="46606" y="2461067"/>
        <a:ext cx="7985386" cy="861508"/>
      </dsp:txXfrm>
    </dsp:sp>
    <dsp:sp modelId="{606884CA-C5EF-4012-BDAB-C8068380035D}">
      <dsp:nvSpPr>
        <dsp:cNvPr id="0" name=""/>
        <dsp:cNvSpPr/>
      </dsp:nvSpPr>
      <dsp:spPr>
        <a:xfrm>
          <a:off x="0" y="3369181"/>
          <a:ext cx="8078598" cy="1302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95" tIns="21590" rIns="120904" bIns="21590" numCol="1" spcCol="1270" anchor="t" anchorCtr="0">
          <a:noAutofit/>
        </a:bodyPr>
        <a:lstStyle/>
        <a:p>
          <a:pPr marL="114300" lvl="1" indent="-114300" algn="l" defTabSz="577850">
            <a:lnSpc>
              <a:spcPct val="90000"/>
            </a:lnSpc>
            <a:spcBef>
              <a:spcPct val="0"/>
            </a:spcBef>
            <a:spcAft>
              <a:spcPct val="20000"/>
            </a:spcAft>
            <a:buFontTx/>
            <a:buChar char="-"/>
          </a:pPr>
          <a:r>
            <a:rPr lang="en-US" sz="1300" kern="1200" dirty="0" err="1"/>
            <a:t>Chính</a:t>
          </a:r>
          <a:r>
            <a:rPr lang="en-US" sz="1300" kern="1200" dirty="0"/>
            <a:t> </a:t>
          </a:r>
          <a:r>
            <a:rPr lang="en-US" sz="1300" kern="1200" dirty="0" err="1"/>
            <a:t>sách</a:t>
          </a:r>
          <a:r>
            <a:rPr lang="en-US" sz="1300" kern="1200" dirty="0"/>
            <a:t> </a:t>
          </a:r>
          <a:r>
            <a:rPr lang="en-US" sz="1300" kern="1200" dirty="0" err="1"/>
            <a:t>bảo</a:t>
          </a:r>
          <a:r>
            <a:rPr lang="en-US" sz="1300" kern="1200" dirty="0"/>
            <a:t> </a:t>
          </a:r>
          <a:r>
            <a:rPr lang="en-US" sz="1300" kern="1200" dirty="0" err="1"/>
            <a:t>mật</a:t>
          </a:r>
          <a:r>
            <a:rPr lang="en-US" sz="1300" kern="1200" dirty="0"/>
            <a:t> </a:t>
          </a:r>
          <a:r>
            <a:rPr lang="en-US" sz="1300" kern="1200" dirty="0" err="1"/>
            <a:t>của</a:t>
          </a:r>
          <a:r>
            <a:rPr lang="en-US" sz="1300" kern="1200" dirty="0"/>
            <a:t> </a:t>
          </a:r>
          <a:r>
            <a:rPr lang="en-US" sz="1300" kern="1200" dirty="0" err="1"/>
            <a:t>bạn</a:t>
          </a:r>
          <a:r>
            <a:rPr lang="en-US" sz="1300" kern="1200" dirty="0"/>
            <a:t> </a:t>
          </a:r>
          <a:r>
            <a:rPr lang="en-US" sz="1300" kern="1200" dirty="0" err="1"/>
            <a:t>phải</a:t>
          </a:r>
          <a:r>
            <a:rPr lang="en-US" sz="1300" kern="1200" dirty="0"/>
            <a:t> </a:t>
          </a:r>
          <a:r>
            <a:rPr lang="en-US" sz="1300" kern="1200" dirty="0" err="1"/>
            <a:t>được</a:t>
          </a:r>
          <a:r>
            <a:rPr lang="en-US" sz="1300" kern="1200" dirty="0"/>
            <a:t> </a:t>
          </a:r>
          <a:r>
            <a:rPr lang="en-US" sz="1300" kern="1200" dirty="0" err="1"/>
            <a:t>truyền</a:t>
          </a:r>
          <a:r>
            <a:rPr lang="en-US" sz="1300" kern="1200" dirty="0"/>
            <a:t> </a:t>
          </a:r>
          <a:r>
            <a:rPr lang="en-US" sz="1300" kern="1200" dirty="0" err="1"/>
            <a:t>đạt</a:t>
          </a:r>
          <a:r>
            <a:rPr lang="en-US" sz="1300" kern="1200" dirty="0"/>
            <a:t> </a:t>
          </a:r>
          <a:r>
            <a:rPr lang="en-US" sz="1300" kern="1200" dirty="0" err="1"/>
            <a:t>tới</a:t>
          </a:r>
          <a:r>
            <a:rPr lang="en-US" sz="1300" kern="1200" dirty="0"/>
            <a:t> </a:t>
          </a:r>
          <a:r>
            <a:rPr lang="en-US" sz="1300" kern="1200" dirty="0" err="1"/>
            <a:t>nhân</a:t>
          </a:r>
          <a:r>
            <a:rPr lang="en-US" sz="1300" kern="1200" dirty="0"/>
            <a:t> </a:t>
          </a:r>
          <a:r>
            <a:rPr lang="en-US" sz="1300" kern="1200" dirty="0" err="1"/>
            <a:t>viên</a:t>
          </a:r>
          <a:r>
            <a:rPr lang="en-US" sz="1300" kern="1200" dirty="0"/>
            <a:t> </a:t>
          </a:r>
          <a:r>
            <a:rPr lang="en-US" sz="1300" kern="1200" dirty="0" err="1"/>
            <a:t>và</a:t>
          </a:r>
          <a:r>
            <a:rPr lang="en-US" sz="1300" kern="1200" dirty="0"/>
            <a:t> bao </a:t>
          </a:r>
          <a:r>
            <a:rPr lang="en-US" sz="1300" kern="1200" dirty="0" err="1"/>
            <a:t>gồm</a:t>
          </a:r>
          <a:r>
            <a:rPr lang="en-US" sz="1300" kern="1200" dirty="0"/>
            <a:t> </a:t>
          </a:r>
          <a:r>
            <a:rPr lang="en-US" sz="1300" kern="1200" dirty="0" err="1"/>
            <a:t>cảnh</a:t>
          </a:r>
          <a:r>
            <a:rPr lang="en-US" sz="1300" kern="1200" dirty="0"/>
            <a:t> </a:t>
          </a:r>
          <a:r>
            <a:rPr lang="en-US" sz="1300" kern="1200" dirty="0" err="1"/>
            <a:t>báo</a:t>
          </a:r>
          <a:r>
            <a:rPr lang="en-US" sz="1300" kern="1200" dirty="0"/>
            <a:t> </a:t>
          </a:r>
          <a:r>
            <a:rPr lang="en-US" sz="1300" kern="1200" dirty="0" err="1"/>
            <a:t>rằng</a:t>
          </a:r>
          <a:r>
            <a:rPr lang="en-US" sz="1300" kern="1200" dirty="0"/>
            <a:t> </a:t>
          </a:r>
          <a:r>
            <a:rPr lang="en-US" sz="1300" kern="1200" dirty="0" err="1"/>
            <a:t>các</a:t>
          </a:r>
          <a:r>
            <a:rPr lang="en-US" sz="1300" kern="1200" dirty="0"/>
            <a:t> </a:t>
          </a:r>
          <a:r>
            <a:rPr lang="en-US" sz="1300" kern="1200" dirty="0" err="1"/>
            <a:t>hệ</a:t>
          </a:r>
          <a:r>
            <a:rPr lang="en-US" sz="1300" kern="1200" dirty="0"/>
            <a:t> </a:t>
          </a:r>
          <a:r>
            <a:rPr lang="en-US" sz="1300" kern="1200" dirty="0" err="1"/>
            <a:t>thống</a:t>
          </a:r>
          <a:r>
            <a:rPr lang="en-US" sz="1300" kern="1200" dirty="0"/>
            <a:t> </a:t>
          </a:r>
          <a:r>
            <a:rPr lang="en-US" sz="1300" kern="1200" dirty="0" err="1"/>
            <a:t>có</a:t>
          </a:r>
          <a:r>
            <a:rPr lang="en-US" sz="1300" kern="1200" dirty="0"/>
            <a:t> </a:t>
          </a:r>
          <a:r>
            <a:rPr lang="en-US" sz="1300" kern="1200" dirty="0" err="1"/>
            <a:t>thể</a:t>
          </a:r>
          <a:r>
            <a:rPr lang="en-US" sz="1300" kern="1200" dirty="0"/>
            <a:t> </a:t>
          </a:r>
          <a:r>
            <a:rPr lang="en-US" sz="1300" kern="1200" dirty="0" err="1"/>
            <a:t>bị</a:t>
          </a:r>
          <a:r>
            <a:rPr lang="en-US" sz="1300" kern="1200" dirty="0"/>
            <a:t> </a:t>
          </a:r>
          <a:r>
            <a:rPr lang="en-US" sz="1300" kern="1200" dirty="0" err="1"/>
            <a:t>theo</a:t>
          </a:r>
          <a:r>
            <a:rPr lang="en-US" sz="1300" kern="1200" dirty="0"/>
            <a:t> </a:t>
          </a:r>
          <a:r>
            <a:rPr lang="en-US" sz="1300" kern="1200" dirty="0" err="1"/>
            <a:t>dõi</a:t>
          </a:r>
          <a:r>
            <a:rPr lang="en-US" sz="1300" kern="1200" dirty="0"/>
            <a:t> </a:t>
          </a:r>
          <a:r>
            <a:rPr lang="en-US" sz="1300" kern="1200" dirty="0" err="1"/>
            <a:t>vì</a:t>
          </a:r>
          <a:r>
            <a:rPr lang="en-US" sz="1300" kern="1200" dirty="0"/>
            <a:t> </a:t>
          </a:r>
          <a:r>
            <a:rPr lang="en-US" sz="1300" kern="1200" dirty="0" err="1"/>
            <a:t>mục</a:t>
          </a:r>
          <a:r>
            <a:rPr lang="en-US" sz="1300" kern="1200" dirty="0"/>
            <a:t> </a:t>
          </a:r>
          <a:r>
            <a:rPr lang="en-US" sz="1300" kern="1200" dirty="0" err="1"/>
            <a:t>đích</a:t>
          </a:r>
          <a:r>
            <a:rPr lang="en-US" sz="1300" kern="1200" dirty="0"/>
            <a:t> </a:t>
          </a:r>
          <a:r>
            <a:rPr lang="en-US" sz="1300" kern="1200" dirty="0" err="1"/>
            <a:t>bảo</a:t>
          </a:r>
          <a:r>
            <a:rPr lang="en-US" sz="1300" kern="1200" dirty="0"/>
            <a:t> </a:t>
          </a:r>
          <a:r>
            <a:rPr lang="en-US" sz="1300" kern="1200" dirty="0" err="1"/>
            <a:t>mật</a:t>
          </a:r>
          <a:r>
            <a:rPr lang="en-US" sz="1300" kern="1200" dirty="0"/>
            <a:t>. </a:t>
          </a:r>
          <a:r>
            <a:rPr lang="en-US" sz="1300" kern="1200" dirty="0" err="1"/>
            <a:t>Giám</a:t>
          </a:r>
          <a:r>
            <a:rPr lang="en-US" sz="1300" kern="1200" dirty="0"/>
            <a:t> </a:t>
          </a:r>
          <a:r>
            <a:rPr lang="en-US" sz="1300" kern="1200" dirty="0" err="1"/>
            <a:t>sát</a:t>
          </a:r>
          <a:r>
            <a:rPr lang="en-US" sz="1300" kern="1200" dirty="0"/>
            <a:t> </a:t>
          </a:r>
          <a:r>
            <a:rPr lang="en-US" sz="1300" kern="1200" dirty="0" err="1"/>
            <a:t>sẽ</a:t>
          </a:r>
          <a:r>
            <a:rPr lang="en-US" sz="1300" kern="1200" dirty="0"/>
            <a:t> bao </a:t>
          </a:r>
          <a:r>
            <a:rPr lang="en-US" sz="1300" kern="1200" dirty="0" err="1"/>
            <a:t>gồm</a:t>
          </a:r>
          <a:r>
            <a:rPr lang="en-US" sz="1300" kern="1200" dirty="0"/>
            <a:t>:</a:t>
          </a:r>
        </a:p>
        <a:p>
          <a:pPr marL="228600" lvl="2" indent="-114300" algn="l" defTabSz="577850">
            <a:lnSpc>
              <a:spcPct val="90000"/>
            </a:lnSpc>
            <a:spcBef>
              <a:spcPct val="0"/>
            </a:spcBef>
            <a:spcAft>
              <a:spcPct val="20000"/>
            </a:spcAft>
            <a:buFont typeface="Courier New" panose="02070309020205020404" pitchFamily="49" charset="0"/>
            <a:buChar char="+"/>
          </a:pPr>
          <a:r>
            <a:rPr lang="en-US" sz="1300" kern="1200" dirty="0" err="1"/>
            <a:t>Pentests</a:t>
          </a:r>
          <a:r>
            <a:rPr lang="en-US" sz="1300" kern="1200" dirty="0"/>
            <a:t>.</a:t>
          </a:r>
        </a:p>
        <a:p>
          <a:pPr marL="228600" lvl="2" indent="-114300" algn="l" defTabSz="577850">
            <a:lnSpc>
              <a:spcPct val="90000"/>
            </a:lnSpc>
            <a:spcBef>
              <a:spcPct val="0"/>
            </a:spcBef>
            <a:spcAft>
              <a:spcPct val="20000"/>
            </a:spcAft>
            <a:buFont typeface="Courier New" panose="02070309020205020404" pitchFamily="49" charset="0"/>
            <a:buChar char="+"/>
          </a:pPr>
          <a:r>
            <a:rPr lang="en-US" sz="1300" kern="1200" dirty="0"/>
            <a:t>IDS.</a:t>
          </a:r>
        </a:p>
        <a:p>
          <a:pPr marL="228600" lvl="2" indent="-114300" algn="l" defTabSz="577850">
            <a:lnSpc>
              <a:spcPct val="90000"/>
            </a:lnSpc>
            <a:spcBef>
              <a:spcPct val="0"/>
            </a:spcBef>
            <a:spcAft>
              <a:spcPct val="20000"/>
            </a:spcAft>
            <a:buFont typeface="Courier New" panose="02070309020205020404" pitchFamily="49" charset="0"/>
            <a:buChar char="+"/>
          </a:pPr>
          <a:r>
            <a:rPr lang="en-US" sz="1300" kern="1200" dirty="0" err="1"/>
            <a:t>Quét</a:t>
          </a:r>
          <a:r>
            <a:rPr lang="en-US" sz="1300" kern="1200" dirty="0"/>
            <a:t> </a:t>
          </a:r>
          <a:r>
            <a:rPr lang="en-US" sz="1300" kern="1200" dirty="0" err="1"/>
            <a:t>thư</a:t>
          </a:r>
          <a:r>
            <a:rPr lang="en-US" sz="1300" kern="1200" dirty="0"/>
            <a:t>.</a:t>
          </a:r>
        </a:p>
        <a:p>
          <a:pPr marL="228600" lvl="2" indent="-114300" algn="l" defTabSz="577850">
            <a:lnSpc>
              <a:spcPct val="90000"/>
            </a:lnSpc>
            <a:spcBef>
              <a:spcPct val="0"/>
            </a:spcBef>
            <a:spcAft>
              <a:spcPct val="20000"/>
            </a:spcAft>
            <a:buFont typeface="Courier New" panose="02070309020205020404" pitchFamily="49" charset="0"/>
            <a:buChar char="+"/>
          </a:pPr>
          <a:r>
            <a:rPr lang="en-US" sz="1300" kern="1200" dirty="0" err="1"/>
            <a:t>Gói</a:t>
          </a:r>
          <a:r>
            <a:rPr lang="en-US" sz="1300" kern="1200" dirty="0"/>
            <a:t> </a:t>
          </a:r>
          <a:r>
            <a:rPr lang="en-US" sz="1300" kern="1200" dirty="0" err="1"/>
            <a:t>nghe</a:t>
          </a:r>
          <a:r>
            <a:rPr lang="en-US" sz="1300" kern="1200" dirty="0"/>
            <a:t> </a:t>
          </a:r>
          <a:r>
            <a:rPr lang="en-US" sz="1300" kern="1200" dirty="0" err="1"/>
            <a:t>lén</a:t>
          </a:r>
          <a:r>
            <a:rPr lang="en-US" sz="1300" kern="1200" dirty="0"/>
            <a:t>.</a:t>
          </a:r>
        </a:p>
      </dsp:txBody>
      <dsp:txXfrm>
        <a:off x="0" y="3369181"/>
        <a:ext cx="8078598" cy="1302029"/>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50E45-6DA5-4720-B950-4D1F58E041F6}">
      <dsp:nvSpPr>
        <dsp:cNvPr id="0" name=""/>
        <dsp:cNvSpPr/>
      </dsp:nvSpPr>
      <dsp:spPr>
        <a:xfrm>
          <a:off x="0" y="137191"/>
          <a:ext cx="6743244" cy="1904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Quy </a:t>
          </a:r>
          <a:r>
            <a:rPr lang="en-US" sz="2200" kern="1200" dirty="0" err="1"/>
            <a:t>định</a:t>
          </a:r>
          <a:r>
            <a:rPr lang="en-US" sz="2200" kern="1200" dirty="0"/>
            <a:t> </a:t>
          </a:r>
          <a:r>
            <a:rPr lang="en-US" sz="2200" kern="1200" dirty="0" err="1"/>
            <a:t>Viễn</a:t>
          </a:r>
          <a:r>
            <a:rPr lang="en-US" sz="2200" kern="1200" dirty="0"/>
            <a:t> </a:t>
          </a:r>
          <a:r>
            <a:rPr lang="en-US" sz="2200" kern="1200" dirty="0" err="1"/>
            <a:t>thông</a:t>
          </a:r>
          <a:r>
            <a:rPr lang="en-US" sz="2200" kern="1200" dirty="0"/>
            <a:t> 2000 </a:t>
          </a:r>
          <a:r>
            <a:rPr lang="en-US" sz="2200" kern="1200" dirty="0" err="1"/>
            <a:t>quy</a:t>
          </a:r>
          <a:r>
            <a:rPr lang="en-US" sz="2200" kern="1200" dirty="0"/>
            <a:t> </a:t>
          </a:r>
          <a:r>
            <a:rPr lang="en-US" sz="2200" kern="1200" dirty="0" err="1"/>
            <a:t>định</a:t>
          </a:r>
          <a:r>
            <a:rPr lang="en-US" sz="2200" kern="1200" dirty="0"/>
            <a:t> </a:t>
          </a:r>
          <a:r>
            <a:rPr lang="en-US" sz="2200" kern="1200" dirty="0" err="1"/>
            <a:t>rằng</a:t>
          </a:r>
          <a:r>
            <a:rPr lang="en-US" sz="2200" kern="1200" dirty="0"/>
            <a:t> </a:t>
          </a:r>
          <a:r>
            <a:rPr lang="en-US" sz="2200" kern="1200" dirty="0" err="1"/>
            <a:t>người</a:t>
          </a:r>
          <a:r>
            <a:rPr lang="en-US" sz="2200" kern="1200" dirty="0"/>
            <a:t> </a:t>
          </a:r>
          <a:r>
            <a:rPr lang="en-US" sz="2200" kern="1200" dirty="0" err="1"/>
            <a:t>sử</a:t>
          </a:r>
          <a:r>
            <a:rPr lang="en-US" sz="2200" kern="1200" dirty="0"/>
            <a:t> </a:t>
          </a:r>
          <a:r>
            <a:rPr lang="en-US" sz="2200" kern="1200" dirty="0" err="1"/>
            <a:t>dụng</a:t>
          </a:r>
          <a:r>
            <a:rPr lang="en-US" sz="2200" kern="1200" dirty="0"/>
            <a:t> </a:t>
          </a:r>
          <a:r>
            <a:rPr lang="en-US" sz="2200" kern="1200" dirty="0" err="1"/>
            <a:t>lao</a:t>
          </a:r>
          <a:r>
            <a:rPr lang="en-US" sz="2200" kern="1200" dirty="0"/>
            <a:t> </a:t>
          </a:r>
          <a:r>
            <a:rPr lang="en-US" sz="2200" kern="1200" dirty="0" err="1"/>
            <a:t>động</a:t>
          </a:r>
          <a:r>
            <a:rPr lang="en-US" sz="2200" kern="1200" dirty="0"/>
            <a:t> </a:t>
          </a:r>
          <a:r>
            <a:rPr lang="en-US" sz="2200" kern="1200" dirty="0" err="1"/>
            <a:t>có</a:t>
          </a:r>
          <a:r>
            <a:rPr lang="en-US" sz="2200" kern="1200" dirty="0"/>
            <a:t> </a:t>
          </a:r>
          <a:r>
            <a:rPr lang="en-US" sz="2200" kern="1200" dirty="0" err="1"/>
            <a:t>quyền</a:t>
          </a:r>
          <a:r>
            <a:rPr lang="en-US" sz="2200" kern="1200" dirty="0"/>
            <a:t> </a:t>
          </a:r>
          <a:r>
            <a:rPr lang="en-US" sz="2200" kern="1200" dirty="0" err="1"/>
            <a:t>thực</a:t>
          </a:r>
          <a:r>
            <a:rPr lang="en-US" sz="2200" kern="1200" dirty="0"/>
            <a:t> </a:t>
          </a:r>
          <a:r>
            <a:rPr lang="en-US" sz="2200" kern="1200" dirty="0" err="1"/>
            <a:t>hiện</a:t>
          </a:r>
          <a:r>
            <a:rPr lang="en-US" sz="2200" kern="1200" dirty="0"/>
            <a:t> </a:t>
          </a:r>
          <a:r>
            <a:rPr lang="en-US" sz="2200" kern="1200" dirty="0" err="1"/>
            <a:t>giám</a:t>
          </a:r>
          <a:r>
            <a:rPr lang="en-US" sz="2200" kern="1200" dirty="0"/>
            <a:t> </a:t>
          </a:r>
          <a:r>
            <a:rPr lang="en-US" sz="2200" kern="1200" dirty="0" err="1"/>
            <a:t>sát</a:t>
          </a:r>
          <a:r>
            <a:rPr lang="en-US" sz="2200" kern="1200" dirty="0"/>
            <a:t> </a:t>
          </a:r>
          <a:r>
            <a:rPr lang="en-US" sz="2200" kern="1200" dirty="0" err="1"/>
            <a:t>mặc</a:t>
          </a:r>
          <a:r>
            <a:rPr lang="en-US" sz="2200" kern="1200" dirty="0"/>
            <a:t> </a:t>
          </a:r>
          <a:r>
            <a:rPr lang="en-US" sz="2200" kern="1200" dirty="0" err="1"/>
            <a:t>dù</a:t>
          </a:r>
          <a:r>
            <a:rPr lang="en-US" sz="2200" kern="1200" dirty="0"/>
            <a:t> </a:t>
          </a:r>
          <a:r>
            <a:rPr lang="en-US" sz="2200" kern="1200" dirty="0" err="1"/>
            <a:t>thực</a:t>
          </a:r>
          <a:r>
            <a:rPr lang="en-US" sz="2200" kern="1200" dirty="0"/>
            <a:t> </a:t>
          </a:r>
          <a:r>
            <a:rPr lang="en-US" sz="2200" kern="1200" dirty="0" err="1"/>
            <a:t>tế</a:t>
          </a:r>
          <a:r>
            <a:rPr lang="en-US" sz="2200" kern="1200" dirty="0"/>
            <a:t> </a:t>
          </a:r>
          <a:r>
            <a:rPr lang="en-US" sz="2200" kern="1200" dirty="0" err="1"/>
            <a:t>là</a:t>
          </a:r>
          <a:r>
            <a:rPr lang="en-US" sz="2200" kern="1200" dirty="0"/>
            <a:t> </a:t>
          </a:r>
          <a:r>
            <a:rPr lang="en-US" sz="2200" kern="1200" dirty="0" err="1"/>
            <a:t>nhân</a:t>
          </a:r>
          <a:r>
            <a:rPr lang="en-US" sz="2200" kern="1200" dirty="0"/>
            <a:t> </a:t>
          </a:r>
          <a:r>
            <a:rPr lang="en-US" sz="2200" kern="1200" dirty="0" err="1"/>
            <a:t>viên</a:t>
          </a:r>
          <a:r>
            <a:rPr lang="en-US" sz="2200" kern="1200" dirty="0"/>
            <a:t> </a:t>
          </a:r>
          <a:r>
            <a:rPr lang="en-US" sz="2200" kern="1200" dirty="0" err="1"/>
            <a:t>chưa</a:t>
          </a:r>
          <a:r>
            <a:rPr lang="en-US" sz="2200" kern="1200" dirty="0"/>
            <a:t> </a:t>
          </a:r>
          <a:r>
            <a:rPr lang="en-US" sz="2200" kern="1200" dirty="0" err="1"/>
            <a:t>đồng</a:t>
          </a:r>
          <a:r>
            <a:rPr lang="en-US" sz="2200" kern="1200" dirty="0"/>
            <a:t> ý </a:t>
          </a:r>
          <a:r>
            <a:rPr lang="en-US" sz="2200" kern="1200" dirty="0" err="1"/>
            <a:t>rõ</a:t>
          </a:r>
          <a:r>
            <a:rPr lang="en-US" sz="2200" kern="1200" dirty="0"/>
            <a:t> </a:t>
          </a:r>
          <a:r>
            <a:rPr lang="en-US" sz="2200" kern="1200" dirty="0" err="1"/>
            <a:t>ràng</a:t>
          </a:r>
          <a:r>
            <a:rPr lang="en-US" sz="2200" kern="1200" dirty="0"/>
            <a:t>, </a:t>
          </a:r>
          <a:r>
            <a:rPr lang="en-US" sz="2200" kern="1200" dirty="0" err="1"/>
            <a:t>nếu</a:t>
          </a:r>
          <a:r>
            <a:rPr lang="en-US" sz="2200" kern="1200" dirty="0"/>
            <a:t> </a:t>
          </a:r>
          <a:r>
            <a:rPr lang="en-US" sz="2200" kern="1200" dirty="0" err="1"/>
            <a:t>việc</a:t>
          </a:r>
          <a:r>
            <a:rPr lang="en-US" sz="2200" kern="1200" dirty="0"/>
            <a:t> </a:t>
          </a:r>
          <a:r>
            <a:rPr lang="en-US" sz="2200" kern="1200" dirty="0" err="1"/>
            <a:t>giám</a:t>
          </a:r>
          <a:r>
            <a:rPr lang="en-US" sz="2200" kern="1200" dirty="0"/>
            <a:t> </a:t>
          </a:r>
          <a:r>
            <a:rPr lang="en-US" sz="2200" kern="1200" dirty="0" err="1"/>
            <a:t>sát</a:t>
          </a:r>
          <a:r>
            <a:rPr lang="en-US" sz="2200" kern="1200" dirty="0"/>
            <a:t> </a:t>
          </a:r>
          <a:r>
            <a:rPr lang="en-US" sz="2200" kern="1200" dirty="0" err="1"/>
            <a:t>đó</a:t>
          </a:r>
          <a:r>
            <a:rPr lang="en-US" sz="2200" kern="1200" dirty="0"/>
            <a:t> </a:t>
          </a:r>
          <a:r>
            <a:rPr lang="en-US" sz="2200" kern="1200" dirty="0" err="1"/>
            <a:t>là</a:t>
          </a:r>
          <a:r>
            <a:rPr lang="en-US" sz="2200" kern="1200" dirty="0"/>
            <a:t> </a:t>
          </a:r>
          <a:r>
            <a:rPr lang="en-US" sz="2200" kern="1200" dirty="0" err="1"/>
            <a:t>cần</a:t>
          </a:r>
          <a:r>
            <a:rPr lang="en-US" sz="2200" kern="1200" dirty="0"/>
            <a:t> </a:t>
          </a:r>
          <a:r>
            <a:rPr lang="en-US" sz="2200" kern="1200" dirty="0" err="1"/>
            <a:t>thiết</a:t>
          </a:r>
          <a:r>
            <a:rPr lang="en-US" sz="2200" kern="1200" dirty="0"/>
            <a:t> </a:t>
          </a:r>
          <a:r>
            <a:rPr lang="en-US" sz="2200" kern="1200" dirty="0" err="1"/>
            <a:t>để</a:t>
          </a:r>
          <a:r>
            <a:rPr lang="en-US" sz="2200" kern="1200" dirty="0"/>
            <a:t> </a:t>
          </a:r>
          <a:r>
            <a:rPr lang="en-US" sz="2200" kern="1200" dirty="0" err="1"/>
            <a:t>thực</a:t>
          </a:r>
          <a:r>
            <a:rPr lang="en-US" sz="2200" kern="1200" dirty="0"/>
            <a:t> </a:t>
          </a:r>
          <a:r>
            <a:rPr lang="en-US" sz="2200" kern="1200" dirty="0" err="1"/>
            <a:t>hiện</a:t>
          </a:r>
          <a:r>
            <a:rPr lang="en-US" sz="2200" kern="1200" dirty="0"/>
            <a:t> </a:t>
          </a:r>
          <a:r>
            <a:rPr lang="en-US" sz="2200" kern="1200" dirty="0" err="1"/>
            <a:t>những</a:t>
          </a:r>
          <a:r>
            <a:rPr lang="en-US" sz="2200" kern="1200" dirty="0"/>
            <a:t> </a:t>
          </a:r>
          <a:r>
            <a:rPr lang="en-US" sz="2200" kern="1200" dirty="0" err="1"/>
            <a:t>điều</a:t>
          </a:r>
          <a:r>
            <a:rPr lang="en-US" sz="2200" kern="1200" dirty="0"/>
            <a:t> </a:t>
          </a:r>
          <a:r>
            <a:rPr lang="en-US" sz="2200" kern="1200" dirty="0" err="1"/>
            <a:t>sau</a:t>
          </a:r>
          <a:r>
            <a:rPr lang="en-US" sz="2200" kern="1200" dirty="0"/>
            <a:t>:</a:t>
          </a:r>
        </a:p>
      </dsp:txBody>
      <dsp:txXfrm>
        <a:off x="92983" y="230174"/>
        <a:ext cx="6557278" cy="1718794"/>
      </dsp:txXfrm>
    </dsp:sp>
    <dsp:sp modelId="{003B8DC9-4C32-4BD3-8568-918481AB5765}">
      <dsp:nvSpPr>
        <dsp:cNvPr id="0" name=""/>
        <dsp:cNvSpPr/>
      </dsp:nvSpPr>
      <dsp:spPr>
        <a:xfrm>
          <a:off x="0" y="2041952"/>
          <a:ext cx="6743244" cy="22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098" tIns="27940" rIns="156464" bIns="27940" numCol="1" spcCol="1270" anchor="t" anchorCtr="0">
          <a:noAutofit/>
        </a:bodyPr>
        <a:lstStyle/>
        <a:p>
          <a:pPr marL="171450" lvl="1" indent="-171450" algn="l" defTabSz="755650">
            <a:lnSpc>
              <a:spcPct val="90000"/>
            </a:lnSpc>
            <a:spcBef>
              <a:spcPct val="0"/>
            </a:spcBef>
            <a:spcAft>
              <a:spcPct val="20000"/>
            </a:spcAft>
            <a:buFontTx/>
            <a:buChar char="-"/>
          </a:pPr>
          <a:r>
            <a:rPr lang="en-US" sz="1700" kern="1200" dirty="0" err="1"/>
            <a:t>Ghi</a:t>
          </a:r>
          <a:r>
            <a:rPr lang="en-US" sz="1700" kern="1200" dirty="0"/>
            <a:t> </a:t>
          </a:r>
          <a:r>
            <a:rPr lang="en-US" sz="1700" kern="1200" dirty="0" err="1"/>
            <a:t>lại</a:t>
          </a:r>
          <a:r>
            <a:rPr lang="en-US" sz="1700" kern="1200" dirty="0"/>
            <a:t> </a:t>
          </a:r>
          <a:r>
            <a:rPr lang="en-US" sz="1700" kern="1200" dirty="0" err="1"/>
            <a:t>bằng</a:t>
          </a:r>
          <a:r>
            <a:rPr lang="en-US" sz="1700" kern="1200" dirty="0"/>
            <a:t> </a:t>
          </a:r>
          <a:r>
            <a:rPr lang="en-US" sz="1700" kern="1200" dirty="0" err="1"/>
            <a:t>chứng</a:t>
          </a:r>
          <a:r>
            <a:rPr lang="en-US" sz="1700" kern="1200" dirty="0"/>
            <a:t> </a:t>
          </a:r>
          <a:r>
            <a:rPr lang="en-US" sz="1700" kern="1200" dirty="0" err="1"/>
            <a:t>về</a:t>
          </a:r>
          <a:r>
            <a:rPr lang="en-US" sz="1700" kern="1200" dirty="0"/>
            <a:t> </a:t>
          </a:r>
          <a:r>
            <a:rPr lang="en-US" sz="1700" kern="1200" dirty="0" err="1"/>
            <a:t>các</a:t>
          </a:r>
          <a:r>
            <a:rPr lang="en-US" sz="1700" kern="1200" dirty="0"/>
            <a:t> </a:t>
          </a:r>
          <a:r>
            <a:rPr lang="en-US" sz="1700" kern="1200" dirty="0" err="1"/>
            <a:t>giao</a:t>
          </a:r>
          <a:r>
            <a:rPr lang="en-US" sz="1700" kern="1200" dirty="0"/>
            <a:t> </a:t>
          </a:r>
          <a:r>
            <a:rPr lang="en-US" sz="1700" kern="1200" dirty="0" err="1"/>
            <a:t>dịch</a:t>
          </a:r>
          <a:r>
            <a:rPr lang="en-US" sz="1700" kern="1200" dirty="0"/>
            <a:t> </a:t>
          </a:r>
          <a:r>
            <a:rPr lang="en-US" sz="1700" kern="1200" dirty="0" err="1"/>
            <a:t>kinh</a:t>
          </a:r>
          <a:r>
            <a:rPr lang="en-US" sz="1700" kern="1200" dirty="0"/>
            <a:t> </a:t>
          </a:r>
          <a:r>
            <a:rPr lang="en-US" sz="1700" kern="1200" dirty="0" err="1"/>
            <a:t>doanh</a:t>
          </a:r>
          <a:r>
            <a:rPr lang="en-US" sz="1700" kern="1200" dirty="0"/>
            <a:t>.</a:t>
          </a:r>
        </a:p>
        <a:p>
          <a:pPr marL="171450" lvl="1" indent="-171450" algn="l" defTabSz="755650">
            <a:lnSpc>
              <a:spcPct val="90000"/>
            </a:lnSpc>
            <a:spcBef>
              <a:spcPct val="0"/>
            </a:spcBef>
            <a:spcAft>
              <a:spcPct val="20000"/>
            </a:spcAft>
            <a:buFontTx/>
            <a:buChar char="-"/>
          </a:pPr>
          <a:r>
            <a:rPr lang="en-US" sz="1700" kern="1200" dirty="0" err="1"/>
            <a:t>Đảm</a:t>
          </a:r>
          <a:r>
            <a:rPr lang="en-US" sz="1700" kern="1200" dirty="0"/>
            <a:t> </a:t>
          </a:r>
          <a:r>
            <a:rPr lang="en-US" sz="1700" kern="1200" dirty="0" err="1"/>
            <a:t>bảo</a:t>
          </a:r>
          <a:r>
            <a:rPr lang="en-US" sz="1700" kern="1200" dirty="0"/>
            <a:t> </a:t>
          </a:r>
          <a:r>
            <a:rPr lang="en-US" sz="1700" kern="1200" dirty="0" err="1"/>
            <a:t>tuân</a:t>
          </a:r>
          <a:r>
            <a:rPr lang="en-US" sz="1700" kern="1200" dirty="0"/>
            <a:t> </a:t>
          </a:r>
          <a:r>
            <a:rPr lang="en-US" sz="1700" kern="1200" dirty="0" err="1"/>
            <a:t>thủ</a:t>
          </a:r>
          <a:r>
            <a:rPr lang="en-US" sz="1700" kern="1200" dirty="0"/>
            <a:t> </a:t>
          </a:r>
          <a:r>
            <a:rPr lang="en-US" sz="1700" kern="1200" dirty="0" err="1"/>
            <a:t>các</a:t>
          </a:r>
          <a:r>
            <a:rPr lang="en-US" sz="1700" kern="1200" dirty="0"/>
            <a:t> </a:t>
          </a:r>
          <a:r>
            <a:rPr lang="en-US" sz="1700" kern="1200" dirty="0" err="1"/>
            <a:t>nguyên</a:t>
          </a:r>
          <a:r>
            <a:rPr lang="en-US" sz="1700" kern="1200" dirty="0"/>
            <a:t> </a:t>
          </a:r>
          <a:r>
            <a:rPr lang="en-US" sz="1700" kern="1200" dirty="0" err="1"/>
            <a:t>tắc</a:t>
          </a:r>
          <a:r>
            <a:rPr lang="en-US" sz="1700" kern="1200" dirty="0"/>
            <a:t> </a:t>
          </a:r>
          <a:r>
            <a:rPr lang="en-US" sz="1700" kern="1200" dirty="0" err="1"/>
            <a:t>quy</a:t>
          </a:r>
          <a:r>
            <a:rPr lang="en-US" sz="1700" kern="1200" dirty="0"/>
            <a:t> </a:t>
          </a:r>
          <a:r>
            <a:rPr lang="en-US" sz="1700" kern="1200" dirty="0" err="1"/>
            <a:t>định</a:t>
          </a:r>
          <a:r>
            <a:rPr lang="en-US" sz="1700" kern="1200" dirty="0"/>
            <a:t> </a:t>
          </a:r>
          <a:r>
            <a:rPr lang="en-US" sz="1700" kern="1200" dirty="0" err="1"/>
            <a:t>hoặc</a:t>
          </a:r>
          <a:r>
            <a:rPr lang="en-US" sz="1700" kern="1200" dirty="0"/>
            <a:t> </a:t>
          </a:r>
          <a:r>
            <a:rPr lang="en-US" sz="1700" kern="1200" dirty="0" err="1"/>
            <a:t>tự</a:t>
          </a:r>
          <a:r>
            <a:rPr lang="en-US" sz="1700" kern="1200" dirty="0"/>
            <a:t> </a:t>
          </a:r>
          <a:r>
            <a:rPr lang="en-US" sz="1700" kern="1200" dirty="0" err="1"/>
            <a:t>điều</a:t>
          </a:r>
          <a:r>
            <a:rPr lang="en-US" sz="1700" kern="1200" dirty="0"/>
            <a:t> </a:t>
          </a:r>
          <a:r>
            <a:rPr lang="en-US" sz="1700" kern="1200" dirty="0" err="1"/>
            <a:t>chỉnh</a:t>
          </a:r>
          <a:r>
            <a:rPr lang="en-US" sz="1700" kern="1200" dirty="0"/>
            <a:t>.</a:t>
          </a:r>
        </a:p>
        <a:p>
          <a:pPr marL="171450" lvl="1" indent="-171450" algn="l" defTabSz="755650">
            <a:lnSpc>
              <a:spcPct val="90000"/>
            </a:lnSpc>
            <a:spcBef>
              <a:spcPct val="0"/>
            </a:spcBef>
            <a:spcAft>
              <a:spcPct val="20000"/>
            </a:spcAft>
            <a:buFontTx/>
            <a:buChar char="-"/>
          </a:pPr>
          <a:r>
            <a:rPr lang="en-US" sz="1700" kern="1200" dirty="0"/>
            <a:t>Duy </a:t>
          </a:r>
          <a:r>
            <a:rPr lang="en-US" sz="1700" kern="1200" dirty="0" err="1"/>
            <a:t>trì</a:t>
          </a:r>
          <a:r>
            <a:rPr lang="en-US" sz="1700" kern="1200" dirty="0"/>
            <a:t> </a:t>
          </a:r>
          <a:r>
            <a:rPr lang="en-US" sz="1700" kern="1200" dirty="0" err="1"/>
            <a:t>hoạt</a:t>
          </a:r>
          <a:r>
            <a:rPr lang="en-US" sz="1700" kern="1200" dirty="0"/>
            <a:t> </a:t>
          </a:r>
          <a:r>
            <a:rPr lang="en-US" sz="1700" kern="1200" dirty="0" err="1"/>
            <a:t>động</a:t>
          </a:r>
          <a:r>
            <a:rPr lang="en-US" sz="1700" kern="1200" dirty="0"/>
            <a:t> </a:t>
          </a:r>
          <a:r>
            <a:rPr lang="en-US" sz="1700" kern="1200" dirty="0" err="1"/>
            <a:t>hiệu</a:t>
          </a:r>
          <a:r>
            <a:rPr lang="en-US" sz="1700" kern="1200" dirty="0"/>
            <a:t> </a:t>
          </a:r>
          <a:r>
            <a:rPr lang="en-US" sz="1700" kern="1200" dirty="0" err="1"/>
            <a:t>quả</a:t>
          </a:r>
          <a:r>
            <a:rPr lang="en-US" sz="1700" kern="1200" dirty="0"/>
            <a:t> </a:t>
          </a:r>
          <a:r>
            <a:rPr lang="en-US" sz="1700" kern="1200" dirty="0" err="1"/>
            <a:t>của</a:t>
          </a:r>
          <a:r>
            <a:rPr lang="en-US" sz="1700" kern="1200" dirty="0"/>
            <a:t> </a:t>
          </a:r>
          <a:r>
            <a:rPr lang="en-US" sz="1700" kern="1200" dirty="0" err="1"/>
            <a:t>các</a:t>
          </a:r>
          <a:r>
            <a:rPr lang="en-US" sz="1700" kern="1200" dirty="0"/>
            <a:t> </a:t>
          </a:r>
          <a:r>
            <a:rPr lang="en-US" sz="1700" kern="1200" dirty="0" err="1"/>
            <a:t>hệ</a:t>
          </a:r>
          <a:r>
            <a:rPr lang="en-US" sz="1700" kern="1200" dirty="0"/>
            <a:t> </a:t>
          </a:r>
          <a:r>
            <a:rPr lang="en-US" sz="1700" kern="1200" dirty="0" err="1"/>
            <a:t>thống</a:t>
          </a:r>
          <a:r>
            <a:rPr lang="en-US" sz="1700" kern="1200" dirty="0"/>
            <a:t> </a:t>
          </a:r>
          <a:r>
            <a:rPr lang="en-US" sz="1700" kern="1200" dirty="0" err="1"/>
            <a:t>của</a:t>
          </a:r>
          <a:r>
            <a:rPr lang="en-US" sz="1700" kern="1200" dirty="0"/>
            <a:t> </a:t>
          </a:r>
          <a:r>
            <a:rPr lang="en-US" sz="1700" kern="1200" dirty="0" err="1"/>
            <a:t>nhà</a:t>
          </a:r>
          <a:r>
            <a:rPr lang="en-US" sz="1700" kern="1200" dirty="0"/>
            <a:t> </a:t>
          </a:r>
          <a:r>
            <a:rPr lang="en-US" sz="1700" kern="1200" dirty="0" err="1"/>
            <a:t>tuyển</a:t>
          </a:r>
          <a:r>
            <a:rPr lang="en-US" sz="1700" kern="1200" dirty="0"/>
            <a:t> </a:t>
          </a:r>
          <a:r>
            <a:rPr lang="en-US" sz="1700" kern="1200" dirty="0" err="1"/>
            <a:t>dụng</a:t>
          </a:r>
          <a:r>
            <a:rPr lang="en-US" sz="1700" kern="1200" dirty="0"/>
            <a:t> (</a:t>
          </a:r>
          <a:r>
            <a:rPr lang="en-US" sz="1700" kern="1200" dirty="0" err="1"/>
            <a:t>ví</a:t>
          </a:r>
          <a:r>
            <a:rPr lang="en-US" sz="1700" kern="1200" dirty="0"/>
            <a:t> </a:t>
          </a:r>
          <a:r>
            <a:rPr lang="en-US" sz="1700" kern="1200" dirty="0" err="1"/>
            <a:t>dụ</a:t>
          </a:r>
          <a:r>
            <a:rPr lang="en-US" sz="1700" kern="1200" dirty="0"/>
            <a:t>: </a:t>
          </a:r>
          <a:r>
            <a:rPr lang="en-US" sz="1700" kern="1200" dirty="0" err="1"/>
            <a:t>ngăn</a:t>
          </a:r>
          <a:r>
            <a:rPr lang="en-US" sz="1700" kern="1200" dirty="0"/>
            <a:t> </a:t>
          </a:r>
          <a:r>
            <a:rPr lang="en-US" sz="1700" kern="1200" dirty="0" err="1"/>
            <a:t>chặn</a:t>
          </a:r>
          <a:r>
            <a:rPr lang="en-US" sz="1700" kern="1200" dirty="0"/>
            <a:t> vi-</a:t>
          </a:r>
          <a:r>
            <a:rPr lang="en-US" sz="1700" kern="1200" dirty="0" err="1"/>
            <a:t>rút</a:t>
          </a:r>
          <a:r>
            <a:rPr lang="en-US" sz="1700" kern="1200" dirty="0"/>
            <a:t>).</a:t>
          </a:r>
        </a:p>
        <a:p>
          <a:pPr marL="171450" lvl="1" indent="-171450" algn="l" defTabSz="755650">
            <a:lnSpc>
              <a:spcPct val="90000"/>
            </a:lnSpc>
            <a:spcBef>
              <a:spcPct val="0"/>
            </a:spcBef>
            <a:spcAft>
              <a:spcPct val="20000"/>
            </a:spcAft>
            <a:buFontTx/>
            <a:buChar char="-"/>
          </a:pPr>
          <a:r>
            <a:rPr lang="en-US" sz="1700" kern="1200" dirty="0" err="1"/>
            <a:t>Giám</a:t>
          </a:r>
          <a:r>
            <a:rPr lang="en-US" sz="1700" kern="1200" dirty="0"/>
            <a:t> </a:t>
          </a:r>
          <a:r>
            <a:rPr lang="en-US" sz="1700" kern="1200" dirty="0" err="1"/>
            <a:t>sát</a:t>
          </a:r>
          <a:r>
            <a:rPr lang="en-US" sz="1700" kern="1200" dirty="0"/>
            <a:t> </a:t>
          </a:r>
          <a:r>
            <a:rPr lang="en-US" sz="1700" kern="1200" dirty="0" err="1"/>
            <a:t>tiêu</a:t>
          </a:r>
          <a:r>
            <a:rPr lang="en-US" sz="1700" kern="1200" dirty="0"/>
            <a:t> </a:t>
          </a:r>
          <a:r>
            <a:rPr lang="en-US" sz="1700" kern="1200" dirty="0" err="1"/>
            <a:t>chuẩn</a:t>
          </a:r>
          <a:r>
            <a:rPr lang="en-US" sz="1700" kern="1200" dirty="0"/>
            <a:t> </a:t>
          </a:r>
          <a:r>
            <a:rPr lang="en-US" sz="1700" kern="1200" dirty="0" err="1"/>
            <a:t>đào</a:t>
          </a:r>
          <a:r>
            <a:rPr lang="en-US" sz="1700" kern="1200" dirty="0"/>
            <a:t> </a:t>
          </a:r>
          <a:r>
            <a:rPr lang="en-US" sz="1700" kern="1200" dirty="0" err="1"/>
            <a:t>tạo</a:t>
          </a:r>
          <a:r>
            <a:rPr lang="en-US" sz="1700" kern="1200" dirty="0"/>
            <a:t> </a:t>
          </a:r>
          <a:r>
            <a:rPr lang="en-US" sz="1700" kern="1200" dirty="0" err="1"/>
            <a:t>và</a:t>
          </a:r>
          <a:r>
            <a:rPr lang="en-US" sz="1700" kern="1200" dirty="0"/>
            <a:t> </a:t>
          </a:r>
          <a:r>
            <a:rPr lang="en-US" sz="1700" kern="1200" dirty="0" err="1"/>
            <a:t>dịch</a:t>
          </a:r>
          <a:r>
            <a:rPr lang="en-US" sz="1700" kern="1200" dirty="0"/>
            <a:t> </a:t>
          </a:r>
          <a:r>
            <a:rPr lang="en-US" sz="1700" kern="1200" dirty="0" err="1"/>
            <a:t>vụ</a:t>
          </a:r>
          <a:r>
            <a:rPr lang="en-US" sz="1700" kern="1200" dirty="0"/>
            <a:t>.</a:t>
          </a:r>
        </a:p>
        <a:p>
          <a:pPr marL="171450" lvl="1" indent="-171450" algn="l" defTabSz="755650">
            <a:lnSpc>
              <a:spcPct val="90000"/>
            </a:lnSpc>
            <a:spcBef>
              <a:spcPct val="0"/>
            </a:spcBef>
            <a:spcAft>
              <a:spcPct val="20000"/>
            </a:spcAft>
            <a:buFontTx/>
            <a:buChar char="-"/>
          </a:pPr>
          <a:r>
            <a:rPr lang="en-US" sz="1700" kern="1200"/>
            <a:t>Ngăn chặn hoặc phát hiện hoạt động tội phạm.</a:t>
          </a:r>
        </a:p>
        <a:p>
          <a:pPr marL="171450" lvl="1" indent="-171450" algn="l" defTabSz="755650">
            <a:lnSpc>
              <a:spcPct val="90000"/>
            </a:lnSpc>
            <a:spcBef>
              <a:spcPct val="0"/>
            </a:spcBef>
            <a:spcAft>
              <a:spcPct val="20000"/>
            </a:spcAft>
            <a:buFontTx/>
            <a:buChar char="-"/>
          </a:pPr>
          <a:r>
            <a:rPr lang="en-US" sz="1700" kern="1200" dirty="0" err="1"/>
            <a:t>Ngăn</a:t>
          </a:r>
          <a:r>
            <a:rPr lang="en-US" sz="1700" kern="1200" dirty="0"/>
            <a:t> </a:t>
          </a:r>
          <a:r>
            <a:rPr lang="en-US" sz="1700" kern="1200" dirty="0" err="1"/>
            <a:t>chặn</a:t>
          </a:r>
          <a:r>
            <a:rPr lang="en-US" sz="1700" kern="1200" dirty="0"/>
            <a:t> </a:t>
          </a:r>
          <a:r>
            <a:rPr lang="en-US" sz="1700" kern="1200" dirty="0" err="1"/>
            <a:t>việc</a:t>
          </a:r>
          <a:r>
            <a:rPr lang="en-US" sz="1700" kern="1200" dirty="0"/>
            <a:t> </a:t>
          </a:r>
          <a:r>
            <a:rPr lang="en-US" sz="1700" kern="1200" dirty="0" err="1"/>
            <a:t>sử</a:t>
          </a:r>
          <a:r>
            <a:rPr lang="en-US" sz="1700" kern="1200" dirty="0"/>
            <a:t> </a:t>
          </a:r>
          <a:r>
            <a:rPr lang="en-US" sz="1700" kern="1200" dirty="0" err="1"/>
            <a:t>dụng</a:t>
          </a:r>
          <a:r>
            <a:rPr lang="en-US" sz="1700" kern="1200" dirty="0"/>
            <a:t> </a:t>
          </a:r>
          <a:r>
            <a:rPr lang="en-US" sz="1700" kern="1200" dirty="0" err="1"/>
            <a:t>trái</a:t>
          </a:r>
          <a:r>
            <a:rPr lang="en-US" sz="1700" kern="1200" dirty="0"/>
            <a:t> </a:t>
          </a:r>
          <a:r>
            <a:rPr lang="en-US" sz="1700" kern="1200" dirty="0" err="1"/>
            <a:t>phép</a:t>
          </a:r>
          <a:r>
            <a:rPr lang="en-US" sz="1700" kern="1200" dirty="0"/>
            <a:t> </a:t>
          </a:r>
          <a:r>
            <a:rPr lang="en-US" sz="1700" kern="1200" dirty="0" err="1"/>
            <a:t>máy</a:t>
          </a:r>
          <a:r>
            <a:rPr lang="en-US" sz="1700" kern="1200" dirty="0"/>
            <a:t> </a:t>
          </a:r>
          <a:r>
            <a:rPr lang="en-US" sz="1700" kern="1200" dirty="0" err="1"/>
            <a:t>tính</a:t>
          </a:r>
          <a:r>
            <a:rPr lang="en-US" sz="1700" kern="1200" dirty="0"/>
            <a:t> </a:t>
          </a:r>
          <a:r>
            <a:rPr lang="en-US" sz="1700" kern="1200" dirty="0" err="1"/>
            <a:t>hoặc</a:t>
          </a:r>
          <a:r>
            <a:rPr lang="en-US" sz="1700" kern="1200" dirty="0"/>
            <a:t> </a:t>
          </a:r>
          <a:r>
            <a:rPr lang="en-US" sz="1700" kern="1200" dirty="0" err="1"/>
            <a:t>hệ</a:t>
          </a:r>
          <a:r>
            <a:rPr lang="en-US" sz="1700" kern="1200" dirty="0"/>
            <a:t> </a:t>
          </a:r>
          <a:r>
            <a:rPr lang="en-US" sz="1700" kern="1200" dirty="0" err="1"/>
            <a:t>thống</a:t>
          </a:r>
          <a:r>
            <a:rPr lang="en-US" sz="1700" kern="1200" dirty="0"/>
            <a:t> </a:t>
          </a:r>
          <a:r>
            <a:rPr lang="en-US" sz="1700" kern="1200" dirty="0" err="1"/>
            <a:t>điện</a:t>
          </a:r>
          <a:r>
            <a:rPr lang="en-US" sz="1700" kern="1200" dirty="0"/>
            <a:t> </a:t>
          </a:r>
          <a:r>
            <a:rPr lang="en-US" sz="1700" kern="1200" dirty="0" err="1"/>
            <a:t>thoại</a:t>
          </a:r>
          <a:r>
            <a:rPr lang="en-US" sz="1700" kern="1200" dirty="0"/>
            <a:t>.</a:t>
          </a:r>
        </a:p>
      </dsp:txBody>
      <dsp:txXfrm>
        <a:off x="0" y="2041952"/>
        <a:ext cx="6743244" cy="2277000"/>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28790-EA04-4845-83E1-8A8834BE75AA}">
      <dsp:nvSpPr>
        <dsp:cNvPr id="0" name=""/>
        <dsp:cNvSpPr/>
      </dsp:nvSpPr>
      <dsp:spPr>
        <a:xfrm>
          <a:off x="0" y="109699"/>
          <a:ext cx="7195826"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Đạo luật Tự do Thông tin 2000 được thực hiện vào ngày 1 tháng 1 năm 2005.</a:t>
          </a:r>
        </a:p>
      </dsp:txBody>
      <dsp:txXfrm>
        <a:off x="46606" y="156305"/>
        <a:ext cx="7102614" cy="861507"/>
      </dsp:txXfrm>
    </dsp:sp>
    <dsp:sp modelId="{C3F35D26-A220-4194-8A0E-C05E73DBFC2F}">
      <dsp:nvSpPr>
        <dsp:cNvPr id="0" name=""/>
        <dsp:cNvSpPr/>
      </dsp:nvSpPr>
      <dsp:spPr>
        <a:xfrm>
          <a:off x="0" y="1133539"/>
          <a:ext cx="7195826"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Nó trao cho các cá nhân quyền truy cập thông tin do các cơ quan công quyền nắm giữ, bao gồm:</a:t>
          </a:r>
        </a:p>
      </dsp:txBody>
      <dsp:txXfrm>
        <a:off x="46606" y="1180145"/>
        <a:ext cx="7102614" cy="861507"/>
      </dsp:txXfrm>
    </dsp:sp>
    <dsp:sp modelId="{E03E56EF-BC5D-4CF3-9F1B-D26E6E8C0FBC}">
      <dsp:nvSpPr>
        <dsp:cNvPr id="0" name=""/>
        <dsp:cNvSpPr/>
      </dsp:nvSpPr>
      <dsp:spPr>
        <a:xfrm>
          <a:off x="0" y="2088259"/>
          <a:ext cx="7195826"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467" tIns="30480" rIns="170688" bIns="30480" numCol="1" spcCol="1270" anchor="t" anchorCtr="0">
          <a:noAutofit/>
        </a:bodyPr>
        <a:lstStyle/>
        <a:p>
          <a:pPr marL="171450" lvl="1" indent="-171450" algn="l" defTabSz="844550">
            <a:lnSpc>
              <a:spcPct val="90000"/>
            </a:lnSpc>
            <a:spcBef>
              <a:spcPct val="0"/>
            </a:spcBef>
            <a:spcAft>
              <a:spcPct val="20000"/>
            </a:spcAft>
            <a:buFontTx/>
            <a:buChar char="-"/>
          </a:pPr>
          <a:r>
            <a:rPr lang="en-US" sz="1900" kern="1200"/>
            <a:t>chính quyền trung ương.</a:t>
          </a:r>
        </a:p>
        <a:p>
          <a:pPr marL="171450" lvl="1" indent="-171450" algn="l" defTabSz="844550">
            <a:lnSpc>
              <a:spcPct val="90000"/>
            </a:lnSpc>
            <a:spcBef>
              <a:spcPct val="0"/>
            </a:spcBef>
            <a:spcAft>
              <a:spcPct val="20000"/>
            </a:spcAft>
            <a:buFontTx/>
            <a:buChar char="-"/>
          </a:pPr>
          <a:r>
            <a:rPr lang="en-US" sz="1900" kern="1200" dirty="0" err="1"/>
            <a:t>Chính</a:t>
          </a:r>
          <a:r>
            <a:rPr lang="en-US" sz="1900" kern="1200" dirty="0"/>
            <a:t> </a:t>
          </a:r>
          <a:r>
            <a:rPr lang="en-US" sz="1900" kern="1200" dirty="0" err="1"/>
            <a:t>quyền</a:t>
          </a:r>
          <a:r>
            <a:rPr lang="en-US" sz="1900" kern="1200" dirty="0"/>
            <a:t> </a:t>
          </a:r>
          <a:r>
            <a:rPr lang="en-US" sz="1900" kern="1200" dirty="0" err="1"/>
            <a:t>địa</a:t>
          </a:r>
          <a:r>
            <a:rPr lang="en-US" sz="1900" kern="1200" dirty="0"/>
            <a:t> </a:t>
          </a:r>
          <a:r>
            <a:rPr lang="en-US" sz="1900" kern="1200" dirty="0" err="1"/>
            <a:t>phương</a:t>
          </a:r>
          <a:r>
            <a:rPr lang="en-US" sz="1900" kern="1200" dirty="0"/>
            <a:t>.</a:t>
          </a:r>
        </a:p>
        <a:p>
          <a:pPr marL="171450" lvl="1" indent="-171450" algn="l" defTabSz="844550">
            <a:lnSpc>
              <a:spcPct val="90000"/>
            </a:lnSpc>
            <a:spcBef>
              <a:spcPct val="0"/>
            </a:spcBef>
            <a:spcAft>
              <a:spcPct val="20000"/>
            </a:spcAft>
            <a:buFontTx/>
            <a:buChar char="-"/>
          </a:pPr>
          <a:r>
            <a:rPr lang="en-US" sz="1900" kern="1200"/>
            <a:t>NHS.</a:t>
          </a:r>
        </a:p>
        <a:p>
          <a:pPr marL="171450" lvl="1" indent="-171450" algn="l" defTabSz="844550">
            <a:lnSpc>
              <a:spcPct val="90000"/>
            </a:lnSpc>
            <a:spcBef>
              <a:spcPct val="0"/>
            </a:spcBef>
            <a:spcAft>
              <a:spcPct val="20000"/>
            </a:spcAft>
            <a:buFontTx/>
            <a:buChar char="-"/>
          </a:pPr>
          <a:r>
            <a:rPr lang="en-US" sz="1900" kern="1200"/>
            <a:t>Trường học.</a:t>
          </a:r>
        </a:p>
        <a:p>
          <a:pPr marL="171450" lvl="1" indent="-171450" algn="l" defTabSz="844550">
            <a:lnSpc>
              <a:spcPct val="90000"/>
            </a:lnSpc>
            <a:spcBef>
              <a:spcPct val="0"/>
            </a:spcBef>
            <a:spcAft>
              <a:spcPct val="20000"/>
            </a:spcAft>
            <a:buFontTx/>
            <a:buChar char="-"/>
          </a:pPr>
          <a:r>
            <a:rPr lang="en-US" sz="1900" kern="1200" dirty="0" err="1"/>
            <a:t>Sở</a:t>
          </a:r>
          <a:r>
            <a:rPr lang="en-US" sz="1900" kern="1200" dirty="0"/>
            <a:t> </a:t>
          </a:r>
          <a:r>
            <a:rPr lang="en-US" sz="1900" kern="1200" dirty="0" err="1"/>
            <a:t>cảnh</a:t>
          </a:r>
          <a:r>
            <a:rPr lang="en-US" sz="1900" kern="1200" dirty="0"/>
            <a:t> </a:t>
          </a:r>
          <a:r>
            <a:rPr lang="en-US" sz="1900" kern="1200" dirty="0" err="1"/>
            <a:t>sát</a:t>
          </a:r>
          <a:r>
            <a:rPr lang="en-US" sz="1900" kern="1200" dirty="0"/>
            <a:t>.</a:t>
          </a:r>
        </a:p>
      </dsp:txBody>
      <dsp:txXfrm>
        <a:off x="0" y="2088259"/>
        <a:ext cx="7195826" cy="16394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89598-8DBD-46FA-807A-CFF4CFEC9394}">
      <dsp:nvSpPr>
        <dsp:cNvPr id="0" name=""/>
        <dsp:cNvSpPr/>
      </dsp:nvSpPr>
      <dsp:spPr>
        <a:xfrm>
          <a:off x="0" y="0"/>
          <a:ext cx="609600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Độ tuổi trung bình của những kẻ tấn công độc hại đang ở mức thấp nhất.</a:t>
          </a:r>
        </a:p>
      </dsp:txBody>
      <dsp:txXfrm>
        <a:off x="54616" y="54616"/>
        <a:ext cx="5986768" cy="1009580"/>
      </dsp:txXfrm>
    </dsp:sp>
    <dsp:sp modelId="{44CF2CB9-1223-4744-BF18-15F1936484FB}">
      <dsp:nvSpPr>
        <dsp:cNvPr id="0" name=""/>
        <dsp:cNvSpPr/>
      </dsp:nvSpPr>
      <dsp:spPr>
        <a:xfrm>
          <a:off x="0" y="1361821"/>
          <a:ext cx="609600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Điều</a:t>
          </a:r>
          <a:r>
            <a:rPr lang="en-US" sz="2000" kern="1200" dirty="0"/>
            <a:t> </a:t>
          </a:r>
          <a:r>
            <a:rPr lang="en-US" sz="2000" kern="1200" dirty="0" err="1"/>
            <a:t>này</a:t>
          </a:r>
          <a:r>
            <a:rPr lang="en-US" sz="2000" kern="1200" dirty="0"/>
            <a:t> </a:t>
          </a:r>
          <a:r>
            <a:rPr lang="en-US" sz="2000" kern="1200" dirty="0" err="1"/>
            <a:t>làm</a:t>
          </a:r>
          <a:r>
            <a:rPr lang="en-US" sz="2000" kern="1200" dirty="0"/>
            <a:t> </a:t>
          </a:r>
          <a:r>
            <a:rPr lang="en-US" sz="2000" kern="1200" dirty="0" err="1"/>
            <a:t>tăng</a:t>
          </a:r>
          <a:r>
            <a:rPr lang="en-US" sz="2000" kern="1200" dirty="0"/>
            <a:t> </a:t>
          </a:r>
          <a:r>
            <a:rPr lang="en-US" sz="2000" kern="1200" dirty="0" err="1"/>
            <a:t>đáng</a:t>
          </a:r>
          <a:r>
            <a:rPr lang="en-US" sz="2000" kern="1200" dirty="0"/>
            <a:t> </a:t>
          </a:r>
          <a:r>
            <a:rPr lang="en-US" sz="2000" kern="1200" dirty="0" err="1"/>
            <a:t>kể</a:t>
          </a:r>
          <a:r>
            <a:rPr lang="en-US" sz="2000" kern="1200" dirty="0"/>
            <a:t> </a:t>
          </a:r>
          <a:r>
            <a:rPr lang="en-US" sz="2000" kern="1200" dirty="0" err="1"/>
            <a:t>số</a:t>
          </a:r>
          <a:r>
            <a:rPr lang="en-US" sz="2000" kern="1200" dirty="0"/>
            <a:t> </a:t>
          </a:r>
          <a:r>
            <a:rPr lang="en-US" sz="2000" kern="1200" dirty="0" err="1"/>
            <a:t>lượng</a:t>
          </a:r>
          <a:r>
            <a:rPr lang="en-US" sz="2000" kern="1200" dirty="0"/>
            <a:t> </a:t>
          </a:r>
          <a:r>
            <a:rPr lang="en-US" sz="2000" kern="1200" dirty="0" err="1"/>
            <a:t>các</a:t>
          </a:r>
          <a:r>
            <a:rPr lang="en-US" sz="2000" kern="1200" dirty="0"/>
            <a:t> </a:t>
          </a:r>
          <a:r>
            <a:rPr lang="en-US" sz="2000" kern="1200" dirty="0" err="1"/>
            <a:t>mối</a:t>
          </a:r>
          <a:r>
            <a:rPr lang="en-US" sz="2000" kern="1200" dirty="0"/>
            <a:t> </a:t>
          </a:r>
          <a:r>
            <a:rPr lang="en-US" sz="2000" kern="1200" dirty="0" err="1"/>
            <a:t>đe</a:t>
          </a:r>
          <a:r>
            <a:rPr lang="en-US" sz="2000" kern="1200" dirty="0"/>
            <a:t> </a:t>
          </a:r>
          <a:r>
            <a:rPr lang="en-US" sz="2000" kern="1200" dirty="0" err="1"/>
            <a:t>dọa</a:t>
          </a:r>
          <a:r>
            <a:rPr lang="en-US" sz="2000" kern="1200" dirty="0"/>
            <a:t> </a:t>
          </a:r>
          <a:r>
            <a:rPr lang="en-US" sz="2000" kern="1200" dirty="0" err="1"/>
            <a:t>tiềm</a:t>
          </a:r>
          <a:r>
            <a:rPr lang="en-US" sz="2000" kern="1200" dirty="0"/>
            <a:t> </a:t>
          </a:r>
          <a:r>
            <a:rPr lang="en-US" sz="2000" kern="1200" dirty="0" err="1"/>
            <a:t>ẩn</a:t>
          </a:r>
          <a:r>
            <a:rPr lang="en-US" sz="2000" kern="1200" dirty="0"/>
            <a:t>, </a:t>
          </a:r>
          <a:r>
            <a:rPr lang="en-US" sz="2000" kern="1200" dirty="0" err="1"/>
            <a:t>vì</a:t>
          </a:r>
          <a:r>
            <a:rPr lang="en-US" sz="2000" kern="1200" dirty="0"/>
            <a:t> </a:t>
          </a:r>
          <a:r>
            <a:rPr lang="en-US" sz="2000" kern="1200" dirty="0" err="1"/>
            <a:t>mọi</a:t>
          </a:r>
          <a:r>
            <a:rPr lang="en-US" sz="2000" kern="1200" dirty="0"/>
            <a:t> </a:t>
          </a:r>
          <a:r>
            <a:rPr lang="en-US" sz="2000" kern="1200" dirty="0" err="1"/>
            <a:t>thanh</a:t>
          </a:r>
          <a:r>
            <a:rPr lang="en-US" sz="2000" kern="1200" dirty="0"/>
            <a:t> </a:t>
          </a:r>
          <a:r>
            <a:rPr lang="en-US" sz="2000" kern="1200" dirty="0" err="1"/>
            <a:t>thiếu</a:t>
          </a:r>
          <a:r>
            <a:rPr lang="en-US" sz="2000" kern="1200" dirty="0"/>
            <a:t> </a:t>
          </a:r>
          <a:r>
            <a:rPr lang="en-US" sz="2000" kern="1200" dirty="0" err="1"/>
            <a:t>niên</a:t>
          </a:r>
          <a:r>
            <a:rPr lang="en-US" sz="2000" kern="1200" dirty="0"/>
            <a:t> </a:t>
          </a:r>
          <a:r>
            <a:rPr lang="en-US" sz="2000" kern="1200" dirty="0" err="1"/>
            <a:t>có</a:t>
          </a:r>
          <a:r>
            <a:rPr lang="en-US" sz="2000" kern="1200" dirty="0"/>
            <a:t> </a:t>
          </a:r>
          <a:r>
            <a:rPr lang="en-US" sz="2000" kern="1200" dirty="0" err="1"/>
            <a:t>kết</a:t>
          </a:r>
          <a:r>
            <a:rPr lang="en-US" sz="2000" kern="1200" dirty="0"/>
            <a:t> </a:t>
          </a:r>
          <a:r>
            <a:rPr lang="en-US" sz="2000" kern="1200" dirty="0" err="1"/>
            <a:t>nối</a:t>
          </a:r>
          <a:r>
            <a:rPr lang="en-US" sz="2000" kern="1200" dirty="0"/>
            <a:t> </a:t>
          </a:r>
          <a:r>
            <a:rPr lang="en-US" sz="2000" kern="1200" dirty="0" err="1"/>
            <a:t>băng</a:t>
          </a:r>
          <a:r>
            <a:rPr lang="en-US" sz="2000" kern="1200" dirty="0"/>
            <a:t> </a:t>
          </a:r>
          <a:r>
            <a:rPr lang="en-US" sz="2000" kern="1200" dirty="0" err="1"/>
            <a:t>thông</a:t>
          </a:r>
          <a:r>
            <a:rPr lang="en-US" sz="2000" kern="1200" dirty="0"/>
            <a:t> </a:t>
          </a:r>
          <a:r>
            <a:rPr lang="en-US" sz="2000" kern="1200" dirty="0" err="1"/>
            <a:t>rộng</a:t>
          </a:r>
          <a:r>
            <a:rPr lang="en-US" sz="2000" kern="1200" dirty="0"/>
            <a:t> </a:t>
          </a:r>
          <a:r>
            <a:rPr lang="en-US" sz="2000" kern="1200" dirty="0" err="1"/>
            <a:t>đều</a:t>
          </a:r>
          <a:r>
            <a:rPr lang="en-US" sz="2000" kern="1200" dirty="0"/>
            <a:t> </a:t>
          </a:r>
          <a:r>
            <a:rPr lang="en-US" sz="2000" kern="1200" dirty="0" err="1"/>
            <a:t>có</a:t>
          </a:r>
          <a:r>
            <a:rPr lang="en-US" sz="2000" kern="1200" dirty="0"/>
            <a:t> </a:t>
          </a:r>
          <a:r>
            <a:rPr lang="en-US" sz="2000" kern="1200" dirty="0" err="1"/>
            <a:t>thể</a:t>
          </a:r>
          <a:r>
            <a:rPr lang="en-US" sz="2000" kern="1200" dirty="0"/>
            <a:t> </a:t>
          </a:r>
          <a:r>
            <a:rPr lang="en-US" sz="2000" kern="1200" dirty="0" err="1"/>
            <a:t>là</a:t>
          </a:r>
          <a:r>
            <a:rPr lang="en-US" sz="2000" kern="1200" dirty="0"/>
            <a:t> </a:t>
          </a:r>
          <a:r>
            <a:rPr lang="en-US" sz="2000" kern="1200" dirty="0" err="1"/>
            <a:t>đối</a:t>
          </a:r>
          <a:r>
            <a:rPr lang="en-US" sz="2000" kern="1200" dirty="0"/>
            <a:t> </a:t>
          </a:r>
          <a:r>
            <a:rPr lang="en-US" sz="2000" kern="1200" dirty="0" err="1"/>
            <a:t>tượng</a:t>
          </a:r>
          <a:r>
            <a:rPr lang="en-US" sz="2000" kern="1200" dirty="0"/>
            <a:t> </a:t>
          </a:r>
          <a:r>
            <a:rPr lang="en-US" sz="2000" kern="1200" dirty="0" err="1"/>
            <a:t>tình</a:t>
          </a:r>
          <a:r>
            <a:rPr lang="en-US" sz="2000" kern="1200" dirty="0"/>
            <a:t> </a:t>
          </a:r>
          <a:r>
            <a:rPr lang="en-US" sz="2000" kern="1200" dirty="0" err="1"/>
            <a:t>nghi</a:t>
          </a:r>
          <a:r>
            <a:rPr lang="en-US" sz="2000" kern="1200" dirty="0"/>
            <a:t>.</a:t>
          </a:r>
        </a:p>
      </dsp:txBody>
      <dsp:txXfrm>
        <a:off x="54616" y="1416437"/>
        <a:ext cx="5986768" cy="1009580"/>
      </dsp:txXfrm>
    </dsp:sp>
    <dsp:sp modelId="{2632B4BA-9C53-43F6-9C1C-BD0EDF551A19}">
      <dsp:nvSpPr>
        <dsp:cNvPr id="0" name=""/>
        <dsp:cNvSpPr/>
      </dsp:nvSpPr>
      <dsp:spPr>
        <a:xfrm>
          <a:off x="0" y="2975551"/>
          <a:ext cx="609600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Các</a:t>
          </a:r>
          <a:r>
            <a:rPr lang="en-US" sz="2000" kern="1200" dirty="0"/>
            <a:t> </a:t>
          </a:r>
          <a:r>
            <a:rPr lang="en-US" sz="2000" kern="1200" dirty="0" err="1"/>
            <a:t>khai</a:t>
          </a:r>
          <a:r>
            <a:rPr lang="en-US" sz="2000" kern="1200" dirty="0"/>
            <a:t> </a:t>
          </a:r>
          <a:r>
            <a:rPr lang="en-US" sz="2000" kern="1200" dirty="0" err="1"/>
            <a:t>thác</a:t>
          </a:r>
          <a:r>
            <a:rPr lang="en-US" sz="2000" kern="1200" dirty="0"/>
            <a:t> </a:t>
          </a:r>
          <a:r>
            <a:rPr lang="en-US" sz="2000" kern="1200" dirty="0" err="1"/>
            <a:t>mới</a:t>
          </a:r>
          <a:r>
            <a:rPr lang="en-US" sz="2000" kern="1200" dirty="0"/>
            <a:t> </a:t>
          </a:r>
          <a:r>
            <a:rPr lang="en-US" sz="2000" kern="1200" dirty="0" err="1"/>
            <a:t>đang</a:t>
          </a:r>
          <a:r>
            <a:rPr lang="en-US" sz="2000" kern="1200" dirty="0"/>
            <a:t> </a:t>
          </a:r>
          <a:r>
            <a:rPr lang="en-US" sz="2000" kern="1200" dirty="0" err="1"/>
            <a:t>được</a:t>
          </a:r>
          <a:r>
            <a:rPr lang="en-US" sz="2000" kern="1200" dirty="0"/>
            <a:t> </a:t>
          </a:r>
          <a:r>
            <a:rPr lang="en-US" sz="2000" kern="1200" dirty="0" err="1"/>
            <a:t>phát</a:t>
          </a:r>
          <a:r>
            <a:rPr lang="en-US" sz="2000" kern="1200" dirty="0"/>
            <a:t> </a:t>
          </a:r>
          <a:r>
            <a:rPr lang="en-US" sz="2000" kern="1200" dirty="0" err="1"/>
            <a:t>hiện</a:t>
          </a:r>
          <a:r>
            <a:rPr lang="en-US" sz="2000" kern="1200" dirty="0"/>
            <a:t> </a:t>
          </a:r>
          <a:r>
            <a:rPr lang="en-US" sz="2000" kern="1200" dirty="0" err="1"/>
            <a:t>thường</a:t>
          </a:r>
          <a:r>
            <a:rPr lang="en-US" sz="2000" kern="1200" dirty="0"/>
            <a:t> </a:t>
          </a:r>
          <a:r>
            <a:rPr lang="en-US" sz="2000" kern="1200" dirty="0" err="1"/>
            <a:t>xuyên</a:t>
          </a:r>
          <a:r>
            <a:rPr lang="en-US" sz="2000" kern="1200" dirty="0"/>
            <a:t> </a:t>
          </a:r>
          <a:r>
            <a:rPr lang="en-US" sz="2000" kern="1200" dirty="0" err="1"/>
            <a:t>cứ</a:t>
          </a:r>
          <a:r>
            <a:rPr lang="en-US" sz="2000" kern="1200" dirty="0"/>
            <a:t> </a:t>
          </a:r>
          <a:r>
            <a:rPr lang="en-US" sz="2000" kern="1200" dirty="0" err="1"/>
            <a:t>sau</a:t>
          </a:r>
          <a:r>
            <a:rPr lang="en-US" sz="2000" kern="1200" dirty="0"/>
            <a:t> 4 </a:t>
          </a:r>
          <a:r>
            <a:rPr lang="en-US" sz="2000" kern="1200" dirty="0" err="1"/>
            <a:t>giờ</a:t>
          </a:r>
          <a:r>
            <a:rPr lang="en-US" sz="2000" kern="1200" dirty="0"/>
            <a:t> -- </a:t>
          </a:r>
          <a:r>
            <a:rPr lang="en-US" sz="2000" kern="1200" dirty="0" err="1"/>
            <a:t>và</a:t>
          </a:r>
          <a:r>
            <a:rPr lang="en-US" sz="2000" kern="1200" dirty="0"/>
            <a:t> con </a:t>
          </a:r>
          <a:r>
            <a:rPr lang="en-US" sz="2000" kern="1200" dirty="0" err="1"/>
            <a:t>số</a:t>
          </a:r>
          <a:r>
            <a:rPr lang="en-US" sz="2000" kern="1200" dirty="0"/>
            <a:t> </a:t>
          </a:r>
          <a:r>
            <a:rPr lang="en-US" sz="2000" kern="1200" dirty="0" err="1"/>
            <a:t>này</a:t>
          </a:r>
          <a:r>
            <a:rPr lang="en-US" sz="2000" kern="1200" dirty="0"/>
            <a:t> </a:t>
          </a:r>
          <a:r>
            <a:rPr lang="en-US" sz="2000" kern="1200" dirty="0" err="1"/>
            <a:t>đang</a:t>
          </a:r>
          <a:r>
            <a:rPr lang="en-US" sz="2000" kern="1200" dirty="0"/>
            <a:t> </a:t>
          </a:r>
          <a:r>
            <a:rPr lang="en-US" sz="2000" kern="1200" dirty="0" err="1"/>
            <a:t>ngày</a:t>
          </a:r>
          <a:r>
            <a:rPr lang="en-US" sz="2000" kern="1200" dirty="0"/>
            <a:t> </a:t>
          </a:r>
          <a:r>
            <a:rPr lang="en-US" sz="2000" kern="1200" dirty="0" err="1"/>
            <a:t>càng</a:t>
          </a:r>
          <a:r>
            <a:rPr lang="en-US" sz="2000" kern="1200" dirty="0"/>
            <a:t> </a:t>
          </a:r>
          <a:r>
            <a:rPr lang="en-US" sz="2000" kern="1200" dirty="0" err="1"/>
            <a:t>nhỏ</a:t>
          </a:r>
          <a:r>
            <a:rPr lang="en-US" sz="2000" kern="1200" dirty="0"/>
            <a:t> </a:t>
          </a:r>
          <a:r>
            <a:rPr lang="en-US" sz="2000" kern="1200" dirty="0" err="1"/>
            <a:t>hơn</a:t>
          </a:r>
          <a:r>
            <a:rPr lang="en-US" sz="2000" kern="1200" dirty="0"/>
            <a:t>!</a:t>
          </a:r>
        </a:p>
      </dsp:txBody>
      <dsp:txXfrm>
        <a:off x="54616" y="3030167"/>
        <a:ext cx="5986768" cy="1009580"/>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10514-470A-47EB-9662-8DC49DA0C990}">
      <dsp:nvSpPr>
        <dsp:cNvPr id="0" name=""/>
        <dsp:cNvSpPr/>
      </dsp:nvSpPr>
      <dsp:spPr>
        <a:xfrm>
          <a:off x="0" y="61838"/>
          <a:ext cx="6659418" cy="1670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err="1"/>
            <a:t>Đạo</a:t>
          </a:r>
          <a:r>
            <a:rPr lang="en-US" sz="1400" kern="1200" dirty="0"/>
            <a:t> </a:t>
          </a:r>
          <a:r>
            <a:rPr lang="en-US" sz="1400" kern="1200" dirty="0" err="1"/>
            <a:t>luật</a:t>
          </a:r>
          <a:r>
            <a:rPr lang="en-US" sz="1400" kern="1200" dirty="0"/>
            <a:t> </a:t>
          </a:r>
          <a:r>
            <a:rPr lang="en-US" sz="1400" kern="1200" dirty="0" err="1"/>
            <a:t>Điều</a:t>
          </a:r>
          <a:r>
            <a:rPr lang="en-US" sz="1400" kern="1200" dirty="0"/>
            <a:t> </a:t>
          </a:r>
          <a:r>
            <a:rPr lang="en-US" sz="1400" kern="1200" dirty="0" err="1"/>
            <a:t>tra</a:t>
          </a:r>
          <a:r>
            <a:rPr lang="en-US" sz="1400" kern="1200" dirty="0"/>
            <a:t> </a:t>
          </a:r>
          <a:r>
            <a:rPr lang="en-US" sz="1400" kern="1200" dirty="0" err="1"/>
            <a:t>Kiểm</a:t>
          </a:r>
          <a:r>
            <a:rPr lang="en-US" sz="1400" kern="1200" dirty="0"/>
            <a:t> </a:t>
          </a:r>
          <a:r>
            <a:rPr lang="en-US" sz="1400" kern="1200" dirty="0" err="1"/>
            <a:t>toán</a:t>
          </a:r>
          <a:r>
            <a:rPr lang="en-US" sz="1400" kern="1200" dirty="0"/>
            <a:t> </a:t>
          </a:r>
          <a:r>
            <a:rPr lang="en-US" sz="1400" kern="1200" dirty="0" err="1"/>
            <a:t>và</a:t>
          </a:r>
          <a:r>
            <a:rPr lang="en-US" sz="1400" kern="1200" dirty="0"/>
            <a:t> </a:t>
          </a:r>
          <a:r>
            <a:rPr lang="en-US" sz="1400" kern="1200" dirty="0" err="1"/>
            <a:t>Doanh</a:t>
          </a:r>
          <a:r>
            <a:rPr lang="en-US" sz="1400" kern="1200" dirty="0"/>
            <a:t> </a:t>
          </a:r>
          <a:r>
            <a:rPr lang="en-US" sz="1400" kern="1200" dirty="0" err="1"/>
            <a:t>nghiệp</a:t>
          </a:r>
          <a:r>
            <a:rPr lang="en-US" sz="1400" kern="1200" dirty="0"/>
            <a:t> </a:t>
          </a:r>
          <a:r>
            <a:rPr lang="en-US" sz="1400" kern="1200" dirty="0" err="1"/>
            <a:t>Cộng</a:t>
          </a:r>
          <a:r>
            <a:rPr lang="en-US" sz="1400" kern="1200" dirty="0"/>
            <a:t> </a:t>
          </a:r>
          <a:r>
            <a:rPr lang="en-US" sz="1400" kern="1200" dirty="0" err="1"/>
            <a:t>đồng</a:t>
          </a:r>
          <a:r>
            <a:rPr lang="en-US" sz="1400" kern="1200" dirty="0"/>
            <a:t> </a:t>
          </a:r>
          <a:r>
            <a:rPr lang="en-US" sz="1400" kern="1200" dirty="0" err="1"/>
            <a:t>năm</a:t>
          </a:r>
          <a:r>
            <a:rPr lang="en-US" sz="1400" kern="1200" dirty="0"/>
            <a:t> 2005 </a:t>
          </a:r>
          <a:r>
            <a:rPr lang="en-US" sz="1400" kern="1200" dirty="0" err="1"/>
            <a:t>củng</a:t>
          </a:r>
          <a:r>
            <a:rPr lang="en-US" sz="1400" kern="1200" dirty="0"/>
            <a:t> </a:t>
          </a:r>
          <a:r>
            <a:rPr lang="en-US" sz="1400" kern="1200" dirty="0" err="1"/>
            <a:t>cố</a:t>
          </a:r>
          <a:r>
            <a:rPr lang="en-US" sz="1400" kern="1200" dirty="0"/>
            <a:t> </a:t>
          </a:r>
          <a:r>
            <a:rPr lang="en-US" sz="1400" kern="1200" dirty="0" err="1"/>
            <a:t>quyền</a:t>
          </a:r>
          <a:r>
            <a:rPr lang="en-US" sz="1400" kern="1200" dirty="0"/>
            <a:t> </a:t>
          </a:r>
          <a:r>
            <a:rPr lang="en-US" sz="1400" kern="1200" dirty="0" err="1"/>
            <a:t>hạn</a:t>
          </a:r>
          <a:r>
            <a:rPr lang="en-US" sz="1400" kern="1200" dirty="0"/>
            <a:t> </a:t>
          </a:r>
          <a:r>
            <a:rPr lang="en-US" sz="1400" kern="1200" dirty="0" err="1"/>
            <a:t>đã</a:t>
          </a:r>
          <a:r>
            <a:rPr lang="en-US" sz="1400" kern="1200" dirty="0"/>
            <a:t> </a:t>
          </a:r>
          <a:r>
            <a:rPr lang="en-US" sz="1400" kern="1200" dirty="0" err="1"/>
            <a:t>có</a:t>
          </a:r>
          <a:r>
            <a:rPr lang="en-US" sz="1400" kern="1200" dirty="0"/>
            <a:t> </a:t>
          </a:r>
          <a:r>
            <a:rPr lang="en-US" sz="1400" kern="1200" dirty="0" err="1"/>
            <a:t>từ</a:t>
          </a:r>
          <a:r>
            <a:rPr lang="en-US" sz="1400" kern="1200" dirty="0"/>
            <a:t> </a:t>
          </a:r>
          <a:r>
            <a:rPr lang="en-US" sz="1400" kern="1200" dirty="0" err="1"/>
            <a:t>đạo</a:t>
          </a:r>
          <a:r>
            <a:rPr lang="en-US" sz="1400" kern="1200" dirty="0"/>
            <a:t> </a:t>
          </a:r>
          <a:r>
            <a:rPr lang="en-US" sz="1400" kern="1200" dirty="0" err="1"/>
            <a:t>luật</a:t>
          </a:r>
          <a:r>
            <a:rPr lang="en-US" sz="1400" kern="1200" dirty="0"/>
            <a:t> </a:t>
          </a:r>
          <a:r>
            <a:rPr lang="en-US" sz="1400" kern="1200" dirty="0" err="1"/>
            <a:t>công</a:t>
          </a:r>
          <a:r>
            <a:rPr lang="en-US" sz="1400" kern="1200" dirty="0"/>
            <a:t> ty. </a:t>
          </a:r>
          <a:r>
            <a:rPr lang="en-US" sz="1400" kern="1200" dirty="0" err="1"/>
            <a:t>Luật</a:t>
          </a:r>
          <a:r>
            <a:rPr lang="en-US" sz="1400" kern="1200" dirty="0"/>
            <a:t> </a:t>
          </a:r>
          <a:r>
            <a:rPr lang="en-US" sz="1400" kern="1200" dirty="0" err="1"/>
            <a:t>này</a:t>
          </a:r>
          <a:r>
            <a:rPr lang="en-US" sz="1400" kern="1200" dirty="0"/>
            <a:t> </a:t>
          </a:r>
          <a:r>
            <a:rPr lang="en-US" sz="1400" kern="1200" dirty="0" err="1"/>
            <a:t>quy</a:t>
          </a:r>
          <a:r>
            <a:rPr lang="en-US" sz="1400" kern="1200" dirty="0"/>
            <a:t> </a:t>
          </a:r>
          <a:r>
            <a:rPr lang="en-US" sz="1400" kern="1200" dirty="0" err="1"/>
            <a:t>định</a:t>
          </a:r>
          <a:r>
            <a:rPr lang="en-US" sz="1400" kern="1200" dirty="0"/>
            <a:t> </a:t>
          </a:r>
          <a:r>
            <a:rPr lang="en-US" sz="1400" kern="1200" dirty="0" err="1"/>
            <a:t>giám</a:t>
          </a:r>
          <a:r>
            <a:rPr lang="en-US" sz="1400" kern="1200" dirty="0"/>
            <a:t> </a:t>
          </a:r>
          <a:r>
            <a:rPr lang="en-US" sz="1400" kern="1200" dirty="0" err="1"/>
            <a:t>đốc</a:t>
          </a:r>
          <a:r>
            <a:rPr lang="en-US" sz="1400" kern="1200" dirty="0"/>
            <a:t> </a:t>
          </a:r>
          <a:r>
            <a:rPr lang="en-US" sz="1400" kern="1200" dirty="0" err="1"/>
            <a:t>chịu</a:t>
          </a:r>
          <a:r>
            <a:rPr lang="en-US" sz="1400" kern="1200" dirty="0"/>
            <a:t> </a:t>
          </a:r>
          <a:r>
            <a:rPr lang="en-US" sz="1400" kern="1200" dirty="0" err="1"/>
            <a:t>trách</a:t>
          </a:r>
          <a:r>
            <a:rPr lang="en-US" sz="1400" kern="1200" dirty="0"/>
            <a:t> </a:t>
          </a:r>
          <a:r>
            <a:rPr lang="en-US" sz="1400" kern="1200" dirty="0" err="1"/>
            <a:t>nhiệm</a:t>
          </a:r>
          <a:r>
            <a:rPr lang="en-US" sz="1400" kern="1200" dirty="0"/>
            <a:t> </a:t>
          </a:r>
          <a:r>
            <a:rPr lang="en-US" sz="1400" kern="1200" dirty="0" err="1"/>
            <a:t>cung</a:t>
          </a:r>
          <a:r>
            <a:rPr lang="en-US" sz="1400" kern="1200" dirty="0"/>
            <a:t> </a:t>
          </a:r>
          <a:r>
            <a:rPr lang="en-US" sz="1400" kern="1200" dirty="0" err="1"/>
            <a:t>cấp</a:t>
          </a:r>
          <a:r>
            <a:rPr lang="en-US" sz="1400" kern="1200" dirty="0"/>
            <a:t> </a:t>
          </a:r>
          <a:r>
            <a:rPr lang="en-US" sz="1400" kern="1200" dirty="0" err="1"/>
            <a:t>thông</a:t>
          </a:r>
          <a:r>
            <a:rPr lang="en-US" sz="1400" kern="1200" dirty="0"/>
            <a:t> tin </a:t>
          </a:r>
          <a:r>
            <a:rPr lang="en-US" sz="1400" kern="1200" dirty="0" err="1"/>
            <a:t>chính</a:t>
          </a:r>
          <a:r>
            <a:rPr lang="en-US" sz="1400" kern="1200" dirty="0"/>
            <a:t> </a:t>
          </a:r>
          <a:r>
            <a:rPr lang="en-US" sz="1400" kern="1200" dirty="0" err="1"/>
            <a:t>xác</a:t>
          </a:r>
          <a:r>
            <a:rPr lang="en-US" sz="1400" kern="1200" dirty="0"/>
            <a:t> </a:t>
          </a:r>
          <a:r>
            <a:rPr lang="en-US" sz="1400" kern="1200" dirty="0" err="1"/>
            <a:t>cho</a:t>
          </a:r>
          <a:r>
            <a:rPr lang="en-US" sz="1400" kern="1200" dirty="0"/>
            <a:t> </a:t>
          </a:r>
          <a:r>
            <a:rPr lang="en-US" sz="1400" kern="1200" dirty="0" err="1"/>
            <a:t>kiểm</a:t>
          </a:r>
          <a:r>
            <a:rPr lang="en-US" sz="1400" kern="1200" dirty="0"/>
            <a:t> </a:t>
          </a:r>
          <a:r>
            <a:rPr lang="en-US" sz="1400" kern="1200" dirty="0" err="1"/>
            <a:t>toán</a:t>
          </a:r>
          <a:r>
            <a:rPr lang="en-US" sz="1400" kern="1200" dirty="0"/>
            <a:t> </a:t>
          </a:r>
          <a:r>
            <a:rPr lang="en-US" sz="1400" kern="1200" dirty="0" err="1"/>
            <a:t>viên</a:t>
          </a:r>
          <a:r>
            <a:rPr lang="en-US" sz="1400" kern="1200" dirty="0"/>
            <a:t>, </a:t>
          </a:r>
          <a:r>
            <a:rPr lang="en-US" sz="1400" kern="1200" dirty="0" err="1"/>
            <a:t>chịu</a:t>
          </a:r>
          <a:r>
            <a:rPr lang="en-US" sz="1400" kern="1200" dirty="0"/>
            <a:t> </a:t>
          </a:r>
          <a:r>
            <a:rPr lang="en-US" sz="1400" kern="1200" dirty="0" err="1"/>
            <a:t>trách</a:t>
          </a:r>
          <a:r>
            <a:rPr lang="en-US" sz="1400" kern="1200" dirty="0"/>
            <a:t> </a:t>
          </a:r>
          <a:r>
            <a:rPr lang="en-US" sz="1400" kern="1200" dirty="0" err="1"/>
            <a:t>nhiệm</a:t>
          </a:r>
          <a:r>
            <a:rPr lang="en-US" sz="1400" kern="1200" dirty="0"/>
            <a:t> </a:t>
          </a:r>
          <a:r>
            <a:rPr lang="en-US" sz="1400" kern="1200" dirty="0" err="1"/>
            <a:t>truy</a:t>
          </a:r>
          <a:r>
            <a:rPr lang="en-US" sz="1400" kern="1200" dirty="0"/>
            <a:t> </a:t>
          </a:r>
          <a:r>
            <a:rPr lang="en-US" sz="1400" kern="1200" dirty="0" err="1"/>
            <a:t>tố</a:t>
          </a:r>
          <a:r>
            <a:rPr lang="en-US" sz="1400" kern="1200" dirty="0"/>
            <a:t> </a:t>
          </a:r>
          <a:r>
            <a:rPr lang="en-US" sz="1400" kern="1200" dirty="0" err="1"/>
            <a:t>vì</a:t>
          </a:r>
          <a:r>
            <a:rPr lang="en-US" sz="1400" kern="1200" dirty="0"/>
            <a:t> </a:t>
          </a:r>
          <a:r>
            <a:rPr lang="en-US" sz="1400" kern="1200" dirty="0" err="1"/>
            <a:t>đã</a:t>
          </a:r>
          <a:r>
            <a:rPr lang="en-US" sz="1400" kern="1200" dirty="0"/>
            <a:t> </a:t>
          </a:r>
          <a:r>
            <a:rPr lang="en-US" sz="1400" kern="1200" dirty="0" err="1"/>
            <a:t>che</a:t>
          </a:r>
          <a:r>
            <a:rPr lang="en-US" sz="1400" kern="1200" dirty="0"/>
            <a:t> </a:t>
          </a:r>
          <a:r>
            <a:rPr lang="en-US" sz="1400" kern="1200" dirty="0" err="1"/>
            <a:t>giấu</a:t>
          </a:r>
          <a:r>
            <a:rPr lang="en-US" sz="1400" kern="1200" dirty="0"/>
            <a:t> </a:t>
          </a:r>
          <a:r>
            <a:rPr lang="en-US" sz="1400" kern="1200" dirty="0" err="1"/>
            <a:t>thông</a:t>
          </a:r>
          <a:r>
            <a:rPr lang="en-US" sz="1400" kern="1200" dirty="0"/>
            <a:t> tin </a:t>
          </a:r>
          <a:r>
            <a:rPr lang="en-US" sz="1400" kern="1200" dirty="0" err="1"/>
            <a:t>liên</a:t>
          </a:r>
          <a:r>
            <a:rPr lang="en-US" sz="1400" kern="1200" dirty="0"/>
            <a:t> </a:t>
          </a:r>
          <a:r>
            <a:rPr lang="en-US" sz="1400" kern="1200" dirty="0" err="1"/>
            <a:t>quan</a:t>
          </a:r>
          <a:r>
            <a:rPr lang="en-US" sz="1400" kern="1200" dirty="0"/>
            <a:t> </a:t>
          </a:r>
          <a:r>
            <a:rPr lang="en-US" sz="1400" kern="1200" dirty="0" err="1"/>
            <a:t>mà</a:t>
          </a:r>
          <a:r>
            <a:rPr lang="en-US" sz="1400" kern="1200" dirty="0"/>
            <a:t> </a:t>
          </a:r>
          <a:r>
            <a:rPr lang="en-US" sz="1400" kern="1200" dirty="0" err="1"/>
            <a:t>kiểm</a:t>
          </a:r>
          <a:r>
            <a:rPr lang="en-US" sz="1400" kern="1200" dirty="0"/>
            <a:t> </a:t>
          </a:r>
          <a:r>
            <a:rPr lang="en-US" sz="1400" kern="1200" dirty="0" err="1"/>
            <a:t>toán</a:t>
          </a:r>
          <a:r>
            <a:rPr lang="en-US" sz="1400" kern="1200" dirty="0"/>
            <a:t> </a:t>
          </a:r>
          <a:r>
            <a:rPr lang="en-US" sz="1400" kern="1200" dirty="0" err="1"/>
            <a:t>viên</a:t>
          </a:r>
          <a:r>
            <a:rPr lang="en-US" sz="1400" kern="1200" dirty="0"/>
            <a:t> </a:t>
          </a:r>
          <a:r>
            <a:rPr lang="en-US" sz="1400" kern="1200" dirty="0" err="1"/>
            <a:t>không</a:t>
          </a:r>
          <a:r>
            <a:rPr lang="en-US" sz="1400" kern="1200" dirty="0"/>
            <a:t> </a:t>
          </a:r>
          <a:r>
            <a:rPr lang="en-US" sz="1400" kern="1200" dirty="0" err="1"/>
            <a:t>biết</a:t>
          </a:r>
          <a:r>
            <a:rPr lang="en-US" sz="1400" kern="1200" dirty="0"/>
            <a:t>, </a:t>
          </a:r>
          <a:r>
            <a:rPr lang="en-US" sz="1400" kern="1200" dirty="0" err="1"/>
            <a:t>và</a:t>
          </a:r>
          <a:r>
            <a:rPr lang="en-US" sz="1400" kern="1200" dirty="0"/>
            <a:t> </a:t>
          </a:r>
          <a:r>
            <a:rPr lang="en-US" sz="1400" kern="1200" dirty="0" err="1"/>
            <a:t>ký</a:t>
          </a:r>
          <a:r>
            <a:rPr lang="en-US" sz="1400" kern="1200" dirty="0"/>
            <a:t> </a:t>
          </a:r>
          <a:r>
            <a:rPr lang="en-US" sz="1400" kern="1200" dirty="0" err="1"/>
            <a:t>vào</a:t>
          </a:r>
          <a:r>
            <a:rPr lang="en-US" sz="1400" kern="1200" dirty="0"/>
            <a:t> </a:t>
          </a:r>
          <a:r>
            <a:rPr lang="en-US" sz="1400" kern="1200" dirty="0" err="1"/>
            <a:t>các</a:t>
          </a:r>
          <a:r>
            <a:rPr lang="en-US" sz="1400" kern="1200" dirty="0"/>
            <a:t> </a:t>
          </a:r>
          <a:r>
            <a:rPr lang="en-US" sz="1400" kern="1200" dirty="0" err="1"/>
            <a:t>báo</a:t>
          </a:r>
          <a:r>
            <a:rPr lang="en-US" sz="1400" kern="1200" dirty="0"/>
            <a:t> </a:t>
          </a:r>
          <a:r>
            <a:rPr lang="en-US" sz="1400" kern="1200" dirty="0" err="1"/>
            <a:t>cáo</a:t>
          </a:r>
          <a:r>
            <a:rPr lang="en-US" sz="1400" kern="1200" dirty="0"/>
            <a:t> </a:t>
          </a:r>
          <a:r>
            <a:rPr lang="en-US" sz="1400" kern="1200" dirty="0" err="1"/>
            <a:t>kiểm</a:t>
          </a:r>
          <a:r>
            <a:rPr lang="en-US" sz="1400" kern="1200" dirty="0"/>
            <a:t> </a:t>
          </a:r>
          <a:r>
            <a:rPr lang="en-US" sz="1400" kern="1200" dirty="0" err="1"/>
            <a:t>toán</a:t>
          </a:r>
          <a:r>
            <a:rPr lang="en-US" sz="1400" kern="1200" dirty="0"/>
            <a:t> </a:t>
          </a:r>
          <a:r>
            <a:rPr lang="en-US" sz="1400" kern="1200" dirty="0" err="1"/>
            <a:t>chứng</a:t>
          </a:r>
          <a:r>
            <a:rPr lang="en-US" sz="1400" kern="1200" dirty="0"/>
            <a:t> </a:t>
          </a:r>
          <a:r>
            <a:rPr lang="en-US" sz="1400" kern="1200" dirty="0" err="1"/>
            <a:t>thực</a:t>
          </a:r>
          <a:r>
            <a:rPr lang="en-US" sz="1400" kern="1200" dirty="0"/>
            <a:t> </a:t>
          </a:r>
          <a:r>
            <a:rPr lang="en-US" sz="1400" kern="1200" dirty="0" err="1"/>
            <a:t>sự</a:t>
          </a:r>
          <a:r>
            <a:rPr lang="en-US" sz="1400" kern="1200" dirty="0"/>
            <a:t> </a:t>
          </a:r>
          <a:r>
            <a:rPr lang="en-US" sz="1400" kern="1200" dirty="0" err="1"/>
            <a:t>việc</a:t>
          </a:r>
          <a:r>
            <a:rPr lang="en-US" sz="1400" kern="1200" dirty="0"/>
            <a:t> </a:t>
          </a:r>
          <a:r>
            <a:rPr lang="en-US" sz="1400" kern="1200" dirty="0" err="1"/>
            <a:t>đó</a:t>
          </a:r>
          <a:r>
            <a:rPr lang="en-US" sz="1400" kern="1200" dirty="0"/>
            <a:t>. </a:t>
          </a:r>
          <a:r>
            <a:rPr lang="en-US" sz="1400" kern="1200" dirty="0" err="1"/>
            <a:t>Trách</a:t>
          </a:r>
          <a:r>
            <a:rPr lang="en-US" sz="1400" kern="1200" dirty="0"/>
            <a:t> </a:t>
          </a:r>
          <a:r>
            <a:rPr lang="en-US" sz="1400" kern="1200" dirty="0" err="1"/>
            <a:t>nhiệm</a:t>
          </a:r>
          <a:r>
            <a:rPr lang="en-US" sz="1400" kern="1200" dirty="0"/>
            <a:t> </a:t>
          </a:r>
          <a:r>
            <a:rPr lang="en-US" sz="1400" kern="1200" dirty="0" err="1"/>
            <a:t>này</a:t>
          </a:r>
          <a:r>
            <a:rPr lang="en-US" sz="1400" kern="1200" dirty="0"/>
            <a:t> </a:t>
          </a:r>
          <a:r>
            <a:rPr lang="en-US" sz="1400" kern="1200" dirty="0" err="1"/>
            <a:t>thể</a:t>
          </a:r>
          <a:r>
            <a:rPr lang="en-US" sz="1400" kern="1200" dirty="0"/>
            <a:t> </a:t>
          </a:r>
          <a:r>
            <a:rPr lang="en-US" sz="1400" kern="1200" dirty="0" err="1"/>
            <a:t>hiện</a:t>
          </a:r>
          <a:r>
            <a:rPr lang="en-US" sz="1400" kern="1200" dirty="0"/>
            <a:t> </a:t>
          </a:r>
          <a:r>
            <a:rPr lang="en-US" sz="1400" kern="1200" dirty="0" err="1"/>
            <a:t>dưới</a:t>
          </a:r>
          <a:r>
            <a:rPr lang="en-US" sz="1400" kern="1200" dirty="0"/>
            <a:t> </a:t>
          </a:r>
          <a:r>
            <a:rPr lang="en-US" sz="1400" kern="1200" dirty="0" err="1"/>
            <a:t>dạng</a:t>
          </a:r>
          <a:r>
            <a:rPr lang="en-US" sz="1400" kern="1200" dirty="0"/>
            <a:t> </a:t>
          </a:r>
          <a:r>
            <a:rPr lang="en-US" sz="1400" kern="1200" dirty="0" err="1"/>
            <a:t>một</a:t>
          </a:r>
          <a:r>
            <a:rPr lang="en-US" sz="1400" kern="1200" dirty="0"/>
            <a:t> </a:t>
          </a:r>
          <a:r>
            <a:rPr lang="en-US" sz="1400" kern="1200" dirty="0" err="1"/>
            <a:t>tuyên</a:t>
          </a:r>
          <a:r>
            <a:rPr lang="en-US" sz="1400" kern="1200" dirty="0"/>
            <a:t> </a:t>
          </a:r>
          <a:r>
            <a:rPr lang="en-US" sz="1400" kern="1200" dirty="0" err="1"/>
            <a:t>bố</a:t>
          </a:r>
          <a:r>
            <a:rPr lang="en-US" sz="1400" kern="1200" dirty="0"/>
            <a:t> </a:t>
          </a:r>
          <a:r>
            <a:rPr lang="en-US" sz="1400" kern="1200" dirty="0" err="1"/>
            <a:t>trong</a:t>
          </a:r>
          <a:r>
            <a:rPr lang="en-US" sz="1400" kern="1200" dirty="0"/>
            <a:t> </a:t>
          </a:r>
          <a:r>
            <a:rPr lang="en-US" sz="1400" kern="1200" dirty="0" err="1"/>
            <a:t>báo</a:t>
          </a:r>
          <a:r>
            <a:rPr lang="en-US" sz="1400" kern="1200" dirty="0"/>
            <a:t> </a:t>
          </a:r>
          <a:r>
            <a:rPr lang="en-US" sz="1400" kern="1200" dirty="0" err="1"/>
            <a:t>cáo</a:t>
          </a:r>
          <a:r>
            <a:rPr lang="en-US" sz="1400" kern="1200" dirty="0"/>
            <a:t> </a:t>
          </a:r>
          <a:r>
            <a:rPr lang="en-US" sz="1400" kern="1200" dirty="0" err="1"/>
            <a:t>của</a:t>
          </a:r>
          <a:r>
            <a:rPr lang="en-US" sz="1400" kern="1200" dirty="0"/>
            <a:t> </a:t>
          </a:r>
          <a:r>
            <a:rPr lang="en-US" sz="1400" kern="1200" dirty="0" err="1"/>
            <a:t>giám</a:t>
          </a:r>
          <a:r>
            <a:rPr lang="en-US" sz="1400" kern="1200" dirty="0"/>
            <a:t> </a:t>
          </a:r>
          <a:r>
            <a:rPr lang="en-US" sz="1400" kern="1200" dirty="0" err="1"/>
            <a:t>đốc</a:t>
          </a:r>
          <a:r>
            <a:rPr lang="en-US" sz="1400" kern="1200" dirty="0"/>
            <a:t> </a:t>
          </a:r>
          <a:r>
            <a:rPr lang="en-US" sz="1400" kern="1200" dirty="0" err="1"/>
            <a:t>về</a:t>
          </a:r>
          <a:r>
            <a:rPr lang="en-US" sz="1400" kern="1200" dirty="0"/>
            <a:t> </a:t>
          </a:r>
          <a:r>
            <a:rPr lang="en-US" sz="1400" kern="1200" dirty="0" err="1"/>
            <a:t>việc</a:t>
          </a:r>
          <a:r>
            <a:rPr lang="en-US" sz="1400" kern="1200" dirty="0"/>
            <a:t> </a:t>
          </a:r>
          <a:r>
            <a:rPr lang="en-US" sz="1400" kern="1200" dirty="0" err="1"/>
            <a:t>không</a:t>
          </a:r>
          <a:r>
            <a:rPr lang="en-US" sz="1400" kern="1200" dirty="0"/>
            <a:t> </a:t>
          </a:r>
          <a:r>
            <a:rPr lang="en-US" sz="1400" kern="1200" dirty="0" err="1"/>
            <a:t>có</a:t>
          </a:r>
          <a:r>
            <a:rPr lang="en-US" sz="1400" kern="1200" dirty="0"/>
            <a:t> </a:t>
          </a:r>
          <a:r>
            <a:rPr lang="en-US" sz="1400" kern="1200" dirty="0" err="1"/>
            <a:t>thông</a:t>
          </a:r>
          <a:r>
            <a:rPr lang="en-US" sz="1400" kern="1200" dirty="0"/>
            <a:t> tin </a:t>
          </a:r>
          <a:r>
            <a:rPr lang="en-US" sz="1400" kern="1200" dirty="0" err="1"/>
            <a:t>liên</a:t>
          </a:r>
          <a:r>
            <a:rPr lang="en-US" sz="1400" kern="1200" dirty="0"/>
            <a:t> </a:t>
          </a:r>
          <a:r>
            <a:rPr lang="en-US" sz="1400" kern="1200" dirty="0" err="1"/>
            <a:t>quan</a:t>
          </a:r>
          <a:r>
            <a:rPr lang="en-US" sz="1400" kern="1200" dirty="0"/>
            <a:t> </a:t>
          </a:r>
          <a:r>
            <a:rPr lang="en-US" sz="1400" kern="1200" dirty="0" err="1"/>
            <a:t>nào</a:t>
          </a:r>
          <a:r>
            <a:rPr lang="en-US" sz="1400" kern="1200" dirty="0"/>
            <a:t> </a:t>
          </a:r>
          <a:r>
            <a:rPr lang="en-US" sz="1400" kern="1200" dirty="0" err="1"/>
            <a:t>chưa</a:t>
          </a:r>
          <a:r>
            <a:rPr lang="en-US" sz="1400" kern="1200" dirty="0"/>
            <a:t> </a:t>
          </a:r>
          <a:r>
            <a:rPr lang="en-US" sz="1400" kern="1200" dirty="0" err="1"/>
            <a:t>được</a:t>
          </a:r>
          <a:r>
            <a:rPr lang="en-US" sz="1400" kern="1200" dirty="0"/>
            <a:t> </a:t>
          </a:r>
          <a:r>
            <a:rPr lang="en-US" sz="1400" kern="1200" dirty="0" err="1"/>
            <a:t>tiết</a:t>
          </a:r>
          <a:r>
            <a:rPr lang="en-US" sz="1400" kern="1200" dirty="0"/>
            <a:t> </a:t>
          </a:r>
          <a:r>
            <a:rPr lang="en-US" sz="1400" kern="1200" dirty="0" err="1"/>
            <a:t>lộ</a:t>
          </a:r>
          <a:r>
            <a:rPr lang="en-US" sz="1400" kern="1200" dirty="0"/>
            <a:t> </a:t>
          </a:r>
          <a:r>
            <a:rPr lang="en-US" sz="1400" kern="1200" dirty="0" err="1"/>
            <a:t>cho</a:t>
          </a:r>
          <a:r>
            <a:rPr lang="en-US" sz="1400" kern="1200" dirty="0"/>
            <a:t> </a:t>
          </a:r>
          <a:r>
            <a:rPr lang="en-US" sz="1400" kern="1200" dirty="0" err="1"/>
            <a:t>kiểm</a:t>
          </a:r>
          <a:r>
            <a:rPr lang="en-US" sz="1400" kern="1200" dirty="0"/>
            <a:t> </a:t>
          </a:r>
          <a:r>
            <a:rPr lang="en-US" sz="1400" kern="1200" dirty="0" err="1"/>
            <a:t>toán</a:t>
          </a:r>
          <a:r>
            <a:rPr lang="en-US" sz="1400" kern="1200" dirty="0"/>
            <a:t> </a:t>
          </a:r>
          <a:r>
            <a:rPr lang="en-US" sz="1400" kern="1200" dirty="0" err="1"/>
            <a:t>viên</a:t>
          </a:r>
          <a:r>
            <a:rPr lang="en-US" sz="1400" kern="1200" dirty="0"/>
            <a:t>.</a:t>
          </a:r>
        </a:p>
      </dsp:txBody>
      <dsp:txXfrm>
        <a:off x="81560" y="143398"/>
        <a:ext cx="6496298" cy="1507639"/>
      </dsp:txXfrm>
    </dsp:sp>
    <dsp:sp modelId="{66DD4C22-E267-4EED-A5B5-4FE932A23E2C}">
      <dsp:nvSpPr>
        <dsp:cNvPr id="0" name=""/>
        <dsp:cNvSpPr/>
      </dsp:nvSpPr>
      <dsp:spPr>
        <a:xfrm>
          <a:off x="0" y="1772918"/>
          <a:ext cx="6659418" cy="1670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Nếu một thanh tra viên phát hiện ra rằng thông tin đã bị che giấu, các giám đốc sẽ phải chịu phạt tù và/hoặc phạt tiền.</a:t>
          </a:r>
        </a:p>
      </dsp:txBody>
      <dsp:txXfrm>
        <a:off x="81560" y="1854478"/>
        <a:ext cx="6496298" cy="1507639"/>
      </dsp:txXfrm>
    </dsp:sp>
    <dsp:sp modelId="{D0186DFF-CE52-4B22-B9C9-97DD7D43992D}">
      <dsp:nvSpPr>
        <dsp:cNvPr id="0" name=""/>
        <dsp:cNvSpPr/>
      </dsp:nvSpPr>
      <dsp:spPr>
        <a:xfrm>
          <a:off x="0" y="3483998"/>
          <a:ext cx="6659418" cy="1670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Đạo luật này cũng có một điều khoản bảo vệ người tố cáo loại trừ trách nhiệm pháp lý đối với việc vi phạm lòng tin đối với những người cung cấp thông tin cho chính quyền.</a:t>
          </a:r>
        </a:p>
      </dsp:txBody>
      <dsp:txXfrm>
        <a:off x="81560" y="3565558"/>
        <a:ext cx="6496298" cy="1507639"/>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CBB66-7020-4929-B55F-0B8D60A4E388}">
      <dsp:nvSpPr>
        <dsp:cNvPr id="0" name=""/>
        <dsp:cNvSpPr/>
      </dsp:nvSpPr>
      <dsp:spPr>
        <a:xfrm>
          <a:off x="0" y="343569"/>
          <a:ext cx="811978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Trong mô-đun này, chúng ta đã thảo luận về số liệu thống kê và tầm quan trọng của các lỗ hổng cũng như tác động của chúng đối với hoạt động kinh doanh.</a:t>
          </a:r>
        </a:p>
      </dsp:txBody>
      <dsp:txXfrm>
        <a:off x="33012" y="376581"/>
        <a:ext cx="8053756" cy="610236"/>
      </dsp:txXfrm>
    </dsp:sp>
    <dsp:sp modelId="{9F139D94-D2A2-4AB4-8BC4-E3CDE7AA31A0}">
      <dsp:nvSpPr>
        <dsp:cNvPr id="0" name=""/>
        <dsp:cNvSpPr/>
      </dsp:nvSpPr>
      <dsp:spPr>
        <a:xfrm>
          <a:off x="0" y="1068789"/>
          <a:ext cx="811978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Chúng tôi đã xem xét các thách thức khác nhau đối với an ninh.</a:t>
          </a:r>
        </a:p>
      </dsp:txBody>
      <dsp:txXfrm>
        <a:off x="33012" y="1101801"/>
        <a:ext cx="8053756" cy="610236"/>
      </dsp:txXfrm>
    </dsp:sp>
    <dsp:sp modelId="{CA7D81A8-DBD0-42AE-8B6E-A8185C09025B}">
      <dsp:nvSpPr>
        <dsp:cNvPr id="0" name=""/>
        <dsp:cNvSpPr/>
      </dsp:nvSpPr>
      <dsp:spPr>
        <a:xfrm>
          <a:off x="0" y="1794009"/>
          <a:ext cx="811978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Chúng tôi đã thảo luận về những thách thức và cách đơn giản hóa rủi ro. Chúng tôi đã thảo luận về các chính sách và tư thế an ninh.</a:t>
          </a:r>
        </a:p>
      </dsp:txBody>
      <dsp:txXfrm>
        <a:off x="33012" y="1827021"/>
        <a:ext cx="8053756" cy="610236"/>
      </dsp:txXfrm>
    </dsp:sp>
    <dsp:sp modelId="{2D5566CF-9B17-4BBB-AEED-43C222FA8647}">
      <dsp:nvSpPr>
        <dsp:cNvPr id="0" name=""/>
        <dsp:cNvSpPr/>
      </dsp:nvSpPr>
      <dsp:spPr>
        <a:xfrm>
          <a:off x="0" y="2519229"/>
          <a:ext cx="811978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Chúng tôi đã thảo luận về tiêu chuẩn ISO 17799 cho các chính sách bảo mật.</a:t>
          </a:r>
        </a:p>
      </dsp:txBody>
      <dsp:txXfrm>
        <a:off x="33012" y="2552241"/>
        <a:ext cx="8053756" cy="610236"/>
      </dsp:txXfrm>
    </dsp:sp>
    <dsp:sp modelId="{FE345A01-B518-441A-805C-468B038E15CC}">
      <dsp:nvSpPr>
        <dsp:cNvPr id="0" name=""/>
        <dsp:cNvSpPr/>
      </dsp:nvSpPr>
      <dsp:spPr>
        <a:xfrm>
          <a:off x="0" y="3244449"/>
          <a:ext cx="811978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Cuối</a:t>
          </a:r>
          <a:r>
            <a:rPr lang="en-US" sz="1700" kern="1200" dirty="0"/>
            <a:t> </a:t>
          </a:r>
          <a:r>
            <a:rPr lang="en-US" sz="1700" kern="1200" dirty="0" err="1"/>
            <a:t>cùng</a:t>
          </a:r>
          <a:r>
            <a:rPr lang="en-US" sz="1700" kern="1200" dirty="0"/>
            <a:t> </a:t>
          </a:r>
          <a:r>
            <a:rPr lang="en-US" sz="1700" kern="1200" dirty="0" err="1"/>
            <a:t>nhưng</a:t>
          </a:r>
          <a:r>
            <a:rPr lang="en-US" sz="1700" kern="1200" dirty="0"/>
            <a:t> </a:t>
          </a:r>
          <a:r>
            <a:rPr lang="en-US" sz="1700" kern="1200" dirty="0" err="1"/>
            <a:t>không</a:t>
          </a:r>
          <a:r>
            <a:rPr lang="en-US" sz="1700" kern="1200" dirty="0"/>
            <a:t> </a:t>
          </a:r>
          <a:r>
            <a:rPr lang="en-US" sz="1700" kern="1200" dirty="0" err="1"/>
            <a:t>kém</a:t>
          </a:r>
          <a:r>
            <a:rPr lang="en-US" sz="1700" kern="1200" dirty="0"/>
            <a:t> </a:t>
          </a:r>
          <a:r>
            <a:rPr lang="en-US" sz="1700" kern="1200" dirty="0" err="1"/>
            <a:t>phần</a:t>
          </a:r>
          <a:r>
            <a:rPr lang="en-US" sz="1700" kern="1200" dirty="0"/>
            <a:t> </a:t>
          </a:r>
          <a:r>
            <a:rPr lang="en-US" sz="1700" kern="1200" dirty="0" err="1"/>
            <a:t>quan</a:t>
          </a:r>
          <a:r>
            <a:rPr lang="en-US" sz="1700" kern="1200" dirty="0"/>
            <a:t> </a:t>
          </a:r>
          <a:r>
            <a:rPr lang="en-US" sz="1700" kern="1200" dirty="0" err="1"/>
            <a:t>trọng</a:t>
          </a:r>
          <a:r>
            <a:rPr lang="en-US" sz="1700" kern="1200" dirty="0"/>
            <a:t>, </a:t>
          </a:r>
          <a:r>
            <a:rPr lang="en-US" sz="1700" kern="1200" dirty="0" err="1"/>
            <a:t>chúng</a:t>
          </a:r>
          <a:r>
            <a:rPr lang="en-US" sz="1700" kern="1200" dirty="0"/>
            <a:t> ta </a:t>
          </a:r>
          <a:r>
            <a:rPr lang="en-US" sz="1700" kern="1200" dirty="0" err="1"/>
            <a:t>đã</a:t>
          </a:r>
          <a:r>
            <a:rPr lang="en-US" sz="1700" kern="1200" dirty="0"/>
            <a:t> </a:t>
          </a:r>
          <a:r>
            <a:rPr lang="en-US" sz="1700" kern="1200" dirty="0" err="1"/>
            <a:t>xem</a:t>
          </a:r>
          <a:r>
            <a:rPr lang="en-US" sz="1700" kern="1200" dirty="0"/>
            <a:t> qua </a:t>
          </a:r>
          <a:r>
            <a:rPr lang="en-US" sz="1700" kern="1200" dirty="0" err="1"/>
            <a:t>một</a:t>
          </a:r>
          <a:r>
            <a:rPr lang="en-US" sz="1700" kern="1200" dirty="0"/>
            <a:t> </a:t>
          </a:r>
          <a:r>
            <a:rPr lang="en-US" sz="1700" kern="1200" dirty="0" err="1"/>
            <a:t>số</a:t>
          </a:r>
          <a:r>
            <a:rPr lang="en-US" sz="1700" kern="1200" dirty="0"/>
            <a:t> </a:t>
          </a:r>
          <a:r>
            <a:rPr lang="en-US" sz="1700" kern="1200" dirty="0" err="1"/>
            <a:t>luật</a:t>
          </a:r>
          <a:r>
            <a:rPr lang="en-US" sz="1700" kern="1200" dirty="0"/>
            <a:t> </a:t>
          </a:r>
          <a:r>
            <a:rPr lang="en-US" sz="1700" kern="1200" dirty="0" err="1"/>
            <a:t>và</a:t>
          </a:r>
          <a:r>
            <a:rPr lang="en-US" sz="1700" kern="1200" dirty="0"/>
            <a:t> </a:t>
          </a:r>
          <a:r>
            <a:rPr lang="en-US" sz="1700" kern="1200" dirty="0" err="1"/>
            <a:t>quy</a:t>
          </a:r>
          <a:r>
            <a:rPr lang="en-US" sz="1700" kern="1200" dirty="0"/>
            <a:t> </a:t>
          </a:r>
          <a:r>
            <a:rPr lang="en-US" sz="1700" kern="1200" dirty="0" err="1"/>
            <a:t>định</a:t>
          </a:r>
          <a:r>
            <a:rPr lang="en-US" sz="1700" kern="1200" dirty="0"/>
            <a:t> </a:t>
          </a:r>
          <a:r>
            <a:rPr lang="en-US" sz="1700" kern="1200" dirty="0" err="1"/>
            <a:t>quan</a:t>
          </a:r>
          <a:r>
            <a:rPr lang="en-US" sz="1700" kern="1200" dirty="0"/>
            <a:t> </a:t>
          </a:r>
          <a:r>
            <a:rPr lang="en-US" sz="1700" kern="1200" dirty="0" err="1"/>
            <a:t>trọng</a:t>
          </a:r>
          <a:r>
            <a:rPr lang="en-US" sz="1700" kern="1200" dirty="0"/>
            <a:t> </a:t>
          </a:r>
          <a:r>
            <a:rPr lang="en-US" sz="1700" kern="1200" dirty="0" err="1"/>
            <a:t>liên</a:t>
          </a:r>
          <a:r>
            <a:rPr lang="en-US" sz="1700" kern="1200" dirty="0"/>
            <a:t> </a:t>
          </a:r>
          <a:r>
            <a:rPr lang="en-US" sz="1700" kern="1200" dirty="0" err="1"/>
            <a:t>quan</a:t>
          </a:r>
          <a:r>
            <a:rPr lang="en-US" sz="1700" kern="1200" dirty="0"/>
            <a:t> </a:t>
          </a:r>
          <a:r>
            <a:rPr lang="en-US" sz="1700" kern="1200" dirty="0" err="1"/>
            <a:t>đến</a:t>
          </a:r>
          <a:r>
            <a:rPr lang="en-US" sz="1700" kern="1200" dirty="0"/>
            <a:t> </a:t>
          </a:r>
          <a:r>
            <a:rPr lang="en-US" sz="1700" kern="1200" dirty="0" err="1"/>
            <a:t>bảo</a:t>
          </a:r>
          <a:r>
            <a:rPr lang="en-US" sz="1700" kern="1200" dirty="0"/>
            <a:t> </a:t>
          </a:r>
          <a:r>
            <a:rPr lang="en-US" sz="1700" kern="1200" dirty="0" err="1"/>
            <a:t>mật</a:t>
          </a:r>
          <a:r>
            <a:rPr lang="en-US" sz="1700" kern="1200" dirty="0"/>
            <a:t> </a:t>
          </a:r>
          <a:r>
            <a:rPr lang="en-US" sz="1700" kern="1200" dirty="0" err="1"/>
            <a:t>thông</a:t>
          </a:r>
          <a:r>
            <a:rPr lang="en-US" sz="1700" kern="1200" dirty="0"/>
            <a:t> tin.</a:t>
          </a:r>
        </a:p>
      </dsp:txBody>
      <dsp:txXfrm>
        <a:off x="33012" y="3277461"/>
        <a:ext cx="8053756" cy="6102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28C89-6939-4537-8589-4B255C5FCB1E}">
      <dsp:nvSpPr>
        <dsp:cNvPr id="0" name=""/>
        <dsp:cNvSpPr/>
      </dsp:nvSpPr>
      <dsp:spPr>
        <a:xfrm>
          <a:off x="0" y="119983"/>
          <a:ext cx="6094602"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Các</a:t>
          </a:r>
          <a:r>
            <a:rPr lang="en-US" sz="1700" kern="1200" dirty="0"/>
            <a:t> </a:t>
          </a:r>
          <a:r>
            <a:rPr lang="en-US" sz="1700" kern="1200" dirty="0" err="1"/>
            <a:t>tổ</a:t>
          </a:r>
          <a:r>
            <a:rPr lang="en-US" sz="1700" kern="1200" dirty="0"/>
            <a:t> </a:t>
          </a:r>
          <a:r>
            <a:rPr lang="en-US" sz="1700" kern="1200" dirty="0" err="1"/>
            <a:t>chức</a:t>
          </a:r>
          <a:r>
            <a:rPr lang="en-US" sz="1700" kern="1200" dirty="0"/>
            <a:t> </a:t>
          </a:r>
          <a:r>
            <a:rPr lang="en-US" sz="1700" kern="1200" dirty="0" err="1"/>
            <a:t>không</a:t>
          </a:r>
          <a:r>
            <a:rPr lang="en-US" sz="1700" kern="1200" dirty="0"/>
            <a:t> </a:t>
          </a:r>
          <a:r>
            <a:rPr lang="en-US" sz="1700" kern="1200" dirty="0" err="1"/>
            <a:t>muốn</a:t>
          </a:r>
          <a:r>
            <a:rPr lang="en-US" sz="1700" kern="1200" dirty="0"/>
            <a:t> chi </a:t>
          </a:r>
          <a:r>
            <a:rPr lang="en-US" sz="1700" kern="1200" dirty="0" err="1"/>
            <a:t>tiền</a:t>
          </a:r>
          <a:r>
            <a:rPr lang="en-US" sz="1700" kern="1200" dirty="0"/>
            <a:t> </a:t>
          </a:r>
          <a:r>
            <a:rPr lang="en-US" sz="1700" kern="1200" dirty="0" err="1"/>
            <a:t>cho</a:t>
          </a:r>
          <a:r>
            <a:rPr lang="en-US" sz="1700" kern="1200" dirty="0"/>
            <a:t> </a:t>
          </a:r>
          <a:r>
            <a:rPr lang="en-US" sz="1700" kern="1200" dirty="0" err="1"/>
            <a:t>nhân</a:t>
          </a:r>
          <a:r>
            <a:rPr lang="en-US" sz="1700" kern="1200" dirty="0"/>
            <a:t> </a:t>
          </a:r>
          <a:r>
            <a:rPr lang="en-US" sz="1700" kern="1200" dirty="0" err="1"/>
            <a:t>viên</a:t>
          </a:r>
          <a:r>
            <a:rPr lang="en-US" sz="1700" kern="1200" dirty="0"/>
            <a:t> an </a:t>
          </a:r>
          <a:r>
            <a:rPr lang="en-US" sz="1700" kern="1200" dirty="0" err="1"/>
            <a:t>ninh</a:t>
          </a:r>
          <a:r>
            <a:rPr lang="en-US" sz="1700" kern="1200" dirty="0"/>
            <a:t> </a:t>
          </a:r>
          <a:r>
            <a:rPr lang="en-US" sz="1700" kern="1200" dirty="0" err="1"/>
            <a:t>đắt</a:t>
          </a:r>
          <a:r>
            <a:rPr lang="en-US" sz="1700" kern="1200" dirty="0"/>
            <a:t> </a:t>
          </a:r>
          <a:r>
            <a:rPr lang="en-US" sz="1700" kern="1200" dirty="0" err="1"/>
            <a:t>tiền</a:t>
          </a:r>
          <a:r>
            <a:rPr lang="en-US" sz="1700" kern="1200" dirty="0"/>
            <a:t>.</a:t>
          </a:r>
        </a:p>
      </dsp:txBody>
      <dsp:txXfrm>
        <a:off x="33012" y="152995"/>
        <a:ext cx="6028578" cy="610236"/>
      </dsp:txXfrm>
    </dsp:sp>
    <dsp:sp modelId="{2BDDE7B5-B82F-444A-BDBB-5BCDBA9D12B5}">
      <dsp:nvSpPr>
        <dsp:cNvPr id="0" name=""/>
        <dsp:cNvSpPr/>
      </dsp:nvSpPr>
      <dsp:spPr>
        <a:xfrm>
          <a:off x="0" y="1093030"/>
          <a:ext cx="6094602"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Thông </a:t>
          </a:r>
          <a:r>
            <a:rPr lang="en-US" sz="1700" kern="1200" dirty="0" err="1"/>
            <a:t>thường</a:t>
          </a:r>
          <a:r>
            <a:rPr lang="en-US" sz="1700" kern="1200" dirty="0"/>
            <a:t>, '</a:t>
          </a:r>
          <a:r>
            <a:rPr lang="en-US" sz="1700" kern="1200" dirty="0" err="1"/>
            <a:t>Quản</a:t>
          </a:r>
          <a:r>
            <a:rPr lang="en-US" sz="1700" kern="1200" dirty="0"/>
            <a:t> </a:t>
          </a:r>
          <a:r>
            <a:rPr lang="en-US" sz="1700" kern="1200" dirty="0" err="1"/>
            <a:t>trị</a:t>
          </a:r>
          <a:r>
            <a:rPr lang="en-US" sz="1700" kern="1200" dirty="0"/>
            <a:t> </a:t>
          </a:r>
          <a:r>
            <a:rPr lang="en-US" sz="1700" kern="1200" dirty="0" err="1"/>
            <a:t>viên</a:t>
          </a:r>
          <a:r>
            <a:rPr lang="en-US" sz="1700" kern="1200" dirty="0"/>
            <a:t> </a:t>
          </a:r>
          <a:r>
            <a:rPr lang="en-US" sz="1700" kern="1200" dirty="0" err="1"/>
            <a:t>bảo</a:t>
          </a:r>
          <a:r>
            <a:rPr lang="en-US" sz="1700" kern="1200" dirty="0"/>
            <a:t> </a:t>
          </a:r>
          <a:r>
            <a:rPr lang="en-US" sz="1700" kern="1200" dirty="0" err="1"/>
            <a:t>mật</a:t>
          </a:r>
          <a:r>
            <a:rPr lang="en-US" sz="1700" kern="1200" dirty="0"/>
            <a:t>' </a:t>
          </a:r>
          <a:r>
            <a:rPr lang="en-US" sz="1700" kern="1200" dirty="0" err="1"/>
            <a:t>thực</a:t>
          </a:r>
          <a:r>
            <a:rPr lang="en-US" sz="1700" kern="1200" dirty="0"/>
            <a:t> </a:t>
          </a:r>
          <a:r>
            <a:rPr lang="en-US" sz="1700" kern="1200" dirty="0" err="1"/>
            <a:t>sự</a:t>
          </a:r>
          <a:r>
            <a:rPr lang="en-US" sz="1700" kern="1200" dirty="0"/>
            <a:t> </a:t>
          </a:r>
          <a:r>
            <a:rPr lang="en-US" sz="1700" kern="1200" dirty="0" err="1"/>
            <a:t>là</a:t>
          </a:r>
          <a:r>
            <a:rPr lang="en-US" sz="1700" kern="1200" dirty="0"/>
            <a:t> </a:t>
          </a:r>
          <a:r>
            <a:rPr lang="en-US" sz="1700" kern="1200" dirty="0" err="1"/>
            <a:t>những</a:t>
          </a:r>
          <a:r>
            <a:rPr lang="en-US" sz="1700" kern="1200" dirty="0"/>
            <a:t> </a:t>
          </a:r>
          <a:r>
            <a:rPr lang="en-US" sz="1700" kern="1200" dirty="0" err="1"/>
            <a:t>Quản</a:t>
          </a:r>
          <a:r>
            <a:rPr lang="en-US" sz="1700" kern="1200" dirty="0"/>
            <a:t> </a:t>
          </a:r>
          <a:r>
            <a:rPr lang="en-US" sz="1700" kern="1200" dirty="0" err="1"/>
            <a:t>trị</a:t>
          </a:r>
          <a:r>
            <a:rPr lang="en-US" sz="1700" kern="1200" dirty="0"/>
            <a:t> </a:t>
          </a:r>
          <a:r>
            <a:rPr lang="en-US" sz="1700" kern="1200" dirty="0" err="1"/>
            <a:t>viên</a:t>
          </a:r>
          <a:r>
            <a:rPr lang="en-US" sz="1700" kern="1200" dirty="0"/>
            <a:t> </a:t>
          </a:r>
          <a:r>
            <a:rPr lang="en-US" sz="1700" kern="1200" dirty="0" err="1"/>
            <a:t>mạng</a:t>
          </a:r>
          <a:r>
            <a:rPr lang="en-US" sz="1700" kern="1200" dirty="0"/>
            <a:t> </a:t>
          </a:r>
          <a:r>
            <a:rPr lang="en-US" sz="1700" kern="1200" dirty="0" err="1"/>
            <a:t>làm</a:t>
          </a:r>
          <a:r>
            <a:rPr lang="en-US" sz="1700" kern="1200" dirty="0"/>
            <a:t> </a:t>
          </a:r>
          <a:r>
            <a:rPr lang="en-US" sz="1700" kern="1200" dirty="0" err="1"/>
            <a:t>việc</a:t>
          </a:r>
          <a:r>
            <a:rPr lang="en-US" sz="1700" kern="1200" dirty="0"/>
            <a:t> </a:t>
          </a:r>
          <a:r>
            <a:rPr lang="en-US" sz="1700" kern="1200" dirty="0" err="1"/>
            <a:t>quá</a:t>
          </a:r>
          <a:r>
            <a:rPr lang="en-US" sz="1700" kern="1200" dirty="0"/>
            <a:t> </a:t>
          </a:r>
          <a:r>
            <a:rPr lang="en-US" sz="1700" kern="1200" dirty="0" err="1"/>
            <a:t>sức</a:t>
          </a:r>
          <a:r>
            <a:rPr lang="en-US" sz="1700" kern="1200" dirty="0"/>
            <a:t> </a:t>
          </a:r>
          <a:r>
            <a:rPr lang="en-US" sz="1700" kern="1200" dirty="0" err="1"/>
            <a:t>và</a:t>
          </a:r>
          <a:r>
            <a:rPr lang="en-US" sz="1700" kern="1200" dirty="0"/>
            <a:t> </a:t>
          </a:r>
          <a:r>
            <a:rPr lang="en-US" sz="1700" kern="1200" dirty="0" err="1"/>
            <a:t>chưa</a:t>
          </a:r>
          <a:r>
            <a:rPr lang="en-US" sz="1700" kern="1200" dirty="0"/>
            <a:t> </a:t>
          </a:r>
          <a:r>
            <a:rPr lang="en-US" sz="1700" kern="1200" dirty="0" err="1"/>
            <a:t>được</a:t>
          </a:r>
          <a:r>
            <a:rPr lang="en-US" sz="1700" kern="1200" dirty="0"/>
            <a:t> </a:t>
          </a:r>
          <a:r>
            <a:rPr lang="en-US" sz="1700" kern="1200" dirty="0" err="1"/>
            <a:t>đào</a:t>
          </a:r>
          <a:r>
            <a:rPr lang="en-US" sz="1700" kern="1200" dirty="0"/>
            <a:t> </a:t>
          </a:r>
          <a:r>
            <a:rPr lang="en-US" sz="1700" kern="1200" dirty="0" err="1"/>
            <a:t>tạo</a:t>
          </a:r>
          <a:r>
            <a:rPr lang="en-US" sz="1700" kern="1200" dirty="0"/>
            <a:t>.</a:t>
          </a:r>
        </a:p>
      </dsp:txBody>
      <dsp:txXfrm>
        <a:off x="33012" y="1126042"/>
        <a:ext cx="6028578" cy="610236"/>
      </dsp:txXfrm>
    </dsp:sp>
    <dsp:sp modelId="{15A3D00B-07D2-49D2-B293-AD45527AD567}">
      <dsp:nvSpPr>
        <dsp:cNvPr id="0" name=""/>
        <dsp:cNvSpPr/>
      </dsp:nvSpPr>
      <dsp:spPr>
        <a:xfrm>
          <a:off x="0" y="2021452"/>
          <a:ext cx="6094602"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Bảo</a:t>
          </a:r>
          <a:r>
            <a:rPr lang="en-US" sz="1700" kern="1200" dirty="0"/>
            <a:t> </a:t>
          </a:r>
          <a:r>
            <a:rPr lang="en-US" sz="1700" kern="1200" dirty="0" err="1"/>
            <a:t>mật</a:t>
          </a:r>
          <a:r>
            <a:rPr lang="en-US" sz="1700" kern="1200" dirty="0"/>
            <a:t> </a:t>
          </a:r>
          <a:r>
            <a:rPr lang="en-US" sz="1700" kern="1200" dirty="0" err="1"/>
            <a:t>thông</a:t>
          </a:r>
          <a:r>
            <a:rPr lang="en-US" sz="1700" kern="1200" dirty="0"/>
            <a:t> tin </a:t>
          </a:r>
          <a:r>
            <a:rPr lang="en-US" sz="1700" kern="1200" dirty="0" err="1"/>
            <a:t>là</a:t>
          </a:r>
          <a:r>
            <a:rPr lang="en-US" sz="1700" kern="1200" dirty="0"/>
            <a:t> </a:t>
          </a:r>
          <a:r>
            <a:rPr lang="en-US" sz="1700" kern="1200" dirty="0" err="1"/>
            <a:t>một</a:t>
          </a:r>
          <a:r>
            <a:rPr lang="en-US" sz="1700" kern="1200" dirty="0"/>
            <a:t> </a:t>
          </a:r>
          <a:r>
            <a:rPr lang="en-US" sz="1700" kern="1200" dirty="0" err="1"/>
            <a:t>lĩnh</a:t>
          </a:r>
          <a:r>
            <a:rPr lang="en-US" sz="1700" kern="1200" dirty="0"/>
            <a:t> </a:t>
          </a:r>
          <a:r>
            <a:rPr lang="en-US" sz="1700" kern="1200" dirty="0" err="1"/>
            <a:t>vực</a:t>
          </a:r>
          <a:r>
            <a:rPr lang="en-US" sz="1700" kern="1200" dirty="0"/>
            <a:t> </a:t>
          </a:r>
          <a:r>
            <a:rPr lang="en-US" sz="1700" kern="1200" dirty="0" err="1"/>
            <a:t>phức</a:t>
          </a:r>
          <a:r>
            <a:rPr lang="en-US" sz="1700" kern="1200" dirty="0"/>
            <a:t> </a:t>
          </a:r>
          <a:r>
            <a:rPr lang="en-US" sz="1700" kern="1200" dirty="0" err="1"/>
            <a:t>tạp</a:t>
          </a:r>
          <a:r>
            <a:rPr lang="en-US" sz="1700" kern="1200" dirty="0"/>
            <a:t> </a:t>
          </a:r>
          <a:r>
            <a:rPr lang="en-US" sz="1700" kern="1200" dirty="0" err="1"/>
            <a:t>và</a:t>
          </a:r>
          <a:r>
            <a:rPr lang="en-US" sz="1700" kern="1200" dirty="0"/>
            <a:t> </a:t>
          </a:r>
          <a:r>
            <a:rPr lang="en-US" sz="1700" kern="1200" dirty="0" err="1"/>
            <a:t>chuyên</a:t>
          </a:r>
          <a:r>
            <a:rPr lang="en-US" sz="1700" kern="1200" dirty="0"/>
            <a:t> </a:t>
          </a:r>
          <a:r>
            <a:rPr lang="en-US" sz="1700" kern="1200" dirty="0" err="1"/>
            <a:t>biệt</a:t>
          </a:r>
          <a:r>
            <a:rPr lang="en-US" sz="1700" kern="1200" dirty="0"/>
            <a:t>, </a:t>
          </a:r>
          <a:r>
            <a:rPr lang="en-US" sz="1700" kern="1200" dirty="0" err="1"/>
            <a:t>và</a:t>
          </a:r>
          <a:r>
            <a:rPr lang="en-US" sz="1700" kern="1200" dirty="0"/>
            <a:t> </a:t>
          </a:r>
          <a:r>
            <a:rPr lang="en-US" sz="1700" kern="1200" dirty="0" err="1"/>
            <a:t>các</a:t>
          </a:r>
          <a:r>
            <a:rPr lang="en-US" sz="1700" kern="1200" dirty="0"/>
            <a:t> </a:t>
          </a:r>
          <a:r>
            <a:rPr lang="en-US" sz="1700" kern="1200" dirty="0" err="1"/>
            <a:t>kỹ</a:t>
          </a:r>
          <a:r>
            <a:rPr lang="en-US" sz="1700" kern="1200" dirty="0"/>
            <a:t> </a:t>
          </a:r>
          <a:r>
            <a:rPr lang="en-US" sz="1700" kern="1200" dirty="0" err="1"/>
            <a:t>sư</a:t>
          </a:r>
          <a:r>
            <a:rPr lang="en-US" sz="1700" kern="1200" dirty="0"/>
            <a:t> </a:t>
          </a:r>
          <a:r>
            <a:rPr lang="en-US" sz="1700" kern="1200" dirty="0" err="1"/>
            <a:t>cần</a:t>
          </a:r>
          <a:r>
            <a:rPr lang="en-US" sz="1700" kern="1200" dirty="0"/>
            <a:t> </a:t>
          </a:r>
          <a:r>
            <a:rPr lang="en-US" sz="1700" kern="1200" dirty="0" err="1"/>
            <a:t>được</a:t>
          </a:r>
          <a:r>
            <a:rPr lang="en-US" sz="1700" kern="1200" dirty="0"/>
            <a:t> </a:t>
          </a:r>
          <a:r>
            <a:rPr lang="en-US" sz="1700" kern="1200" dirty="0" err="1"/>
            <a:t>đào</a:t>
          </a:r>
          <a:r>
            <a:rPr lang="en-US" sz="1700" kern="1200" dirty="0"/>
            <a:t> </a:t>
          </a:r>
          <a:r>
            <a:rPr lang="en-US" sz="1700" kern="1200" dirty="0" err="1"/>
            <a:t>tạo</a:t>
          </a:r>
          <a:r>
            <a:rPr lang="en-US" sz="1700" kern="1200" dirty="0"/>
            <a:t> </a:t>
          </a:r>
          <a:r>
            <a:rPr lang="en-US" sz="1700" kern="1200" dirty="0" err="1"/>
            <a:t>chuyên</a:t>
          </a:r>
          <a:r>
            <a:rPr lang="en-US" sz="1700" kern="1200" dirty="0"/>
            <a:t> </a:t>
          </a:r>
          <a:r>
            <a:rPr lang="en-US" sz="1700" kern="1200" dirty="0" err="1"/>
            <a:t>môn</a:t>
          </a:r>
          <a:r>
            <a:rPr lang="en-US" sz="1700" kern="1200" dirty="0"/>
            <a:t>.</a:t>
          </a:r>
        </a:p>
      </dsp:txBody>
      <dsp:txXfrm>
        <a:off x="33012" y="2054464"/>
        <a:ext cx="6028578" cy="6102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1F531-94EE-445B-9DAB-2E50A8BB5D40}">
      <dsp:nvSpPr>
        <dsp:cNvPr id="0" name=""/>
        <dsp:cNvSpPr/>
      </dsp:nvSpPr>
      <dsp:spPr>
        <a:xfrm>
          <a:off x="0" y="0"/>
          <a:ext cx="4692843" cy="9140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Nhập</a:t>
          </a:r>
          <a:r>
            <a:rPr lang="en-US" sz="1300" kern="1200" dirty="0"/>
            <a:t> </a:t>
          </a:r>
          <a:r>
            <a:rPr lang="en-US" sz="1300" kern="1200" dirty="0" err="1"/>
            <a:t>số</a:t>
          </a:r>
          <a:r>
            <a:rPr lang="en-US" sz="1300" kern="1200" dirty="0"/>
            <a:t> </a:t>
          </a:r>
          <a:r>
            <a:rPr lang="en-US" sz="1300" kern="1200" dirty="0" err="1"/>
            <a:t>lượng</a:t>
          </a:r>
          <a:r>
            <a:rPr lang="en-US" sz="1300" kern="1200" dirty="0"/>
            <a:t> </a:t>
          </a:r>
          <a:r>
            <a:rPr lang="en-US" sz="1300" kern="1200" dirty="0" err="1"/>
            <a:t>bản</a:t>
          </a:r>
          <a:r>
            <a:rPr lang="en-US" sz="1300" kern="1200" dirty="0"/>
            <a:t> </a:t>
          </a:r>
          <a:r>
            <a:rPr lang="en-US" sz="1300" kern="1200" dirty="0" err="1"/>
            <a:t>ghi</a:t>
          </a:r>
          <a:r>
            <a:rPr lang="en-US" sz="1300" kern="1200" dirty="0"/>
            <a:t> </a:t>
          </a:r>
          <a:r>
            <a:rPr lang="en-US" sz="1300" kern="1200" dirty="0" err="1"/>
            <a:t>bị</a:t>
          </a:r>
          <a:r>
            <a:rPr lang="en-US" sz="1300" kern="1200" dirty="0"/>
            <a:t> </a:t>
          </a:r>
          <a:r>
            <a:rPr lang="en-US" sz="1300" kern="1200" dirty="0" err="1"/>
            <a:t>ảnh</a:t>
          </a:r>
          <a:r>
            <a:rPr lang="en-US" sz="1300" kern="1200" dirty="0"/>
            <a:t> </a:t>
          </a:r>
          <a:r>
            <a:rPr lang="en-US" sz="1300" kern="1200" dirty="0" err="1"/>
            <a:t>hưởng</a:t>
          </a:r>
          <a:r>
            <a:rPr lang="en-US" sz="1300" kern="1200" dirty="0"/>
            <a:t> </a:t>
          </a:r>
          <a:r>
            <a:rPr lang="en-US" sz="1300" kern="1200" dirty="0" err="1"/>
            <a:t>trong</a:t>
          </a:r>
          <a:r>
            <a:rPr lang="en-US" sz="1300" kern="1200" dirty="0"/>
            <a:t> </a:t>
          </a:r>
          <a:r>
            <a:rPr lang="en-US" sz="1300" kern="1200" dirty="0" err="1"/>
            <a:t>một</a:t>
          </a:r>
          <a:r>
            <a:rPr lang="en-US" sz="1300" kern="1200" dirty="0"/>
            <a:t> </a:t>
          </a:r>
          <a:r>
            <a:rPr lang="en-US" sz="1300" kern="1200" dirty="0" err="1"/>
            <a:t>sự</a:t>
          </a:r>
          <a:r>
            <a:rPr lang="en-US" sz="1300" kern="1200" dirty="0"/>
            <a:t> </a:t>
          </a:r>
          <a:r>
            <a:rPr lang="en-US" sz="1300" kern="1200" dirty="0" err="1"/>
            <a:t>cố</a:t>
          </a:r>
          <a:r>
            <a:rPr lang="en-US" sz="1300" kern="1200" dirty="0"/>
            <a:t> vi </a:t>
          </a:r>
          <a:r>
            <a:rPr lang="en-US" sz="1300" kern="1200" dirty="0" err="1"/>
            <a:t>phạm</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hoặc</a:t>
          </a:r>
          <a:r>
            <a:rPr lang="en-US" sz="1300" kern="1200" dirty="0"/>
            <a:t> </a:t>
          </a:r>
          <a:r>
            <a:rPr lang="en-US" sz="1300" kern="1200" dirty="0" err="1"/>
            <a:t>đánh</a:t>
          </a:r>
          <a:r>
            <a:rPr lang="en-US" sz="1300" kern="1200" dirty="0"/>
            <a:t> </a:t>
          </a:r>
          <a:r>
            <a:rPr lang="en-US" sz="1300" kern="1200" dirty="0" err="1"/>
            <a:t>cắp</a:t>
          </a:r>
          <a:r>
            <a:rPr lang="en-US" sz="1300" kern="1200" dirty="0"/>
            <a:t> </a:t>
          </a:r>
          <a:r>
            <a:rPr lang="en-US" sz="1300" kern="1200" dirty="0" err="1"/>
            <a:t>danh</a:t>
          </a:r>
          <a:r>
            <a:rPr lang="en-US" sz="1300" kern="1200" dirty="0"/>
            <a:t> </a:t>
          </a:r>
          <a:r>
            <a:rPr lang="en-US" sz="1300" kern="1200" dirty="0" err="1"/>
            <a:t>tính</a:t>
          </a:r>
          <a:r>
            <a:rPr lang="en-US" sz="1300" kern="1200" dirty="0"/>
            <a:t> </a:t>
          </a:r>
          <a:r>
            <a:rPr lang="en-US" sz="1300" kern="1200" dirty="0" err="1"/>
            <a:t>trong</a:t>
          </a:r>
          <a:r>
            <a:rPr lang="en-US" sz="1300" kern="1200" dirty="0"/>
            <a:t> </a:t>
          </a:r>
          <a:r>
            <a:rPr lang="en-US" sz="1300" kern="1200" dirty="0" err="1"/>
            <a:t>phạm</a:t>
          </a:r>
          <a:r>
            <a:rPr lang="en-US" sz="1300" kern="1200" dirty="0"/>
            <a:t> vi </a:t>
          </a:r>
          <a:r>
            <a:rPr lang="en-US" sz="1300" kern="1200" dirty="0" err="1"/>
            <a:t>tối</a:t>
          </a:r>
          <a:r>
            <a:rPr lang="en-US" sz="1300" kern="1200" dirty="0"/>
            <a:t> </a:t>
          </a:r>
          <a:r>
            <a:rPr lang="en-US" sz="1300" kern="1200" dirty="0" err="1"/>
            <a:t>thiểu</a:t>
          </a:r>
          <a:r>
            <a:rPr lang="en-US" sz="1300" kern="1200" dirty="0"/>
            <a:t> 1000 </a:t>
          </a:r>
          <a:r>
            <a:rPr lang="en-US" sz="1300" kern="1200" dirty="0" err="1"/>
            <a:t>và</a:t>
          </a:r>
          <a:r>
            <a:rPr lang="en-US" sz="1300" kern="1200" dirty="0"/>
            <a:t> </a:t>
          </a:r>
          <a:r>
            <a:rPr lang="en-US" sz="1300" kern="1200" dirty="0" err="1"/>
            <a:t>tối</a:t>
          </a:r>
          <a:r>
            <a:rPr lang="en-US" sz="1300" kern="1200" dirty="0"/>
            <a:t> </a:t>
          </a:r>
          <a:r>
            <a:rPr lang="en-US" sz="1300" kern="1200" dirty="0" err="1"/>
            <a:t>đa</a:t>
          </a:r>
          <a:r>
            <a:rPr lang="en-US" sz="1300" kern="1200" dirty="0"/>
            <a:t> 250.000.</a:t>
          </a:r>
        </a:p>
      </dsp:txBody>
      <dsp:txXfrm>
        <a:off x="26773" y="26773"/>
        <a:ext cx="3599512" cy="860550"/>
      </dsp:txXfrm>
    </dsp:sp>
    <dsp:sp modelId="{F50B5353-013D-4348-B849-97294872BE29}">
      <dsp:nvSpPr>
        <dsp:cNvPr id="0" name=""/>
        <dsp:cNvSpPr/>
      </dsp:nvSpPr>
      <dsp:spPr>
        <a:xfrm>
          <a:off x="350439" y="1041054"/>
          <a:ext cx="4692843" cy="9140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Tránh sử dụng dấu phẩy khi nhập số.</a:t>
          </a:r>
        </a:p>
      </dsp:txBody>
      <dsp:txXfrm>
        <a:off x="377212" y="1067827"/>
        <a:ext cx="3694695" cy="860550"/>
      </dsp:txXfrm>
    </dsp:sp>
    <dsp:sp modelId="{42B868A8-BB2A-4A60-804E-5F27B458EAC6}">
      <dsp:nvSpPr>
        <dsp:cNvPr id="0" name=""/>
        <dsp:cNvSpPr/>
      </dsp:nvSpPr>
      <dsp:spPr>
        <a:xfrm>
          <a:off x="700879" y="2082108"/>
          <a:ext cx="4692843" cy="9140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Nút bên cạnh hộp văn bản sẽ tăng hoặc giảm số lượng bản ghi bị ảnh hưởng thêm 500.</a:t>
          </a:r>
        </a:p>
      </dsp:txBody>
      <dsp:txXfrm>
        <a:off x="727652" y="2108881"/>
        <a:ext cx="3694695" cy="860550"/>
      </dsp:txXfrm>
    </dsp:sp>
    <dsp:sp modelId="{8BC22EA5-C086-4900-BFF6-A58C853D8DBD}">
      <dsp:nvSpPr>
        <dsp:cNvPr id="0" name=""/>
        <dsp:cNvSpPr/>
      </dsp:nvSpPr>
      <dsp:spPr>
        <a:xfrm>
          <a:off x="1051318" y="3123162"/>
          <a:ext cx="4692843" cy="9140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Người dùng có thể chuyển đổi các tùy chọn “ON” hoặc “OFF” tùy theo nhu cầu của họ.</a:t>
          </a:r>
        </a:p>
      </dsp:txBody>
      <dsp:txXfrm>
        <a:off x="1078091" y="3149935"/>
        <a:ext cx="3694695" cy="860550"/>
      </dsp:txXfrm>
    </dsp:sp>
    <dsp:sp modelId="{17CD6834-BD30-440D-B6DA-773499103031}">
      <dsp:nvSpPr>
        <dsp:cNvPr id="0" name=""/>
        <dsp:cNvSpPr/>
      </dsp:nvSpPr>
      <dsp:spPr>
        <a:xfrm>
          <a:off x="1401758" y="4164216"/>
          <a:ext cx="4692843" cy="9140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Nhấp</a:t>
          </a:r>
          <a:r>
            <a:rPr lang="en-US" sz="1300" kern="1200" dirty="0"/>
            <a:t> </a:t>
          </a:r>
          <a:r>
            <a:rPr lang="en-US" sz="1300" kern="1200" dirty="0" err="1"/>
            <a:t>vào</a:t>
          </a:r>
          <a:r>
            <a:rPr lang="en-US" sz="1300" kern="1200" dirty="0"/>
            <a:t> </a:t>
          </a:r>
          <a:r>
            <a:rPr lang="en-US" sz="1300" kern="1200" dirty="0" err="1"/>
            <a:t>biểu</a:t>
          </a:r>
          <a:r>
            <a:rPr lang="en-US" sz="1300" kern="1200" dirty="0"/>
            <a:t> </a:t>
          </a:r>
          <a:r>
            <a:rPr lang="en-US" sz="1300" kern="1200" dirty="0" err="1"/>
            <a:t>tượng</a:t>
          </a:r>
          <a:r>
            <a:rPr lang="en-US" sz="1300" kern="1200" dirty="0"/>
            <a:t> “Graph” </a:t>
          </a:r>
          <a:r>
            <a:rPr lang="en-US" sz="1300" kern="1200" dirty="0" err="1"/>
            <a:t>để</a:t>
          </a:r>
          <a:r>
            <a:rPr lang="en-US" sz="1300" kern="1200" dirty="0"/>
            <a:t> </a:t>
          </a:r>
          <a:r>
            <a:rPr lang="en-US" sz="1300" kern="1200" dirty="0" err="1"/>
            <a:t>tạo</a:t>
          </a:r>
          <a:r>
            <a:rPr lang="en-US" sz="1300" kern="1200" dirty="0"/>
            <a:t> </a:t>
          </a:r>
          <a:r>
            <a:rPr lang="en-US" sz="1300" kern="1200" dirty="0" err="1"/>
            <a:t>biểu</a:t>
          </a:r>
          <a:r>
            <a:rPr lang="en-US" sz="1300" kern="1200" dirty="0"/>
            <a:t> </a:t>
          </a:r>
          <a:r>
            <a:rPr lang="en-US" sz="1300" kern="1200" dirty="0" err="1"/>
            <a:t>đồ</a:t>
          </a:r>
          <a:r>
            <a:rPr lang="en-US" sz="1300" kern="1200" dirty="0"/>
            <a:t> </a:t>
          </a:r>
          <a:r>
            <a:rPr lang="en-US" sz="1300" kern="1200" dirty="0" err="1"/>
            <a:t>hình</a:t>
          </a:r>
          <a:r>
            <a:rPr lang="en-US" sz="1300" kern="1200" dirty="0"/>
            <a:t> </a:t>
          </a:r>
          <a:r>
            <a:rPr lang="en-US" sz="1300" kern="1200" dirty="0" err="1"/>
            <a:t>tròn</a:t>
          </a:r>
          <a:r>
            <a:rPr lang="en-US" sz="1300" kern="1200" dirty="0"/>
            <a:t>.</a:t>
          </a:r>
        </a:p>
      </dsp:txBody>
      <dsp:txXfrm>
        <a:off x="1428531" y="4190989"/>
        <a:ext cx="3694695" cy="860550"/>
      </dsp:txXfrm>
    </dsp:sp>
    <dsp:sp modelId="{77F8D015-7874-4211-B025-479672519DAA}">
      <dsp:nvSpPr>
        <dsp:cNvPr id="0" name=""/>
        <dsp:cNvSpPr/>
      </dsp:nvSpPr>
      <dsp:spPr>
        <a:xfrm>
          <a:off x="4098680" y="667798"/>
          <a:ext cx="594162" cy="5941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232366" y="667798"/>
        <a:ext cx="326790" cy="447107"/>
      </dsp:txXfrm>
    </dsp:sp>
    <dsp:sp modelId="{385B68AF-EA25-48FE-B346-CA6C3C3531C2}">
      <dsp:nvSpPr>
        <dsp:cNvPr id="0" name=""/>
        <dsp:cNvSpPr/>
      </dsp:nvSpPr>
      <dsp:spPr>
        <a:xfrm>
          <a:off x="4449120" y="1708852"/>
          <a:ext cx="594162" cy="5941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582806" y="1708852"/>
        <a:ext cx="326790" cy="447107"/>
      </dsp:txXfrm>
    </dsp:sp>
    <dsp:sp modelId="{E2374F2A-42B6-4616-BA24-2BD0A6660402}">
      <dsp:nvSpPr>
        <dsp:cNvPr id="0" name=""/>
        <dsp:cNvSpPr/>
      </dsp:nvSpPr>
      <dsp:spPr>
        <a:xfrm>
          <a:off x="4799560" y="2734671"/>
          <a:ext cx="594162" cy="5941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933246" y="2734671"/>
        <a:ext cx="326790" cy="447107"/>
      </dsp:txXfrm>
    </dsp:sp>
    <dsp:sp modelId="{BE85FE32-47F7-4422-A0E9-C3FBE38AC0FB}">
      <dsp:nvSpPr>
        <dsp:cNvPr id="0" name=""/>
        <dsp:cNvSpPr/>
      </dsp:nvSpPr>
      <dsp:spPr>
        <a:xfrm>
          <a:off x="5149999" y="3785882"/>
          <a:ext cx="594162" cy="5941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283685" y="3785882"/>
        <a:ext cx="326790" cy="4471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0896D-2969-41E9-BA9C-F58EB1714CAB}"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84242-6876-4D5A-95C6-9D7F225B7332}" type="slidenum">
              <a:rPr lang="en-US" smtClean="0"/>
              <a:t>‹#›</a:t>
            </a:fld>
            <a:endParaRPr lang="en-US"/>
          </a:p>
        </p:txBody>
      </p:sp>
    </p:spTree>
    <p:extLst>
      <p:ext uri="{BB962C8B-B14F-4D97-AF65-F5344CB8AC3E}">
        <p14:creationId xmlns:p14="http://schemas.microsoft.com/office/powerpoint/2010/main" val="170078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784242-6876-4D5A-95C6-9D7F225B7332}" type="slidenum">
              <a:rPr lang="en-US" smtClean="0"/>
              <a:t>29</a:t>
            </a:fld>
            <a:endParaRPr lang="en-US"/>
          </a:p>
        </p:txBody>
      </p:sp>
    </p:spTree>
    <p:extLst>
      <p:ext uri="{BB962C8B-B14F-4D97-AF65-F5344CB8AC3E}">
        <p14:creationId xmlns:p14="http://schemas.microsoft.com/office/powerpoint/2010/main" val="198153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3/21/2023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730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223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42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3/21/2023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18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118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6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87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63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15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1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3/21/2023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881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3/21/2023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6741351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diagramColors" Target="../diagrams/colors8.xml"/><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diagramQuickStyle" Target="../diagrams/quickStyle8.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diagramLayout" Target="../diagrams/layout8.xml"/><Relationship Id="rId5" Type="http://schemas.openxmlformats.org/officeDocument/2006/relationships/image" Target="../media/image26.png"/><Relationship Id="rId10" Type="http://schemas.openxmlformats.org/officeDocument/2006/relationships/diagramData" Target="../diagrams/data8.xml"/><Relationship Id="rId4" Type="http://schemas.openxmlformats.org/officeDocument/2006/relationships/image" Target="../media/image25.png"/><Relationship Id="rId9" Type="http://schemas.openxmlformats.org/officeDocument/2006/relationships/image" Target="../media/image30.png"/><Relationship Id="rId14" Type="http://schemas.microsoft.com/office/2007/relationships/diagramDrawing" Target="../diagrams/drawing8.xml"/></Relationships>
</file>

<file path=ppt/slides/_rels/slide1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image" Target="../media/image48.jpeg"/><Relationship Id="rId7" Type="http://schemas.openxmlformats.org/officeDocument/2006/relationships/image" Target="../media/image52.jpeg"/><Relationship Id="rId12" Type="http://schemas.microsoft.com/office/2007/relationships/diagramDrawing" Target="../diagrams/drawing11.xml"/><Relationship Id="rId2" Type="http://schemas.openxmlformats.org/officeDocument/2006/relationships/image" Target="../media/image47.jpe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diagramColors" Target="../diagrams/colors11.xml"/><Relationship Id="rId5" Type="http://schemas.openxmlformats.org/officeDocument/2006/relationships/image" Target="../media/image50.png"/><Relationship Id="rId10" Type="http://schemas.openxmlformats.org/officeDocument/2006/relationships/diagramQuickStyle" Target="../diagrams/quickStyle11.xml"/><Relationship Id="rId4" Type="http://schemas.openxmlformats.org/officeDocument/2006/relationships/image" Target="../media/image49.png"/><Relationship Id="rId9"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jpeg"/><Relationship Id="rId7"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64.png"/><Relationship Id="rId7" Type="http://schemas.openxmlformats.org/officeDocument/2006/relationships/diagramLayout" Target="../diagrams/layout17.xml"/><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diagramData" Target="../diagrams/data17.xml"/><Relationship Id="rId5" Type="http://schemas.openxmlformats.org/officeDocument/2006/relationships/image" Target="../media/image66.png"/><Relationship Id="rId10" Type="http://schemas.microsoft.com/office/2007/relationships/diagramDrawing" Target="../diagrams/drawing17.xml"/><Relationship Id="rId4" Type="http://schemas.openxmlformats.org/officeDocument/2006/relationships/image" Target="../media/image65.png"/><Relationship Id="rId9" Type="http://schemas.openxmlformats.org/officeDocument/2006/relationships/diagramColors" Target="../diagrams/colors17.xml"/></Relationships>
</file>

<file path=ppt/slides/_rels/slide3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diagramLayout" Target="../diagrams/layout18.xml"/><Relationship Id="rId7" Type="http://schemas.openxmlformats.org/officeDocument/2006/relationships/image" Target="../media/image67.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1.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diagramLayout" Target="../diagrams/layout27.xml"/><Relationship Id="rId7" Type="http://schemas.openxmlformats.org/officeDocument/2006/relationships/image" Target="../media/image85.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4.xml.rels><?xml version="1.0" encoding="UTF-8" standalone="yes"?>
<Relationships xmlns="http://schemas.openxmlformats.org/package/2006/relationships"><Relationship Id="rId8" Type="http://schemas.openxmlformats.org/officeDocument/2006/relationships/diagramColors" Target="../diagrams/colors30.xml"/><Relationship Id="rId3" Type="http://schemas.openxmlformats.org/officeDocument/2006/relationships/image" Target="../media/image88.jpeg"/><Relationship Id="rId7" Type="http://schemas.openxmlformats.org/officeDocument/2006/relationships/diagramQuickStyle" Target="../diagrams/quickStyle30.xml"/><Relationship Id="rId2" Type="http://schemas.openxmlformats.org/officeDocument/2006/relationships/image" Target="../media/image87.jpeg"/><Relationship Id="rId1" Type="http://schemas.openxmlformats.org/officeDocument/2006/relationships/slideLayout" Target="../slideLayouts/slideLayout2.xml"/><Relationship Id="rId6" Type="http://schemas.openxmlformats.org/officeDocument/2006/relationships/diagramLayout" Target="../diagrams/layout30.xml"/><Relationship Id="rId5" Type="http://schemas.openxmlformats.org/officeDocument/2006/relationships/diagramData" Target="../diagrams/data30.xml"/><Relationship Id="rId4" Type="http://schemas.openxmlformats.org/officeDocument/2006/relationships/image" Target="../media/image89.png"/><Relationship Id="rId9" Type="http://schemas.microsoft.com/office/2007/relationships/diagramDrawing" Target="../diagrams/drawing3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9.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7.xml.rels><?xml version="1.0" encoding="UTF-8" standalone="yes"?>
<Relationships xmlns="http://schemas.openxmlformats.org/package/2006/relationships"><Relationship Id="rId8" Type="http://schemas.openxmlformats.org/officeDocument/2006/relationships/image" Target="../media/image95.jpg"/><Relationship Id="rId3" Type="http://schemas.openxmlformats.org/officeDocument/2006/relationships/diagramLayout" Target="../diagrams/layout42.xml"/><Relationship Id="rId7" Type="http://schemas.openxmlformats.org/officeDocument/2006/relationships/image" Target="../media/image94.png"/><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 Id="rId9" Type="http://schemas.openxmlformats.org/officeDocument/2006/relationships/image" Target="../media/image96.jpg"/></Relationships>
</file>

<file path=ppt/slides/_rels/slide58.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diagramLayout" Target="../diagrams/layout43.xml"/><Relationship Id="rId7" Type="http://schemas.openxmlformats.org/officeDocument/2006/relationships/image" Target="../media/image97.pn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10" Type="http://schemas.openxmlformats.org/officeDocument/2006/relationships/image" Target="../media/image100.png"/><Relationship Id="rId4" Type="http://schemas.openxmlformats.org/officeDocument/2006/relationships/diagramQuickStyle" Target="../diagrams/quickStyle43.xml"/><Relationship Id="rId9" Type="http://schemas.openxmlformats.org/officeDocument/2006/relationships/image" Target="../media/image99.png"/></Relationships>
</file>

<file path=ppt/slides/_rels/slide59.xml.rels><?xml version="1.0" encoding="UTF-8" standalone="yes"?>
<Relationships xmlns="http://schemas.openxmlformats.org/package/2006/relationships"><Relationship Id="rId8" Type="http://schemas.openxmlformats.org/officeDocument/2006/relationships/image" Target="../media/image102.jpg"/><Relationship Id="rId3" Type="http://schemas.openxmlformats.org/officeDocument/2006/relationships/diagramLayout" Target="../diagrams/layout44.xml"/><Relationship Id="rId7" Type="http://schemas.openxmlformats.org/officeDocument/2006/relationships/image" Target="../media/image101.png"/><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6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0.xml"/><Relationship Id="rId7" Type="http://schemas.openxmlformats.org/officeDocument/2006/relationships/image" Target="../media/image104.png"/><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56.xml"/><Relationship Id="rId7" Type="http://schemas.openxmlformats.org/officeDocument/2006/relationships/image" Target="../media/image105.png"/><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60.xml"/><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17.png"/><Relationship Id="rId5" Type="http://schemas.openxmlformats.org/officeDocument/2006/relationships/diagramColors" Target="../diagrams/colors6.xml"/><Relationship Id="rId10" Type="http://schemas.openxmlformats.org/officeDocument/2006/relationships/image" Target="../media/image16.png"/><Relationship Id="rId4" Type="http://schemas.openxmlformats.org/officeDocument/2006/relationships/diagramQuickStyle" Target="../diagrams/quickStyle6.xml"/><Relationship Id="rId9"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65.xml"/><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8.xml"/><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69.xml"/><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70.xml"/><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71.xml"/><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8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9.jpg"/><Relationship Id="rId7" Type="http://schemas.openxmlformats.org/officeDocument/2006/relationships/diagramQuickStyle" Target="../diagrams/quickStyle7.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0.png"/><Relationship Id="rId9" Type="http://schemas.microsoft.com/office/2007/relationships/diagramDrawing" Target="../diagrams/drawing7.xml"/></Relationships>
</file>

<file path=ppt/slides/_rels/slide9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54CDBF6-21E5-488C-F20E-331C66EF2949}"/>
              </a:ext>
            </a:extLst>
          </p:cNvPr>
          <p:cNvSpPr>
            <a:spLocks noGrp="1"/>
          </p:cNvSpPr>
          <p:nvPr>
            <p:ph type="subTitle" idx="1"/>
          </p:nvPr>
        </p:nvSpPr>
        <p:spPr>
          <a:xfrm>
            <a:off x="1016755" y="5502077"/>
            <a:ext cx="3555673" cy="431658"/>
          </a:xfrm>
        </p:spPr>
        <p:txBody>
          <a:bodyPr>
            <a:normAutofit/>
          </a:bodyPr>
          <a:lstStyle/>
          <a:p>
            <a:r>
              <a:rPr lang="en-US" b="1" i="1" dirty="0" err="1"/>
              <a:t>Nguyễn</a:t>
            </a:r>
            <a:r>
              <a:rPr lang="en-US" b="1" i="1" dirty="0"/>
              <a:t> </a:t>
            </a:r>
            <a:r>
              <a:rPr lang="en-US" b="1" i="1" dirty="0" err="1"/>
              <a:t>Hữu</a:t>
            </a:r>
            <a:r>
              <a:rPr lang="en-US" b="1" i="1" dirty="0"/>
              <a:t> </a:t>
            </a:r>
            <a:r>
              <a:rPr lang="en-US" b="1" i="1" dirty="0" err="1"/>
              <a:t>Thiện</a:t>
            </a:r>
            <a:r>
              <a:rPr lang="en-US" b="1" i="1" dirty="0"/>
              <a:t> </a:t>
            </a:r>
            <a:r>
              <a:rPr lang="en-US" b="1" i="1" dirty="0" err="1"/>
              <a:t>Đức</a:t>
            </a:r>
            <a:endParaRPr lang="en-US" b="1" i="1" dirty="0"/>
          </a:p>
        </p:txBody>
      </p:sp>
      <p:sp>
        <p:nvSpPr>
          <p:cNvPr id="46" name="Freeform: Shape 4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43383609-68E8-30BE-9352-FA317677950F}"/>
              </a:ext>
            </a:extLst>
          </p:cNvPr>
          <p:cNvSpPr>
            <a:spLocks noGrp="1"/>
          </p:cNvSpPr>
          <p:nvPr>
            <p:ph type="ctrTitle"/>
          </p:nvPr>
        </p:nvSpPr>
        <p:spPr>
          <a:xfrm>
            <a:off x="0" y="956832"/>
            <a:ext cx="8156289" cy="1616961"/>
          </a:xfrm>
        </p:spPr>
        <p:txBody>
          <a:bodyPr>
            <a:normAutofit fontScale="90000"/>
          </a:bodyPr>
          <a:lstStyle/>
          <a:p>
            <a:r>
              <a:rPr lang="en-US" dirty="0" err="1"/>
              <a:t>Kiểm</a:t>
            </a:r>
            <a:r>
              <a:rPr lang="en-US" dirty="0"/>
              <a:t> </a:t>
            </a:r>
            <a:r>
              <a:rPr lang="en-US" dirty="0" err="1"/>
              <a:t>Tra</a:t>
            </a:r>
            <a:r>
              <a:rPr lang="en-US" dirty="0"/>
              <a:t> </a:t>
            </a:r>
            <a:r>
              <a:rPr lang="en-US" dirty="0" err="1"/>
              <a:t>Thâm</a:t>
            </a:r>
            <a:r>
              <a:rPr lang="en-US" dirty="0"/>
              <a:t> </a:t>
            </a:r>
            <a:r>
              <a:rPr lang="en-US" dirty="0" err="1"/>
              <a:t>Nhập</a:t>
            </a:r>
            <a:r>
              <a:rPr lang="en-US" dirty="0"/>
              <a:t> </a:t>
            </a:r>
            <a:r>
              <a:rPr lang="en-US" dirty="0" err="1"/>
              <a:t>Nâng</a:t>
            </a:r>
            <a:r>
              <a:rPr lang="en-US" dirty="0"/>
              <a:t> Cao </a:t>
            </a:r>
            <a:r>
              <a:rPr lang="en-US" dirty="0" err="1"/>
              <a:t>Và</a:t>
            </a:r>
            <a:r>
              <a:rPr lang="en-US" dirty="0"/>
              <a:t> </a:t>
            </a:r>
            <a:r>
              <a:rPr lang="en-US" dirty="0" err="1"/>
              <a:t>Phân</a:t>
            </a:r>
            <a:r>
              <a:rPr lang="en-US" dirty="0"/>
              <a:t> </a:t>
            </a:r>
            <a:r>
              <a:rPr lang="en-US" dirty="0" err="1"/>
              <a:t>Tích</a:t>
            </a:r>
            <a:r>
              <a:rPr lang="en-US" dirty="0"/>
              <a:t> </a:t>
            </a:r>
            <a:r>
              <a:rPr lang="en-US" dirty="0" err="1"/>
              <a:t>Bảo</a:t>
            </a:r>
            <a:r>
              <a:rPr lang="en-US" dirty="0"/>
              <a:t> </a:t>
            </a:r>
            <a:r>
              <a:rPr lang="en-US" dirty="0" err="1"/>
              <a:t>Mật</a:t>
            </a:r>
            <a:endParaRPr lang="en-US" dirty="0"/>
          </a:p>
        </p:txBody>
      </p:sp>
      <p:sp>
        <p:nvSpPr>
          <p:cNvPr id="5" name="TextBox 4">
            <a:extLst>
              <a:ext uri="{FF2B5EF4-FFF2-40B4-BE49-F238E27FC236}">
                <a16:creationId xmlns:a16="http://schemas.microsoft.com/office/drawing/2014/main" id="{826EF2ED-87B6-D91D-9B73-970556F3A043}"/>
              </a:ext>
            </a:extLst>
          </p:cNvPr>
          <p:cNvSpPr txBox="1"/>
          <p:nvPr/>
        </p:nvSpPr>
        <p:spPr>
          <a:xfrm>
            <a:off x="4790114" y="3463560"/>
            <a:ext cx="6815788" cy="1477328"/>
          </a:xfrm>
          <a:prstGeom prst="rect">
            <a:avLst/>
          </a:prstGeom>
          <a:noFill/>
        </p:spPr>
        <p:txBody>
          <a:bodyPr wrap="square">
            <a:spAutoFit/>
          </a:bodyPr>
          <a:lstStyle/>
          <a:p>
            <a:pPr marL="1905" algn="ctr">
              <a:lnSpc>
                <a:spcPct val="100000"/>
              </a:lnSpc>
            </a:pPr>
            <a:r>
              <a:rPr lang="en-US" sz="3000" b="1" dirty="0">
                <a:solidFill>
                  <a:srgbClr val="FF0000"/>
                </a:solidFill>
                <a:latin typeface="Tw Cen MT (Headings)"/>
                <a:cs typeface="Georgia"/>
              </a:rPr>
              <a:t>Module</a:t>
            </a:r>
            <a:r>
              <a:rPr lang="en-US" sz="3000" b="1" spc="-110" dirty="0">
                <a:solidFill>
                  <a:srgbClr val="FF0000"/>
                </a:solidFill>
                <a:latin typeface="Tw Cen MT (Headings)"/>
                <a:cs typeface="Georgia"/>
              </a:rPr>
              <a:t> </a:t>
            </a:r>
            <a:r>
              <a:rPr lang="en-US" sz="3000" b="1" dirty="0">
                <a:solidFill>
                  <a:srgbClr val="FF0000"/>
                </a:solidFill>
                <a:latin typeface="Tw Cen MT (Headings)"/>
                <a:cs typeface="Georgia"/>
              </a:rPr>
              <a:t>1</a:t>
            </a:r>
            <a:endParaRPr lang="en-US" sz="3000" dirty="0">
              <a:latin typeface="Tw Cen MT (Headings)"/>
              <a:cs typeface="Georgia"/>
            </a:endParaRPr>
          </a:p>
          <a:p>
            <a:pPr marL="12700" marR="5080" algn="ctr">
              <a:lnSpc>
                <a:spcPct val="100000"/>
              </a:lnSpc>
            </a:pPr>
            <a:r>
              <a:rPr lang="en-US" sz="3000" dirty="0">
                <a:latin typeface="Tw Cen MT (Headings)"/>
                <a:cs typeface="Georgia"/>
              </a:rPr>
              <a:t>The Need</a:t>
            </a:r>
            <a:r>
              <a:rPr lang="en-US" sz="3000" spc="-80" dirty="0">
                <a:latin typeface="Tw Cen MT (Headings)"/>
                <a:cs typeface="Georgia"/>
              </a:rPr>
              <a:t> </a:t>
            </a:r>
            <a:r>
              <a:rPr lang="en-US" sz="3000" dirty="0">
                <a:latin typeface="Tw Cen MT (Headings)"/>
                <a:cs typeface="Georgia"/>
              </a:rPr>
              <a:t>for</a:t>
            </a:r>
            <a:r>
              <a:rPr lang="en-US" sz="3000" spc="-35" dirty="0">
                <a:latin typeface="Tw Cen MT (Headings)"/>
                <a:cs typeface="Georgia"/>
              </a:rPr>
              <a:t> </a:t>
            </a:r>
            <a:r>
              <a:rPr lang="en-US" sz="3000" dirty="0">
                <a:latin typeface="Tw Cen MT (Headings)"/>
                <a:cs typeface="Georgia"/>
              </a:rPr>
              <a:t>Security Analysis</a:t>
            </a:r>
          </a:p>
          <a:p>
            <a:pPr marL="12700" marR="5080" algn="ctr">
              <a:lnSpc>
                <a:spcPct val="100000"/>
              </a:lnSpc>
            </a:pPr>
            <a:r>
              <a:rPr lang="en-US" sz="3000" dirty="0">
                <a:latin typeface="Tw Cen MT (Headings)"/>
                <a:cs typeface="Georgia"/>
              </a:rPr>
              <a:t>(</a:t>
            </a:r>
            <a:r>
              <a:rPr lang="en-US" sz="3000" dirty="0" err="1">
                <a:latin typeface="Tw Cen MT (Headings)"/>
                <a:cs typeface="Georgia"/>
              </a:rPr>
              <a:t>Sự</a:t>
            </a:r>
            <a:r>
              <a:rPr lang="en-US" sz="3000" dirty="0">
                <a:latin typeface="Tw Cen MT (Headings)"/>
                <a:cs typeface="Georgia"/>
              </a:rPr>
              <a:t> </a:t>
            </a:r>
            <a:r>
              <a:rPr lang="en-US" sz="3000" dirty="0" err="1">
                <a:latin typeface="Tw Cen MT (Headings)"/>
                <a:cs typeface="Georgia"/>
              </a:rPr>
              <a:t>cần</a:t>
            </a:r>
            <a:r>
              <a:rPr lang="en-US" sz="3000" dirty="0">
                <a:latin typeface="Tw Cen MT (Headings)"/>
                <a:cs typeface="Georgia"/>
              </a:rPr>
              <a:t> </a:t>
            </a:r>
            <a:r>
              <a:rPr lang="en-US" sz="3000" dirty="0" err="1">
                <a:latin typeface="Tw Cen MT (Headings)"/>
                <a:cs typeface="Georgia"/>
              </a:rPr>
              <a:t>thiết</a:t>
            </a:r>
            <a:r>
              <a:rPr lang="en-US" sz="3000" dirty="0">
                <a:latin typeface="Tw Cen MT (Headings)"/>
                <a:cs typeface="Georgia"/>
              </a:rPr>
              <a:t> </a:t>
            </a:r>
            <a:r>
              <a:rPr lang="en-US" sz="3000" dirty="0" err="1">
                <a:latin typeface="Tw Cen MT (Headings)"/>
                <a:cs typeface="Georgia"/>
              </a:rPr>
              <a:t>của</a:t>
            </a:r>
            <a:r>
              <a:rPr lang="en-US" sz="3000" dirty="0">
                <a:latin typeface="Tw Cen MT (Headings)"/>
                <a:cs typeface="Georgia"/>
              </a:rPr>
              <a:t> </a:t>
            </a:r>
            <a:r>
              <a:rPr lang="en-US" sz="3000" dirty="0" err="1">
                <a:latin typeface="Tw Cen MT (Headings)"/>
                <a:cs typeface="Georgia"/>
              </a:rPr>
              <a:t>việc</a:t>
            </a:r>
            <a:r>
              <a:rPr lang="en-US" sz="3000" dirty="0">
                <a:latin typeface="Tw Cen MT (Headings)"/>
                <a:cs typeface="Georgia"/>
              </a:rPr>
              <a:t> </a:t>
            </a:r>
            <a:r>
              <a:rPr lang="en-US" sz="3000" dirty="0" err="1">
                <a:latin typeface="Tw Cen MT (Headings)"/>
                <a:cs typeface="Georgia"/>
              </a:rPr>
              <a:t>phân</a:t>
            </a:r>
            <a:r>
              <a:rPr lang="en-US" sz="3000" dirty="0">
                <a:latin typeface="Tw Cen MT (Headings)"/>
                <a:cs typeface="Georgia"/>
              </a:rPr>
              <a:t> </a:t>
            </a:r>
            <a:r>
              <a:rPr lang="en-US" sz="3000" dirty="0" err="1">
                <a:latin typeface="Tw Cen MT (Headings)"/>
                <a:cs typeface="Georgia"/>
              </a:rPr>
              <a:t>tích</a:t>
            </a:r>
            <a:r>
              <a:rPr lang="en-US" sz="3000" dirty="0">
                <a:latin typeface="Tw Cen MT (Headings)"/>
                <a:cs typeface="Georgia"/>
              </a:rPr>
              <a:t> </a:t>
            </a:r>
            <a:r>
              <a:rPr lang="en-US" sz="3000" dirty="0" err="1">
                <a:latin typeface="Tw Cen MT (Headings)"/>
                <a:cs typeface="Georgia"/>
              </a:rPr>
              <a:t>bảo</a:t>
            </a:r>
            <a:r>
              <a:rPr lang="en-US" sz="3000" dirty="0">
                <a:latin typeface="Tw Cen MT (Headings)"/>
                <a:cs typeface="Georgia"/>
              </a:rPr>
              <a:t> </a:t>
            </a:r>
            <a:r>
              <a:rPr lang="en-US" sz="3000" dirty="0" err="1">
                <a:latin typeface="Tw Cen MT (Headings)"/>
                <a:cs typeface="Georgia"/>
              </a:rPr>
              <a:t>mật</a:t>
            </a:r>
            <a:r>
              <a:rPr lang="en-US" sz="3000" dirty="0">
                <a:latin typeface="Tw Cen MT (Headings)"/>
                <a:cs typeface="Georgia"/>
              </a:rPr>
              <a:t>)</a:t>
            </a:r>
          </a:p>
        </p:txBody>
      </p:sp>
    </p:spTree>
    <p:extLst>
      <p:ext uri="{BB962C8B-B14F-4D97-AF65-F5344CB8AC3E}">
        <p14:creationId xmlns:p14="http://schemas.microsoft.com/office/powerpoint/2010/main" val="10897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7D8DB6-1940-E33D-118F-277B5B35ED68}"/>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kern="1200">
                <a:solidFill>
                  <a:schemeClr val="tx1"/>
                </a:solidFill>
                <a:latin typeface="+mj-lt"/>
                <a:ea typeface="+mj-ea"/>
                <a:cs typeface="+mj-cs"/>
              </a:rPr>
              <a:t>Tập trung hạn chế</a:t>
            </a:r>
          </a:p>
        </p:txBody>
      </p:sp>
      <p:pic>
        <p:nvPicPr>
          <p:cNvPr id="5" name="Picture 4" descr="Icon&#10;&#10;Description automatically generated">
            <a:extLst>
              <a:ext uri="{FF2B5EF4-FFF2-40B4-BE49-F238E27FC236}">
                <a16:creationId xmlns:a16="http://schemas.microsoft.com/office/drawing/2014/main" id="{ADFBA0FC-3399-69A3-BE20-47435DD47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07" y="598677"/>
            <a:ext cx="3026146"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6" name="Freeform: Shape 15">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cartoon of a dog&#10;&#10;Description automatically generated with low confidence">
            <a:extLst>
              <a:ext uri="{FF2B5EF4-FFF2-40B4-BE49-F238E27FC236}">
                <a16:creationId xmlns:a16="http://schemas.microsoft.com/office/drawing/2014/main" id="{6C3F495B-2536-AA06-79C2-C8649EFF3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919" y="3526029"/>
            <a:ext cx="2166134"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 name="TextBox 6">
            <a:extLst>
              <a:ext uri="{FF2B5EF4-FFF2-40B4-BE49-F238E27FC236}">
                <a16:creationId xmlns:a16="http://schemas.microsoft.com/office/drawing/2014/main" id="{8EEED26B-3CD0-7C25-33CA-67BE40E33882}"/>
              </a:ext>
            </a:extLst>
          </p:cNvPr>
          <p:cNvSpPr txBox="1"/>
          <p:nvPr/>
        </p:nvSpPr>
        <p:spPr>
          <a:xfrm>
            <a:off x="6151294" y="1946684"/>
            <a:ext cx="5397237"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err="1"/>
              <a:t>Bảo</a:t>
            </a:r>
            <a:r>
              <a:rPr lang="en-US" sz="2400" dirty="0"/>
              <a:t> </a:t>
            </a:r>
            <a:r>
              <a:rPr lang="en-US" sz="2400" dirty="0" err="1"/>
              <a:t>mật</a:t>
            </a:r>
            <a:r>
              <a:rPr lang="en-US" sz="2400" dirty="0"/>
              <a:t> CNTT </a:t>
            </a:r>
            <a:r>
              <a:rPr lang="en-US" sz="2400" dirty="0" err="1"/>
              <a:t>thường</a:t>
            </a:r>
            <a:r>
              <a:rPr lang="en-US" sz="2400" dirty="0"/>
              <a:t> </a:t>
            </a:r>
            <a:r>
              <a:rPr lang="en-US" sz="2400" dirty="0" err="1"/>
              <a:t>được</a:t>
            </a:r>
            <a:r>
              <a:rPr lang="en-US" sz="2400" dirty="0"/>
              <a:t> </a:t>
            </a:r>
            <a:r>
              <a:rPr lang="en-US" sz="2400" dirty="0" err="1"/>
              <a:t>phân</a:t>
            </a:r>
            <a:r>
              <a:rPr lang="en-US" sz="2400" dirty="0"/>
              <a:t> </a:t>
            </a:r>
            <a:r>
              <a:rPr lang="en-US" sz="2400" dirty="0" err="1"/>
              <a:t>bổ</a:t>
            </a:r>
            <a:r>
              <a:rPr lang="en-US" sz="2400" dirty="0"/>
              <a:t> </a:t>
            </a:r>
            <a:r>
              <a:rPr lang="en-US" sz="2400" dirty="0" err="1"/>
              <a:t>một</a:t>
            </a:r>
            <a:r>
              <a:rPr lang="en-US" sz="2400" dirty="0"/>
              <a:t> </a:t>
            </a:r>
            <a:r>
              <a:rPr lang="en-US" sz="2400" dirty="0" err="1"/>
              <a:t>phần</a:t>
            </a:r>
            <a:r>
              <a:rPr lang="en-US" sz="2400" dirty="0"/>
              <a:t> </a:t>
            </a:r>
            <a:r>
              <a:rPr lang="en-US" sz="2400" dirty="0" err="1"/>
              <a:t>nhỏ</a:t>
            </a:r>
            <a:r>
              <a:rPr lang="en-US" sz="2400" dirty="0"/>
              <a:t> </a:t>
            </a:r>
            <a:r>
              <a:rPr lang="en-US" sz="2400" dirty="0" err="1"/>
              <a:t>trong</a:t>
            </a:r>
            <a:r>
              <a:rPr lang="en-US" sz="2400" dirty="0"/>
              <a:t> </a:t>
            </a:r>
            <a:r>
              <a:rPr lang="en-US" sz="2400" dirty="0" err="1"/>
              <a:t>ngân</a:t>
            </a:r>
            <a:r>
              <a:rPr lang="en-US" sz="2400" dirty="0"/>
              <a:t> </a:t>
            </a:r>
            <a:r>
              <a:rPr lang="en-US" sz="2400" dirty="0" err="1"/>
              <a:t>sách</a:t>
            </a:r>
            <a:r>
              <a:rPr lang="en-US" sz="2400" dirty="0"/>
              <a:t> CNTT </a:t>
            </a:r>
            <a:r>
              <a:rPr lang="en-US" sz="2400" dirty="0" err="1"/>
              <a:t>tổng</a:t>
            </a:r>
            <a:r>
              <a:rPr lang="en-US" sz="2400" dirty="0"/>
              <a:t> </a:t>
            </a:r>
            <a:r>
              <a:rPr lang="en-US" sz="2400" dirty="0" err="1"/>
              <a:t>thể</a:t>
            </a:r>
            <a:r>
              <a:rPr lang="en-US" sz="2400" dirty="0"/>
              <a:t> (</a:t>
            </a:r>
            <a:r>
              <a:rPr lang="en-US" sz="2400" dirty="0" err="1"/>
              <a:t>trung</a:t>
            </a:r>
            <a:r>
              <a:rPr lang="en-US" sz="2400" dirty="0"/>
              <a:t> </a:t>
            </a:r>
            <a:r>
              <a:rPr lang="en-US" sz="2400" dirty="0" err="1"/>
              <a:t>bình</a:t>
            </a:r>
            <a:r>
              <a:rPr lang="en-US" sz="2400" dirty="0"/>
              <a:t>, </a:t>
            </a:r>
            <a:r>
              <a:rPr lang="en-US" sz="2400" dirty="0" err="1"/>
              <a:t>dưới</a:t>
            </a:r>
            <a:r>
              <a:rPr lang="en-US" sz="2400" dirty="0"/>
              <a:t> 3%; </a:t>
            </a:r>
            <a:r>
              <a:rPr lang="en-US" sz="2400" dirty="0" err="1"/>
              <a:t>số</a:t>
            </a:r>
            <a:r>
              <a:rPr lang="en-US" sz="2400" dirty="0"/>
              <a:t> </a:t>
            </a:r>
            <a:r>
              <a:rPr lang="en-US" sz="2400" dirty="0" err="1"/>
              <a:t>liệu</a:t>
            </a:r>
            <a:r>
              <a:rPr lang="en-US" sz="2400" dirty="0"/>
              <a:t> </a:t>
            </a:r>
            <a:r>
              <a:rPr lang="en-US" sz="2400" dirty="0" err="1"/>
              <a:t>thống</a:t>
            </a:r>
            <a:r>
              <a:rPr lang="en-US" sz="2400" dirty="0"/>
              <a:t> </a:t>
            </a:r>
            <a:r>
              <a:rPr lang="en-US" sz="2400" dirty="0" err="1"/>
              <a:t>kê</a:t>
            </a:r>
            <a:r>
              <a:rPr lang="en-US" sz="2400" dirty="0"/>
              <a:t> </a:t>
            </a:r>
            <a:r>
              <a:rPr lang="en-US" sz="2400" dirty="0" err="1"/>
              <a:t>mới</a:t>
            </a:r>
            <a:r>
              <a:rPr lang="en-US" sz="2400" dirty="0"/>
              <a:t> </a:t>
            </a:r>
            <a:r>
              <a:rPr lang="en-US" sz="2400" dirty="0" err="1"/>
              <a:t>cho</a:t>
            </a:r>
            <a:r>
              <a:rPr lang="en-US" sz="2400" dirty="0"/>
              <a:t> </a:t>
            </a:r>
            <a:r>
              <a:rPr lang="en-US" sz="2400" dirty="0" err="1"/>
              <a:t>biết</a:t>
            </a:r>
            <a:r>
              <a:rPr lang="en-US" sz="2400" dirty="0"/>
              <a:t> </a:t>
            </a:r>
            <a:r>
              <a:rPr lang="en-US" sz="2400" dirty="0" err="1"/>
              <a:t>khoảng</a:t>
            </a:r>
            <a:r>
              <a:rPr lang="en-US" sz="2400" dirty="0"/>
              <a:t> 6%).</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err="1"/>
              <a:t>Rất</a:t>
            </a:r>
            <a:r>
              <a:rPr lang="en-US" sz="2400" dirty="0"/>
              <a:t> </a:t>
            </a:r>
            <a:r>
              <a:rPr lang="en-US" sz="2400" dirty="0" err="1"/>
              <a:t>ít</a:t>
            </a:r>
            <a:r>
              <a:rPr lang="en-US" sz="2400" dirty="0"/>
              <a:t> </a:t>
            </a:r>
            <a:r>
              <a:rPr lang="en-US" sz="2400" dirty="0" err="1"/>
              <a:t>nhà</a:t>
            </a:r>
            <a:r>
              <a:rPr lang="en-US" sz="2400" dirty="0"/>
              <a:t> </a:t>
            </a:r>
            <a:r>
              <a:rPr lang="en-US" sz="2400" dirty="0" err="1"/>
              <a:t>quản</a:t>
            </a:r>
            <a:r>
              <a:rPr lang="en-US" sz="2400" dirty="0"/>
              <a:t> </a:t>
            </a:r>
            <a:r>
              <a:rPr lang="en-US" sz="2400" dirty="0" err="1"/>
              <a:t>lý</a:t>
            </a:r>
            <a:r>
              <a:rPr lang="en-US" sz="2400" dirty="0"/>
              <a:t> </a:t>
            </a:r>
            <a:r>
              <a:rPr lang="en-US" sz="2400" dirty="0" err="1"/>
              <a:t>nhận</a:t>
            </a:r>
            <a:r>
              <a:rPr lang="en-US" sz="2400" dirty="0"/>
              <a:t> </a:t>
            </a:r>
            <a:r>
              <a:rPr lang="en-US" sz="2400" dirty="0" err="1"/>
              <a:t>thấy</a:t>
            </a:r>
            <a:r>
              <a:rPr lang="en-US" sz="2400" dirty="0"/>
              <a:t> </a:t>
            </a:r>
            <a:r>
              <a:rPr lang="en-US" sz="2400" dirty="0" err="1"/>
              <a:t>sự</a:t>
            </a:r>
            <a:r>
              <a:rPr lang="en-US" sz="2400" dirty="0"/>
              <a:t> </a:t>
            </a:r>
            <a:r>
              <a:rPr lang="en-US" sz="2400" dirty="0" err="1"/>
              <a:t>cần</a:t>
            </a:r>
            <a:r>
              <a:rPr lang="en-US" sz="2400" dirty="0"/>
              <a:t> </a:t>
            </a:r>
            <a:r>
              <a:rPr lang="en-US" sz="2400" dirty="0" err="1"/>
              <a:t>thiết</a:t>
            </a:r>
            <a:r>
              <a:rPr lang="en-US" sz="2400" dirty="0"/>
              <a:t> </a:t>
            </a:r>
            <a:r>
              <a:rPr lang="en-US" sz="2400" dirty="0" err="1"/>
              <a:t>của</a:t>
            </a:r>
            <a:r>
              <a:rPr lang="en-US" sz="2400" dirty="0"/>
              <a:t> </a:t>
            </a:r>
            <a:r>
              <a:rPr lang="en-US" sz="2400" dirty="0" err="1"/>
              <a:t>bảo</a:t>
            </a:r>
            <a:r>
              <a:rPr lang="en-US" sz="2400" dirty="0"/>
              <a:t> </a:t>
            </a:r>
            <a:r>
              <a:rPr lang="en-US" sz="2400" dirty="0" err="1"/>
              <a:t>mật</a:t>
            </a:r>
            <a:r>
              <a:rPr lang="en-US" sz="2400" dirty="0"/>
              <a:t> </a:t>
            </a:r>
            <a:r>
              <a:rPr lang="en-US" sz="2400" dirty="0" err="1"/>
              <a:t>cho</a:t>
            </a:r>
            <a:r>
              <a:rPr lang="en-US" sz="2400" dirty="0"/>
              <a:t> </a:t>
            </a:r>
            <a:r>
              <a:rPr lang="en-US" sz="2400" dirty="0" err="1"/>
              <a:t>đến</a:t>
            </a:r>
            <a:r>
              <a:rPr lang="en-US" sz="2400" dirty="0"/>
              <a:t> </a:t>
            </a:r>
            <a:r>
              <a:rPr lang="en-US" sz="2400" dirty="0" err="1"/>
              <a:t>sau</a:t>
            </a:r>
            <a:r>
              <a:rPr lang="en-US" sz="2400" dirty="0"/>
              <a:t> </a:t>
            </a:r>
            <a:r>
              <a:rPr lang="en-US" sz="2400" dirty="0" err="1"/>
              <a:t>khi</a:t>
            </a:r>
            <a:r>
              <a:rPr lang="en-US" sz="2400" dirty="0"/>
              <a:t> </a:t>
            </a:r>
            <a:r>
              <a:rPr lang="en-US" sz="2400" dirty="0" err="1"/>
              <a:t>một</a:t>
            </a:r>
            <a:r>
              <a:rPr lang="en-US" sz="2400" dirty="0"/>
              <a:t> </a:t>
            </a:r>
            <a:r>
              <a:rPr lang="en-US" sz="2400" dirty="0" err="1"/>
              <a:t>cuộc</a:t>
            </a:r>
            <a:r>
              <a:rPr lang="en-US" sz="2400" dirty="0"/>
              <a:t> </a:t>
            </a:r>
            <a:r>
              <a:rPr lang="en-US" sz="2400" dirty="0" err="1"/>
              <a:t>tấn</a:t>
            </a:r>
            <a:r>
              <a:rPr lang="en-US" sz="2400" dirty="0"/>
              <a:t> </a:t>
            </a:r>
            <a:r>
              <a:rPr lang="en-US" sz="2400" dirty="0" err="1"/>
              <a:t>công</a:t>
            </a:r>
            <a:r>
              <a:rPr lang="en-US" sz="2400" dirty="0"/>
              <a:t> </a:t>
            </a:r>
            <a:r>
              <a:rPr lang="en-US" sz="2400" dirty="0" err="1"/>
              <a:t>xảy</a:t>
            </a:r>
            <a:r>
              <a:rPr lang="en-US" sz="2400" dirty="0"/>
              <a:t> </a:t>
            </a:r>
            <a:r>
              <a:rPr lang="en-US" sz="2400" dirty="0" err="1"/>
              <a:t>ra</a:t>
            </a:r>
            <a:r>
              <a:rPr lang="en-US" sz="2400" dirty="0"/>
              <a:t>, </a:t>
            </a:r>
            <a:r>
              <a:rPr lang="en-US" sz="2400" dirty="0" err="1"/>
              <a:t>và</a:t>
            </a:r>
            <a:r>
              <a:rPr lang="en-US" sz="2400" dirty="0"/>
              <a:t> </a:t>
            </a:r>
            <a:r>
              <a:rPr lang="en-US" sz="2400" dirty="0" err="1"/>
              <a:t>khi</a:t>
            </a:r>
            <a:r>
              <a:rPr lang="en-US" sz="2400" dirty="0"/>
              <a:t> </a:t>
            </a:r>
            <a:r>
              <a:rPr lang="en-US" sz="2400" dirty="0" err="1"/>
              <a:t>đó</a:t>
            </a:r>
            <a:r>
              <a:rPr lang="en-US" sz="2400" dirty="0"/>
              <a:t>, </a:t>
            </a:r>
            <a:r>
              <a:rPr lang="en-US" sz="2400" dirty="0" err="1"/>
              <a:t>thường</a:t>
            </a:r>
            <a:r>
              <a:rPr lang="en-US" sz="2400" dirty="0"/>
              <a:t> </a:t>
            </a:r>
            <a:r>
              <a:rPr lang="en-US" sz="2400" dirty="0" err="1"/>
              <a:t>là</a:t>
            </a:r>
            <a:r>
              <a:rPr lang="en-US" sz="2400" dirty="0"/>
              <a:t> </a:t>
            </a:r>
            <a:r>
              <a:rPr lang="en-US" sz="2400" dirty="0" err="1"/>
              <a:t>quá</a:t>
            </a:r>
            <a:r>
              <a:rPr lang="en-US" sz="2400" dirty="0"/>
              <a:t> </a:t>
            </a:r>
            <a:r>
              <a:rPr lang="en-US" sz="2400" dirty="0" err="1"/>
              <a:t>ít</a:t>
            </a:r>
            <a:r>
              <a:rPr lang="en-US" sz="2400" dirty="0"/>
              <a:t> </a:t>
            </a:r>
            <a:r>
              <a:rPr lang="en-US" sz="2400" dirty="0" err="1"/>
              <a:t>và</a:t>
            </a:r>
            <a:r>
              <a:rPr lang="en-US" sz="2400" dirty="0"/>
              <a:t> </a:t>
            </a:r>
            <a:r>
              <a:rPr lang="en-US" sz="2400" dirty="0" err="1"/>
              <a:t>quá</a:t>
            </a:r>
            <a:r>
              <a:rPr lang="en-US" sz="2400" dirty="0"/>
              <a:t> </a:t>
            </a:r>
            <a:r>
              <a:rPr lang="en-US" sz="2400" dirty="0" err="1"/>
              <a:t>muộn</a:t>
            </a:r>
            <a:r>
              <a:rPr lang="en-US" sz="2400" dirty="0"/>
              <a:t>.</a:t>
            </a:r>
          </a:p>
        </p:txBody>
      </p:sp>
      <p:sp>
        <p:nvSpPr>
          <p:cNvPr id="22" name="Arc 17">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55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F4C0-0EE7-B194-1D02-66120454FFD0}"/>
              </a:ext>
            </a:extLst>
          </p:cNvPr>
          <p:cNvSpPr>
            <a:spLocks noGrp="1"/>
          </p:cNvSpPr>
          <p:nvPr>
            <p:ph type="title"/>
          </p:nvPr>
        </p:nvSpPr>
        <p:spPr/>
        <p:txBody>
          <a:bodyPr/>
          <a:lstStyle/>
          <a:p>
            <a:r>
              <a:rPr lang="en-US" dirty="0" err="1"/>
              <a:t>Chuyên</a:t>
            </a:r>
            <a:r>
              <a:rPr lang="en-US" dirty="0"/>
              <a:t> </a:t>
            </a:r>
            <a:r>
              <a:rPr lang="en-US" dirty="0" err="1"/>
              <a:t>môn</a:t>
            </a:r>
            <a:r>
              <a:rPr lang="en-US" dirty="0"/>
              <a:t> </a:t>
            </a:r>
            <a:r>
              <a:rPr lang="en-US" dirty="0" err="1"/>
              <a:t>hạn</a:t>
            </a:r>
            <a:r>
              <a:rPr lang="en-US" dirty="0"/>
              <a:t> </a:t>
            </a:r>
            <a:r>
              <a:rPr lang="en-US" dirty="0" err="1"/>
              <a:t>chế</a:t>
            </a:r>
            <a:endParaRPr lang="en-US" dirty="0"/>
          </a:p>
        </p:txBody>
      </p:sp>
      <p:grpSp>
        <p:nvGrpSpPr>
          <p:cNvPr id="6" name="object 11">
            <a:extLst>
              <a:ext uri="{FF2B5EF4-FFF2-40B4-BE49-F238E27FC236}">
                <a16:creationId xmlns:a16="http://schemas.microsoft.com/office/drawing/2014/main" id="{74CECFBE-B8E9-3D0A-17A5-76CAFA1C9310}"/>
              </a:ext>
            </a:extLst>
          </p:cNvPr>
          <p:cNvGrpSpPr/>
          <p:nvPr/>
        </p:nvGrpSpPr>
        <p:grpSpPr>
          <a:xfrm>
            <a:off x="8039941" y="1532174"/>
            <a:ext cx="1721485" cy="1899285"/>
            <a:chOff x="7536942" y="2212014"/>
            <a:chExt cx="1721485" cy="1899285"/>
          </a:xfrm>
        </p:grpSpPr>
        <p:sp>
          <p:nvSpPr>
            <p:cNvPr id="7" name="object 12">
              <a:extLst>
                <a:ext uri="{FF2B5EF4-FFF2-40B4-BE49-F238E27FC236}">
                  <a16:creationId xmlns:a16="http://schemas.microsoft.com/office/drawing/2014/main" id="{FB9A96EF-E37D-40E4-FA08-6DBE719FC37C}"/>
                </a:ext>
              </a:extLst>
            </p:cNvPr>
            <p:cNvSpPr/>
            <p:nvPr/>
          </p:nvSpPr>
          <p:spPr>
            <a:xfrm>
              <a:off x="7867587" y="2212014"/>
              <a:ext cx="906144" cy="203835"/>
            </a:xfrm>
            <a:custGeom>
              <a:avLst/>
              <a:gdLst/>
              <a:ahLst/>
              <a:cxnLst/>
              <a:rect l="l" t="t" r="r" b="b"/>
              <a:pathLst>
                <a:path w="906145" h="203835">
                  <a:moveTo>
                    <a:pt x="905644" y="203525"/>
                  </a:moveTo>
                  <a:lnTo>
                    <a:pt x="880113" y="170687"/>
                  </a:lnTo>
                  <a:lnTo>
                    <a:pt x="848411" y="137950"/>
                  </a:lnTo>
                  <a:lnTo>
                    <a:pt x="813351" y="108391"/>
                  </a:lnTo>
                  <a:lnTo>
                    <a:pt x="775496" y="82190"/>
                  </a:lnTo>
                  <a:lnTo>
                    <a:pt x="735408" y="59525"/>
                  </a:lnTo>
                  <a:lnTo>
                    <a:pt x="693651" y="40576"/>
                  </a:lnTo>
                  <a:lnTo>
                    <a:pt x="650786" y="25525"/>
                  </a:lnTo>
                  <a:lnTo>
                    <a:pt x="607376" y="14549"/>
                  </a:lnTo>
                  <a:lnTo>
                    <a:pt x="557378" y="5320"/>
                  </a:lnTo>
                  <a:lnTo>
                    <a:pt x="506449" y="524"/>
                  </a:lnTo>
                  <a:lnTo>
                    <a:pt x="455026" y="0"/>
                  </a:lnTo>
                  <a:lnTo>
                    <a:pt x="403546" y="3581"/>
                  </a:lnTo>
                  <a:lnTo>
                    <a:pt x="352447" y="11106"/>
                  </a:lnTo>
                  <a:lnTo>
                    <a:pt x="302165" y="22409"/>
                  </a:lnTo>
                  <a:lnTo>
                    <a:pt x="253138" y="37328"/>
                  </a:lnTo>
                  <a:lnTo>
                    <a:pt x="205802" y="55697"/>
                  </a:lnTo>
                  <a:lnTo>
                    <a:pt x="162390" y="76174"/>
                  </a:lnTo>
                  <a:lnTo>
                    <a:pt x="120178" y="100435"/>
                  </a:lnTo>
                  <a:lnTo>
                    <a:pt x="79842" y="128316"/>
                  </a:lnTo>
                  <a:lnTo>
                    <a:pt x="42058" y="159653"/>
                  </a:lnTo>
                  <a:lnTo>
                    <a:pt x="7501" y="194284"/>
                  </a:lnTo>
                  <a:lnTo>
                    <a:pt x="0" y="203525"/>
                  </a:lnTo>
                  <a:lnTo>
                    <a:pt x="905644" y="203525"/>
                  </a:lnTo>
                  <a:close/>
                </a:path>
              </a:pathLst>
            </a:custGeom>
            <a:solidFill>
              <a:srgbClr val="7FA54C"/>
            </a:solidFill>
          </p:spPr>
          <p:txBody>
            <a:bodyPr wrap="square" lIns="0" tIns="0" rIns="0" bIns="0" rtlCol="0"/>
            <a:lstStyle/>
            <a:p>
              <a:endParaRPr/>
            </a:p>
          </p:txBody>
        </p:sp>
        <p:sp>
          <p:nvSpPr>
            <p:cNvPr id="8" name="object 13">
              <a:extLst>
                <a:ext uri="{FF2B5EF4-FFF2-40B4-BE49-F238E27FC236}">
                  <a16:creationId xmlns:a16="http://schemas.microsoft.com/office/drawing/2014/main" id="{FD803807-6585-058A-C23F-51D4FDBE3468}"/>
                </a:ext>
              </a:extLst>
            </p:cNvPr>
            <p:cNvSpPr/>
            <p:nvPr/>
          </p:nvSpPr>
          <p:spPr>
            <a:xfrm>
              <a:off x="7648194" y="2290572"/>
              <a:ext cx="383540" cy="125095"/>
            </a:xfrm>
            <a:custGeom>
              <a:avLst/>
              <a:gdLst/>
              <a:ahLst/>
              <a:cxnLst/>
              <a:rect l="l" t="t" r="r" b="b"/>
              <a:pathLst>
                <a:path w="383540" h="125094">
                  <a:moveTo>
                    <a:pt x="383423" y="124967"/>
                  </a:moveTo>
                  <a:lnTo>
                    <a:pt x="374141" y="0"/>
                  </a:lnTo>
                  <a:lnTo>
                    <a:pt x="51053" y="6857"/>
                  </a:lnTo>
                  <a:lnTo>
                    <a:pt x="0" y="104393"/>
                  </a:lnTo>
                  <a:lnTo>
                    <a:pt x="4663" y="124967"/>
                  </a:lnTo>
                  <a:lnTo>
                    <a:pt x="383423" y="124967"/>
                  </a:lnTo>
                  <a:close/>
                </a:path>
              </a:pathLst>
            </a:custGeom>
            <a:solidFill>
              <a:srgbClr val="917A4C"/>
            </a:solidFill>
          </p:spPr>
          <p:txBody>
            <a:bodyPr wrap="square" lIns="0" tIns="0" rIns="0" bIns="0" rtlCol="0"/>
            <a:lstStyle/>
            <a:p>
              <a:endParaRPr/>
            </a:p>
          </p:txBody>
        </p:sp>
        <p:sp>
          <p:nvSpPr>
            <p:cNvPr id="9" name="object 14">
              <a:extLst>
                <a:ext uri="{FF2B5EF4-FFF2-40B4-BE49-F238E27FC236}">
                  <a16:creationId xmlns:a16="http://schemas.microsoft.com/office/drawing/2014/main" id="{6AE7E814-75EE-0605-263D-CBFCC281BEAC}"/>
                </a:ext>
              </a:extLst>
            </p:cNvPr>
            <p:cNvSpPr/>
            <p:nvPr/>
          </p:nvSpPr>
          <p:spPr>
            <a:xfrm>
              <a:off x="7699248" y="2286762"/>
              <a:ext cx="334645" cy="128905"/>
            </a:xfrm>
            <a:custGeom>
              <a:avLst/>
              <a:gdLst/>
              <a:ahLst/>
              <a:cxnLst/>
              <a:rect l="l" t="t" r="r" b="b"/>
              <a:pathLst>
                <a:path w="334645" h="128905">
                  <a:moveTo>
                    <a:pt x="334226" y="128778"/>
                  </a:moveTo>
                  <a:lnTo>
                    <a:pt x="326135" y="0"/>
                  </a:lnTo>
                  <a:lnTo>
                    <a:pt x="0" y="10668"/>
                  </a:lnTo>
                  <a:lnTo>
                    <a:pt x="20459" y="128778"/>
                  </a:lnTo>
                  <a:lnTo>
                    <a:pt x="334226" y="128778"/>
                  </a:lnTo>
                  <a:close/>
                </a:path>
              </a:pathLst>
            </a:custGeom>
            <a:solidFill>
              <a:srgbClr val="EAD3A5"/>
            </a:solidFill>
          </p:spPr>
          <p:txBody>
            <a:bodyPr wrap="square" lIns="0" tIns="0" rIns="0" bIns="0" rtlCol="0"/>
            <a:lstStyle/>
            <a:p>
              <a:endParaRPr/>
            </a:p>
          </p:txBody>
        </p:sp>
        <p:sp>
          <p:nvSpPr>
            <p:cNvPr id="10" name="object 15">
              <a:extLst>
                <a:ext uri="{FF2B5EF4-FFF2-40B4-BE49-F238E27FC236}">
                  <a16:creationId xmlns:a16="http://schemas.microsoft.com/office/drawing/2014/main" id="{FCC31DF3-B97B-7893-D783-51EA6D191033}"/>
                </a:ext>
              </a:extLst>
            </p:cNvPr>
            <p:cNvSpPr/>
            <p:nvPr/>
          </p:nvSpPr>
          <p:spPr>
            <a:xfrm>
              <a:off x="7745730" y="2324862"/>
              <a:ext cx="254000" cy="90805"/>
            </a:xfrm>
            <a:custGeom>
              <a:avLst/>
              <a:gdLst/>
              <a:ahLst/>
              <a:cxnLst/>
              <a:rect l="l" t="t" r="r" b="b"/>
              <a:pathLst>
                <a:path w="254000" h="90805">
                  <a:moveTo>
                    <a:pt x="253530" y="90678"/>
                  </a:moveTo>
                  <a:lnTo>
                    <a:pt x="248412" y="0"/>
                  </a:lnTo>
                  <a:lnTo>
                    <a:pt x="0" y="9906"/>
                  </a:lnTo>
                  <a:lnTo>
                    <a:pt x="11118" y="90678"/>
                  </a:lnTo>
                  <a:lnTo>
                    <a:pt x="253530" y="90678"/>
                  </a:lnTo>
                  <a:close/>
                </a:path>
              </a:pathLst>
            </a:custGeom>
            <a:solidFill>
              <a:srgbClr val="FFFFFF"/>
            </a:solidFill>
          </p:spPr>
          <p:txBody>
            <a:bodyPr wrap="square" lIns="0" tIns="0" rIns="0" bIns="0" rtlCol="0"/>
            <a:lstStyle/>
            <a:p>
              <a:endParaRPr/>
            </a:p>
          </p:txBody>
        </p:sp>
        <p:sp>
          <p:nvSpPr>
            <p:cNvPr id="11" name="object 16">
              <a:extLst>
                <a:ext uri="{FF2B5EF4-FFF2-40B4-BE49-F238E27FC236}">
                  <a16:creationId xmlns:a16="http://schemas.microsoft.com/office/drawing/2014/main" id="{DC45098D-94C3-AC9D-9BA4-D7F987FA2471}"/>
                </a:ext>
              </a:extLst>
            </p:cNvPr>
            <p:cNvSpPr/>
            <p:nvPr/>
          </p:nvSpPr>
          <p:spPr>
            <a:xfrm>
              <a:off x="7804404" y="2401062"/>
              <a:ext cx="164465" cy="14604"/>
            </a:xfrm>
            <a:custGeom>
              <a:avLst/>
              <a:gdLst/>
              <a:ahLst/>
              <a:cxnLst/>
              <a:rect l="l" t="t" r="r" b="b"/>
              <a:pathLst>
                <a:path w="164465" h="14605">
                  <a:moveTo>
                    <a:pt x="164235" y="14478"/>
                  </a:moveTo>
                  <a:lnTo>
                    <a:pt x="163068" y="0"/>
                  </a:lnTo>
                  <a:lnTo>
                    <a:pt x="0" y="8382"/>
                  </a:lnTo>
                  <a:lnTo>
                    <a:pt x="468" y="14478"/>
                  </a:lnTo>
                  <a:lnTo>
                    <a:pt x="164235" y="14478"/>
                  </a:lnTo>
                  <a:close/>
                </a:path>
              </a:pathLst>
            </a:custGeom>
            <a:solidFill>
              <a:srgbClr val="BFBFBF"/>
            </a:solidFill>
          </p:spPr>
          <p:txBody>
            <a:bodyPr wrap="square" lIns="0" tIns="0" rIns="0" bIns="0" rtlCol="0"/>
            <a:lstStyle/>
            <a:p>
              <a:endParaRPr/>
            </a:p>
          </p:txBody>
        </p:sp>
        <p:sp>
          <p:nvSpPr>
            <p:cNvPr id="12" name="object 17">
              <a:extLst>
                <a:ext uri="{FF2B5EF4-FFF2-40B4-BE49-F238E27FC236}">
                  <a16:creationId xmlns:a16="http://schemas.microsoft.com/office/drawing/2014/main" id="{09DFCBDC-3D55-B749-5B3B-C3AC298BA629}"/>
                </a:ext>
              </a:extLst>
            </p:cNvPr>
            <p:cNvSpPr/>
            <p:nvPr/>
          </p:nvSpPr>
          <p:spPr>
            <a:xfrm>
              <a:off x="8550410" y="2292858"/>
              <a:ext cx="350520" cy="123189"/>
            </a:xfrm>
            <a:custGeom>
              <a:avLst/>
              <a:gdLst/>
              <a:ahLst/>
              <a:cxnLst/>
              <a:rect l="l" t="t" r="r" b="b"/>
              <a:pathLst>
                <a:path w="350520" h="123189">
                  <a:moveTo>
                    <a:pt x="350511" y="89915"/>
                  </a:moveTo>
                  <a:lnTo>
                    <a:pt x="251451" y="9143"/>
                  </a:lnTo>
                  <a:lnTo>
                    <a:pt x="9135" y="0"/>
                  </a:lnTo>
                  <a:lnTo>
                    <a:pt x="0" y="122681"/>
                  </a:lnTo>
                  <a:lnTo>
                    <a:pt x="344813" y="122681"/>
                  </a:lnTo>
                  <a:lnTo>
                    <a:pt x="350511" y="89915"/>
                  </a:lnTo>
                  <a:close/>
                </a:path>
              </a:pathLst>
            </a:custGeom>
            <a:solidFill>
              <a:srgbClr val="3F3F3F"/>
            </a:solidFill>
          </p:spPr>
          <p:txBody>
            <a:bodyPr wrap="square" lIns="0" tIns="0" rIns="0" bIns="0" rtlCol="0"/>
            <a:lstStyle/>
            <a:p>
              <a:endParaRPr/>
            </a:p>
          </p:txBody>
        </p:sp>
        <p:sp>
          <p:nvSpPr>
            <p:cNvPr id="13" name="object 18">
              <a:extLst>
                <a:ext uri="{FF2B5EF4-FFF2-40B4-BE49-F238E27FC236}">
                  <a16:creationId xmlns:a16="http://schemas.microsoft.com/office/drawing/2014/main" id="{CFFC3385-2828-9F69-E547-F816F8C9D4A0}"/>
                </a:ext>
              </a:extLst>
            </p:cNvPr>
            <p:cNvSpPr/>
            <p:nvPr/>
          </p:nvSpPr>
          <p:spPr>
            <a:xfrm>
              <a:off x="8548557" y="2289810"/>
              <a:ext cx="244922" cy="125729"/>
            </a:xfrm>
            <a:prstGeom prst="rect">
              <a:avLst/>
            </a:prstGeom>
            <a:blipFill>
              <a:blip r:embed="rId2" cstate="print"/>
              <a:stretch>
                <a:fillRect/>
              </a:stretch>
            </a:blipFill>
          </p:spPr>
          <p:txBody>
            <a:bodyPr wrap="square" lIns="0" tIns="0" rIns="0" bIns="0" rtlCol="0"/>
            <a:lstStyle/>
            <a:p>
              <a:endParaRPr/>
            </a:p>
          </p:txBody>
        </p:sp>
        <p:sp>
          <p:nvSpPr>
            <p:cNvPr id="14" name="object 19">
              <a:extLst>
                <a:ext uri="{FF2B5EF4-FFF2-40B4-BE49-F238E27FC236}">
                  <a16:creationId xmlns:a16="http://schemas.microsoft.com/office/drawing/2014/main" id="{14637A14-4243-0894-5ECB-A588530150F3}"/>
                </a:ext>
              </a:extLst>
            </p:cNvPr>
            <p:cNvSpPr/>
            <p:nvPr/>
          </p:nvSpPr>
          <p:spPr>
            <a:xfrm>
              <a:off x="7554061" y="2415540"/>
              <a:ext cx="1667124" cy="979170"/>
            </a:xfrm>
            <a:prstGeom prst="rect">
              <a:avLst/>
            </a:prstGeom>
            <a:blipFill>
              <a:blip r:embed="rId3" cstate="print"/>
              <a:stretch>
                <a:fillRect/>
              </a:stretch>
            </a:blipFill>
          </p:spPr>
          <p:txBody>
            <a:bodyPr wrap="square" lIns="0" tIns="0" rIns="0" bIns="0" rtlCol="0"/>
            <a:lstStyle/>
            <a:p>
              <a:endParaRPr/>
            </a:p>
          </p:txBody>
        </p:sp>
        <p:sp>
          <p:nvSpPr>
            <p:cNvPr id="15" name="object 20">
              <a:extLst>
                <a:ext uri="{FF2B5EF4-FFF2-40B4-BE49-F238E27FC236}">
                  <a16:creationId xmlns:a16="http://schemas.microsoft.com/office/drawing/2014/main" id="{EDAC41F3-2ACC-B08C-74FE-69F3F88AA347}"/>
                </a:ext>
              </a:extLst>
            </p:cNvPr>
            <p:cNvSpPr/>
            <p:nvPr/>
          </p:nvSpPr>
          <p:spPr>
            <a:xfrm>
              <a:off x="9001506" y="3925061"/>
              <a:ext cx="194310" cy="66293"/>
            </a:xfrm>
            <a:prstGeom prst="rect">
              <a:avLst/>
            </a:prstGeom>
            <a:blipFill>
              <a:blip r:embed="rId4" cstate="print"/>
              <a:stretch>
                <a:fillRect/>
              </a:stretch>
            </a:blipFill>
          </p:spPr>
          <p:txBody>
            <a:bodyPr wrap="square" lIns="0" tIns="0" rIns="0" bIns="0" rtlCol="0"/>
            <a:lstStyle/>
            <a:p>
              <a:endParaRPr/>
            </a:p>
          </p:txBody>
        </p:sp>
        <p:sp>
          <p:nvSpPr>
            <p:cNvPr id="16" name="object 21">
              <a:extLst>
                <a:ext uri="{FF2B5EF4-FFF2-40B4-BE49-F238E27FC236}">
                  <a16:creationId xmlns:a16="http://schemas.microsoft.com/office/drawing/2014/main" id="{79AB8F65-A5D5-CBAC-A97A-B5E6412D58F8}"/>
                </a:ext>
              </a:extLst>
            </p:cNvPr>
            <p:cNvSpPr/>
            <p:nvPr/>
          </p:nvSpPr>
          <p:spPr>
            <a:xfrm>
              <a:off x="7583424" y="3394710"/>
              <a:ext cx="1603375" cy="586105"/>
            </a:xfrm>
            <a:custGeom>
              <a:avLst/>
              <a:gdLst/>
              <a:ahLst/>
              <a:cxnLst/>
              <a:rect l="l" t="t" r="r" b="b"/>
              <a:pathLst>
                <a:path w="1603375" h="586104">
                  <a:moveTo>
                    <a:pt x="1603247" y="50288"/>
                  </a:moveTo>
                  <a:lnTo>
                    <a:pt x="1599437" y="0"/>
                  </a:lnTo>
                  <a:lnTo>
                    <a:pt x="19063" y="0"/>
                  </a:lnTo>
                  <a:lnTo>
                    <a:pt x="5968" y="45095"/>
                  </a:lnTo>
                  <a:lnTo>
                    <a:pt x="0" y="96774"/>
                  </a:lnTo>
                  <a:lnTo>
                    <a:pt x="3503" y="146123"/>
                  </a:lnTo>
                  <a:lnTo>
                    <a:pt x="14799" y="196550"/>
                  </a:lnTo>
                  <a:lnTo>
                    <a:pt x="32404" y="246807"/>
                  </a:lnTo>
                  <a:lnTo>
                    <a:pt x="54830" y="295641"/>
                  </a:lnTo>
                  <a:lnTo>
                    <a:pt x="80592" y="341805"/>
                  </a:lnTo>
                  <a:lnTo>
                    <a:pt x="108203" y="384048"/>
                  </a:lnTo>
                  <a:lnTo>
                    <a:pt x="138898" y="424266"/>
                  </a:lnTo>
                  <a:lnTo>
                    <a:pt x="173593" y="461188"/>
                  </a:lnTo>
                  <a:lnTo>
                    <a:pt x="212752" y="492402"/>
                  </a:lnTo>
                  <a:lnTo>
                    <a:pt x="256841" y="515498"/>
                  </a:lnTo>
                  <a:lnTo>
                    <a:pt x="306324" y="528065"/>
                  </a:lnTo>
                  <a:lnTo>
                    <a:pt x="350590" y="530828"/>
                  </a:lnTo>
                  <a:lnTo>
                    <a:pt x="395022" y="526789"/>
                  </a:lnTo>
                  <a:lnTo>
                    <a:pt x="439659" y="518803"/>
                  </a:lnTo>
                  <a:lnTo>
                    <a:pt x="484540" y="509722"/>
                  </a:lnTo>
                  <a:lnTo>
                    <a:pt x="529703" y="502400"/>
                  </a:lnTo>
                  <a:lnTo>
                    <a:pt x="575186" y="499689"/>
                  </a:lnTo>
                  <a:lnTo>
                    <a:pt x="621029" y="504443"/>
                  </a:lnTo>
                  <a:lnTo>
                    <a:pt x="656731" y="516014"/>
                  </a:lnTo>
                  <a:lnTo>
                    <a:pt x="729106" y="547570"/>
                  </a:lnTo>
                  <a:lnTo>
                    <a:pt x="766572" y="560069"/>
                  </a:lnTo>
                  <a:lnTo>
                    <a:pt x="812477" y="571102"/>
                  </a:lnTo>
                  <a:lnTo>
                    <a:pt x="857278" y="578581"/>
                  </a:lnTo>
                  <a:lnTo>
                    <a:pt x="902446" y="583281"/>
                  </a:lnTo>
                  <a:lnTo>
                    <a:pt x="949451" y="585977"/>
                  </a:lnTo>
                  <a:lnTo>
                    <a:pt x="999141" y="583952"/>
                  </a:lnTo>
                  <a:lnTo>
                    <a:pt x="1049067" y="578912"/>
                  </a:lnTo>
                  <a:lnTo>
                    <a:pt x="1098760" y="570921"/>
                  </a:lnTo>
                  <a:lnTo>
                    <a:pt x="1147753" y="560046"/>
                  </a:lnTo>
                  <a:lnTo>
                    <a:pt x="1195577" y="546353"/>
                  </a:lnTo>
                  <a:lnTo>
                    <a:pt x="1239962" y="529732"/>
                  </a:lnTo>
                  <a:lnTo>
                    <a:pt x="1283115" y="510590"/>
                  </a:lnTo>
                  <a:lnTo>
                    <a:pt x="1324753" y="488965"/>
                  </a:lnTo>
                  <a:lnTo>
                    <a:pt x="1364594" y="464899"/>
                  </a:lnTo>
                  <a:lnTo>
                    <a:pt x="1402354" y="438429"/>
                  </a:lnTo>
                  <a:lnTo>
                    <a:pt x="1437751" y="409596"/>
                  </a:lnTo>
                  <a:lnTo>
                    <a:pt x="1470500" y="378440"/>
                  </a:lnTo>
                  <a:lnTo>
                    <a:pt x="1500320" y="345000"/>
                  </a:lnTo>
                  <a:lnTo>
                    <a:pt x="1526927" y="309315"/>
                  </a:lnTo>
                  <a:lnTo>
                    <a:pt x="1550038" y="271425"/>
                  </a:lnTo>
                  <a:lnTo>
                    <a:pt x="1569370" y="231370"/>
                  </a:lnTo>
                  <a:lnTo>
                    <a:pt x="1584640" y="189189"/>
                  </a:lnTo>
                  <a:lnTo>
                    <a:pt x="1595565" y="144922"/>
                  </a:lnTo>
                  <a:lnTo>
                    <a:pt x="1601862" y="98608"/>
                  </a:lnTo>
                  <a:lnTo>
                    <a:pt x="1603247" y="50288"/>
                  </a:lnTo>
                  <a:close/>
                </a:path>
              </a:pathLst>
            </a:custGeom>
            <a:solidFill>
              <a:srgbClr val="7FA54C"/>
            </a:solidFill>
          </p:spPr>
          <p:txBody>
            <a:bodyPr wrap="square" lIns="0" tIns="0" rIns="0" bIns="0" rtlCol="0"/>
            <a:lstStyle/>
            <a:p>
              <a:endParaRPr/>
            </a:p>
          </p:txBody>
        </p:sp>
        <p:sp>
          <p:nvSpPr>
            <p:cNvPr id="17" name="object 22">
              <a:extLst>
                <a:ext uri="{FF2B5EF4-FFF2-40B4-BE49-F238E27FC236}">
                  <a16:creationId xmlns:a16="http://schemas.microsoft.com/office/drawing/2014/main" id="{F0058EC7-2B71-77AC-3321-42EB4E03C90F}"/>
                </a:ext>
              </a:extLst>
            </p:cNvPr>
            <p:cNvSpPr/>
            <p:nvPr/>
          </p:nvSpPr>
          <p:spPr>
            <a:xfrm>
              <a:off x="7917942" y="3872483"/>
              <a:ext cx="194309" cy="64769"/>
            </a:xfrm>
            <a:prstGeom prst="rect">
              <a:avLst/>
            </a:prstGeom>
            <a:blipFill>
              <a:blip r:embed="rId5" cstate="print"/>
              <a:stretch>
                <a:fillRect/>
              </a:stretch>
            </a:blipFill>
          </p:spPr>
          <p:txBody>
            <a:bodyPr wrap="square" lIns="0" tIns="0" rIns="0" bIns="0" rtlCol="0"/>
            <a:lstStyle/>
            <a:p>
              <a:endParaRPr/>
            </a:p>
          </p:txBody>
        </p:sp>
        <p:sp>
          <p:nvSpPr>
            <p:cNvPr id="18" name="object 23">
              <a:extLst>
                <a:ext uri="{FF2B5EF4-FFF2-40B4-BE49-F238E27FC236}">
                  <a16:creationId xmlns:a16="http://schemas.microsoft.com/office/drawing/2014/main" id="{AD662293-3190-BAC9-6DFA-958061E0DE5A}"/>
                </a:ext>
              </a:extLst>
            </p:cNvPr>
            <p:cNvSpPr/>
            <p:nvPr/>
          </p:nvSpPr>
          <p:spPr>
            <a:xfrm>
              <a:off x="7805928" y="4021836"/>
              <a:ext cx="241553" cy="79248"/>
            </a:xfrm>
            <a:prstGeom prst="rect">
              <a:avLst/>
            </a:prstGeom>
            <a:blipFill>
              <a:blip r:embed="rId6" cstate="print"/>
              <a:stretch>
                <a:fillRect/>
              </a:stretch>
            </a:blipFill>
          </p:spPr>
          <p:txBody>
            <a:bodyPr wrap="square" lIns="0" tIns="0" rIns="0" bIns="0" rtlCol="0"/>
            <a:lstStyle/>
            <a:p>
              <a:endParaRPr/>
            </a:p>
          </p:txBody>
        </p:sp>
        <p:sp>
          <p:nvSpPr>
            <p:cNvPr id="19" name="object 24">
              <a:extLst>
                <a:ext uri="{FF2B5EF4-FFF2-40B4-BE49-F238E27FC236}">
                  <a16:creationId xmlns:a16="http://schemas.microsoft.com/office/drawing/2014/main" id="{26471007-3120-6FB9-BC09-0ACE381050F9}"/>
                </a:ext>
              </a:extLst>
            </p:cNvPr>
            <p:cNvSpPr/>
            <p:nvPr/>
          </p:nvSpPr>
          <p:spPr>
            <a:xfrm>
              <a:off x="7640549" y="3394709"/>
              <a:ext cx="523240" cy="646430"/>
            </a:xfrm>
            <a:custGeom>
              <a:avLst/>
              <a:gdLst/>
              <a:ahLst/>
              <a:cxnLst/>
              <a:rect l="l" t="t" r="r" b="b"/>
              <a:pathLst>
                <a:path w="523240" h="646429">
                  <a:moveTo>
                    <a:pt x="522706" y="36652"/>
                  </a:moveTo>
                  <a:lnTo>
                    <a:pt x="521576" y="0"/>
                  </a:lnTo>
                  <a:lnTo>
                    <a:pt x="288886" y="0"/>
                  </a:lnTo>
                  <a:lnTo>
                    <a:pt x="288086" y="0"/>
                  </a:lnTo>
                  <a:lnTo>
                    <a:pt x="0" y="0"/>
                  </a:lnTo>
                  <a:lnTo>
                    <a:pt x="4394" y="7289"/>
                  </a:lnTo>
                  <a:lnTo>
                    <a:pt x="28638" y="52324"/>
                  </a:lnTo>
                  <a:lnTo>
                    <a:pt x="50711" y="98437"/>
                  </a:lnTo>
                  <a:lnTo>
                    <a:pt x="70662" y="145529"/>
                  </a:lnTo>
                  <a:lnTo>
                    <a:pt x="88582" y="193471"/>
                  </a:lnTo>
                  <a:lnTo>
                    <a:pt x="104508" y="242163"/>
                  </a:lnTo>
                  <a:lnTo>
                    <a:pt x="118503" y="291515"/>
                  </a:lnTo>
                  <a:lnTo>
                    <a:pt x="130632" y="341401"/>
                  </a:lnTo>
                  <a:lnTo>
                    <a:pt x="140957" y="391731"/>
                  </a:lnTo>
                  <a:lnTo>
                    <a:pt x="149542" y="442391"/>
                  </a:lnTo>
                  <a:lnTo>
                    <a:pt x="156438" y="493268"/>
                  </a:lnTo>
                  <a:lnTo>
                    <a:pt x="161721" y="544258"/>
                  </a:lnTo>
                  <a:lnTo>
                    <a:pt x="165442" y="595274"/>
                  </a:lnTo>
                  <a:lnTo>
                    <a:pt x="167665" y="646176"/>
                  </a:lnTo>
                  <a:lnTo>
                    <a:pt x="300253" y="642366"/>
                  </a:lnTo>
                  <a:lnTo>
                    <a:pt x="319519" y="591134"/>
                  </a:lnTo>
                  <a:lnTo>
                    <a:pt x="335127" y="540854"/>
                  </a:lnTo>
                  <a:lnTo>
                    <a:pt x="347192" y="491451"/>
                  </a:lnTo>
                  <a:lnTo>
                    <a:pt x="350164" y="474789"/>
                  </a:lnTo>
                  <a:lnTo>
                    <a:pt x="406933" y="482346"/>
                  </a:lnTo>
                  <a:lnTo>
                    <a:pt x="424611" y="438200"/>
                  </a:lnTo>
                  <a:lnTo>
                    <a:pt x="442391" y="391426"/>
                  </a:lnTo>
                  <a:lnTo>
                    <a:pt x="459701" y="342595"/>
                  </a:lnTo>
                  <a:lnTo>
                    <a:pt x="475983" y="292239"/>
                  </a:lnTo>
                  <a:lnTo>
                    <a:pt x="490702" y="240906"/>
                  </a:lnTo>
                  <a:lnTo>
                    <a:pt x="503275" y="189141"/>
                  </a:lnTo>
                  <a:lnTo>
                    <a:pt x="513181" y="137477"/>
                  </a:lnTo>
                  <a:lnTo>
                    <a:pt x="519836" y="86474"/>
                  </a:lnTo>
                  <a:lnTo>
                    <a:pt x="522706" y="36652"/>
                  </a:lnTo>
                  <a:close/>
                </a:path>
              </a:pathLst>
            </a:custGeom>
            <a:solidFill>
              <a:srgbClr val="191919"/>
            </a:solidFill>
          </p:spPr>
          <p:txBody>
            <a:bodyPr wrap="square" lIns="0" tIns="0" rIns="0" bIns="0" rtlCol="0"/>
            <a:lstStyle/>
            <a:p>
              <a:endParaRPr/>
            </a:p>
          </p:txBody>
        </p:sp>
        <p:sp>
          <p:nvSpPr>
            <p:cNvPr id="20" name="object 25">
              <a:extLst>
                <a:ext uri="{FF2B5EF4-FFF2-40B4-BE49-F238E27FC236}">
                  <a16:creationId xmlns:a16="http://schemas.microsoft.com/office/drawing/2014/main" id="{028BEFC7-3EF0-A0E0-750F-8B287886AC48}"/>
                </a:ext>
              </a:extLst>
            </p:cNvPr>
            <p:cNvSpPr/>
            <p:nvPr/>
          </p:nvSpPr>
          <p:spPr>
            <a:xfrm>
              <a:off x="7907581" y="3394710"/>
              <a:ext cx="130810" cy="642620"/>
            </a:xfrm>
            <a:custGeom>
              <a:avLst/>
              <a:gdLst/>
              <a:ahLst/>
              <a:cxnLst/>
              <a:rect l="l" t="t" r="r" b="b"/>
              <a:pathLst>
                <a:path w="130809" h="642620">
                  <a:moveTo>
                    <a:pt x="130402" y="243829"/>
                  </a:moveTo>
                  <a:lnTo>
                    <a:pt x="128985" y="195129"/>
                  </a:lnTo>
                  <a:lnTo>
                    <a:pt x="125287" y="146662"/>
                  </a:lnTo>
                  <a:lnTo>
                    <a:pt x="119220" y="98577"/>
                  </a:lnTo>
                  <a:lnTo>
                    <a:pt x="110690" y="51022"/>
                  </a:lnTo>
                  <a:lnTo>
                    <a:pt x="99609" y="4146"/>
                  </a:lnTo>
                  <a:lnTo>
                    <a:pt x="98373" y="0"/>
                  </a:lnTo>
                  <a:lnTo>
                    <a:pt x="0" y="0"/>
                  </a:lnTo>
                  <a:lnTo>
                    <a:pt x="1371" y="4097"/>
                  </a:lnTo>
                  <a:lnTo>
                    <a:pt x="15454" y="51784"/>
                  </a:lnTo>
                  <a:lnTo>
                    <a:pt x="27765" y="99890"/>
                  </a:lnTo>
                  <a:lnTo>
                    <a:pt x="38258" y="148365"/>
                  </a:lnTo>
                  <a:lnTo>
                    <a:pt x="46889" y="197157"/>
                  </a:lnTo>
                  <a:lnTo>
                    <a:pt x="53610" y="246219"/>
                  </a:lnTo>
                  <a:lnTo>
                    <a:pt x="58378" y="295498"/>
                  </a:lnTo>
                  <a:lnTo>
                    <a:pt x="61146" y="344946"/>
                  </a:lnTo>
                  <a:lnTo>
                    <a:pt x="61869" y="394512"/>
                  </a:lnTo>
                  <a:lnTo>
                    <a:pt x="61869" y="628333"/>
                  </a:lnTo>
                  <a:lnTo>
                    <a:pt x="70558" y="624077"/>
                  </a:lnTo>
                  <a:lnTo>
                    <a:pt x="84112" y="578838"/>
                  </a:lnTo>
                  <a:lnTo>
                    <a:pt x="96112" y="532648"/>
                  </a:lnTo>
                  <a:lnTo>
                    <a:pt x="106467" y="485655"/>
                  </a:lnTo>
                  <a:lnTo>
                    <a:pt x="115088" y="438007"/>
                  </a:lnTo>
                  <a:lnTo>
                    <a:pt x="121882" y="389852"/>
                  </a:lnTo>
                  <a:lnTo>
                    <a:pt x="126760" y="341339"/>
                  </a:lnTo>
                  <a:lnTo>
                    <a:pt x="129630" y="292615"/>
                  </a:lnTo>
                  <a:lnTo>
                    <a:pt x="130402" y="243829"/>
                  </a:lnTo>
                  <a:close/>
                </a:path>
                <a:path w="130809" h="642620">
                  <a:moveTo>
                    <a:pt x="61869" y="628333"/>
                  </a:moveTo>
                  <a:lnTo>
                    <a:pt x="61869" y="394512"/>
                  </a:lnTo>
                  <a:lnTo>
                    <a:pt x="60502" y="444146"/>
                  </a:lnTo>
                  <a:lnTo>
                    <a:pt x="56999" y="493798"/>
                  </a:lnTo>
                  <a:lnTo>
                    <a:pt x="51315" y="543419"/>
                  </a:lnTo>
                  <a:lnTo>
                    <a:pt x="43404" y="592958"/>
                  </a:lnTo>
                  <a:lnTo>
                    <a:pt x="33220" y="642365"/>
                  </a:lnTo>
                  <a:lnTo>
                    <a:pt x="61869" y="628333"/>
                  </a:lnTo>
                  <a:close/>
                </a:path>
              </a:pathLst>
            </a:custGeom>
            <a:solidFill>
              <a:srgbClr val="333333"/>
            </a:solidFill>
          </p:spPr>
          <p:txBody>
            <a:bodyPr wrap="square" lIns="0" tIns="0" rIns="0" bIns="0" rtlCol="0"/>
            <a:lstStyle/>
            <a:p>
              <a:endParaRPr/>
            </a:p>
          </p:txBody>
        </p:sp>
        <p:sp>
          <p:nvSpPr>
            <p:cNvPr id="21" name="object 26">
              <a:extLst>
                <a:ext uri="{FF2B5EF4-FFF2-40B4-BE49-F238E27FC236}">
                  <a16:creationId xmlns:a16="http://schemas.microsoft.com/office/drawing/2014/main" id="{00B58766-A7E8-86C1-5877-BFD13B30C88A}"/>
                </a:ext>
              </a:extLst>
            </p:cNvPr>
            <p:cNvSpPr/>
            <p:nvPr/>
          </p:nvSpPr>
          <p:spPr>
            <a:xfrm>
              <a:off x="7585578" y="3394710"/>
              <a:ext cx="305435" cy="17145"/>
            </a:xfrm>
            <a:custGeom>
              <a:avLst/>
              <a:gdLst/>
              <a:ahLst/>
              <a:cxnLst/>
              <a:rect l="l" t="t" r="r" b="b"/>
              <a:pathLst>
                <a:path w="305434" h="17145">
                  <a:moveTo>
                    <a:pt x="305391" y="0"/>
                  </a:moveTo>
                  <a:lnTo>
                    <a:pt x="0" y="0"/>
                  </a:lnTo>
                  <a:lnTo>
                    <a:pt x="2417" y="15239"/>
                  </a:lnTo>
                  <a:lnTo>
                    <a:pt x="51620" y="16780"/>
                  </a:lnTo>
                  <a:lnTo>
                    <a:pt x="102817" y="17093"/>
                  </a:lnTo>
                  <a:lnTo>
                    <a:pt x="155377" y="15800"/>
                  </a:lnTo>
                  <a:lnTo>
                    <a:pt x="208669" y="12521"/>
                  </a:lnTo>
                  <a:lnTo>
                    <a:pt x="262059" y="6877"/>
                  </a:lnTo>
                  <a:lnTo>
                    <a:pt x="305391" y="0"/>
                  </a:lnTo>
                  <a:close/>
                </a:path>
              </a:pathLst>
            </a:custGeom>
            <a:solidFill>
              <a:srgbClr val="191919"/>
            </a:solidFill>
          </p:spPr>
          <p:txBody>
            <a:bodyPr wrap="square" lIns="0" tIns="0" rIns="0" bIns="0" rtlCol="0"/>
            <a:lstStyle/>
            <a:p>
              <a:endParaRPr/>
            </a:p>
          </p:txBody>
        </p:sp>
        <p:sp>
          <p:nvSpPr>
            <p:cNvPr id="22" name="object 27">
              <a:extLst>
                <a:ext uri="{FF2B5EF4-FFF2-40B4-BE49-F238E27FC236}">
                  <a16:creationId xmlns:a16="http://schemas.microsoft.com/office/drawing/2014/main" id="{6FBE77D1-58B2-BC4B-A474-C7E3D3AADD6D}"/>
                </a:ext>
              </a:extLst>
            </p:cNvPr>
            <p:cNvSpPr/>
            <p:nvPr/>
          </p:nvSpPr>
          <p:spPr>
            <a:xfrm>
              <a:off x="8572500" y="4028694"/>
              <a:ext cx="240029" cy="82295"/>
            </a:xfrm>
            <a:prstGeom prst="rect">
              <a:avLst/>
            </a:prstGeom>
            <a:blipFill>
              <a:blip r:embed="rId7" cstate="print"/>
              <a:stretch>
                <a:fillRect/>
              </a:stretch>
            </a:blipFill>
          </p:spPr>
          <p:txBody>
            <a:bodyPr wrap="square" lIns="0" tIns="0" rIns="0" bIns="0" rtlCol="0"/>
            <a:lstStyle/>
            <a:p>
              <a:endParaRPr/>
            </a:p>
          </p:txBody>
        </p:sp>
        <p:sp>
          <p:nvSpPr>
            <p:cNvPr id="23" name="object 28">
              <a:extLst>
                <a:ext uri="{FF2B5EF4-FFF2-40B4-BE49-F238E27FC236}">
                  <a16:creationId xmlns:a16="http://schemas.microsoft.com/office/drawing/2014/main" id="{5027D1BF-95FF-41D1-EA79-41623AE91F72}"/>
                </a:ext>
              </a:extLst>
            </p:cNvPr>
            <p:cNvSpPr/>
            <p:nvPr/>
          </p:nvSpPr>
          <p:spPr>
            <a:xfrm>
              <a:off x="8632063" y="3394709"/>
              <a:ext cx="555625" cy="659130"/>
            </a:xfrm>
            <a:custGeom>
              <a:avLst/>
              <a:gdLst/>
              <a:ahLst/>
              <a:cxnLst/>
              <a:rect l="l" t="t" r="r" b="b"/>
              <a:pathLst>
                <a:path w="555625" h="659129">
                  <a:moveTo>
                    <a:pt x="555371" y="531114"/>
                  </a:moveTo>
                  <a:lnTo>
                    <a:pt x="536956" y="484657"/>
                  </a:lnTo>
                  <a:lnTo>
                    <a:pt x="521131" y="438327"/>
                  </a:lnTo>
                  <a:lnTo>
                    <a:pt x="507784" y="391909"/>
                  </a:lnTo>
                  <a:lnTo>
                    <a:pt x="496849" y="345186"/>
                  </a:lnTo>
                  <a:lnTo>
                    <a:pt x="488213" y="297942"/>
                  </a:lnTo>
                  <a:lnTo>
                    <a:pt x="481812" y="249948"/>
                  </a:lnTo>
                  <a:lnTo>
                    <a:pt x="477558" y="201002"/>
                  </a:lnTo>
                  <a:lnTo>
                    <a:pt x="475361" y="150876"/>
                  </a:lnTo>
                  <a:lnTo>
                    <a:pt x="482219" y="42672"/>
                  </a:lnTo>
                  <a:lnTo>
                    <a:pt x="491693" y="0"/>
                  </a:lnTo>
                  <a:lnTo>
                    <a:pt x="380530" y="0"/>
                  </a:lnTo>
                  <a:lnTo>
                    <a:pt x="179565" y="0"/>
                  </a:lnTo>
                  <a:lnTo>
                    <a:pt x="85737" y="0"/>
                  </a:lnTo>
                  <a:lnTo>
                    <a:pt x="69202" y="38265"/>
                  </a:lnTo>
                  <a:lnTo>
                    <a:pt x="51981" y="83337"/>
                  </a:lnTo>
                  <a:lnTo>
                    <a:pt x="36982" y="128752"/>
                  </a:lnTo>
                  <a:lnTo>
                    <a:pt x="24345" y="174510"/>
                  </a:lnTo>
                  <a:lnTo>
                    <a:pt x="14198" y="220637"/>
                  </a:lnTo>
                  <a:lnTo>
                    <a:pt x="6680" y="267131"/>
                  </a:lnTo>
                  <a:lnTo>
                    <a:pt x="1892" y="313994"/>
                  </a:lnTo>
                  <a:lnTo>
                    <a:pt x="0" y="361238"/>
                  </a:lnTo>
                  <a:lnTo>
                    <a:pt x="1104" y="408876"/>
                  </a:lnTo>
                  <a:lnTo>
                    <a:pt x="5346" y="456895"/>
                  </a:lnTo>
                  <a:lnTo>
                    <a:pt x="12852" y="505320"/>
                  </a:lnTo>
                  <a:lnTo>
                    <a:pt x="23749" y="554139"/>
                  </a:lnTo>
                  <a:lnTo>
                    <a:pt x="38176" y="603377"/>
                  </a:lnTo>
                  <a:lnTo>
                    <a:pt x="56261" y="653034"/>
                  </a:lnTo>
                  <a:lnTo>
                    <a:pt x="188087" y="659130"/>
                  </a:lnTo>
                  <a:lnTo>
                    <a:pt x="191135" y="609371"/>
                  </a:lnTo>
                  <a:lnTo>
                    <a:pt x="195834" y="559054"/>
                  </a:lnTo>
                  <a:lnTo>
                    <a:pt x="202184" y="508368"/>
                  </a:lnTo>
                  <a:lnTo>
                    <a:pt x="210248" y="457504"/>
                  </a:lnTo>
                  <a:lnTo>
                    <a:pt x="220052" y="406679"/>
                  </a:lnTo>
                  <a:lnTo>
                    <a:pt x="231622" y="356057"/>
                  </a:lnTo>
                  <a:lnTo>
                    <a:pt x="245008" y="305841"/>
                  </a:lnTo>
                  <a:lnTo>
                    <a:pt x="260235" y="256222"/>
                  </a:lnTo>
                  <a:lnTo>
                    <a:pt x="264071" y="245249"/>
                  </a:lnTo>
                  <a:lnTo>
                    <a:pt x="282054" y="280301"/>
                  </a:lnTo>
                  <a:lnTo>
                    <a:pt x="310464" y="332155"/>
                  </a:lnTo>
                  <a:lnTo>
                    <a:pt x="338975" y="381736"/>
                  </a:lnTo>
                  <a:lnTo>
                    <a:pt x="366458" y="427926"/>
                  </a:lnTo>
                  <a:lnTo>
                    <a:pt x="413702" y="505650"/>
                  </a:lnTo>
                  <a:lnTo>
                    <a:pt x="431165" y="534924"/>
                  </a:lnTo>
                  <a:lnTo>
                    <a:pt x="555371" y="531114"/>
                  </a:lnTo>
                  <a:close/>
                </a:path>
              </a:pathLst>
            </a:custGeom>
            <a:solidFill>
              <a:srgbClr val="000000"/>
            </a:solidFill>
          </p:spPr>
          <p:txBody>
            <a:bodyPr wrap="square" lIns="0" tIns="0" rIns="0" bIns="0" rtlCol="0"/>
            <a:lstStyle/>
            <a:p>
              <a:endParaRPr/>
            </a:p>
          </p:txBody>
        </p:sp>
        <p:sp>
          <p:nvSpPr>
            <p:cNvPr id="24" name="object 29">
              <a:extLst>
                <a:ext uri="{FF2B5EF4-FFF2-40B4-BE49-F238E27FC236}">
                  <a16:creationId xmlns:a16="http://schemas.microsoft.com/office/drawing/2014/main" id="{2FB9B92B-CE32-83BB-0A9A-6A956E64C0A5}"/>
                </a:ext>
              </a:extLst>
            </p:cNvPr>
            <p:cNvSpPr/>
            <p:nvPr/>
          </p:nvSpPr>
          <p:spPr>
            <a:xfrm>
              <a:off x="8591386" y="3394710"/>
              <a:ext cx="147955" cy="653415"/>
            </a:xfrm>
            <a:custGeom>
              <a:avLst/>
              <a:gdLst/>
              <a:ahLst/>
              <a:cxnLst/>
              <a:rect l="l" t="t" r="r" b="b"/>
              <a:pathLst>
                <a:path w="147954" h="653414">
                  <a:moveTo>
                    <a:pt x="147718" y="0"/>
                  </a:moveTo>
                  <a:lnTo>
                    <a:pt x="33190" y="0"/>
                  </a:lnTo>
                  <a:lnTo>
                    <a:pt x="31649" y="4542"/>
                  </a:lnTo>
                  <a:lnTo>
                    <a:pt x="19470" y="51714"/>
                  </a:lnTo>
                  <a:lnTo>
                    <a:pt x="10417" y="100070"/>
                  </a:lnTo>
                  <a:lnTo>
                    <a:pt x="4288" y="149345"/>
                  </a:lnTo>
                  <a:lnTo>
                    <a:pt x="883" y="199272"/>
                  </a:lnTo>
                  <a:lnTo>
                    <a:pt x="0" y="249584"/>
                  </a:lnTo>
                  <a:lnTo>
                    <a:pt x="1437" y="300016"/>
                  </a:lnTo>
                  <a:lnTo>
                    <a:pt x="4995" y="350299"/>
                  </a:lnTo>
                  <a:lnTo>
                    <a:pt x="10472" y="400169"/>
                  </a:lnTo>
                  <a:lnTo>
                    <a:pt x="17667" y="449359"/>
                  </a:lnTo>
                  <a:lnTo>
                    <a:pt x="26378" y="497601"/>
                  </a:lnTo>
                  <a:lnTo>
                    <a:pt x="36404" y="544631"/>
                  </a:lnTo>
                  <a:lnTo>
                    <a:pt x="47545" y="590180"/>
                  </a:lnTo>
                  <a:lnTo>
                    <a:pt x="59600" y="633984"/>
                  </a:lnTo>
                  <a:lnTo>
                    <a:pt x="96938" y="653034"/>
                  </a:lnTo>
                  <a:lnTo>
                    <a:pt x="87793" y="603902"/>
                  </a:lnTo>
                  <a:lnTo>
                    <a:pt x="80932" y="554544"/>
                  </a:lnTo>
                  <a:lnTo>
                    <a:pt x="76305" y="505027"/>
                  </a:lnTo>
                  <a:lnTo>
                    <a:pt x="73862" y="455417"/>
                  </a:lnTo>
                  <a:lnTo>
                    <a:pt x="73556" y="405779"/>
                  </a:lnTo>
                  <a:lnTo>
                    <a:pt x="75336" y="356181"/>
                  </a:lnTo>
                  <a:lnTo>
                    <a:pt x="79155" y="306688"/>
                  </a:lnTo>
                  <a:lnTo>
                    <a:pt x="84964" y="257366"/>
                  </a:lnTo>
                  <a:lnTo>
                    <a:pt x="92713" y="208283"/>
                  </a:lnTo>
                  <a:lnTo>
                    <a:pt x="102354" y="159503"/>
                  </a:lnTo>
                  <a:lnTo>
                    <a:pt x="113838" y="111094"/>
                  </a:lnTo>
                  <a:lnTo>
                    <a:pt x="127116" y="63121"/>
                  </a:lnTo>
                  <a:lnTo>
                    <a:pt x="142138" y="15652"/>
                  </a:lnTo>
                  <a:lnTo>
                    <a:pt x="147718" y="0"/>
                  </a:lnTo>
                  <a:close/>
                </a:path>
              </a:pathLst>
            </a:custGeom>
            <a:solidFill>
              <a:srgbClr val="0F0F87"/>
            </a:solidFill>
          </p:spPr>
          <p:txBody>
            <a:bodyPr wrap="square" lIns="0" tIns="0" rIns="0" bIns="0" rtlCol="0"/>
            <a:lstStyle/>
            <a:p>
              <a:endParaRPr/>
            </a:p>
          </p:txBody>
        </p:sp>
        <p:sp>
          <p:nvSpPr>
            <p:cNvPr id="25" name="object 30">
              <a:extLst>
                <a:ext uri="{FF2B5EF4-FFF2-40B4-BE49-F238E27FC236}">
                  <a16:creationId xmlns:a16="http://schemas.microsoft.com/office/drawing/2014/main" id="{BE287E91-85A4-62E9-C764-AE0C6BFBBEBE}"/>
                </a:ext>
              </a:extLst>
            </p:cNvPr>
            <p:cNvSpPr/>
            <p:nvPr/>
          </p:nvSpPr>
          <p:spPr>
            <a:xfrm>
              <a:off x="8638972" y="3394709"/>
              <a:ext cx="619760" cy="240029"/>
            </a:xfrm>
            <a:custGeom>
              <a:avLst/>
              <a:gdLst/>
              <a:ahLst/>
              <a:cxnLst/>
              <a:rect l="l" t="t" r="r" b="b"/>
              <a:pathLst>
                <a:path w="619759" h="240029">
                  <a:moveTo>
                    <a:pt x="365899" y="0"/>
                  </a:moveTo>
                  <a:lnTo>
                    <a:pt x="0" y="0"/>
                  </a:lnTo>
                  <a:lnTo>
                    <a:pt x="5257" y="3429"/>
                  </a:lnTo>
                  <a:lnTo>
                    <a:pt x="20904" y="11938"/>
                  </a:lnTo>
                  <a:lnTo>
                    <a:pt x="33350" y="16764"/>
                  </a:lnTo>
                  <a:lnTo>
                    <a:pt x="77076" y="28384"/>
                  </a:lnTo>
                  <a:lnTo>
                    <a:pt x="124561" y="33769"/>
                  </a:lnTo>
                  <a:lnTo>
                    <a:pt x="174802" y="33756"/>
                  </a:lnTo>
                  <a:lnTo>
                    <a:pt x="226771" y="29108"/>
                  </a:lnTo>
                  <a:lnTo>
                    <a:pt x="279450" y="20637"/>
                  </a:lnTo>
                  <a:lnTo>
                    <a:pt x="331825" y="9156"/>
                  </a:lnTo>
                  <a:lnTo>
                    <a:pt x="365899" y="0"/>
                  </a:lnTo>
                  <a:close/>
                </a:path>
                <a:path w="619759" h="240029">
                  <a:moveTo>
                    <a:pt x="619328" y="210312"/>
                  </a:moveTo>
                  <a:lnTo>
                    <a:pt x="582206" y="0"/>
                  </a:lnTo>
                  <a:lnTo>
                    <a:pt x="572541" y="0"/>
                  </a:lnTo>
                  <a:lnTo>
                    <a:pt x="565988" y="22098"/>
                  </a:lnTo>
                  <a:lnTo>
                    <a:pt x="562178" y="31242"/>
                  </a:lnTo>
                  <a:lnTo>
                    <a:pt x="601040" y="240030"/>
                  </a:lnTo>
                  <a:lnTo>
                    <a:pt x="619328" y="210312"/>
                  </a:lnTo>
                  <a:close/>
                </a:path>
              </a:pathLst>
            </a:custGeom>
            <a:solidFill>
              <a:srgbClr val="000000"/>
            </a:solidFill>
          </p:spPr>
          <p:txBody>
            <a:bodyPr wrap="square" lIns="0" tIns="0" rIns="0" bIns="0" rtlCol="0"/>
            <a:lstStyle/>
            <a:p>
              <a:endParaRPr/>
            </a:p>
          </p:txBody>
        </p:sp>
        <p:sp>
          <p:nvSpPr>
            <p:cNvPr id="26" name="object 31">
              <a:extLst>
                <a:ext uri="{FF2B5EF4-FFF2-40B4-BE49-F238E27FC236}">
                  <a16:creationId xmlns:a16="http://schemas.microsoft.com/office/drawing/2014/main" id="{2773BC70-8DBF-9E9E-E94E-5E8D57887F5E}"/>
                </a:ext>
              </a:extLst>
            </p:cNvPr>
            <p:cNvSpPr/>
            <p:nvPr/>
          </p:nvSpPr>
          <p:spPr>
            <a:xfrm>
              <a:off x="8827770" y="3394710"/>
              <a:ext cx="384175" cy="31750"/>
            </a:xfrm>
            <a:custGeom>
              <a:avLst/>
              <a:gdLst/>
              <a:ahLst/>
              <a:cxnLst/>
              <a:rect l="l" t="t" r="r" b="b"/>
              <a:pathLst>
                <a:path w="384175" h="31750">
                  <a:moveTo>
                    <a:pt x="383743" y="0"/>
                  </a:moveTo>
                  <a:lnTo>
                    <a:pt x="368358" y="0"/>
                  </a:lnTo>
                  <a:lnTo>
                    <a:pt x="373379" y="31241"/>
                  </a:lnTo>
                  <a:lnTo>
                    <a:pt x="377189" y="22098"/>
                  </a:lnTo>
                  <a:lnTo>
                    <a:pt x="383743" y="0"/>
                  </a:lnTo>
                  <a:close/>
                </a:path>
                <a:path w="384175" h="31750">
                  <a:moveTo>
                    <a:pt x="264710" y="0"/>
                  </a:moveTo>
                  <a:lnTo>
                    <a:pt x="33243" y="0"/>
                  </a:lnTo>
                  <a:lnTo>
                    <a:pt x="0" y="29717"/>
                  </a:lnTo>
                  <a:lnTo>
                    <a:pt x="264710" y="0"/>
                  </a:lnTo>
                  <a:close/>
                </a:path>
              </a:pathLst>
            </a:custGeom>
            <a:solidFill>
              <a:srgbClr val="333333"/>
            </a:solidFill>
          </p:spPr>
          <p:txBody>
            <a:bodyPr wrap="square" lIns="0" tIns="0" rIns="0" bIns="0" rtlCol="0"/>
            <a:lstStyle/>
            <a:p>
              <a:endParaRPr/>
            </a:p>
          </p:txBody>
        </p:sp>
        <p:sp>
          <p:nvSpPr>
            <p:cNvPr id="27" name="object 32">
              <a:extLst>
                <a:ext uri="{FF2B5EF4-FFF2-40B4-BE49-F238E27FC236}">
                  <a16:creationId xmlns:a16="http://schemas.microsoft.com/office/drawing/2014/main" id="{1FF0B9B1-33E9-D331-47F3-B1D071E039DB}"/>
                </a:ext>
              </a:extLst>
            </p:cNvPr>
            <p:cNvSpPr/>
            <p:nvPr/>
          </p:nvSpPr>
          <p:spPr>
            <a:xfrm>
              <a:off x="8827770" y="3394710"/>
              <a:ext cx="373380" cy="250825"/>
            </a:xfrm>
            <a:custGeom>
              <a:avLst/>
              <a:gdLst/>
              <a:ahLst/>
              <a:cxnLst/>
              <a:rect l="l" t="t" r="r" b="b"/>
              <a:pathLst>
                <a:path w="373379" h="250825">
                  <a:moveTo>
                    <a:pt x="373379" y="31241"/>
                  </a:moveTo>
                  <a:lnTo>
                    <a:pt x="368358" y="0"/>
                  </a:lnTo>
                  <a:lnTo>
                    <a:pt x="264710" y="0"/>
                  </a:lnTo>
                  <a:lnTo>
                    <a:pt x="0" y="29717"/>
                  </a:lnTo>
                  <a:lnTo>
                    <a:pt x="53339" y="250698"/>
                  </a:lnTo>
                  <a:lnTo>
                    <a:pt x="98229" y="238636"/>
                  </a:lnTo>
                  <a:lnTo>
                    <a:pt x="143064" y="224339"/>
                  </a:lnTo>
                  <a:lnTo>
                    <a:pt x="186944" y="207205"/>
                  </a:lnTo>
                  <a:lnTo>
                    <a:pt x="228966" y="186632"/>
                  </a:lnTo>
                  <a:lnTo>
                    <a:pt x="268228" y="162018"/>
                  </a:lnTo>
                  <a:lnTo>
                    <a:pt x="303826" y="132761"/>
                  </a:lnTo>
                  <a:lnTo>
                    <a:pt x="334860" y="98260"/>
                  </a:lnTo>
                  <a:lnTo>
                    <a:pt x="360425" y="57912"/>
                  </a:lnTo>
                  <a:lnTo>
                    <a:pt x="373379" y="31241"/>
                  </a:lnTo>
                  <a:close/>
                </a:path>
              </a:pathLst>
            </a:custGeom>
            <a:solidFill>
              <a:srgbClr val="191919"/>
            </a:solidFill>
          </p:spPr>
          <p:txBody>
            <a:bodyPr wrap="square" lIns="0" tIns="0" rIns="0" bIns="0" rtlCol="0"/>
            <a:lstStyle/>
            <a:p>
              <a:endParaRPr/>
            </a:p>
          </p:txBody>
        </p:sp>
        <p:sp>
          <p:nvSpPr>
            <p:cNvPr id="28" name="object 33">
              <a:extLst>
                <a:ext uri="{FF2B5EF4-FFF2-40B4-BE49-F238E27FC236}">
                  <a16:creationId xmlns:a16="http://schemas.microsoft.com/office/drawing/2014/main" id="{F8C9874A-F859-56C8-12EB-040550CABEC9}"/>
                </a:ext>
              </a:extLst>
            </p:cNvPr>
            <p:cNvSpPr/>
            <p:nvPr/>
          </p:nvSpPr>
          <p:spPr>
            <a:xfrm>
              <a:off x="8881110" y="3425952"/>
              <a:ext cx="359410" cy="254635"/>
            </a:xfrm>
            <a:custGeom>
              <a:avLst/>
              <a:gdLst/>
              <a:ahLst/>
              <a:cxnLst/>
              <a:rect l="l" t="t" r="r" b="b"/>
              <a:pathLst>
                <a:path w="359409" h="254635">
                  <a:moveTo>
                    <a:pt x="358901" y="208787"/>
                  </a:moveTo>
                  <a:lnTo>
                    <a:pt x="320040" y="0"/>
                  </a:lnTo>
                  <a:lnTo>
                    <a:pt x="296304" y="45552"/>
                  </a:lnTo>
                  <a:lnTo>
                    <a:pt x="267206" y="84154"/>
                  </a:lnTo>
                  <a:lnTo>
                    <a:pt x="233401" y="116623"/>
                  </a:lnTo>
                  <a:lnTo>
                    <a:pt x="195548" y="143779"/>
                  </a:lnTo>
                  <a:lnTo>
                    <a:pt x="154301" y="166441"/>
                  </a:lnTo>
                  <a:lnTo>
                    <a:pt x="110317" y="185426"/>
                  </a:lnTo>
                  <a:lnTo>
                    <a:pt x="64252" y="201555"/>
                  </a:lnTo>
                  <a:lnTo>
                    <a:pt x="16764" y="215646"/>
                  </a:lnTo>
                  <a:lnTo>
                    <a:pt x="0" y="219456"/>
                  </a:lnTo>
                  <a:lnTo>
                    <a:pt x="6858" y="254508"/>
                  </a:lnTo>
                  <a:lnTo>
                    <a:pt x="358901" y="208787"/>
                  </a:lnTo>
                  <a:close/>
                </a:path>
              </a:pathLst>
            </a:custGeom>
            <a:solidFill>
              <a:srgbClr val="000000"/>
            </a:solidFill>
          </p:spPr>
          <p:txBody>
            <a:bodyPr wrap="square" lIns="0" tIns="0" rIns="0" bIns="0" rtlCol="0"/>
            <a:lstStyle/>
            <a:p>
              <a:endParaRPr/>
            </a:p>
          </p:txBody>
        </p:sp>
        <p:sp>
          <p:nvSpPr>
            <p:cNvPr id="29" name="object 34">
              <a:extLst>
                <a:ext uri="{FF2B5EF4-FFF2-40B4-BE49-F238E27FC236}">
                  <a16:creationId xmlns:a16="http://schemas.microsoft.com/office/drawing/2014/main" id="{4AFEF336-CE10-4CD1-98BA-D820CFD29D11}"/>
                </a:ext>
              </a:extLst>
            </p:cNvPr>
            <p:cNvSpPr/>
            <p:nvPr/>
          </p:nvSpPr>
          <p:spPr>
            <a:xfrm>
              <a:off x="7543038" y="3484626"/>
              <a:ext cx="80771" cy="213360"/>
            </a:xfrm>
            <a:prstGeom prst="rect">
              <a:avLst/>
            </a:prstGeom>
            <a:blipFill>
              <a:blip r:embed="rId8" cstate="print"/>
              <a:stretch>
                <a:fillRect/>
              </a:stretch>
            </a:blipFill>
          </p:spPr>
          <p:txBody>
            <a:bodyPr wrap="square" lIns="0" tIns="0" rIns="0" bIns="0" rtlCol="0"/>
            <a:lstStyle/>
            <a:p>
              <a:endParaRPr/>
            </a:p>
          </p:txBody>
        </p:sp>
        <p:sp>
          <p:nvSpPr>
            <p:cNvPr id="30" name="object 35">
              <a:extLst>
                <a:ext uri="{FF2B5EF4-FFF2-40B4-BE49-F238E27FC236}">
                  <a16:creationId xmlns:a16="http://schemas.microsoft.com/office/drawing/2014/main" id="{57B0D9F0-6B7F-22BA-8326-8E1DE578059F}"/>
                </a:ext>
              </a:extLst>
            </p:cNvPr>
            <p:cNvSpPr/>
            <p:nvPr/>
          </p:nvSpPr>
          <p:spPr>
            <a:xfrm>
              <a:off x="7536942" y="3394710"/>
              <a:ext cx="329565" cy="127000"/>
            </a:xfrm>
            <a:custGeom>
              <a:avLst/>
              <a:gdLst/>
              <a:ahLst/>
              <a:cxnLst/>
              <a:rect l="l" t="t" r="r" b="b"/>
              <a:pathLst>
                <a:path w="329565" h="127000">
                  <a:moveTo>
                    <a:pt x="328980" y="0"/>
                  </a:moveTo>
                  <a:lnTo>
                    <a:pt x="214743" y="0"/>
                  </a:lnTo>
                  <a:lnTo>
                    <a:pt x="0" y="65531"/>
                  </a:lnTo>
                  <a:lnTo>
                    <a:pt x="6096" y="89915"/>
                  </a:lnTo>
                  <a:lnTo>
                    <a:pt x="12191" y="95250"/>
                  </a:lnTo>
                  <a:lnTo>
                    <a:pt x="16763" y="101345"/>
                  </a:lnTo>
                  <a:lnTo>
                    <a:pt x="22859" y="105917"/>
                  </a:lnTo>
                  <a:lnTo>
                    <a:pt x="27431" y="111251"/>
                  </a:lnTo>
                  <a:lnTo>
                    <a:pt x="31241" y="115824"/>
                  </a:lnTo>
                  <a:lnTo>
                    <a:pt x="32003" y="116459"/>
                  </a:lnTo>
                  <a:lnTo>
                    <a:pt x="32003" y="89915"/>
                  </a:lnTo>
                  <a:lnTo>
                    <a:pt x="328980" y="0"/>
                  </a:lnTo>
                  <a:close/>
                </a:path>
                <a:path w="329565" h="127000">
                  <a:moveTo>
                    <a:pt x="42672" y="126491"/>
                  </a:moveTo>
                  <a:lnTo>
                    <a:pt x="32003" y="89915"/>
                  </a:lnTo>
                  <a:lnTo>
                    <a:pt x="32003" y="116459"/>
                  </a:lnTo>
                  <a:lnTo>
                    <a:pt x="35813" y="119634"/>
                  </a:lnTo>
                  <a:lnTo>
                    <a:pt x="42672" y="126491"/>
                  </a:lnTo>
                  <a:close/>
                </a:path>
              </a:pathLst>
            </a:custGeom>
            <a:solidFill>
              <a:srgbClr val="592600"/>
            </a:solidFill>
          </p:spPr>
          <p:txBody>
            <a:bodyPr wrap="square" lIns="0" tIns="0" rIns="0" bIns="0" rtlCol="0"/>
            <a:lstStyle/>
            <a:p>
              <a:endParaRPr/>
            </a:p>
          </p:txBody>
        </p:sp>
        <p:sp>
          <p:nvSpPr>
            <p:cNvPr id="31" name="object 36">
              <a:extLst>
                <a:ext uri="{FF2B5EF4-FFF2-40B4-BE49-F238E27FC236}">
                  <a16:creationId xmlns:a16="http://schemas.microsoft.com/office/drawing/2014/main" id="{6B99F821-7933-4422-4231-D6FBC30EE616}"/>
                </a:ext>
              </a:extLst>
            </p:cNvPr>
            <p:cNvSpPr/>
            <p:nvPr/>
          </p:nvSpPr>
          <p:spPr>
            <a:xfrm>
              <a:off x="7568946" y="3394710"/>
              <a:ext cx="391795" cy="191770"/>
            </a:xfrm>
            <a:custGeom>
              <a:avLst/>
              <a:gdLst/>
              <a:ahLst/>
              <a:cxnLst/>
              <a:rect l="l" t="t" r="r" b="b"/>
              <a:pathLst>
                <a:path w="391795" h="191770">
                  <a:moveTo>
                    <a:pt x="391668" y="173736"/>
                  </a:moveTo>
                  <a:lnTo>
                    <a:pt x="360643" y="0"/>
                  </a:lnTo>
                  <a:lnTo>
                    <a:pt x="296976" y="0"/>
                  </a:lnTo>
                  <a:lnTo>
                    <a:pt x="0" y="89915"/>
                  </a:lnTo>
                  <a:lnTo>
                    <a:pt x="10668" y="126491"/>
                  </a:lnTo>
                  <a:lnTo>
                    <a:pt x="72011" y="163976"/>
                  </a:lnTo>
                  <a:lnTo>
                    <a:pt x="114878" y="178793"/>
                  </a:lnTo>
                  <a:lnTo>
                    <a:pt x="160356" y="187767"/>
                  </a:lnTo>
                  <a:lnTo>
                    <a:pt x="207440" y="191719"/>
                  </a:lnTo>
                  <a:lnTo>
                    <a:pt x="255120" y="191470"/>
                  </a:lnTo>
                  <a:lnTo>
                    <a:pt x="302390" y="187842"/>
                  </a:lnTo>
                  <a:lnTo>
                    <a:pt x="348242" y="181657"/>
                  </a:lnTo>
                  <a:lnTo>
                    <a:pt x="391668" y="173736"/>
                  </a:lnTo>
                  <a:close/>
                </a:path>
              </a:pathLst>
            </a:custGeom>
            <a:solidFill>
              <a:srgbClr val="330000"/>
            </a:solidFill>
          </p:spPr>
          <p:txBody>
            <a:bodyPr wrap="square" lIns="0" tIns="0" rIns="0" bIns="0" rtlCol="0"/>
            <a:lstStyle/>
            <a:p>
              <a:endParaRPr/>
            </a:p>
          </p:txBody>
        </p:sp>
        <p:sp>
          <p:nvSpPr>
            <p:cNvPr id="32" name="object 37">
              <a:extLst>
                <a:ext uri="{FF2B5EF4-FFF2-40B4-BE49-F238E27FC236}">
                  <a16:creationId xmlns:a16="http://schemas.microsoft.com/office/drawing/2014/main" id="{9C6D65B1-3396-E2B5-DA10-31B1EA74E09C}"/>
                </a:ext>
              </a:extLst>
            </p:cNvPr>
            <p:cNvSpPr/>
            <p:nvPr/>
          </p:nvSpPr>
          <p:spPr>
            <a:xfrm>
              <a:off x="7579614" y="3521202"/>
              <a:ext cx="388620" cy="177165"/>
            </a:xfrm>
            <a:custGeom>
              <a:avLst/>
              <a:gdLst/>
              <a:ahLst/>
              <a:cxnLst/>
              <a:rect l="l" t="t" r="r" b="b"/>
              <a:pathLst>
                <a:path w="388620" h="177164">
                  <a:moveTo>
                    <a:pt x="388619" y="76962"/>
                  </a:moveTo>
                  <a:lnTo>
                    <a:pt x="381000" y="47244"/>
                  </a:lnTo>
                  <a:lnTo>
                    <a:pt x="318518" y="57967"/>
                  </a:lnTo>
                  <a:lnTo>
                    <a:pt x="271298" y="63372"/>
                  </a:lnTo>
                  <a:lnTo>
                    <a:pt x="222876" y="65646"/>
                  </a:lnTo>
                  <a:lnTo>
                    <a:pt x="174317" y="63931"/>
                  </a:lnTo>
                  <a:lnTo>
                    <a:pt x="126685" y="57368"/>
                  </a:lnTo>
                  <a:lnTo>
                    <a:pt x="81045" y="45098"/>
                  </a:lnTo>
                  <a:lnTo>
                    <a:pt x="38462" y="26261"/>
                  </a:lnTo>
                  <a:lnTo>
                    <a:pt x="0" y="0"/>
                  </a:lnTo>
                  <a:lnTo>
                    <a:pt x="44195" y="176784"/>
                  </a:lnTo>
                  <a:lnTo>
                    <a:pt x="388619" y="76962"/>
                  </a:lnTo>
                  <a:close/>
                </a:path>
              </a:pathLst>
            </a:custGeom>
            <a:solidFill>
              <a:srgbClr val="000000"/>
            </a:solidFill>
          </p:spPr>
          <p:txBody>
            <a:bodyPr wrap="square" lIns="0" tIns="0" rIns="0" bIns="0" rtlCol="0"/>
            <a:lstStyle/>
            <a:p>
              <a:endParaRPr/>
            </a:p>
          </p:txBody>
        </p:sp>
        <p:sp>
          <p:nvSpPr>
            <p:cNvPr id="33" name="object 38">
              <a:extLst>
                <a:ext uri="{FF2B5EF4-FFF2-40B4-BE49-F238E27FC236}">
                  <a16:creationId xmlns:a16="http://schemas.microsoft.com/office/drawing/2014/main" id="{D4F62643-646F-C997-740C-79DFB60C31A3}"/>
                </a:ext>
              </a:extLst>
            </p:cNvPr>
            <p:cNvSpPr/>
            <p:nvPr/>
          </p:nvSpPr>
          <p:spPr>
            <a:xfrm>
              <a:off x="7772209" y="3394710"/>
              <a:ext cx="5080" cy="7620"/>
            </a:xfrm>
            <a:custGeom>
              <a:avLst/>
              <a:gdLst/>
              <a:ahLst/>
              <a:cxnLst/>
              <a:rect l="l" t="t" r="r" b="b"/>
              <a:pathLst>
                <a:path w="5079" h="7620">
                  <a:moveTo>
                    <a:pt x="4762" y="7619"/>
                  </a:moveTo>
                  <a:lnTo>
                    <a:pt x="3866" y="0"/>
                  </a:lnTo>
                  <a:lnTo>
                    <a:pt x="0" y="0"/>
                  </a:lnTo>
                  <a:lnTo>
                    <a:pt x="952" y="3810"/>
                  </a:lnTo>
                  <a:lnTo>
                    <a:pt x="4762" y="7619"/>
                  </a:lnTo>
                  <a:close/>
                </a:path>
              </a:pathLst>
            </a:custGeom>
            <a:solidFill>
              <a:srgbClr val="7F7F7F"/>
            </a:solidFill>
          </p:spPr>
          <p:txBody>
            <a:bodyPr wrap="square" lIns="0" tIns="0" rIns="0" bIns="0" rtlCol="0"/>
            <a:lstStyle/>
            <a:p>
              <a:endParaRPr/>
            </a:p>
          </p:txBody>
        </p:sp>
        <p:sp>
          <p:nvSpPr>
            <p:cNvPr id="34" name="object 39">
              <a:extLst>
                <a:ext uri="{FF2B5EF4-FFF2-40B4-BE49-F238E27FC236}">
                  <a16:creationId xmlns:a16="http://schemas.microsoft.com/office/drawing/2014/main" id="{676A36F9-E3DB-CC30-C777-0AB4F553EA17}"/>
                </a:ext>
              </a:extLst>
            </p:cNvPr>
            <p:cNvSpPr/>
            <p:nvPr/>
          </p:nvSpPr>
          <p:spPr>
            <a:xfrm>
              <a:off x="7776075" y="3394710"/>
              <a:ext cx="27940" cy="8890"/>
            </a:xfrm>
            <a:custGeom>
              <a:avLst/>
              <a:gdLst/>
              <a:ahLst/>
              <a:cxnLst/>
              <a:rect l="l" t="t" r="r" b="b"/>
              <a:pathLst>
                <a:path w="27940" h="8889">
                  <a:moveTo>
                    <a:pt x="27566" y="0"/>
                  </a:moveTo>
                  <a:lnTo>
                    <a:pt x="0" y="0"/>
                  </a:lnTo>
                  <a:lnTo>
                    <a:pt x="896" y="7619"/>
                  </a:lnTo>
                  <a:lnTo>
                    <a:pt x="2420" y="8381"/>
                  </a:lnTo>
                  <a:lnTo>
                    <a:pt x="27566" y="0"/>
                  </a:lnTo>
                  <a:close/>
                </a:path>
              </a:pathLst>
            </a:custGeom>
            <a:solidFill>
              <a:srgbClr val="BFBFBF"/>
            </a:solidFill>
          </p:spPr>
          <p:txBody>
            <a:bodyPr wrap="square" lIns="0" tIns="0" rIns="0" bIns="0" rtlCol="0"/>
            <a:lstStyle/>
            <a:p>
              <a:endParaRPr/>
            </a:p>
          </p:txBody>
        </p:sp>
        <p:sp>
          <p:nvSpPr>
            <p:cNvPr id="35" name="object 40">
              <a:extLst>
                <a:ext uri="{FF2B5EF4-FFF2-40B4-BE49-F238E27FC236}">
                  <a16:creationId xmlns:a16="http://schemas.microsoft.com/office/drawing/2014/main" id="{0F50EB26-69BC-9549-CA25-DE27C716521E}"/>
                </a:ext>
              </a:extLst>
            </p:cNvPr>
            <p:cNvSpPr/>
            <p:nvPr/>
          </p:nvSpPr>
          <p:spPr>
            <a:xfrm>
              <a:off x="7652004" y="3409188"/>
              <a:ext cx="40640" cy="30480"/>
            </a:xfrm>
            <a:custGeom>
              <a:avLst/>
              <a:gdLst/>
              <a:ahLst/>
              <a:cxnLst/>
              <a:rect l="l" t="t" r="r" b="b"/>
              <a:pathLst>
                <a:path w="40640" h="30479">
                  <a:moveTo>
                    <a:pt x="40386" y="7620"/>
                  </a:moveTo>
                  <a:lnTo>
                    <a:pt x="29718" y="0"/>
                  </a:lnTo>
                  <a:lnTo>
                    <a:pt x="0" y="9144"/>
                  </a:lnTo>
                  <a:lnTo>
                    <a:pt x="6857" y="26670"/>
                  </a:lnTo>
                  <a:lnTo>
                    <a:pt x="11429" y="30479"/>
                  </a:lnTo>
                  <a:lnTo>
                    <a:pt x="7620" y="17525"/>
                  </a:lnTo>
                  <a:lnTo>
                    <a:pt x="40386" y="7620"/>
                  </a:lnTo>
                  <a:close/>
                </a:path>
              </a:pathLst>
            </a:custGeom>
            <a:solidFill>
              <a:srgbClr val="7F7F7F"/>
            </a:solidFill>
          </p:spPr>
          <p:txBody>
            <a:bodyPr wrap="square" lIns="0" tIns="0" rIns="0" bIns="0" rtlCol="0"/>
            <a:lstStyle/>
            <a:p>
              <a:endParaRPr/>
            </a:p>
          </p:txBody>
        </p:sp>
        <p:sp>
          <p:nvSpPr>
            <p:cNvPr id="36" name="object 41">
              <a:extLst>
                <a:ext uri="{FF2B5EF4-FFF2-40B4-BE49-F238E27FC236}">
                  <a16:creationId xmlns:a16="http://schemas.microsoft.com/office/drawing/2014/main" id="{CAD869AB-0605-86C5-7923-2C713002A54E}"/>
                </a:ext>
              </a:extLst>
            </p:cNvPr>
            <p:cNvSpPr/>
            <p:nvPr/>
          </p:nvSpPr>
          <p:spPr>
            <a:xfrm>
              <a:off x="7659624" y="3416808"/>
              <a:ext cx="37465" cy="22860"/>
            </a:xfrm>
            <a:custGeom>
              <a:avLst/>
              <a:gdLst/>
              <a:ahLst/>
              <a:cxnLst/>
              <a:rect l="l" t="t" r="r" b="b"/>
              <a:pathLst>
                <a:path w="37465" h="22860">
                  <a:moveTo>
                    <a:pt x="37337" y="12953"/>
                  </a:moveTo>
                  <a:lnTo>
                    <a:pt x="32766" y="0"/>
                  </a:lnTo>
                  <a:lnTo>
                    <a:pt x="0" y="9905"/>
                  </a:lnTo>
                  <a:lnTo>
                    <a:pt x="3809" y="22859"/>
                  </a:lnTo>
                  <a:lnTo>
                    <a:pt x="5333" y="22859"/>
                  </a:lnTo>
                  <a:lnTo>
                    <a:pt x="37337" y="12953"/>
                  </a:lnTo>
                  <a:close/>
                </a:path>
              </a:pathLst>
            </a:custGeom>
            <a:solidFill>
              <a:srgbClr val="BFBFBF"/>
            </a:solidFill>
          </p:spPr>
          <p:txBody>
            <a:bodyPr wrap="square" lIns="0" tIns="0" rIns="0" bIns="0" rtlCol="0"/>
            <a:lstStyle/>
            <a:p>
              <a:endParaRPr/>
            </a:p>
          </p:txBody>
        </p:sp>
        <p:sp>
          <p:nvSpPr>
            <p:cNvPr id="37" name="object 42">
              <a:extLst>
                <a:ext uri="{FF2B5EF4-FFF2-40B4-BE49-F238E27FC236}">
                  <a16:creationId xmlns:a16="http://schemas.microsoft.com/office/drawing/2014/main" id="{1B4DAF5C-CC48-A3BE-9BD1-75C6E125F930}"/>
                </a:ext>
              </a:extLst>
            </p:cNvPr>
            <p:cNvSpPr/>
            <p:nvPr/>
          </p:nvSpPr>
          <p:spPr>
            <a:xfrm>
              <a:off x="7659274" y="3394710"/>
              <a:ext cx="20955" cy="24765"/>
            </a:xfrm>
            <a:custGeom>
              <a:avLst/>
              <a:gdLst/>
              <a:ahLst/>
              <a:cxnLst/>
              <a:rect l="l" t="t" r="r" b="b"/>
              <a:pathLst>
                <a:path w="20954" h="24764">
                  <a:moveTo>
                    <a:pt x="20924" y="19812"/>
                  </a:moveTo>
                  <a:lnTo>
                    <a:pt x="19685" y="0"/>
                  </a:lnTo>
                  <a:lnTo>
                    <a:pt x="0" y="0"/>
                  </a:lnTo>
                  <a:lnTo>
                    <a:pt x="2636" y="24384"/>
                  </a:lnTo>
                  <a:lnTo>
                    <a:pt x="10256" y="24384"/>
                  </a:lnTo>
                  <a:lnTo>
                    <a:pt x="15590" y="22860"/>
                  </a:lnTo>
                  <a:lnTo>
                    <a:pt x="20924" y="19812"/>
                  </a:lnTo>
                  <a:close/>
                </a:path>
              </a:pathLst>
            </a:custGeom>
            <a:solidFill>
              <a:srgbClr val="000000"/>
            </a:solidFill>
          </p:spPr>
          <p:txBody>
            <a:bodyPr wrap="square" lIns="0" tIns="0" rIns="0" bIns="0" rtlCol="0"/>
            <a:lstStyle/>
            <a:p>
              <a:endParaRPr/>
            </a:p>
          </p:txBody>
        </p:sp>
        <p:sp>
          <p:nvSpPr>
            <p:cNvPr id="38" name="object 43">
              <a:extLst>
                <a:ext uri="{FF2B5EF4-FFF2-40B4-BE49-F238E27FC236}">
                  <a16:creationId xmlns:a16="http://schemas.microsoft.com/office/drawing/2014/main" id="{79ADBBB6-4408-6455-FADC-E91E86452879}"/>
                </a:ext>
              </a:extLst>
            </p:cNvPr>
            <p:cNvSpPr/>
            <p:nvPr/>
          </p:nvSpPr>
          <p:spPr>
            <a:xfrm>
              <a:off x="7693768" y="3394710"/>
              <a:ext cx="29209" cy="5715"/>
            </a:xfrm>
            <a:custGeom>
              <a:avLst/>
              <a:gdLst/>
              <a:ahLst/>
              <a:cxnLst/>
              <a:rect l="l" t="t" r="r" b="b"/>
              <a:pathLst>
                <a:path w="29209" h="5714">
                  <a:moveTo>
                    <a:pt x="29102" y="0"/>
                  </a:moveTo>
                  <a:lnTo>
                    <a:pt x="0" y="0"/>
                  </a:lnTo>
                  <a:lnTo>
                    <a:pt x="1670" y="1524"/>
                  </a:lnTo>
                  <a:lnTo>
                    <a:pt x="9290" y="5334"/>
                  </a:lnTo>
                  <a:lnTo>
                    <a:pt x="16910" y="4572"/>
                  </a:lnTo>
                  <a:lnTo>
                    <a:pt x="23768" y="3048"/>
                  </a:lnTo>
                  <a:lnTo>
                    <a:pt x="29102" y="0"/>
                  </a:lnTo>
                  <a:close/>
                </a:path>
              </a:pathLst>
            </a:custGeom>
            <a:solidFill>
              <a:srgbClr val="B27266"/>
            </a:solidFill>
          </p:spPr>
          <p:txBody>
            <a:bodyPr wrap="square" lIns="0" tIns="0" rIns="0" bIns="0" rtlCol="0"/>
            <a:lstStyle/>
            <a:p>
              <a:endParaRPr/>
            </a:p>
          </p:txBody>
        </p:sp>
      </p:grpSp>
      <p:pic>
        <p:nvPicPr>
          <p:cNvPr id="47" name="Picture 46" descr="Icon&#10;&#10;Description automatically generated">
            <a:extLst>
              <a:ext uri="{FF2B5EF4-FFF2-40B4-BE49-F238E27FC236}">
                <a16:creationId xmlns:a16="http://schemas.microsoft.com/office/drawing/2014/main" id="{46720B38-3F84-B702-2ED6-89E9BD7863E4}"/>
              </a:ext>
            </a:extLst>
          </p:cNvPr>
          <p:cNvPicPr>
            <a:picLocks noChangeAspect="1"/>
          </p:cNvPicPr>
          <p:nvPr/>
        </p:nvPicPr>
        <p:blipFill>
          <a:blip r:embed="rId9"/>
          <a:stretch>
            <a:fillRect/>
          </a:stretch>
        </p:blipFill>
        <p:spPr>
          <a:xfrm>
            <a:off x="7867078" y="3586793"/>
            <a:ext cx="2067213" cy="1895740"/>
          </a:xfrm>
          <a:prstGeom prst="rect">
            <a:avLst/>
          </a:prstGeom>
        </p:spPr>
      </p:pic>
      <p:graphicFrame>
        <p:nvGraphicFramePr>
          <p:cNvPr id="49" name="TextBox 4">
            <a:extLst>
              <a:ext uri="{FF2B5EF4-FFF2-40B4-BE49-F238E27FC236}">
                <a16:creationId xmlns:a16="http://schemas.microsoft.com/office/drawing/2014/main" id="{00818D11-B3D9-0626-DA43-0D8691B11F24}"/>
              </a:ext>
            </a:extLst>
          </p:cNvPr>
          <p:cNvGraphicFramePr/>
          <p:nvPr>
            <p:extLst>
              <p:ext uri="{D42A27DB-BD31-4B8C-83A1-F6EECF244321}">
                <p14:modId xmlns:p14="http://schemas.microsoft.com/office/powerpoint/2010/main" val="2118291355"/>
              </p:ext>
            </p:extLst>
          </p:nvPr>
        </p:nvGraphicFramePr>
        <p:xfrm>
          <a:off x="1772476" y="1997839"/>
          <a:ext cx="6094602" cy="286232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36138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B599C6-ADD2-4BE7-2010-68F4E5D9773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err="1">
                <a:solidFill>
                  <a:schemeClr val="tx1"/>
                </a:solidFill>
                <a:latin typeface="+mj-lt"/>
                <a:ea typeface="+mj-ea"/>
                <a:cs typeface="+mj-cs"/>
              </a:rPr>
              <a:t>Công</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cụ</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Máy</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tính</a:t>
            </a:r>
            <a:r>
              <a:rPr lang="en-US" kern="1200" dirty="0">
                <a:solidFill>
                  <a:schemeClr val="tx1"/>
                </a:solidFill>
                <a:latin typeface="+mj-lt"/>
                <a:ea typeface="+mj-ea"/>
                <a:cs typeface="+mj-cs"/>
              </a:rPr>
              <a:t> chi </a:t>
            </a:r>
            <a:r>
              <a:rPr lang="en-US" kern="1200" dirty="0" err="1">
                <a:solidFill>
                  <a:schemeClr val="tx1"/>
                </a:solidFill>
                <a:latin typeface="+mj-lt"/>
                <a:ea typeface="+mj-ea"/>
                <a:cs typeface="+mj-cs"/>
              </a:rPr>
              <a:t>phí</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mất</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dữ</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liệu</a:t>
            </a:r>
            <a:br>
              <a:rPr lang="en-US" kern="1200" dirty="0">
                <a:solidFill>
                  <a:schemeClr val="tx1"/>
                </a:solidFill>
                <a:latin typeface="+mj-lt"/>
                <a:ea typeface="+mj-ea"/>
                <a:cs typeface="+mj-cs"/>
              </a:rPr>
            </a:br>
            <a:r>
              <a:rPr lang="en-US" sz="2000" kern="1200" dirty="0">
                <a:solidFill>
                  <a:schemeClr val="tx1"/>
                </a:solidFill>
                <a:latin typeface="+mj-lt"/>
                <a:ea typeface="+mj-ea"/>
                <a:cs typeface="+mj-cs"/>
              </a:rPr>
              <a:t>(http://www.tech-404.com/calculator.html)</a:t>
            </a:r>
          </a:p>
        </p:txBody>
      </p:sp>
      <p:sp>
        <p:nvSpPr>
          <p:cNvPr id="10" name="TextBox 4">
            <a:extLst>
              <a:ext uri="{FF2B5EF4-FFF2-40B4-BE49-F238E27FC236}">
                <a16:creationId xmlns:a16="http://schemas.microsoft.com/office/drawing/2014/main" id="{586D646A-6F32-3F3F-8029-9B766BA0024F}"/>
              </a:ext>
            </a:extLst>
          </p:cNvPr>
          <p:cNvSpPr txBox="1"/>
          <p:nvPr/>
        </p:nvSpPr>
        <p:spPr>
          <a:xfrm>
            <a:off x="838200" y="1825625"/>
            <a:ext cx="5393361" cy="4351338"/>
          </a:xfrm>
          <a:prstGeom prst="rect">
            <a:avLst/>
          </a:prstGeom>
        </p:spPr>
        <p:txBody>
          <a:bodyPr vert="horz" lIns="91440" tIns="45720" rIns="91440" bIns="45720" rtlCol="0">
            <a:normAutofit/>
          </a:bodyPr>
          <a:lstStyle/>
          <a:p>
            <a:pPr>
              <a:lnSpc>
                <a:spcPct val="90000"/>
              </a:lnSpc>
              <a:spcAft>
                <a:spcPts val="600"/>
              </a:spcAft>
            </a:pPr>
            <a:r>
              <a:rPr lang="en-US" sz="1500" dirty="0"/>
              <a:t>Darwin Professional Underwriters Inc. </a:t>
            </a:r>
            <a:r>
              <a:rPr lang="en-US" sz="1500" dirty="0" err="1"/>
              <a:t>đã</a:t>
            </a:r>
            <a:r>
              <a:rPr lang="en-US" sz="1500" dirty="0"/>
              <a:t> </a:t>
            </a:r>
            <a:r>
              <a:rPr lang="en-US" sz="1500" dirty="0" err="1"/>
              <a:t>phát</a:t>
            </a:r>
            <a:r>
              <a:rPr lang="en-US" sz="1500" dirty="0"/>
              <a:t> </a:t>
            </a:r>
            <a:r>
              <a:rPr lang="en-US" sz="1500" dirty="0" err="1"/>
              <a:t>triển</a:t>
            </a:r>
            <a:r>
              <a:rPr lang="en-US" sz="1500" dirty="0"/>
              <a:t> </a:t>
            </a:r>
            <a:r>
              <a:rPr lang="en-US" sz="1500" dirty="0" err="1"/>
              <a:t>một</a:t>
            </a:r>
            <a:r>
              <a:rPr lang="en-US" sz="1500" dirty="0"/>
              <a:t> </a:t>
            </a:r>
            <a:r>
              <a:rPr lang="en-US" sz="1500" dirty="0" err="1"/>
              <a:t>công</a:t>
            </a:r>
            <a:r>
              <a:rPr lang="en-US" sz="1500" dirty="0"/>
              <a:t> </a:t>
            </a:r>
            <a:r>
              <a:rPr lang="en-US" sz="1500" dirty="0" err="1"/>
              <a:t>cụ</a:t>
            </a:r>
            <a:r>
              <a:rPr lang="en-US" sz="1500" dirty="0"/>
              <a:t> </a:t>
            </a:r>
            <a:r>
              <a:rPr lang="en-US" sz="1500" dirty="0" err="1"/>
              <a:t>tính</a:t>
            </a:r>
            <a:r>
              <a:rPr lang="en-US" sz="1500" dirty="0"/>
              <a:t> </a:t>
            </a:r>
            <a:r>
              <a:rPr lang="en-US" sz="1500" dirty="0" err="1"/>
              <a:t>toán</a:t>
            </a:r>
            <a:r>
              <a:rPr lang="en-US" sz="1500" dirty="0"/>
              <a:t> chi </a:t>
            </a:r>
            <a:r>
              <a:rPr lang="en-US" sz="1500" dirty="0" err="1"/>
              <a:t>phí</a:t>
            </a:r>
            <a:r>
              <a:rPr lang="en-US" sz="1500" dirty="0"/>
              <a:t> </a:t>
            </a:r>
            <a:r>
              <a:rPr lang="en-US" sz="1500" dirty="0" err="1"/>
              <a:t>mất</a:t>
            </a:r>
            <a:r>
              <a:rPr lang="en-US" sz="1500" dirty="0"/>
              <a:t> </a:t>
            </a:r>
            <a:r>
              <a:rPr lang="en-US" sz="1500" dirty="0" err="1"/>
              <a:t>dữ</a:t>
            </a:r>
            <a:r>
              <a:rPr lang="en-US" sz="1500" dirty="0"/>
              <a:t> </a:t>
            </a:r>
            <a:r>
              <a:rPr lang="en-US" sz="1500" dirty="0" err="1"/>
              <a:t>liệu</a:t>
            </a:r>
            <a:r>
              <a:rPr lang="en-US" sz="1500" dirty="0"/>
              <a:t> </a:t>
            </a:r>
            <a:r>
              <a:rPr lang="en-US" sz="1500" dirty="0" err="1"/>
              <a:t>trực</a:t>
            </a:r>
            <a:r>
              <a:rPr lang="en-US" sz="1500" dirty="0"/>
              <a:t> </a:t>
            </a:r>
            <a:r>
              <a:rPr lang="en-US" sz="1500" dirty="0" err="1"/>
              <a:t>tuyến</a:t>
            </a:r>
            <a:r>
              <a:rPr lang="en-US" sz="1500" dirty="0"/>
              <a:t> </a:t>
            </a:r>
            <a:r>
              <a:rPr lang="en-US" sz="1500" dirty="0" err="1"/>
              <a:t>cho</a:t>
            </a:r>
            <a:r>
              <a:rPr lang="en-US" sz="1500" dirty="0"/>
              <a:t> </a:t>
            </a:r>
            <a:r>
              <a:rPr lang="en-US" sz="1500" dirty="0" err="1"/>
              <a:t>phép</a:t>
            </a:r>
            <a:r>
              <a:rPr lang="en-US" sz="1500" dirty="0"/>
              <a:t> </a:t>
            </a:r>
            <a:r>
              <a:rPr lang="en-US" sz="1500" dirty="0" err="1"/>
              <a:t>các</a:t>
            </a:r>
            <a:r>
              <a:rPr lang="en-US" sz="1500" dirty="0"/>
              <a:t> </a:t>
            </a:r>
            <a:r>
              <a:rPr lang="en-US" sz="1500" dirty="0" err="1"/>
              <a:t>công</a:t>
            </a:r>
            <a:r>
              <a:rPr lang="en-US" sz="1500" dirty="0"/>
              <a:t> ty </a:t>
            </a:r>
            <a:r>
              <a:rPr lang="en-US" sz="1500" dirty="0" err="1"/>
              <a:t>ước</a:t>
            </a:r>
            <a:r>
              <a:rPr lang="en-US" sz="1500" dirty="0"/>
              <a:t> </a:t>
            </a:r>
            <a:r>
              <a:rPr lang="en-US" sz="1500" dirty="0" err="1"/>
              <a:t>tính</a:t>
            </a:r>
            <a:r>
              <a:rPr lang="en-US" sz="1500" dirty="0"/>
              <a:t> </a:t>
            </a:r>
            <a:r>
              <a:rPr lang="en-US" sz="1500" dirty="0" err="1"/>
              <a:t>rủi</a:t>
            </a:r>
            <a:r>
              <a:rPr lang="en-US" sz="1500" dirty="0"/>
              <a:t> </a:t>
            </a:r>
            <a:r>
              <a:rPr lang="en-US" sz="1500" dirty="0" err="1"/>
              <a:t>ro</a:t>
            </a:r>
            <a:r>
              <a:rPr lang="en-US" sz="1500" dirty="0"/>
              <a:t> </a:t>
            </a:r>
            <a:r>
              <a:rPr lang="en-US" sz="1500" dirty="0" err="1"/>
              <a:t>tài</a:t>
            </a:r>
            <a:r>
              <a:rPr lang="en-US" sz="1500" dirty="0"/>
              <a:t> </a:t>
            </a:r>
            <a:r>
              <a:rPr lang="en-US" sz="1500" dirty="0" err="1"/>
              <a:t>chính</a:t>
            </a:r>
            <a:r>
              <a:rPr lang="en-US" sz="1500" dirty="0"/>
              <a:t> </a:t>
            </a:r>
            <a:r>
              <a:rPr lang="en-US" sz="1500" dirty="0" err="1"/>
              <a:t>của</a:t>
            </a:r>
            <a:r>
              <a:rPr lang="en-US" sz="1500" dirty="0"/>
              <a:t> </a:t>
            </a:r>
            <a:r>
              <a:rPr lang="en-US" sz="1500" dirty="0" err="1"/>
              <a:t>họ</a:t>
            </a:r>
            <a:r>
              <a:rPr lang="en-US" sz="1500" dirty="0"/>
              <a:t> do </a:t>
            </a:r>
            <a:r>
              <a:rPr lang="en-US" sz="1500" dirty="0" err="1"/>
              <a:t>hành</a:t>
            </a:r>
            <a:r>
              <a:rPr lang="en-US" sz="1500" dirty="0"/>
              <a:t> vi </a:t>
            </a:r>
            <a:r>
              <a:rPr lang="en-US" sz="1500" dirty="0" err="1"/>
              <a:t>trộm</a:t>
            </a:r>
            <a:r>
              <a:rPr lang="en-US" sz="1500" dirty="0"/>
              <a:t> </a:t>
            </a:r>
            <a:r>
              <a:rPr lang="en-US" sz="1500" dirty="0" err="1"/>
              <a:t>cắp</a:t>
            </a:r>
            <a:r>
              <a:rPr lang="en-US" sz="1500" dirty="0"/>
              <a:t> </a:t>
            </a:r>
            <a:r>
              <a:rPr lang="en-US" sz="1500" dirty="0" err="1"/>
              <a:t>dữ</a:t>
            </a:r>
            <a:r>
              <a:rPr lang="en-US" sz="1500" dirty="0"/>
              <a:t> </a:t>
            </a:r>
            <a:r>
              <a:rPr lang="en-US" sz="1500" dirty="0" err="1"/>
              <a:t>liệu</a:t>
            </a:r>
            <a:r>
              <a:rPr lang="en-US" sz="1500" dirty="0"/>
              <a:t>.</a:t>
            </a:r>
          </a:p>
          <a:p>
            <a:pPr>
              <a:lnSpc>
                <a:spcPct val="90000"/>
              </a:lnSpc>
              <a:spcAft>
                <a:spcPts val="600"/>
              </a:spcAft>
            </a:pPr>
            <a:endParaRPr lang="en-US" sz="1500" dirty="0"/>
          </a:p>
          <a:p>
            <a:pPr>
              <a:lnSpc>
                <a:spcPct val="90000"/>
              </a:lnSpc>
              <a:spcAft>
                <a:spcPts val="600"/>
              </a:spcAft>
            </a:pPr>
            <a:r>
              <a:rPr lang="en-US" sz="1500" dirty="0" err="1"/>
              <a:t>Máy</a:t>
            </a:r>
            <a:r>
              <a:rPr lang="en-US" sz="1500" dirty="0"/>
              <a:t> </a:t>
            </a:r>
            <a:r>
              <a:rPr lang="en-US" sz="1500" dirty="0" err="1"/>
              <a:t>tính</a:t>
            </a:r>
            <a:r>
              <a:rPr lang="en-US" sz="1500" dirty="0"/>
              <a:t> </a:t>
            </a:r>
            <a:r>
              <a:rPr lang="en-US" sz="1500" dirty="0" err="1"/>
              <a:t>này</a:t>
            </a:r>
            <a:r>
              <a:rPr lang="en-US" sz="1500" dirty="0"/>
              <a:t> </a:t>
            </a:r>
            <a:r>
              <a:rPr lang="en-US" sz="1500" dirty="0" err="1"/>
              <a:t>cung</a:t>
            </a:r>
            <a:r>
              <a:rPr lang="en-US" sz="1500" dirty="0"/>
              <a:t> </a:t>
            </a:r>
            <a:r>
              <a:rPr lang="en-US" sz="1500" dirty="0" err="1"/>
              <a:t>cấp</a:t>
            </a:r>
            <a:r>
              <a:rPr lang="en-US" sz="1500" dirty="0"/>
              <a:t> </a:t>
            </a:r>
            <a:r>
              <a:rPr lang="en-US" sz="1500" dirty="0" err="1"/>
              <a:t>cho</a:t>
            </a:r>
            <a:r>
              <a:rPr lang="en-US" sz="1500" dirty="0"/>
              <a:t> </a:t>
            </a:r>
            <a:r>
              <a:rPr lang="en-US" sz="1500" dirty="0" err="1"/>
              <a:t>các</a:t>
            </a:r>
            <a:r>
              <a:rPr lang="en-US" sz="1500" dirty="0"/>
              <a:t> </a:t>
            </a:r>
            <a:r>
              <a:rPr lang="en-US" sz="1500" dirty="0" err="1"/>
              <a:t>công</a:t>
            </a:r>
            <a:r>
              <a:rPr lang="en-US" sz="1500" dirty="0"/>
              <a:t> ty </a:t>
            </a:r>
            <a:r>
              <a:rPr lang="en-US" sz="1500" dirty="0" err="1"/>
              <a:t>một</a:t>
            </a:r>
            <a:r>
              <a:rPr lang="en-US" sz="1500" dirty="0"/>
              <a:t> </a:t>
            </a:r>
            <a:r>
              <a:rPr lang="en-US" sz="1500" dirty="0" err="1"/>
              <a:t>công</a:t>
            </a:r>
            <a:r>
              <a:rPr lang="en-US" sz="1500" dirty="0"/>
              <a:t> </a:t>
            </a:r>
            <a:r>
              <a:rPr lang="en-US" sz="1500" dirty="0" err="1"/>
              <a:t>cụ</a:t>
            </a:r>
            <a:r>
              <a:rPr lang="en-US" sz="1500" dirty="0"/>
              <a:t> </a:t>
            </a:r>
            <a:r>
              <a:rPr lang="en-US" sz="1500" dirty="0" err="1"/>
              <a:t>tương</a:t>
            </a:r>
            <a:r>
              <a:rPr lang="en-US" sz="1500" dirty="0"/>
              <a:t> </a:t>
            </a:r>
            <a:r>
              <a:rPr lang="en-US" sz="1500" dirty="0" err="1"/>
              <a:t>tác</a:t>
            </a:r>
            <a:r>
              <a:rPr lang="en-US" sz="1500" dirty="0"/>
              <a:t>, </a:t>
            </a:r>
            <a:r>
              <a:rPr lang="en-US" sz="1500" dirty="0" err="1"/>
              <a:t>dễ</a:t>
            </a:r>
            <a:r>
              <a:rPr lang="en-US" sz="1500" dirty="0"/>
              <a:t> </a:t>
            </a:r>
            <a:r>
              <a:rPr lang="en-US" sz="1500" dirty="0" err="1"/>
              <a:t>sử</a:t>
            </a:r>
            <a:r>
              <a:rPr lang="en-US" sz="1500" dirty="0"/>
              <a:t> </a:t>
            </a:r>
            <a:r>
              <a:rPr lang="en-US" sz="1500" dirty="0" err="1"/>
              <a:t>dụng</a:t>
            </a:r>
            <a:r>
              <a:rPr lang="en-US" sz="1500" dirty="0"/>
              <a:t> </a:t>
            </a:r>
            <a:r>
              <a:rPr lang="en-US" sz="1500" dirty="0" err="1"/>
              <a:t>và</a:t>
            </a:r>
            <a:r>
              <a:rPr lang="en-US" sz="1500" dirty="0"/>
              <a:t> </a:t>
            </a:r>
            <a:r>
              <a:rPr lang="en-US" sz="1500" dirty="0" err="1"/>
              <a:t>miễn</a:t>
            </a:r>
            <a:r>
              <a:rPr lang="en-US" sz="1500" dirty="0"/>
              <a:t> </a:t>
            </a:r>
            <a:r>
              <a:rPr lang="en-US" sz="1500" dirty="0" err="1"/>
              <a:t>phí</a:t>
            </a:r>
            <a:r>
              <a:rPr lang="en-US" sz="1500" dirty="0"/>
              <a:t> </a:t>
            </a:r>
            <a:r>
              <a:rPr lang="en-US" sz="1500" dirty="0" err="1"/>
              <a:t>để</a:t>
            </a:r>
            <a:r>
              <a:rPr lang="en-US" sz="1500" dirty="0"/>
              <a:t> </a:t>
            </a:r>
            <a:r>
              <a:rPr lang="en-US" sz="1500" dirty="0" err="1"/>
              <a:t>đánh</a:t>
            </a:r>
            <a:r>
              <a:rPr lang="en-US" sz="1500" dirty="0"/>
              <a:t> </a:t>
            </a:r>
            <a:r>
              <a:rPr lang="en-US" sz="1500" dirty="0" err="1"/>
              <a:t>giá</a:t>
            </a:r>
            <a:r>
              <a:rPr lang="en-US" sz="1500" dirty="0"/>
              <a:t> </a:t>
            </a:r>
            <a:r>
              <a:rPr lang="en-US" sz="1500" dirty="0" err="1"/>
              <a:t>tác</a:t>
            </a:r>
            <a:r>
              <a:rPr lang="en-US" sz="1500" dirty="0"/>
              <a:t> </a:t>
            </a:r>
            <a:r>
              <a:rPr lang="en-US" sz="1500" dirty="0" err="1"/>
              <a:t>động</a:t>
            </a:r>
            <a:r>
              <a:rPr lang="en-US" sz="1500" dirty="0"/>
              <a:t> </a:t>
            </a:r>
            <a:r>
              <a:rPr lang="en-US" sz="1500" dirty="0" err="1"/>
              <a:t>của</a:t>
            </a:r>
            <a:r>
              <a:rPr lang="en-US" sz="1500" dirty="0"/>
              <a:t> </a:t>
            </a:r>
            <a:r>
              <a:rPr lang="en-US" sz="1500" dirty="0" err="1"/>
              <a:t>sự</a:t>
            </a:r>
            <a:r>
              <a:rPr lang="en-US" sz="1500" dirty="0"/>
              <a:t> </a:t>
            </a:r>
            <a:r>
              <a:rPr lang="en-US" sz="1500" dirty="0" err="1"/>
              <a:t>cố</a:t>
            </a:r>
            <a:r>
              <a:rPr lang="en-US" sz="1500" dirty="0"/>
              <a:t> </a:t>
            </a:r>
            <a:r>
              <a:rPr lang="en-US" sz="1500" dirty="0" err="1"/>
              <a:t>mất</a:t>
            </a:r>
            <a:r>
              <a:rPr lang="en-US" sz="1500" dirty="0"/>
              <a:t> </a:t>
            </a:r>
            <a:r>
              <a:rPr lang="en-US" sz="1500" dirty="0" err="1"/>
              <a:t>dữ</a:t>
            </a:r>
            <a:r>
              <a:rPr lang="en-US" sz="1500" dirty="0"/>
              <a:t> </a:t>
            </a:r>
            <a:r>
              <a:rPr lang="en-US" sz="1500" dirty="0" err="1"/>
              <a:t>liệu</a:t>
            </a:r>
            <a:r>
              <a:rPr lang="en-US" sz="1500" dirty="0"/>
              <a:t> do vi </a:t>
            </a:r>
            <a:r>
              <a:rPr lang="en-US" sz="1500" dirty="0" err="1"/>
              <a:t>phạm</a:t>
            </a:r>
            <a:r>
              <a:rPr lang="en-US" sz="1500" dirty="0"/>
              <a:t> </a:t>
            </a:r>
            <a:r>
              <a:rPr lang="en-US" sz="1500" dirty="0" err="1"/>
              <a:t>dữ</a:t>
            </a:r>
            <a:r>
              <a:rPr lang="en-US" sz="1500" dirty="0"/>
              <a:t> </a:t>
            </a:r>
            <a:r>
              <a:rPr lang="en-US" sz="1500" dirty="0" err="1"/>
              <a:t>liệu</a:t>
            </a:r>
            <a:r>
              <a:rPr lang="en-US" sz="1500" dirty="0"/>
              <a:t> </a:t>
            </a:r>
            <a:r>
              <a:rPr lang="en-US" sz="1500" dirty="0" err="1"/>
              <a:t>hoặc</a:t>
            </a:r>
            <a:r>
              <a:rPr lang="en-US" sz="1500" dirty="0"/>
              <a:t> </a:t>
            </a:r>
            <a:r>
              <a:rPr lang="en-US" sz="1500" dirty="0" err="1"/>
              <a:t>đánh</a:t>
            </a:r>
            <a:r>
              <a:rPr lang="en-US" sz="1500" dirty="0"/>
              <a:t> </a:t>
            </a:r>
            <a:r>
              <a:rPr lang="en-US" sz="1500" dirty="0" err="1"/>
              <a:t>cắp</a:t>
            </a:r>
            <a:r>
              <a:rPr lang="en-US" sz="1500" dirty="0"/>
              <a:t> </a:t>
            </a:r>
            <a:r>
              <a:rPr lang="en-US" sz="1500" dirty="0" err="1"/>
              <a:t>danh</a:t>
            </a:r>
            <a:r>
              <a:rPr lang="en-US" sz="1500" dirty="0"/>
              <a:t> </a:t>
            </a:r>
            <a:r>
              <a:rPr lang="en-US" sz="1500" dirty="0" err="1"/>
              <a:t>tính</a:t>
            </a:r>
            <a:r>
              <a:rPr lang="en-US" sz="1500" dirty="0"/>
              <a:t>.</a:t>
            </a:r>
          </a:p>
          <a:p>
            <a:pPr>
              <a:lnSpc>
                <a:spcPct val="90000"/>
              </a:lnSpc>
              <a:spcAft>
                <a:spcPts val="600"/>
              </a:spcAft>
            </a:pPr>
            <a:endParaRPr lang="en-US" sz="1500" dirty="0"/>
          </a:p>
          <a:p>
            <a:pPr>
              <a:lnSpc>
                <a:spcPct val="90000"/>
              </a:lnSpc>
              <a:spcAft>
                <a:spcPts val="600"/>
              </a:spcAft>
            </a:pPr>
            <a:r>
              <a:rPr lang="en-US" sz="1500" dirty="0" err="1"/>
              <a:t>Máy</a:t>
            </a:r>
            <a:r>
              <a:rPr lang="en-US" sz="1500" dirty="0"/>
              <a:t> </a:t>
            </a:r>
            <a:r>
              <a:rPr lang="en-US" sz="1500" dirty="0" err="1"/>
              <a:t>tính</a:t>
            </a:r>
            <a:r>
              <a:rPr lang="en-US" sz="1500" dirty="0"/>
              <a:t> </a:t>
            </a:r>
            <a:r>
              <a:rPr lang="en-US" sz="1500" dirty="0" err="1"/>
              <a:t>này</a:t>
            </a:r>
            <a:r>
              <a:rPr lang="en-US" sz="1500" dirty="0"/>
              <a:t> </a:t>
            </a:r>
            <a:r>
              <a:rPr lang="en-US" sz="1500" dirty="0" err="1"/>
              <a:t>có</a:t>
            </a:r>
            <a:r>
              <a:rPr lang="en-US" sz="1500" dirty="0"/>
              <a:t> </a:t>
            </a:r>
            <a:r>
              <a:rPr lang="en-US" sz="1500" dirty="0" err="1"/>
              <a:t>thể</a:t>
            </a:r>
            <a:r>
              <a:rPr lang="en-US" sz="1500" dirty="0"/>
              <a:t> </a:t>
            </a:r>
            <a:r>
              <a:rPr lang="en-US" sz="1500" dirty="0" err="1"/>
              <a:t>được</a:t>
            </a:r>
            <a:r>
              <a:rPr lang="en-US" sz="1500" dirty="0"/>
              <a:t> </a:t>
            </a:r>
            <a:r>
              <a:rPr lang="en-US" sz="1500" dirty="0" err="1"/>
              <a:t>sử</a:t>
            </a:r>
            <a:r>
              <a:rPr lang="en-US" sz="1500" dirty="0"/>
              <a:t> </a:t>
            </a:r>
            <a:r>
              <a:rPr lang="en-US" sz="1500" dirty="0" err="1"/>
              <a:t>dụng</a:t>
            </a:r>
            <a:r>
              <a:rPr lang="en-US" sz="1500" dirty="0"/>
              <a:t> </a:t>
            </a:r>
            <a:r>
              <a:rPr lang="en-US" sz="1500" dirty="0" err="1"/>
              <a:t>để</a:t>
            </a:r>
            <a:r>
              <a:rPr lang="en-US" sz="1500" dirty="0"/>
              <a:t> </a:t>
            </a:r>
            <a:r>
              <a:rPr lang="en-US" sz="1500" dirty="0" err="1"/>
              <a:t>ước</a:t>
            </a:r>
            <a:r>
              <a:rPr lang="en-US" sz="1500" dirty="0"/>
              <a:t> </a:t>
            </a:r>
            <a:r>
              <a:rPr lang="en-US" sz="1500" dirty="0" err="1"/>
              <a:t>tính</a:t>
            </a:r>
            <a:r>
              <a:rPr lang="en-US" sz="1500" dirty="0"/>
              <a:t> </a:t>
            </a:r>
            <a:r>
              <a:rPr lang="en-US" sz="1500" dirty="0" err="1"/>
              <a:t>ngay</a:t>
            </a:r>
            <a:r>
              <a:rPr lang="en-US" sz="1500" dirty="0"/>
              <a:t> </a:t>
            </a:r>
            <a:r>
              <a:rPr lang="en-US" sz="1500" dirty="0" err="1"/>
              <a:t>rủi</a:t>
            </a:r>
            <a:r>
              <a:rPr lang="en-US" sz="1500" dirty="0"/>
              <a:t> </a:t>
            </a:r>
            <a:r>
              <a:rPr lang="en-US" sz="1500" dirty="0" err="1"/>
              <a:t>ro</a:t>
            </a:r>
            <a:r>
              <a:rPr lang="en-US" sz="1500" dirty="0"/>
              <a:t> </a:t>
            </a:r>
            <a:r>
              <a:rPr lang="en-US" sz="1500" dirty="0" err="1"/>
              <a:t>tài</a:t>
            </a:r>
            <a:r>
              <a:rPr lang="en-US" sz="1500" dirty="0"/>
              <a:t> </a:t>
            </a:r>
            <a:r>
              <a:rPr lang="en-US" sz="1500" dirty="0" err="1"/>
              <a:t>chính</a:t>
            </a:r>
            <a:r>
              <a:rPr lang="en-US" sz="1500" dirty="0"/>
              <a:t> </a:t>
            </a:r>
            <a:r>
              <a:rPr lang="en-US" sz="1500" dirty="0" err="1"/>
              <a:t>của</a:t>
            </a:r>
            <a:r>
              <a:rPr lang="en-US" sz="1500" dirty="0"/>
              <a:t> </a:t>
            </a:r>
            <a:r>
              <a:rPr lang="en-US" sz="1500" dirty="0" err="1"/>
              <a:t>các</a:t>
            </a:r>
            <a:r>
              <a:rPr lang="en-US" sz="1500" dirty="0"/>
              <a:t> </a:t>
            </a:r>
            <a:r>
              <a:rPr lang="en-US" sz="1500" dirty="0" err="1"/>
              <a:t>tổ</a:t>
            </a:r>
            <a:r>
              <a:rPr lang="en-US" sz="1500" dirty="0"/>
              <a:t> </a:t>
            </a:r>
            <a:r>
              <a:rPr lang="en-US" sz="1500" dirty="0" err="1"/>
              <a:t>chức</a:t>
            </a:r>
            <a:r>
              <a:rPr lang="en-US" sz="1500" dirty="0"/>
              <a:t> </a:t>
            </a:r>
            <a:r>
              <a:rPr lang="en-US" sz="1500" dirty="0" err="1"/>
              <a:t>trong</a:t>
            </a:r>
            <a:r>
              <a:rPr lang="en-US" sz="1500" dirty="0"/>
              <a:t> </a:t>
            </a:r>
            <a:r>
              <a:rPr lang="en-US" sz="1500" dirty="0" err="1"/>
              <a:t>ba</a:t>
            </a:r>
            <a:r>
              <a:rPr lang="en-US" sz="1500" dirty="0"/>
              <a:t> </a:t>
            </a:r>
            <a:r>
              <a:rPr lang="en-US" sz="1500" dirty="0" err="1"/>
              <a:t>loại</a:t>
            </a:r>
            <a:r>
              <a:rPr lang="en-US" sz="1500" dirty="0"/>
              <a:t> </a:t>
            </a:r>
            <a:r>
              <a:rPr lang="en-US" sz="1500" dirty="0" err="1"/>
              <a:t>chính</a:t>
            </a:r>
            <a:r>
              <a:rPr lang="en-US" sz="1500" dirty="0"/>
              <a:t>:</a:t>
            </a:r>
          </a:p>
          <a:p>
            <a:pPr marL="342900" indent="-285750">
              <a:lnSpc>
                <a:spcPct val="90000"/>
              </a:lnSpc>
              <a:spcAft>
                <a:spcPts val="600"/>
              </a:spcAft>
              <a:buFont typeface="Avenir Next LT Pro" panose="020B0504020202020204" pitchFamily="34" charset="0"/>
              <a:buChar char="-"/>
            </a:pPr>
            <a:r>
              <a:rPr lang="en-US" sz="1500" dirty="0"/>
              <a:t>Chi </a:t>
            </a:r>
            <a:r>
              <a:rPr lang="en-US" sz="1500" dirty="0" err="1"/>
              <a:t>phí</a:t>
            </a:r>
            <a:r>
              <a:rPr lang="en-US" sz="1500" dirty="0"/>
              <a:t> </a:t>
            </a:r>
            <a:r>
              <a:rPr lang="en-US" sz="1500" dirty="0" err="1"/>
              <a:t>điều</a:t>
            </a:r>
            <a:r>
              <a:rPr lang="en-US" sz="1500" dirty="0"/>
              <a:t> </a:t>
            </a:r>
            <a:r>
              <a:rPr lang="en-US" sz="1500" dirty="0" err="1"/>
              <a:t>tra</a:t>
            </a:r>
            <a:r>
              <a:rPr lang="en-US" sz="1500" dirty="0"/>
              <a:t> </a:t>
            </a:r>
            <a:r>
              <a:rPr lang="en-US" sz="1500" dirty="0" err="1"/>
              <a:t>nội</a:t>
            </a:r>
            <a:r>
              <a:rPr lang="en-US" sz="1500" dirty="0"/>
              <a:t> </a:t>
            </a:r>
            <a:r>
              <a:rPr lang="en-US" sz="1500" dirty="0" err="1"/>
              <a:t>bộ</a:t>
            </a:r>
            <a:r>
              <a:rPr lang="en-US" sz="1500" dirty="0"/>
              <a:t>.</a:t>
            </a:r>
          </a:p>
          <a:p>
            <a:pPr marL="342900" indent="-285750">
              <a:lnSpc>
                <a:spcPct val="90000"/>
              </a:lnSpc>
              <a:spcAft>
                <a:spcPts val="600"/>
              </a:spcAft>
              <a:buFont typeface="Avenir Next LT Pro" panose="020B0504020202020204" pitchFamily="34" charset="0"/>
              <a:buChar char="-"/>
            </a:pPr>
            <a:r>
              <a:rPr lang="en-US" sz="1500" dirty="0"/>
              <a:t>Thông </a:t>
            </a:r>
            <a:r>
              <a:rPr lang="en-US" sz="1500" dirty="0" err="1"/>
              <a:t>báo</a:t>
            </a:r>
            <a:r>
              <a:rPr lang="en-US" sz="1500" dirty="0"/>
              <a:t> </a:t>
            </a:r>
            <a:r>
              <a:rPr lang="en-US" sz="1500" dirty="0" err="1"/>
              <a:t>khách</a:t>
            </a:r>
            <a:r>
              <a:rPr lang="en-US" sz="1500" dirty="0"/>
              <a:t> </a:t>
            </a:r>
            <a:r>
              <a:rPr lang="en-US" sz="1500" dirty="0" err="1"/>
              <a:t>hàng</a:t>
            </a:r>
            <a:r>
              <a:rPr lang="en-US" sz="1500" dirty="0"/>
              <a:t>/chi </a:t>
            </a:r>
            <a:r>
              <a:rPr lang="en-US" sz="1500" dirty="0" err="1"/>
              <a:t>phí</a:t>
            </a:r>
            <a:r>
              <a:rPr lang="en-US" sz="1500" dirty="0"/>
              <a:t> </a:t>
            </a:r>
            <a:r>
              <a:rPr lang="en-US" sz="1500" dirty="0" err="1"/>
              <a:t>quản</a:t>
            </a:r>
            <a:r>
              <a:rPr lang="en-US" sz="1500" dirty="0"/>
              <a:t> </a:t>
            </a:r>
            <a:r>
              <a:rPr lang="en-US" sz="1500" dirty="0" err="1"/>
              <a:t>lý</a:t>
            </a:r>
            <a:r>
              <a:rPr lang="en-US" sz="1500" dirty="0"/>
              <a:t> </a:t>
            </a:r>
            <a:r>
              <a:rPr lang="en-US" sz="1500" dirty="0" err="1"/>
              <a:t>khủng</a:t>
            </a:r>
            <a:r>
              <a:rPr lang="en-US" sz="1500" dirty="0"/>
              <a:t> </a:t>
            </a:r>
            <a:r>
              <a:rPr lang="en-US" sz="1500" dirty="0" err="1"/>
              <a:t>hoảng</a:t>
            </a:r>
            <a:r>
              <a:rPr lang="en-US" sz="1500" dirty="0"/>
              <a:t>.</a:t>
            </a:r>
          </a:p>
          <a:p>
            <a:pPr marL="342900" indent="-285750">
              <a:lnSpc>
                <a:spcPct val="90000"/>
              </a:lnSpc>
              <a:spcAft>
                <a:spcPts val="600"/>
              </a:spcAft>
              <a:buFont typeface="Avenir Next LT Pro" panose="020B0504020202020204" pitchFamily="34" charset="0"/>
              <a:buChar char="-"/>
            </a:pPr>
            <a:r>
              <a:rPr lang="en-US" sz="1500" dirty="0"/>
              <a:t>Chi </a:t>
            </a:r>
            <a:r>
              <a:rPr lang="en-US" sz="1500" dirty="0" err="1"/>
              <a:t>phí</a:t>
            </a:r>
            <a:r>
              <a:rPr lang="en-US" sz="1500" dirty="0"/>
              <a:t> </a:t>
            </a:r>
            <a:r>
              <a:rPr lang="en-US" sz="1500" dirty="0" err="1"/>
              <a:t>tuân</a:t>
            </a:r>
            <a:r>
              <a:rPr lang="en-US" sz="1500" dirty="0"/>
              <a:t> </a:t>
            </a:r>
            <a:r>
              <a:rPr lang="en-US" sz="1500" dirty="0" err="1"/>
              <a:t>thủ</a:t>
            </a:r>
            <a:r>
              <a:rPr lang="en-US" sz="1500" dirty="0"/>
              <a:t>/</a:t>
            </a:r>
            <a:r>
              <a:rPr lang="en-US" sz="1500" dirty="0" err="1"/>
              <a:t>quy</a:t>
            </a:r>
            <a:r>
              <a:rPr lang="en-US" sz="1500" dirty="0"/>
              <a:t> </a:t>
            </a:r>
            <a:r>
              <a:rPr lang="en-US" sz="1500" dirty="0" err="1"/>
              <a:t>định</a:t>
            </a:r>
            <a:r>
              <a:rPr lang="en-US" sz="1500" dirty="0"/>
              <a:t>.</a:t>
            </a:r>
          </a:p>
        </p:txBody>
      </p:sp>
      <p:sp>
        <p:nvSpPr>
          <p:cNvPr id="34" name="Oval 3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Graphic 8" descr="Typewriter">
            <a:extLst>
              <a:ext uri="{FF2B5EF4-FFF2-40B4-BE49-F238E27FC236}">
                <a16:creationId xmlns:a16="http://schemas.microsoft.com/office/drawing/2014/main" id="{9367FF62-0721-5079-7526-49455DBB79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6768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5574-B741-91C0-B33F-1949B2BE8016}"/>
              </a:ext>
            </a:extLst>
          </p:cNvPr>
          <p:cNvSpPr>
            <a:spLocks noGrp="1"/>
          </p:cNvSpPr>
          <p:nvPr>
            <p:ph type="title"/>
          </p:nvPr>
        </p:nvSpPr>
        <p:spPr/>
        <p:txBody>
          <a:bodyPr/>
          <a:lstStyle/>
          <a:p>
            <a:r>
              <a:rPr lang="en-US"/>
              <a:t>Cách sử dụng</a:t>
            </a:r>
            <a:endParaRPr lang="en-US" dirty="0"/>
          </a:p>
        </p:txBody>
      </p:sp>
      <p:graphicFrame>
        <p:nvGraphicFramePr>
          <p:cNvPr id="8" name="TextBox 4">
            <a:extLst>
              <a:ext uri="{FF2B5EF4-FFF2-40B4-BE49-F238E27FC236}">
                <a16:creationId xmlns:a16="http://schemas.microsoft.com/office/drawing/2014/main" id="{E33BA3FD-C2E1-0E57-24F9-D323ED40B08C}"/>
              </a:ext>
            </a:extLst>
          </p:cNvPr>
          <p:cNvGraphicFramePr/>
          <p:nvPr>
            <p:extLst>
              <p:ext uri="{D42A27DB-BD31-4B8C-83A1-F6EECF244321}">
                <p14:modId xmlns:p14="http://schemas.microsoft.com/office/powerpoint/2010/main" val="3751254842"/>
              </p:ext>
            </p:extLst>
          </p:nvPr>
        </p:nvGraphicFramePr>
        <p:xfrm>
          <a:off x="3048699" y="1414562"/>
          <a:ext cx="6094602"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49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D0B7-58D8-88CA-1A56-A56CBE6535BE}"/>
              </a:ext>
            </a:extLst>
          </p:cNvPr>
          <p:cNvSpPr>
            <a:spLocks noGrp="1"/>
          </p:cNvSpPr>
          <p:nvPr>
            <p:ph type="title"/>
          </p:nvPr>
        </p:nvSpPr>
        <p:spPr>
          <a:xfrm>
            <a:off x="838199" y="365125"/>
            <a:ext cx="10721829" cy="1325563"/>
          </a:xfrm>
        </p:spPr>
        <p:txBody>
          <a:bodyPr/>
          <a:lstStyle/>
          <a:p>
            <a:r>
              <a:rPr lang="en-US" dirty="0" err="1"/>
              <a:t>Máy</a:t>
            </a:r>
            <a:r>
              <a:rPr lang="en-US" dirty="0"/>
              <a:t> </a:t>
            </a:r>
            <a:r>
              <a:rPr lang="en-US" dirty="0" err="1"/>
              <a:t>tính</a:t>
            </a:r>
            <a:r>
              <a:rPr lang="en-US" dirty="0"/>
              <a:t> chi </a:t>
            </a:r>
            <a:r>
              <a:rPr lang="en-US" dirty="0" err="1"/>
              <a:t>phí</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Ảnh</a:t>
            </a:r>
            <a:r>
              <a:rPr lang="en-US" dirty="0"/>
              <a:t> </a:t>
            </a:r>
            <a:r>
              <a:rPr lang="en-US" dirty="0" err="1"/>
              <a:t>chụp</a:t>
            </a:r>
            <a:r>
              <a:rPr lang="en-US" dirty="0"/>
              <a:t> </a:t>
            </a:r>
            <a:r>
              <a:rPr lang="en-US" dirty="0" err="1"/>
              <a:t>màn</a:t>
            </a:r>
            <a:r>
              <a:rPr lang="en-US" dirty="0"/>
              <a:t> </a:t>
            </a:r>
            <a:r>
              <a:rPr lang="en-US" dirty="0" err="1"/>
              <a:t>hình</a:t>
            </a:r>
            <a:endParaRPr lang="en-US" dirty="0"/>
          </a:p>
        </p:txBody>
      </p:sp>
      <p:grpSp>
        <p:nvGrpSpPr>
          <p:cNvPr id="4" name="object 4">
            <a:extLst>
              <a:ext uri="{FF2B5EF4-FFF2-40B4-BE49-F238E27FC236}">
                <a16:creationId xmlns:a16="http://schemas.microsoft.com/office/drawing/2014/main" id="{7D6E591B-6E49-5973-9D7E-5E3E0C5CD9F1}"/>
              </a:ext>
            </a:extLst>
          </p:cNvPr>
          <p:cNvGrpSpPr/>
          <p:nvPr/>
        </p:nvGrpSpPr>
        <p:grpSpPr>
          <a:xfrm>
            <a:off x="1665215" y="1328103"/>
            <a:ext cx="9144000" cy="725170"/>
            <a:chOff x="457200" y="1713176"/>
            <a:chExt cx="9144000" cy="725170"/>
          </a:xfrm>
        </p:grpSpPr>
        <p:sp>
          <p:nvSpPr>
            <p:cNvPr id="5" name="object 5">
              <a:extLst>
                <a:ext uri="{FF2B5EF4-FFF2-40B4-BE49-F238E27FC236}">
                  <a16:creationId xmlns:a16="http://schemas.microsoft.com/office/drawing/2014/main" id="{AFC1DD2C-2A82-5B38-7F93-41B9EE305B1E}"/>
                </a:ext>
              </a:extLst>
            </p:cNvPr>
            <p:cNvSpPr/>
            <p:nvPr/>
          </p:nvSpPr>
          <p:spPr>
            <a:xfrm>
              <a:off x="457200" y="1713176"/>
              <a:ext cx="9144000" cy="725170"/>
            </a:xfrm>
            <a:custGeom>
              <a:avLst/>
              <a:gdLst/>
              <a:ahLst/>
              <a:cxnLst/>
              <a:rect l="l" t="t" r="r" b="b"/>
              <a:pathLst>
                <a:path w="9144000" h="725169">
                  <a:moveTo>
                    <a:pt x="0" y="724662"/>
                  </a:moveTo>
                  <a:lnTo>
                    <a:pt x="9144000" y="724662"/>
                  </a:lnTo>
                  <a:lnTo>
                    <a:pt x="9144000" y="0"/>
                  </a:lnTo>
                  <a:lnTo>
                    <a:pt x="0" y="0"/>
                  </a:lnTo>
                  <a:lnTo>
                    <a:pt x="0" y="724662"/>
                  </a:lnTo>
                  <a:close/>
                </a:path>
              </a:pathLst>
            </a:custGeom>
            <a:solidFill>
              <a:srgbClr val="FFFFFF"/>
            </a:solidFill>
          </p:spPr>
          <p:txBody>
            <a:bodyPr wrap="square" lIns="0" tIns="0" rIns="0" bIns="0" rtlCol="0"/>
            <a:lstStyle/>
            <a:p>
              <a:endParaRPr/>
            </a:p>
          </p:txBody>
        </p:sp>
        <p:sp>
          <p:nvSpPr>
            <p:cNvPr id="8" name="object 8">
              <a:extLst>
                <a:ext uri="{FF2B5EF4-FFF2-40B4-BE49-F238E27FC236}">
                  <a16:creationId xmlns:a16="http://schemas.microsoft.com/office/drawing/2014/main" id="{382997CB-C32D-1706-94ED-6EDAB8610811}"/>
                </a:ext>
              </a:extLst>
            </p:cNvPr>
            <p:cNvSpPr/>
            <p:nvPr/>
          </p:nvSpPr>
          <p:spPr>
            <a:xfrm>
              <a:off x="2057400" y="1775459"/>
              <a:ext cx="5715000" cy="640080"/>
            </a:xfrm>
            <a:prstGeom prst="rect">
              <a:avLst/>
            </a:prstGeom>
            <a:blipFill>
              <a:blip r:embed="rId2"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id="{66FC919B-CBBE-D55E-AC56-9683216A738B}"/>
                </a:ext>
              </a:extLst>
            </p:cNvPr>
            <p:cNvSpPr/>
            <p:nvPr/>
          </p:nvSpPr>
          <p:spPr>
            <a:xfrm>
              <a:off x="2045208" y="1762505"/>
              <a:ext cx="5740400" cy="653415"/>
            </a:xfrm>
            <a:custGeom>
              <a:avLst/>
              <a:gdLst/>
              <a:ahLst/>
              <a:cxnLst/>
              <a:rect l="l" t="t" r="r" b="b"/>
              <a:pathLst>
                <a:path w="5740400" h="653414">
                  <a:moveTo>
                    <a:pt x="5740146" y="653033"/>
                  </a:moveTo>
                  <a:lnTo>
                    <a:pt x="5740146" y="0"/>
                  </a:lnTo>
                  <a:lnTo>
                    <a:pt x="0" y="0"/>
                  </a:lnTo>
                  <a:lnTo>
                    <a:pt x="0" y="653034"/>
                  </a:lnTo>
                  <a:lnTo>
                    <a:pt x="6096" y="653034"/>
                  </a:lnTo>
                  <a:lnTo>
                    <a:pt x="6096" y="12954"/>
                  </a:lnTo>
                  <a:lnTo>
                    <a:pt x="12191" y="6096"/>
                  </a:lnTo>
                  <a:lnTo>
                    <a:pt x="12191" y="12954"/>
                  </a:lnTo>
                  <a:lnTo>
                    <a:pt x="5727192" y="12954"/>
                  </a:lnTo>
                  <a:lnTo>
                    <a:pt x="5727192" y="6095"/>
                  </a:lnTo>
                  <a:lnTo>
                    <a:pt x="5734050" y="12954"/>
                  </a:lnTo>
                  <a:lnTo>
                    <a:pt x="5734050" y="653033"/>
                  </a:lnTo>
                  <a:lnTo>
                    <a:pt x="5740146" y="653033"/>
                  </a:lnTo>
                  <a:close/>
                </a:path>
                <a:path w="5740400" h="653414">
                  <a:moveTo>
                    <a:pt x="12191" y="12954"/>
                  </a:moveTo>
                  <a:lnTo>
                    <a:pt x="12191" y="6096"/>
                  </a:lnTo>
                  <a:lnTo>
                    <a:pt x="6096" y="12954"/>
                  </a:lnTo>
                  <a:lnTo>
                    <a:pt x="12191" y="12954"/>
                  </a:lnTo>
                  <a:close/>
                </a:path>
                <a:path w="5740400" h="653414">
                  <a:moveTo>
                    <a:pt x="12191" y="653034"/>
                  </a:moveTo>
                  <a:lnTo>
                    <a:pt x="12191" y="12954"/>
                  </a:lnTo>
                  <a:lnTo>
                    <a:pt x="6096" y="12954"/>
                  </a:lnTo>
                  <a:lnTo>
                    <a:pt x="6096" y="653034"/>
                  </a:lnTo>
                  <a:lnTo>
                    <a:pt x="12191" y="653034"/>
                  </a:lnTo>
                  <a:close/>
                </a:path>
                <a:path w="5740400" h="653414">
                  <a:moveTo>
                    <a:pt x="5734050" y="12954"/>
                  </a:moveTo>
                  <a:lnTo>
                    <a:pt x="5727192" y="6095"/>
                  </a:lnTo>
                  <a:lnTo>
                    <a:pt x="5727192" y="12954"/>
                  </a:lnTo>
                  <a:lnTo>
                    <a:pt x="5734050" y="12954"/>
                  </a:lnTo>
                  <a:close/>
                </a:path>
                <a:path w="5740400" h="653414">
                  <a:moveTo>
                    <a:pt x="5734050" y="653033"/>
                  </a:moveTo>
                  <a:lnTo>
                    <a:pt x="5734050" y="12954"/>
                  </a:lnTo>
                  <a:lnTo>
                    <a:pt x="5727192" y="12954"/>
                  </a:lnTo>
                  <a:lnTo>
                    <a:pt x="5727192" y="653033"/>
                  </a:lnTo>
                  <a:lnTo>
                    <a:pt x="5734050" y="653033"/>
                  </a:lnTo>
                  <a:close/>
                </a:path>
              </a:pathLst>
            </a:custGeom>
            <a:solidFill>
              <a:srgbClr val="000000"/>
            </a:solidFill>
          </p:spPr>
          <p:txBody>
            <a:bodyPr wrap="square" lIns="0" tIns="0" rIns="0" bIns="0" rtlCol="0"/>
            <a:lstStyle/>
            <a:p>
              <a:endParaRPr/>
            </a:p>
          </p:txBody>
        </p:sp>
        <p:sp>
          <p:nvSpPr>
            <p:cNvPr id="10" name="object 10">
              <a:extLst>
                <a:ext uri="{FF2B5EF4-FFF2-40B4-BE49-F238E27FC236}">
                  <a16:creationId xmlns:a16="http://schemas.microsoft.com/office/drawing/2014/main" id="{5B24E15E-3FCA-DA2D-6995-887630832AE7}"/>
                </a:ext>
              </a:extLst>
            </p:cNvPr>
            <p:cNvSpPr/>
            <p:nvPr/>
          </p:nvSpPr>
          <p:spPr>
            <a:xfrm>
              <a:off x="6470904" y="1898611"/>
              <a:ext cx="2527935" cy="394335"/>
            </a:xfrm>
            <a:custGeom>
              <a:avLst/>
              <a:gdLst/>
              <a:ahLst/>
              <a:cxnLst/>
              <a:rect l="l" t="t" r="r" b="b"/>
              <a:pathLst>
                <a:path w="2527934" h="394335">
                  <a:moveTo>
                    <a:pt x="697992" y="186220"/>
                  </a:moveTo>
                  <a:lnTo>
                    <a:pt x="686244" y="145834"/>
                  </a:lnTo>
                  <a:lnTo>
                    <a:pt x="685800" y="145148"/>
                  </a:lnTo>
                  <a:lnTo>
                    <a:pt x="685800" y="197650"/>
                  </a:lnTo>
                  <a:lnTo>
                    <a:pt x="676376" y="240017"/>
                  </a:lnTo>
                  <a:lnTo>
                    <a:pt x="653516" y="276339"/>
                  </a:lnTo>
                  <a:lnTo>
                    <a:pt x="619988" y="306844"/>
                  </a:lnTo>
                  <a:lnTo>
                    <a:pt x="578523" y="331787"/>
                  </a:lnTo>
                  <a:lnTo>
                    <a:pt x="531901" y="351383"/>
                  </a:lnTo>
                  <a:lnTo>
                    <a:pt x="482866" y="365899"/>
                  </a:lnTo>
                  <a:lnTo>
                    <a:pt x="434200" y="375564"/>
                  </a:lnTo>
                  <a:lnTo>
                    <a:pt x="388658" y="380619"/>
                  </a:lnTo>
                  <a:lnTo>
                    <a:pt x="348996" y="381292"/>
                  </a:lnTo>
                  <a:lnTo>
                    <a:pt x="309714" y="380530"/>
                  </a:lnTo>
                  <a:lnTo>
                    <a:pt x="265201" y="375678"/>
                  </a:lnTo>
                  <a:lnTo>
                    <a:pt x="217868" y="366483"/>
                  </a:lnTo>
                  <a:lnTo>
                    <a:pt x="170218" y="352691"/>
                  </a:lnTo>
                  <a:lnTo>
                    <a:pt x="124688" y="334060"/>
                  </a:lnTo>
                  <a:lnTo>
                    <a:pt x="83731" y="310337"/>
                  </a:lnTo>
                  <a:lnTo>
                    <a:pt x="49822" y="281254"/>
                  </a:lnTo>
                  <a:lnTo>
                    <a:pt x="25400" y="246570"/>
                  </a:lnTo>
                  <a:lnTo>
                    <a:pt x="12954" y="206032"/>
                  </a:lnTo>
                  <a:lnTo>
                    <a:pt x="12954" y="196888"/>
                  </a:lnTo>
                  <a:lnTo>
                    <a:pt x="22402" y="154482"/>
                  </a:lnTo>
                  <a:lnTo>
                    <a:pt x="45262" y="118148"/>
                  </a:lnTo>
                  <a:lnTo>
                    <a:pt x="78790" y="87642"/>
                  </a:lnTo>
                  <a:lnTo>
                    <a:pt x="120230" y="62712"/>
                  </a:lnTo>
                  <a:lnTo>
                    <a:pt x="166814" y="43129"/>
                  </a:lnTo>
                  <a:lnTo>
                    <a:pt x="215823" y="28625"/>
                  </a:lnTo>
                  <a:lnTo>
                    <a:pt x="264477" y="18986"/>
                  </a:lnTo>
                  <a:lnTo>
                    <a:pt x="310032" y="13944"/>
                  </a:lnTo>
                  <a:lnTo>
                    <a:pt x="349758" y="13246"/>
                  </a:lnTo>
                  <a:lnTo>
                    <a:pt x="389293" y="13893"/>
                  </a:lnTo>
                  <a:lnTo>
                    <a:pt x="434784" y="18973"/>
                  </a:lnTo>
                  <a:lnTo>
                    <a:pt x="483438" y="28714"/>
                  </a:lnTo>
                  <a:lnTo>
                    <a:pt x="532460" y="43345"/>
                  </a:lnTo>
                  <a:lnTo>
                    <a:pt x="579094" y="63093"/>
                  </a:lnTo>
                  <a:lnTo>
                    <a:pt x="620522" y="88163"/>
                  </a:lnTo>
                  <a:lnTo>
                    <a:pt x="653973" y="118795"/>
                  </a:lnTo>
                  <a:lnTo>
                    <a:pt x="676656" y="155219"/>
                  </a:lnTo>
                  <a:lnTo>
                    <a:pt x="685800" y="197650"/>
                  </a:lnTo>
                  <a:lnTo>
                    <a:pt x="685800" y="145148"/>
                  </a:lnTo>
                  <a:lnTo>
                    <a:pt x="663829" y="110934"/>
                  </a:lnTo>
                  <a:lnTo>
                    <a:pt x="632688" y="81280"/>
                  </a:lnTo>
                  <a:lnTo>
                    <a:pt x="594728" y="56629"/>
                  </a:lnTo>
                  <a:lnTo>
                    <a:pt x="551865" y="36753"/>
                  </a:lnTo>
                  <a:lnTo>
                    <a:pt x="506044" y="21386"/>
                  </a:lnTo>
                  <a:lnTo>
                    <a:pt x="459155" y="10299"/>
                  </a:lnTo>
                  <a:lnTo>
                    <a:pt x="413156" y="3251"/>
                  </a:lnTo>
                  <a:lnTo>
                    <a:pt x="369951" y="0"/>
                  </a:lnTo>
                  <a:lnTo>
                    <a:pt x="331470" y="292"/>
                  </a:lnTo>
                  <a:lnTo>
                    <a:pt x="290410" y="2717"/>
                  </a:lnTo>
                  <a:lnTo>
                    <a:pt x="244576" y="9334"/>
                  </a:lnTo>
                  <a:lnTo>
                    <a:pt x="196443" y="20421"/>
                  </a:lnTo>
                  <a:lnTo>
                    <a:pt x="148526" y="36296"/>
                  </a:lnTo>
                  <a:lnTo>
                    <a:pt x="103339" y="57238"/>
                  </a:lnTo>
                  <a:lnTo>
                    <a:pt x="63385" y="83553"/>
                  </a:lnTo>
                  <a:lnTo>
                    <a:pt x="31165" y="115531"/>
                  </a:lnTo>
                  <a:lnTo>
                    <a:pt x="9207" y="153466"/>
                  </a:lnTo>
                  <a:lnTo>
                    <a:pt x="0" y="197650"/>
                  </a:lnTo>
                  <a:lnTo>
                    <a:pt x="762" y="207556"/>
                  </a:lnTo>
                  <a:lnTo>
                    <a:pt x="12217" y="248107"/>
                  </a:lnTo>
                  <a:lnTo>
                    <a:pt x="12954" y="249250"/>
                  </a:lnTo>
                  <a:lnTo>
                    <a:pt x="34480" y="283146"/>
                  </a:lnTo>
                  <a:lnTo>
                    <a:pt x="65582" y="312928"/>
                  </a:lnTo>
                  <a:lnTo>
                    <a:pt x="103581" y="337667"/>
                  </a:lnTo>
                  <a:lnTo>
                    <a:pt x="146532" y="357619"/>
                  </a:lnTo>
                  <a:lnTo>
                    <a:pt x="192481" y="372999"/>
                  </a:lnTo>
                  <a:lnTo>
                    <a:pt x="239483" y="384035"/>
                  </a:lnTo>
                  <a:lnTo>
                    <a:pt x="285584" y="390982"/>
                  </a:lnTo>
                  <a:lnTo>
                    <a:pt x="328828" y="394055"/>
                  </a:lnTo>
                  <a:lnTo>
                    <a:pt x="367284" y="393484"/>
                  </a:lnTo>
                  <a:lnTo>
                    <a:pt x="446328" y="386664"/>
                  </a:lnTo>
                  <a:lnTo>
                    <a:pt x="490689" y="377266"/>
                  </a:lnTo>
                  <a:lnTo>
                    <a:pt x="535508" y="363677"/>
                  </a:lnTo>
                  <a:lnTo>
                    <a:pt x="578713" y="345757"/>
                  </a:lnTo>
                  <a:lnTo>
                    <a:pt x="618223" y="323367"/>
                  </a:lnTo>
                  <a:lnTo>
                    <a:pt x="651992" y="296354"/>
                  </a:lnTo>
                  <a:lnTo>
                    <a:pt x="677913" y="264591"/>
                  </a:lnTo>
                  <a:lnTo>
                    <a:pt x="693940" y="227926"/>
                  </a:lnTo>
                  <a:lnTo>
                    <a:pt x="697992" y="186220"/>
                  </a:lnTo>
                  <a:close/>
                </a:path>
                <a:path w="2527934" h="394335">
                  <a:moveTo>
                    <a:pt x="2527554" y="76492"/>
                  </a:moveTo>
                  <a:lnTo>
                    <a:pt x="2514600" y="76492"/>
                  </a:lnTo>
                  <a:lnTo>
                    <a:pt x="2514600" y="89446"/>
                  </a:lnTo>
                  <a:lnTo>
                    <a:pt x="2514600" y="381292"/>
                  </a:lnTo>
                  <a:lnTo>
                    <a:pt x="1689354" y="381292"/>
                  </a:lnTo>
                  <a:lnTo>
                    <a:pt x="1689354" y="89446"/>
                  </a:lnTo>
                  <a:lnTo>
                    <a:pt x="2514600" y="89446"/>
                  </a:lnTo>
                  <a:lnTo>
                    <a:pt x="2514600" y="76492"/>
                  </a:lnTo>
                  <a:lnTo>
                    <a:pt x="1676400" y="76492"/>
                  </a:lnTo>
                  <a:lnTo>
                    <a:pt x="1676400" y="394246"/>
                  </a:lnTo>
                  <a:lnTo>
                    <a:pt x="1682496" y="394246"/>
                  </a:lnTo>
                  <a:lnTo>
                    <a:pt x="1689354" y="394246"/>
                  </a:lnTo>
                  <a:lnTo>
                    <a:pt x="2514600" y="394246"/>
                  </a:lnTo>
                  <a:lnTo>
                    <a:pt x="2520696" y="394246"/>
                  </a:lnTo>
                  <a:lnTo>
                    <a:pt x="2527554" y="394246"/>
                  </a:lnTo>
                  <a:lnTo>
                    <a:pt x="2527554" y="76492"/>
                  </a:lnTo>
                  <a:close/>
                </a:path>
              </a:pathLst>
            </a:custGeom>
            <a:solidFill>
              <a:srgbClr val="FF0000"/>
            </a:solidFill>
          </p:spPr>
          <p:txBody>
            <a:bodyPr wrap="square" lIns="0" tIns="0" rIns="0" bIns="0" rtlCol="0"/>
            <a:lstStyle/>
            <a:p>
              <a:endParaRPr/>
            </a:p>
          </p:txBody>
        </p:sp>
      </p:grpSp>
      <p:sp>
        <p:nvSpPr>
          <p:cNvPr id="11" name="object 12">
            <a:extLst>
              <a:ext uri="{FF2B5EF4-FFF2-40B4-BE49-F238E27FC236}">
                <a16:creationId xmlns:a16="http://schemas.microsoft.com/office/drawing/2014/main" id="{9C53F69C-024D-763A-6244-0ABC60C032DA}"/>
              </a:ext>
            </a:extLst>
          </p:cNvPr>
          <p:cNvSpPr txBox="1"/>
          <p:nvPr/>
        </p:nvSpPr>
        <p:spPr>
          <a:xfrm>
            <a:off x="9440155" y="1624575"/>
            <a:ext cx="42227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Input</a:t>
            </a:r>
            <a:endParaRPr sz="1400">
              <a:latin typeface="Arial"/>
              <a:cs typeface="Arial"/>
            </a:endParaRPr>
          </a:p>
        </p:txBody>
      </p:sp>
      <p:grpSp>
        <p:nvGrpSpPr>
          <p:cNvPr id="12" name="object 13">
            <a:extLst>
              <a:ext uri="{FF2B5EF4-FFF2-40B4-BE49-F238E27FC236}">
                <a16:creationId xmlns:a16="http://schemas.microsoft.com/office/drawing/2014/main" id="{E3720E9E-3301-85AC-C9CC-ACAF981C7562}"/>
              </a:ext>
            </a:extLst>
          </p:cNvPr>
          <p:cNvGrpSpPr/>
          <p:nvPr/>
        </p:nvGrpSpPr>
        <p:grpSpPr>
          <a:xfrm>
            <a:off x="1887719" y="1655562"/>
            <a:ext cx="7474584" cy="4754245"/>
            <a:chOff x="679704" y="2040635"/>
            <a:chExt cx="7474584" cy="4754245"/>
          </a:xfrm>
        </p:grpSpPr>
        <p:sp>
          <p:nvSpPr>
            <p:cNvPr id="13" name="object 14">
              <a:extLst>
                <a:ext uri="{FF2B5EF4-FFF2-40B4-BE49-F238E27FC236}">
                  <a16:creationId xmlns:a16="http://schemas.microsoft.com/office/drawing/2014/main" id="{D5221E60-9E91-4F55-A820-BFF439D60E17}"/>
                </a:ext>
              </a:extLst>
            </p:cNvPr>
            <p:cNvSpPr/>
            <p:nvPr/>
          </p:nvSpPr>
          <p:spPr>
            <a:xfrm>
              <a:off x="7162800" y="2040635"/>
              <a:ext cx="991869" cy="104139"/>
            </a:xfrm>
            <a:custGeom>
              <a:avLst/>
              <a:gdLst/>
              <a:ahLst/>
              <a:cxnLst/>
              <a:rect l="l" t="t" r="r" b="b"/>
              <a:pathLst>
                <a:path w="991870" h="104139">
                  <a:moveTo>
                    <a:pt x="965606" y="54027"/>
                  </a:moveTo>
                  <a:lnTo>
                    <a:pt x="955907" y="47891"/>
                  </a:lnTo>
                  <a:lnTo>
                    <a:pt x="761" y="10668"/>
                  </a:lnTo>
                  <a:lnTo>
                    <a:pt x="0" y="23622"/>
                  </a:lnTo>
                  <a:lnTo>
                    <a:pt x="954445" y="60045"/>
                  </a:lnTo>
                  <a:lnTo>
                    <a:pt x="965606" y="54027"/>
                  </a:lnTo>
                  <a:close/>
                </a:path>
                <a:path w="991870" h="104139">
                  <a:moveTo>
                    <a:pt x="978407" y="61847"/>
                  </a:moveTo>
                  <a:lnTo>
                    <a:pt x="978407" y="60960"/>
                  </a:lnTo>
                  <a:lnTo>
                    <a:pt x="954445" y="60045"/>
                  </a:lnTo>
                  <a:lnTo>
                    <a:pt x="897635" y="90678"/>
                  </a:lnTo>
                  <a:lnTo>
                    <a:pt x="894588" y="92202"/>
                  </a:lnTo>
                  <a:lnTo>
                    <a:pt x="893064" y="96012"/>
                  </a:lnTo>
                  <a:lnTo>
                    <a:pt x="894588" y="99060"/>
                  </a:lnTo>
                  <a:lnTo>
                    <a:pt x="896874" y="102108"/>
                  </a:lnTo>
                  <a:lnTo>
                    <a:pt x="900683" y="103632"/>
                  </a:lnTo>
                  <a:lnTo>
                    <a:pt x="903731" y="102108"/>
                  </a:lnTo>
                  <a:lnTo>
                    <a:pt x="978407" y="61847"/>
                  </a:lnTo>
                  <a:close/>
                </a:path>
                <a:path w="991870" h="104139">
                  <a:moveTo>
                    <a:pt x="991361" y="54864"/>
                  </a:moveTo>
                  <a:lnTo>
                    <a:pt x="907542" y="2286"/>
                  </a:lnTo>
                  <a:lnTo>
                    <a:pt x="904494" y="0"/>
                  </a:lnTo>
                  <a:lnTo>
                    <a:pt x="900683" y="762"/>
                  </a:lnTo>
                  <a:lnTo>
                    <a:pt x="898398" y="3810"/>
                  </a:lnTo>
                  <a:lnTo>
                    <a:pt x="896874" y="6858"/>
                  </a:lnTo>
                  <a:lnTo>
                    <a:pt x="897635" y="10668"/>
                  </a:lnTo>
                  <a:lnTo>
                    <a:pt x="900683" y="12954"/>
                  </a:lnTo>
                  <a:lnTo>
                    <a:pt x="955907" y="47891"/>
                  </a:lnTo>
                  <a:lnTo>
                    <a:pt x="978407" y="48768"/>
                  </a:lnTo>
                  <a:lnTo>
                    <a:pt x="978407" y="61847"/>
                  </a:lnTo>
                  <a:lnTo>
                    <a:pt x="991361" y="54864"/>
                  </a:lnTo>
                  <a:close/>
                </a:path>
                <a:path w="991870" h="104139">
                  <a:moveTo>
                    <a:pt x="975359" y="60843"/>
                  </a:moveTo>
                  <a:lnTo>
                    <a:pt x="975359" y="60198"/>
                  </a:lnTo>
                  <a:lnTo>
                    <a:pt x="965606" y="54027"/>
                  </a:lnTo>
                  <a:lnTo>
                    <a:pt x="954445" y="60045"/>
                  </a:lnTo>
                  <a:lnTo>
                    <a:pt x="975359" y="60843"/>
                  </a:lnTo>
                  <a:close/>
                </a:path>
                <a:path w="991870" h="104139">
                  <a:moveTo>
                    <a:pt x="978407" y="60960"/>
                  </a:moveTo>
                  <a:lnTo>
                    <a:pt x="978407" y="48768"/>
                  </a:lnTo>
                  <a:lnTo>
                    <a:pt x="955907" y="47891"/>
                  </a:lnTo>
                  <a:lnTo>
                    <a:pt x="965606" y="54027"/>
                  </a:lnTo>
                  <a:lnTo>
                    <a:pt x="975359" y="48768"/>
                  </a:lnTo>
                  <a:lnTo>
                    <a:pt x="975359" y="60843"/>
                  </a:lnTo>
                  <a:lnTo>
                    <a:pt x="978407" y="60960"/>
                  </a:lnTo>
                  <a:close/>
                </a:path>
                <a:path w="991870" h="104139">
                  <a:moveTo>
                    <a:pt x="975359" y="60198"/>
                  </a:moveTo>
                  <a:lnTo>
                    <a:pt x="975359" y="48768"/>
                  </a:lnTo>
                  <a:lnTo>
                    <a:pt x="965606" y="54027"/>
                  </a:lnTo>
                  <a:lnTo>
                    <a:pt x="975359" y="60198"/>
                  </a:lnTo>
                  <a:close/>
                </a:path>
              </a:pathLst>
            </a:custGeom>
            <a:solidFill>
              <a:srgbClr val="FF0000"/>
            </a:solidFill>
          </p:spPr>
          <p:txBody>
            <a:bodyPr wrap="square" lIns="0" tIns="0" rIns="0" bIns="0" rtlCol="0"/>
            <a:lstStyle/>
            <a:p>
              <a:endParaRPr/>
            </a:p>
          </p:txBody>
        </p:sp>
        <p:sp>
          <p:nvSpPr>
            <p:cNvPr id="14" name="object 15">
              <a:extLst>
                <a:ext uri="{FF2B5EF4-FFF2-40B4-BE49-F238E27FC236}">
                  <a16:creationId xmlns:a16="http://schemas.microsoft.com/office/drawing/2014/main" id="{7E4B0E3F-F90B-A335-A7FF-9CC3272B5F2D}"/>
                </a:ext>
              </a:extLst>
            </p:cNvPr>
            <p:cNvSpPr/>
            <p:nvPr/>
          </p:nvSpPr>
          <p:spPr>
            <a:xfrm>
              <a:off x="2077920" y="2701131"/>
              <a:ext cx="5643177" cy="693578"/>
            </a:xfrm>
            <a:prstGeom prst="rect">
              <a:avLst/>
            </a:prstGeom>
            <a:blipFill>
              <a:blip r:embed="rId3" cstate="print"/>
              <a:stretch>
                <a:fillRect/>
              </a:stretch>
            </a:blipFill>
          </p:spPr>
          <p:txBody>
            <a:bodyPr wrap="square" lIns="0" tIns="0" rIns="0" bIns="0" rtlCol="0"/>
            <a:lstStyle/>
            <a:p>
              <a:endParaRPr/>
            </a:p>
          </p:txBody>
        </p:sp>
        <p:sp>
          <p:nvSpPr>
            <p:cNvPr id="15" name="object 16">
              <a:extLst>
                <a:ext uri="{FF2B5EF4-FFF2-40B4-BE49-F238E27FC236}">
                  <a16:creationId xmlns:a16="http://schemas.microsoft.com/office/drawing/2014/main" id="{A9A78DB2-B826-DEFC-9811-EC56DC20B67C}"/>
                </a:ext>
              </a:extLst>
            </p:cNvPr>
            <p:cNvSpPr/>
            <p:nvPr/>
          </p:nvSpPr>
          <p:spPr>
            <a:xfrm>
              <a:off x="2045208" y="2415539"/>
              <a:ext cx="5740400" cy="979169"/>
            </a:xfrm>
            <a:custGeom>
              <a:avLst/>
              <a:gdLst/>
              <a:ahLst/>
              <a:cxnLst/>
              <a:rect l="l" t="t" r="r" b="b"/>
              <a:pathLst>
                <a:path w="5740400" h="979170">
                  <a:moveTo>
                    <a:pt x="12192" y="12"/>
                  </a:moveTo>
                  <a:lnTo>
                    <a:pt x="0" y="12"/>
                  </a:lnTo>
                  <a:lnTo>
                    <a:pt x="0" y="979170"/>
                  </a:lnTo>
                  <a:lnTo>
                    <a:pt x="12192" y="979170"/>
                  </a:lnTo>
                  <a:lnTo>
                    <a:pt x="12192" y="12"/>
                  </a:lnTo>
                  <a:close/>
                </a:path>
                <a:path w="5740400" h="979170">
                  <a:moveTo>
                    <a:pt x="5740146" y="0"/>
                  </a:moveTo>
                  <a:lnTo>
                    <a:pt x="5727192" y="0"/>
                  </a:lnTo>
                  <a:lnTo>
                    <a:pt x="5727192" y="979170"/>
                  </a:lnTo>
                  <a:lnTo>
                    <a:pt x="5740146" y="979170"/>
                  </a:lnTo>
                  <a:lnTo>
                    <a:pt x="5740146" y="0"/>
                  </a:lnTo>
                  <a:close/>
                </a:path>
              </a:pathLst>
            </a:custGeom>
            <a:solidFill>
              <a:srgbClr val="000000"/>
            </a:solidFill>
          </p:spPr>
          <p:txBody>
            <a:bodyPr wrap="square" lIns="0" tIns="0" rIns="0" bIns="0" rtlCol="0"/>
            <a:lstStyle/>
            <a:p>
              <a:endParaRPr/>
            </a:p>
          </p:txBody>
        </p:sp>
        <p:sp>
          <p:nvSpPr>
            <p:cNvPr id="16" name="object 17">
              <a:extLst>
                <a:ext uri="{FF2B5EF4-FFF2-40B4-BE49-F238E27FC236}">
                  <a16:creationId xmlns:a16="http://schemas.microsoft.com/office/drawing/2014/main" id="{0CD69F50-327F-535F-90C9-31213115CA66}"/>
                </a:ext>
              </a:extLst>
            </p:cNvPr>
            <p:cNvSpPr/>
            <p:nvPr/>
          </p:nvSpPr>
          <p:spPr>
            <a:xfrm>
              <a:off x="2077920" y="3394709"/>
              <a:ext cx="5643177" cy="979170"/>
            </a:xfrm>
            <a:prstGeom prst="rect">
              <a:avLst/>
            </a:prstGeom>
            <a:blipFill>
              <a:blip r:embed="rId4" cstate="print"/>
              <a:stretch>
                <a:fillRect/>
              </a:stretch>
            </a:blipFill>
          </p:spPr>
          <p:txBody>
            <a:bodyPr wrap="square" lIns="0" tIns="0" rIns="0" bIns="0" rtlCol="0"/>
            <a:lstStyle/>
            <a:p>
              <a:endParaRPr/>
            </a:p>
          </p:txBody>
        </p:sp>
        <p:sp>
          <p:nvSpPr>
            <p:cNvPr id="17" name="object 18">
              <a:extLst>
                <a:ext uri="{FF2B5EF4-FFF2-40B4-BE49-F238E27FC236}">
                  <a16:creationId xmlns:a16="http://schemas.microsoft.com/office/drawing/2014/main" id="{F7D48F95-6BC5-49E7-B25D-376B9F035B9E}"/>
                </a:ext>
              </a:extLst>
            </p:cNvPr>
            <p:cNvSpPr/>
            <p:nvPr/>
          </p:nvSpPr>
          <p:spPr>
            <a:xfrm>
              <a:off x="2045208" y="3394709"/>
              <a:ext cx="5740400" cy="979169"/>
            </a:xfrm>
            <a:custGeom>
              <a:avLst/>
              <a:gdLst/>
              <a:ahLst/>
              <a:cxnLst/>
              <a:rect l="l" t="t" r="r" b="b"/>
              <a:pathLst>
                <a:path w="5740400" h="979170">
                  <a:moveTo>
                    <a:pt x="12192" y="0"/>
                  </a:moveTo>
                  <a:lnTo>
                    <a:pt x="0" y="0"/>
                  </a:lnTo>
                  <a:lnTo>
                    <a:pt x="0" y="979170"/>
                  </a:lnTo>
                  <a:lnTo>
                    <a:pt x="12192" y="979170"/>
                  </a:lnTo>
                  <a:lnTo>
                    <a:pt x="12192" y="0"/>
                  </a:lnTo>
                  <a:close/>
                </a:path>
                <a:path w="5740400" h="979170">
                  <a:moveTo>
                    <a:pt x="5740146" y="0"/>
                  </a:moveTo>
                  <a:lnTo>
                    <a:pt x="5727192" y="0"/>
                  </a:lnTo>
                  <a:lnTo>
                    <a:pt x="5727192" y="979170"/>
                  </a:lnTo>
                  <a:lnTo>
                    <a:pt x="5740146" y="979170"/>
                  </a:lnTo>
                  <a:lnTo>
                    <a:pt x="5740146" y="0"/>
                  </a:lnTo>
                  <a:close/>
                </a:path>
              </a:pathLst>
            </a:custGeom>
            <a:solidFill>
              <a:srgbClr val="000000"/>
            </a:solidFill>
          </p:spPr>
          <p:txBody>
            <a:bodyPr wrap="square" lIns="0" tIns="0" rIns="0" bIns="0" rtlCol="0"/>
            <a:lstStyle/>
            <a:p>
              <a:endParaRPr/>
            </a:p>
          </p:txBody>
        </p:sp>
        <p:sp>
          <p:nvSpPr>
            <p:cNvPr id="18" name="object 19">
              <a:extLst>
                <a:ext uri="{FF2B5EF4-FFF2-40B4-BE49-F238E27FC236}">
                  <a16:creationId xmlns:a16="http://schemas.microsoft.com/office/drawing/2014/main" id="{63289DD7-25F2-B025-0431-7EDCA20F5BFC}"/>
                </a:ext>
              </a:extLst>
            </p:cNvPr>
            <p:cNvSpPr/>
            <p:nvPr/>
          </p:nvSpPr>
          <p:spPr>
            <a:xfrm>
              <a:off x="2077920" y="4373879"/>
              <a:ext cx="5643177" cy="979170"/>
            </a:xfrm>
            <a:prstGeom prst="rect">
              <a:avLst/>
            </a:prstGeom>
            <a:blipFill>
              <a:blip r:embed="rId5" cstate="print"/>
              <a:stretch>
                <a:fillRect/>
              </a:stretch>
            </a:blipFill>
          </p:spPr>
          <p:txBody>
            <a:bodyPr wrap="square" lIns="0" tIns="0" rIns="0" bIns="0" rtlCol="0"/>
            <a:lstStyle/>
            <a:p>
              <a:endParaRPr/>
            </a:p>
          </p:txBody>
        </p:sp>
        <p:sp>
          <p:nvSpPr>
            <p:cNvPr id="19" name="object 20">
              <a:extLst>
                <a:ext uri="{FF2B5EF4-FFF2-40B4-BE49-F238E27FC236}">
                  <a16:creationId xmlns:a16="http://schemas.microsoft.com/office/drawing/2014/main" id="{BB1C3C64-3D6A-5A9D-4E7E-C9BDFA67B659}"/>
                </a:ext>
              </a:extLst>
            </p:cNvPr>
            <p:cNvSpPr/>
            <p:nvPr/>
          </p:nvSpPr>
          <p:spPr>
            <a:xfrm>
              <a:off x="2045208" y="4373879"/>
              <a:ext cx="5740400" cy="979169"/>
            </a:xfrm>
            <a:custGeom>
              <a:avLst/>
              <a:gdLst/>
              <a:ahLst/>
              <a:cxnLst/>
              <a:rect l="l" t="t" r="r" b="b"/>
              <a:pathLst>
                <a:path w="5740400" h="979170">
                  <a:moveTo>
                    <a:pt x="12179" y="0"/>
                  </a:moveTo>
                  <a:lnTo>
                    <a:pt x="0" y="0"/>
                  </a:lnTo>
                  <a:lnTo>
                    <a:pt x="0" y="979170"/>
                  </a:lnTo>
                  <a:lnTo>
                    <a:pt x="12179" y="979170"/>
                  </a:lnTo>
                  <a:lnTo>
                    <a:pt x="12179" y="0"/>
                  </a:lnTo>
                  <a:close/>
                </a:path>
                <a:path w="5740400" h="979170">
                  <a:moveTo>
                    <a:pt x="5740146" y="0"/>
                  </a:moveTo>
                  <a:lnTo>
                    <a:pt x="5727192" y="0"/>
                  </a:lnTo>
                  <a:lnTo>
                    <a:pt x="5727192" y="979170"/>
                  </a:lnTo>
                  <a:lnTo>
                    <a:pt x="5740146" y="979170"/>
                  </a:lnTo>
                  <a:lnTo>
                    <a:pt x="5740146" y="0"/>
                  </a:lnTo>
                  <a:close/>
                </a:path>
              </a:pathLst>
            </a:custGeom>
            <a:solidFill>
              <a:srgbClr val="000000"/>
            </a:solidFill>
          </p:spPr>
          <p:txBody>
            <a:bodyPr wrap="square" lIns="0" tIns="0" rIns="0" bIns="0" rtlCol="0"/>
            <a:lstStyle/>
            <a:p>
              <a:endParaRPr/>
            </a:p>
          </p:txBody>
        </p:sp>
        <p:sp>
          <p:nvSpPr>
            <p:cNvPr id="20" name="object 21">
              <a:extLst>
                <a:ext uri="{FF2B5EF4-FFF2-40B4-BE49-F238E27FC236}">
                  <a16:creationId xmlns:a16="http://schemas.microsoft.com/office/drawing/2014/main" id="{7031909F-FE3D-0E38-F28E-E590D7EA3BE4}"/>
                </a:ext>
              </a:extLst>
            </p:cNvPr>
            <p:cNvSpPr/>
            <p:nvPr/>
          </p:nvSpPr>
          <p:spPr>
            <a:xfrm>
              <a:off x="2077920" y="5353050"/>
              <a:ext cx="5643177" cy="928171"/>
            </a:xfrm>
            <a:prstGeom prst="rect">
              <a:avLst/>
            </a:prstGeom>
            <a:blipFill>
              <a:blip r:embed="rId6" cstate="print"/>
              <a:stretch>
                <a:fillRect/>
              </a:stretch>
            </a:blipFill>
          </p:spPr>
          <p:txBody>
            <a:bodyPr wrap="square" lIns="0" tIns="0" rIns="0" bIns="0" rtlCol="0"/>
            <a:lstStyle/>
            <a:p>
              <a:endParaRPr/>
            </a:p>
          </p:txBody>
        </p:sp>
        <p:sp>
          <p:nvSpPr>
            <p:cNvPr id="21" name="object 22">
              <a:extLst>
                <a:ext uri="{FF2B5EF4-FFF2-40B4-BE49-F238E27FC236}">
                  <a16:creationId xmlns:a16="http://schemas.microsoft.com/office/drawing/2014/main" id="{4865FF85-75BF-5875-5D1B-6B659D9414AE}"/>
                </a:ext>
              </a:extLst>
            </p:cNvPr>
            <p:cNvSpPr/>
            <p:nvPr/>
          </p:nvSpPr>
          <p:spPr>
            <a:xfrm>
              <a:off x="2045208" y="5353049"/>
              <a:ext cx="5740400" cy="979169"/>
            </a:xfrm>
            <a:custGeom>
              <a:avLst/>
              <a:gdLst/>
              <a:ahLst/>
              <a:cxnLst/>
              <a:rect l="l" t="t" r="r" b="b"/>
              <a:pathLst>
                <a:path w="5740400" h="979170">
                  <a:moveTo>
                    <a:pt x="12192" y="0"/>
                  </a:moveTo>
                  <a:lnTo>
                    <a:pt x="0" y="0"/>
                  </a:lnTo>
                  <a:lnTo>
                    <a:pt x="0" y="979170"/>
                  </a:lnTo>
                  <a:lnTo>
                    <a:pt x="12192" y="979170"/>
                  </a:lnTo>
                  <a:lnTo>
                    <a:pt x="12192" y="0"/>
                  </a:lnTo>
                  <a:close/>
                </a:path>
                <a:path w="5740400" h="979170">
                  <a:moveTo>
                    <a:pt x="5740146" y="0"/>
                  </a:moveTo>
                  <a:lnTo>
                    <a:pt x="5727192" y="0"/>
                  </a:lnTo>
                  <a:lnTo>
                    <a:pt x="5727192" y="979170"/>
                  </a:lnTo>
                  <a:lnTo>
                    <a:pt x="5740146" y="979170"/>
                  </a:lnTo>
                  <a:lnTo>
                    <a:pt x="5740146" y="0"/>
                  </a:lnTo>
                  <a:close/>
                </a:path>
              </a:pathLst>
            </a:custGeom>
            <a:solidFill>
              <a:srgbClr val="000000"/>
            </a:solidFill>
          </p:spPr>
          <p:txBody>
            <a:bodyPr wrap="square" lIns="0" tIns="0" rIns="0" bIns="0" rtlCol="0"/>
            <a:lstStyle/>
            <a:p>
              <a:endParaRPr/>
            </a:p>
          </p:txBody>
        </p:sp>
        <p:sp>
          <p:nvSpPr>
            <p:cNvPr id="22" name="object 23">
              <a:extLst>
                <a:ext uri="{FF2B5EF4-FFF2-40B4-BE49-F238E27FC236}">
                  <a16:creationId xmlns:a16="http://schemas.microsoft.com/office/drawing/2014/main" id="{1A2B882C-949B-F149-A529-F71BA1495A7A}"/>
                </a:ext>
              </a:extLst>
            </p:cNvPr>
            <p:cNvSpPr/>
            <p:nvPr/>
          </p:nvSpPr>
          <p:spPr>
            <a:xfrm>
              <a:off x="3118104" y="5937503"/>
              <a:ext cx="2070735" cy="394335"/>
            </a:xfrm>
            <a:custGeom>
              <a:avLst/>
              <a:gdLst/>
              <a:ahLst/>
              <a:cxnLst/>
              <a:rect l="l" t="t" r="r" b="b"/>
              <a:pathLst>
                <a:path w="2070735" h="394335">
                  <a:moveTo>
                    <a:pt x="1523" y="208025"/>
                  </a:moveTo>
                  <a:lnTo>
                    <a:pt x="1523" y="185928"/>
                  </a:lnTo>
                  <a:lnTo>
                    <a:pt x="0" y="196596"/>
                  </a:lnTo>
                  <a:lnTo>
                    <a:pt x="0" y="198120"/>
                  </a:lnTo>
                  <a:lnTo>
                    <a:pt x="1523" y="208025"/>
                  </a:lnTo>
                  <a:close/>
                </a:path>
                <a:path w="2070735" h="394335">
                  <a:moveTo>
                    <a:pt x="6095" y="218694"/>
                  </a:moveTo>
                  <a:lnTo>
                    <a:pt x="6095" y="175260"/>
                  </a:lnTo>
                  <a:lnTo>
                    <a:pt x="2285" y="184404"/>
                  </a:lnTo>
                  <a:lnTo>
                    <a:pt x="1523" y="185166"/>
                  </a:lnTo>
                  <a:lnTo>
                    <a:pt x="1523" y="208787"/>
                  </a:lnTo>
                  <a:lnTo>
                    <a:pt x="2285" y="209550"/>
                  </a:lnTo>
                  <a:lnTo>
                    <a:pt x="6095" y="218694"/>
                  </a:lnTo>
                  <a:close/>
                </a:path>
                <a:path w="2070735" h="394335">
                  <a:moveTo>
                    <a:pt x="12953" y="229362"/>
                  </a:moveTo>
                  <a:lnTo>
                    <a:pt x="12953" y="164592"/>
                  </a:lnTo>
                  <a:lnTo>
                    <a:pt x="6857" y="173736"/>
                  </a:lnTo>
                  <a:lnTo>
                    <a:pt x="6095" y="174498"/>
                  </a:lnTo>
                  <a:lnTo>
                    <a:pt x="6095" y="219456"/>
                  </a:lnTo>
                  <a:lnTo>
                    <a:pt x="6857" y="220218"/>
                  </a:lnTo>
                  <a:lnTo>
                    <a:pt x="12953" y="229362"/>
                  </a:lnTo>
                  <a:close/>
                </a:path>
                <a:path w="2070735" h="394335">
                  <a:moveTo>
                    <a:pt x="2057400" y="197358"/>
                  </a:moveTo>
                  <a:lnTo>
                    <a:pt x="2057400" y="163830"/>
                  </a:lnTo>
                  <a:lnTo>
                    <a:pt x="2056638" y="163830"/>
                  </a:lnTo>
                  <a:lnTo>
                    <a:pt x="2024141" y="137101"/>
                  </a:lnTo>
                  <a:lnTo>
                    <a:pt x="1980253" y="114497"/>
                  </a:lnTo>
                  <a:lnTo>
                    <a:pt x="1928924" y="95624"/>
                  </a:lnTo>
                  <a:lnTo>
                    <a:pt x="1873925" y="80044"/>
                  </a:lnTo>
                  <a:lnTo>
                    <a:pt x="1819747" y="67488"/>
                  </a:lnTo>
                  <a:lnTo>
                    <a:pt x="1769322" y="57343"/>
                  </a:lnTo>
                  <a:lnTo>
                    <a:pt x="1728216" y="49530"/>
                  </a:lnTo>
                  <a:lnTo>
                    <a:pt x="1679257" y="41991"/>
                  </a:lnTo>
                  <a:lnTo>
                    <a:pt x="1630119" y="35179"/>
                  </a:lnTo>
                  <a:lnTo>
                    <a:pt x="1580823" y="29066"/>
                  </a:lnTo>
                  <a:lnTo>
                    <a:pt x="1531393" y="23625"/>
                  </a:lnTo>
                  <a:lnTo>
                    <a:pt x="1481852" y="18827"/>
                  </a:lnTo>
                  <a:lnTo>
                    <a:pt x="1432571" y="14673"/>
                  </a:lnTo>
                  <a:lnTo>
                    <a:pt x="1381444" y="10982"/>
                  </a:lnTo>
                  <a:lnTo>
                    <a:pt x="1331736" y="7960"/>
                  </a:lnTo>
                  <a:lnTo>
                    <a:pt x="1282023" y="5469"/>
                  </a:lnTo>
                  <a:lnTo>
                    <a:pt x="1232347" y="3482"/>
                  </a:lnTo>
                  <a:lnTo>
                    <a:pt x="1182746" y="1970"/>
                  </a:lnTo>
                  <a:lnTo>
                    <a:pt x="1133260" y="905"/>
                  </a:lnTo>
                  <a:lnTo>
                    <a:pt x="1083930" y="258"/>
                  </a:lnTo>
                  <a:lnTo>
                    <a:pt x="1034796" y="0"/>
                  </a:lnTo>
                  <a:lnTo>
                    <a:pt x="985374" y="274"/>
                  </a:lnTo>
                  <a:lnTo>
                    <a:pt x="935844" y="935"/>
                  </a:lnTo>
                  <a:lnTo>
                    <a:pt x="886229" y="2013"/>
                  </a:lnTo>
                  <a:lnTo>
                    <a:pt x="836557" y="3535"/>
                  </a:lnTo>
                  <a:lnTo>
                    <a:pt x="786850" y="5531"/>
                  </a:lnTo>
                  <a:lnTo>
                    <a:pt x="737136" y="8029"/>
                  </a:lnTo>
                  <a:lnTo>
                    <a:pt x="687438" y="11058"/>
                  </a:lnTo>
                  <a:lnTo>
                    <a:pt x="637782" y="14646"/>
                  </a:lnTo>
                  <a:lnTo>
                    <a:pt x="588193" y="18823"/>
                  </a:lnTo>
                  <a:lnTo>
                    <a:pt x="538697" y="23616"/>
                  </a:lnTo>
                  <a:lnTo>
                    <a:pt x="489318" y="29055"/>
                  </a:lnTo>
                  <a:lnTo>
                    <a:pt x="440082" y="35167"/>
                  </a:lnTo>
                  <a:lnTo>
                    <a:pt x="391013" y="41983"/>
                  </a:lnTo>
                  <a:lnTo>
                    <a:pt x="342138" y="49530"/>
                  </a:lnTo>
                  <a:lnTo>
                    <a:pt x="300553" y="57354"/>
                  </a:lnTo>
                  <a:lnTo>
                    <a:pt x="250606" y="67417"/>
                  </a:lnTo>
                  <a:lnTo>
                    <a:pt x="196248" y="80060"/>
                  </a:lnTo>
                  <a:lnTo>
                    <a:pt x="141234" y="95691"/>
                  </a:lnTo>
                  <a:lnTo>
                    <a:pt x="89683" y="114656"/>
                  </a:lnTo>
                  <a:lnTo>
                    <a:pt x="45809" y="137258"/>
                  </a:lnTo>
                  <a:lnTo>
                    <a:pt x="13715" y="163830"/>
                  </a:lnTo>
                  <a:lnTo>
                    <a:pt x="12953" y="163830"/>
                  </a:lnTo>
                  <a:lnTo>
                    <a:pt x="12953" y="195834"/>
                  </a:lnTo>
                  <a:lnTo>
                    <a:pt x="12985" y="196246"/>
                  </a:lnTo>
                  <a:lnTo>
                    <a:pt x="13715" y="188213"/>
                  </a:lnTo>
                  <a:lnTo>
                    <a:pt x="13715" y="189737"/>
                  </a:lnTo>
                  <a:lnTo>
                    <a:pt x="16763" y="181813"/>
                  </a:lnTo>
                  <a:lnTo>
                    <a:pt x="16763" y="181356"/>
                  </a:lnTo>
                  <a:lnTo>
                    <a:pt x="17525" y="179832"/>
                  </a:lnTo>
                  <a:lnTo>
                    <a:pt x="17525" y="180255"/>
                  </a:lnTo>
                  <a:lnTo>
                    <a:pt x="22859" y="172550"/>
                  </a:lnTo>
                  <a:lnTo>
                    <a:pt x="22859" y="172212"/>
                  </a:lnTo>
                  <a:lnTo>
                    <a:pt x="23621" y="171450"/>
                  </a:lnTo>
                  <a:lnTo>
                    <a:pt x="23621" y="171602"/>
                  </a:lnTo>
                  <a:lnTo>
                    <a:pt x="54513" y="146912"/>
                  </a:lnTo>
                  <a:lnTo>
                    <a:pt x="97625" y="125257"/>
                  </a:lnTo>
                  <a:lnTo>
                    <a:pt x="148178" y="106985"/>
                  </a:lnTo>
                  <a:lnTo>
                    <a:pt x="202152" y="91834"/>
                  </a:lnTo>
                  <a:lnTo>
                    <a:pt x="255529" y="79541"/>
                  </a:lnTo>
                  <a:lnTo>
                    <a:pt x="304293" y="69845"/>
                  </a:lnTo>
                  <a:lnTo>
                    <a:pt x="344424" y="62484"/>
                  </a:lnTo>
                  <a:lnTo>
                    <a:pt x="392985" y="54710"/>
                  </a:lnTo>
                  <a:lnTo>
                    <a:pt x="441829" y="47749"/>
                  </a:lnTo>
                  <a:lnTo>
                    <a:pt x="490918" y="41562"/>
                  </a:lnTo>
                  <a:lnTo>
                    <a:pt x="540210" y="36108"/>
                  </a:lnTo>
                  <a:lnTo>
                    <a:pt x="589666" y="31346"/>
                  </a:lnTo>
                  <a:lnTo>
                    <a:pt x="639246" y="27235"/>
                  </a:lnTo>
                  <a:lnTo>
                    <a:pt x="688909" y="23736"/>
                  </a:lnTo>
                  <a:lnTo>
                    <a:pt x="738617" y="20807"/>
                  </a:lnTo>
                  <a:lnTo>
                    <a:pt x="788330" y="18409"/>
                  </a:lnTo>
                  <a:lnTo>
                    <a:pt x="838006" y="16500"/>
                  </a:lnTo>
                  <a:lnTo>
                    <a:pt x="887607" y="15041"/>
                  </a:lnTo>
                  <a:lnTo>
                    <a:pt x="937093" y="13990"/>
                  </a:lnTo>
                  <a:lnTo>
                    <a:pt x="986423" y="13308"/>
                  </a:lnTo>
                  <a:lnTo>
                    <a:pt x="1035558" y="12954"/>
                  </a:lnTo>
                  <a:lnTo>
                    <a:pt x="1084979" y="13318"/>
                  </a:lnTo>
                  <a:lnTo>
                    <a:pt x="1134509" y="14013"/>
                  </a:lnTo>
                  <a:lnTo>
                    <a:pt x="1184124" y="15078"/>
                  </a:lnTo>
                  <a:lnTo>
                    <a:pt x="1233796" y="16553"/>
                  </a:lnTo>
                  <a:lnTo>
                    <a:pt x="1283503" y="18477"/>
                  </a:lnTo>
                  <a:lnTo>
                    <a:pt x="1333217" y="20892"/>
                  </a:lnTo>
                  <a:lnTo>
                    <a:pt x="1382915" y="23837"/>
                  </a:lnTo>
                  <a:lnTo>
                    <a:pt x="1431107" y="27236"/>
                  </a:lnTo>
                  <a:lnTo>
                    <a:pt x="1482160" y="31485"/>
                  </a:lnTo>
                  <a:lnTo>
                    <a:pt x="1530358" y="36129"/>
                  </a:lnTo>
                  <a:lnTo>
                    <a:pt x="1579595" y="41580"/>
                  </a:lnTo>
                  <a:lnTo>
                    <a:pt x="1628629" y="47763"/>
                  </a:lnTo>
                  <a:lnTo>
                    <a:pt x="1677421" y="54717"/>
                  </a:lnTo>
                  <a:lnTo>
                    <a:pt x="1725930" y="62484"/>
                  </a:lnTo>
                  <a:lnTo>
                    <a:pt x="1766601" y="70006"/>
                  </a:lnTo>
                  <a:lnTo>
                    <a:pt x="1815366" y="79666"/>
                  </a:lnTo>
                  <a:lnTo>
                    <a:pt x="1868421" y="91812"/>
                  </a:lnTo>
                  <a:lnTo>
                    <a:pt x="1921965" y="106792"/>
                  </a:lnTo>
                  <a:lnTo>
                    <a:pt x="1972193" y="124953"/>
                  </a:lnTo>
                  <a:lnTo>
                    <a:pt x="2015304" y="146644"/>
                  </a:lnTo>
                  <a:lnTo>
                    <a:pt x="2046732" y="171606"/>
                  </a:lnTo>
                  <a:lnTo>
                    <a:pt x="2046732" y="171450"/>
                  </a:lnTo>
                  <a:lnTo>
                    <a:pt x="2047494" y="172212"/>
                  </a:lnTo>
                  <a:lnTo>
                    <a:pt x="2047494" y="172550"/>
                  </a:lnTo>
                  <a:lnTo>
                    <a:pt x="2052828" y="180255"/>
                  </a:lnTo>
                  <a:lnTo>
                    <a:pt x="2052828" y="179832"/>
                  </a:lnTo>
                  <a:lnTo>
                    <a:pt x="2053590" y="181356"/>
                  </a:lnTo>
                  <a:lnTo>
                    <a:pt x="2053590" y="181813"/>
                  </a:lnTo>
                  <a:lnTo>
                    <a:pt x="2056638" y="189737"/>
                  </a:lnTo>
                  <a:lnTo>
                    <a:pt x="2056638" y="193166"/>
                  </a:lnTo>
                  <a:lnTo>
                    <a:pt x="2057336" y="197707"/>
                  </a:lnTo>
                  <a:lnTo>
                    <a:pt x="2057400" y="197358"/>
                  </a:lnTo>
                  <a:close/>
                </a:path>
                <a:path w="2070735" h="394335">
                  <a:moveTo>
                    <a:pt x="12985" y="196246"/>
                  </a:moveTo>
                  <a:lnTo>
                    <a:pt x="12953" y="195834"/>
                  </a:lnTo>
                  <a:lnTo>
                    <a:pt x="12953" y="196596"/>
                  </a:lnTo>
                  <a:lnTo>
                    <a:pt x="12985" y="196246"/>
                  </a:lnTo>
                  <a:close/>
                </a:path>
                <a:path w="2070735" h="394335">
                  <a:moveTo>
                    <a:pt x="17159" y="213169"/>
                  </a:moveTo>
                  <a:lnTo>
                    <a:pt x="13715" y="204216"/>
                  </a:lnTo>
                  <a:lnTo>
                    <a:pt x="13715" y="205740"/>
                  </a:lnTo>
                  <a:lnTo>
                    <a:pt x="12985" y="196246"/>
                  </a:lnTo>
                  <a:lnTo>
                    <a:pt x="12953" y="196596"/>
                  </a:lnTo>
                  <a:lnTo>
                    <a:pt x="12953" y="230124"/>
                  </a:lnTo>
                  <a:lnTo>
                    <a:pt x="13715" y="230124"/>
                  </a:lnTo>
                  <a:lnTo>
                    <a:pt x="16763" y="232630"/>
                  </a:lnTo>
                  <a:lnTo>
                    <a:pt x="16763" y="212598"/>
                  </a:lnTo>
                  <a:lnTo>
                    <a:pt x="17159" y="213169"/>
                  </a:lnTo>
                  <a:close/>
                </a:path>
                <a:path w="2070735" h="394335">
                  <a:moveTo>
                    <a:pt x="17525" y="179832"/>
                  </a:moveTo>
                  <a:lnTo>
                    <a:pt x="16763" y="181356"/>
                  </a:lnTo>
                  <a:lnTo>
                    <a:pt x="17159" y="180784"/>
                  </a:lnTo>
                  <a:lnTo>
                    <a:pt x="17525" y="179832"/>
                  </a:lnTo>
                  <a:close/>
                </a:path>
                <a:path w="2070735" h="394335">
                  <a:moveTo>
                    <a:pt x="17159" y="180784"/>
                  </a:moveTo>
                  <a:lnTo>
                    <a:pt x="16763" y="181356"/>
                  </a:lnTo>
                  <a:lnTo>
                    <a:pt x="16763" y="181813"/>
                  </a:lnTo>
                  <a:lnTo>
                    <a:pt x="17159" y="180784"/>
                  </a:lnTo>
                  <a:close/>
                </a:path>
                <a:path w="2070735" h="394335">
                  <a:moveTo>
                    <a:pt x="17525" y="214122"/>
                  </a:moveTo>
                  <a:lnTo>
                    <a:pt x="17159" y="213169"/>
                  </a:lnTo>
                  <a:lnTo>
                    <a:pt x="16763" y="212598"/>
                  </a:lnTo>
                  <a:lnTo>
                    <a:pt x="17525" y="214122"/>
                  </a:lnTo>
                  <a:close/>
                </a:path>
                <a:path w="2070735" h="394335">
                  <a:moveTo>
                    <a:pt x="17525" y="233257"/>
                  </a:moveTo>
                  <a:lnTo>
                    <a:pt x="17525" y="214122"/>
                  </a:lnTo>
                  <a:lnTo>
                    <a:pt x="16763" y="212598"/>
                  </a:lnTo>
                  <a:lnTo>
                    <a:pt x="16763" y="232630"/>
                  </a:lnTo>
                  <a:lnTo>
                    <a:pt x="17525" y="233257"/>
                  </a:lnTo>
                  <a:close/>
                </a:path>
                <a:path w="2070735" h="394335">
                  <a:moveTo>
                    <a:pt x="17525" y="180255"/>
                  </a:moveTo>
                  <a:lnTo>
                    <a:pt x="17525" y="179832"/>
                  </a:lnTo>
                  <a:lnTo>
                    <a:pt x="17159" y="180784"/>
                  </a:lnTo>
                  <a:lnTo>
                    <a:pt x="17525" y="180255"/>
                  </a:lnTo>
                  <a:close/>
                </a:path>
                <a:path w="2070735" h="394335">
                  <a:moveTo>
                    <a:pt x="23380" y="222155"/>
                  </a:moveTo>
                  <a:lnTo>
                    <a:pt x="17159" y="213169"/>
                  </a:lnTo>
                  <a:lnTo>
                    <a:pt x="17525" y="214122"/>
                  </a:lnTo>
                  <a:lnTo>
                    <a:pt x="17525" y="233257"/>
                  </a:lnTo>
                  <a:lnTo>
                    <a:pt x="22859" y="237644"/>
                  </a:lnTo>
                  <a:lnTo>
                    <a:pt x="22859" y="221742"/>
                  </a:lnTo>
                  <a:lnTo>
                    <a:pt x="23380" y="222155"/>
                  </a:lnTo>
                  <a:close/>
                </a:path>
                <a:path w="2070735" h="394335">
                  <a:moveTo>
                    <a:pt x="23621" y="171450"/>
                  </a:moveTo>
                  <a:lnTo>
                    <a:pt x="22859" y="172212"/>
                  </a:lnTo>
                  <a:lnTo>
                    <a:pt x="23384" y="171792"/>
                  </a:lnTo>
                  <a:lnTo>
                    <a:pt x="23621" y="171450"/>
                  </a:lnTo>
                  <a:close/>
                </a:path>
                <a:path w="2070735" h="394335">
                  <a:moveTo>
                    <a:pt x="23384" y="171792"/>
                  </a:moveTo>
                  <a:lnTo>
                    <a:pt x="22859" y="172212"/>
                  </a:lnTo>
                  <a:lnTo>
                    <a:pt x="22859" y="172550"/>
                  </a:lnTo>
                  <a:lnTo>
                    <a:pt x="23384" y="171792"/>
                  </a:lnTo>
                  <a:close/>
                </a:path>
                <a:path w="2070735" h="394335">
                  <a:moveTo>
                    <a:pt x="23621" y="222504"/>
                  </a:moveTo>
                  <a:lnTo>
                    <a:pt x="23380" y="222155"/>
                  </a:lnTo>
                  <a:lnTo>
                    <a:pt x="22859" y="221742"/>
                  </a:lnTo>
                  <a:lnTo>
                    <a:pt x="23621" y="222504"/>
                  </a:lnTo>
                  <a:close/>
                </a:path>
                <a:path w="2070735" h="394335">
                  <a:moveTo>
                    <a:pt x="23621" y="238271"/>
                  </a:moveTo>
                  <a:lnTo>
                    <a:pt x="23621" y="222504"/>
                  </a:lnTo>
                  <a:lnTo>
                    <a:pt x="22859" y="221742"/>
                  </a:lnTo>
                  <a:lnTo>
                    <a:pt x="22859" y="237644"/>
                  </a:lnTo>
                  <a:lnTo>
                    <a:pt x="23621" y="238271"/>
                  </a:lnTo>
                  <a:close/>
                </a:path>
                <a:path w="2070735" h="394335">
                  <a:moveTo>
                    <a:pt x="2046969" y="222161"/>
                  </a:moveTo>
                  <a:lnTo>
                    <a:pt x="2015840" y="247041"/>
                  </a:lnTo>
                  <a:lnTo>
                    <a:pt x="1972728" y="268696"/>
                  </a:lnTo>
                  <a:lnTo>
                    <a:pt x="1922175" y="286968"/>
                  </a:lnTo>
                  <a:lnTo>
                    <a:pt x="1868201" y="302119"/>
                  </a:lnTo>
                  <a:lnTo>
                    <a:pt x="1814824" y="314412"/>
                  </a:lnTo>
                  <a:lnTo>
                    <a:pt x="1766060" y="324108"/>
                  </a:lnTo>
                  <a:lnTo>
                    <a:pt x="1725930" y="331470"/>
                  </a:lnTo>
                  <a:lnTo>
                    <a:pt x="1677368" y="339243"/>
                  </a:lnTo>
                  <a:lnTo>
                    <a:pt x="1628524" y="346204"/>
                  </a:lnTo>
                  <a:lnTo>
                    <a:pt x="1579435" y="352391"/>
                  </a:lnTo>
                  <a:lnTo>
                    <a:pt x="1530143" y="357845"/>
                  </a:lnTo>
                  <a:lnTo>
                    <a:pt x="1480687" y="362607"/>
                  </a:lnTo>
                  <a:lnTo>
                    <a:pt x="1431107" y="366718"/>
                  </a:lnTo>
                  <a:lnTo>
                    <a:pt x="1381444" y="370217"/>
                  </a:lnTo>
                  <a:lnTo>
                    <a:pt x="1331736" y="373146"/>
                  </a:lnTo>
                  <a:lnTo>
                    <a:pt x="1282023" y="375544"/>
                  </a:lnTo>
                  <a:lnTo>
                    <a:pt x="1232347" y="377453"/>
                  </a:lnTo>
                  <a:lnTo>
                    <a:pt x="1182746" y="378912"/>
                  </a:lnTo>
                  <a:lnTo>
                    <a:pt x="1133260" y="379963"/>
                  </a:lnTo>
                  <a:lnTo>
                    <a:pt x="1083930" y="380645"/>
                  </a:lnTo>
                  <a:lnTo>
                    <a:pt x="1034796" y="381000"/>
                  </a:lnTo>
                  <a:lnTo>
                    <a:pt x="985374" y="380640"/>
                  </a:lnTo>
                  <a:lnTo>
                    <a:pt x="935844" y="379948"/>
                  </a:lnTo>
                  <a:lnTo>
                    <a:pt x="886229" y="378885"/>
                  </a:lnTo>
                  <a:lnTo>
                    <a:pt x="836557" y="377412"/>
                  </a:lnTo>
                  <a:lnTo>
                    <a:pt x="786850" y="375487"/>
                  </a:lnTo>
                  <a:lnTo>
                    <a:pt x="737136" y="373072"/>
                  </a:lnTo>
                  <a:lnTo>
                    <a:pt x="687438" y="370126"/>
                  </a:lnTo>
                  <a:lnTo>
                    <a:pt x="639246" y="366725"/>
                  </a:lnTo>
                  <a:lnTo>
                    <a:pt x="589404" y="362590"/>
                  </a:lnTo>
                  <a:lnTo>
                    <a:pt x="540005" y="357828"/>
                  </a:lnTo>
                  <a:lnTo>
                    <a:pt x="490769" y="352376"/>
                  </a:lnTo>
                  <a:lnTo>
                    <a:pt x="441734" y="346192"/>
                  </a:lnTo>
                  <a:lnTo>
                    <a:pt x="392939" y="339236"/>
                  </a:lnTo>
                  <a:lnTo>
                    <a:pt x="344424" y="331470"/>
                  </a:lnTo>
                  <a:lnTo>
                    <a:pt x="303752" y="323947"/>
                  </a:lnTo>
                  <a:lnTo>
                    <a:pt x="254987" y="314287"/>
                  </a:lnTo>
                  <a:lnTo>
                    <a:pt x="201932" y="302141"/>
                  </a:lnTo>
                  <a:lnTo>
                    <a:pt x="148388" y="287161"/>
                  </a:lnTo>
                  <a:lnTo>
                    <a:pt x="98160" y="269000"/>
                  </a:lnTo>
                  <a:lnTo>
                    <a:pt x="55049" y="247309"/>
                  </a:lnTo>
                  <a:lnTo>
                    <a:pt x="23380" y="222155"/>
                  </a:lnTo>
                  <a:lnTo>
                    <a:pt x="23621" y="222504"/>
                  </a:lnTo>
                  <a:lnTo>
                    <a:pt x="23621" y="238271"/>
                  </a:lnTo>
                  <a:lnTo>
                    <a:pt x="46212" y="256852"/>
                  </a:lnTo>
                  <a:lnTo>
                    <a:pt x="90100" y="279454"/>
                  </a:lnTo>
                  <a:lnTo>
                    <a:pt x="141429" y="298325"/>
                  </a:lnTo>
                  <a:lnTo>
                    <a:pt x="196359" y="313887"/>
                  </a:lnTo>
                  <a:lnTo>
                    <a:pt x="250953" y="326530"/>
                  </a:lnTo>
                  <a:lnTo>
                    <a:pt x="300914" y="336584"/>
                  </a:lnTo>
                  <a:lnTo>
                    <a:pt x="342138" y="344424"/>
                  </a:lnTo>
                  <a:lnTo>
                    <a:pt x="391096" y="351962"/>
                  </a:lnTo>
                  <a:lnTo>
                    <a:pt x="440234" y="358774"/>
                  </a:lnTo>
                  <a:lnTo>
                    <a:pt x="489530" y="364887"/>
                  </a:lnTo>
                  <a:lnTo>
                    <a:pt x="538960" y="370328"/>
                  </a:lnTo>
                  <a:lnTo>
                    <a:pt x="589666" y="375225"/>
                  </a:lnTo>
                  <a:lnTo>
                    <a:pt x="637782" y="379280"/>
                  </a:lnTo>
                  <a:lnTo>
                    <a:pt x="688909" y="382971"/>
                  </a:lnTo>
                  <a:lnTo>
                    <a:pt x="738617" y="385993"/>
                  </a:lnTo>
                  <a:lnTo>
                    <a:pt x="788330" y="388484"/>
                  </a:lnTo>
                  <a:lnTo>
                    <a:pt x="838006" y="390471"/>
                  </a:lnTo>
                  <a:lnTo>
                    <a:pt x="887607" y="391983"/>
                  </a:lnTo>
                  <a:lnTo>
                    <a:pt x="937093" y="393048"/>
                  </a:lnTo>
                  <a:lnTo>
                    <a:pt x="986423" y="393695"/>
                  </a:lnTo>
                  <a:lnTo>
                    <a:pt x="1035558" y="393954"/>
                  </a:lnTo>
                  <a:lnTo>
                    <a:pt x="1084979" y="393679"/>
                  </a:lnTo>
                  <a:lnTo>
                    <a:pt x="1134509" y="393018"/>
                  </a:lnTo>
                  <a:lnTo>
                    <a:pt x="1184124" y="391940"/>
                  </a:lnTo>
                  <a:lnTo>
                    <a:pt x="1233796" y="390418"/>
                  </a:lnTo>
                  <a:lnTo>
                    <a:pt x="1283503" y="388422"/>
                  </a:lnTo>
                  <a:lnTo>
                    <a:pt x="1333217" y="385924"/>
                  </a:lnTo>
                  <a:lnTo>
                    <a:pt x="1382915" y="382895"/>
                  </a:lnTo>
                  <a:lnTo>
                    <a:pt x="1432571" y="379307"/>
                  </a:lnTo>
                  <a:lnTo>
                    <a:pt x="1482160" y="375130"/>
                  </a:lnTo>
                  <a:lnTo>
                    <a:pt x="1531656" y="370337"/>
                  </a:lnTo>
                  <a:lnTo>
                    <a:pt x="1581035" y="364898"/>
                  </a:lnTo>
                  <a:lnTo>
                    <a:pt x="1630271" y="358786"/>
                  </a:lnTo>
                  <a:lnTo>
                    <a:pt x="1679340" y="351970"/>
                  </a:lnTo>
                  <a:lnTo>
                    <a:pt x="1728216" y="344424"/>
                  </a:lnTo>
                  <a:lnTo>
                    <a:pt x="1769800" y="336621"/>
                  </a:lnTo>
                  <a:lnTo>
                    <a:pt x="1819273" y="326651"/>
                  </a:lnTo>
                  <a:lnTo>
                    <a:pt x="1874105" y="313865"/>
                  </a:lnTo>
                  <a:lnTo>
                    <a:pt x="1929132" y="298205"/>
                  </a:lnTo>
                  <a:lnTo>
                    <a:pt x="1980750" y="279208"/>
                  </a:lnTo>
                  <a:lnTo>
                    <a:pt x="2024633" y="256617"/>
                  </a:lnTo>
                  <a:lnTo>
                    <a:pt x="2046732" y="238324"/>
                  </a:lnTo>
                  <a:lnTo>
                    <a:pt x="2046732" y="222504"/>
                  </a:lnTo>
                  <a:lnTo>
                    <a:pt x="2046969" y="222161"/>
                  </a:lnTo>
                  <a:close/>
                </a:path>
                <a:path w="2070735" h="394335">
                  <a:moveTo>
                    <a:pt x="23621" y="171602"/>
                  </a:moveTo>
                  <a:lnTo>
                    <a:pt x="23621" y="171450"/>
                  </a:lnTo>
                  <a:lnTo>
                    <a:pt x="23384" y="171792"/>
                  </a:lnTo>
                  <a:lnTo>
                    <a:pt x="23621" y="171602"/>
                  </a:lnTo>
                  <a:close/>
                </a:path>
                <a:path w="2070735" h="394335">
                  <a:moveTo>
                    <a:pt x="2047494" y="172212"/>
                  </a:moveTo>
                  <a:lnTo>
                    <a:pt x="2046732" y="171450"/>
                  </a:lnTo>
                  <a:lnTo>
                    <a:pt x="2046973" y="171798"/>
                  </a:lnTo>
                  <a:lnTo>
                    <a:pt x="2047494" y="172212"/>
                  </a:lnTo>
                  <a:close/>
                </a:path>
                <a:path w="2070735" h="394335">
                  <a:moveTo>
                    <a:pt x="2046973" y="171798"/>
                  </a:moveTo>
                  <a:lnTo>
                    <a:pt x="2046732" y="171450"/>
                  </a:lnTo>
                  <a:lnTo>
                    <a:pt x="2046732" y="171606"/>
                  </a:lnTo>
                  <a:lnTo>
                    <a:pt x="2046973" y="171798"/>
                  </a:lnTo>
                  <a:close/>
                </a:path>
                <a:path w="2070735" h="394335">
                  <a:moveTo>
                    <a:pt x="2047494" y="221742"/>
                  </a:moveTo>
                  <a:lnTo>
                    <a:pt x="2046969" y="222161"/>
                  </a:lnTo>
                  <a:lnTo>
                    <a:pt x="2046732" y="222504"/>
                  </a:lnTo>
                  <a:lnTo>
                    <a:pt x="2047494" y="221742"/>
                  </a:lnTo>
                  <a:close/>
                </a:path>
                <a:path w="2070735" h="394335">
                  <a:moveTo>
                    <a:pt x="2047494" y="237693"/>
                  </a:moveTo>
                  <a:lnTo>
                    <a:pt x="2047494" y="221742"/>
                  </a:lnTo>
                  <a:lnTo>
                    <a:pt x="2046732" y="222504"/>
                  </a:lnTo>
                  <a:lnTo>
                    <a:pt x="2046732" y="238324"/>
                  </a:lnTo>
                  <a:lnTo>
                    <a:pt x="2047494" y="237693"/>
                  </a:lnTo>
                  <a:close/>
                </a:path>
                <a:path w="2070735" h="394335">
                  <a:moveTo>
                    <a:pt x="2053194" y="213169"/>
                  </a:moveTo>
                  <a:lnTo>
                    <a:pt x="2046969" y="222161"/>
                  </a:lnTo>
                  <a:lnTo>
                    <a:pt x="2047494" y="221742"/>
                  </a:lnTo>
                  <a:lnTo>
                    <a:pt x="2047494" y="237693"/>
                  </a:lnTo>
                  <a:lnTo>
                    <a:pt x="2052828" y="233277"/>
                  </a:lnTo>
                  <a:lnTo>
                    <a:pt x="2052828" y="214122"/>
                  </a:lnTo>
                  <a:lnTo>
                    <a:pt x="2053194" y="213169"/>
                  </a:lnTo>
                  <a:close/>
                </a:path>
                <a:path w="2070735" h="394335">
                  <a:moveTo>
                    <a:pt x="2047494" y="172550"/>
                  </a:moveTo>
                  <a:lnTo>
                    <a:pt x="2047494" y="172212"/>
                  </a:lnTo>
                  <a:lnTo>
                    <a:pt x="2046973" y="171798"/>
                  </a:lnTo>
                  <a:lnTo>
                    <a:pt x="2047494" y="172550"/>
                  </a:lnTo>
                  <a:close/>
                </a:path>
                <a:path w="2070735" h="394335">
                  <a:moveTo>
                    <a:pt x="2053590" y="181356"/>
                  </a:moveTo>
                  <a:lnTo>
                    <a:pt x="2052828" y="179832"/>
                  </a:lnTo>
                  <a:lnTo>
                    <a:pt x="2053194" y="180784"/>
                  </a:lnTo>
                  <a:lnTo>
                    <a:pt x="2053590" y="181356"/>
                  </a:lnTo>
                  <a:close/>
                </a:path>
                <a:path w="2070735" h="394335">
                  <a:moveTo>
                    <a:pt x="2053194" y="180784"/>
                  </a:moveTo>
                  <a:lnTo>
                    <a:pt x="2052828" y="179832"/>
                  </a:lnTo>
                  <a:lnTo>
                    <a:pt x="2052828" y="180255"/>
                  </a:lnTo>
                  <a:lnTo>
                    <a:pt x="2053194" y="180784"/>
                  </a:lnTo>
                  <a:close/>
                </a:path>
                <a:path w="2070735" h="394335">
                  <a:moveTo>
                    <a:pt x="2053590" y="212598"/>
                  </a:moveTo>
                  <a:lnTo>
                    <a:pt x="2053194" y="213169"/>
                  </a:lnTo>
                  <a:lnTo>
                    <a:pt x="2052828" y="214122"/>
                  </a:lnTo>
                  <a:lnTo>
                    <a:pt x="2053590" y="212598"/>
                  </a:lnTo>
                  <a:close/>
                </a:path>
                <a:path w="2070735" h="394335">
                  <a:moveTo>
                    <a:pt x="2053590" y="232647"/>
                  </a:moveTo>
                  <a:lnTo>
                    <a:pt x="2053590" y="212598"/>
                  </a:lnTo>
                  <a:lnTo>
                    <a:pt x="2052828" y="214122"/>
                  </a:lnTo>
                  <a:lnTo>
                    <a:pt x="2052828" y="233277"/>
                  </a:lnTo>
                  <a:lnTo>
                    <a:pt x="2053590" y="232647"/>
                  </a:lnTo>
                  <a:close/>
                </a:path>
                <a:path w="2070735" h="394335">
                  <a:moveTo>
                    <a:pt x="2053590" y="181813"/>
                  </a:moveTo>
                  <a:lnTo>
                    <a:pt x="2053590" y="181356"/>
                  </a:lnTo>
                  <a:lnTo>
                    <a:pt x="2053194" y="180784"/>
                  </a:lnTo>
                  <a:lnTo>
                    <a:pt x="2053590" y="181813"/>
                  </a:lnTo>
                  <a:close/>
                </a:path>
                <a:path w="2070735" h="394335">
                  <a:moveTo>
                    <a:pt x="2056638" y="230124"/>
                  </a:moveTo>
                  <a:lnTo>
                    <a:pt x="2056638" y="204216"/>
                  </a:lnTo>
                  <a:lnTo>
                    <a:pt x="2053194" y="213169"/>
                  </a:lnTo>
                  <a:lnTo>
                    <a:pt x="2053590" y="212598"/>
                  </a:lnTo>
                  <a:lnTo>
                    <a:pt x="2053590" y="232647"/>
                  </a:lnTo>
                  <a:lnTo>
                    <a:pt x="2056638" y="230124"/>
                  </a:lnTo>
                  <a:close/>
                </a:path>
                <a:path w="2070735" h="394335">
                  <a:moveTo>
                    <a:pt x="2056638" y="193166"/>
                  </a:moveTo>
                  <a:lnTo>
                    <a:pt x="2056638" y="189737"/>
                  </a:lnTo>
                  <a:lnTo>
                    <a:pt x="2055876" y="188213"/>
                  </a:lnTo>
                  <a:lnTo>
                    <a:pt x="2056638" y="193166"/>
                  </a:lnTo>
                  <a:close/>
                </a:path>
                <a:path w="2070735" h="394335">
                  <a:moveTo>
                    <a:pt x="2057400" y="230124"/>
                  </a:moveTo>
                  <a:lnTo>
                    <a:pt x="2057400" y="198120"/>
                  </a:lnTo>
                  <a:lnTo>
                    <a:pt x="2057336" y="197707"/>
                  </a:lnTo>
                  <a:lnTo>
                    <a:pt x="2055876" y="205740"/>
                  </a:lnTo>
                  <a:lnTo>
                    <a:pt x="2056638" y="204216"/>
                  </a:lnTo>
                  <a:lnTo>
                    <a:pt x="2056638" y="230124"/>
                  </a:lnTo>
                  <a:lnTo>
                    <a:pt x="2057400" y="230124"/>
                  </a:lnTo>
                  <a:close/>
                </a:path>
                <a:path w="2070735" h="394335">
                  <a:moveTo>
                    <a:pt x="2057400" y="198120"/>
                  </a:moveTo>
                  <a:lnTo>
                    <a:pt x="2057400" y="197358"/>
                  </a:lnTo>
                  <a:lnTo>
                    <a:pt x="2057336" y="197707"/>
                  </a:lnTo>
                  <a:lnTo>
                    <a:pt x="2057400" y="198120"/>
                  </a:lnTo>
                  <a:close/>
                </a:path>
                <a:path w="2070735" h="394335">
                  <a:moveTo>
                    <a:pt x="2064258" y="219456"/>
                  </a:moveTo>
                  <a:lnTo>
                    <a:pt x="2064258" y="174498"/>
                  </a:lnTo>
                  <a:lnTo>
                    <a:pt x="2063496" y="173736"/>
                  </a:lnTo>
                  <a:lnTo>
                    <a:pt x="2057400" y="164592"/>
                  </a:lnTo>
                  <a:lnTo>
                    <a:pt x="2057400" y="229362"/>
                  </a:lnTo>
                  <a:lnTo>
                    <a:pt x="2063496" y="220218"/>
                  </a:lnTo>
                  <a:lnTo>
                    <a:pt x="2064258" y="219456"/>
                  </a:lnTo>
                  <a:close/>
                </a:path>
                <a:path w="2070735" h="394335">
                  <a:moveTo>
                    <a:pt x="2068830" y="208787"/>
                  </a:moveTo>
                  <a:lnTo>
                    <a:pt x="2068830" y="185166"/>
                  </a:lnTo>
                  <a:lnTo>
                    <a:pt x="2068068" y="184404"/>
                  </a:lnTo>
                  <a:lnTo>
                    <a:pt x="2064258" y="175260"/>
                  </a:lnTo>
                  <a:lnTo>
                    <a:pt x="2064258" y="218694"/>
                  </a:lnTo>
                  <a:lnTo>
                    <a:pt x="2068068" y="209550"/>
                  </a:lnTo>
                  <a:lnTo>
                    <a:pt x="2068830" y="208787"/>
                  </a:lnTo>
                  <a:close/>
                </a:path>
                <a:path w="2070735" h="394335">
                  <a:moveTo>
                    <a:pt x="2070354" y="197358"/>
                  </a:moveTo>
                  <a:lnTo>
                    <a:pt x="2070354" y="195834"/>
                  </a:lnTo>
                  <a:lnTo>
                    <a:pt x="2068830" y="185928"/>
                  </a:lnTo>
                  <a:lnTo>
                    <a:pt x="2068830" y="208025"/>
                  </a:lnTo>
                  <a:lnTo>
                    <a:pt x="2070354" y="197358"/>
                  </a:lnTo>
                  <a:close/>
                </a:path>
              </a:pathLst>
            </a:custGeom>
            <a:solidFill>
              <a:srgbClr val="FF0000"/>
            </a:solidFill>
          </p:spPr>
          <p:txBody>
            <a:bodyPr wrap="square" lIns="0" tIns="0" rIns="0" bIns="0" rtlCol="0"/>
            <a:lstStyle/>
            <a:p>
              <a:endParaRPr/>
            </a:p>
          </p:txBody>
        </p:sp>
        <p:sp>
          <p:nvSpPr>
            <p:cNvPr id="23" name="object 24">
              <a:extLst>
                <a:ext uri="{FF2B5EF4-FFF2-40B4-BE49-F238E27FC236}">
                  <a16:creationId xmlns:a16="http://schemas.microsoft.com/office/drawing/2014/main" id="{C550BA49-7055-BD72-8595-32F55385BD2B}"/>
                </a:ext>
              </a:extLst>
            </p:cNvPr>
            <p:cNvSpPr/>
            <p:nvPr/>
          </p:nvSpPr>
          <p:spPr>
            <a:xfrm>
              <a:off x="2293387" y="6502061"/>
              <a:ext cx="5253285" cy="179832"/>
            </a:xfrm>
            <a:prstGeom prst="rect">
              <a:avLst/>
            </a:prstGeom>
            <a:blipFill>
              <a:blip r:embed="rId7" cstate="print"/>
              <a:stretch>
                <a:fillRect/>
              </a:stretch>
            </a:blipFill>
          </p:spPr>
          <p:txBody>
            <a:bodyPr wrap="square" lIns="0" tIns="0" rIns="0" bIns="0" rtlCol="0"/>
            <a:lstStyle/>
            <a:p>
              <a:endParaRPr/>
            </a:p>
          </p:txBody>
        </p:sp>
        <p:sp>
          <p:nvSpPr>
            <p:cNvPr id="24" name="object 25">
              <a:extLst>
                <a:ext uri="{FF2B5EF4-FFF2-40B4-BE49-F238E27FC236}">
                  <a16:creationId xmlns:a16="http://schemas.microsoft.com/office/drawing/2014/main" id="{648B7D41-FB80-D79B-4573-0678447F0481}"/>
                </a:ext>
              </a:extLst>
            </p:cNvPr>
            <p:cNvSpPr/>
            <p:nvPr/>
          </p:nvSpPr>
          <p:spPr>
            <a:xfrm>
              <a:off x="2045207" y="6332220"/>
              <a:ext cx="5740400" cy="462915"/>
            </a:xfrm>
            <a:custGeom>
              <a:avLst/>
              <a:gdLst/>
              <a:ahLst/>
              <a:cxnLst/>
              <a:rect l="l" t="t" r="r" b="b"/>
              <a:pathLst>
                <a:path w="5740400" h="462915">
                  <a:moveTo>
                    <a:pt x="12192" y="449580"/>
                  </a:moveTo>
                  <a:lnTo>
                    <a:pt x="12192" y="0"/>
                  </a:lnTo>
                  <a:lnTo>
                    <a:pt x="0" y="0"/>
                  </a:lnTo>
                  <a:lnTo>
                    <a:pt x="0" y="462534"/>
                  </a:lnTo>
                  <a:lnTo>
                    <a:pt x="6095" y="462534"/>
                  </a:lnTo>
                  <a:lnTo>
                    <a:pt x="6096" y="449580"/>
                  </a:lnTo>
                  <a:lnTo>
                    <a:pt x="12192" y="449580"/>
                  </a:lnTo>
                  <a:close/>
                </a:path>
                <a:path w="5740400" h="462915">
                  <a:moveTo>
                    <a:pt x="5734050" y="449580"/>
                  </a:moveTo>
                  <a:lnTo>
                    <a:pt x="6096" y="449580"/>
                  </a:lnTo>
                  <a:lnTo>
                    <a:pt x="12192" y="456438"/>
                  </a:lnTo>
                  <a:lnTo>
                    <a:pt x="12191" y="462534"/>
                  </a:lnTo>
                  <a:lnTo>
                    <a:pt x="5727192" y="462534"/>
                  </a:lnTo>
                  <a:lnTo>
                    <a:pt x="5727192" y="456438"/>
                  </a:lnTo>
                  <a:lnTo>
                    <a:pt x="5734050" y="449580"/>
                  </a:lnTo>
                  <a:close/>
                </a:path>
                <a:path w="5740400" h="462915">
                  <a:moveTo>
                    <a:pt x="12191" y="462534"/>
                  </a:moveTo>
                  <a:lnTo>
                    <a:pt x="12192" y="456438"/>
                  </a:lnTo>
                  <a:lnTo>
                    <a:pt x="6096" y="449580"/>
                  </a:lnTo>
                  <a:lnTo>
                    <a:pt x="6095" y="462534"/>
                  </a:lnTo>
                  <a:lnTo>
                    <a:pt x="12191" y="462534"/>
                  </a:lnTo>
                  <a:close/>
                </a:path>
                <a:path w="5740400" h="462915">
                  <a:moveTo>
                    <a:pt x="5740146" y="462534"/>
                  </a:moveTo>
                  <a:lnTo>
                    <a:pt x="5740146" y="0"/>
                  </a:lnTo>
                  <a:lnTo>
                    <a:pt x="5727192" y="0"/>
                  </a:lnTo>
                  <a:lnTo>
                    <a:pt x="5727192" y="449580"/>
                  </a:lnTo>
                  <a:lnTo>
                    <a:pt x="5734050" y="449580"/>
                  </a:lnTo>
                  <a:lnTo>
                    <a:pt x="5734050" y="462534"/>
                  </a:lnTo>
                  <a:lnTo>
                    <a:pt x="5740146" y="462534"/>
                  </a:lnTo>
                  <a:close/>
                </a:path>
                <a:path w="5740400" h="462915">
                  <a:moveTo>
                    <a:pt x="5734050" y="462534"/>
                  </a:moveTo>
                  <a:lnTo>
                    <a:pt x="5734050" y="449580"/>
                  </a:lnTo>
                  <a:lnTo>
                    <a:pt x="5727192" y="456438"/>
                  </a:lnTo>
                  <a:lnTo>
                    <a:pt x="5727192" y="462534"/>
                  </a:lnTo>
                  <a:lnTo>
                    <a:pt x="5734050" y="462534"/>
                  </a:lnTo>
                  <a:close/>
                </a:path>
              </a:pathLst>
            </a:custGeom>
            <a:solidFill>
              <a:srgbClr val="000000"/>
            </a:solidFill>
          </p:spPr>
          <p:txBody>
            <a:bodyPr wrap="square" lIns="0" tIns="0" rIns="0" bIns="0" rtlCol="0"/>
            <a:lstStyle/>
            <a:p>
              <a:endParaRPr/>
            </a:p>
          </p:txBody>
        </p:sp>
        <p:sp>
          <p:nvSpPr>
            <p:cNvPr id="25" name="object 26">
              <a:extLst>
                <a:ext uri="{FF2B5EF4-FFF2-40B4-BE49-F238E27FC236}">
                  <a16:creationId xmlns:a16="http://schemas.microsoft.com/office/drawing/2014/main" id="{E291BEBC-DDAF-E4CC-BCD2-278832A26C68}"/>
                </a:ext>
              </a:extLst>
            </p:cNvPr>
            <p:cNvSpPr/>
            <p:nvPr/>
          </p:nvSpPr>
          <p:spPr>
            <a:xfrm>
              <a:off x="679704" y="6391655"/>
              <a:ext cx="2298700" cy="397510"/>
            </a:xfrm>
            <a:custGeom>
              <a:avLst/>
              <a:gdLst/>
              <a:ahLst/>
              <a:cxnLst/>
              <a:rect l="l" t="t" r="r" b="b"/>
              <a:pathLst>
                <a:path w="2298700" h="397509">
                  <a:moveTo>
                    <a:pt x="1079754" y="0"/>
                  </a:moveTo>
                  <a:lnTo>
                    <a:pt x="1066800" y="0"/>
                  </a:lnTo>
                  <a:lnTo>
                    <a:pt x="1066800" y="12954"/>
                  </a:lnTo>
                  <a:lnTo>
                    <a:pt x="1066800" y="307848"/>
                  </a:lnTo>
                  <a:lnTo>
                    <a:pt x="12954" y="307848"/>
                  </a:lnTo>
                  <a:lnTo>
                    <a:pt x="12954" y="12954"/>
                  </a:lnTo>
                  <a:lnTo>
                    <a:pt x="1066800" y="12954"/>
                  </a:lnTo>
                  <a:lnTo>
                    <a:pt x="1066800" y="0"/>
                  </a:lnTo>
                  <a:lnTo>
                    <a:pt x="0" y="0"/>
                  </a:lnTo>
                  <a:lnTo>
                    <a:pt x="0" y="320802"/>
                  </a:lnTo>
                  <a:lnTo>
                    <a:pt x="6096" y="320802"/>
                  </a:lnTo>
                  <a:lnTo>
                    <a:pt x="12954" y="320802"/>
                  </a:lnTo>
                  <a:lnTo>
                    <a:pt x="1066800" y="320802"/>
                  </a:lnTo>
                  <a:lnTo>
                    <a:pt x="1072896" y="320802"/>
                  </a:lnTo>
                  <a:lnTo>
                    <a:pt x="1079754" y="320802"/>
                  </a:lnTo>
                  <a:lnTo>
                    <a:pt x="1079754" y="0"/>
                  </a:lnTo>
                  <a:close/>
                </a:path>
                <a:path w="2298700" h="397509">
                  <a:moveTo>
                    <a:pt x="2298192" y="188976"/>
                  </a:moveTo>
                  <a:lnTo>
                    <a:pt x="2286482" y="151142"/>
                  </a:lnTo>
                  <a:lnTo>
                    <a:pt x="2286000" y="150431"/>
                  </a:lnTo>
                  <a:lnTo>
                    <a:pt x="2286000" y="200406"/>
                  </a:lnTo>
                  <a:lnTo>
                    <a:pt x="2276805" y="239725"/>
                  </a:lnTo>
                  <a:lnTo>
                    <a:pt x="2254783" y="273773"/>
                  </a:lnTo>
                  <a:lnTo>
                    <a:pt x="2222373" y="302806"/>
                  </a:lnTo>
                  <a:lnTo>
                    <a:pt x="2182050" y="327025"/>
                  </a:lnTo>
                  <a:lnTo>
                    <a:pt x="2136241" y="346671"/>
                  </a:lnTo>
                  <a:lnTo>
                    <a:pt x="2087422" y="361962"/>
                  </a:lnTo>
                  <a:lnTo>
                    <a:pt x="2038045" y="373113"/>
                  </a:lnTo>
                  <a:lnTo>
                    <a:pt x="1990559" y="380365"/>
                  </a:lnTo>
                  <a:lnTo>
                    <a:pt x="1948141" y="383882"/>
                  </a:lnTo>
                  <a:lnTo>
                    <a:pt x="1895132" y="383933"/>
                  </a:lnTo>
                  <a:lnTo>
                    <a:pt x="1874723" y="383768"/>
                  </a:lnTo>
                  <a:lnTo>
                    <a:pt x="1832356" y="380314"/>
                  </a:lnTo>
                  <a:lnTo>
                    <a:pt x="1786153" y="373430"/>
                  </a:lnTo>
                  <a:lnTo>
                    <a:pt x="1738274" y="362877"/>
                  </a:lnTo>
                  <a:lnTo>
                    <a:pt x="1690890" y="348424"/>
                  </a:lnTo>
                  <a:lnTo>
                    <a:pt x="1646148" y="329806"/>
                  </a:lnTo>
                  <a:lnTo>
                    <a:pt x="1606219" y="306768"/>
                  </a:lnTo>
                  <a:lnTo>
                    <a:pt x="1573263" y="279095"/>
                  </a:lnTo>
                  <a:lnTo>
                    <a:pt x="1549463" y="246519"/>
                  </a:lnTo>
                  <a:lnTo>
                    <a:pt x="1536954" y="208788"/>
                  </a:lnTo>
                  <a:lnTo>
                    <a:pt x="1536954" y="199644"/>
                  </a:lnTo>
                  <a:lnTo>
                    <a:pt x="1545983" y="160388"/>
                  </a:lnTo>
                  <a:lnTo>
                    <a:pt x="1567967" y="126352"/>
                  </a:lnTo>
                  <a:lnTo>
                    <a:pt x="1600428" y="97307"/>
                  </a:lnTo>
                  <a:lnTo>
                    <a:pt x="1640865" y="73063"/>
                  </a:lnTo>
                  <a:lnTo>
                    <a:pt x="1686814" y="53378"/>
                  </a:lnTo>
                  <a:lnTo>
                    <a:pt x="1735759" y="38061"/>
                  </a:lnTo>
                  <a:lnTo>
                    <a:pt x="1785213" y="26873"/>
                  </a:lnTo>
                  <a:lnTo>
                    <a:pt x="1832711" y="19608"/>
                  </a:lnTo>
                  <a:lnTo>
                    <a:pt x="1874723" y="16154"/>
                  </a:lnTo>
                  <a:lnTo>
                    <a:pt x="1895132" y="16040"/>
                  </a:lnTo>
                  <a:lnTo>
                    <a:pt x="1948141" y="16154"/>
                  </a:lnTo>
                  <a:lnTo>
                    <a:pt x="1991245" y="19761"/>
                  </a:lnTo>
                  <a:lnTo>
                    <a:pt x="2038680" y="27025"/>
                  </a:lnTo>
                  <a:lnTo>
                    <a:pt x="2088019" y="38214"/>
                  </a:lnTo>
                  <a:lnTo>
                    <a:pt x="2136775" y="53543"/>
                  </a:lnTo>
                  <a:lnTo>
                    <a:pt x="2182507" y="73253"/>
                  </a:lnTo>
                  <a:lnTo>
                    <a:pt x="2222754" y="97548"/>
                  </a:lnTo>
                  <a:lnTo>
                    <a:pt x="2255050" y="126695"/>
                  </a:lnTo>
                  <a:lnTo>
                    <a:pt x="2276957" y="160909"/>
                  </a:lnTo>
                  <a:lnTo>
                    <a:pt x="2286000" y="200406"/>
                  </a:lnTo>
                  <a:lnTo>
                    <a:pt x="2286000" y="150431"/>
                  </a:lnTo>
                  <a:lnTo>
                    <a:pt x="2264410" y="118160"/>
                  </a:lnTo>
                  <a:lnTo>
                    <a:pt x="2233739" y="89839"/>
                  </a:lnTo>
                  <a:lnTo>
                    <a:pt x="2196236" y="65925"/>
                  </a:lnTo>
                  <a:lnTo>
                    <a:pt x="2153666" y="46215"/>
                  </a:lnTo>
                  <a:lnTo>
                    <a:pt x="2107819" y="30454"/>
                  </a:lnTo>
                  <a:lnTo>
                    <a:pt x="2060460" y="18415"/>
                  </a:lnTo>
                  <a:lnTo>
                    <a:pt x="2013343" y="9893"/>
                  </a:lnTo>
                  <a:lnTo>
                    <a:pt x="1968271" y="4648"/>
                  </a:lnTo>
                  <a:lnTo>
                    <a:pt x="1926983" y="2438"/>
                  </a:lnTo>
                  <a:lnTo>
                    <a:pt x="1891284" y="3048"/>
                  </a:lnTo>
                  <a:lnTo>
                    <a:pt x="1810194" y="9601"/>
                  </a:lnTo>
                  <a:lnTo>
                    <a:pt x="1763204" y="18110"/>
                  </a:lnTo>
                  <a:lnTo>
                    <a:pt x="1714919" y="30467"/>
                  </a:lnTo>
                  <a:lnTo>
                    <a:pt x="1667586" y="46926"/>
                  </a:lnTo>
                  <a:lnTo>
                    <a:pt x="1623453" y="67779"/>
                  </a:lnTo>
                  <a:lnTo>
                    <a:pt x="1584782" y="93281"/>
                  </a:lnTo>
                  <a:lnTo>
                    <a:pt x="1553806" y="123710"/>
                  </a:lnTo>
                  <a:lnTo>
                    <a:pt x="1532801" y="159334"/>
                  </a:lnTo>
                  <a:lnTo>
                    <a:pt x="1524000" y="200406"/>
                  </a:lnTo>
                  <a:lnTo>
                    <a:pt x="1524762" y="211074"/>
                  </a:lnTo>
                  <a:lnTo>
                    <a:pt x="1536509" y="248945"/>
                  </a:lnTo>
                  <a:lnTo>
                    <a:pt x="1536954" y="249605"/>
                  </a:lnTo>
                  <a:lnTo>
                    <a:pt x="1558556" y="281914"/>
                  </a:lnTo>
                  <a:lnTo>
                    <a:pt x="1589151" y="310222"/>
                  </a:lnTo>
                  <a:lnTo>
                    <a:pt x="1626527" y="334098"/>
                  </a:lnTo>
                  <a:lnTo>
                    <a:pt x="1668945" y="353771"/>
                  </a:lnTo>
                  <a:lnTo>
                    <a:pt x="1714639" y="369455"/>
                  </a:lnTo>
                  <a:lnTo>
                    <a:pt x="1761871" y="381393"/>
                  </a:lnTo>
                  <a:lnTo>
                    <a:pt x="1808861" y="389813"/>
                  </a:lnTo>
                  <a:lnTo>
                    <a:pt x="1853869" y="394944"/>
                  </a:lnTo>
                  <a:lnTo>
                    <a:pt x="1895132" y="397014"/>
                  </a:lnTo>
                  <a:lnTo>
                    <a:pt x="1930908" y="396240"/>
                  </a:lnTo>
                  <a:lnTo>
                    <a:pt x="2004974" y="391464"/>
                  </a:lnTo>
                  <a:lnTo>
                    <a:pt x="2048408" y="384276"/>
                  </a:lnTo>
                  <a:lnTo>
                    <a:pt x="2093582" y="373672"/>
                  </a:lnTo>
                  <a:lnTo>
                    <a:pt x="2138578" y="359460"/>
                  </a:lnTo>
                  <a:lnTo>
                    <a:pt x="2181491" y="341477"/>
                  </a:lnTo>
                  <a:lnTo>
                    <a:pt x="2220430" y="319557"/>
                  </a:lnTo>
                  <a:lnTo>
                    <a:pt x="2253462" y="293522"/>
                  </a:lnTo>
                  <a:lnTo>
                    <a:pt x="2278710" y="263194"/>
                  </a:lnTo>
                  <a:lnTo>
                    <a:pt x="2294255" y="228409"/>
                  </a:lnTo>
                  <a:lnTo>
                    <a:pt x="2298192" y="188976"/>
                  </a:lnTo>
                  <a:close/>
                </a:path>
              </a:pathLst>
            </a:custGeom>
            <a:solidFill>
              <a:srgbClr val="FF0000"/>
            </a:solidFill>
          </p:spPr>
          <p:txBody>
            <a:bodyPr wrap="square" lIns="0" tIns="0" rIns="0" bIns="0" rtlCol="0"/>
            <a:lstStyle/>
            <a:p>
              <a:endParaRPr/>
            </a:p>
          </p:txBody>
        </p:sp>
      </p:grpSp>
      <p:sp>
        <p:nvSpPr>
          <p:cNvPr id="26" name="object 27">
            <a:extLst>
              <a:ext uri="{FF2B5EF4-FFF2-40B4-BE49-F238E27FC236}">
                <a16:creationId xmlns:a16="http://schemas.microsoft.com/office/drawing/2014/main" id="{55D5BECD-4D98-FE27-BDFE-8F9E302EFC26}"/>
              </a:ext>
            </a:extLst>
          </p:cNvPr>
          <p:cNvSpPr txBox="1"/>
          <p:nvPr/>
        </p:nvSpPr>
        <p:spPr>
          <a:xfrm>
            <a:off x="1972555" y="6041127"/>
            <a:ext cx="52006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Graph</a:t>
            </a:r>
            <a:endParaRPr sz="1400">
              <a:latin typeface="Arial"/>
              <a:cs typeface="Arial"/>
            </a:endParaRPr>
          </a:p>
        </p:txBody>
      </p:sp>
      <p:sp>
        <p:nvSpPr>
          <p:cNvPr id="27" name="object 28">
            <a:extLst>
              <a:ext uri="{FF2B5EF4-FFF2-40B4-BE49-F238E27FC236}">
                <a16:creationId xmlns:a16="http://schemas.microsoft.com/office/drawing/2014/main" id="{FF23A7BA-8BDC-C562-273E-EFE1F1FAC0E2}"/>
              </a:ext>
            </a:extLst>
          </p:cNvPr>
          <p:cNvSpPr/>
          <p:nvPr/>
        </p:nvSpPr>
        <p:spPr>
          <a:xfrm>
            <a:off x="2960615" y="6117073"/>
            <a:ext cx="457200" cy="104139"/>
          </a:xfrm>
          <a:custGeom>
            <a:avLst/>
            <a:gdLst/>
            <a:ahLst/>
            <a:cxnLst/>
            <a:rect l="l" t="t" r="r" b="b"/>
            <a:pathLst>
              <a:path w="457200" h="104140">
                <a:moveTo>
                  <a:pt x="96774" y="6857"/>
                </a:moveTo>
                <a:lnTo>
                  <a:pt x="94487" y="3809"/>
                </a:lnTo>
                <a:lnTo>
                  <a:pt x="92963" y="761"/>
                </a:lnTo>
                <a:lnTo>
                  <a:pt x="89154" y="0"/>
                </a:lnTo>
                <a:lnTo>
                  <a:pt x="86106" y="1524"/>
                </a:lnTo>
                <a:lnTo>
                  <a:pt x="0" y="51053"/>
                </a:lnTo>
                <a:lnTo>
                  <a:pt x="12954" y="58620"/>
                </a:lnTo>
                <a:lnTo>
                  <a:pt x="12954" y="44957"/>
                </a:lnTo>
                <a:lnTo>
                  <a:pt x="36881" y="45040"/>
                </a:lnTo>
                <a:lnTo>
                  <a:pt x="92201" y="12953"/>
                </a:lnTo>
                <a:lnTo>
                  <a:pt x="95250" y="10668"/>
                </a:lnTo>
                <a:lnTo>
                  <a:pt x="96774" y="6857"/>
                </a:lnTo>
                <a:close/>
              </a:path>
              <a:path w="457200" h="104140">
                <a:moveTo>
                  <a:pt x="36881" y="45040"/>
                </a:moveTo>
                <a:lnTo>
                  <a:pt x="12954" y="44957"/>
                </a:lnTo>
                <a:lnTo>
                  <a:pt x="12954" y="57911"/>
                </a:lnTo>
                <a:lnTo>
                  <a:pt x="16001" y="57922"/>
                </a:lnTo>
                <a:lnTo>
                  <a:pt x="16001" y="45720"/>
                </a:lnTo>
                <a:lnTo>
                  <a:pt x="25771" y="51483"/>
                </a:lnTo>
                <a:lnTo>
                  <a:pt x="36881" y="45040"/>
                </a:lnTo>
                <a:close/>
              </a:path>
              <a:path w="457200" h="104140">
                <a:moveTo>
                  <a:pt x="96012" y="96011"/>
                </a:moveTo>
                <a:lnTo>
                  <a:pt x="95250" y="92201"/>
                </a:lnTo>
                <a:lnTo>
                  <a:pt x="92201" y="90677"/>
                </a:lnTo>
                <a:lnTo>
                  <a:pt x="36881" y="58038"/>
                </a:lnTo>
                <a:lnTo>
                  <a:pt x="12954" y="57911"/>
                </a:lnTo>
                <a:lnTo>
                  <a:pt x="12954" y="58620"/>
                </a:lnTo>
                <a:lnTo>
                  <a:pt x="86106" y="101346"/>
                </a:lnTo>
                <a:lnTo>
                  <a:pt x="89154" y="103631"/>
                </a:lnTo>
                <a:lnTo>
                  <a:pt x="92963" y="102107"/>
                </a:lnTo>
                <a:lnTo>
                  <a:pt x="96012" y="96011"/>
                </a:lnTo>
                <a:close/>
              </a:path>
              <a:path w="457200" h="104140">
                <a:moveTo>
                  <a:pt x="25771" y="51483"/>
                </a:moveTo>
                <a:lnTo>
                  <a:pt x="16001" y="45720"/>
                </a:lnTo>
                <a:lnTo>
                  <a:pt x="16001" y="57150"/>
                </a:lnTo>
                <a:lnTo>
                  <a:pt x="25771" y="51483"/>
                </a:lnTo>
                <a:close/>
              </a:path>
              <a:path w="457200" h="104140">
                <a:moveTo>
                  <a:pt x="36805" y="57993"/>
                </a:moveTo>
                <a:lnTo>
                  <a:pt x="25771" y="51483"/>
                </a:lnTo>
                <a:lnTo>
                  <a:pt x="16001" y="57150"/>
                </a:lnTo>
                <a:lnTo>
                  <a:pt x="16001" y="57922"/>
                </a:lnTo>
                <a:lnTo>
                  <a:pt x="36805" y="57993"/>
                </a:lnTo>
                <a:close/>
              </a:path>
              <a:path w="457200" h="104140">
                <a:moveTo>
                  <a:pt x="457200" y="59435"/>
                </a:moveTo>
                <a:lnTo>
                  <a:pt x="457200" y="46481"/>
                </a:lnTo>
                <a:lnTo>
                  <a:pt x="86106" y="45208"/>
                </a:lnTo>
                <a:lnTo>
                  <a:pt x="36805" y="45084"/>
                </a:lnTo>
                <a:lnTo>
                  <a:pt x="25771" y="51483"/>
                </a:lnTo>
                <a:lnTo>
                  <a:pt x="36805" y="57993"/>
                </a:lnTo>
                <a:lnTo>
                  <a:pt x="457200" y="59435"/>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117076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CBE7-CC3B-E3A8-589B-407DC147BDE7}"/>
              </a:ext>
            </a:extLst>
          </p:cNvPr>
          <p:cNvSpPr>
            <a:spLocks noGrp="1"/>
          </p:cNvSpPr>
          <p:nvPr>
            <p:ph type="title"/>
          </p:nvPr>
        </p:nvSpPr>
        <p:spPr>
          <a:xfrm>
            <a:off x="838200" y="365125"/>
            <a:ext cx="10621161" cy="1325563"/>
          </a:xfrm>
        </p:spPr>
        <p:txBody>
          <a:bodyPr/>
          <a:lstStyle/>
          <a:p>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a:t>
            </a:r>
            <a:r>
              <a:rPr lang="en-US" dirty="0" err="1"/>
              <a:t>Máy</a:t>
            </a:r>
            <a:r>
              <a:rPr lang="en-US" dirty="0"/>
              <a:t> </a:t>
            </a:r>
            <a:r>
              <a:rPr lang="en-US" dirty="0" err="1"/>
              <a:t>tính</a:t>
            </a:r>
            <a:r>
              <a:rPr lang="en-US" dirty="0"/>
              <a:t> chi </a:t>
            </a:r>
            <a:r>
              <a:rPr lang="en-US" dirty="0" err="1"/>
              <a:t>phí</a:t>
            </a:r>
            <a:r>
              <a:rPr lang="en-US" dirty="0"/>
              <a:t> </a:t>
            </a:r>
            <a:r>
              <a:rPr lang="en-US" dirty="0" err="1"/>
              <a:t>mất</a:t>
            </a:r>
            <a:r>
              <a:rPr lang="en-US" dirty="0"/>
              <a:t> </a:t>
            </a:r>
            <a:r>
              <a:rPr lang="en-US" dirty="0" err="1"/>
              <a:t>dữ</a:t>
            </a:r>
            <a:r>
              <a:rPr lang="en-US" dirty="0"/>
              <a:t> </a:t>
            </a:r>
            <a:r>
              <a:rPr lang="en-US" dirty="0" err="1"/>
              <a:t>liệu</a:t>
            </a:r>
            <a:endParaRPr lang="en-US" dirty="0"/>
          </a:p>
        </p:txBody>
      </p:sp>
      <p:graphicFrame>
        <p:nvGraphicFramePr>
          <p:cNvPr id="7" name="TextBox 4">
            <a:extLst>
              <a:ext uri="{FF2B5EF4-FFF2-40B4-BE49-F238E27FC236}">
                <a16:creationId xmlns:a16="http://schemas.microsoft.com/office/drawing/2014/main" id="{C2AEBA58-E809-B2D7-0E8D-DF6F717B9CED}"/>
              </a:ext>
            </a:extLst>
          </p:cNvPr>
          <p:cNvGraphicFramePr/>
          <p:nvPr>
            <p:extLst>
              <p:ext uri="{D42A27DB-BD31-4B8C-83A1-F6EECF244321}">
                <p14:modId xmlns:p14="http://schemas.microsoft.com/office/powerpoint/2010/main" val="3024548746"/>
              </p:ext>
            </p:extLst>
          </p:nvPr>
        </p:nvGraphicFramePr>
        <p:xfrm>
          <a:off x="2099694" y="1690688"/>
          <a:ext cx="8412061" cy="3892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17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F102-8FA1-BE56-189E-FC912E0580B7}"/>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bằng</a:t>
            </a:r>
            <a:r>
              <a:rPr lang="en-US" dirty="0"/>
              <a:t> </a:t>
            </a:r>
            <a:r>
              <a:rPr lang="en-US" dirty="0" err="1"/>
              <a:t>đồ</a:t>
            </a:r>
            <a:r>
              <a:rPr lang="en-US" dirty="0"/>
              <a:t> </a:t>
            </a:r>
            <a:r>
              <a:rPr lang="en-US" dirty="0" err="1"/>
              <a:t>thị</a:t>
            </a:r>
            <a:r>
              <a:rPr lang="en-US" dirty="0"/>
              <a:t> </a:t>
            </a:r>
            <a:r>
              <a:rPr lang="en-US" dirty="0" err="1"/>
              <a:t>của</a:t>
            </a:r>
            <a:r>
              <a:rPr lang="en-US" dirty="0"/>
              <a:t> </a:t>
            </a:r>
            <a:r>
              <a:rPr lang="en-US" dirty="0" err="1"/>
              <a:t>Tổng</a:t>
            </a:r>
            <a:r>
              <a:rPr lang="en-US" dirty="0"/>
              <a:t> </a:t>
            </a:r>
            <a:r>
              <a:rPr lang="en-US" dirty="0" err="1"/>
              <a:t>tổn</a:t>
            </a:r>
            <a:r>
              <a:rPr lang="en-US" dirty="0"/>
              <a:t> </a:t>
            </a:r>
            <a:r>
              <a:rPr lang="en-US" dirty="0" err="1"/>
              <a:t>thất</a:t>
            </a:r>
            <a:endParaRPr lang="en-US" dirty="0"/>
          </a:p>
        </p:txBody>
      </p:sp>
      <p:grpSp>
        <p:nvGrpSpPr>
          <p:cNvPr id="27" name="object 3">
            <a:extLst>
              <a:ext uri="{FF2B5EF4-FFF2-40B4-BE49-F238E27FC236}">
                <a16:creationId xmlns:a16="http://schemas.microsoft.com/office/drawing/2014/main" id="{FB44D4D7-401C-1B76-F622-096ECE2AD820}"/>
              </a:ext>
            </a:extLst>
          </p:cNvPr>
          <p:cNvGrpSpPr/>
          <p:nvPr/>
        </p:nvGrpSpPr>
        <p:grpSpPr>
          <a:xfrm>
            <a:off x="1524000" y="1312346"/>
            <a:ext cx="9144000" cy="3662242"/>
            <a:chOff x="457200" y="1690806"/>
            <a:chExt cx="9144000" cy="3662242"/>
          </a:xfrm>
        </p:grpSpPr>
        <p:sp>
          <p:nvSpPr>
            <p:cNvPr id="28" name="object 4">
              <a:extLst>
                <a:ext uri="{FF2B5EF4-FFF2-40B4-BE49-F238E27FC236}">
                  <a16:creationId xmlns:a16="http://schemas.microsoft.com/office/drawing/2014/main" id="{C955AB08-8382-3BBC-D034-D8B07F5B569E}"/>
                </a:ext>
              </a:extLst>
            </p:cNvPr>
            <p:cNvSpPr/>
            <p:nvPr/>
          </p:nvSpPr>
          <p:spPr>
            <a:xfrm>
              <a:off x="457200" y="1690806"/>
              <a:ext cx="9144000" cy="725170"/>
            </a:xfrm>
            <a:custGeom>
              <a:avLst/>
              <a:gdLst/>
              <a:ahLst/>
              <a:cxnLst/>
              <a:rect l="l" t="t" r="r" b="b"/>
              <a:pathLst>
                <a:path w="9144000" h="725169">
                  <a:moveTo>
                    <a:pt x="0" y="724662"/>
                  </a:moveTo>
                  <a:lnTo>
                    <a:pt x="9144000" y="724662"/>
                  </a:lnTo>
                  <a:lnTo>
                    <a:pt x="9144000" y="0"/>
                  </a:lnTo>
                  <a:lnTo>
                    <a:pt x="0" y="0"/>
                  </a:lnTo>
                  <a:lnTo>
                    <a:pt x="0" y="724662"/>
                  </a:lnTo>
                  <a:close/>
                </a:path>
              </a:pathLst>
            </a:custGeom>
            <a:solidFill>
              <a:srgbClr val="FFFFFF"/>
            </a:solidFill>
          </p:spPr>
          <p:txBody>
            <a:bodyPr wrap="square" lIns="0" tIns="0" rIns="0" bIns="0" rtlCol="0"/>
            <a:lstStyle/>
            <a:p>
              <a:endParaRPr/>
            </a:p>
          </p:txBody>
        </p:sp>
        <p:sp>
          <p:nvSpPr>
            <p:cNvPr id="31" name="object 7">
              <a:extLst>
                <a:ext uri="{FF2B5EF4-FFF2-40B4-BE49-F238E27FC236}">
                  <a16:creationId xmlns:a16="http://schemas.microsoft.com/office/drawing/2014/main" id="{16DA8BC0-9A73-0260-6942-B2B32C1A7069}"/>
                </a:ext>
              </a:extLst>
            </p:cNvPr>
            <p:cNvSpPr/>
            <p:nvPr/>
          </p:nvSpPr>
          <p:spPr>
            <a:xfrm>
              <a:off x="1828800" y="1828799"/>
              <a:ext cx="5586221" cy="586740"/>
            </a:xfrm>
            <a:prstGeom prst="rect">
              <a:avLst/>
            </a:prstGeom>
            <a:blipFill>
              <a:blip r:embed="rId2" cstate="print"/>
              <a:stretch>
                <a:fillRect/>
              </a:stretch>
            </a:blipFill>
          </p:spPr>
          <p:txBody>
            <a:bodyPr wrap="square" lIns="0" tIns="0" rIns="0" bIns="0" rtlCol="0"/>
            <a:lstStyle/>
            <a:p>
              <a:endParaRPr/>
            </a:p>
          </p:txBody>
        </p:sp>
        <p:sp>
          <p:nvSpPr>
            <p:cNvPr id="32" name="object 8">
              <a:extLst>
                <a:ext uri="{FF2B5EF4-FFF2-40B4-BE49-F238E27FC236}">
                  <a16:creationId xmlns:a16="http://schemas.microsoft.com/office/drawing/2014/main" id="{262927A8-A259-A3F6-078B-C675E26BF914}"/>
                </a:ext>
              </a:extLst>
            </p:cNvPr>
            <p:cNvSpPr/>
            <p:nvPr/>
          </p:nvSpPr>
          <p:spPr>
            <a:xfrm>
              <a:off x="1816608" y="1816607"/>
              <a:ext cx="5610860" cy="1578610"/>
            </a:xfrm>
            <a:custGeom>
              <a:avLst/>
              <a:gdLst/>
              <a:ahLst/>
              <a:cxnLst/>
              <a:rect l="l" t="t" r="r" b="b"/>
              <a:pathLst>
                <a:path w="5610859" h="1578610">
                  <a:moveTo>
                    <a:pt x="12192" y="598944"/>
                  </a:moveTo>
                  <a:lnTo>
                    <a:pt x="0" y="598944"/>
                  </a:lnTo>
                  <a:lnTo>
                    <a:pt x="0" y="1578114"/>
                  </a:lnTo>
                  <a:lnTo>
                    <a:pt x="12192" y="1578114"/>
                  </a:lnTo>
                  <a:lnTo>
                    <a:pt x="12192" y="598944"/>
                  </a:lnTo>
                  <a:close/>
                </a:path>
                <a:path w="5610859" h="1578610">
                  <a:moveTo>
                    <a:pt x="5610593" y="0"/>
                  </a:moveTo>
                  <a:lnTo>
                    <a:pt x="0" y="0"/>
                  </a:lnTo>
                  <a:lnTo>
                    <a:pt x="0" y="598932"/>
                  </a:lnTo>
                  <a:lnTo>
                    <a:pt x="6096" y="598932"/>
                  </a:lnTo>
                  <a:lnTo>
                    <a:pt x="12192" y="598932"/>
                  </a:lnTo>
                  <a:lnTo>
                    <a:pt x="12192" y="12192"/>
                  </a:lnTo>
                  <a:lnTo>
                    <a:pt x="5598414" y="12192"/>
                  </a:lnTo>
                  <a:lnTo>
                    <a:pt x="5598414" y="598932"/>
                  </a:lnTo>
                  <a:lnTo>
                    <a:pt x="5598414" y="1578102"/>
                  </a:lnTo>
                  <a:lnTo>
                    <a:pt x="5610593" y="1578102"/>
                  </a:lnTo>
                  <a:lnTo>
                    <a:pt x="5610593" y="598932"/>
                  </a:lnTo>
                  <a:lnTo>
                    <a:pt x="5610593" y="0"/>
                  </a:lnTo>
                  <a:close/>
                </a:path>
              </a:pathLst>
            </a:custGeom>
            <a:solidFill>
              <a:srgbClr val="000000"/>
            </a:solidFill>
          </p:spPr>
          <p:txBody>
            <a:bodyPr wrap="square" lIns="0" tIns="0" rIns="0" bIns="0" rtlCol="0"/>
            <a:lstStyle/>
            <a:p>
              <a:endParaRPr/>
            </a:p>
          </p:txBody>
        </p:sp>
        <p:sp>
          <p:nvSpPr>
            <p:cNvPr id="33" name="object 9">
              <a:extLst>
                <a:ext uri="{FF2B5EF4-FFF2-40B4-BE49-F238E27FC236}">
                  <a16:creationId xmlns:a16="http://schemas.microsoft.com/office/drawing/2014/main" id="{88B9BA10-D142-3B73-F3E6-6899F7BF4864}"/>
                </a:ext>
              </a:extLst>
            </p:cNvPr>
            <p:cNvSpPr/>
            <p:nvPr/>
          </p:nvSpPr>
          <p:spPr>
            <a:xfrm>
              <a:off x="3890136" y="2956123"/>
              <a:ext cx="1546002" cy="438586"/>
            </a:xfrm>
            <a:prstGeom prst="rect">
              <a:avLst/>
            </a:prstGeom>
            <a:blipFill>
              <a:blip r:embed="rId3" cstate="print"/>
              <a:stretch>
                <a:fillRect/>
              </a:stretch>
            </a:blipFill>
          </p:spPr>
          <p:txBody>
            <a:bodyPr wrap="square" lIns="0" tIns="0" rIns="0" bIns="0" rtlCol="0"/>
            <a:lstStyle/>
            <a:p>
              <a:endParaRPr/>
            </a:p>
          </p:txBody>
        </p:sp>
        <p:sp>
          <p:nvSpPr>
            <p:cNvPr id="34" name="object 10">
              <a:extLst>
                <a:ext uri="{FF2B5EF4-FFF2-40B4-BE49-F238E27FC236}">
                  <a16:creationId xmlns:a16="http://schemas.microsoft.com/office/drawing/2014/main" id="{67861945-CDBF-E635-76DA-854407A66E27}"/>
                </a:ext>
              </a:extLst>
            </p:cNvPr>
            <p:cNvSpPr/>
            <p:nvPr/>
          </p:nvSpPr>
          <p:spPr>
            <a:xfrm>
              <a:off x="3508789" y="3394709"/>
              <a:ext cx="2958017" cy="979170"/>
            </a:xfrm>
            <a:prstGeom prst="rect">
              <a:avLst/>
            </a:prstGeom>
            <a:blipFill>
              <a:blip r:embed="rId4" cstate="print"/>
              <a:stretch>
                <a:fillRect/>
              </a:stretch>
            </a:blipFill>
          </p:spPr>
          <p:txBody>
            <a:bodyPr wrap="square" lIns="0" tIns="0" rIns="0" bIns="0" rtlCol="0"/>
            <a:lstStyle/>
            <a:p>
              <a:endParaRPr/>
            </a:p>
          </p:txBody>
        </p:sp>
        <p:sp>
          <p:nvSpPr>
            <p:cNvPr id="35" name="object 11">
              <a:extLst>
                <a:ext uri="{FF2B5EF4-FFF2-40B4-BE49-F238E27FC236}">
                  <a16:creationId xmlns:a16="http://schemas.microsoft.com/office/drawing/2014/main" id="{04761304-02E0-472F-0D0E-3E89502695F9}"/>
                </a:ext>
              </a:extLst>
            </p:cNvPr>
            <p:cNvSpPr/>
            <p:nvPr/>
          </p:nvSpPr>
          <p:spPr>
            <a:xfrm>
              <a:off x="1816608" y="3394709"/>
              <a:ext cx="5610860" cy="979169"/>
            </a:xfrm>
            <a:custGeom>
              <a:avLst/>
              <a:gdLst/>
              <a:ahLst/>
              <a:cxnLst/>
              <a:rect l="l" t="t" r="r" b="b"/>
              <a:pathLst>
                <a:path w="5610859" h="979170">
                  <a:moveTo>
                    <a:pt x="12192" y="0"/>
                  </a:moveTo>
                  <a:lnTo>
                    <a:pt x="0" y="0"/>
                  </a:lnTo>
                  <a:lnTo>
                    <a:pt x="0" y="979170"/>
                  </a:lnTo>
                  <a:lnTo>
                    <a:pt x="12192" y="979170"/>
                  </a:lnTo>
                  <a:lnTo>
                    <a:pt x="12192" y="0"/>
                  </a:lnTo>
                  <a:close/>
                </a:path>
                <a:path w="5610859" h="979170">
                  <a:moveTo>
                    <a:pt x="5610593" y="0"/>
                  </a:moveTo>
                  <a:lnTo>
                    <a:pt x="5598414" y="0"/>
                  </a:lnTo>
                  <a:lnTo>
                    <a:pt x="5598414" y="979170"/>
                  </a:lnTo>
                  <a:lnTo>
                    <a:pt x="5610593" y="979170"/>
                  </a:lnTo>
                  <a:lnTo>
                    <a:pt x="5610593" y="0"/>
                  </a:lnTo>
                  <a:close/>
                </a:path>
              </a:pathLst>
            </a:custGeom>
            <a:solidFill>
              <a:srgbClr val="000000"/>
            </a:solidFill>
          </p:spPr>
          <p:txBody>
            <a:bodyPr wrap="square" lIns="0" tIns="0" rIns="0" bIns="0" rtlCol="0"/>
            <a:lstStyle/>
            <a:p>
              <a:endParaRPr/>
            </a:p>
          </p:txBody>
        </p:sp>
        <p:sp>
          <p:nvSpPr>
            <p:cNvPr id="36" name="object 12">
              <a:extLst>
                <a:ext uri="{FF2B5EF4-FFF2-40B4-BE49-F238E27FC236}">
                  <a16:creationId xmlns:a16="http://schemas.microsoft.com/office/drawing/2014/main" id="{123465C6-35E9-88C0-2C36-4BD6E07FEBBF}"/>
                </a:ext>
              </a:extLst>
            </p:cNvPr>
            <p:cNvSpPr/>
            <p:nvPr/>
          </p:nvSpPr>
          <p:spPr>
            <a:xfrm>
              <a:off x="5715000" y="4108703"/>
              <a:ext cx="3359785" cy="265430"/>
            </a:xfrm>
            <a:custGeom>
              <a:avLst/>
              <a:gdLst/>
              <a:ahLst/>
              <a:cxnLst/>
              <a:rect l="l" t="t" r="r" b="b"/>
              <a:pathLst>
                <a:path w="3359784" h="265429">
                  <a:moveTo>
                    <a:pt x="3359658" y="0"/>
                  </a:moveTo>
                  <a:lnTo>
                    <a:pt x="1898904" y="0"/>
                  </a:lnTo>
                  <a:lnTo>
                    <a:pt x="1898904" y="156781"/>
                  </a:lnTo>
                  <a:lnTo>
                    <a:pt x="1819656" y="110490"/>
                  </a:lnTo>
                  <a:lnTo>
                    <a:pt x="1816608" y="108966"/>
                  </a:lnTo>
                  <a:lnTo>
                    <a:pt x="1812798" y="109728"/>
                  </a:lnTo>
                  <a:lnTo>
                    <a:pt x="1811274" y="112776"/>
                  </a:lnTo>
                  <a:lnTo>
                    <a:pt x="1808988" y="115824"/>
                  </a:lnTo>
                  <a:lnTo>
                    <a:pt x="1810512" y="119634"/>
                  </a:lnTo>
                  <a:lnTo>
                    <a:pt x="1813560" y="121158"/>
                  </a:lnTo>
                  <a:lnTo>
                    <a:pt x="1869059" y="153911"/>
                  </a:lnTo>
                  <a:lnTo>
                    <a:pt x="1808988" y="153860"/>
                  </a:lnTo>
                  <a:lnTo>
                    <a:pt x="0" y="152400"/>
                  </a:lnTo>
                  <a:lnTo>
                    <a:pt x="0" y="165354"/>
                  </a:lnTo>
                  <a:lnTo>
                    <a:pt x="1869122" y="166865"/>
                  </a:lnTo>
                  <a:lnTo>
                    <a:pt x="1889760" y="166878"/>
                  </a:lnTo>
                  <a:lnTo>
                    <a:pt x="1892808" y="166878"/>
                  </a:lnTo>
                  <a:lnTo>
                    <a:pt x="1869059" y="166903"/>
                  </a:lnTo>
                  <a:lnTo>
                    <a:pt x="1813560" y="199644"/>
                  </a:lnTo>
                  <a:lnTo>
                    <a:pt x="1810512" y="201168"/>
                  </a:lnTo>
                  <a:lnTo>
                    <a:pt x="1808988" y="204978"/>
                  </a:lnTo>
                  <a:lnTo>
                    <a:pt x="1811274" y="208026"/>
                  </a:lnTo>
                  <a:lnTo>
                    <a:pt x="1812798" y="211074"/>
                  </a:lnTo>
                  <a:lnTo>
                    <a:pt x="1816608" y="211836"/>
                  </a:lnTo>
                  <a:lnTo>
                    <a:pt x="1819656" y="210312"/>
                  </a:lnTo>
                  <a:lnTo>
                    <a:pt x="1892808" y="168236"/>
                  </a:lnTo>
                  <a:lnTo>
                    <a:pt x="1898904" y="164731"/>
                  </a:lnTo>
                  <a:lnTo>
                    <a:pt x="1898904" y="265176"/>
                  </a:lnTo>
                  <a:lnTo>
                    <a:pt x="1905000" y="265176"/>
                  </a:lnTo>
                  <a:lnTo>
                    <a:pt x="1911858" y="265176"/>
                  </a:lnTo>
                  <a:lnTo>
                    <a:pt x="1911858" y="12954"/>
                  </a:lnTo>
                  <a:lnTo>
                    <a:pt x="3346704" y="12954"/>
                  </a:lnTo>
                  <a:lnTo>
                    <a:pt x="3346704" y="265176"/>
                  </a:lnTo>
                  <a:lnTo>
                    <a:pt x="3352800" y="265176"/>
                  </a:lnTo>
                  <a:lnTo>
                    <a:pt x="3359658" y="265176"/>
                  </a:lnTo>
                  <a:lnTo>
                    <a:pt x="3359658" y="0"/>
                  </a:lnTo>
                  <a:close/>
                </a:path>
              </a:pathLst>
            </a:custGeom>
            <a:solidFill>
              <a:srgbClr val="FF0000"/>
            </a:solidFill>
          </p:spPr>
          <p:txBody>
            <a:bodyPr wrap="square" lIns="0" tIns="0" rIns="0" bIns="0" rtlCol="0"/>
            <a:lstStyle/>
            <a:p>
              <a:endParaRPr/>
            </a:p>
          </p:txBody>
        </p:sp>
        <p:sp>
          <p:nvSpPr>
            <p:cNvPr id="37" name="object 13">
              <a:extLst>
                <a:ext uri="{FF2B5EF4-FFF2-40B4-BE49-F238E27FC236}">
                  <a16:creationId xmlns:a16="http://schemas.microsoft.com/office/drawing/2014/main" id="{E2413EE0-BD6B-D3FF-3B5E-F382BDA79AD7}"/>
                </a:ext>
              </a:extLst>
            </p:cNvPr>
            <p:cNvSpPr/>
            <p:nvPr/>
          </p:nvSpPr>
          <p:spPr>
            <a:xfrm>
              <a:off x="2972841" y="4373880"/>
              <a:ext cx="2751884" cy="958770"/>
            </a:xfrm>
            <a:prstGeom prst="rect">
              <a:avLst/>
            </a:prstGeom>
            <a:blipFill>
              <a:blip r:embed="rId5" cstate="print"/>
              <a:stretch>
                <a:fillRect/>
              </a:stretch>
            </a:blipFill>
          </p:spPr>
          <p:txBody>
            <a:bodyPr wrap="square" lIns="0" tIns="0" rIns="0" bIns="0" rtlCol="0"/>
            <a:lstStyle/>
            <a:p>
              <a:endParaRPr/>
            </a:p>
          </p:txBody>
        </p:sp>
        <p:sp>
          <p:nvSpPr>
            <p:cNvPr id="38" name="object 14">
              <a:extLst>
                <a:ext uri="{FF2B5EF4-FFF2-40B4-BE49-F238E27FC236}">
                  <a16:creationId xmlns:a16="http://schemas.microsoft.com/office/drawing/2014/main" id="{2B75E441-C0A6-00D6-EBF3-3B6220B05C76}"/>
                </a:ext>
              </a:extLst>
            </p:cNvPr>
            <p:cNvSpPr/>
            <p:nvPr/>
          </p:nvSpPr>
          <p:spPr>
            <a:xfrm>
              <a:off x="1816608" y="4373879"/>
              <a:ext cx="5610860" cy="979169"/>
            </a:xfrm>
            <a:custGeom>
              <a:avLst/>
              <a:gdLst/>
              <a:ahLst/>
              <a:cxnLst/>
              <a:rect l="l" t="t" r="r" b="b"/>
              <a:pathLst>
                <a:path w="5610859" h="979170">
                  <a:moveTo>
                    <a:pt x="12192" y="0"/>
                  </a:moveTo>
                  <a:lnTo>
                    <a:pt x="0" y="0"/>
                  </a:lnTo>
                  <a:lnTo>
                    <a:pt x="0" y="979170"/>
                  </a:lnTo>
                  <a:lnTo>
                    <a:pt x="12192" y="979170"/>
                  </a:lnTo>
                  <a:lnTo>
                    <a:pt x="12192" y="0"/>
                  </a:lnTo>
                  <a:close/>
                </a:path>
                <a:path w="5610859" h="979170">
                  <a:moveTo>
                    <a:pt x="5610593" y="0"/>
                  </a:moveTo>
                  <a:lnTo>
                    <a:pt x="5598414" y="0"/>
                  </a:lnTo>
                  <a:lnTo>
                    <a:pt x="5598414" y="979170"/>
                  </a:lnTo>
                  <a:lnTo>
                    <a:pt x="5610593" y="979170"/>
                  </a:lnTo>
                  <a:lnTo>
                    <a:pt x="5610593" y="0"/>
                  </a:lnTo>
                  <a:close/>
                </a:path>
              </a:pathLst>
            </a:custGeom>
            <a:solidFill>
              <a:srgbClr val="000000"/>
            </a:solidFill>
          </p:spPr>
          <p:txBody>
            <a:bodyPr wrap="square" lIns="0" tIns="0" rIns="0" bIns="0" rtlCol="0"/>
            <a:lstStyle/>
            <a:p>
              <a:endParaRPr/>
            </a:p>
          </p:txBody>
        </p:sp>
        <p:sp>
          <p:nvSpPr>
            <p:cNvPr id="39" name="object 15">
              <a:extLst>
                <a:ext uri="{FF2B5EF4-FFF2-40B4-BE49-F238E27FC236}">
                  <a16:creationId xmlns:a16="http://schemas.microsoft.com/office/drawing/2014/main" id="{B30960DC-B8BD-53A0-0E48-00F843D0C933}"/>
                </a:ext>
              </a:extLst>
            </p:cNvPr>
            <p:cNvSpPr/>
            <p:nvPr/>
          </p:nvSpPr>
          <p:spPr>
            <a:xfrm>
              <a:off x="7613904" y="4373880"/>
              <a:ext cx="1461135" cy="209550"/>
            </a:xfrm>
            <a:custGeom>
              <a:avLst/>
              <a:gdLst/>
              <a:ahLst/>
              <a:cxnLst/>
              <a:rect l="l" t="t" r="r" b="b"/>
              <a:pathLst>
                <a:path w="1461134" h="209550">
                  <a:moveTo>
                    <a:pt x="12953" y="196596"/>
                  </a:moveTo>
                  <a:lnTo>
                    <a:pt x="12953" y="0"/>
                  </a:lnTo>
                  <a:lnTo>
                    <a:pt x="0" y="0"/>
                  </a:lnTo>
                  <a:lnTo>
                    <a:pt x="0" y="209550"/>
                  </a:lnTo>
                  <a:lnTo>
                    <a:pt x="6096" y="209550"/>
                  </a:lnTo>
                  <a:lnTo>
                    <a:pt x="6096" y="196596"/>
                  </a:lnTo>
                  <a:lnTo>
                    <a:pt x="12953" y="196596"/>
                  </a:lnTo>
                  <a:close/>
                </a:path>
                <a:path w="1461134" h="209550">
                  <a:moveTo>
                    <a:pt x="1453896" y="196596"/>
                  </a:moveTo>
                  <a:lnTo>
                    <a:pt x="6096" y="196596"/>
                  </a:lnTo>
                  <a:lnTo>
                    <a:pt x="12953" y="202692"/>
                  </a:lnTo>
                  <a:lnTo>
                    <a:pt x="12953" y="209550"/>
                  </a:lnTo>
                  <a:lnTo>
                    <a:pt x="1447800" y="209550"/>
                  </a:lnTo>
                  <a:lnTo>
                    <a:pt x="1447800" y="202692"/>
                  </a:lnTo>
                  <a:lnTo>
                    <a:pt x="1453896" y="196596"/>
                  </a:lnTo>
                  <a:close/>
                </a:path>
                <a:path w="1461134" h="209550">
                  <a:moveTo>
                    <a:pt x="12953" y="209550"/>
                  </a:moveTo>
                  <a:lnTo>
                    <a:pt x="12953" y="202692"/>
                  </a:lnTo>
                  <a:lnTo>
                    <a:pt x="6096" y="196596"/>
                  </a:lnTo>
                  <a:lnTo>
                    <a:pt x="6096" y="209550"/>
                  </a:lnTo>
                  <a:lnTo>
                    <a:pt x="12953" y="209550"/>
                  </a:lnTo>
                  <a:close/>
                </a:path>
                <a:path w="1461134" h="209550">
                  <a:moveTo>
                    <a:pt x="1460753" y="209550"/>
                  </a:moveTo>
                  <a:lnTo>
                    <a:pt x="1460753" y="0"/>
                  </a:lnTo>
                  <a:lnTo>
                    <a:pt x="1447800" y="0"/>
                  </a:lnTo>
                  <a:lnTo>
                    <a:pt x="1447800" y="196596"/>
                  </a:lnTo>
                  <a:lnTo>
                    <a:pt x="1453896" y="196596"/>
                  </a:lnTo>
                  <a:lnTo>
                    <a:pt x="1453896" y="209550"/>
                  </a:lnTo>
                  <a:lnTo>
                    <a:pt x="1460753" y="209550"/>
                  </a:lnTo>
                  <a:close/>
                </a:path>
                <a:path w="1461134" h="209550">
                  <a:moveTo>
                    <a:pt x="1453896" y="209550"/>
                  </a:moveTo>
                  <a:lnTo>
                    <a:pt x="1453896" y="196596"/>
                  </a:lnTo>
                  <a:lnTo>
                    <a:pt x="1447800" y="202692"/>
                  </a:lnTo>
                  <a:lnTo>
                    <a:pt x="1447800" y="209550"/>
                  </a:lnTo>
                  <a:lnTo>
                    <a:pt x="1453896" y="209550"/>
                  </a:lnTo>
                  <a:close/>
                </a:path>
              </a:pathLst>
            </a:custGeom>
            <a:solidFill>
              <a:srgbClr val="FF0000"/>
            </a:solidFill>
          </p:spPr>
          <p:txBody>
            <a:bodyPr wrap="square" lIns="0" tIns="0" rIns="0" bIns="0" rtlCol="0"/>
            <a:lstStyle/>
            <a:p>
              <a:endParaRPr/>
            </a:p>
          </p:txBody>
        </p:sp>
      </p:grpSp>
      <p:sp>
        <p:nvSpPr>
          <p:cNvPr id="40" name="object 17">
            <a:extLst>
              <a:ext uri="{FF2B5EF4-FFF2-40B4-BE49-F238E27FC236}">
                <a16:creationId xmlns:a16="http://schemas.microsoft.com/office/drawing/2014/main" id="{DEA3F520-4BC6-8771-F060-C547AC9AE09A}"/>
              </a:ext>
            </a:extLst>
          </p:cNvPr>
          <p:cNvSpPr txBox="1"/>
          <p:nvPr/>
        </p:nvSpPr>
        <p:spPr>
          <a:xfrm>
            <a:off x="8810561" y="3791449"/>
            <a:ext cx="1201420" cy="391160"/>
          </a:xfrm>
          <a:prstGeom prst="rect">
            <a:avLst/>
          </a:prstGeom>
        </p:spPr>
        <p:txBody>
          <a:bodyPr vert="horz" wrap="square" lIns="0" tIns="12700" rIns="0" bIns="0" rtlCol="0">
            <a:spAutoFit/>
          </a:bodyPr>
          <a:lstStyle/>
          <a:p>
            <a:pPr marL="12700" marR="5080">
              <a:lnSpc>
                <a:spcPct val="100000"/>
              </a:lnSpc>
              <a:spcBef>
                <a:spcPts val="100"/>
              </a:spcBef>
            </a:pPr>
            <a:r>
              <a:rPr sz="1200" spc="-10" dirty="0">
                <a:latin typeface="Arial"/>
                <a:cs typeface="Arial"/>
              </a:rPr>
              <a:t>Notification/Crisis  Management</a:t>
            </a:r>
            <a:endParaRPr sz="1200" dirty="0">
              <a:latin typeface="Arial"/>
              <a:cs typeface="Arial"/>
            </a:endParaRPr>
          </a:p>
        </p:txBody>
      </p:sp>
      <p:grpSp>
        <p:nvGrpSpPr>
          <p:cNvPr id="41" name="object 18">
            <a:extLst>
              <a:ext uri="{FF2B5EF4-FFF2-40B4-BE49-F238E27FC236}">
                <a16:creationId xmlns:a16="http://schemas.microsoft.com/office/drawing/2014/main" id="{DC93054A-7947-FB83-EB5E-FE564CBC9ADA}"/>
              </a:ext>
            </a:extLst>
          </p:cNvPr>
          <p:cNvGrpSpPr/>
          <p:nvPr/>
        </p:nvGrpSpPr>
        <p:grpSpPr>
          <a:xfrm>
            <a:off x="2883407" y="4974590"/>
            <a:ext cx="5610860" cy="979169"/>
            <a:chOff x="1816607" y="5353050"/>
            <a:chExt cx="5610860" cy="979169"/>
          </a:xfrm>
        </p:grpSpPr>
        <p:sp>
          <p:nvSpPr>
            <p:cNvPr id="42" name="object 19">
              <a:extLst>
                <a:ext uri="{FF2B5EF4-FFF2-40B4-BE49-F238E27FC236}">
                  <a16:creationId xmlns:a16="http://schemas.microsoft.com/office/drawing/2014/main" id="{F1AF335D-B0C6-8C32-C076-F51387A72AB2}"/>
                </a:ext>
              </a:extLst>
            </p:cNvPr>
            <p:cNvSpPr/>
            <p:nvPr/>
          </p:nvSpPr>
          <p:spPr>
            <a:xfrm>
              <a:off x="1816608" y="5353049"/>
              <a:ext cx="5610860" cy="979169"/>
            </a:xfrm>
            <a:custGeom>
              <a:avLst/>
              <a:gdLst/>
              <a:ahLst/>
              <a:cxnLst/>
              <a:rect l="l" t="t" r="r" b="b"/>
              <a:pathLst>
                <a:path w="5610859" h="979170">
                  <a:moveTo>
                    <a:pt x="12192" y="0"/>
                  </a:moveTo>
                  <a:lnTo>
                    <a:pt x="0" y="0"/>
                  </a:lnTo>
                  <a:lnTo>
                    <a:pt x="0" y="979170"/>
                  </a:lnTo>
                  <a:lnTo>
                    <a:pt x="12192" y="979170"/>
                  </a:lnTo>
                  <a:lnTo>
                    <a:pt x="12192" y="0"/>
                  </a:lnTo>
                  <a:close/>
                </a:path>
                <a:path w="5610859" h="979170">
                  <a:moveTo>
                    <a:pt x="5610593" y="0"/>
                  </a:moveTo>
                  <a:lnTo>
                    <a:pt x="5598414" y="0"/>
                  </a:lnTo>
                  <a:lnTo>
                    <a:pt x="5598414" y="979170"/>
                  </a:lnTo>
                  <a:lnTo>
                    <a:pt x="5610593" y="979170"/>
                  </a:lnTo>
                  <a:lnTo>
                    <a:pt x="5610593" y="0"/>
                  </a:lnTo>
                  <a:close/>
                </a:path>
              </a:pathLst>
            </a:custGeom>
            <a:solidFill>
              <a:srgbClr val="000000"/>
            </a:solidFill>
          </p:spPr>
          <p:txBody>
            <a:bodyPr wrap="square" lIns="0" tIns="0" rIns="0" bIns="0" rtlCol="0"/>
            <a:lstStyle/>
            <a:p>
              <a:endParaRPr/>
            </a:p>
          </p:txBody>
        </p:sp>
        <p:sp>
          <p:nvSpPr>
            <p:cNvPr id="43" name="object 20">
              <a:extLst>
                <a:ext uri="{FF2B5EF4-FFF2-40B4-BE49-F238E27FC236}">
                  <a16:creationId xmlns:a16="http://schemas.microsoft.com/office/drawing/2014/main" id="{36617442-DDF0-A6CC-1B4B-0FDD96D76DE1}"/>
                </a:ext>
              </a:extLst>
            </p:cNvPr>
            <p:cNvSpPr/>
            <p:nvPr/>
          </p:nvSpPr>
          <p:spPr>
            <a:xfrm>
              <a:off x="1962786" y="5934432"/>
              <a:ext cx="2092256" cy="397787"/>
            </a:xfrm>
            <a:prstGeom prst="rect">
              <a:avLst/>
            </a:prstGeom>
            <a:blipFill>
              <a:blip r:embed="rId6" cstate="print"/>
              <a:stretch>
                <a:fillRect/>
              </a:stretch>
            </a:blipFill>
          </p:spPr>
          <p:txBody>
            <a:bodyPr wrap="square" lIns="0" tIns="0" rIns="0" bIns="0" rtlCol="0"/>
            <a:lstStyle/>
            <a:p>
              <a:endParaRPr/>
            </a:p>
          </p:txBody>
        </p:sp>
        <p:sp>
          <p:nvSpPr>
            <p:cNvPr id="44" name="object 21">
              <a:extLst>
                <a:ext uri="{FF2B5EF4-FFF2-40B4-BE49-F238E27FC236}">
                  <a16:creationId xmlns:a16="http://schemas.microsoft.com/office/drawing/2014/main" id="{E88FAE83-71FF-281D-92A0-3E4F117744D2}"/>
                </a:ext>
              </a:extLst>
            </p:cNvPr>
            <p:cNvSpPr/>
            <p:nvPr/>
          </p:nvSpPr>
          <p:spPr>
            <a:xfrm>
              <a:off x="1822703" y="6089904"/>
              <a:ext cx="2452370" cy="242570"/>
            </a:xfrm>
            <a:custGeom>
              <a:avLst/>
              <a:gdLst/>
              <a:ahLst/>
              <a:cxnLst/>
              <a:rect l="l" t="t" r="r" b="b"/>
              <a:pathLst>
                <a:path w="2452370" h="242570">
                  <a:moveTo>
                    <a:pt x="762" y="163830"/>
                  </a:moveTo>
                  <a:lnTo>
                    <a:pt x="762" y="153924"/>
                  </a:lnTo>
                  <a:lnTo>
                    <a:pt x="0" y="158496"/>
                  </a:lnTo>
                  <a:lnTo>
                    <a:pt x="0" y="159258"/>
                  </a:lnTo>
                  <a:lnTo>
                    <a:pt x="762" y="163830"/>
                  </a:lnTo>
                  <a:close/>
                </a:path>
                <a:path w="2452370" h="242570">
                  <a:moveTo>
                    <a:pt x="2285" y="168401"/>
                  </a:moveTo>
                  <a:lnTo>
                    <a:pt x="2285" y="149351"/>
                  </a:lnTo>
                  <a:lnTo>
                    <a:pt x="762" y="153162"/>
                  </a:lnTo>
                  <a:lnTo>
                    <a:pt x="762" y="164592"/>
                  </a:lnTo>
                  <a:lnTo>
                    <a:pt x="2285" y="168401"/>
                  </a:lnTo>
                  <a:close/>
                </a:path>
                <a:path w="2452370" h="242570">
                  <a:moveTo>
                    <a:pt x="2449068" y="169925"/>
                  </a:moveTo>
                  <a:lnTo>
                    <a:pt x="2449068" y="147828"/>
                  </a:lnTo>
                  <a:lnTo>
                    <a:pt x="2425985" y="124509"/>
                  </a:lnTo>
                  <a:lnTo>
                    <a:pt x="2383610" y="104390"/>
                  </a:lnTo>
                  <a:lnTo>
                    <a:pt x="2328991" y="87429"/>
                  </a:lnTo>
                  <a:lnTo>
                    <a:pt x="2269175" y="73582"/>
                  </a:lnTo>
                  <a:lnTo>
                    <a:pt x="2211210" y="62806"/>
                  </a:lnTo>
                  <a:lnTo>
                    <a:pt x="2162145" y="55057"/>
                  </a:lnTo>
                  <a:lnTo>
                    <a:pt x="2079468" y="43983"/>
                  </a:lnTo>
                  <a:lnTo>
                    <a:pt x="2029724" y="38198"/>
                  </a:lnTo>
                  <a:lnTo>
                    <a:pt x="1979815" y="32915"/>
                  </a:lnTo>
                  <a:lnTo>
                    <a:pt x="1929762" y="28113"/>
                  </a:lnTo>
                  <a:lnTo>
                    <a:pt x="1879585" y="23773"/>
                  </a:lnTo>
                  <a:lnTo>
                    <a:pt x="1829305" y="19874"/>
                  </a:lnTo>
                  <a:lnTo>
                    <a:pt x="1778941" y="16394"/>
                  </a:lnTo>
                  <a:lnTo>
                    <a:pt x="1728515" y="13315"/>
                  </a:lnTo>
                  <a:lnTo>
                    <a:pt x="1678047" y="10615"/>
                  </a:lnTo>
                  <a:lnTo>
                    <a:pt x="1627557" y="8274"/>
                  </a:lnTo>
                  <a:lnTo>
                    <a:pt x="1577066" y="6271"/>
                  </a:lnTo>
                  <a:lnTo>
                    <a:pt x="1526593" y="4586"/>
                  </a:lnTo>
                  <a:lnTo>
                    <a:pt x="1476160" y="3198"/>
                  </a:lnTo>
                  <a:lnTo>
                    <a:pt x="1425786" y="2086"/>
                  </a:lnTo>
                  <a:lnTo>
                    <a:pt x="1375492" y="1232"/>
                  </a:lnTo>
                  <a:lnTo>
                    <a:pt x="1325299" y="612"/>
                  </a:lnTo>
                  <a:lnTo>
                    <a:pt x="1275227" y="209"/>
                  </a:lnTo>
                  <a:lnTo>
                    <a:pt x="1225295" y="0"/>
                  </a:lnTo>
                  <a:lnTo>
                    <a:pt x="1173615" y="225"/>
                  </a:lnTo>
                  <a:lnTo>
                    <a:pt x="1125373" y="617"/>
                  </a:lnTo>
                  <a:lnTo>
                    <a:pt x="1075221" y="1239"/>
                  </a:lnTo>
                  <a:lnTo>
                    <a:pt x="1024969" y="2096"/>
                  </a:lnTo>
                  <a:lnTo>
                    <a:pt x="974637" y="3210"/>
                  </a:lnTo>
                  <a:lnTo>
                    <a:pt x="924246" y="4600"/>
                  </a:lnTo>
                  <a:lnTo>
                    <a:pt x="873816" y="6287"/>
                  </a:lnTo>
                  <a:lnTo>
                    <a:pt x="823367" y="8292"/>
                  </a:lnTo>
                  <a:lnTo>
                    <a:pt x="772920" y="10634"/>
                  </a:lnTo>
                  <a:lnTo>
                    <a:pt x="722495" y="13335"/>
                  </a:lnTo>
                  <a:lnTo>
                    <a:pt x="672112" y="16415"/>
                  </a:lnTo>
                  <a:lnTo>
                    <a:pt x="621791" y="19893"/>
                  </a:lnTo>
                  <a:lnTo>
                    <a:pt x="571554" y="23792"/>
                  </a:lnTo>
                  <a:lnTo>
                    <a:pt x="521420" y="28130"/>
                  </a:lnTo>
                  <a:lnTo>
                    <a:pt x="471410" y="32929"/>
                  </a:lnTo>
                  <a:lnTo>
                    <a:pt x="421544" y="38208"/>
                  </a:lnTo>
                  <a:lnTo>
                    <a:pt x="371842" y="43989"/>
                  </a:lnTo>
                  <a:lnTo>
                    <a:pt x="322325" y="50292"/>
                  </a:lnTo>
                  <a:lnTo>
                    <a:pt x="240036" y="62845"/>
                  </a:lnTo>
                  <a:lnTo>
                    <a:pt x="182061" y="73563"/>
                  </a:lnTo>
                  <a:lnTo>
                    <a:pt x="122256" y="87345"/>
                  </a:lnTo>
                  <a:lnTo>
                    <a:pt x="67663" y="104266"/>
                  </a:lnTo>
                  <a:lnTo>
                    <a:pt x="25325" y="124401"/>
                  </a:lnTo>
                  <a:lnTo>
                    <a:pt x="2285" y="147828"/>
                  </a:lnTo>
                  <a:lnTo>
                    <a:pt x="2285" y="169925"/>
                  </a:lnTo>
                  <a:lnTo>
                    <a:pt x="12953" y="180697"/>
                  </a:lnTo>
                  <a:lnTo>
                    <a:pt x="12953" y="156972"/>
                  </a:lnTo>
                  <a:lnTo>
                    <a:pt x="13715" y="155067"/>
                  </a:lnTo>
                  <a:lnTo>
                    <a:pt x="13715" y="153924"/>
                  </a:lnTo>
                  <a:lnTo>
                    <a:pt x="16001" y="150113"/>
                  </a:lnTo>
                  <a:lnTo>
                    <a:pt x="17525" y="148082"/>
                  </a:lnTo>
                  <a:lnTo>
                    <a:pt x="17525" y="147828"/>
                  </a:lnTo>
                  <a:lnTo>
                    <a:pt x="25145" y="140208"/>
                  </a:lnTo>
                  <a:lnTo>
                    <a:pt x="25145" y="140542"/>
                  </a:lnTo>
                  <a:lnTo>
                    <a:pt x="58488" y="121853"/>
                  </a:lnTo>
                  <a:lnTo>
                    <a:pt x="101422" y="106575"/>
                  </a:lnTo>
                  <a:lnTo>
                    <a:pt x="145842" y="94778"/>
                  </a:lnTo>
                  <a:lnTo>
                    <a:pt x="184403" y="86106"/>
                  </a:lnTo>
                  <a:lnTo>
                    <a:pt x="237533" y="76101"/>
                  </a:lnTo>
                  <a:lnTo>
                    <a:pt x="290698" y="67494"/>
                  </a:lnTo>
                  <a:lnTo>
                    <a:pt x="343968" y="60003"/>
                  </a:lnTo>
                  <a:lnTo>
                    <a:pt x="397414" y="53347"/>
                  </a:lnTo>
                  <a:lnTo>
                    <a:pt x="451103" y="47244"/>
                  </a:lnTo>
                  <a:lnTo>
                    <a:pt x="502575" y="42541"/>
                  </a:lnTo>
                  <a:lnTo>
                    <a:pt x="554077" y="38212"/>
                  </a:lnTo>
                  <a:lnTo>
                    <a:pt x="605608" y="34250"/>
                  </a:lnTo>
                  <a:lnTo>
                    <a:pt x="657164" y="30650"/>
                  </a:lnTo>
                  <a:lnTo>
                    <a:pt x="708744" y="27403"/>
                  </a:lnTo>
                  <a:lnTo>
                    <a:pt x="760345" y="24504"/>
                  </a:lnTo>
                  <a:lnTo>
                    <a:pt x="811964" y="21946"/>
                  </a:lnTo>
                  <a:lnTo>
                    <a:pt x="863600" y="19722"/>
                  </a:lnTo>
                  <a:lnTo>
                    <a:pt x="915249" y="17825"/>
                  </a:lnTo>
                  <a:lnTo>
                    <a:pt x="966910" y="16250"/>
                  </a:lnTo>
                  <a:lnTo>
                    <a:pt x="1018579" y="14989"/>
                  </a:lnTo>
                  <a:lnTo>
                    <a:pt x="1070255" y="14035"/>
                  </a:lnTo>
                  <a:lnTo>
                    <a:pt x="1121934" y="13382"/>
                  </a:lnTo>
                  <a:lnTo>
                    <a:pt x="1173615" y="13024"/>
                  </a:lnTo>
                  <a:lnTo>
                    <a:pt x="1225295" y="12954"/>
                  </a:lnTo>
                  <a:lnTo>
                    <a:pt x="1276298" y="13108"/>
                  </a:lnTo>
                  <a:lnTo>
                    <a:pt x="1327415" y="13497"/>
                  </a:lnTo>
                  <a:lnTo>
                    <a:pt x="1378626" y="14136"/>
                  </a:lnTo>
                  <a:lnTo>
                    <a:pt x="1429913" y="15042"/>
                  </a:lnTo>
                  <a:lnTo>
                    <a:pt x="1481258" y="16231"/>
                  </a:lnTo>
                  <a:lnTo>
                    <a:pt x="1532641" y="17719"/>
                  </a:lnTo>
                  <a:lnTo>
                    <a:pt x="1584043" y="19521"/>
                  </a:lnTo>
                  <a:lnTo>
                    <a:pt x="1635447" y="21655"/>
                  </a:lnTo>
                  <a:lnTo>
                    <a:pt x="1686832" y="24135"/>
                  </a:lnTo>
                  <a:lnTo>
                    <a:pt x="1738181" y="26979"/>
                  </a:lnTo>
                  <a:lnTo>
                    <a:pt x="1789474" y="30203"/>
                  </a:lnTo>
                  <a:lnTo>
                    <a:pt x="1840692" y="33822"/>
                  </a:lnTo>
                  <a:lnTo>
                    <a:pt x="1891817" y="37853"/>
                  </a:lnTo>
                  <a:lnTo>
                    <a:pt x="1942830" y="42312"/>
                  </a:lnTo>
                  <a:lnTo>
                    <a:pt x="1993713" y="47215"/>
                  </a:lnTo>
                  <a:lnTo>
                    <a:pt x="2044446" y="52578"/>
                  </a:lnTo>
                  <a:lnTo>
                    <a:pt x="2094855" y="58270"/>
                  </a:lnTo>
                  <a:lnTo>
                    <a:pt x="2145631" y="65168"/>
                  </a:lnTo>
                  <a:lnTo>
                    <a:pt x="2196424" y="73183"/>
                  </a:lnTo>
                  <a:lnTo>
                    <a:pt x="2246886" y="82224"/>
                  </a:lnTo>
                  <a:lnTo>
                    <a:pt x="2296668" y="92201"/>
                  </a:lnTo>
                  <a:lnTo>
                    <a:pt x="2364576" y="111175"/>
                  </a:lnTo>
                  <a:lnTo>
                    <a:pt x="2426208" y="140508"/>
                  </a:lnTo>
                  <a:lnTo>
                    <a:pt x="2426208" y="140208"/>
                  </a:lnTo>
                  <a:lnTo>
                    <a:pt x="2433828" y="147828"/>
                  </a:lnTo>
                  <a:lnTo>
                    <a:pt x="2433828" y="148018"/>
                  </a:lnTo>
                  <a:lnTo>
                    <a:pt x="2436114" y="150875"/>
                  </a:lnTo>
                  <a:lnTo>
                    <a:pt x="2437638" y="153924"/>
                  </a:lnTo>
                  <a:lnTo>
                    <a:pt x="2437638" y="155067"/>
                  </a:lnTo>
                  <a:lnTo>
                    <a:pt x="2438400" y="156972"/>
                  </a:lnTo>
                  <a:lnTo>
                    <a:pt x="2438400" y="180772"/>
                  </a:lnTo>
                  <a:lnTo>
                    <a:pt x="2449068" y="169925"/>
                  </a:lnTo>
                  <a:close/>
                </a:path>
                <a:path w="2452370" h="242570">
                  <a:moveTo>
                    <a:pt x="14477" y="164592"/>
                  </a:moveTo>
                  <a:lnTo>
                    <a:pt x="12953" y="160782"/>
                  </a:lnTo>
                  <a:lnTo>
                    <a:pt x="12953" y="180697"/>
                  </a:lnTo>
                  <a:lnTo>
                    <a:pt x="13715" y="181467"/>
                  </a:lnTo>
                  <a:lnTo>
                    <a:pt x="13715" y="163830"/>
                  </a:lnTo>
                  <a:lnTo>
                    <a:pt x="14477" y="164592"/>
                  </a:lnTo>
                  <a:close/>
                </a:path>
                <a:path w="2452370" h="242570">
                  <a:moveTo>
                    <a:pt x="14477" y="153162"/>
                  </a:moveTo>
                  <a:lnTo>
                    <a:pt x="13715" y="153924"/>
                  </a:lnTo>
                  <a:lnTo>
                    <a:pt x="13715" y="155067"/>
                  </a:lnTo>
                  <a:lnTo>
                    <a:pt x="14477" y="153162"/>
                  </a:lnTo>
                  <a:close/>
                </a:path>
                <a:path w="2452370" h="242570">
                  <a:moveTo>
                    <a:pt x="18287" y="170687"/>
                  </a:moveTo>
                  <a:lnTo>
                    <a:pt x="15239" y="166878"/>
                  </a:lnTo>
                  <a:lnTo>
                    <a:pt x="13715" y="163830"/>
                  </a:lnTo>
                  <a:lnTo>
                    <a:pt x="13715" y="181467"/>
                  </a:lnTo>
                  <a:lnTo>
                    <a:pt x="17525" y="185314"/>
                  </a:lnTo>
                  <a:lnTo>
                    <a:pt x="17525" y="169925"/>
                  </a:lnTo>
                  <a:lnTo>
                    <a:pt x="18287" y="170687"/>
                  </a:lnTo>
                  <a:close/>
                </a:path>
                <a:path w="2452370" h="242570">
                  <a:moveTo>
                    <a:pt x="18287" y="147066"/>
                  </a:moveTo>
                  <a:lnTo>
                    <a:pt x="17525" y="147828"/>
                  </a:lnTo>
                  <a:lnTo>
                    <a:pt x="17525" y="148082"/>
                  </a:lnTo>
                  <a:lnTo>
                    <a:pt x="18287" y="147066"/>
                  </a:lnTo>
                  <a:close/>
                </a:path>
                <a:path w="2452370" h="242570">
                  <a:moveTo>
                    <a:pt x="25145" y="193008"/>
                  </a:moveTo>
                  <a:lnTo>
                    <a:pt x="25145" y="177546"/>
                  </a:lnTo>
                  <a:lnTo>
                    <a:pt x="17525" y="169925"/>
                  </a:lnTo>
                  <a:lnTo>
                    <a:pt x="17525" y="185314"/>
                  </a:lnTo>
                  <a:lnTo>
                    <a:pt x="25145" y="193008"/>
                  </a:lnTo>
                  <a:close/>
                </a:path>
                <a:path w="2452370" h="242570">
                  <a:moveTo>
                    <a:pt x="25145" y="140542"/>
                  </a:moveTo>
                  <a:lnTo>
                    <a:pt x="25145" y="140208"/>
                  </a:lnTo>
                  <a:lnTo>
                    <a:pt x="24383" y="140970"/>
                  </a:lnTo>
                  <a:lnTo>
                    <a:pt x="25145" y="140542"/>
                  </a:lnTo>
                  <a:close/>
                </a:path>
                <a:path w="2452370" h="242570">
                  <a:moveTo>
                    <a:pt x="242343" y="242316"/>
                  </a:moveTo>
                  <a:lnTo>
                    <a:pt x="204467" y="235529"/>
                  </a:lnTo>
                  <a:lnTo>
                    <a:pt x="154685" y="225551"/>
                  </a:lnTo>
                  <a:lnTo>
                    <a:pt x="86829" y="206659"/>
                  </a:lnTo>
                  <a:lnTo>
                    <a:pt x="24383" y="176784"/>
                  </a:lnTo>
                  <a:lnTo>
                    <a:pt x="25145" y="177546"/>
                  </a:lnTo>
                  <a:lnTo>
                    <a:pt x="25145" y="193008"/>
                  </a:lnTo>
                  <a:lnTo>
                    <a:pt x="25387" y="193252"/>
                  </a:lnTo>
                  <a:lnTo>
                    <a:pt x="67776" y="213382"/>
                  </a:lnTo>
                  <a:lnTo>
                    <a:pt x="122404" y="230353"/>
                  </a:lnTo>
                  <a:lnTo>
                    <a:pt x="174054" y="242316"/>
                  </a:lnTo>
                  <a:lnTo>
                    <a:pt x="242343" y="242316"/>
                  </a:lnTo>
                  <a:close/>
                </a:path>
                <a:path w="2452370" h="242570">
                  <a:moveTo>
                    <a:pt x="2433828" y="185421"/>
                  </a:moveTo>
                  <a:lnTo>
                    <a:pt x="2433828" y="169925"/>
                  </a:lnTo>
                  <a:lnTo>
                    <a:pt x="2426208" y="177546"/>
                  </a:lnTo>
                  <a:lnTo>
                    <a:pt x="2426208" y="177211"/>
                  </a:lnTo>
                  <a:lnTo>
                    <a:pt x="2392865" y="195900"/>
                  </a:lnTo>
                  <a:lnTo>
                    <a:pt x="2349931" y="211178"/>
                  </a:lnTo>
                  <a:lnTo>
                    <a:pt x="2305511" y="222975"/>
                  </a:lnTo>
                  <a:lnTo>
                    <a:pt x="2266950" y="231648"/>
                  </a:lnTo>
                  <a:lnTo>
                    <a:pt x="2213820" y="241652"/>
                  </a:lnTo>
                  <a:lnTo>
                    <a:pt x="2209724" y="242316"/>
                  </a:lnTo>
                  <a:lnTo>
                    <a:pt x="2277425" y="242316"/>
                  </a:lnTo>
                  <a:lnTo>
                    <a:pt x="2329097" y="230408"/>
                  </a:lnTo>
                  <a:lnTo>
                    <a:pt x="2383690" y="213487"/>
                  </a:lnTo>
                  <a:lnTo>
                    <a:pt x="2426028" y="193352"/>
                  </a:lnTo>
                  <a:lnTo>
                    <a:pt x="2426208" y="193169"/>
                  </a:lnTo>
                  <a:lnTo>
                    <a:pt x="2426208" y="177546"/>
                  </a:lnTo>
                  <a:lnTo>
                    <a:pt x="2426970" y="176784"/>
                  </a:lnTo>
                  <a:lnTo>
                    <a:pt x="2426970" y="192394"/>
                  </a:lnTo>
                  <a:lnTo>
                    <a:pt x="2433828" y="185421"/>
                  </a:lnTo>
                  <a:close/>
                </a:path>
                <a:path w="2452370" h="242570">
                  <a:moveTo>
                    <a:pt x="2426970" y="140970"/>
                  </a:moveTo>
                  <a:lnTo>
                    <a:pt x="2426208" y="140208"/>
                  </a:lnTo>
                  <a:lnTo>
                    <a:pt x="2426208" y="140508"/>
                  </a:lnTo>
                  <a:lnTo>
                    <a:pt x="2426970" y="140970"/>
                  </a:lnTo>
                  <a:close/>
                </a:path>
                <a:path w="2452370" h="242570">
                  <a:moveTo>
                    <a:pt x="2433828" y="148018"/>
                  </a:moveTo>
                  <a:lnTo>
                    <a:pt x="2433828" y="147828"/>
                  </a:lnTo>
                  <a:lnTo>
                    <a:pt x="2433066" y="147066"/>
                  </a:lnTo>
                  <a:lnTo>
                    <a:pt x="2433828" y="148018"/>
                  </a:lnTo>
                  <a:close/>
                </a:path>
                <a:path w="2452370" h="242570">
                  <a:moveTo>
                    <a:pt x="2437638" y="181547"/>
                  </a:moveTo>
                  <a:lnTo>
                    <a:pt x="2437638" y="163830"/>
                  </a:lnTo>
                  <a:lnTo>
                    <a:pt x="2435352" y="167640"/>
                  </a:lnTo>
                  <a:lnTo>
                    <a:pt x="2433066" y="170687"/>
                  </a:lnTo>
                  <a:lnTo>
                    <a:pt x="2433828" y="169925"/>
                  </a:lnTo>
                  <a:lnTo>
                    <a:pt x="2433828" y="185421"/>
                  </a:lnTo>
                  <a:lnTo>
                    <a:pt x="2437638" y="181547"/>
                  </a:lnTo>
                  <a:close/>
                </a:path>
                <a:path w="2452370" h="242570">
                  <a:moveTo>
                    <a:pt x="2437638" y="155067"/>
                  </a:moveTo>
                  <a:lnTo>
                    <a:pt x="2437638" y="153924"/>
                  </a:lnTo>
                  <a:lnTo>
                    <a:pt x="2436876" y="153162"/>
                  </a:lnTo>
                  <a:lnTo>
                    <a:pt x="2437638" y="155067"/>
                  </a:lnTo>
                  <a:close/>
                </a:path>
                <a:path w="2452370" h="242570">
                  <a:moveTo>
                    <a:pt x="2438400" y="180772"/>
                  </a:moveTo>
                  <a:lnTo>
                    <a:pt x="2438400" y="160782"/>
                  </a:lnTo>
                  <a:lnTo>
                    <a:pt x="2436876" y="164592"/>
                  </a:lnTo>
                  <a:lnTo>
                    <a:pt x="2437638" y="163830"/>
                  </a:lnTo>
                  <a:lnTo>
                    <a:pt x="2437638" y="181547"/>
                  </a:lnTo>
                  <a:lnTo>
                    <a:pt x="2438400" y="180772"/>
                  </a:lnTo>
                  <a:close/>
                </a:path>
                <a:path w="2452370" h="242570">
                  <a:moveTo>
                    <a:pt x="2452103" y="156019"/>
                  </a:moveTo>
                  <a:lnTo>
                    <a:pt x="2449068" y="149351"/>
                  </a:lnTo>
                  <a:lnTo>
                    <a:pt x="2449068" y="168401"/>
                  </a:lnTo>
                  <a:lnTo>
                    <a:pt x="2452090" y="161734"/>
                  </a:lnTo>
                  <a:lnTo>
                    <a:pt x="2452103" y="156019"/>
                  </a:lnTo>
                  <a:close/>
                </a:path>
              </a:pathLst>
            </a:custGeom>
            <a:solidFill>
              <a:srgbClr val="FF0000"/>
            </a:solidFill>
          </p:spPr>
          <p:txBody>
            <a:bodyPr wrap="square" lIns="0" tIns="0" rIns="0" bIns="0" rtlCol="0"/>
            <a:lstStyle/>
            <a:p>
              <a:endParaRPr/>
            </a:p>
          </p:txBody>
        </p:sp>
      </p:grpSp>
      <p:grpSp>
        <p:nvGrpSpPr>
          <p:cNvPr id="45" name="object 22">
            <a:extLst>
              <a:ext uri="{FF2B5EF4-FFF2-40B4-BE49-F238E27FC236}">
                <a16:creationId xmlns:a16="http://schemas.microsoft.com/office/drawing/2014/main" id="{F13DBAB5-3050-AEB2-49A6-F00F9F1F2F53}"/>
              </a:ext>
            </a:extLst>
          </p:cNvPr>
          <p:cNvGrpSpPr/>
          <p:nvPr/>
        </p:nvGrpSpPr>
        <p:grpSpPr>
          <a:xfrm>
            <a:off x="2883407" y="5953760"/>
            <a:ext cx="5610860" cy="539115"/>
            <a:chOff x="1816607" y="6332220"/>
            <a:chExt cx="5610860" cy="539115"/>
          </a:xfrm>
        </p:grpSpPr>
        <p:sp>
          <p:nvSpPr>
            <p:cNvPr id="46" name="object 23">
              <a:extLst>
                <a:ext uri="{FF2B5EF4-FFF2-40B4-BE49-F238E27FC236}">
                  <a16:creationId xmlns:a16="http://schemas.microsoft.com/office/drawing/2014/main" id="{85C50D63-1478-9A46-6522-90C7251CAD5B}"/>
                </a:ext>
              </a:extLst>
            </p:cNvPr>
            <p:cNvSpPr/>
            <p:nvPr/>
          </p:nvSpPr>
          <p:spPr>
            <a:xfrm>
              <a:off x="1962786" y="6332220"/>
              <a:ext cx="1721215" cy="293223"/>
            </a:xfrm>
            <a:prstGeom prst="rect">
              <a:avLst/>
            </a:prstGeom>
            <a:blipFill>
              <a:blip r:embed="rId7" cstate="print"/>
              <a:stretch>
                <a:fillRect/>
              </a:stretch>
            </a:blipFill>
          </p:spPr>
          <p:txBody>
            <a:bodyPr wrap="square" lIns="0" tIns="0" rIns="0" bIns="0" rtlCol="0"/>
            <a:lstStyle/>
            <a:p>
              <a:endParaRPr/>
            </a:p>
          </p:txBody>
        </p:sp>
        <p:sp>
          <p:nvSpPr>
            <p:cNvPr id="47" name="object 24">
              <a:extLst>
                <a:ext uri="{FF2B5EF4-FFF2-40B4-BE49-F238E27FC236}">
                  <a16:creationId xmlns:a16="http://schemas.microsoft.com/office/drawing/2014/main" id="{D5061714-0F71-C0E2-5026-9B7D1FEBDCBB}"/>
                </a:ext>
              </a:extLst>
            </p:cNvPr>
            <p:cNvSpPr/>
            <p:nvPr/>
          </p:nvSpPr>
          <p:spPr>
            <a:xfrm>
              <a:off x="1816607" y="6332220"/>
              <a:ext cx="5610860" cy="539115"/>
            </a:xfrm>
            <a:custGeom>
              <a:avLst/>
              <a:gdLst/>
              <a:ahLst/>
              <a:cxnLst/>
              <a:rect l="l" t="t" r="r" b="b"/>
              <a:pathLst>
                <a:path w="5610859" h="539115">
                  <a:moveTo>
                    <a:pt x="12192" y="525780"/>
                  </a:moveTo>
                  <a:lnTo>
                    <a:pt x="12192" y="0"/>
                  </a:lnTo>
                  <a:lnTo>
                    <a:pt x="0" y="0"/>
                  </a:lnTo>
                  <a:lnTo>
                    <a:pt x="0" y="538734"/>
                  </a:lnTo>
                  <a:lnTo>
                    <a:pt x="6096" y="538734"/>
                  </a:lnTo>
                  <a:lnTo>
                    <a:pt x="6096" y="525780"/>
                  </a:lnTo>
                  <a:lnTo>
                    <a:pt x="12192" y="525780"/>
                  </a:lnTo>
                  <a:close/>
                </a:path>
                <a:path w="5610859" h="539115">
                  <a:moveTo>
                    <a:pt x="5604510" y="525780"/>
                  </a:moveTo>
                  <a:lnTo>
                    <a:pt x="6096" y="525780"/>
                  </a:lnTo>
                  <a:lnTo>
                    <a:pt x="12192" y="532638"/>
                  </a:lnTo>
                  <a:lnTo>
                    <a:pt x="12192" y="538734"/>
                  </a:lnTo>
                  <a:lnTo>
                    <a:pt x="5598414" y="538734"/>
                  </a:lnTo>
                  <a:lnTo>
                    <a:pt x="5598414" y="532638"/>
                  </a:lnTo>
                  <a:lnTo>
                    <a:pt x="5604510" y="525780"/>
                  </a:lnTo>
                  <a:close/>
                </a:path>
                <a:path w="5610859" h="539115">
                  <a:moveTo>
                    <a:pt x="12192" y="538734"/>
                  </a:moveTo>
                  <a:lnTo>
                    <a:pt x="12192" y="532638"/>
                  </a:lnTo>
                  <a:lnTo>
                    <a:pt x="6096" y="525780"/>
                  </a:lnTo>
                  <a:lnTo>
                    <a:pt x="6096" y="538734"/>
                  </a:lnTo>
                  <a:lnTo>
                    <a:pt x="12192" y="538734"/>
                  </a:lnTo>
                  <a:close/>
                </a:path>
                <a:path w="5610859" h="539115">
                  <a:moveTo>
                    <a:pt x="5610606" y="538734"/>
                  </a:moveTo>
                  <a:lnTo>
                    <a:pt x="5610606" y="0"/>
                  </a:lnTo>
                  <a:lnTo>
                    <a:pt x="5598414" y="0"/>
                  </a:lnTo>
                  <a:lnTo>
                    <a:pt x="5598414" y="525780"/>
                  </a:lnTo>
                  <a:lnTo>
                    <a:pt x="5604510" y="525780"/>
                  </a:lnTo>
                  <a:lnTo>
                    <a:pt x="5604510" y="538734"/>
                  </a:lnTo>
                  <a:lnTo>
                    <a:pt x="5610606" y="538734"/>
                  </a:lnTo>
                  <a:close/>
                </a:path>
                <a:path w="5610859" h="539115">
                  <a:moveTo>
                    <a:pt x="5604510" y="538734"/>
                  </a:moveTo>
                  <a:lnTo>
                    <a:pt x="5604510" y="525780"/>
                  </a:lnTo>
                  <a:lnTo>
                    <a:pt x="5598414" y="532638"/>
                  </a:lnTo>
                  <a:lnTo>
                    <a:pt x="5598414" y="538734"/>
                  </a:lnTo>
                  <a:lnTo>
                    <a:pt x="5604510" y="538734"/>
                  </a:lnTo>
                  <a:close/>
                </a:path>
              </a:pathLst>
            </a:custGeom>
            <a:solidFill>
              <a:srgbClr val="000000"/>
            </a:solidFill>
          </p:spPr>
          <p:txBody>
            <a:bodyPr wrap="square" lIns="0" tIns="0" rIns="0" bIns="0" rtlCol="0"/>
            <a:lstStyle/>
            <a:p>
              <a:endParaRPr/>
            </a:p>
          </p:txBody>
        </p:sp>
        <p:sp>
          <p:nvSpPr>
            <p:cNvPr id="48" name="object 25">
              <a:extLst>
                <a:ext uri="{FF2B5EF4-FFF2-40B4-BE49-F238E27FC236}">
                  <a16:creationId xmlns:a16="http://schemas.microsoft.com/office/drawing/2014/main" id="{D0B06B18-78E8-E99D-473A-6567219FEA43}"/>
                </a:ext>
              </a:extLst>
            </p:cNvPr>
            <p:cNvSpPr/>
            <p:nvPr/>
          </p:nvSpPr>
          <p:spPr>
            <a:xfrm>
              <a:off x="1996758" y="6332220"/>
              <a:ext cx="2103755" cy="75565"/>
            </a:xfrm>
            <a:custGeom>
              <a:avLst/>
              <a:gdLst/>
              <a:ahLst/>
              <a:cxnLst/>
              <a:rect l="l" t="t" r="r" b="b"/>
              <a:pathLst>
                <a:path w="2103754" h="75564">
                  <a:moveTo>
                    <a:pt x="2103370" y="0"/>
                  </a:moveTo>
                  <a:lnTo>
                    <a:pt x="2035669" y="0"/>
                  </a:lnTo>
                  <a:lnTo>
                    <a:pt x="1986601" y="7943"/>
                  </a:lnTo>
                  <a:lnTo>
                    <a:pt x="1933330" y="15434"/>
                  </a:lnTo>
                  <a:lnTo>
                    <a:pt x="1879885" y="22090"/>
                  </a:lnTo>
                  <a:lnTo>
                    <a:pt x="1826195" y="28193"/>
                  </a:lnTo>
                  <a:lnTo>
                    <a:pt x="1774673" y="32901"/>
                  </a:lnTo>
                  <a:lnTo>
                    <a:pt x="1723119" y="37233"/>
                  </a:lnTo>
                  <a:lnTo>
                    <a:pt x="1671538" y="41197"/>
                  </a:lnTo>
                  <a:lnTo>
                    <a:pt x="1619931" y="44800"/>
                  </a:lnTo>
                  <a:lnTo>
                    <a:pt x="1568300" y="48048"/>
                  </a:lnTo>
                  <a:lnTo>
                    <a:pt x="1516648" y="50947"/>
                  </a:lnTo>
                  <a:lnTo>
                    <a:pt x="1464978" y="53506"/>
                  </a:lnTo>
                  <a:lnTo>
                    <a:pt x="1413292" y="55729"/>
                  </a:lnTo>
                  <a:lnTo>
                    <a:pt x="1361592" y="57624"/>
                  </a:lnTo>
                  <a:lnTo>
                    <a:pt x="1309881" y="59198"/>
                  </a:lnTo>
                  <a:lnTo>
                    <a:pt x="1258160" y="60458"/>
                  </a:lnTo>
                  <a:lnTo>
                    <a:pt x="1206434" y="61409"/>
                  </a:lnTo>
                  <a:lnTo>
                    <a:pt x="1154704" y="62060"/>
                  </a:lnTo>
                  <a:lnTo>
                    <a:pt x="1102972" y="62415"/>
                  </a:lnTo>
                  <a:lnTo>
                    <a:pt x="1051241" y="62483"/>
                  </a:lnTo>
                  <a:lnTo>
                    <a:pt x="1000286" y="62326"/>
                  </a:lnTo>
                  <a:lnTo>
                    <a:pt x="949217" y="61935"/>
                  </a:lnTo>
                  <a:lnTo>
                    <a:pt x="898053" y="61294"/>
                  </a:lnTo>
                  <a:lnTo>
                    <a:pt x="846813" y="60386"/>
                  </a:lnTo>
                  <a:lnTo>
                    <a:pt x="795517" y="59195"/>
                  </a:lnTo>
                  <a:lnTo>
                    <a:pt x="744181" y="57706"/>
                  </a:lnTo>
                  <a:lnTo>
                    <a:pt x="692826" y="55902"/>
                  </a:lnTo>
                  <a:lnTo>
                    <a:pt x="641471" y="53768"/>
                  </a:lnTo>
                  <a:lnTo>
                    <a:pt x="590133" y="51287"/>
                  </a:lnTo>
                  <a:lnTo>
                    <a:pt x="538832" y="48443"/>
                  </a:lnTo>
                  <a:lnTo>
                    <a:pt x="487587" y="45220"/>
                  </a:lnTo>
                  <a:lnTo>
                    <a:pt x="436416" y="41602"/>
                  </a:lnTo>
                  <a:lnTo>
                    <a:pt x="385338" y="37573"/>
                  </a:lnTo>
                  <a:lnTo>
                    <a:pt x="334373" y="33117"/>
                  </a:lnTo>
                  <a:lnTo>
                    <a:pt x="283538" y="28218"/>
                  </a:lnTo>
                  <a:lnTo>
                    <a:pt x="232853" y="22859"/>
                  </a:lnTo>
                  <a:lnTo>
                    <a:pt x="182444" y="17167"/>
                  </a:lnTo>
                  <a:lnTo>
                    <a:pt x="131668" y="10269"/>
                  </a:lnTo>
                  <a:lnTo>
                    <a:pt x="80874" y="2254"/>
                  </a:lnTo>
                  <a:lnTo>
                    <a:pt x="68288" y="0"/>
                  </a:lnTo>
                  <a:lnTo>
                    <a:pt x="0" y="0"/>
                  </a:lnTo>
                  <a:lnTo>
                    <a:pt x="66125" y="12667"/>
                  </a:lnTo>
                  <a:lnTo>
                    <a:pt x="115176" y="20405"/>
                  </a:lnTo>
                  <a:lnTo>
                    <a:pt x="197788" y="31448"/>
                  </a:lnTo>
                  <a:lnTo>
                    <a:pt x="247489" y="37228"/>
                  </a:lnTo>
                  <a:lnTo>
                    <a:pt x="297356" y="42507"/>
                  </a:lnTo>
                  <a:lnTo>
                    <a:pt x="347366" y="47306"/>
                  </a:lnTo>
                  <a:lnTo>
                    <a:pt x="397500" y="51643"/>
                  </a:lnTo>
                  <a:lnTo>
                    <a:pt x="447737" y="55541"/>
                  </a:lnTo>
                  <a:lnTo>
                    <a:pt x="498057" y="59019"/>
                  </a:lnTo>
                  <a:lnTo>
                    <a:pt x="548440" y="62098"/>
                  </a:lnTo>
                  <a:lnTo>
                    <a:pt x="598865" y="64798"/>
                  </a:lnTo>
                  <a:lnTo>
                    <a:pt x="649312" y="67140"/>
                  </a:lnTo>
                  <a:lnTo>
                    <a:pt x="699761" y="69145"/>
                  </a:lnTo>
                  <a:lnTo>
                    <a:pt x="750192" y="70832"/>
                  </a:lnTo>
                  <a:lnTo>
                    <a:pt x="800583" y="72222"/>
                  </a:lnTo>
                  <a:lnTo>
                    <a:pt x="850914" y="73336"/>
                  </a:lnTo>
                  <a:lnTo>
                    <a:pt x="901166" y="74194"/>
                  </a:lnTo>
                  <a:lnTo>
                    <a:pt x="951318" y="74817"/>
                  </a:lnTo>
                  <a:lnTo>
                    <a:pt x="1001350" y="75224"/>
                  </a:lnTo>
                  <a:lnTo>
                    <a:pt x="1051241" y="75437"/>
                  </a:lnTo>
                  <a:lnTo>
                    <a:pt x="1102972" y="75214"/>
                  </a:lnTo>
                  <a:lnTo>
                    <a:pt x="1151244" y="74824"/>
                  </a:lnTo>
                  <a:lnTo>
                    <a:pt x="1201438" y="74205"/>
                  </a:lnTo>
                  <a:lnTo>
                    <a:pt x="1251731" y="73349"/>
                  </a:lnTo>
                  <a:lnTo>
                    <a:pt x="1302105" y="72237"/>
                  </a:lnTo>
                  <a:lnTo>
                    <a:pt x="1352538" y="70849"/>
                  </a:lnTo>
                  <a:lnTo>
                    <a:pt x="1403011" y="69163"/>
                  </a:lnTo>
                  <a:lnTo>
                    <a:pt x="1453503" y="67159"/>
                  </a:lnTo>
                  <a:lnTo>
                    <a:pt x="1503993" y="64817"/>
                  </a:lnTo>
                  <a:lnTo>
                    <a:pt x="1554461" y="62117"/>
                  </a:lnTo>
                  <a:lnTo>
                    <a:pt x="1604887" y="59037"/>
                  </a:lnTo>
                  <a:lnTo>
                    <a:pt x="1655250" y="55558"/>
                  </a:lnTo>
                  <a:lnTo>
                    <a:pt x="1705530" y="51659"/>
                  </a:lnTo>
                  <a:lnTo>
                    <a:pt x="1755707" y="47319"/>
                  </a:lnTo>
                  <a:lnTo>
                    <a:pt x="1805760" y="42518"/>
                  </a:lnTo>
                  <a:lnTo>
                    <a:pt x="1855669" y="37236"/>
                  </a:lnTo>
                  <a:lnTo>
                    <a:pt x="1905413" y="31452"/>
                  </a:lnTo>
                  <a:lnTo>
                    <a:pt x="1954973" y="25145"/>
                  </a:lnTo>
                  <a:lnTo>
                    <a:pt x="2037262" y="12592"/>
                  </a:lnTo>
                  <a:lnTo>
                    <a:pt x="2095237" y="1874"/>
                  </a:lnTo>
                  <a:lnTo>
                    <a:pt x="2103370" y="0"/>
                  </a:lnTo>
                  <a:close/>
                </a:path>
              </a:pathLst>
            </a:custGeom>
            <a:solidFill>
              <a:srgbClr val="FF0000"/>
            </a:solidFill>
          </p:spPr>
          <p:txBody>
            <a:bodyPr wrap="square" lIns="0" tIns="0" rIns="0" bIns="0" rtlCol="0"/>
            <a:lstStyle/>
            <a:p>
              <a:endParaRPr/>
            </a:p>
          </p:txBody>
        </p:sp>
      </p:grpSp>
    </p:spTree>
    <p:extLst>
      <p:ext uri="{BB962C8B-B14F-4D97-AF65-F5344CB8AC3E}">
        <p14:creationId xmlns:p14="http://schemas.microsoft.com/office/powerpoint/2010/main" val="139123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80D0-0BBE-8978-AF56-D85B9F265A4C}"/>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đồ</a:t>
            </a:r>
            <a:r>
              <a:rPr lang="en-US" dirty="0"/>
              <a:t> </a:t>
            </a:r>
            <a:r>
              <a:rPr lang="en-US" dirty="0" err="1"/>
              <a:t>họa</a:t>
            </a:r>
            <a:r>
              <a:rPr lang="en-US" dirty="0"/>
              <a:t> </a:t>
            </a:r>
            <a:r>
              <a:rPr lang="en-US" dirty="0" err="1"/>
              <a:t>về</a:t>
            </a:r>
            <a:r>
              <a:rPr lang="en-US" dirty="0"/>
              <a:t> </a:t>
            </a:r>
            <a:r>
              <a:rPr lang="en-US" dirty="0" err="1"/>
              <a:t>tổn</a:t>
            </a:r>
            <a:r>
              <a:rPr lang="en-US" dirty="0"/>
              <a:t> </a:t>
            </a:r>
            <a:r>
              <a:rPr lang="en-US" dirty="0" err="1"/>
              <a:t>thất</a:t>
            </a:r>
            <a:r>
              <a:rPr lang="en-US" dirty="0"/>
              <a:t> </a:t>
            </a:r>
            <a:r>
              <a:rPr lang="en-US" dirty="0" err="1"/>
              <a:t>của</a:t>
            </a:r>
            <a:r>
              <a:rPr lang="en-US" dirty="0"/>
              <a:t> </a:t>
            </a:r>
            <a:r>
              <a:rPr lang="en-US" dirty="0" err="1"/>
              <a:t>từng</a:t>
            </a:r>
            <a:r>
              <a:rPr lang="en-US" dirty="0"/>
              <a:t> </a:t>
            </a:r>
            <a:r>
              <a:rPr lang="en-US" dirty="0" err="1"/>
              <a:t>loại</a:t>
            </a:r>
            <a:endParaRPr lang="en-US" dirty="0"/>
          </a:p>
        </p:txBody>
      </p:sp>
      <p:grpSp>
        <p:nvGrpSpPr>
          <p:cNvPr id="4" name="object 3">
            <a:extLst>
              <a:ext uri="{FF2B5EF4-FFF2-40B4-BE49-F238E27FC236}">
                <a16:creationId xmlns:a16="http://schemas.microsoft.com/office/drawing/2014/main" id="{EBB52C84-77F7-5E8C-7B7C-201AA8AE8C8C}"/>
              </a:ext>
            </a:extLst>
          </p:cNvPr>
          <p:cNvGrpSpPr/>
          <p:nvPr/>
        </p:nvGrpSpPr>
        <p:grpSpPr>
          <a:xfrm>
            <a:off x="1321266" y="1249553"/>
            <a:ext cx="9144000" cy="5243322"/>
            <a:chOff x="457200" y="1690877"/>
            <a:chExt cx="9144000" cy="5243322"/>
          </a:xfrm>
        </p:grpSpPr>
        <p:sp>
          <p:nvSpPr>
            <p:cNvPr id="5" name="object 4">
              <a:extLst>
                <a:ext uri="{FF2B5EF4-FFF2-40B4-BE49-F238E27FC236}">
                  <a16:creationId xmlns:a16="http://schemas.microsoft.com/office/drawing/2014/main" id="{A059CC38-8506-D68E-3821-E7C5F92FD5F7}"/>
                </a:ext>
              </a:extLst>
            </p:cNvPr>
            <p:cNvSpPr/>
            <p:nvPr/>
          </p:nvSpPr>
          <p:spPr>
            <a:xfrm>
              <a:off x="457200" y="1690877"/>
              <a:ext cx="9144000" cy="725170"/>
            </a:xfrm>
            <a:custGeom>
              <a:avLst/>
              <a:gdLst/>
              <a:ahLst/>
              <a:cxnLst/>
              <a:rect l="l" t="t" r="r" b="b"/>
              <a:pathLst>
                <a:path w="9144000" h="725169">
                  <a:moveTo>
                    <a:pt x="0" y="724662"/>
                  </a:moveTo>
                  <a:lnTo>
                    <a:pt x="9144000" y="724662"/>
                  </a:lnTo>
                  <a:lnTo>
                    <a:pt x="9144000" y="0"/>
                  </a:lnTo>
                  <a:lnTo>
                    <a:pt x="0" y="0"/>
                  </a:lnTo>
                  <a:lnTo>
                    <a:pt x="0" y="724662"/>
                  </a:lnTo>
                  <a:close/>
                </a:path>
              </a:pathLst>
            </a:custGeom>
            <a:solidFill>
              <a:srgbClr val="FFFFFF"/>
            </a:solidFill>
          </p:spPr>
          <p:txBody>
            <a:bodyPr wrap="square" lIns="0" tIns="0" rIns="0" bIns="0" rtlCol="0"/>
            <a:lstStyle/>
            <a:p>
              <a:endParaRPr/>
            </a:p>
          </p:txBody>
        </p:sp>
        <p:sp>
          <p:nvSpPr>
            <p:cNvPr id="8" name="object 7">
              <a:extLst>
                <a:ext uri="{FF2B5EF4-FFF2-40B4-BE49-F238E27FC236}">
                  <a16:creationId xmlns:a16="http://schemas.microsoft.com/office/drawing/2014/main" id="{9E4C434A-AEBE-0864-501C-47F2C24A3A6D}"/>
                </a:ext>
              </a:extLst>
            </p:cNvPr>
            <p:cNvSpPr/>
            <p:nvPr/>
          </p:nvSpPr>
          <p:spPr>
            <a:xfrm>
              <a:off x="1853183" y="1827275"/>
              <a:ext cx="5843015" cy="588264"/>
            </a:xfrm>
            <a:prstGeom prst="rect">
              <a:avLst/>
            </a:prstGeom>
            <a:blipFill>
              <a:blip r:embed="rId2" cstate="print"/>
              <a:stretch>
                <a:fillRect/>
              </a:stretch>
            </a:blipFill>
          </p:spPr>
          <p:txBody>
            <a:bodyPr wrap="square" lIns="0" tIns="0" rIns="0" bIns="0" rtlCol="0"/>
            <a:lstStyle/>
            <a:p>
              <a:endParaRPr/>
            </a:p>
          </p:txBody>
        </p:sp>
        <p:sp>
          <p:nvSpPr>
            <p:cNvPr id="9" name="object 8">
              <a:extLst>
                <a:ext uri="{FF2B5EF4-FFF2-40B4-BE49-F238E27FC236}">
                  <a16:creationId xmlns:a16="http://schemas.microsoft.com/office/drawing/2014/main" id="{561ACCC5-16D4-3FC4-E29D-6077E04CC4C0}"/>
                </a:ext>
              </a:extLst>
            </p:cNvPr>
            <p:cNvSpPr/>
            <p:nvPr/>
          </p:nvSpPr>
          <p:spPr>
            <a:xfrm>
              <a:off x="1840230" y="1815083"/>
              <a:ext cx="5869305" cy="600710"/>
            </a:xfrm>
            <a:custGeom>
              <a:avLst/>
              <a:gdLst/>
              <a:ahLst/>
              <a:cxnLst/>
              <a:rect l="l" t="t" r="r" b="b"/>
              <a:pathLst>
                <a:path w="5869305" h="600710">
                  <a:moveTo>
                    <a:pt x="5868924" y="600456"/>
                  </a:moveTo>
                  <a:lnTo>
                    <a:pt x="5868924" y="0"/>
                  </a:lnTo>
                  <a:lnTo>
                    <a:pt x="0" y="0"/>
                  </a:lnTo>
                  <a:lnTo>
                    <a:pt x="0" y="600456"/>
                  </a:lnTo>
                  <a:lnTo>
                    <a:pt x="6095" y="600456"/>
                  </a:lnTo>
                  <a:lnTo>
                    <a:pt x="6095" y="12192"/>
                  </a:lnTo>
                  <a:lnTo>
                    <a:pt x="12953" y="6096"/>
                  </a:lnTo>
                  <a:lnTo>
                    <a:pt x="12953" y="12192"/>
                  </a:lnTo>
                  <a:lnTo>
                    <a:pt x="5855970" y="12192"/>
                  </a:lnTo>
                  <a:lnTo>
                    <a:pt x="5855970" y="6096"/>
                  </a:lnTo>
                  <a:lnTo>
                    <a:pt x="5862828" y="12192"/>
                  </a:lnTo>
                  <a:lnTo>
                    <a:pt x="5862828" y="600456"/>
                  </a:lnTo>
                  <a:lnTo>
                    <a:pt x="5868924" y="600456"/>
                  </a:lnTo>
                  <a:close/>
                </a:path>
                <a:path w="5869305" h="600710">
                  <a:moveTo>
                    <a:pt x="12953" y="12192"/>
                  </a:moveTo>
                  <a:lnTo>
                    <a:pt x="12953" y="6096"/>
                  </a:lnTo>
                  <a:lnTo>
                    <a:pt x="6095" y="12192"/>
                  </a:lnTo>
                  <a:lnTo>
                    <a:pt x="12953" y="12192"/>
                  </a:lnTo>
                  <a:close/>
                </a:path>
                <a:path w="5869305" h="600710">
                  <a:moveTo>
                    <a:pt x="12953" y="600456"/>
                  </a:moveTo>
                  <a:lnTo>
                    <a:pt x="12953" y="12192"/>
                  </a:lnTo>
                  <a:lnTo>
                    <a:pt x="6095" y="12192"/>
                  </a:lnTo>
                  <a:lnTo>
                    <a:pt x="6095" y="600456"/>
                  </a:lnTo>
                  <a:lnTo>
                    <a:pt x="12953" y="600456"/>
                  </a:lnTo>
                  <a:close/>
                </a:path>
                <a:path w="5869305" h="600710">
                  <a:moveTo>
                    <a:pt x="5862828" y="12192"/>
                  </a:moveTo>
                  <a:lnTo>
                    <a:pt x="5855970" y="6096"/>
                  </a:lnTo>
                  <a:lnTo>
                    <a:pt x="5855970" y="12192"/>
                  </a:lnTo>
                  <a:lnTo>
                    <a:pt x="5862828" y="12192"/>
                  </a:lnTo>
                  <a:close/>
                </a:path>
                <a:path w="5869305" h="600710">
                  <a:moveTo>
                    <a:pt x="5862828" y="600456"/>
                  </a:moveTo>
                  <a:lnTo>
                    <a:pt x="5862828" y="12192"/>
                  </a:lnTo>
                  <a:lnTo>
                    <a:pt x="5855970" y="12192"/>
                  </a:lnTo>
                  <a:lnTo>
                    <a:pt x="5855970" y="600456"/>
                  </a:lnTo>
                  <a:lnTo>
                    <a:pt x="5862828" y="600456"/>
                  </a:lnTo>
                  <a:close/>
                </a:path>
              </a:pathLst>
            </a:custGeom>
            <a:solidFill>
              <a:srgbClr val="000000"/>
            </a:solidFill>
          </p:spPr>
          <p:txBody>
            <a:bodyPr wrap="square" lIns="0" tIns="0" rIns="0" bIns="0" rtlCol="0"/>
            <a:lstStyle/>
            <a:p>
              <a:endParaRPr/>
            </a:p>
          </p:txBody>
        </p:sp>
        <p:sp>
          <p:nvSpPr>
            <p:cNvPr id="10" name="object 9">
              <a:extLst>
                <a:ext uri="{FF2B5EF4-FFF2-40B4-BE49-F238E27FC236}">
                  <a16:creationId xmlns:a16="http://schemas.microsoft.com/office/drawing/2014/main" id="{7C2A094C-F79F-8FCB-FA78-F48947BFAC6B}"/>
                </a:ext>
              </a:extLst>
            </p:cNvPr>
            <p:cNvSpPr/>
            <p:nvPr/>
          </p:nvSpPr>
          <p:spPr>
            <a:xfrm>
              <a:off x="1898903" y="1898808"/>
              <a:ext cx="2603500" cy="393700"/>
            </a:xfrm>
            <a:custGeom>
              <a:avLst/>
              <a:gdLst/>
              <a:ahLst/>
              <a:cxnLst/>
              <a:rect l="l" t="t" r="r" b="b"/>
              <a:pathLst>
                <a:path w="2603500" h="393700">
                  <a:moveTo>
                    <a:pt x="2590799" y="208883"/>
                  </a:moveTo>
                  <a:lnTo>
                    <a:pt x="2590799" y="184499"/>
                  </a:lnTo>
                  <a:lnTo>
                    <a:pt x="2578099" y="158682"/>
                  </a:lnTo>
                  <a:lnTo>
                    <a:pt x="2539999" y="136080"/>
                  </a:lnTo>
                  <a:lnTo>
                    <a:pt x="2489199" y="116582"/>
                  </a:lnTo>
                  <a:lnTo>
                    <a:pt x="2438399" y="100079"/>
                  </a:lnTo>
                  <a:lnTo>
                    <a:pt x="2387599" y="86461"/>
                  </a:lnTo>
                  <a:lnTo>
                    <a:pt x="2336799" y="75617"/>
                  </a:lnTo>
                  <a:lnTo>
                    <a:pt x="2285999" y="67439"/>
                  </a:lnTo>
                  <a:lnTo>
                    <a:pt x="2260599" y="61817"/>
                  </a:lnTo>
                  <a:lnTo>
                    <a:pt x="2209799" y="54488"/>
                  </a:lnTo>
                  <a:lnTo>
                    <a:pt x="2158999" y="47708"/>
                  </a:lnTo>
                  <a:lnTo>
                    <a:pt x="2108199" y="41458"/>
                  </a:lnTo>
                  <a:lnTo>
                    <a:pt x="2057399" y="35724"/>
                  </a:lnTo>
                  <a:lnTo>
                    <a:pt x="2006599" y="30486"/>
                  </a:lnTo>
                  <a:lnTo>
                    <a:pt x="1955799" y="25729"/>
                  </a:lnTo>
                  <a:lnTo>
                    <a:pt x="1892299" y="21436"/>
                  </a:lnTo>
                  <a:lnTo>
                    <a:pt x="1841499" y="17589"/>
                  </a:lnTo>
                  <a:lnTo>
                    <a:pt x="1790699" y="14172"/>
                  </a:lnTo>
                  <a:lnTo>
                    <a:pt x="1739899" y="11168"/>
                  </a:lnTo>
                  <a:lnTo>
                    <a:pt x="1689099" y="8559"/>
                  </a:lnTo>
                  <a:lnTo>
                    <a:pt x="1638299" y="6329"/>
                  </a:lnTo>
                  <a:lnTo>
                    <a:pt x="1587499" y="4461"/>
                  </a:lnTo>
                  <a:lnTo>
                    <a:pt x="1536699" y="2938"/>
                  </a:lnTo>
                  <a:lnTo>
                    <a:pt x="1485899" y="1743"/>
                  </a:lnTo>
                  <a:lnTo>
                    <a:pt x="1435099" y="859"/>
                  </a:lnTo>
                  <a:lnTo>
                    <a:pt x="1384299" y="269"/>
                  </a:lnTo>
                  <a:lnTo>
                    <a:pt x="1257300" y="0"/>
                  </a:lnTo>
                  <a:lnTo>
                    <a:pt x="1231900" y="95"/>
                  </a:lnTo>
                  <a:lnTo>
                    <a:pt x="1181100" y="736"/>
                  </a:lnTo>
                  <a:lnTo>
                    <a:pt x="1130300" y="1590"/>
                  </a:lnTo>
                  <a:lnTo>
                    <a:pt x="1079500" y="2687"/>
                  </a:lnTo>
                  <a:lnTo>
                    <a:pt x="1028700" y="4054"/>
                  </a:lnTo>
                  <a:lnTo>
                    <a:pt x="977900" y="5719"/>
                  </a:lnTo>
                  <a:lnTo>
                    <a:pt x="927100" y="7712"/>
                  </a:lnTo>
                  <a:lnTo>
                    <a:pt x="876300" y="10061"/>
                  </a:lnTo>
                  <a:lnTo>
                    <a:pt x="812800" y="12793"/>
                  </a:lnTo>
                  <a:lnTo>
                    <a:pt x="762000" y="15938"/>
                  </a:lnTo>
                  <a:lnTo>
                    <a:pt x="711200" y="19523"/>
                  </a:lnTo>
                  <a:lnTo>
                    <a:pt x="660400" y="23577"/>
                  </a:lnTo>
                  <a:lnTo>
                    <a:pt x="609600" y="28128"/>
                  </a:lnTo>
                  <a:lnTo>
                    <a:pt x="558800" y="33205"/>
                  </a:lnTo>
                  <a:lnTo>
                    <a:pt x="508000" y="38836"/>
                  </a:lnTo>
                  <a:lnTo>
                    <a:pt x="457200" y="45050"/>
                  </a:lnTo>
                  <a:lnTo>
                    <a:pt x="406400" y="51874"/>
                  </a:lnTo>
                  <a:lnTo>
                    <a:pt x="355600" y="59337"/>
                  </a:lnTo>
                  <a:lnTo>
                    <a:pt x="304800" y="67468"/>
                  </a:lnTo>
                  <a:lnTo>
                    <a:pt x="254000" y="76295"/>
                  </a:lnTo>
                  <a:lnTo>
                    <a:pt x="215900" y="83841"/>
                  </a:lnTo>
                  <a:lnTo>
                    <a:pt x="165100" y="95463"/>
                  </a:lnTo>
                  <a:lnTo>
                    <a:pt x="114300" y="111252"/>
                  </a:lnTo>
                  <a:lnTo>
                    <a:pt x="63500" y="131294"/>
                  </a:lnTo>
                  <a:lnTo>
                    <a:pt x="12700" y="155680"/>
                  </a:lnTo>
                  <a:lnTo>
                    <a:pt x="0" y="184499"/>
                  </a:lnTo>
                  <a:lnTo>
                    <a:pt x="0" y="208883"/>
                  </a:lnTo>
                  <a:lnTo>
                    <a:pt x="12700" y="234445"/>
                  </a:lnTo>
                  <a:lnTo>
                    <a:pt x="12700" y="185261"/>
                  </a:lnTo>
                  <a:lnTo>
                    <a:pt x="38100" y="161176"/>
                  </a:lnTo>
                  <a:lnTo>
                    <a:pt x="76200" y="139790"/>
                  </a:lnTo>
                  <a:lnTo>
                    <a:pt x="127000" y="121099"/>
                  </a:lnTo>
                  <a:lnTo>
                    <a:pt x="177800" y="105098"/>
                  </a:lnTo>
                  <a:lnTo>
                    <a:pt x="241300" y="91784"/>
                  </a:lnTo>
                  <a:lnTo>
                    <a:pt x="304800" y="81151"/>
                  </a:lnTo>
                  <a:lnTo>
                    <a:pt x="342900" y="73196"/>
                  </a:lnTo>
                  <a:lnTo>
                    <a:pt x="381000" y="67913"/>
                  </a:lnTo>
                  <a:lnTo>
                    <a:pt x="431800" y="61050"/>
                  </a:lnTo>
                  <a:lnTo>
                    <a:pt x="482600" y="54727"/>
                  </a:lnTo>
                  <a:lnTo>
                    <a:pt x="533400" y="48926"/>
                  </a:lnTo>
                  <a:lnTo>
                    <a:pt x="584200" y="43628"/>
                  </a:lnTo>
                  <a:lnTo>
                    <a:pt x="635000" y="38816"/>
                  </a:lnTo>
                  <a:lnTo>
                    <a:pt x="685800" y="34471"/>
                  </a:lnTo>
                  <a:lnTo>
                    <a:pt x="736600" y="30575"/>
                  </a:lnTo>
                  <a:lnTo>
                    <a:pt x="787400" y="27111"/>
                  </a:lnTo>
                  <a:lnTo>
                    <a:pt x="838200" y="24060"/>
                  </a:lnTo>
                  <a:lnTo>
                    <a:pt x="901700" y="21404"/>
                  </a:lnTo>
                  <a:lnTo>
                    <a:pt x="952500" y="19124"/>
                  </a:lnTo>
                  <a:lnTo>
                    <a:pt x="1003300" y="17204"/>
                  </a:lnTo>
                  <a:lnTo>
                    <a:pt x="1054100" y="15624"/>
                  </a:lnTo>
                  <a:lnTo>
                    <a:pt x="1104900" y="14367"/>
                  </a:lnTo>
                  <a:lnTo>
                    <a:pt x="1155700" y="13414"/>
                  </a:lnTo>
                  <a:lnTo>
                    <a:pt x="1206500" y="12748"/>
                  </a:lnTo>
                  <a:lnTo>
                    <a:pt x="1257300" y="12350"/>
                  </a:lnTo>
                  <a:lnTo>
                    <a:pt x="1295400" y="12239"/>
                  </a:lnTo>
                  <a:lnTo>
                    <a:pt x="1358899" y="12287"/>
                  </a:lnTo>
                  <a:lnTo>
                    <a:pt x="1409699" y="13055"/>
                  </a:lnTo>
                  <a:lnTo>
                    <a:pt x="1460499" y="14028"/>
                  </a:lnTo>
                  <a:lnTo>
                    <a:pt x="1511299" y="15236"/>
                  </a:lnTo>
                  <a:lnTo>
                    <a:pt x="1574799" y="16708"/>
                  </a:lnTo>
                  <a:lnTo>
                    <a:pt x="1625599" y="18475"/>
                  </a:lnTo>
                  <a:lnTo>
                    <a:pt x="1676399" y="20564"/>
                  </a:lnTo>
                  <a:lnTo>
                    <a:pt x="1727199" y="23007"/>
                  </a:lnTo>
                  <a:lnTo>
                    <a:pt x="1777999" y="25832"/>
                  </a:lnTo>
                  <a:lnTo>
                    <a:pt x="1828799" y="29070"/>
                  </a:lnTo>
                  <a:lnTo>
                    <a:pt x="1879599" y="32749"/>
                  </a:lnTo>
                  <a:lnTo>
                    <a:pt x="1930399" y="36899"/>
                  </a:lnTo>
                  <a:lnTo>
                    <a:pt x="1981199" y="41550"/>
                  </a:lnTo>
                  <a:lnTo>
                    <a:pt x="2031999" y="46732"/>
                  </a:lnTo>
                  <a:lnTo>
                    <a:pt x="2095499" y="52473"/>
                  </a:lnTo>
                  <a:lnTo>
                    <a:pt x="2146299" y="58804"/>
                  </a:lnTo>
                  <a:lnTo>
                    <a:pt x="2197099" y="65754"/>
                  </a:lnTo>
                  <a:lnTo>
                    <a:pt x="2247899" y="73352"/>
                  </a:lnTo>
                  <a:lnTo>
                    <a:pt x="2298699" y="81629"/>
                  </a:lnTo>
                  <a:lnTo>
                    <a:pt x="2324099" y="87463"/>
                  </a:lnTo>
                  <a:lnTo>
                    <a:pt x="2374899" y="96613"/>
                  </a:lnTo>
                  <a:lnTo>
                    <a:pt x="2425699" y="108993"/>
                  </a:lnTo>
                  <a:lnTo>
                    <a:pt x="2476499" y="124515"/>
                  </a:lnTo>
                  <a:lnTo>
                    <a:pt x="2527299" y="143093"/>
                  </a:lnTo>
                  <a:lnTo>
                    <a:pt x="2565399" y="164641"/>
                  </a:lnTo>
                  <a:lnTo>
                    <a:pt x="2578099" y="189071"/>
                  </a:lnTo>
                  <a:lnTo>
                    <a:pt x="2578099" y="235743"/>
                  </a:lnTo>
                  <a:lnTo>
                    <a:pt x="2590799" y="208883"/>
                  </a:lnTo>
                  <a:close/>
                </a:path>
                <a:path w="2603500" h="393700">
                  <a:moveTo>
                    <a:pt x="2578099" y="235743"/>
                  </a:moveTo>
                  <a:lnTo>
                    <a:pt x="2578099" y="203549"/>
                  </a:lnTo>
                  <a:lnTo>
                    <a:pt x="2565399" y="229977"/>
                  </a:lnTo>
                  <a:lnTo>
                    <a:pt x="2514599" y="253181"/>
                  </a:lnTo>
                  <a:lnTo>
                    <a:pt x="2463799" y="273097"/>
                  </a:lnTo>
                  <a:lnTo>
                    <a:pt x="2400299" y="289661"/>
                  </a:lnTo>
                  <a:lnTo>
                    <a:pt x="2336799" y="302810"/>
                  </a:lnTo>
                  <a:lnTo>
                    <a:pt x="2285999" y="312481"/>
                  </a:lnTo>
                  <a:lnTo>
                    <a:pt x="2247899" y="318611"/>
                  </a:lnTo>
                  <a:lnTo>
                    <a:pt x="2197099" y="325881"/>
                  </a:lnTo>
                  <a:lnTo>
                    <a:pt x="2158999" y="332602"/>
                  </a:lnTo>
                  <a:lnTo>
                    <a:pt x="2108199" y="338793"/>
                  </a:lnTo>
                  <a:lnTo>
                    <a:pt x="2057399" y="344472"/>
                  </a:lnTo>
                  <a:lnTo>
                    <a:pt x="2006599" y="349656"/>
                  </a:lnTo>
                  <a:lnTo>
                    <a:pt x="1955799" y="354364"/>
                  </a:lnTo>
                  <a:lnTo>
                    <a:pt x="1904999" y="358613"/>
                  </a:lnTo>
                  <a:lnTo>
                    <a:pt x="1854199" y="362421"/>
                  </a:lnTo>
                  <a:lnTo>
                    <a:pt x="1803399" y="365806"/>
                  </a:lnTo>
                  <a:lnTo>
                    <a:pt x="1752599" y="368786"/>
                  </a:lnTo>
                  <a:lnTo>
                    <a:pt x="1701799" y="371379"/>
                  </a:lnTo>
                  <a:lnTo>
                    <a:pt x="1650999" y="373603"/>
                  </a:lnTo>
                  <a:lnTo>
                    <a:pt x="1600199" y="375475"/>
                  </a:lnTo>
                  <a:lnTo>
                    <a:pt x="1549399" y="377014"/>
                  </a:lnTo>
                  <a:lnTo>
                    <a:pt x="1498599" y="378237"/>
                  </a:lnTo>
                  <a:lnTo>
                    <a:pt x="1447799" y="379163"/>
                  </a:lnTo>
                  <a:lnTo>
                    <a:pt x="1396999" y="379809"/>
                  </a:lnTo>
                  <a:lnTo>
                    <a:pt x="1346200" y="380193"/>
                  </a:lnTo>
                  <a:lnTo>
                    <a:pt x="1282700" y="380288"/>
                  </a:lnTo>
                  <a:lnTo>
                    <a:pt x="1244600" y="380153"/>
                  </a:lnTo>
                  <a:lnTo>
                    <a:pt x="1193800" y="379751"/>
                  </a:lnTo>
                  <a:lnTo>
                    <a:pt x="1143000" y="379105"/>
                  </a:lnTo>
                  <a:lnTo>
                    <a:pt x="1092200" y="378196"/>
                  </a:lnTo>
                  <a:lnTo>
                    <a:pt x="1041400" y="377004"/>
                  </a:lnTo>
                  <a:lnTo>
                    <a:pt x="990600" y="375510"/>
                  </a:lnTo>
                  <a:lnTo>
                    <a:pt x="939800" y="373693"/>
                  </a:lnTo>
                  <a:lnTo>
                    <a:pt x="889000" y="371535"/>
                  </a:lnTo>
                  <a:lnTo>
                    <a:pt x="850900" y="369014"/>
                  </a:lnTo>
                  <a:lnTo>
                    <a:pt x="800100" y="366112"/>
                  </a:lnTo>
                  <a:lnTo>
                    <a:pt x="749300" y="362809"/>
                  </a:lnTo>
                  <a:lnTo>
                    <a:pt x="698500" y="359084"/>
                  </a:lnTo>
                  <a:lnTo>
                    <a:pt x="647700" y="354919"/>
                  </a:lnTo>
                  <a:lnTo>
                    <a:pt x="596900" y="350292"/>
                  </a:lnTo>
                  <a:lnTo>
                    <a:pt x="546100" y="345186"/>
                  </a:lnTo>
                  <a:lnTo>
                    <a:pt x="495300" y="339579"/>
                  </a:lnTo>
                  <a:lnTo>
                    <a:pt x="444500" y="333452"/>
                  </a:lnTo>
                  <a:lnTo>
                    <a:pt x="393700" y="326785"/>
                  </a:lnTo>
                  <a:lnTo>
                    <a:pt x="342900" y="319559"/>
                  </a:lnTo>
                  <a:lnTo>
                    <a:pt x="292100" y="311753"/>
                  </a:lnTo>
                  <a:lnTo>
                    <a:pt x="266700" y="305536"/>
                  </a:lnTo>
                  <a:lnTo>
                    <a:pt x="215900" y="296213"/>
                  </a:lnTo>
                  <a:lnTo>
                    <a:pt x="165100" y="283800"/>
                  </a:lnTo>
                  <a:lnTo>
                    <a:pt x="114300" y="268311"/>
                  </a:lnTo>
                  <a:lnTo>
                    <a:pt x="63500" y="249763"/>
                  </a:lnTo>
                  <a:lnTo>
                    <a:pt x="25400" y="228171"/>
                  </a:lnTo>
                  <a:lnTo>
                    <a:pt x="12700" y="203549"/>
                  </a:lnTo>
                  <a:lnTo>
                    <a:pt x="12700" y="234445"/>
                  </a:lnTo>
                  <a:lnTo>
                    <a:pt x="50800" y="256979"/>
                  </a:lnTo>
                  <a:lnTo>
                    <a:pt x="101600" y="276525"/>
                  </a:lnTo>
                  <a:lnTo>
                    <a:pt x="152400" y="293122"/>
                  </a:lnTo>
                  <a:lnTo>
                    <a:pt x="203200" y="306809"/>
                  </a:lnTo>
                  <a:lnTo>
                    <a:pt x="266700" y="317625"/>
                  </a:lnTo>
                  <a:lnTo>
                    <a:pt x="304800" y="325610"/>
                  </a:lnTo>
                  <a:lnTo>
                    <a:pt x="381000" y="338175"/>
                  </a:lnTo>
                  <a:lnTo>
                    <a:pt x="431800" y="344977"/>
                  </a:lnTo>
                  <a:lnTo>
                    <a:pt x="482600" y="351228"/>
                  </a:lnTo>
                  <a:lnTo>
                    <a:pt x="533400" y="356951"/>
                  </a:lnTo>
                  <a:lnTo>
                    <a:pt x="584200" y="362165"/>
                  </a:lnTo>
                  <a:lnTo>
                    <a:pt x="635000" y="366891"/>
                  </a:lnTo>
                  <a:lnTo>
                    <a:pt x="685800" y="371149"/>
                  </a:lnTo>
                  <a:lnTo>
                    <a:pt x="736600" y="374961"/>
                  </a:lnTo>
                  <a:lnTo>
                    <a:pt x="787400" y="378346"/>
                  </a:lnTo>
                  <a:lnTo>
                    <a:pt x="838200" y="381326"/>
                  </a:lnTo>
                  <a:lnTo>
                    <a:pt x="889000" y="383920"/>
                  </a:lnTo>
                  <a:lnTo>
                    <a:pt x="939800" y="386150"/>
                  </a:lnTo>
                  <a:lnTo>
                    <a:pt x="990600" y="388037"/>
                  </a:lnTo>
                  <a:lnTo>
                    <a:pt x="1041400" y="389600"/>
                  </a:lnTo>
                  <a:lnTo>
                    <a:pt x="1092200" y="390860"/>
                  </a:lnTo>
                  <a:lnTo>
                    <a:pt x="1143000" y="391838"/>
                  </a:lnTo>
                  <a:lnTo>
                    <a:pt x="1193800" y="392555"/>
                  </a:lnTo>
                  <a:lnTo>
                    <a:pt x="1244600" y="393031"/>
                  </a:lnTo>
                  <a:lnTo>
                    <a:pt x="1282700" y="393223"/>
                  </a:lnTo>
                  <a:lnTo>
                    <a:pt x="1308100" y="393217"/>
                  </a:lnTo>
                  <a:lnTo>
                    <a:pt x="1346200" y="393006"/>
                  </a:lnTo>
                  <a:lnTo>
                    <a:pt x="1396999" y="392523"/>
                  </a:lnTo>
                  <a:lnTo>
                    <a:pt x="1447799" y="391815"/>
                  </a:lnTo>
                  <a:lnTo>
                    <a:pt x="1498599" y="390861"/>
                  </a:lnTo>
                  <a:lnTo>
                    <a:pt x="1549399" y="389637"/>
                  </a:lnTo>
                  <a:lnTo>
                    <a:pt x="1600199" y="388122"/>
                  </a:lnTo>
                  <a:lnTo>
                    <a:pt x="1650999" y="386294"/>
                  </a:lnTo>
                  <a:lnTo>
                    <a:pt x="1701799" y="384131"/>
                  </a:lnTo>
                  <a:lnTo>
                    <a:pt x="1752599" y="381610"/>
                  </a:lnTo>
                  <a:lnTo>
                    <a:pt x="1803399" y="378709"/>
                  </a:lnTo>
                  <a:lnTo>
                    <a:pt x="1841499" y="375406"/>
                  </a:lnTo>
                  <a:lnTo>
                    <a:pt x="1892299" y="371680"/>
                  </a:lnTo>
                  <a:lnTo>
                    <a:pt x="1943099" y="367507"/>
                  </a:lnTo>
                  <a:lnTo>
                    <a:pt x="1993899" y="362866"/>
                  </a:lnTo>
                  <a:lnTo>
                    <a:pt x="2044699" y="357734"/>
                  </a:lnTo>
                  <a:lnTo>
                    <a:pt x="2095499" y="352090"/>
                  </a:lnTo>
                  <a:lnTo>
                    <a:pt x="2146299" y="345911"/>
                  </a:lnTo>
                  <a:lnTo>
                    <a:pt x="2197099" y="339176"/>
                  </a:lnTo>
                  <a:lnTo>
                    <a:pt x="2247899" y="331861"/>
                  </a:lnTo>
                  <a:lnTo>
                    <a:pt x="2298699" y="323945"/>
                  </a:lnTo>
                  <a:lnTo>
                    <a:pt x="2324099" y="317650"/>
                  </a:lnTo>
                  <a:lnTo>
                    <a:pt x="2374899" y="308067"/>
                  </a:lnTo>
                  <a:lnTo>
                    <a:pt x="2425699" y="295141"/>
                  </a:lnTo>
                  <a:lnTo>
                    <a:pt x="2489199" y="278816"/>
                  </a:lnTo>
                  <a:lnTo>
                    <a:pt x="2539999" y="259035"/>
                  </a:lnTo>
                  <a:lnTo>
                    <a:pt x="2578099" y="235743"/>
                  </a:lnTo>
                  <a:close/>
                </a:path>
                <a:path w="2603500" h="393700">
                  <a:moveTo>
                    <a:pt x="2603499" y="196691"/>
                  </a:moveTo>
                  <a:lnTo>
                    <a:pt x="2603499" y="195929"/>
                  </a:lnTo>
                  <a:lnTo>
                    <a:pt x="2590799" y="191357"/>
                  </a:lnTo>
                  <a:lnTo>
                    <a:pt x="2590799" y="202025"/>
                  </a:lnTo>
                  <a:lnTo>
                    <a:pt x="2603499" y="196691"/>
                  </a:lnTo>
                  <a:close/>
                </a:path>
              </a:pathLst>
            </a:custGeom>
            <a:solidFill>
              <a:srgbClr val="FF0000"/>
            </a:solidFill>
          </p:spPr>
          <p:txBody>
            <a:bodyPr wrap="square" lIns="0" tIns="0" rIns="0" bIns="0" rtlCol="0"/>
            <a:lstStyle/>
            <a:p>
              <a:endParaRPr/>
            </a:p>
          </p:txBody>
        </p:sp>
        <p:sp>
          <p:nvSpPr>
            <p:cNvPr id="11" name="object 10">
              <a:extLst>
                <a:ext uri="{FF2B5EF4-FFF2-40B4-BE49-F238E27FC236}">
                  <a16:creationId xmlns:a16="http://schemas.microsoft.com/office/drawing/2014/main" id="{7ACBB370-359C-1A97-C36F-C4ECD502476E}"/>
                </a:ext>
              </a:extLst>
            </p:cNvPr>
            <p:cNvSpPr/>
            <p:nvPr/>
          </p:nvSpPr>
          <p:spPr>
            <a:xfrm>
              <a:off x="1840230" y="2415539"/>
              <a:ext cx="5869305" cy="2937510"/>
            </a:xfrm>
            <a:custGeom>
              <a:avLst/>
              <a:gdLst/>
              <a:ahLst/>
              <a:cxnLst/>
              <a:rect l="l" t="t" r="r" b="b"/>
              <a:pathLst>
                <a:path w="5869305" h="2937510">
                  <a:moveTo>
                    <a:pt x="12954" y="979170"/>
                  </a:moveTo>
                  <a:lnTo>
                    <a:pt x="12941" y="0"/>
                  </a:lnTo>
                  <a:lnTo>
                    <a:pt x="0" y="0"/>
                  </a:lnTo>
                  <a:lnTo>
                    <a:pt x="0" y="979170"/>
                  </a:lnTo>
                  <a:lnTo>
                    <a:pt x="0" y="1958340"/>
                  </a:lnTo>
                  <a:lnTo>
                    <a:pt x="0" y="2937510"/>
                  </a:lnTo>
                  <a:lnTo>
                    <a:pt x="12941" y="2937510"/>
                  </a:lnTo>
                  <a:lnTo>
                    <a:pt x="12941" y="1958340"/>
                  </a:lnTo>
                  <a:lnTo>
                    <a:pt x="12954" y="979170"/>
                  </a:lnTo>
                  <a:close/>
                </a:path>
                <a:path w="5869305" h="2937510">
                  <a:moveTo>
                    <a:pt x="5868924" y="0"/>
                  </a:moveTo>
                  <a:lnTo>
                    <a:pt x="5855970" y="0"/>
                  </a:lnTo>
                  <a:lnTo>
                    <a:pt x="5855970" y="979170"/>
                  </a:lnTo>
                  <a:lnTo>
                    <a:pt x="5855970" y="1958340"/>
                  </a:lnTo>
                  <a:lnTo>
                    <a:pt x="5868924" y="1958340"/>
                  </a:lnTo>
                  <a:lnTo>
                    <a:pt x="5868924" y="979170"/>
                  </a:lnTo>
                  <a:lnTo>
                    <a:pt x="5868924" y="0"/>
                  </a:lnTo>
                  <a:close/>
                </a:path>
              </a:pathLst>
            </a:custGeom>
            <a:solidFill>
              <a:srgbClr val="000000"/>
            </a:solidFill>
          </p:spPr>
          <p:txBody>
            <a:bodyPr wrap="square" lIns="0" tIns="0" rIns="0" bIns="0" rtlCol="0"/>
            <a:lstStyle/>
            <a:p>
              <a:endParaRPr/>
            </a:p>
          </p:txBody>
        </p:sp>
        <p:sp>
          <p:nvSpPr>
            <p:cNvPr id="12" name="object 11">
              <a:extLst>
                <a:ext uri="{FF2B5EF4-FFF2-40B4-BE49-F238E27FC236}">
                  <a16:creationId xmlns:a16="http://schemas.microsoft.com/office/drawing/2014/main" id="{21AD5F72-1EDB-2221-017E-6ED4CD851EEB}"/>
                </a:ext>
              </a:extLst>
            </p:cNvPr>
            <p:cNvSpPr/>
            <p:nvPr/>
          </p:nvSpPr>
          <p:spPr>
            <a:xfrm>
              <a:off x="1853183" y="2415539"/>
              <a:ext cx="5843015" cy="4518660"/>
            </a:xfrm>
            <a:prstGeom prst="rect">
              <a:avLst/>
            </a:prstGeom>
            <a:blipFill>
              <a:blip r:embed="rId3" cstate="print"/>
              <a:stretch>
                <a:fillRect/>
              </a:stretch>
            </a:blipFill>
          </p:spPr>
          <p:txBody>
            <a:bodyPr wrap="square" lIns="0" tIns="0" rIns="0" bIns="0" rtlCol="0"/>
            <a:lstStyle/>
            <a:p>
              <a:endParaRPr/>
            </a:p>
          </p:txBody>
        </p:sp>
        <p:sp>
          <p:nvSpPr>
            <p:cNvPr id="13" name="object 12">
              <a:extLst>
                <a:ext uri="{FF2B5EF4-FFF2-40B4-BE49-F238E27FC236}">
                  <a16:creationId xmlns:a16="http://schemas.microsoft.com/office/drawing/2014/main" id="{A9E1ECB4-9D58-6D2B-AFF9-6646DB979018}"/>
                </a:ext>
              </a:extLst>
            </p:cNvPr>
            <p:cNvSpPr/>
            <p:nvPr/>
          </p:nvSpPr>
          <p:spPr>
            <a:xfrm>
              <a:off x="1840217" y="4373879"/>
              <a:ext cx="5869305" cy="1958339"/>
            </a:xfrm>
            <a:custGeom>
              <a:avLst/>
              <a:gdLst/>
              <a:ahLst/>
              <a:cxnLst/>
              <a:rect l="l" t="t" r="r" b="b"/>
              <a:pathLst>
                <a:path w="5869305" h="1958339">
                  <a:moveTo>
                    <a:pt x="12966" y="979170"/>
                  </a:moveTo>
                  <a:lnTo>
                    <a:pt x="0" y="979170"/>
                  </a:lnTo>
                  <a:lnTo>
                    <a:pt x="0" y="1958340"/>
                  </a:lnTo>
                  <a:lnTo>
                    <a:pt x="12966" y="1958340"/>
                  </a:lnTo>
                  <a:lnTo>
                    <a:pt x="12966" y="979170"/>
                  </a:lnTo>
                  <a:close/>
                </a:path>
                <a:path w="5869305" h="1958339">
                  <a:moveTo>
                    <a:pt x="5868936" y="0"/>
                  </a:moveTo>
                  <a:lnTo>
                    <a:pt x="5855982" y="0"/>
                  </a:lnTo>
                  <a:lnTo>
                    <a:pt x="5855982" y="979170"/>
                  </a:lnTo>
                  <a:lnTo>
                    <a:pt x="5855982" y="1958340"/>
                  </a:lnTo>
                  <a:lnTo>
                    <a:pt x="5868936" y="1958340"/>
                  </a:lnTo>
                  <a:lnTo>
                    <a:pt x="5868936" y="979170"/>
                  </a:lnTo>
                  <a:lnTo>
                    <a:pt x="5868936" y="0"/>
                  </a:lnTo>
                  <a:close/>
                </a:path>
              </a:pathLst>
            </a:custGeom>
            <a:solidFill>
              <a:srgbClr val="000000"/>
            </a:solidFill>
          </p:spPr>
          <p:txBody>
            <a:bodyPr wrap="square" lIns="0" tIns="0" rIns="0" bIns="0" rtlCol="0"/>
            <a:lstStyle/>
            <a:p>
              <a:endParaRPr/>
            </a:p>
          </p:txBody>
        </p:sp>
      </p:grpSp>
      <p:grpSp>
        <p:nvGrpSpPr>
          <p:cNvPr id="14" name="object 14">
            <a:extLst>
              <a:ext uri="{FF2B5EF4-FFF2-40B4-BE49-F238E27FC236}">
                <a16:creationId xmlns:a16="http://schemas.microsoft.com/office/drawing/2014/main" id="{66FA55AA-CC5F-DFFB-3A2D-7B1BA4F47974}"/>
              </a:ext>
            </a:extLst>
          </p:cNvPr>
          <p:cNvGrpSpPr/>
          <p:nvPr/>
        </p:nvGrpSpPr>
        <p:grpSpPr>
          <a:xfrm>
            <a:off x="2704295" y="5890896"/>
            <a:ext cx="5869305" cy="615315"/>
            <a:chOff x="1840229" y="6332220"/>
            <a:chExt cx="5869305" cy="615315"/>
          </a:xfrm>
        </p:grpSpPr>
        <p:sp>
          <p:nvSpPr>
            <p:cNvPr id="15" name="object 15">
              <a:extLst>
                <a:ext uri="{FF2B5EF4-FFF2-40B4-BE49-F238E27FC236}">
                  <a16:creationId xmlns:a16="http://schemas.microsoft.com/office/drawing/2014/main" id="{47540F54-3D44-CE3E-BA03-CE062A4B617C}"/>
                </a:ext>
              </a:extLst>
            </p:cNvPr>
            <p:cNvSpPr/>
            <p:nvPr/>
          </p:nvSpPr>
          <p:spPr>
            <a:xfrm>
              <a:off x="1840229" y="6332220"/>
              <a:ext cx="5869305" cy="615315"/>
            </a:xfrm>
            <a:custGeom>
              <a:avLst/>
              <a:gdLst/>
              <a:ahLst/>
              <a:cxnLst/>
              <a:rect l="l" t="t" r="r" b="b"/>
              <a:pathLst>
                <a:path w="5869305" h="615315">
                  <a:moveTo>
                    <a:pt x="12954" y="601980"/>
                  </a:moveTo>
                  <a:lnTo>
                    <a:pt x="12954" y="0"/>
                  </a:lnTo>
                  <a:lnTo>
                    <a:pt x="0" y="0"/>
                  </a:lnTo>
                  <a:lnTo>
                    <a:pt x="0" y="614934"/>
                  </a:lnTo>
                  <a:lnTo>
                    <a:pt x="6096" y="614934"/>
                  </a:lnTo>
                  <a:lnTo>
                    <a:pt x="6096" y="601980"/>
                  </a:lnTo>
                  <a:lnTo>
                    <a:pt x="12954" y="601980"/>
                  </a:lnTo>
                  <a:close/>
                </a:path>
                <a:path w="5869305" h="615315">
                  <a:moveTo>
                    <a:pt x="5862828" y="601980"/>
                  </a:moveTo>
                  <a:lnTo>
                    <a:pt x="6096" y="601980"/>
                  </a:lnTo>
                  <a:lnTo>
                    <a:pt x="12954" y="608838"/>
                  </a:lnTo>
                  <a:lnTo>
                    <a:pt x="12953" y="614934"/>
                  </a:lnTo>
                  <a:lnTo>
                    <a:pt x="5855970" y="614934"/>
                  </a:lnTo>
                  <a:lnTo>
                    <a:pt x="5855970" y="608838"/>
                  </a:lnTo>
                  <a:lnTo>
                    <a:pt x="5862828" y="601980"/>
                  </a:lnTo>
                  <a:close/>
                </a:path>
                <a:path w="5869305" h="615315">
                  <a:moveTo>
                    <a:pt x="12953" y="614934"/>
                  </a:moveTo>
                  <a:lnTo>
                    <a:pt x="12954" y="608838"/>
                  </a:lnTo>
                  <a:lnTo>
                    <a:pt x="6096" y="601980"/>
                  </a:lnTo>
                  <a:lnTo>
                    <a:pt x="6096" y="614934"/>
                  </a:lnTo>
                  <a:lnTo>
                    <a:pt x="12953" y="614934"/>
                  </a:lnTo>
                  <a:close/>
                </a:path>
                <a:path w="5869305" h="615315">
                  <a:moveTo>
                    <a:pt x="5868924" y="614934"/>
                  </a:moveTo>
                  <a:lnTo>
                    <a:pt x="5868924" y="0"/>
                  </a:lnTo>
                  <a:lnTo>
                    <a:pt x="5855970" y="0"/>
                  </a:lnTo>
                  <a:lnTo>
                    <a:pt x="5855970" y="601980"/>
                  </a:lnTo>
                  <a:lnTo>
                    <a:pt x="5862828" y="601980"/>
                  </a:lnTo>
                  <a:lnTo>
                    <a:pt x="5862828" y="614934"/>
                  </a:lnTo>
                  <a:lnTo>
                    <a:pt x="5868924" y="614934"/>
                  </a:lnTo>
                  <a:close/>
                </a:path>
                <a:path w="5869305" h="615315">
                  <a:moveTo>
                    <a:pt x="5862828" y="614934"/>
                  </a:moveTo>
                  <a:lnTo>
                    <a:pt x="5862828" y="601980"/>
                  </a:lnTo>
                  <a:lnTo>
                    <a:pt x="5855970" y="608838"/>
                  </a:lnTo>
                  <a:lnTo>
                    <a:pt x="5855970" y="614934"/>
                  </a:lnTo>
                  <a:lnTo>
                    <a:pt x="5862828" y="614934"/>
                  </a:lnTo>
                  <a:close/>
                </a:path>
              </a:pathLst>
            </a:custGeom>
            <a:solidFill>
              <a:srgbClr val="000000"/>
            </a:solidFill>
          </p:spPr>
          <p:txBody>
            <a:bodyPr wrap="square" lIns="0" tIns="0" rIns="0" bIns="0" rtlCol="0"/>
            <a:lstStyle/>
            <a:p>
              <a:endParaRPr/>
            </a:p>
          </p:txBody>
        </p:sp>
        <p:sp>
          <p:nvSpPr>
            <p:cNvPr id="16" name="object 16">
              <a:extLst>
                <a:ext uri="{FF2B5EF4-FFF2-40B4-BE49-F238E27FC236}">
                  <a16:creationId xmlns:a16="http://schemas.microsoft.com/office/drawing/2014/main" id="{EF13C4BA-166D-CD1D-B03A-4F1BC20C7127}"/>
                </a:ext>
              </a:extLst>
            </p:cNvPr>
            <p:cNvSpPr/>
            <p:nvPr/>
          </p:nvSpPr>
          <p:spPr>
            <a:xfrm>
              <a:off x="5708903" y="6395052"/>
              <a:ext cx="1841500" cy="469265"/>
            </a:xfrm>
            <a:custGeom>
              <a:avLst/>
              <a:gdLst/>
              <a:ahLst/>
              <a:cxnLst/>
              <a:rect l="l" t="t" r="r" b="b"/>
              <a:pathLst>
                <a:path w="1841500" h="469265">
                  <a:moveTo>
                    <a:pt x="1830323" y="273209"/>
                  </a:moveTo>
                  <a:lnTo>
                    <a:pt x="1830323" y="196247"/>
                  </a:lnTo>
                  <a:lnTo>
                    <a:pt x="1829562" y="196247"/>
                  </a:lnTo>
                  <a:lnTo>
                    <a:pt x="1802127" y="165370"/>
                  </a:lnTo>
                  <a:lnTo>
                    <a:pt x="1763206" y="138250"/>
                  </a:lnTo>
                  <a:lnTo>
                    <a:pt x="1716026" y="114725"/>
                  </a:lnTo>
                  <a:lnTo>
                    <a:pt x="1663812" y="94634"/>
                  </a:lnTo>
                  <a:lnTo>
                    <a:pt x="1609790" y="77815"/>
                  </a:lnTo>
                  <a:lnTo>
                    <a:pt x="1557186" y="64105"/>
                  </a:lnTo>
                  <a:lnTo>
                    <a:pt x="1509226" y="53345"/>
                  </a:lnTo>
                  <a:lnTo>
                    <a:pt x="1469136" y="45371"/>
                  </a:lnTo>
                  <a:lnTo>
                    <a:pt x="1418770" y="36696"/>
                  </a:lnTo>
                  <a:lnTo>
                    <a:pt x="1367848" y="29010"/>
                  </a:lnTo>
                  <a:lnTo>
                    <a:pt x="1316451" y="22285"/>
                  </a:lnTo>
                  <a:lnTo>
                    <a:pt x="1264660" y="16497"/>
                  </a:lnTo>
                  <a:lnTo>
                    <a:pt x="1212553" y="11620"/>
                  </a:lnTo>
                  <a:lnTo>
                    <a:pt x="1160213" y="7627"/>
                  </a:lnTo>
                  <a:lnTo>
                    <a:pt x="1107719" y="4494"/>
                  </a:lnTo>
                  <a:lnTo>
                    <a:pt x="1055152" y="2194"/>
                  </a:lnTo>
                  <a:lnTo>
                    <a:pt x="1002592" y="702"/>
                  </a:lnTo>
                  <a:lnTo>
                    <a:pt x="950656" y="0"/>
                  </a:lnTo>
                  <a:lnTo>
                    <a:pt x="921257" y="18"/>
                  </a:lnTo>
                  <a:lnTo>
                    <a:pt x="845762" y="815"/>
                  </a:lnTo>
                  <a:lnTo>
                    <a:pt x="794037" y="2297"/>
                  </a:lnTo>
                  <a:lnTo>
                    <a:pt x="742721" y="4457"/>
                  </a:lnTo>
                  <a:lnTo>
                    <a:pt x="691896" y="7271"/>
                  </a:lnTo>
                  <a:lnTo>
                    <a:pt x="667510" y="8381"/>
                  </a:lnTo>
                  <a:lnTo>
                    <a:pt x="595040" y="14209"/>
                  </a:lnTo>
                  <a:lnTo>
                    <a:pt x="549467" y="19070"/>
                  </a:lnTo>
                  <a:lnTo>
                    <a:pt x="499342" y="25324"/>
                  </a:lnTo>
                  <a:lnTo>
                    <a:pt x="445923" y="33043"/>
                  </a:lnTo>
                  <a:lnTo>
                    <a:pt x="390464" y="42299"/>
                  </a:lnTo>
                  <a:lnTo>
                    <a:pt x="334222" y="53163"/>
                  </a:lnTo>
                  <a:lnTo>
                    <a:pt x="278452" y="65706"/>
                  </a:lnTo>
                  <a:lnTo>
                    <a:pt x="224411" y="80001"/>
                  </a:lnTo>
                  <a:lnTo>
                    <a:pt x="173353" y="96118"/>
                  </a:lnTo>
                  <a:lnTo>
                    <a:pt x="126536" y="114130"/>
                  </a:lnTo>
                  <a:lnTo>
                    <a:pt x="85214" y="134108"/>
                  </a:lnTo>
                  <a:lnTo>
                    <a:pt x="50643" y="156123"/>
                  </a:lnTo>
                  <a:lnTo>
                    <a:pt x="6780" y="206552"/>
                  </a:lnTo>
                  <a:lnTo>
                    <a:pt x="0" y="235109"/>
                  </a:lnTo>
                  <a:lnTo>
                    <a:pt x="1524" y="247301"/>
                  </a:lnTo>
                  <a:lnTo>
                    <a:pt x="1524" y="248063"/>
                  </a:lnTo>
                  <a:lnTo>
                    <a:pt x="5334" y="260255"/>
                  </a:lnTo>
                  <a:lnTo>
                    <a:pt x="5334" y="261017"/>
                  </a:lnTo>
                  <a:lnTo>
                    <a:pt x="11430" y="272447"/>
                  </a:lnTo>
                  <a:lnTo>
                    <a:pt x="11430" y="273209"/>
                  </a:lnTo>
                  <a:lnTo>
                    <a:pt x="12192" y="273209"/>
                  </a:lnTo>
                  <a:lnTo>
                    <a:pt x="12954" y="274105"/>
                  </a:lnTo>
                  <a:lnTo>
                    <a:pt x="12954" y="234347"/>
                  </a:lnTo>
                  <a:lnTo>
                    <a:pt x="12979" y="234728"/>
                  </a:lnTo>
                  <a:lnTo>
                    <a:pt x="13716" y="223679"/>
                  </a:lnTo>
                  <a:lnTo>
                    <a:pt x="13716" y="224441"/>
                  </a:lnTo>
                  <a:lnTo>
                    <a:pt x="16763" y="215297"/>
                  </a:lnTo>
                  <a:lnTo>
                    <a:pt x="16763" y="214535"/>
                  </a:lnTo>
                  <a:lnTo>
                    <a:pt x="17454" y="213155"/>
                  </a:lnTo>
                  <a:lnTo>
                    <a:pt x="22098" y="204534"/>
                  </a:lnTo>
                  <a:lnTo>
                    <a:pt x="22098" y="203867"/>
                  </a:lnTo>
                  <a:lnTo>
                    <a:pt x="48261" y="174475"/>
                  </a:lnTo>
                  <a:lnTo>
                    <a:pt x="85214" y="148882"/>
                  </a:lnTo>
                  <a:lnTo>
                    <a:pt x="129282" y="126964"/>
                  </a:lnTo>
                  <a:lnTo>
                    <a:pt x="177122" y="108433"/>
                  </a:lnTo>
                  <a:lnTo>
                    <a:pt x="225168" y="93112"/>
                  </a:lnTo>
                  <a:lnTo>
                    <a:pt x="269913" y="80796"/>
                  </a:lnTo>
                  <a:lnTo>
                    <a:pt x="307848" y="71279"/>
                  </a:lnTo>
                  <a:lnTo>
                    <a:pt x="357975" y="60983"/>
                  </a:lnTo>
                  <a:lnTo>
                    <a:pt x="408462" y="51815"/>
                  </a:lnTo>
                  <a:lnTo>
                    <a:pt x="459255" y="43732"/>
                  </a:lnTo>
                  <a:lnTo>
                    <a:pt x="510300" y="36690"/>
                  </a:lnTo>
                  <a:lnTo>
                    <a:pt x="561542" y="30645"/>
                  </a:lnTo>
                  <a:lnTo>
                    <a:pt x="612928" y="25554"/>
                  </a:lnTo>
                  <a:lnTo>
                    <a:pt x="664405" y="21374"/>
                  </a:lnTo>
                  <a:lnTo>
                    <a:pt x="715918" y="18060"/>
                  </a:lnTo>
                  <a:lnTo>
                    <a:pt x="767414" y="15570"/>
                  </a:lnTo>
                  <a:lnTo>
                    <a:pt x="818838" y="13860"/>
                  </a:lnTo>
                  <a:lnTo>
                    <a:pt x="869791" y="12892"/>
                  </a:lnTo>
                  <a:lnTo>
                    <a:pt x="921257" y="12605"/>
                  </a:lnTo>
                  <a:lnTo>
                    <a:pt x="972464" y="12890"/>
                  </a:lnTo>
                  <a:lnTo>
                    <a:pt x="1023802" y="13874"/>
                  </a:lnTo>
                  <a:lnTo>
                    <a:pt x="1075226" y="15599"/>
                  </a:lnTo>
                  <a:lnTo>
                    <a:pt x="1126693" y="18105"/>
                  </a:lnTo>
                  <a:lnTo>
                    <a:pt x="1178158" y="21435"/>
                  </a:lnTo>
                  <a:lnTo>
                    <a:pt x="1229577" y="25630"/>
                  </a:lnTo>
                  <a:lnTo>
                    <a:pt x="1280907" y="30731"/>
                  </a:lnTo>
                  <a:lnTo>
                    <a:pt x="1332170" y="36789"/>
                  </a:lnTo>
                  <a:lnTo>
                    <a:pt x="1383369" y="43857"/>
                  </a:lnTo>
                  <a:lnTo>
                    <a:pt x="1434134" y="51925"/>
                  </a:lnTo>
                  <a:lnTo>
                    <a:pt x="1484447" y="61026"/>
                  </a:lnTo>
                  <a:lnTo>
                    <a:pt x="1534667" y="71279"/>
                  </a:lnTo>
                  <a:lnTo>
                    <a:pt x="1572384" y="80838"/>
                  </a:lnTo>
                  <a:lnTo>
                    <a:pt x="1616990" y="93245"/>
                  </a:lnTo>
                  <a:lnTo>
                    <a:pt x="1664952" y="108667"/>
                  </a:lnTo>
                  <a:lnTo>
                    <a:pt x="1712792" y="127300"/>
                  </a:lnTo>
                  <a:lnTo>
                    <a:pt x="1756803" y="149228"/>
                  </a:lnTo>
                  <a:lnTo>
                    <a:pt x="1793621" y="174704"/>
                  </a:lnTo>
                  <a:lnTo>
                    <a:pt x="1819655" y="203867"/>
                  </a:lnTo>
                  <a:lnTo>
                    <a:pt x="1819655" y="204534"/>
                  </a:lnTo>
                  <a:lnTo>
                    <a:pt x="1824227" y="213106"/>
                  </a:lnTo>
                  <a:lnTo>
                    <a:pt x="1824989" y="214535"/>
                  </a:lnTo>
                  <a:lnTo>
                    <a:pt x="1824989" y="215297"/>
                  </a:lnTo>
                  <a:lnTo>
                    <a:pt x="1828038" y="224441"/>
                  </a:lnTo>
                  <a:lnTo>
                    <a:pt x="1828038" y="223679"/>
                  </a:lnTo>
                  <a:lnTo>
                    <a:pt x="1828774" y="234728"/>
                  </a:lnTo>
                  <a:lnTo>
                    <a:pt x="1828799" y="234347"/>
                  </a:lnTo>
                  <a:lnTo>
                    <a:pt x="1828799" y="274105"/>
                  </a:lnTo>
                  <a:lnTo>
                    <a:pt x="1829562" y="273209"/>
                  </a:lnTo>
                  <a:lnTo>
                    <a:pt x="1830323" y="273209"/>
                  </a:lnTo>
                  <a:close/>
                </a:path>
                <a:path w="1841500" h="469265">
                  <a:moveTo>
                    <a:pt x="12979" y="234728"/>
                  </a:moveTo>
                  <a:lnTo>
                    <a:pt x="12954" y="234347"/>
                  </a:lnTo>
                  <a:lnTo>
                    <a:pt x="12954" y="235109"/>
                  </a:lnTo>
                  <a:lnTo>
                    <a:pt x="12979" y="234728"/>
                  </a:lnTo>
                  <a:close/>
                </a:path>
                <a:path w="1841500" h="469265">
                  <a:moveTo>
                    <a:pt x="17454" y="256215"/>
                  </a:moveTo>
                  <a:lnTo>
                    <a:pt x="13716" y="244253"/>
                  </a:lnTo>
                  <a:lnTo>
                    <a:pt x="13716" y="245777"/>
                  </a:lnTo>
                  <a:lnTo>
                    <a:pt x="12979" y="234728"/>
                  </a:lnTo>
                  <a:lnTo>
                    <a:pt x="12954" y="235109"/>
                  </a:lnTo>
                  <a:lnTo>
                    <a:pt x="12954" y="274105"/>
                  </a:lnTo>
                  <a:lnTo>
                    <a:pt x="16763" y="278589"/>
                  </a:lnTo>
                  <a:lnTo>
                    <a:pt x="16763" y="254921"/>
                  </a:lnTo>
                  <a:lnTo>
                    <a:pt x="17454" y="256215"/>
                  </a:lnTo>
                  <a:close/>
                </a:path>
                <a:path w="1841500" h="469265">
                  <a:moveTo>
                    <a:pt x="17525" y="213011"/>
                  </a:moveTo>
                  <a:lnTo>
                    <a:pt x="16763" y="214535"/>
                  </a:lnTo>
                  <a:lnTo>
                    <a:pt x="17454" y="213226"/>
                  </a:lnTo>
                  <a:lnTo>
                    <a:pt x="17525" y="213011"/>
                  </a:lnTo>
                  <a:close/>
                </a:path>
                <a:path w="1841500" h="469265">
                  <a:moveTo>
                    <a:pt x="17441" y="213265"/>
                  </a:moveTo>
                  <a:lnTo>
                    <a:pt x="16763" y="214535"/>
                  </a:lnTo>
                  <a:lnTo>
                    <a:pt x="16763" y="215297"/>
                  </a:lnTo>
                  <a:lnTo>
                    <a:pt x="17441" y="213265"/>
                  </a:lnTo>
                  <a:close/>
                </a:path>
                <a:path w="1841500" h="469265">
                  <a:moveTo>
                    <a:pt x="17525" y="256445"/>
                  </a:moveTo>
                  <a:lnTo>
                    <a:pt x="17441" y="256191"/>
                  </a:lnTo>
                  <a:lnTo>
                    <a:pt x="16763" y="254921"/>
                  </a:lnTo>
                  <a:lnTo>
                    <a:pt x="17525" y="256445"/>
                  </a:lnTo>
                  <a:close/>
                </a:path>
                <a:path w="1841500" h="469265">
                  <a:moveTo>
                    <a:pt x="17525" y="279485"/>
                  </a:moveTo>
                  <a:lnTo>
                    <a:pt x="17525" y="256445"/>
                  </a:lnTo>
                  <a:lnTo>
                    <a:pt x="16763" y="254921"/>
                  </a:lnTo>
                  <a:lnTo>
                    <a:pt x="16763" y="278589"/>
                  </a:lnTo>
                  <a:lnTo>
                    <a:pt x="17525" y="279485"/>
                  </a:lnTo>
                  <a:close/>
                </a:path>
                <a:path w="1841500" h="469265">
                  <a:moveTo>
                    <a:pt x="17525" y="213106"/>
                  </a:moveTo>
                  <a:lnTo>
                    <a:pt x="17441" y="213265"/>
                  </a:lnTo>
                  <a:lnTo>
                    <a:pt x="17525" y="213106"/>
                  </a:lnTo>
                  <a:close/>
                </a:path>
                <a:path w="1841500" h="469265">
                  <a:moveTo>
                    <a:pt x="22860" y="266351"/>
                  </a:moveTo>
                  <a:lnTo>
                    <a:pt x="17454" y="256215"/>
                  </a:lnTo>
                  <a:lnTo>
                    <a:pt x="17525" y="256445"/>
                  </a:lnTo>
                  <a:lnTo>
                    <a:pt x="17525" y="279485"/>
                  </a:lnTo>
                  <a:lnTo>
                    <a:pt x="22098" y="284865"/>
                  </a:lnTo>
                  <a:lnTo>
                    <a:pt x="22098" y="265589"/>
                  </a:lnTo>
                  <a:lnTo>
                    <a:pt x="22860" y="266351"/>
                  </a:lnTo>
                  <a:close/>
                </a:path>
                <a:path w="1841500" h="469265">
                  <a:moveTo>
                    <a:pt x="22860" y="203105"/>
                  </a:moveTo>
                  <a:lnTo>
                    <a:pt x="22098" y="203867"/>
                  </a:lnTo>
                  <a:lnTo>
                    <a:pt x="22098" y="204534"/>
                  </a:lnTo>
                  <a:lnTo>
                    <a:pt x="22860" y="203105"/>
                  </a:lnTo>
                  <a:close/>
                </a:path>
                <a:path w="1841500" h="469265">
                  <a:moveTo>
                    <a:pt x="1819655" y="284862"/>
                  </a:moveTo>
                  <a:lnTo>
                    <a:pt x="1819655" y="265589"/>
                  </a:lnTo>
                  <a:lnTo>
                    <a:pt x="1794276" y="294264"/>
                  </a:lnTo>
                  <a:lnTo>
                    <a:pt x="1757381" y="319741"/>
                  </a:lnTo>
                  <a:lnTo>
                    <a:pt x="1712735" y="341993"/>
                  </a:lnTo>
                  <a:lnTo>
                    <a:pt x="1664329" y="360903"/>
                  </a:lnTo>
                  <a:lnTo>
                    <a:pt x="1615813" y="376488"/>
                  </a:lnTo>
                  <a:lnTo>
                    <a:pt x="1571065" y="388675"/>
                  </a:lnTo>
                  <a:lnTo>
                    <a:pt x="1533905" y="397415"/>
                  </a:lnTo>
                  <a:lnTo>
                    <a:pt x="1484350" y="408026"/>
                  </a:lnTo>
                  <a:lnTo>
                    <a:pt x="1433917" y="417455"/>
                  </a:lnTo>
                  <a:lnTo>
                    <a:pt x="1383121" y="425687"/>
                  </a:lnTo>
                  <a:lnTo>
                    <a:pt x="1332102" y="432788"/>
                  </a:lnTo>
                  <a:lnTo>
                    <a:pt x="1280649" y="438860"/>
                  </a:lnTo>
                  <a:lnTo>
                    <a:pt x="1228920" y="443949"/>
                  </a:lnTo>
                  <a:lnTo>
                    <a:pt x="1177095" y="448104"/>
                  </a:lnTo>
                  <a:lnTo>
                    <a:pt x="1125287" y="451381"/>
                  </a:lnTo>
                  <a:lnTo>
                    <a:pt x="1073610" y="453838"/>
                  </a:lnTo>
                  <a:lnTo>
                    <a:pt x="1022178" y="455530"/>
                  </a:lnTo>
                  <a:lnTo>
                    <a:pt x="971101" y="456516"/>
                  </a:lnTo>
                  <a:lnTo>
                    <a:pt x="920495" y="456851"/>
                  </a:lnTo>
                  <a:lnTo>
                    <a:pt x="869791" y="456512"/>
                  </a:lnTo>
                  <a:lnTo>
                    <a:pt x="818671" y="455517"/>
                  </a:lnTo>
                  <a:lnTo>
                    <a:pt x="767239" y="453811"/>
                  </a:lnTo>
                  <a:lnTo>
                    <a:pt x="715597" y="451339"/>
                  </a:lnTo>
                  <a:lnTo>
                    <a:pt x="663845" y="448046"/>
                  </a:lnTo>
                  <a:lnTo>
                    <a:pt x="612086" y="443878"/>
                  </a:lnTo>
                  <a:lnTo>
                    <a:pt x="560421" y="438779"/>
                  </a:lnTo>
                  <a:lnTo>
                    <a:pt x="508953" y="432695"/>
                  </a:lnTo>
                  <a:lnTo>
                    <a:pt x="457784" y="425572"/>
                  </a:lnTo>
                  <a:lnTo>
                    <a:pt x="407015" y="417354"/>
                  </a:lnTo>
                  <a:lnTo>
                    <a:pt x="356748" y="407986"/>
                  </a:lnTo>
                  <a:lnTo>
                    <a:pt x="307086" y="397415"/>
                  </a:lnTo>
                  <a:lnTo>
                    <a:pt x="269239" y="388196"/>
                  </a:lnTo>
                  <a:lnTo>
                    <a:pt x="224411" y="375975"/>
                  </a:lnTo>
                  <a:lnTo>
                    <a:pt x="176712" y="360789"/>
                  </a:lnTo>
                  <a:lnTo>
                    <a:pt x="129014" y="342280"/>
                  </a:lnTo>
                  <a:lnTo>
                    <a:pt x="85018" y="320351"/>
                  </a:lnTo>
                  <a:lnTo>
                    <a:pt x="48261" y="294873"/>
                  </a:lnTo>
                  <a:lnTo>
                    <a:pt x="22098" y="265589"/>
                  </a:lnTo>
                  <a:lnTo>
                    <a:pt x="22098" y="284865"/>
                  </a:lnTo>
                  <a:lnTo>
                    <a:pt x="72305" y="326323"/>
                  </a:lnTo>
                  <a:lnTo>
                    <a:pt x="131918" y="357076"/>
                  </a:lnTo>
                  <a:lnTo>
                    <a:pt x="205116" y="384102"/>
                  </a:lnTo>
                  <a:lnTo>
                    <a:pt x="246262" y="396218"/>
                  </a:lnTo>
                  <a:lnTo>
                    <a:pt x="290147" y="407402"/>
                  </a:lnTo>
                  <a:lnTo>
                    <a:pt x="336552" y="417654"/>
                  </a:lnTo>
                  <a:lnTo>
                    <a:pt x="385257" y="426975"/>
                  </a:lnTo>
                  <a:lnTo>
                    <a:pt x="436045" y="435364"/>
                  </a:lnTo>
                  <a:lnTo>
                    <a:pt x="488695" y="442821"/>
                  </a:lnTo>
                  <a:lnTo>
                    <a:pt x="542988" y="449347"/>
                  </a:lnTo>
                  <a:lnTo>
                    <a:pt x="598706" y="454940"/>
                  </a:lnTo>
                  <a:lnTo>
                    <a:pt x="655629" y="459602"/>
                  </a:lnTo>
                  <a:lnTo>
                    <a:pt x="713538" y="463332"/>
                  </a:lnTo>
                  <a:lnTo>
                    <a:pt x="772215" y="466130"/>
                  </a:lnTo>
                  <a:lnTo>
                    <a:pt x="831439" y="467996"/>
                  </a:lnTo>
                  <a:lnTo>
                    <a:pt x="890993" y="468930"/>
                  </a:lnTo>
                  <a:lnTo>
                    <a:pt x="950656" y="468932"/>
                  </a:lnTo>
                  <a:lnTo>
                    <a:pt x="1010210" y="468002"/>
                  </a:lnTo>
                  <a:lnTo>
                    <a:pt x="1069435" y="466140"/>
                  </a:lnTo>
                  <a:lnTo>
                    <a:pt x="1128113" y="463346"/>
                  </a:lnTo>
                  <a:lnTo>
                    <a:pt x="1186024" y="459620"/>
                  </a:lnTo>
                  <a:lnTo>
                    <a:pt x="1242950" y="454962"/>
                  </a:lnTo>
                  <a:lnTo>
                    <a:pt x="1298671" y="449371"/>
                  </a:lnTo>
                  <a:lnTo>
                    <a:pt x="1352968" y="442848"/>
                  </a:lnTo>
                  <a:lnTo>
                    <a:pt x="1405622" y="435393"/>
                  </a:lnTo>
                  <a:lnTo>
                    <a:pt x="1456413" y="427006"/>
                  </a:lnTo>
                  <a:lnTo>
                    <a:pt x="1505124" y="417687"/>
                  </a:lnTo>
                  <a:lnTo>
                    <a:pt x="1551534" y="407435"/>
                  </a:lnTo>
                  <a:lnTo>
                    <a:pt x="1595425" y="396251"/>
                  </a:lnTo>
                  <a:lnTo>
                    <a:pt x="1636578" y="384134"/>
                  </a:lnTo>
                  <a:lnTo>
                    <a:pt x="1674772" y="371085"/>
                  </a:lnTo>
                  <a:lnTo>
                    <a:pt x="1741413" y="342190"/>
                  </a:lnTo>
                  <a:lnTo>
                    <a:pt x="1793621" y="309540"/>
                  </a:lnTo>
                  <a:lnTo>
                    <a:pt x="1813713" y="291853"/>
                  </a:lnTo>
                  <a:lnTo>
                    <a:pt x="1819655" y="284862"/>
                  </a:lnTo>
                  <a:close/>
                </a:path>
                <a:path w="1841500" h="469265">
                  <a:moveTo>
                    <a:pt x="1819655" y="204534"/>
                  </a:moveTo>
                  <a:lnTo>
                    <a:pt x="1819655" y="203867"/>
                  </a:lnTo>
                  <a:lnTo>
                    <a:pt x="1818893" y="203105"/>
                  </a:lnTo>
                  <a:lnTo>
                    <a:pt x="1819655" y="204534"/>
                  </a:lnTo>
                  <a:close/>
                </a:path>
                <a:path w="1841500" h="469265">
                  <a:moveTo>
                    <a:pt x="1824989" y="278587"/>
                  </a:moveTo>
                  <a:lnTo>
                    <a:pt x="1824989" y="254921"/>
                  </a:lnTo>
                  <a:lnTo>
                    <a:pt x="1824227" y="256445"/>
                  </a:lnTo>
                  <a:lnTo>
                    <a:pt x="1818893" y="266351"/>
                  </a:lnTo>
                  <a:lnTo>
                    <a:pt x="1819655" y="265589"/>
                  </a:lnTo>
                  <a:lnTo>
                    <a:pt x="1819655" y="284862"/>
                  </a:lnTo>
                  <a:lnTo>
                    <a:pt x="1824989" y="278587"/>
                  </a:lnTo>
                  <a:close/>
                </a:path>
                <a:path w="1841500" h="469265">
                  <a:moveTo>
                    <a:pt x="1824989" y="214535"/>
                  </a:moveTo>
                  <a:lnTo>
                    <a:pt x="1824227" y="213011"/>
                  </a:lnTo>
                  <a:lnTo>
                    <a:pt x="1824312" y="213265"/>
                  </a:lnTo>
                  <a:lnTo>
                    <a:pt x="1824989" y="214535"/>
                  </a:lnTo>
                  <a:close/>
                </a:path>
                <a:path w="1841500" h="469265">
                  <a:moveTo>
                    <a:pt x="1824312" y="213265"/>
                  </a:moveTo>
                  <a:lnTo>
                    <a:pt x="1824227" y="213011"/>
                  </a:lnTo>
                  <a:lnTo>
                    <a:pt x="1824312" y="213265"/>
                  </a:lnTo>
                  <a:close/>
                </a:path>
                <a:path w="1841500" h="469265">
                  <a:moveTo>
                    <a:pt x="1824299" y="256215"/>
                  </a:moveTo>
                  <a:lnTo>
                    <a:pt x="1824227" y="256350"/>
                  </a:lnTo>
                  <a:lnTo>
                    <a:pt x="1824299" y="256215"/>
                  </a:lnTo>
                  <a:close/>
                </a:path>
                <a:path w="1841500" h="469265">
                  <a:moveTo>
                    <a:pt x="1824989" y="254921"/>
                  </a:moveTo>
                  <a:lnTo>
                    <a:pt x="1824299" y="256215"/>
                  </a:lnTo>
                  <a:lnTo>
                    <a:pt x="1824227" y="256445"/>
                  </a:lnTo>
                  <a:lnTo>
                    <a:pt x="1824989" y="254921"/>
                  </a:lnTo>
                  <a:close/>
                </a:path>
                <a:path w="1841500" h="469265">
                  <a:moveTo>
                    <a:pt x="1828799" y="274105"/>
                  </a:moveTo>
                  <a:lnTo>
                    <a:pt x="1828799" y="235109"/>
                  </a:lnTo>
                  <a:lnTo>
                    <a:pt x="1828774" y="234728"/>
                  </a:lnTo>
                  <a:lnTo>
                    <a:pt x="1828038" y="245777"/>
                  </a:lnTo>
                  <a:lnTo>
                    <a:pt x="1828038" y="244253"/>
                  </a:lnTo>
                  <a:lnTo>
                    <a:pt x="1824299" y="256215"/>
                  </a:lnTo>
                  <a:lnTo>
                    <a:pt x="1824989" y="254921"/>
                  </a:lnTo>
                  <a:lnTo>
                    <a:pt x="1824989" y="278587"/>
                  </a:lnTo>
                  <a:lnTo>
                    <a:pt x="1828799" y="274105"/>
                  </a:lnTo>
                  <a:close/>
                </a:path>
                <a:path w="1841500" h="469265">
                  <a:moveTo>
                    <a:pt x="1824989" y="215297"/>
                  </a:moveTo>
                  <a:lnTo>
                    <a:pt x="1824989" y="214535"/>
                  </a:lnTo>
                  <a:lnTo>
                    <a:pt x="1824312" y="213265"/>
                  </a:lnTo>
                  <a:lnTo>
                    <a:pt x="1824989" y="215297"/>
                  </a:lnTo>
                  <a:close/>
                </a:path>
                <a:path w="1841500" h="469265">
                  <a:moveTo>
                    <a:pt x="1828799" y="235109"/>
                  </a:moveTo>
                  <a:lnTo>
                    <a:pt x="1828799" y="234347"/>
                  </a:lnTo>
                  <a:lnTo>
                    <a:pt x="1828774" y="234728"/>
                  </a:lnTo>
                  <a:lnTo>
                    <a:pt x="1828799" y="235109"/>
                  </a:lnTo>
                  <a:close/>
                </a:path>
                <a:path w="1841500" h="469265">
                  <a:moveTo>
                    <a:pt x="1841253" y="227884"/>
                  </a:moveTo>
                  <a:lnTo>
                    <a:pt x="1837621" y="212033"/>
                  </a:lnTo>
                  <a:lnTo>
                    <a:pt x="1830323" y="197009"/>
                  </a:lnTo>
                  <a:lnTo>
                    <a:pt x="1830323" y="272447"/>
                  </a:lnTo>
                  <a:lnTo>
                    <a:pt x="1836419" y="261017"/>
                  </a:lnTo>
                  <a:lnTo>
                    <a:pt x="1836419" y="260255"/>
                  </a:lnTo>
                  <a:lnTo>
                    <a:pt x="1840944" y="244109"/>
                  </a:lnTo>
                  <a:lnTo>
                    <a:pt x="1841253" y="227884"/>
                  </a:lnTo>
                  <a:close/>
                </a:path>
              </a:pathLst>
            </a:custGeom>
            <a:solidFill>
              <a:srgbClr val="FF0000"/>
            </a:solidFill>
          </p:spPr>
          <p:txBody>
            <a:bodyPr wrap="square" lIns="0" tIns="0" rIns="0" bIns="0" rtlCol="0"/>
            <a:lstStyle/>
            <a:p>
              <a:endParaRPr/>
            </a:p>
          </p:txBody>
        </p:sp>
      </p:grpSp>
    </p:spTree>
    <p:extLst>
      <p:ext uri="{BB962C8B-B14F-4D97-AF65-F5344CB8AC3E}">
        <p14:creationId xmlns:p14="http://schemas.microsoft.com/office/powerpoint/2010/main" val="178632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8E4F-DCE2-06A9-07D2-44AC4881F974}"/>
              </a:ext>
            </a:extLst>
          </p:cNvPr>
          <p:cNvSpPr>
            <a:spLocks noGrp="1"/>
          </p:cNvSpPr>
          <p:nvPr>
            <p:ph type="title"/>
          </p:nvPr>
        </p:nvSpPr>
        <p:spPr/>
        <p:txBody>
          <a:bodyPr/>
          <a:lstStyle/>
          <a:p>
            <a:r>
              <a:rPr lang="en-US" dirty="0" err="1"/>
              <a:t>Để</a:t>
            </a:r>
            <a:r>
              <a:rPr lang="en-US" dirty="0"/>
              <a:t> </a:t>
            </a:r>
            <a:r>
              <a:rPr lang="en-US" dirty="0" err="1"/>
              <a:t>đảm</a:t>
            </a:r>
            <a:r>
              <a:rPr lang="en-US" dirty="0"/>
              <a:t> </a:t>
            </a:r>
            <a:r>
              <a:rPr lang="en-US" dirty="0" err="1"/>
              <a:t>bảo</a:t>
            </a:r>
            <a:r>
              <a:rPr lang="en-US" dirty="0"/>
              <a:t>...</a:t>
            </a:r>
          </a:p>
        </p:txBody>
      </p:sp>
      <p:pic>
        <p:nvPicPr>
          <p:cNvPr id="2050" name="Picture 2" descr="Patient Access to Medical Record">
            <a:extLst>
              <a:ext uri="{FF2B5EF4-FFF2-40B4-BE49-F238E27FC236}">
                <a16:creationId xmlns:a16="http://schemas.microsoft.com/office/drawing/2014/main" id="{01E3F98D-5C32-37A3-7ED9-022CE144B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495" y="1634709"/>
            <a:ext cx="758554" cy="6200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438C96B-677C-1087-B72E-D2315C740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882" y="2345012"/>
            <a:ext cx="758555" cy="6217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HRA, March 2018 'GXP' Data Integrity Guidance and Definitions - Lachman  Consultant Services, Inc.">
            <a:extLst>
              <a:ext uri="{FF2B5EF4-FFF2-40B4-BE49-F238E27FC236}">
                <a16:creationId xmlns:a16="http://schemas.microsoft.com/office/drawing/2014/main" id="{F87ECAD1-0976-075D-CCE9-B0F7A33F0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882" y="3623072"/>
            <a:ext cx="499436" cy="5421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with medium confidence">
            <a:extLst>
              <a:ext uri="{FF2B5EF4-FFF2-40B4-BE49-F238E27FC236}">
                <a16:creationId xmlns:a16="http://schemas.microsoft.com/office/drawing/2014/main" id="{A8A5225E-31F3-DE78-B2EF-9CFCE4BAD9B7}"/>
              </a:ext>
            </a:extLst>
          </p:cNvPr>
          <p:cNvPicPr>
            <a:picLocks noChangeAspect="1"/>
          </p:cNvPicPr>
          <p:nvPr/>
        </p:nvPicPr>
        <p:blipFill>
          <a:blip r:embed="rId5"/>
          <a:stretch>
            <a:fillRect/>
          </a:stretch>
        </p:blipFill>
        <p:spPr>
          <a:xfrm>
            <a:off x="1667399" y="4269169"/>
            <a:ext cx="637779" cy="668149"/>
          </a:xfrm>
          <a:prstGeom prst="rect">
            <a:avLst/>
          </a:prstGeom>
        </p:spPr>
      </p:pic>
      <p:pic>
        <p:nvPicPr>
          <p:cNvPr id="2068" name="Picture 20">
            <a:extLst>
              <a:ext uri="{FF2B5EF4-FFF2-40B4-BE49-F238E27FC236}">
                <a16:creationId xmlns:a16="http://schemas.microsoft.com/office/drawing/2014/main" id="{59DBA497-9FAA-E314-8FAA-FD4D0A98A9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9572" y="5041306"/>
            <a:ext cx="740056" cy="59574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Protect customers and clients - Human Resources: Protecting Confidentiality  Video Tutorial | LinkedIn Learning, formerly Lynda.com">
            <a:extLst>
              <a:ext uri="{FF2B5EF4-FFF2-40B4-BE49-F238E27FC236}">
                <a16:creationId xmlns:a16="http://schemas.microsoft.com/office/drawing/2014/main" id="{9E4DC5AB-91DA-7679-89F0-9E734689CC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9882" y="3118140"/>
            <a:ext cx="758554" cy="4266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76" name="TextBox 4">
            <a:extLst>
              <a:ext uri="{FF2B5EF4-FFF2-40B4-BE49-F238E27FC236}">
                <a16:creationId xmlns:a16="http://schemas.microsoft.com/office/drawing/2014/main" id="{5A68D3DF-EA0A-7F80-B5B7-662B9ED0211D}"/>
              </a:ext>
            </a:extLst>
          </p:cNvPr>
          <p:cNvGraphicFramePr/>
          <p:nvPr>
            <p:extLst>
              <p:ext uri="{D42A27DB-BD31-4B8C-83A1-F6EECF244321}">
                <p14:modId xmlns:p14="http://schemas.microsoft.com/office/powerpoint/2010/main" val="1697955398"/>
              </p:ext>
            </p:extLst>
          </p:nvPr>
        </p:nvGraphicFramePr>
        <p:xfrm>
          <a:off x="2982645" y="1690687"/>
          <a:ext cx="6383027" cy="41189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846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Questions">
            <a:extLst>
              <a:ext uri="{FF2B5EF4-FFF2-40B4-BE49-F238E27FC236}">
                <a16:creationId xmlns:a16="http://schemas.microsoft.com/office/drawing/2014/main" id="{BCAFD64D-CC95-C3C5-AD21-CC1CF9B9EC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3208" y="3219941"/>
            <a:ext cx="2987899" cy="29878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8" name="Arc 1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246E1A-B1D4-3572-A24B-4B03EF4649F9}"/>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dirty="0" err="1">
                <a:solidFill>
                  <a:schemeClr val="tx1"/>
                </a:solidFill>
                <a:latin typeface="+mj-lt"/>
                <a:ea typeface="+mj-ea"/>
                <a:cs typeface="+mj-cs"/>
              </a:rPr>
              <a:t>Xác</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thực</a:t>
            </a:r>
            <a:endParaRPr lang="en-US"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F5A1FE31-0CE3-7EF5-3311-6CDDDCDE1635}"/>
              </a:ext>
            </a:extLst>
          </p:cNvPr>
          <p:cNvSpPr txBox="1"/>
          <p:nvPr/>
        </p:nvSpPr>
        <p:spPr>
          <a:xfrm>
            <a:off x="838201" y="1984443"/>
            <a:ext cx="5257800" cy="4192520"/>
          </a:xfrm>
          <a:prstGeom prst="rect">
            <a:avLst/>
          </a:prstGeom>
        </p:spPr>
        <p:txBody>
          <a:bodyPr vert="horz" lIns="91440" tIns="45720" rIns="91440" bIns="45720" rtlCol="0">
            <a:normAutofit/>
          </a:bodyPr>
          <a:lstStyle/>
          <a:p>
            <a:pPr>
              <a:lnSpc>
                <a:spcPct val="90000"/>
              </a:lnSpc>
              <a:spcAft>
                <a:spcPts val="600"/>
              </a:spcAft>
            </a:pPr>
            <a:r>
              <a:rPr lang="en-US" sz="2200" dirty="0" err="1"/>
              <a:t>Xác</a:t>
            </a:r>
            <a:r>
              <a:rPr lang="en-US" sz="2200" dirty="0"/>
              <a:t> </a:t>
            </a:r>
            <a:r>
              <a:rPr lang="en-US" sz="2200" dirty="0" err="1"/>
              <a:t>thực</a:t>
            </a:r>
            <a:r>
              <a:rPr lang="en-US" sz="2200" dirty="0"/>
              <a:t> </a:t>
            </a:r>
            <a:r>
              <a:rPr lang="en-US" sz="2200" dirty="0" err="1"/>
              <a:t>là</a:t>
            </a:r>
            <a:r>
              <a:rPr lang="en-US" sz="2200" dirty="0"/>
              <a:t> </a:t>
            </a:r>
            <a:r>
              <a:rPr lang="en-US" sz="2200" dirty="0" err="1"/>
              <a:t>quá</a:t>
            </a:r>
            <a:r>
              <a:rPr lang="en-US" sz="2200" dirty="0"/>
              <a:t> </a:t>
            </a:r>
            <a:r>
              <a:rPr lang="en-US" sz="2200" dirty="0" err="1"/>
              <a:t>trình</a:t>
            </a:r>
            <a:r>
              <a:rPr lang="en-US" sz="2200" dirty="0"/>
              <a:t> </a:t>
            </a:r>
            <a:r>
              <a:rPr lang="en-US" sz="2200" dirty="0" err="1"/>
              <a:t>xác</a:t>
            </a:r>
            <a:r>
              <a:rPr lang="en-US" sz="2200" dirty="0"/>
              <a:t> </a:t>
            </a:r>
            <a:r>
              <a:rPr lang="en-US" sz="2200" dirty="0" err="1"/>
              <a:t>minh</a:t>
            </a:r>
            <a:r>
              <a:rPr lang="en-US" sz="2200" dirty="0"/>
              <a:t> </a:t>
            </a:r>
            <a:r>
              <a:rPr lang="en-US" sz="2200" dirty="0" err="1"/>
              <a:t>danh</a:t>
            </a:r>
            <a:r>
              <a:rPr lang="en-US" sz="2200" dirty="0"/>
              <a:t> </a:t>
            </a:r>
            <a:r>
              <a:rPr lang="en-US" sz="2200" dirty="0" err="1"/>
              <a:t>tính</a:t>
            </a:r>
            <a:r>
              <a:rPr lang="en-US" sz="2200" dirty="0"/>
              <a:t> </a:t>
            </a:r>
            <a:r>
              <a:rPr lang="en-US" sz="2200" dirty="0" err="1"/>
              <a:t>của</a:t>
            </a:r>
            <a:r>
              <a:rPr lang="en-US" sz="2200" dirty="0"/>
              <a:t> </a:t>
            </a:r>
            <a:r>
              <a:rPr lang="en-US" sz="2200" dirty="0" err="1"/>
              <a:t>một</a:t>
            </a:r>
            <a:r>
              <a:rPr lang="en-US" sz="2200" dirty="0"/>
              <a:t> </a:t>
            </a:r>
            <a:r>
              <a:rPr lang="en-US" sz="2200" dirty="0" err="1"/>
              <a:t>cá</a:t>
            </a:r>
            <a:r>
              <a:rPr lang="en-US" sz="2200" dirty="0"/>
              <a:t> </a:t>
            </a:r>
            <a:r>
              <a:rPr lang="en-US" sz="2200" dirty="0" err="1"/>
              <a:t>nhân</a:t>
            </a:r>
            <a:r>
              <a:rPr lang="en-US" sz="2200" dirty="0"/>
              <a:t>.</a:t>
            </a:r>
          </a:p>
          <a:p>
            <a:pPr>
              <a:lnSpc>
                <a:spcPct val="90000"/>
              </a:lnSpc>
              <a:spcAft>
                <a:spcPts val="600"/>
              </a:spcAft>
            </a:pPr>
            <a:endParaRPr lang="en-US" sz="2200" dirty="0"/>
          </a:p>
          <a:p>
            <a:pPr>
              <a:lnSpc>
                <a:spcPct val="90000"/>
              </a:lnSpc>
              <a:spcAft>
                <a:spcPts val="600"/>
              </a:spcAft>
            </a:pPr>
            <a:r>
              <a:rPr lang="en-US" sz="2200" dirty="0" err="1"/>
              <a:t>Đăng</a:t>
            </a:r>
            <a:r>
              <a:rPr lang="en-US" sz="2200" dirty="0"/>
              <a:t> </a:t>
            </a:r>
            <a:r>
              <a:rPr lang="en-US" sz="2200" dirty="0" err="1"/>
              <a:t>nhập</a:t>
            </a:r>
            <a:r>
              <a:rPr lang="en-US" sz="2200" dirty="0"/>
              <a:t> </a:t>
            </a:r>
            <a:r>
              <a:rPr lang="en-US" sz="2200" dirty="0" err="1"/>
              <a:t>vào</a:t>
            </a:r>
            <a:r>
              <a:rPr lang="en-US" sz="2200" dirty="0"/>
              <a:t> </a:t>
            </a:r>
            <a:r>
              <a:rPr lang="en-US" sz="2200" dirty="0" err="1"/>
              <a:t>máy</a:t>
            </a:r>
            <a:r>
              <a:rPr lang="en-US" sz="2200" dirty="0"/>
              <a:t> </a:t>
            </a:r>
            <a:r>
              <a:rPr lang="en-US" sz="2200" dirty="0" err="1"/>
              <a:t>tính</a:t>
            </a:r>
            <a:r>
              <a:rPr lang="en-US" sz="2200" dirty="0"/>
              <a:t> </a:t>
            </a:r>
            <a:r>
              <a:rPr lang="en-US" sz="2200" dirty="0" err="1"/>
              <a:t>là</a:t>
            </a:r>
            <a:r>
              <a:rPr lang="en-US" sz="2200" dirty="0"/>
              <a:t> </a:t>
            </a:r>
            <a:r>
              <a:rPr lang="en-US" sz="2200" dirty="0" err="1"/>
              <a:t>một</a:t>
            </a:r>
            <a:r>
              <a:rPr lang="en-US" sz="2200" dirty="0"/>
              <a:t> </a:t>
            </a:r>
            <a:r>
              <a:rPr lang="en-US" sz="2200" dirty="0" err="1"/>
              <a:t>quá</a:t>
            </a:r>
            <a:r>
              <a:rPr lang="en-US" sz="2200" dirty="0"/>
              <a:t> </a:t>
            </a:r>
            <a:r>
              <a:rPr lang="en-US" sz="2200" dirty="0" err="1"/>
              <a:t>trình</a:t>
            </a:r>
            <a:r>
              <a:rPr lang="en-US" sz="2200" dirty="0"/>
              <a:t> </a:t>
            </a:r>
            <a:r>
              <a:rPr lang="en-US" sz="2200" dirty="0" err="1"/>
              <a:t>gồm</a:t>
            </a:r>
            <a:r>
              <a:rPr lang="en-US" sz="2200" dirty="0"/>
              <a:t> </a:t>
            </a:r>
            <a:r>
              <a:rPr lang="en-US" sz="2200" dirty="0" err="1"/>
              <a:t>hai</a:t>
            </a:r>
            <a:r>
              <a:rPr lang="en-US" sz="2200" dirty="0"/>
              <a:t> </a:t>
            </a:r>
            <a:r>
              <a:rPr lang="en-US" sz="2200" dirty="0" err="1"/>
              <a:t>giai</a:t>
            </a:r>
            <a:r>
              <a:rPr lang="en-US" sz="2200" dirty="0"/>
              <a:t> </a:t>
            </a:r>
            <a:r>
              <a:rPr lang="en-US" sz="2200" dirty="0" err="1"/>
              <a:t>đoạn</a:t>
            </a:r>
            <a:r>
              <a:rPr lang="en-US" sz="2200" dirty="0"/>
              <a:t>; </a:t>
            </a:r>
            <a:r>
              <a:rPr lang="en-US" sz="2200" dirty="0" err="1"/>
              <a:t>thông</a:t>
            </a:r>
            <a:r>
              <a:rPr lang="en-US" sz="2200" dirty="0"/>
              <a:t> </a:t>
            </a:r>
            <a:r>
              <a:rPr lang="en-US" sz="2200" dirty="0" err="1"/>
              <a:t>thường</a:t>
            </a:r>
            <a:r>
              <a:rPr lang="en-US" sz="2200" dirty="0"/>
              <a:t>, </a:t>
            </a:r>
            <a:r>
              <a:rPr lang="en-US" sz="2200" dirty="0" err="1"/>
              <a:t>bạn</a:t>
            </a:r>
            <a:r>
              <a:rPr lang="en-US" sz="2200" dirty="0"/>
              <a:t> </a:t>
            </a:r>
            <a:r>
              <a:rPr lang="en-US" sz="2200" dirty="0" err="1"/>
              <a:t>sẽ</a:t>
            </a:r>
            <a:r>
              <a:rPr lang="en-US" sz="2200" dirty="0"/>
              <a:t> </a:t>
            </a:r>
            <a:r>
              <a:rPr lang="en-US" sz="2200" dirty="0" err="1"/>
              <a:t>nhập</a:t>
            </a:r>
            <a:r>
              <a:rPr lang="en-US" sz="2200" dirty="0"/>
              <a:t>:</a:t>
            </a:r>
          </a:p>
          <a:p>
            <a:pPr marL="400050" indent="-342900">
              <a:lnSpc>
                <a:spcPct val="90000"/>
              </a:lnSpc>
              <a:spcAft>
                <a:spcPts val="600"/>
              </a:spcAft>
              <a:buFont typeface="Avenir Next LT Pro" panose="020B0504020202020204" pitchFamily="34" charset="0"/>
              <a:buChar char="-"/>
            </a:pPr>
            <a:r>
              <a:rPr lang="en-US" sz="2200" dirty="0" err="1"/>
              <a:t>Tên</a:t>
            </a:r>
            <a:r>
              <a:rPr lang="en-US" sz="2200" dirty="0"/>
              <a:t> </a:t>
            </a:r>
            <a:r>
              <a:rPr lang="en-US" sz="2200" dirty="0" err="1"/>
              <a:t>người</a:t>
            </a:r>
            <a:r>
              <a:rPr lang="en-US" sz="2200" dirty="0"/>
              <a:t> </a:t>
            </a:r>
            <a:r>
              <a:rPr lang="en-US" sz="2200" dirty="0" err="1"/>
              <a:t>dùng</a:t>
            </a:r>
            <a:r>
              <a:rPr lang="en-US" sz="2200" dirty="0"/>
              <a:t>: </a:t>
            </a:r>
            <a:r>
              <a:rPr lang="en-US" sz="2200" dirty="0" err="1"/>
              <a:t>Đây</a:t>
            </a:r>
            <a:r>
              <a:rPr lang="en-US" sz="2200" dirty="0"/>
              <a:t> </a:t>
            </a:r>
            <a:r>
              <a:rPr lang="en-US" sz="2200" dirty="0" err="1"/>
              <a:t>là</a:t>
            </a:r>
            <a:r>
              <a:rPr lang="en-US" sz="2200" dirty="0"/>
              <a:t> </a:t>
            </a:r>
            <a:r>
              <a:rPr lang="en-US" sz="2200" dirty="0" err="1"/>
              <a:t>cho</a:t>
            </a:r>
            <a:r>
              <a:rPr lang="en-US" sz="2200" dirty="0"/>
              <a:t> </a:t>
            </a:r>
            <a:r>
              <a:rPr lang="en-US" sz="2200" dirty="0" err="1"/>
              <a:t>quá</a:t>
            </a:r>
            <a:r>
              <a:rPr lang="en-US" sz="2200" dirty="0"/>
              <a:t> </a:t>
            </a:r>
            <a:r>
              <a:rPr lang="en-US" sz="2200" dirty="0" err="1"/>
              <a:t>trình</a:t>
            </a:r>
            <a:r>
              <a:rPr lang="en-US" sz="2200" dirty="0"/>
              <a:t> </a:t>
            </a:r>
            <a:r>
              <a:rPr lang="en-US" sz="2200" dirty="0" err="1"/>
              <a:t>xác</a:t>
            </a:r>
            <a:r>
              <a:rPr lang="en-US" sz="2200" dirty="0"/>
              <a:t> </a:t>
            </a:r>
            <a:r>
              <a:rPr lang="en-US" sz="2200" dirty="0" err="1"/>
              <a:t>định</a:t>
            </a:r>
            <a:r>
              <a:rPr lang="en-US" sz="2200" dirty="0"/>
              <a:t>.</a:t>
            </a:r>
          </a:p>
          <a:p>
            <a:pPr marL="400050" indent="-342900">
              <a:lnSpc>
                <a:spcPct val="90000"/>
              </a:lnSpc>
              <a:spcAft>
                <a:spcPts val="600"/>
              </a:spcAft>
              <a:buFont typeface="Avenir Next LT Pro" panose="020B0504020202020204" pitchFamily="34" charset="0"/>
              <a:buChar char="-"/>
            </a:pPr>
            <a:r>
              <a:rPr lang="en-US" sz="2200" dirty="0" err="1"/>
              <a:t>Mật</a:t>
            </a:r>
            <a:r>
              <a:rPr lang="en-US" sz="2200" dirty="0"/>
              <a:t> </a:t>
            </a:r>
            <a:r>
              <a:rPr lang="en-US" sz="2200" dirty="0" err="1"/>
              <a:t>khẩu</a:t>
            </a:r>
            <a:r>
              <a:rPr lang="en-US" sz="2200" dirty="0"/>
              <a:t>: </a:t>
            </a:r>
            <a:r>
              <a:rPr lang="en-US" sz="2200" dirty="0" err="1"/>
              <a:t>Đây</a:t>
            </a:r>
            <a:r>
              <a:rPr lang="en-US" sz="2200" dirty="0"/>
              <a:t> </a:t>
            </a:r>
            <a:r>
              <a:rPr lang="en-US" sz="2200" dirty="0" err="1"/>
              <a:t>là</a:t>
            </a:r>
            <a:r>
              <a:rPr lang="en-US" sz="2200" dirty="0"/>
              <a:t> </a:t>
            </a:r>
            <a:r>
              <a:rPr lang="en-US" sz="2200" dirty="0" err="1"/>
              <a:t>cho</a:t>
            </a:r>
            <a:r>
              <a:rPr lang="en-US" sz="2200" dirty="0"/>
              <a:t> </a:t>
            </a:r>
            <a:r>
              <a:rPr lang="en-US" sz="2200" dirty="0" err="1"/>
              <a:t>quá</a:t>
            </a:r>
            <a:r>
              <a:rPr lang="en-US" sz="2200" dirty="0"/>
              <a:t> </a:t>
            </a:r>
            <a:r>
              <a:rPr lang="en-US" sz="2200" dirty="0" err="1"/>
              <a:t>trình</a:t>
            </a:r>
            <a:r>
              <a:rPr lang="en-US" sz="2200" dirty="0"/>
              <a:t> </a:t>
            </a:r>
            <a:r>
              <a:rPr lang="en-US" sz="2200" dirty="0" err="1"/>
              <a:t>xác</a:t>
            </a:r>
            <a:r>
              <a:rPr lang="en-US" sz="2200" dirty="0"/>
              <a:t> </a:t>
            </a:r>
            <a:r>
              <a:rPr lang="en-US" sz="2200" dirty="0" err="1"/>
              <a:t>thực</a:t>
            </a:r>
            <a:r>
              <a:rPr lang="en-US" sz="2200" dirty="0"/>
              <a:t>. </a:t>
            </a:r>
            <a:r>
              <a:rPr lang="en-US" sz="2200" dirty="0" err="1"/>
              <a:t>Nó</a:t>
            </a:r>
            <a:r>
              <a:rPr lang="en-US" sz="2200" dirty="0"/>
              <a:t> </a:t>
            </a:r>
            <a:r>
              <a:rPr lang="en-US" sz="2200" dirty="0" err="1"/>
              <a:t>xác</a:t>
            </a:r>
            <a:r>
              <a:rPr lang="en-US" sz="2200" dirty="0"/>
              <a:t> </a:t>
            </a:r>
            <a:r>
              <a:rPr lang="en-US" sz="2200" dirty="0" err="1"/>
              <a:t>thực</a:t>
            </a:r>
            <a:r>
              <a:rPr lang="en-US" sz="2200" dirty="0"/>
              <a:t> </a:t>
            </a:r>
            <a:r>
              <a:rPr lang="en-US" sz="2200" dirty="0" err="1"/>
              <a:t>hoặc</a:t>
            </a:r>
            <a:r>
              <a:rPr lang="en-US" sz="2200" dirty="0"/>
              <a:t> </a:t>
            </a:r>
            <a:r>
              <a:rPr lang="en-US" sz="2200" dirty="0" err="1"/>
              <a:t>chứng</a:t>
            </a:r>
            <a:r>
              <a:rPr lang="en-US" sz="2200" dirty="0"/>
              <a:t> </a:t>
            </a:r>
            <a:r>
              <a:rPr lang="en-US" sz="2200" dirty="0" err="1"/>
              <a:t>minh</a:t>
            </a:r>
            <a:r>
              <a:rPr lang="en-US" sz="2200" dirty="0"/>
              <a:t> </a:t>
            </a:r>
            <a:r>
              <a:rPr lang="en-US" sz="2200" dirty="0" err="1"/>
              <a:t>danh</a:t>
            </a:r>
            <a:r>
              <a:rPr lang="en-US" sz="2200" dirty="0"/>
              <a:t> </a:t>
            </a:r>
            <a:r>
              <a:rPr lang="en-US" sz="2200" dirty="0" err="1"/>
              <a:t>tính</a:t>
            </a:r>
            <a:r>
              <a:rPr lang="en-US" sz="2200" dirty="0"/>
              <a:t> </a:t>
            </a:r>
            <a:r>
              <a:rPr lang="en-US" sz="2200" dirty="0" err="1"/>
              <a:t>của</a:t>
            </a:r>
            <a:r>
              <a:rPr lang="en-US" sz="2200" dirty="0"/>
              <a:t> </a:t>
            </a:r>
            <a:r>
              <a:rPr lang="en-US" sz="2200" dirty="0" err="1"/>
              <a:t>bạn</a:t>
            </a:r>
            <a:r>
              <a:rPr lang="en-US" sz="2200" dirty="0"/>
              <a:t> </a:t>
            </a:r>
            <a:r>
              <a:rPr lang="en-US" sz="2200" dirty="0" err="1"/>
              <a:t>như</a:t>
            </a:r>
            <a:r>
              <a:rPr lang="en-US" sz="2200" dirty="0"/>
              <a:t> </a:t>
            </a:r>
            <a:r>
              <a:rPr lang="en-US" sz="2200" dirty="0" err="1"/>
              <a:t>được</a:t>
            </a:r>
            <a:r>
              <a:rPr lang="en-US" sz="2200" dirty="0"/>
              <a:t> </a:t>
            </a:r>
            <a:r>
              <a:rPr lang="en-US" sz="2200" dirty="0" err="1"/>
              <a:t>đặt</a:t>
            </a:r>
            <a:r>
              <a:rPr lang="en-US" sz="2200" dirty="0"/>
              <a:t> </a:t>
            </a:r>
            <a:r>
              <a:rPr lang="en-US" sz="2200" dirty="0" err="1"/>
              <a:t>trong</a:t>
            </a:r>
            <a:r>
              <a:rPr lang="en-US" sz="2200" dirty="0"/>
              <a:t> </a:t>
            </a:r>
            <a:r>
              <a:rPr lang="en-US" sz="2200" dirty="0" err="1"/>
              <a:t>giai</a:t>
            </a:r>
            <a:r>
              <a:rPr lang="en-US" sz="2200" dirty="0"/>
              <a:t> </a:t>
            </a:r>
            <a:r>
              <a:rPr lang="en-US" sz="2200" dirty="0" err="1"/>
              <a:t>đoạn</a:t>
            </a:r>
            <a:r>
              <a:rPr lang="en-US" sz="2200" dirty="0"/>
              <a:t> </a:t>
            </a:r>
            <a:r>
              <a:rPr lang="en-US" sz="2200" dirty="0" err="1"/>
              <a:t>tên</a:t>
            </a:r>
            <a:r>
              <a:rPr lang="en-US" sz="2200" dirty="0"/>
              <a:t> </a:t>
            </a:r>
            <a:r>
              <a:rPr lang="en-US" sz="2200" dirty="0" err="1"/>
              <a:t>người</a:t>
            </a:r>
            <a:r>
              <a:rPr lang="en-US" sz="2200" dirty="0"/>
              <a:t> </a:t>
            </a:r>
            <a:r>
              <a:rPr lang="en-US" sz="2200" dirty="0" err="1"/>
              <a:t>dùng</a:t>
            </a:r>
            <a:r>
              <a:rPr lang="en-US" sz="2200" dirty="0"/>
              <a:t>.</a:t>
            </a:r>
          </a:p>
        </p:txBody>
      </p:sp>
    </p:spTree>
    <p:extLst>
      <p:ext uri="{BB962C8B-B14F-4D97-AF65-F5344CB8AC3E}">
        <p14:creationId xmlns:p14="http://schemas.microsoft.com/office/powerpoint/2010/main" val="222528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0D1A6B-5B65-8787-CB38-EB526C1AD5B2}"/>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dirty="0" err="1">
                <a:solidFill>
                  <a:schemeClr val="tx1"/>
                </a:solidFill>
                <a:latin typeface="+mj-lt"/>
                <a:ea typeface="+mj-ea"/>
                <a:cs typeface="+mj-cs"/>
              </a:rPr>
              <a:t>Mục</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tiêu</a:t>
            </a:r>
            <a:endParaRPr lang="en-US" kern="1200" dirty="0">
              <a:solidFill>
                <a:schemeClr val="tx1"/>
              </a:solidFill>
              <a:latin typeface="+mj-lt"/>
              <a:ea typeface="+mj-ea"/>
              <a:cs typeface="+mj-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Checkmark">
            <a:extLst>
              <a:ext uri="{FF2B5EF4-FFF2-40B4-BE49-F238E27FC236}">
                <a16:creationId xmlns:a16="http://schemas.microsoft.com/office/drawing/2014/main" id="{FAF1E26D-1DAF-713D-43E7-08531B9F5E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B064FA81-31BE-2905-6786-E639D6B09EAA}"/>
              </a:ext>
            </a:extLst>
          </p:cNvPr>
          <p:cNvSpPr txBox="1"/>
          <p:nvPr/>
        </p:nvSpPr>
        <p:spPr>
          <a:xfrm>
            <a:off x="5894962" y="1984443"/>
            <a:ext cx="5458838" cy="4192520"/>
          </a:xfrm>
          <a:prstGeom prst="rect">
            <a:avLst/>
          </a:prstGeom>
        </p:spPr>
        <p:txBody>
          <a:bodyPr vert="horz" lIns="91440" tIns="45720" rIns="91440" bIns="45720" rtlCol="0">
            <a:normAutofit/>
          </a:bodyPr>
          <a:lstStyle/>
          <a:p>
            <a:pPr>
              <a:lnSpc>
                <a:spcPct val="90000"/>
              </a:lnSpc>
              <a:spcAft>
                <a:spcPts val="600"/>
              </a:spcAft>
            </a:pPr>
            <a:r>
              <a:rPr lang="en-US" sz="1500" b="1" i="1" dirty="0" err="1"/>
              <a:t>Mô-đun</a:t>
            </a:r>
            <a:r>
              <a:rPr lang="en-US" sz="1500" b="1" i="1" dirty="0"/>
              <a:t> </a:t>
            </a:r>
            <a:r>
              <a:rPr lang="en-US" sz="1500" b="1" i="1" dirty="0" err="1"/>
              <a:t>này</a:t>
            </a:r>
            <a:r>
              <a:rPr lang="en-US" sz="1500" b="1" i="1" dirty="0"/>
              <a:t> </a:t>
            </a:r>
            <a:r>
              <a:rPr lang="en-US" sz="1500" b="1" i="1" dirty="0" err="1"/>
              <a:t>sẽ</a:t>
            </a:r>
            <a:r>
              <a:rPr lang="en-US" sz="1500" b="1" i="1" dirty="0"/>
              <a:t> </a:t>
            </a:r>
            <a:r>
              <a:rPr lang="en-US" sz="1500" b="1" i="1" dirty="0" err="1"/>
              <a:t>giúp</a:t>
            </a:r>
            <a:r>
              <a:rPr lang="en-US" sz="1500" b="1" i="1" dirty="0"/>
              <a:t> </a:t>
            </a:r>
            <a:r>
              <a:rPr lang="en-US" sz="1500" b="1" i="1" dirty="0" err="1"/>
              <a:t>bạn</a:t>
            </a:r>
            <a:r>
              <a:rPr lang="en-US" sz="1500" b="1" i="1" dirty="0"/>
              <a:t> </a:t>
            </a:r>
            <a:r>
              <a:rPr lang="en-US" sz="1500" b="1" i="1" dirty="0" err="1"/>
              <a:t>làm</a:t>
            </a:r>
            <a:r>
              <a:rPr lang="en-US" sz="1500" b="1" i="1" dirty="0"/>
              <a:t> </a:t>
            </a:r>
            <a:r>
              <a:rPr lang="en-US" sz="1500" b="1" i="1" dirty="0" err="1"/>
              <a:t>quen</a:t>
            </a:r>
            <a:r>
              <a:rPr lang="en-US" sz="1500" b="1" i="1" dirty="0"/>
              <a:t> </a:t>
            </a:r>
            <a:r>
              <a:rPr lang="en-US" sz="1500" b="1" i="1" dirty="0" err="1"/>
              <a:t>với</a:t>
            </a:r>
            <a:r>
              <a:rPr lang="en-US" sz="1500" b="1" i="1" dirty="0"/>
              <a:t>:</a:t>
            </a:r>
          </a:p>
          <a:p>
            <a:pPr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 </a:t>
            </a:r>
            <a:r>
              <a:rPr lang="en-US" sz="1500" dirty="0" err="1"/>
              <a:t>Chúng</a:t>
            </a:r>
            <a:r>
              <a:rPr lang="en-US" sz="1500" dirty="0"/>
              <a:t> ta </a:t>
            </a:r>
            <a:r>
              <a:rPr lang="en-US" sz="1500" dirty="0" err="1"/>
              <a:t>quan</a:t>
            </a:r>
            <a:r>
              <a:rPr lang="en-US" sz="1500" dirty="0"/>
              <a:t> </a:t>
            </a:r>
            <a:r>
              <a:rPr lang="en-US" sz="1500" dirty="0" err="1"/>
              <a:t>tâm</a:t>
            </a:r>
            <a:r>
              <a:rPr lang="en-US" sz="1500" dirty="0"/>
              <a:t> </a:t>
            </a:r>
            <a:r>
              <a:rPr lang="en-US" sz="1500" dirty="0" err="1"/>
              <a:t>đến</a:t>
            </a:r>
            <a:r>
              <a:rPr lang="en-US" sz="1500" dirty="0"/>
              <a:t> </a:t>
            </a:r>
            <a:r>
              <a:rPr lang="en-US" sz="1500" dirty="0" err="1"/>
              <a:t>điều</a:t>
            </a:r>
            <a:r>
              <a:rPr lang="en-US" sz="1500" dirty="0"/>
              <a:t> </a:t>
            </a:r>
            <a:r>
              <a:rPr lang="en-US" sz="1500" dirty="0" err="1"/>
              <a:t>gì</a:t>
            </a:r>
            <a:r>
              <a:rPr lang="en-US" sz="1500" dirty="0"/>
              <a:t>?</a:t>
            </a:r>
          </a:p>
          <a:p>
            <a:pPr marL="285750" indent="-228600">
              <a:lnSpc>
                <a:spcPct val="90000"/>
              </a:lnSpc>
              <a:spcAft>
                <a:spcPts val="600"/>
              </a:spcAft>
              <a:buFont typeface="Arial" panose="020B0604020202020204" pitchFamily="34" charset="0"/>
              <a:buChar char="•"/>
            </a:pPr>
            <a:r>
              <a:rPr lang="en-US" sz="1500" dirty="0"/>
              <a:t> </a:t>
            </a:r>
            <a:r>
              <a:rPr lang="en-US" sz="1500" dirty="0" err="1"/>
              <a:t>Vậy</a:t>
            </a:r>
            <a:r>
              <a:rPr lang="en-US" sz="1500" dirty="0"/>
              <a:t> </a:t>
            </a:r>
            <a:r>
              <a:rPr lang="en-US" sz="1500" dirty="0" err="1"/>
              <a:t>bạn</a:t>
            </a:r>
            <a:r>
              <a:rPr lang="en-US" sz="1500" dirty="0"/>
              <a:t> </a:t>
            </a:r>
            <a:r>
              <a:rPr lang="en-US" sz="1500" dirty="0" err="1"/>
              <a:t>đang</a:t>
            </a:r>
            <a:r>
              <a:rPr lang="en-US" sz="1500" dirty="0"/>
              <a:t> </a:t>
            </a:r>
            <a:r>
              <a:rPr lang="en-US" sz="1500" dirty="0" err="1"/>
              <a:t>cố</a:t>
            </a:r>
            <a:r>
              <a:rPr lang="en-US" sz="1500" dirty="0"/>
              <a:t> </a:t>
            </a:r>
            <a:r>
              <a:rPr lang="en-US" sz="1500" dirty="0" err="1"/>
              <a:t>gắng</a:t>
            </a:r>
            <a:r>
              <a:rPr lang="en-US" sz="1500" dirty="0"/>
              <a:t> </a:t>
            </a:r>
            <a:r>
              <a:rPr lang="en-US" sz="1500" dirty="0" err="1"/>
              <a:t>bảo</a:t>
            </a:r>
            <a:r>
              <a:rPr lang="en-US" sz="1500" dirty="0"/>
              <a:t> </a:t>
            </a:r>
            <a:r>
              <a:rPr lang="en-US" sz="1500" dirty="0" err="1"/>
              <a:t>vệ</a:t>
            </a:r>
            <a:r>
              <a:rPr lang="en-US" sz="1500" dirty="0"/>
              <a:t> </a:t>
            </a:r>
            <a:r>
              <a:rPr lang="en-US" sz="1500" dirty="0" err="1"/>
              <a:t>điều</a:t>
            </a:r>
            <a:r>
              <a:rPr lang="en-US" sz="1500" dirty="0"/>
              <a:t> </a:t>
            </a:r>
            <a:r>
              <a:rPr lang="en-US" sz="1500" dirty="0" err="1"/>
              <a:t>gì</a:t>
            </a:r>
            <a:r>
              <a:rPr lang="en-US" sz="1500" dirty="0"/>
              <a:t>?</a:t>
            </a:r>
          </a:p>
          <a:p>
            <a:pPr marL="285750" indent="-228600">
              <a:lnSpc>
                <a:spcPct val="90000"/>
              </a:lnSpc>
              <a:spcAft>
                <a:spcPts val="600"/>
              </a:spcAft>
              <a:buFont typeface="Arial" panose="020B0604020202020204" pitchFamily="34" charset="0"/>
              <a:buChar char="•"/>
            </a:pPr>
            <a:r>
              <a:rPr lang="en-US" sz="1500" dirty="0"/>
              <a:t> </a:t>
            </a:r>
            <a:r>
              <a:rPr lang="en-US" sz="1500" dirty="0" err="1"/>
              <a:t>Tại</a:t>
            </a:r>
            <a:r>
              <a:rPr lang="en-US" sz="1500" dirty="0"/>
              <a:t> </a:t>
            </a:r>
            <a:r>
              <a:rPr lang="en-US" sz="1500" dirty="0" err="1"/>
              <a:t>sao</a:t>
            </a:r>
            <a:r>
              <a:rPr lang="en-US" sz="1500" dirty="0"/>
              <a:t> </a:t>
            </a:r>
            <a:r>
              <a:rPr lang="en-US" sz="1500" dirty="0" err="1"/>
              <a:t>các</a:t>
            </a:r>
            <a:r>
              <a:rPr lang="en-US" sz="1500" dirty="0"/>
              <a:t> </a:t>
            </a:r>
            <a:r>
              <a:rPr lang="en-US" sz="1500" dirty="0" err="1"/>
              <a:t>vụ</a:t>
            </a:r>
            <a:r>
              <a:rPr lang="en-US" sz="1500" dirty="0"/>
              <a:t> </a:t>
            </a:r>
            <a:r>
              <a:rPr lang="en-US" sz="1500" dirty="0" err="1"/>
              <a:t>xâm</a:t>
            </a:r>
            <a:r>
              <a:rPr lang="en-US" sz="1500" dirty="0"/>
              <a:t> </a:t>
            </a:r>
            <a:r>
              <a:rPr lang="en-US" sz="1500" dirty="0" err="1"/>
              <a:t>nhập</a:t>
            </a:r>
            <a:r>
              <a:rPr lang="en-US" sz="1500" dirty="0"/>
              <a:t> </a:t>
            </a:r>
            <a:r>
              <a:rPr lang="en-US" sz="1500" dirty="0" err="1"/>
              <a:t>thường</a:t>
            </a:r>
            <a:r>
              <a:rPr lang="en-US" sz="1500" dirty="0"/>
              <a:t> </a:t>
            </a:r>
            <a:r>
              <a:rPr lang="en-US" sz="1500" dirty="0" err="1"/>
              <a:t>thành</a:t>
            </a:r>
            <a:r>
              <a:rPr lang="en-US" sz="1500" dirty="0"/>
              <a:t> </a:t>
            </a:r>
            <a:r>
              <a:rPr lang="en-US" sz="1500" dirty="0" err="1"/>
              <a:t>công</a:t>
            </a:r>
            <a:r>
              <a:rPr lang="en-US" sz="1500" dirty="0"/>
              <a:t>?</a:t>
            </a:r>
          </a:p>
          <a:p>
            <a:pPr marL="285750" indent="-228600">
              <a:lnSpc>
                <a:spcPct val="90000"/>
              </a:lnSpc>
              <a:spcAft>
                <a:spcPts val="600"/>
              </a:spcAft>
              <a:buFont typeface="Arial" panose="020B0604020202020204" pitchFamily="34" charset="0"/>
              <a:buChar char="•"/>
            </a:pPr>
            <a:r>
              <a:rPr lang="en-US" sz="1500" dirty="0"/>
              <a:t> </a:t>
            </a:r>
            <a:r>
              <a:rPr lang="en-US" sz="1500" dirty="0" err="1"/>
              <a:t>Những</a:t>
            </a:r>
            <a:r>
              <a:rPr lang="en-US" sz="1500" dirty="0"/>
              <a:t> </a:t>
            </a:r>
            <a:r>
              <a:rPr lang="en-US" sz="1500" dirty="0" err="1"/>
              <a:t>thách</a:t>
            </a:r>
            <a:r>
              <a:rPr lang="en-US" sz="1500" dirty="0"/>
              <a:t> </a:t>
            </a:r>
            <a:r>
              <a:rPr lang="en-US" sz="1500" dirty="0" err="1"/>
              <a:t>thức</a:t>
            </a:r>
            <a:r>
              <a:rPr lang="en-US" sz="1500" dirty="0"/>
              <a:t> </a:t>
            </a:r>
            <a:r>
              <a:rPr lang="en-US" sz="1500" dirty="0" err="1"/>
              <a:t>lớn</a:t>
            </a:r>
            <a:r>
              <a:rPr lang="en-US" sz="1500" dirty="0"/>
              <a:t> </a:t>
            </a:r>
            <a:r>
              <a:rPr lang="en-US" sz="1500" dirty="0" err="1"/>
              <a:t>nhất</a:t>
            </a:r>
            <a:r>
              <a:rPr lang="en-US" sz="1500" dirty="0"/>
              <a:t> </a:t>
            </a:r>
            <a:r>
              <a:rPr lang="en-US" sz="1500" dirty="0" err="1"/>
              <a:t>là</a:t>
            </a:r>
            <a:r>
              <a:rPr lang="en-US" sz="1500" dirty="0"/>
              <a:t> </a:t>
            </a:r>
            <a:r>
              <a:rPr lang="en-US" sz="1500" dirty="0" err="1"/>
              <a:t>gì</a:t>
            </a:r>
            <a:r>
              <a:rPr lang="en-US" sz="1500" dirty="0"/>
              <a:t>?</a:t>
            </a:r>
          </a:p>
          <a:p>
            <a:pPr marL="285750" indent="-228600">
              <a:lnSpc>
                <a:spcPct val="90000"/>
              </a:lnSpc>
              <a:spcAft>
                <a:spcPts val="600"/>
              </a:spcAft>
              <a:buFont typeface="Arial" panose="020B0604020202020204" pitchFamily="34" charset="0"/>
              <a:buChar char="•"/>
            </a:pPr>
            <a:r>
              <a:rPr lang="en-US" sz="1500" dirty="0"/>
              <a:t> </a:t>
            </a:r>
            <a:r>
              <a:rPr lang="en-US" sz="1500" dirty="0" err="1"/>
              <a:t>Các</a:t>
            </a:r>
            <a:r>
              <a:rPr lang="en-US" sz="1500" dirty="0"/>
              <a:t> </a:t>
            </a:r>
            <a:r>
              <a:rPr lang="en-US" sz="1500" dirty="0" err="1"/>
              <a:t>tác</a:t>
            </a:r>
            <a:r>
              <a:rPr lang="en-US" sz="1500" dirty="0"/>
              <a:t> </a:t>
            </a:r>
            <a:r>
              <a:rPr lang="en-US" sz="1500" dirty="0" err="1"/>
              <a:t>nhân</a:t>
            </a:r>
            <a:r>
              <a:rPr lang="en-US" sz="1500" dirty="0"/>
              <a:t> </a:t>
            </a:r>
            <a:r>
              <a:rPr lang="en-US" sz="1500" dirty="0" err="1"/>
              <a:t>đe</a:t>
            </a:r>
            <a:r>
              <a:rPr lang="en-US" sz="1500" dirty="0"/>
              <a:t> </a:t>
            </a:r>
            <a:r>
              <a:rPr lang="en-US" sz="1500" dirty="0" err="1"/>
              <a:t>dọa</a:t>
            </a:r>
            <a:endParaRPr lang="en-US" sz="1500" dirty="0"/>
          </a:p>
          <a:p>
            <a:pPr marL="285750" indent="-228600">
              <a:lnSpc>
                <a:spcPct val="90000"/>
              </a:lnSpc>
              <a:spcAft>
                <a:spcPts val="600"/>
              </a:spcAft>
              <a:buFont typeface="Arial" panose="020B0604020202020204" pitchFamily="34" charset="0"/>
              <a:buChar char="•"/>
            </a:pPr>
            <a:r>
              <a:rPr lang="en-US" sz="1500" dirty="0"/>
              <a:t> </a:t>
            </a:r>
            <a:r>
              <a:rPr lang="en-US" sz="1500" dirty="0" err="1"/>
              <a:t>Câu</a:t>
            </a:r>
            <a:r>
              <a:rPr lang="en-US" sz="1500" dirty="0"/>
              <a:t> </a:t>
            </a:r>
            <a:r>
              <a:rPr lang="en-US" sz="1500" dirty="0" err="1"/>
              <a:t>hỏi</a:t>
            </a:r>
            <a:r>
              <a:rPr lang="en-US" sz="1500" dirty="0"/>
              <a:t> </a:t>
            </a:r>
            <a:r>
              <a:rPr lang="en-US" sz="1500" dirty="0" err="1"/>
              <a:t>đánh</a:t>
            </a:r>
            <a:r>
              <a:rPr lang="en-US" sz="1500" dirty="0"/>
              <a:t> </a:t>
            </a:r>
            <a:r>
              <a:rPr lang="en-US" sz="1500" dirty="0" err="1"/>
              <a:t>giá</a:t>
            </a:r>
            <a:endParaRPr lang="en-US" sz="1500" dirty="0"/>
          </a:p>
          <a:p>
            <a:pPr marL="285750" indent="-228600">
              <a:lnSpc>
                <a:spcPct val="90000"/>
              </a:lnSpc>
              <a:spcAft>
                <a:spcPts val="600"/>
              </a:spcAft>
              <a:buFont typeface="Arial" panose="020B0604020202020204" pitchFamily="34" charset="0"/>
              <a:buChar char="•"/>
            </a:pPr>
            <a:r>
              <a:rPr lang="en-US" sz="1500" dirty="0"/>
              <a:t> </a:t>
            </a:r>
            <a:r>
              <a:rPr lang="en-US" sz="1500" dirty="0" err="1"/>
              <a:t>Rủi</a:t>
            </a:r>
            <a:r>
              <a:rPr lang="en-US" sz="1500" dirty="0"/>
              <a:t> </a:t>
            </a:r>
            <a:r>
              <a:rPr lang="en-US" sz="1500" dirty="0" err="1"/>
              <a:t>ro</a:t>
            </a:r>
            <a:endParaRPr lang="en-US" sz="1500" dirty="0"/>
          </a:p>
          <a:p>
            <a:pPr marL="285750" indent="-228600">
              <a:lnSpc>
                <a:spcPct val="90000"/>
              </a:lnSpc>
              <a:spcAft>
                <a:spcPts val="600"/>
              </a:spcAft>
              <a:buFont typeface="Arial" panose="020B0604020202020204" pitchFamily="34" charset="0"/>
              <a:buChar char="•"/>
            </a:pPr>
            <a:r>
              <a:rPr lang="en-US" sz="1500" dirty="0"/>
              <a:t> </a:t>
            </a:r>
            <a:r>
              <a:rPr lang="en-US" sz="1500" dirty="0" err="1"/>
              <a:t>Nhận</a:t>
            </a:r>
            <a:r>
              <a:rPr lang="en-US" sz="1500" dirty="0"/>
              <a:t> </a:t>
            </a:r>
            <a:r>
              <a:rPr lang="en-US" sz="1500" dirty="0" err="1"/>
              <a:t>thức</a:t>
            </a:r>
            <a:r>
              <a:rPr lang="en-US" sz="1500" dirty="0"/>
              <a:t> </a:t>
            </a:r>
            <a:r>
              <a:rPr lang="en-US" sz="1500" dirty="0" err="1"/>
              <a:t>về</a:t>
            </a:r>
            <a:r>
              <a:rPr lang="en-US" sz="1500" dirty="0"/>
              <a:t> </a:t>
            </a:r>
            <a:r>
              <a:rPr lang="en-US" sz="1500" dirty="0" err="1"/>
              <a:t>bảo</a:t>
            </a:r>
            <a:r>
              <a:rPr lang="en-US" sz="1500" dirty="0"/>
              <a:t> </a:t>
            </a:r>
            <a:r>
              <a:rPr lang="en-US" sz="1500" dirty="0" err="1"/>
              <a:t>mật</a:t>
            </a:r>
            <a:r>
              <a:rPr lang="en-US" sz="1500" dirty="0"/>
              <a:t> </a:t>
            </a:r>
            <a:r>
              <a:rPr lang="en-US" sz="1500" dirty="0" err="1"/>
              <a:t>thông</a:t>
            </a:r>
            <a:r>
              <a:rPr lang="en-US" sz="1500" dirty="0"/>
              <a:t> tin</a:t>
            </a:r>
          </a:p>
          <a:p>
            <a:pPr marL="285750" indent="-228600">
              <a:lnSpc>
                <a:spcPct val="90000"/>
              </a:lnSpc>
              <a:spcAft>
                <a:spcPts val="600"/>
              </a:spcAft>
              <a:buFont typeface="Arial" panose="020B0604020202020204" pitchFamily="34" charset="0"/>
              <a:buChar char="•"/>
            </a:pPr>
            <a:r>
              <a:rPr lang="en-US" sz="1500" dirty="0"/>
              <a:t> </a:t>
            </a:r>
            <a:r>
              <a:rPr lang="en-US" sz="1500" dirty="0" err="1"/>
              <a:t>Chính</a:t>
            </a:r>
            <a:r>
              <a:rPr lang="en-US" sz="1500" dirty="0"/>
              <a:t> </a:t>
            </a:r>
            <a:r>
              <a:rPr lang="en-US" sz="1500" dirty="0" err="1"/>
              <a:t>sách</a:t>
            </a:r>
            <a:r>
              <a:rPr lang="en-US" sz="1500" dirty="0"/>
              <a:t> </a:t>
            </a:r>
            <a:r>
              <a:rPr lang="en-US" sz="1500" dirty="0" err="1"/>
              <a:t>bảo</a:t>
            </a:r>
            <a:r>
              <a:rPr lang="en-US" sz="1500" dirty="0"/>
              <a:t> </a:t>
            </a:r>
            <a:r>
              <a:rPr lang="en-US" sz="1500" dirty="0" err="1"/>
              <a:t>mật</a:t>
            </a:r>
            <a:endParaRPr lang="en-US" sz="1500" dirty="0"/>
          </a:p>
          <a:p>
            <a:pPr marL="285750" indent="-228600">
              <a:lnSpc>
                <a:spcPct val="90000"/>
              </a:lnSpc>
              <a:spcAft>
                <a:spcPts val="600"/>
              </a:spcAft>
              <a:buFont typeface="Arial" panose="020B0604020202020204" pitchFamily="34" charset="0"/>
              <a:buChar char="•"/>
            </a:pPr>
            <a:r>
              <a:rPr lang="en-US" sz="1500" dirty="0"/>
              <a:t> Iso17799</a:t>
            </a:r>
          </a:p>
          <a:p>
            <a:pPr marL="285750" indent="-228600">
              <a:lnSpc>
                <a:spcPct val="90000"/>
              </a:lnSpc>
              <a:spcAft>
                <a:spcPts val="600"/>
              </a:spcAft>
              <a:buFont typeface="Arial" panose="020B0604020202020204" pitchFamily="34" charset="0"/>
              <a:buChar char="•"/>
            </a:pPr>
            <a:r>
              <a:rPr lang="en-US" sz="1500" dirty="0"/>
              <a:t> </a:t>
            </a:r>
            <a:r>
              <a:rPr lang="en-US" sz="1500" dirty="0" err="1"/>
              <a:t>Luật</a:t>
            </a:r>
            <a:r>
              <a:rPr lang="en-US" sz="1500" dirty="0"/>
              <a:t> </a:t>
            </a:r>
            <a:r>
              <a:rPr lang="en-US" sz="1500" dirty="0" err="1"/>
              <a:t>pháp</a:t>
            </a:r>
            <a:r>
              <a:rPr lang="en-US" sz="1500" dirty="0"/>
              <a:t> </a:t>
            </a:r>
            <a:r>
              <a:rPr lang="en-US" sz="1500" dirty="0" err="1"/>
              <a:t>hoa</a:t>
            </a:r>
            <a:r>
              <a:rPr lang="en-US" sz="1500" dirty="0"/>
              <a:t> </a:t>
            </a:r>
            <a:r>
              <a:rPr lang="en-US" sz="1500" dirty="0" err="1"/>
              <a:t>kỳ</a:t>
            </a:r>
            <a:endParaRPr lang="en-US" sz="1500" dirty="0"/>
          </a:p>
          <a:p>
            <a:pPr marL="285750" indent="-228600">
              <a:lnSpc>
                <a:spcPct val="90000"/>
              </a:lnSpc>
              <a:spcAft>
                <a:spcPts val="600"/>
              </a:spcAft>
              <a:buFont typeface="Arial" panose="020B0604020202020204" pitchFamily="34" charset="0"/>
              <a:buChar char="•"/>
            </a:pPr>
            <a:r>
              <a:rPr lang="en-US" sz="1500" dirty="0"/>
              <a:t> </a:t>
            </a:r>
            <a:r>
              <a:rPr lang="en-US" sz="1500" dirty="0" err="1"/>
              <a:t>Luật</a:t>
            </a:r>
            <a:r>
              <a:rPr lang="en-US" sz="1500" dirty="0"/>
              <a:t> </a:t>
            </a:r>
            <a:r>
              <a:rPr lang="en-US" sz="1500" dirty="0" err="1"/>
              <a:t>pháp</a:t>
            </a:r>
            <a:r>
              <a:rPr lang="en-US" sz="1500" dirty="0"/>
              <a:t> </a:t>
            </a:r>
            <a:r>
              <a:rPr lang="en-US" sz="1500" dirty="0" err="1"/>
              <a:t>vương</a:t>
            </a:r>
            <a:r>
              <a:rPr lang="en-US" sz="1500" dirty="0"/>
              <a:t> </a:t>
            </a:r>
            <a:r>
              <a:rPr lang="en-US" sz="1500" dirty="0" err="1"/>
              <a:t>quốc</a:t>
            </a:r>
            <a:r>
              <a:rPr lang="en-US" sz="1500" dirty="0"/>
              <a:t> </a:t>
            </a:r>
            <a:r>
              <a:rPr lang="en-US" sz="1500" dirty="0" err="1"/>
              <a:t>anh</a:t>
            </a:r>
            <a:r>
              <a:rPr lang="en-US" sz="1500" dirty="0"/>
              <a:t> </a:t>
            </a:r>
          </a:p>
        </p:txBody>
      </p:sp>
    </p:spTree>
    <p:extLst>
      <p:ext uri="{BB962C8B-B14F-4D97-AF65-F5344CB8AC3E}">
        <p14:creationId xmlns:p14="http://schemas.microsoft.com/office/powerpoint/2010/main" val="1691919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FFBD9D-3960-BBB5-3C1F-96C77A4BE32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Ủy quyền</a:t>
            </a:r>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4">
            <a:extLst>
              <a:ext uri="{FF2B5EF4-FFF2-40B4-BE49-F238E27FC236}">
                <a16:creationId xmlns:a16="http://schemas.microsoft.com/office/drawing/2014/main" id="{DC27900D-BF67-3A3F-B011-BFB8345E1027}"/>
              </a:ext>
            </a:extLst>
          </p:cNvPr>
          <p:cNvSpPr txBox="1"/>
          <p:nvPr/>
        </p:nvSpPr>
        <p:spPr>
          <a:xfrm>
            <a:off x="838200" y="1825625"/>
            <a:ext cx="10515600" cy="3859742"/>
          </a:xfrm>
          <a:prstGeom prst="rect">
            <a:avLst/>
          </a:prstGeom>
        </p:spPr>
        <p:txBody>
          <a:bodyPr vert="horz" lIns="91440" tIns="45720" rIns="91440" bIns="45720" rtlCol="0">
            <a:normAutofit/>
          </a:bodyPr>
          <a:lstStyle/>
          <a:p>
            <a:pPr marL="57150" indent="-285750">
              <a:lnSpc>
                <a:spcPct val="90000"/>
              </a:lnSpc>
              <a:spcAft>
                <a:spcPts val="600"/>
              </a:spcAft>
              <a:buFont typeface="Avenir Next LT Pro" panose="020B0504020202020204" pitchFamily="34" charset="0"/>
              <a:buChar char="-"/>
            </a:pPr>
            <a:r>
              <a:rPr lang="en-US" dirty="0" err="1"/>
              <a:t>Ủy</a:t>
            </a:r>
            <a:r>
              <a:rPr lang="en-US" dirty="0"/>
              <a:t> </a:t>
            </a:r>
            <a:r>
              <a:rPr lang="en-US" dirty="0" err="1"/>
              <a:t>quyền</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thiết</a:t>
            </a:r>
            <a:r>
              <a:rPr lang="en-US" dirty="0"/>
              <a:t> </a:t>
            </a:r>
            <a:r>
              <a:rPr lang="en-US" dirty="0" err="1"/>
              <a:t>lập</a:t>
            </a:r>
            <a:r>
              <a:rPr lang="en-US" dirty="0"/>
              <a:t> </a:t>
            </a:r>
            <a:r>
              <a:rPr lang="en-US" dirty="0" err="1"/>
              <a:t>liệu</a:t>
            </a:r>
            <a:r>
              <a:rPr lang="en-US" dirty="0"/>
              <a:t> </a:t>
            </a:r>
            <a:r>
              <a:rPr lang="en-US" dirty="0" err="1"/>
              <a:t>một</a:t>
            </a:r>
            <a:r>
              <a:rPr lang="en-US" dirty="0"/>
              <a:t> </a:t>
            </a:r>
            <a:r>
              <a:rPr lang="en-US" dirty="0" err="1"/>
              <a:t>danh</a:t>
            </a:r>
            <a:r>
              <a:rPr lang="en-US" dirty="0"/>
              <a:t> </a:t>
            </a:r>
            <a:r>
              <a:rPr lang="en-US" dirty="0" err="1"/>
              <a:t>tính</a:t>
            </a:r>
            <a:r>
              <a:rPr lang="en-US" dirty="0"/>
              <a:t> </a:t>
            </a:r>
            <a:r>
              <a:rPr lang="en-US" dirty="0" err="1"/>
              <a:t>hoặc</a:t>
            </a:r>
            <a:r>
              <a:rPr lang="en-US" dirty="0"/>
              <a:t> </a:t>
            </a:r>
            <a:r>
              <a:rPr lang="en-US" dirty="0" err="1"/>
              <a:t>chủ</a:t>
            </a:r>
            <a:r>
              <a:rPr lang="en-US" dirty="0"/>
              <a:t> </a:t>
            </a:r>
            <a:r>
              <a:rPr lang="en-US" dirty="0" err="1"/>
              <a:t>thể</a:t>
            </a:r>
            <a:r>
              <a:rPr lang="en-US" dirty="0"/>
              <a:t> </a:t>
            </a:r>
            <a:r>
              <a:rPr lang="en-US" dirty="0" err="1"/>
              <a:t>nhất</a:t>
            </a:r>
            <a:r>
              <a:rPr lang="en-US" dirty="0"/>
              <a:t> </a:t>
            </a:r>
            <a:r>
              <a:rPr lang="en-US" dirty="0" err="1"/>
              <a:t>định</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nhất</a:t>
            </a:r>
            <a:r>
              <a:rPr lang="en-US" dirty="0"/>
              <a:t> </a:t>
            </a:r>
            <a:r>
              <a:rPr lang="en-US" dirty="0" err="1"/>
              <a:t>định</a:t>
            </a:r>
            <a:r>
              <a:rPr lang="en-US" dirty="0"/>
              <a:t> </a:t>
            </a:r>
            <a:r>
              <a:rPr lang="en-US" dirty="0" err="1"/>
              <a:t>đối</a:t>
            </a:r>
            <a:r>
              <a:rPr lang="en-US" dirty="0"/>
              <a:t> </a:t>
            </a:r>
            <a:r>
              <a:rPr lang="en-US" dirty="0" err="1"/>
              <a:t>với</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nhất</a:t>
            </a:r>
            <a:r>
              <a:rPr lang="en-US" dirty="0"/>
              <a:t> </a:t>
            </a:r>
            <a:r>
              <a:rPr lang="en-US" dirty="0" err="1"/>
              <a:t>định</a:t>
            </a:r>
            <a:r>
              <a:rPr lang="en-US" dirty="0"/>
              <a:t> hay </a:t>
            </a:r>
            <a:r>
              <a:rPr lang="en-US" dirty="0" err="1"/>
              <a:t>không</a:t>
            </a:r>
            <a:r>
              <a:rPr lang="en-US" dirty="0"/>
              <a:t>.</a:t>
            </a:r>
          </a:p>
          <a:p>
            <a:pPr marL="57150" indent="-285750">
              <a:lnSpc>
                <a:spcPct val="90000"/>
              </a:lnSpc>
              <a:spcAft>
                <a:spcPts val="600"/>
              </a:spcAft>
              <a:buFont typeface="Avenir Next LT Pro" panose="020B0504020202020204" pitchFamily="34" charset="0"/>
              <a:buChar char="-"/>
            </a:pPr>
            <a:endParaRPr lang="en-US" dirty="0"/>
          </a:p>
          <a:p>
            <a:pPr marL="57150" indent="-285750">
              <a:lnSpc>
                <a:spcPct val="90000"/>
              </a:lnSpc>
              <a:spcAft>
                <a:spcPts val="600"/>
              </a:spcAft>
              <a:buFont typeface="Avenir Next LT Pro" panose="020B0504020202020204" pitchFamily="34" charset="0"/>
              <a:buChar char="-"/>
            </a:pPr>
            <a:r>
              <a:rPr lang="en-US" dirty="0" err="1"/>
              <a:t>Ví</a:t>
            </a:r>
            <a:r>
              <a:rPr lang="en-US" dirty="0"/>
              <a:t> </a:t>
            </a:r>
            <a:r>
              <a:rPr lang="en-US" dirty="0" err="1"/>
              <a:t>dụ</a:t>
            </a:r>
            <a:r>
              <a:rPr lang="en-US" dirty="0"/>
              <a:t>: </a:t>
            </a:r>
            <a:r>
              <a:rPr lang="en-US" dirty="0" err="1"/>
              <a:t>một</a:t>
            </a:r>
            <a:r>
              <a:rPr lang="en-US" dirty="0"/>
              <a:t> </a:t>
            </a:r>
            <a:r>
              <a:rPr lang="en-US" dirty="0" err="1"/>
              <a:t>số</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phép</a:t>
            </a:r>
            <a:r>
              <a:rPr lang="en-US" dirty="0"/>
              <a:t> </a:t>
            </a:r>
            <a:r>
              <a:rPr lang="en-US" dirty="0" err="1"/>
              <a:t>xem</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những</a:t>
            </a:r>
            <a:r>
              <a:rPr lang="en-US" dirty="0"/>
              <a:t> </a:t>
            </a:r>
            <a:r>
              <a:rPr lang="en-US" dirty="0" err="1"/>
              <a:t>người</a:t>
            </a:r>
            <a:r>
              <a:rPr lang="en-US" dirty="0"/>
              <a:t> </a:t>
            </a:r>
            <a:r>
              <a:rPr lang="en-US" dirty="0" err="1"/>
              <a:t>khác</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phép</a:t>
            </a: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cả</a:t>
            </a:r>
            <a:r>
              <a:rPr lang="en-US" dirty="0"/>
              <a:t> </a:t>
            </a:r>
            <a:r>
              <a:rPr lang="en-US" dirty="0" err="1"/>
              <a:t>hai</a:t>
            </a:r>
            <a:r>
              <a:rPr lang="en-US" dirty="0"/>
              <a:t> </a:t>
            </a:r>
            <a:r>
              <a:rPr lang="en-US" dirty="0" err="1"/>
              <a:t>phải</a:t>
            </a:r>
            <a:r>
              <a:rPr lang="en-US" dirty="0"/>
              <a:t> </a:t>
            </a:r>
            <a:r>
              <a:rPr lang="en-US" dirty="0" err="1"/>
              <a:t>là</a:t>
            </a:r>
            <a:r>
              <a:rPr lang="en-US" dirty="0"/>
              <a:t> </a:t>
            </a:r>
            <a:r>
              <a:rPr lang="en-US" dirty="0" err="1"/>
              <a:t>người</a:t>
            </a:r>
            <a:r>
              <a:rPr lang="en-US" dirty="0"/>
              <a:t> </a:t>
            </a:r>
            <a:r>
              <a:rPr lang="en-US" dirty="0" err="1"/>
              <a:t>dùng</a:t>
            </a:r>
            <a:r>
              <a:rPr lang="en-US" dirty="0"/>
              <a:t> </a:t>
            </a:r>
            <a:r>
              <a:rPr lang="en-US" dirty="0" err="1"/>
              <a:t>hợp</a:t>
            </a:r>
            <a:r>
              <a:rPr lang="en-US" dirty="0"/>
              <a:t> </a:t>
            </a:r>
            <a:r>
              <a:rPr lang="en-US" dirty="0" err="1"/>
              <a:t>lệ</a:t>
            </a:r>
            <a:r>
              <a:rPr lang="en-US" dirty="0"/>
              <a:t>, </a:t>
            </a:r>
            <a:r>
              <a:rPr lang="en-US" dirty="0" err="1"/>
              <a:t>nhưng</a:t>
            </a:r>
            <a:r>
              <a:rPr lang="en-US" dirty="0"/>
              <a:t> </a:t>
            </a:r>
            <a:r>
              <a:rPr lang="en-US" dirty="0" err="1"/>
              <a:t>họ</a:t>
            </a:r>
            <a:r>
              <a:rPr lang="en-US" dirty="0"/>
              <a:t> </a:t>
            </a:r>
            <a:r>
              <a:rPr lang="en-US" dirty="0" err="1"/>
              <a:t>có</a:t>
            </a:r>
            <a:r>
              <a:rPr lang="en-US" dirty="0"/>
              <a:t> </a:t>
            </a:r>
            <a:r>
              <a:rPr lang="en-US" dirty="0" err="1"/>
              <a:t>các</a:t>
            </a:r>
            <a:r>
              <a:rPr lang="en-US" dirty="0"/>
              <a:t> </a:t>
            </a:r>
            <a:r>
              <a:rPr lang="en-US" dirty="0" err="1"/>
              <a:t>khả</a:t>
            </a:r>
            <a:r>
              <a:rPr lang="en-US" dirty="0"/>
              <a:t> </a:t>
            </a:r>
            <a:r>
              <a:rPr lang="en-US" dirty="0" err="1"/>
              <a:t>năng</a:t>
            </a:r>
            <a:r>
              <a:rPr lang="en-US" dirty="0"/>
              <a:t> </a:t>
            </a:r>
            <a:r>
              <a:rPr lang="en-US" dirty="0" err="1"/>
              <a:t>khác</a:t>
            </a:r>
            <a:r>
              <a:rPr lang="en-US" dirty="0"/>
              <a:t> </a:t>
            </a:r>
            <a:r>
              <a:rPr lang="en-US" dirty="0" err="1"/>
              <a:t>nhau</a:t>
            </a:r>
            <a:r>
              <a:rPr lang="en-US" dirty="0"/>
              <a:t>.</a:t>
            </a:r>
          </a:p>
          <a:p>
            <a:pPr marL="57150" indent="-285750">
              <a:lnSpc>
                <a:spcPct val="90000"/>
              </a:lnSpc>
              <a:spcAft>
                <a:spcPts val="600"/>
              </a:spcAft>
              <a:buFont typeface="Avenir Next LT Pro" panose="020B0504020202020204" pitchFamily="34" charset="0"/>
              <a:buChar char="-"/>
            </a:pPr>
            <a:endParaRPr lang="en-US" dirty="0"/>
          </a:p>
          <a:p>
            <a:pPr marL="57150" indent="-285750">
              <a:lnSpc>
                <a:spcPct val="90000"/>
              </a:lnSpc>
              <a:spcAft>
                <a:spcPts val="600"/>
              </a:spcAft>
              <a:buFont typeface="Avenir Next LT Pro" panose="020B0504020202020204" pitchFamily="34" charset="0"/>
              <a:buChar char="-"/>
            </a:pPr>
            <a:r>
              <a:rPr lang="en-US" dirty="0" err="1"/>
              <a:t>Ủy</a:t>
            </a:r>
            <a:r>
              <a:rPr lang="en-US" dirty="0"/>
              <a:t> </a:t>
            </a:r>
            <a:r>
              <a:rPr lang="en-US" dirty="0" err="1"/>
              <a:t>quyền</a:t>
            </a:r>
            <a:r>
              <a:rPr lang="en-US" dirty="0"/>
              <a:t> </a:t>
            </a:r>
            <a:r>
              <a:rPr lang="en-US" dirty="0" err="1"/>
              <a:t>hoặc</a:t>
            </a:r>
            <a:r>
              <a:rPr lang="en-US" dirty="0"/>
              <a:t> </a:t>
            </a:r>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t>
            </a:r>
            <a:r>
              <a:rPr lang="en-US" dirty="0" err="1"/>
              <a:t>thường</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Danh </a:t>
            </a:r>
            <a:r>
              <a:rPr lang="en-US" dirty="0" err="1"/>
              <a:t>sách</a:t>
            </a:r>
            <a:r>
              <a:rPr lang="en-US" dirty="0"/>
              <a:t> </a:t>
            </a:r>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(ACL).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object 23">
            <a:extLst>
              <a:ext uri="{FF2B5EF4-FFF2-40B4-BE49-F238E27FC236}">
                <a16:creationId xmlns:a16="http://schemas.microsoft.com/office/drawing/2014/main" id="{647CB6C2-EFCD-DED8-81F3-60DD5C3F9064}"/>
              </a:ext>
            </a:extLst>
          </p:cNvPr>
          <p:cNvSpPr/>
          <p:nvPr/>
        </p:nvSpPr>
        <p:spPr>
          <a:xfrm>
            <a:off x="5129639" y="4482492"/>
            <a:ext cx="1524000" cy="149352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768559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B928DD-3DAA-F9E9-85B9-9AE5DC2935A0}"/>
              </a:ext>
            </a:extLst>
          </p:cNvPr>
          <p:cNvSpPr>
            <a:spLocks noGrp="1"/>
          </p:cNvSpPr>
          <p:nvPr>
            <p:ph type="title"/>
          </p:nvPr>
        </p:nvSpPr>
        <p:spPr>
          <a:xfrm>
            <a:off x="838200" y="365125"/>
            <a:ext cx="10515600" cy="1325563"/>
          </a:xfrm>
        </p:spPr>
        <p:txBody>
          <a:bodyPr/>
          <a:lstStyle/>
          <a:p>
            <a:r>
              <a:rPr lang="en-US"/>
              <a:t>Bảo mật</a:t>
            </a:r>
            <a:endParaRPr lang="en-US" dirty="0"/>
          </a:p>
        </p:txBody>
      </p:sp>
      <p:graphicFrame>
        <p:nvGraphicFramePr>
          <p:cNvPr id="9" name="TextBox 4">
            <a:extLst>
              <a:ext uri="{FF2B5EF4-FFF2-40B4-BE49-F238E27FC236}">
                <a16:creationId xmlns:a16="http://schemas.microsoft.com/office/drawing/2014/main" id="{B17E5042-E8A1-59A7-A7C4-D334D6A17D06}"/>
              </a:ext>
            </a:extLst>
          </p:cNvPr>
          <p:cNvGraphicFramePr/>
          <p:nvPr>
            <p:extLst>
              <p:ext uri="{D42A27DB-BD31-4B8C-83A1-F6EECF244321}">
                <p14:modId xmlns:p14="http://schemas.microsoft.com/office/powerpoint/2010/main" val="2667077074"/>
              </p:ext>
            </p:extLst>
          </p:nvPr>
        </p:nvGraphicFramePr>
        <p:xfrm>
          <a:off x="2896299" y="1613556"/>
          <a:ext cx="6094602"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4599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149992-0DFF-3A7C-8B63-BE6A17C65C4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err="1">
                <a:solidFill>
                  <a:schemeClr val="tx1"/>
                </a:solidFill>
                <a:latin typeface="+mj-lt"/>
                <a:ea typeface="+mj-ea"/>
                <a:cs typeface="+mj-cs"/>
              </a:rPr>
              <a:t>T</a:t>
            </a:r>
            <a:r>
              <a:rPr lang="en-US" b="0" i="0" kern="1200" dirty="0" err="1">
                <a:solidFill>
                  <a:schemeClr val="tx1"/>
                </a:solidFill>
                <a:effectLst/>
                <a:latin typeface="+mj-lt"/>
                <a:ea typeface="+mj-ea"/>
                <a:cs typeface="+mj-cs"/>
              </a:rPr>
              <a:t>oàn</a:t>
            </a:r>
            <a:r>
              <a:rPr lang="en-US" b="0" i="0" kern="1200" dirty="0">
                <a:solidFill>
                  <a:schemeClr val="tx1"/>
                </a:solidFill>
                <a:effectLst/>
                <a:latin typeface="+mj-lt"/>
                <a:ea typeface="+mj-ea"/>
                <a:cs typeface="+mj-cs"/>
              </a:rPr>
              <a:t> </a:t>
            </a:r>
            <a:r>
              <a:rPr lang="en-US" b="0" i="0" kern="1200" dirty="0" err="1">
                <a:solidFill>
                  <a:schemeClr val="tx1"/>
                </a:solidFill>
                <a:effectLst/>
                <a:latin typeface="+mj-lt"/>
                <a:ea typeface="+mj-ea"/>
                <a:cs typeface="+mj-cs"/>
              </a:rPr>
              <a:t>vẹn</a:t>
            </a:r>
            <a:endParaRPr lang="en-US" kern="1200" dirty="0">
              <a:solidFill>
                <a:schemeClr val="tx1"/>
              </a:solidFill>
              <a:latin typeface="+mj-lt"/>
              <a:ea typeface="+mj-ea"/>
              <a:cs typeface="+mj-cs"/>
            </a:endParaRPr>
          </a:p>
        </p:txBody>
      </p:sp>
      <p:graphicFrame>
        <p:nvGraphicFramePr>
          <p:cNvPr id="29" name="TextBox 26">
            <a:extLst>
              <a:ext uri="{FF2B5EF4-FFF2-40B4-BE49-F238E27FC236}">
                <a16:creationId xmlns:a16="http://schemas.microsoft.com/office/drawing/2014/main" id="{A3D7EA2D-75D0-5177-2150-32BC1E19848A}"/>
              </a:ext>
            </a:extLst>
          </p:cNvPr>
          <p:cNvGraphicFramePr/>
          <p:nvPr>
            <p:extLst>
              <p:ext uri="{D42A27DB-BD31-4B8C-83A1-F6EECF244321}">
                <p14:modId xmlns:p14="http://schemas.microsoft.com/office/powerpoint/2010/main" val="3136299787"/>
              </p:ext>
            </p:extLst>
          </p:nvPr>
        </p:nvGraphicFramePr>
        <p:xfrm>
          <a:off x="1154535" y="1690688"/>
          <a:ext cx="9882930" cy="3719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51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003B-1765-7994-0344-EA71ADC56DE5}"/>
              </a:ext>
            </a:extLst>
          </p:cNvPr>
          <p:cNvSpPr>
            <a:spLocks noGrp="1"/>
          </p:cNvSpPr>
          <p:nvPr>
            <p:ph type="title"/>
          </p:nvPr>
        </p:nvSpPr>
        <p:spPr/>
        <p:txBody>
          <a:bodyPr/>
          <a:lstStyle/>
          <a:p>
            <a:r>
              <a:rPr lang="en-US" dirty="0" err="1"/>
              <a:t>Khả</a:t>
            </a:r>
            <a:r>
              <a:rPr lang="en-US" dirty="0"/>
              <a:t> </a:t>
            </a:r>
            <a:r>
              <a:rPr lang="en-US" dirty="0" err="1"/>
              <a:t>dụng</a:t>
            </a:r>
            <a:endParaRPr lang="en-US" dirty="0"/>
          </a:p>
        </p:txBody>
      </p:sp>
      <p:graphicFrame>
        <p:nvGraphicFramePr>
          <p:cNvPr id="10" name="TextBox 4">
            <a:extLst>
              <a:ext uri="{FF2B5EF4-FFF2-40B4-BE49-F238E27FC236}">
                <a16:creationId xmlns:a16="http://schemas.microsoft.com/office/drawing/2014/main" id="{9335C8A3-EF22-83FF-D7FD-8EB5901A48A1}"/>
              </a:ext>
            </a:extLst>
          </p:cNvPr>
          <p:cNvGraphicFramePr/>
          <p:nvPr>
            <p:extLst>
              <p:ext uri="{D42A27DB-BD31-4B8C-83A1-F6EECF244321}">
                <p14:modId xmlns:p14="http://schemas.microsoft.com/office/powerpoint/2010/main" val="3738980134"/>
              </p:ext>
            </p:extLst>
          </p:nvPr>
        </p:nvGraphicFramePr>
        <p:xfrm>
          <a:off x="2552351" y="1690688"/>
          <a:ext cx="6872554" cy="3680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517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43B566-5924-87B6-8A84-0821A3E2C6B4}"/>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Không bác bỏ</a:t>
            </a:r>
          </a:p>
        </p:txBody>
      </p:sp>
      <p:sp>
        <p:nvSpPr>
          <p:cNvPr id="28"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D85D328-3129-00D6-8F5F-E192ED2A28F5}"/>
              </a:ext>
            </a:extLst>
          </p:cNvPr>
          <p:cNvSpPr txBox="1"/>
          <p:nvPr/>
        </p:nvSpPr>
        <p:spPr>
          <a:xfrm>
            <a:off x="838200" y="1825625"/>
            <a:ext cx="5558489" cy="4351338"/>
          </a:xfrm>
          <a:prstGeom prst="rect">
            <a:avLst/>
          </a:prstGeom>
        </p:spPr>
        <p:txBody>
          <a:bodyPr vert="horz" lIns="91440" tIns="45720" rIns="91440" bIns="45720" rtlCol="0">
            <a:normAutofit/>
          </a:bodyPr>
          <a:lstStyle/>
          <a:p>
            <a:pPr>
              <a:lnSpc>
                <a:spcPct val="90000"/>
              </a:lnSpc>
              <a:spcAft>
                <a:spcPts val="600"/>
              </a:spcAft>
            </a:pPr>
            <a:r>
              <a:rPr lang="en-US" dirty="0" err="1"/>
              <a:t>Chống</a:t>
            </a:r>
            <a:r>
              <a:rPr lang="en-US" dirty="0"/>
              <a:t> </a:t>
            </a:r>
            <a:r>
              <a:rPr lang="en-US" dirty="0" err="1"/>
              <a:t>từ</a:t>
            </a:r>
            <a:r>
              <a:rPr lang="en-US" dirty="0"/>
              <a:t> </a:t>
            </a:r>
            <a:r>
              <a:rPr lang="en-US" dirty="0" err="1"/>
              <a:t>chối</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 </a:t>
            </a:r>
            <a:r>
              <a:rPr lang="en-US" dirty="0" err="1"/>
              <a:t>một</a:t>
            </a:r>
            <a:r>
              <a:rPr lang="en-US" dirty="0"/>
              <a:t> </a:t>
            </a:r>
            <a:r>
              <a:rPr lang="en-US" dirty="0" err="1"/>
              <a:t>nguyên</a:t>
            </a:r>
            <a:r>
              <a:rPr lang="en-US" dirty="0"/>
              <a:t> </a:t>
            </a:r>
            <a:r>
              <a:rPr lang="en-US" dirty="0" err="1"/>
              <a:t>tắc</a:t>
            </a:r>
            <a:r>
              <a:rPr lang="en-US" dirty="0"/>
              <a:t> </a:t>
            </a:r>
            <a:r>
              <a:rPr lang="en-US" dirty="0" err="1"/>
              <a:t>hoặc</a:t>
            </a:r>
            <a:r>
              <a:rPr lang="en-US" dirty="0"/>
              <a:t> </a:t>
            </a:r>
            <a:r>
              <a:rPr lang="en-US" dirty="0" err="1"/>
              <a:t>trạng</a:t>
            </a:r>
            <a:r>
              <a:rPr lang="en-US" dirty="0"/>
              <a:t> </a:t>
            </a:r>
            <a:r>
              <a:rPr lang="en-US" dirty="0" err="1"/>
              <a:t>thái</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một</a:t>
            </a:r>
            <a:r>
              <a:rPr lang="en-US" dirty="0"/>
              <a:t> </a:t>
            </a:r>
            <a:r>
              <a:rPr lang="en-US" dirty="0" err="1"/>
              <a:t>hành</a:t>
            </a:r>
            <a:r>
              <a:rPr lang="en-US" dirty="0"/>
              <a:t> </a:t>
            </a:r>
            <a:r>
              <a:rPr lang="en-US" dirty="0" err="1"/>
              <a:t>động</a:t>
            </a:r>
            <a:r>
              <a:rPr lang="en-US" dirty="0"/>
              <a:t> </a:t>
            </a:r>
            <a:r>
              <a:rPr lang="en-US" dirty="0" err="1"/>
              <a:t>hoặc</a:t>
            </a:r>
            <a:r>
              <a:rPr lang="en-US" dirty="0"/>
              <a:t> </a:t>
            </a:r>
            <a:r>
              <a:rPr lang="en-US" dirty="0" err="1"/>
              <a:t>giao</a:t>
            </a:r>
            <a:r>
              <a:rPr lang="en-US" dirty="0"/>
              <a:t> </a:t>
            </a:r>
            <a:r>
              <a:rPr lang="en-US" dirty="0" err="1"/>
              <a:t>dịch</a:t>
            </a:r>
            <a:r>
              <a:rPr lang="en-US" dirty="0"/>
              <a:t> </a:t>
            </a:r>
            <a:r>
              <a:rPr lang="en-US" dirty="0" err="1"/>
              <a:t>không</a:t>
            </a:r>
            <a:r>
              <a:rPr lang="en-US" dirty="0"/>
              <a:t> </a:t>
            </a:r>
            <a:r>
              <a:rPr lang="en-US" dirty="0" err="1"/>
              <a:t>thể</a:t>
            </a:r>
            <a:r>
              <a:rPr lang="en-US" dirty="0"/>
              <a:t> </a:t>
            </a:r>
            <a:r>
              <a:rPr lang="en-US" dirty="0" err="1"/>
              <a:t>bị</a:t>
            </a:r>
            <a:r>
              <a:rPr lang="en-US" dirty="0"/>
              <a:t> </a:t>
            </a:r>
            <a:r>
              <a:rPr lang="en-US" dirty="0" err="1"/>
              <a:t>từ</a:t>
            </a:r>
            <a:r>
              <a:rPr lang="en-US" dirty="0"/>
              <a:t> </a:t>
            </a:r>
            <a:r>
              <a:rPr lang="en-US" dirty="0" err="1"/>
              <a:t>chối</a:t>
            </a:r>
            <a:r>
              <a:rPr lang="en-US" dirty="0"/>
              <a:t>:</a:t>
            </a:r>
          </a:p>
          <a:p>
            <a:pPr indent="-228600">
              <a:lnSpc>
                <a:spcPct val="90000"/>
              </a:lnSpc>
              <a:spcAft>
                <a:spcPts val="600"/>
              </a:spcAft>
              <a:buFont typeface="Arial" panose="020B0604020202020204" pitchFamily="34" charset="0"/>
              <a:buChar char="•"/>
            </a:pPr>
            <a:endParaRPr lang="en-US" dirty="0"/>
          </a:p>
          <a:p>
            <a:pPr marL="342900" indent="-285750">
              <a:lnSpc>
                <a:spcPct val="90000"/>
              </a:lnSpc>
              <a:spcAft>
                <a:spcPts val="600"/>
              </a:spcAft>
              <a:buFont typeface="Avenir Next LT Pro" panose="020B0504020202020204" pitchFamily="34" charset="0"/>
              <a:buChar char="-"/>
            </a:pPr>
            <a:r>
              <a:rPr lang="en-US" dirty="0" err="1"/>
              <a:t>Không</a:t>
            </a:r>
            <a:r>
              <a:rPr lang="en-US" dirty="0"/>
              <a:t> </a:t>
            </a:r>
            <a:r>
              <a:rPr lang="en-US" dirty="0" err="1"/>
              <a:t>từ</a:t>
            </a:r>
            <a:r>
              <a:rPr lang="en-US" dirty="0"/>
              <a:t> </a:t>
            </a:r>
            <a:r>
              <a:rPr lang="en-US" dirty="0" err="1"/>
              <a:t>chối</a:t>
            </a:r>
            <a:r>
              <a:rPr lang="en-US" dirty="0"/>
              <a:t> </a:t>
            </a:r>
            <a:r>
              <a:rPr lang="en-US" dirty="0" err="1"/>
              <a:t>nhận</a:t>
            </a:r>
            <a:r>
              <a:rPr lang="en-US" dirty="0"/>
              <a:t>: </a:t>
            </a:r>
            <a:r>
              <a:rPr lang="en-US" dirty="0" err="1"/>
              <a:t>Người</a:t>
            </a:r>
            <a:r>
              <a:rPr lang="en-US" dirty="0"/>
              <a:t> </a:t>
            </a:r>
            <a:r>
              <a:rPr lang="en-US" dirty="0" err="1"/>
              <a:t>gửi</a:t>
            </a:r>
            <a:r>
              <a:rPr lang="en-US" dirty="0"/>
              <a:t> </a:t>
            </a:r>
            <a:r>
              <a:rPr lang="en-US" dirty="0" err="1"/>
              <a:t>có</a:t>
            </a:r>
            <a:r>
              <a:rPr lang="en-US" dirty="0"/>
              <a:t> </a:t>
            </a:r>
            <a:r>
              <a:rPr lang="en-US" dirty="0" err="1"/>
              <a:t>thể</a:t>
            </a:r>
            <a:r>
              <a:rPr lang="en-US" dirty="0"/>
              <a:t> </a:t>
            </a:r>
            <a:r>
              <a:rPr lang="en-US" dirty="0" err="1"/>
              <a:t>chứng</a:t>
            </a:r>
            <a:r>
              <a:rPr lang="en-US" dirty="0"/>
              <a:t> </a:t>
            </a:r>
            <a:r>
              <a:rPr lang="en-US" dirty="0" err="1"/>
              <a:t>minh</a:t>
            </a:r>
            <a:r>
              <a:rPr lang="en-US" dirty="0"/>
              <a:t> </a:t>
            </a:r>
            <a:r>
              <a:rPr lang="en-US" dirty="0" err="1"/>
              <a:t>rằng</a:t>
            </a:r>
            <a:r>
              <a:rPr lang="en-US" dirty="0"/>
              <a:t> tin </a:t>
            </a:r>
            <a:r>
              <a:rPr lang="en-US" dirty="0" err="1"/>
              <a:t>nhắn</a:t>
            </a:r>
            <a:r>
              <a:rPr lang="en-US" dirty="0"/>
              <a:t> </a:t>
            </a:r>
            <a:r>
              <a:rPr lang="en-US" dirty="0" err="1"/>
              <a:t>đã</a:t>
            </a:r>
            <a:r>
              <a:rPr lang="en-US" dirty="0"/>
              <a:t> </a:t>
            </a:r>
            <a:r>
              <a:rPr lang="en-US" dirty="0" err="1"/>
              <a:t>được</a:t>
            </a:r>
            <a:r>
              <a:rPr lang="en-US" dirty="0"/>
              <a:t> </a:t>
            </a:r>
            <a:r>
              <a:rPr lang="en-US" dirty="0" err="1"/>
              <a:t>gửi</a:t>
            </a:r>
            <a:r>
              <a:rPr lang="en-US" dirty="0"/>
              <a:t> </a:t>
            </a:r>
            <a:r>
              <a:rPr lang="en-US" dirty="0" err="1"/>
              <a:t>đến</a:t>
            </a:r>
            <a:r>
              <a:rPr lang="en-US" dirty="0"/>
              <a:t> </a:t>
            </a:r>
            <a:r>
              <a:rPr lang="en-US" dirty="0" err="1"/>
              <a:t>đúng</a:t>
            </a:r>
            <a:r>
              <a:rPr lang="en-US" dirty="0"/>
              <a:t> </a:t>
            </a:r>
            <a:r>
              <a:rPr lang="en-US" dirty="0" err="1"/>
              <a:t>người</a:t>
            </a:r>
            <a:r>
              <a:rPr lang="en-US" dirty="0"/>
              <a:t>.</a:t>
            </a:r>
          </a:p>
          <a:p>
            <a:pPr marL="342900" indent="-285750">
              <a:lnSpc>
                <a:spcPct val="90000"/>
              </a:lnSpc>
              <a:spcAft>
                <a:spcPts val="600"/>
              </a:spcAft>
              <a:buFont typeface="Avenir Next LT Pro" panose="020B0504020202020204" pitchFamily="34" charset="0"/>
              <a:buChar char="-"/>
            </a:pPr>
            <a:r>
              <a:rPr lang="en-US" dirty="0" err="1"/>
              <a:t>Không</a:t>
            </a:r>
            <a:r>
              <a:rPr lang="en-US" dirty="0"/>
              <a:t> </a:t>
            </a:r>
            <a:r>
              <a:rPr lang="en-US" dirty="0" err="1"/>
              <a:t>từ</a:t>
            </a:r>
            <a:r>
              <a:rPr lang="en-US" dirty="0"/>
              <a:t> </a:t>
            </a:r>
            <a:r>
              <a:rPr lang="en-US" dirty="0" err="1"/>
              <a:t>chối</a:t>
            </a:r>
            <a:r>
              <a:rPr lang="en-US" dirty="0"/>
              <a:t> </a:t>
            </a:r>
            <a:r>
              <a:rPr lang="en-US" dirty="0" err="1"/>
              <a:t>người</a:t>
            </a:r>
            <a:r>
              <a:rPr lang="en-US" dirty="0"/>
              <a:t> </a:t>
            </a:r>
            <a:r>
              <a:rPr lang="en-US" dirty="0" err="1"/>
              <a:t>gửi</a:t>
            </a:r>
            <a:r>
              <a:rPr lang="en-US" dirty="0"/>
              <a:t>: </a:t>
            </a:r>
            <a:r>
              <a:rPr lang="en-US" dirty="0" err="1"/>
              <a:t>Đây</a:t>
            </a:r>
            <a:r>
              <a:rPr lang="en-US" dirty="0"/>
              <a:t> </a:t>
            </a:r>
            <a:r>
              <a:rPr lang="en-US" dirty="0" err="1"/>
              <a:t>là</a:t>
            </a:r>
            <a:r>
              <a:rPr lang="en-US" dirty="0"/>
              <a:t> </a:t>
            </a:r>
            <a:r>
              <a:rPr lang="en-US" dirty="0" err="1"/>
              <a:t>trường</a:t>
            </a:r>
            <a:r>
              <a:rPr lang="en-US" dirty="0"/>
              <a:t> </a:t>
            </a:r>
            <a:r>
              <a:rPr lang="en-US" dirty="0" err="1"/>
              <a:t>hợp</a:t>
            </a:r>
            <a:r>
              <a:rPr lang="en-US" dirty="0"/>
              <a:t> </a:t>
            </a:r>
            <a:r>
              <a:rPr lang="en-US" dirty="0" err="1"/>
              <a:t>phổ</a:t>
            </a:r>
            <a:r>
              <a:rPr lang="en-US" dirty="0"/>
              <a:t> </a:t>
            </a:r>
            <a:r>
              <a:rPr lang="en-US" dirty="0" err="1"/>
              <a:t>biến</a:t>
            </a:r>
            <a:r>
              <a:rPr lang="en-US" dirty="0"/>
              <a:t> </a:t>
            </a:r>
            <a:r>
              <a:rPr lang="en-US" dirty="0" err="1"/>
              <a:t>nhất</a:t>
            </a:r>
            <a:r>
              <a:rPr lang="en-US" dirty="0"/>
              <a:t>; tin </a:t>
            </a:r>
            <a:r>
              <a:rPr lang="en-US" dirty="0" err="1"/>
              <a:t>nhắn</a:t>
            </a:r>
            <a:r>
              <a:rPr lang="en-US" dirty="0"/>
              <a:t> </a:t>
            </a:r>
            <a:r>
              <a:rPr lang="en-US" dirty="0" err="1"/>
              <a:t>của</a:t>
            </a:r>
            <a:r>
              <a:rPr lang="en-US" dirty="0"/>
              <a:t> </a:t>
            </a:r>
            <a:r>
              <a:rPr lang="en-US" dirty="0" err="1"/>
              <a:t>người</a:t>
            </a:r>
            <a:r>
              <a:rPr lang="en-US" dirty="0"/>
              <a:t> </a:t>
            </a:r>
            <a:r>
              <a:rPr lang="en-US" dirty="0" err="1"/>
              <a:t>gửi</a:t>
            </a:r>
            <a:r>
              <a:rPr lang="en-US" dirty="0"/>
              <a:t> </a:t>
            </a:r>
            <a:r>
              <a:rPr lang="en-US" dirty="0" err="1"/>
              <a:t>dường</a:t>
            </a:r>
            <a:r>
              <a:rPr lang="en-US" dirty="0"/>
              <a:t> </a:t>
            </a:r>
            <a:r>
              <a:rPr lang="en-US" dirty="0" err="1"/>
              <a:t>như</a:t>
            </a:r>
            <a:r>
              <a:rPr lang="en-US" dirty="0"/>
              <a:t> </a:t>
            </a:r>
            <a:r>
              <a:rPr lang="en-US" dirty="0" err="1"/>
              <a:t>là</a:t>
            </a:r>
            <a:r>
              <a:rPr lang="en-US" dirty="0"/>
              <a:t> </a:t>
            </a:r>
            <a:r>
              <a:rPr lang="en-US" dirty="0" err="1"/>
              <a:t>từ</a:t>
            </a:r>
            <a:r>
              <a:rPr lang="en-US" dirty="0"/>
              <a:t> Mark Osborne, </a:t>
            </a:r>
            <a:r>
              <a:rPr lang="en-US" dirty="0" err="1"/>
              <a:t>chẳng</a:t>
            </a:r>
            <a:r>
              <a:rPr lang="en-US" dirty="0"/>
              <a:t> </a:t>
            </a:r>
            <a:r>
              <a:rPr lang="en-US" dirty="0" err="1"/>
              <a:t>hạn</a:t>
            </a:r>
            <a:r>
              <a:rPr lang="en-US" dirty="0"/>
              <a:t>, </a:t>
            </a:r>
            <a:r>
              <a:rPr lang="en-US" dirty="0" err="1"/>
              <a:t>nhưng</a:t>
            </a:r>
            <a:r>
              <a:rPr lang="en-US" dirty="0"/>
              <a:t> </a:t>
            </a:r>
            <a:r>
              <a:rPr lang="en-US" dirty="0" err="1"/>
              <a:t>liệu</a:t>
            </a:r>
            <a:r>
              <a:rPr lang="en-US" dirty="0"/>
              <a:t> </a:t>
            </a:r>
            <a:r>
              <a:rPr lang="en-US" dirty="0" err="1"/>
              <a:t>chúng</a:t>
            </a:r>
            <a:r>
              <a:rPr lang="en-US" dirty="0"/>
              <a:t> ta </a:t>
            </a:r>
            <a:r>
              <a:rPr lang="en-US" dirty="0" err="1"/>
              <a:t>có</a:t>
            </a:r>
            <a:r>
              <a:rPr lang="en-US" dirty="0"/>
              <a:t> </a:t>
            </a:r>
            <a:r>
              <a:rPr lang="en-US" dirty="0" err="1"/>
              <a:t>thực</a:t>
            </a:r>
            <a:r>
              <a:rPr lang="en-US" dirty="0"/>
              <a:t> </a:t>
            </a:r>
            <a:r>
              <a:rPr lang="en-US" dirty="0" err="1"/>
              <a:t>sự</a:t>
            </a:r>
            <a:r>
              <a:rPr lang="en-US" dirty="0"/>
              <a:t> </a:t>
            </a:r>
            <a:r>
              <a:rPr lang="en-US" dirty="0" err="1"/>
              <a:t>chắc</a:t>
            </a:r>
            <a:r>
              <a:rPr lang="en-US" dirty="0"/>
              <a:t> </a:t>
            </a:r>
            <a:r>
              <a:rPr lang="en-US" dirty="0" err="1"/>
              <a:t>chắn</a:t>
            </a:r>
            <a:r>
              <a:rPr lang="en-US" dirty="0"/>
              <a:t> </a:t>
            </a:r>
            <a:r>
              <a:rPr lang="en-US" dirty="0" err="1"/>
              <a:t>khi</a:t>
            </a:r>
            <a:r>
              <a:rPr lang="en-US" dirty="0"/>
              <a:t> </a:t>
            </a:r>
            <a:r>
              <a:rPr lang="en-US" dirty="0" err="1"/>
              <a:t>xử</a:t>
            </a:r>
            <a:r>
              <a:rPr lang="en-US" dirty="0"/>
              <a:t> </a:t>
            </a:r>
            <a:r>
              <a:rPr lang="en-US" dirty="0" err="1"/>
              <a:t>lý</a:t>
            </a:r>
            <a:r>
              <a:rPr lang="en-US" dirty="0"/>
              <a:t> </a:t>
            </a:r>
            <a:r>
              <a:rPr lang="en-US" dirty="0" err="1"/>
              <a:t>một</a:t>
            </a:r>
            <a:r>
              <a:rPr lang="en-US" dirty="0"/>
              <a:t> </a:t>
            </a:r>
            <a:r>
              <a:rPr lang="en-US" dirty="0" err="1"/>
              <a:t>nhân</a:t>
            </a:r>
            <a:r>
              <a:rPr lang="en-US" dirty="0"/>
              <a:t> </a:t>
            </a:r>
            <a:r>
              <a:rPr lang="en-US" dirty="0" err="1"/>
              <a:t>vật</a:t>
            </a:r>
            <a:r>
              <a:rPr lang="en-US" dirty="0"/>
              <a:t> hay </a:t>
            </a:r>
            <a:r>
              <a:rPr lang="en-US" dirty="0" err="1"/>
              <a:t>thay</a:t>
            </a:r>
            <a:r>
              <a:rPr lang="en-US" dirty="0"/>
              <a:t> </a:t>
            </a:r>
            <a:r>
              <a:rPr lang="en-US" dirty="0" err="1"/>
              <a:t>đổi</a:t>
            </a:r>
            <a:r>
              <a:rPr lang="en-US" dirty="0"/>
              <a:t> </a:t>
            </a:r>
            <a:r>
              <a:rPr lang="en-US" dirty="0" err="1"/>
              <a:t>như</a:t>
            </a:r>
            <a:r>
              <a:rPr lang="en-US" dirty="0"/>
              <a:t> </a:t>
            </a:r>
            <a:r>
              <a:rPr lang="en-US" dirty="0" err="1"/>
              <a:t>vậy</a:t>
            </a:r>
            <a:r>
              <a:rPr lang="en-US" dirty="0"/>
              <a:t> </a:t>
            </a:r>
            <a:r>
              <a:rPr lang="en-US" dirty="0" err="1"/>
              <a:t>không</a:t>
            </a:r>
            <a:r>
              <a:rPr lang="en-US" dirty="0"/>
              <a:t>?</a:t>
            </a:r>
          </a:p>
          <a:p>
            <a:pPr marL="342900" indent="-285750">
              <a:lnSpc>
                <a:spcPct val="90000"/>
              </a:lnSpc>
              <a:spcAft>
                <a:spcPts val="600"/>
              </a:spcAft>
              <a:buFont typeface="Avenir Next LT Pro" panose="020B0504020202020204" pitchFamily="34" charset="0"/>
              <a:buChar char="-"/>
            </a:pPr>
            <a:r>
              <a:rPr lang="en-US" dirty="0" err="1"/>
              <a:t>Không</a:t>
            </a:r>
            <a:r>
              <a:rPr lang="en-US" dirty="0"/>
              <a:t> </a:t>
            </a:r>
            <a:r>
              <a:rPr lang="en-US" dirty="0" err="1"/>
              <a:t>thoái</a:t>
            </a:r>
            <a:r>
              <a:rPr lang="en-US" dirty="0"/>
              <a:t> </a:t>
            </a:r>
            <a:r>
              <a:rPr lang="en-US" dirty="0" err="1"/>
              <a:t>thác</a:t>
            </a:r>
            <a:r>
              <a:rPr lang="en-US" dirty="0"/>
              <a:t> </a:t>
            </a:r>
            <a:r>
              <a:rPr lang="en-US" dirty="0" err="1"/>
              <a:t>thời</a:t>
            </a:r>
            <a:r>
              <a:rPr lang="en-US" dirty="0"/>
              <a:t> </a:t>
            </a:r>
            <a:r>
              <a:rPr lang="en-US" dirty="0" err="1"/>
              <a:t>gian</a:t>
            </a:r>
            <a:r>
              <a:rPr lang="en-US" dirty="0"/>
              <a:t> </a:t>
            </a:r>
            <a:r>
              <a:rPr lang="en-US" dirty="0" err="1"/>
              <a:t>Không</a:t>
            </a:r>
            <a:r>
              <a:rPr lang="en-US" dirty="0"/>
              <a:t> ai </a:t>
            </a:r>
            <a:r>
              <a:rPr lang="en-US" dirty="0" err="1"/>
              <a:t>phủ</a:t>
            </a:r>
            <a:r>
              <a:rPr lang="en-US" dirty="0"/>
              <a:t> </a:t>
            </a:r>
            <a:r>
              <a:rPr lang="en-US" dirty="0" err="1"/>
              <a:t>nhận</a:t>
            </a:r>
            <a:r>
              <a:rPr lang="en-US" dirty="0"/>
              <a:t> </a:t>
            </a:r>
            <a:r>
              <a:rPr lang="en-US" dirty="0" err="1"/>
              <a:t>việc</a:t>
            </a:r>
            <a:r>
              <a:rPr lang="en-US" dirty="0"/>
              <a:t> </a:t>
            </a:r>
            <a:r>
              <a:rPr lang="en-US" dirty="0" err="1"/>
              <a:t>nhận</a:t>
            </a:r>
            <a:r>
              <a:rPr lang="en-US" dirty="0"/>
              <a:t> hay </a:t>
            </a:r>
            <a:r>
              <a:rPr lang="en-US" dirty="0" err="1"/>
              <a:t>gửi</a:t>
            </a:r>
            <a:r>
              <a:rPr lang="en-US" dirty="0"/>
              <a:t> </a:t>
            </a:r>
            <a:r>
              <a:rPr lang="en-US" dirty="0" err="1"/>
              <a:t>đi</a:t>
            </a:r>
            <a:r>
              <a:rPr lang="en-US" dirty="0"/>
              <a:t> </a:t>
            </a:r>
            <a:r>
              <a:rPr lang="en-US" dirty="0" err="1"/>
              <a:t>bất</a:t>
            </a:r>
            <a:r>
              <a:rPr lang="en-US" dirty="0"/>
              <a:t> </a:t>
            </a:r>
            <a:r>
              <a:rPr lang="en-US" dirty="0" err="1"/>
              <a:t>cứ</a:t>
            </a:r>
            <a:r>
              <a:rPr lang="en-US" dirty="0"/>
              <a:t> </a:t>
            </a:r>
            <a:r>
              <a:rPr lang="en-US" dirty="0" err="1"/>
              <a:t>thứ</a:t>
            </a:r>
            <a:r>
              <a:rPr lang="en-US" dirty="0"/>
              <a:t> </a:t>
            </a:r>
            <a:r>
              <a:rPr lang="en-US" dirty="0" err="1"/>
              <a:t>gì</a:t>
            </a:r>
            <a:r>
              <a:rPr lang="en-US" dirty="0"/>
              <a:t>; </a:t>
            </a:r>
            <a:r>
              <a:rPr lang="en-US" dirty="0" err="1"/>
              <a:t>họ</a:t>
            </a:r>
            <a:r>
              <a:rPr lang="en-US" dirty="0"/>
              <a:t> </a:t>
            </a:r>
            <a:r>
              <a:rPr lang="en-US" dirty="0" err="1"/>
              <a:t>chỉ</a:t>
            </a:r>
            <a:r>
              <a:rPr lang="en-US" dirty="0"/>
              <a:t> </a:t>
            </a:r>
            <a:r>
              <a:rPr lang="en-US" dirty="0" err="1"/>
              <a:t>từ</a:t>
            </a:r>
            <a:r>
              <a:rPr lang="en-US" dirty="0"/>
              <a:t> </a:t>
            </a:r>
            <a:r>
              <a:rPr lang="en-US" dirty="0" err="1"/>
              <a:t>chối</a:t>
            </a:r>
            <a:r>
              <a:rPr lang="en-US" dirty="0"/>
              <a:t> </a:t>
            </a:r>
            <a:r>
              <a:rPr lang="en-US" dirty="0" err="1"/>
              <a:t>nhận</a:t>
            </a:r>
            <a:r>
              <a:rPr lang="en-US" dirty="0"/>
              <a:t> </a:t>
            </a:r>
            <a:r>
              <a:rPr lang="en-US" dirty="0" err="1"/>
              <a:t>nó</a:t>
            </a:r>
            <a:r>
              <a:rPr lang="en-US" dirty="0"/>
              <a:t> </a:t>
            </a:r>
            <a:r>
              <a:rPr lang="en-US" dirty="0" err="1"/>
              <a:t>vào</a:t>
            </a:r>
            <a:r>
              <a:rPr lang="en-US" dirty="0"/>
              <a:t> </a:t>
            </a:r>
            <a:r>
              <a:rPr lang="en-US" dirty="0" err="1"/>
              <a:t>thời</a:t>
            </a:r>
            <a:r>
              <a:rPr lang="en-US" dirty="0"/>
              <a:t> </a:t>
            </a:r>
            <a:r>
              <a:rPr lang="en-US" dirty="0" err="1"/>
              <a:t>điểm</a:t>
            </a:r>
            <a:r>
              <a:rPr lang="en-US" dirty="0"/>
              <a:t> </a:t>
            </a:r>
            <a:r>
              <a:rPr lang="en-US" dirty="0" err="1"/>
              <a:t>khiến</a:t>
            </a:r>
            <a:r>
              <a:rPr lang="en-US" dirty="0"/>
              <a:t> </a:t>
            </a:r>
            <a:r>
              <a:rPr lang="en-US" dirty="0" err="1"/>
              <a:t>nó</a:t>
            </a:r>
            <a:r>
              <a:rPr lang="en-US" dirty="0"/>
              <a:t> </a:t>
            </a:r>
            <a:r>
              <a:rPr lang="en-US" dirty="0" err="1"/>
              <a:t>có</a:t>
            </a:r>
            <a:r>
              <a:rPr lang="en-US" dirty="0"/>
              <a:t> ý </a:t>
            </a:r>
            <a:r>
              <a:rPr lang="en-US" dirty="0" err="1"/>
              <a:t>nghĩa</a:t>
            </a:r>
            <a:r>
              <a:rPr lang="en-US" dirty="0"/>
              <a:t>.</a:t>
            </a:r>
          </a:p>
        </p:txBody>
      </p:sp>
      <p:sp>
        <p:nvSpPr>
          <p:cNvPr id="29"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2"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755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9">
            <a:extLst>
              <a:ext uri="{FF2B5EF4-FFF2-40B4-BE49-F238E27FC236}">
                <a16:creationId xmlns:a16="http://schemas.microsoft.com/office/drawing/2014/main" id="{85447DB7-A51B-EA46-40C7-A190C2DC6982}"/>
              </a:ext>
            </a:extLst>
          </p:cNvPr>
          <p:cNvPicPr>
            <a:picLocks noChangeAspect="1"/>
          </p:cNvPicPr>
          <p:nvPr/>
        </p:nvPicPr>
        <p:blipFill>
          <a:blip r:embed="rId2"/>
          <a:stretch>
            <a:fillRect/>
          </a:stretch>
        </p:blipFill>
        <p:spPr>
          <a:xfrm>
            <a:off x="6615788" y="520749"/>
            <a:ext cx="4627910" cy="56437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2" name="Arc 51">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4664C6-7112-89C9-8841-639275754761}"/>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dirty="0" err="1">
                <a:solidFill>
                  <a:schemeClr val="tx1"/>
                </a:solidFill>
                <a:latin typeface="+mj-lt"/>
                <a:ea typeface="+mj-ea"/>
                <a:cs typeface="+mj-cs"/>
              </a:rPr>
              <a:t>Chúng</a:t>
            </a:r>
            <a:r>
              <a:rPr lang="en-US" kern="1200" dirty="0">
                <a:solidFill>
                  <a:schemeClr val="tx1"/>
                </a:solidFill>
                <a:latin typeface="+mj-lt"/>
                <a:ea typeface="+mj-ea"/>
                <a:cs typeface="+mj-cs"/>
              </a:rPr>
              <a:t> ta </a:t>
            </a:r>
            <a:r>
              <a:rPr lang="en-US" kern="1200" dirty="0" err="1">
                <a:solidFill>
                  <a:schemeClr val="tx1"/>
                </a:solidFill>
                <a:latin typeface="+mj-lt"/>
                <a:ea typeface="+mj-ea"/>
                <a:cs typeface="+mj-cs"/>
              </a:rPr>
              <a:t>phải</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siêng</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năng</a:t>
            </a:r>
            <a:endParaRPr lang="en-US"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6EE9DC96-9670-1BC9-7EF6-63162D44E810}"/>
              </a:ext>
            </a:extLst>
          </p:cNvPr>
          <p:cNvSpPr txBox="1"/>
          <p:nvPr/>
        </p:nvSpPr>
        <p:spPr>
          <a:xfrm>
            <a:off x="2332149" y="2325805"/>
            <a:ext cx="5257800" cy="4192520"/>
          </a:xfrm>
          <a:prstGeom prst="rect">
            <a:avLst/>
          </a:prstGeom>
        </p:spPr>
        <p:txBody>
          <a:bodyPr vert="horz" lIns="91440" tIns="45720" rIns="91440" bIns="45720" rtlCol="0">
            <a:normAutofit/>
          </a:bodyPr>
          <a:lstStyle/>
          <a:p>
            <a:pPr>
              <a:lnSpc>
                <a:spcPct val="90000"/>
              </a:lnSpc>
              <a:spcAft>
                <a:spcPts val="600"/>
              </a:spcAft>
            </a:pPr>
            <a:r>
              <a:rPr lang="en-US" sz="2400" dirty="0" err="1"/>
              <a:t>Chúng</a:t>
            </a:r>
            <a:r>
              <a:rPr lang="en-US" sz="2400" dirty="0"/>
              <a:t> ta </a:t>
            </a:r>
            <a:r>
              <a:rPr lang="en-US" sz="2400" dirty="0" err="1"/>
              <a:t>phải</a:t>
            </a:r>
            <a:r>
              <a:rPr lang="en-US" sz="2400" dirty="0"/>
              <a:t> </a:t>
            </a:r>
            <a:r>
              <a:rPr lang="en-US" sz="2400" dirty="0" err="1"/>
              <a:t>đảm</a:t>
            </a:r>
            <a:r>
              <a:rPr lang="en-US" sz="2400" dirty="0"/>
              <a:t> </a:t>
            </a:r>
            <a:r>
              <a:rPr lang="en-US" sz="2400" dirty="0" err="1"/>
              <a:t>bảo</a:t>
            </a:r>
            <a:r>
              <a:rPr lang="en-US" sz="2400" dirty="0"/>
              <a:t>:</a:t>
            </a:r>
          </a:p>
          <a:p>
            <a:pPr marL="228600" indent="-342900">
              <a:lnSpc>
                <a:spcPct val="90000"/>
              </a:lnSpc>
              <a:spcAft>
                <a:spcPts val="600"/>
              </a:spcAft>
              <a:buFont typeface="Avenir Next LT Pro" panose="020B0504020202020204" pitchFamily="34" charset="0"/>
              <a:buChar char="-"/>
            </a:pPr>
            <a:r>
              <a:rPr lang="en-US" sz="2400" dirty="0" err="1"/>
              <a:t>Người</a:t>
            </a:r>
            <a:r>
              <a:rPr lang="en-US" sz="2400" dirty="0"/>
              <a:t> </a:t>
            </a:r>
            <a:r>
              <a:rPr lang="en-US" sz="2400" dirty="0" err="1"/>
              <a:t>dân</a:t>
            </a:r>
            <a:r>
              <a:rPr lang="en-US" sz="2400" dirty="0"/>
              <a:t>.</a:t>
            </a:r>
          </a:p>
          <a:p>
            <a:pPr marL="228600" indent="-342900">
              <a:lnSpc>
                <a:spcPct val="90000"/>
              </a:lnSpc>
              <a:spcAft>
                <a:spcPts val="600"/>
              </a:spcAft>
              <a:buFont typeface="Avenir Next LT Pro" panose="020B0504020202020204" pitchFamily="34" charset="0"/>
              <a:buChar char="-"/>
            </a:pPr>
            <a:r>
              <a:rPr lang="en-US" sz="2400" dirty="0" err="1"/>
              <a:t>Công</a:t>
            </a:r>
            <a:r>
              <a:rPr lang="en-US" sz="2400" dirty="0"/>
              <a:t> </a:t>
            </a:r>
            <a:r>
              <a:rPr lang="en-US" sz="2400" dirty="0" err="1"/>
              <a:t>nghệ</a:t>
            </a:r>
            <a:r>
              <a:rPr lang="en-US" sz="2400" dirty="0"/>
              <a:t>.</a:t>
            </a:r>
          </a:p>
          <a:p>
            <a:pPr marL="228600" indent="-342900">
              <a:lnSpc>
                <a:spcPct val="90000"/>
              </a:lnSpc>
              <a:spcAft>
                <a:spcPts val="600"/>
              </a:spcAft>
              <a:buFont typeface="Avenir Next LT Pro" panose="020B0504020202020204" pitchFamily="34" charset="0"/>
              <a:buChar char="-"/>
            </a:pPr>
            <a:r>
              <a:rPr lang="en-US" sz="2400" dirty="0" err="1"/>
              <a:t>Các</a:t>
            </a:r>
            <a:r>
              <a:rPr lang="en-US" sz="2400" dirty="0"/>
              <a:t> </a:t>
            </a:r>
            <a:r>
              <a:rPr lang="en-US" sz="2400" dirty="0" err="1"/>
              <a:t>quy</a:t>
            </a:r>
            <a:r>
              <a:rPr lang="en-US" sz="2400" dirty="0"/>
              <a:t> </a:t>
            </a:r>
            <a:r>
              <a:rPr lang="en-US" sz="2400" dirty="0" err="1"/>
              <a:t>trình</a:t>
            </a:r>
            <a:r>
              <a:rPr lang="en-US" sz="2400" dirty="0"/>
              <a:t>.</a:t>
            </a:r>
          </a:p>
        </p:txBody>
      </p:sp>
    </p:spTree>
    <p:extLst>
      <p:ext uri="{BB962C8B-B14F-4D97-AF65-F5344CB8AC3E}">
        <p14:creationId xmlns:p14="http://schemas.microsoft.com/office/powerpoint/2010/main" val="2802389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B3A9-8B82-F347-5FB9-D7B16CD4570A}"/>
              </a:ext>
            </a:extLst>
          </p:cNvPr>
          <p:cNvSpPr>
            <a:spLocks noGrp="1"/>
          </p:cNvSpPr>
          <p:nvPr>
            <p:ph type="title"/>
          </p:nvPr>
        </p:nvSpPr>
        <p:spPr/>
        <p:txBody>
          <a:bodyPr/>
          <a:lstStyle/>
          <a:p>
            <a:r>
              <a:rPr lang="en-US" sz="4400" dirty="0" err="1"/>
              <a:t>Các</a:t>
            </a:r>
            <a:r>
              <a:rPr lang="en-US" sz="4400" dirty="0"/>
              <a:t> </a:t>
            </a:r>
            <a:r>
              <a:rPr lang="en-US" sz="4400" dirty="0" err="1"/>
              <a:t>tác</a:t>
            </a:r>
            <a:r>
              <a:rPr lang="en-US" sz="4400" dirty="0"/>
              <a:t> </a:t>
            </a:r>
            <a:r>
              <a:rPr lang="en-US" sz="4400" dirty="0" err="1"/>
              <a:t>nhân</a:t>
            </a:r>
            <a:r>
              <a:rPr lang="en-US" sz="4400" dirty="0"/>
              <a:t> </a:t>
            </a:r>
            <a:r>
              <a:rPr lang="en-US" sz="4400" dirty="0" err="1"/>
              <a:t>đe</a:t>
            </a:r>
            <a:r>
              <a:rPr lang="en-US" sz="4400" dirty="0"/>
              <a:t> </a:t>
            </a:r>
            <a:r>
              <a:rPr lang="en-US" sz="4400" dirty="0" err="1"/>
              <a:t>dọa</a:t>
            </a:r>
            <a:endParaRPr lang="en-US" dirty="0"/>
          </a:p>
        </p:txBody>
      </p:sp>
      <p:sp>
        <p:nvSpPr>
          <p:cNvPr id="5" name="TextBox 4">
            <a:extLst>
              <a:ext uri="{FF2B5EF4-FFF2-40B4-BE49-F238E27FC236}">
                <a16:creationId xmlns:a16="http://schemas.microsoft.com/office/drawing/2014/main" id="{52039FF8-33E7-F4D4-EF07-66222317D075}"/>
              </a:ext>
            </a:extLst>
          </p:cNvPr>
          <p:cNvSpPr txBox="1"/>
          <p:nvPr/>
        </p:nvSpPr>
        <p:spPr>
          <a:xfrm>
            <a:off x="438325" y="1997839"/>
            <a:ext cx="3395443" cy="2862322"/>
          </a:xfrm>
          <a:prstGeom prst="rect">
            <a:avLst/>
          </a:prstGeom>
          <a:noFill/>
        </p:spPr>
        <p:txBody>
          <a:bodyPr wrap="square">
            <a:spAutoFit/>
          </a:bodyPr>
          <a:lstStyle/>
          <a:p>
            <a:r>
              <a:rPr lang="en-US" b="1" dirty="0" err="1"/>
              <a:t>Người</a:t>
            </a:r>
            <a:r>
              <a:rPr lang="en-US" b="1" dirty="0"/>
              <a:t> </a:t>
            </a:r>
            <a:r>
              <a:rPr lang="en-US" b="1" dirty="0" err="1"/>
              <a:t>lao</a:t>
            </a:r>
            <a:r>
              <a:rPr lang="en-US" b="1" dirty="0"/>
              <a:t> </a:t>
            </a:r>
            <a:r>
              <a:rPr lang="en-US" b="1" dirty="0" err="1"/>
              <a:t>động</a:t>
            </a:r>
            <a:r>
              <a:rPr lang="en-US" b="1" dirty="0"/>
              <a:t>:</a:t>
            </a:r>
          </a:p>
          <a:p>
            <a:endParaRPr lang="en-US" dirty="0"/>
          </a:p>
          <a:p>
            <a:pPr marL="285750" indent="-285750">
              <a:buFont typeface="Avenir Next LT Pro" panose="020B0504020202020204" pitchFamily="34" charset="0"/>
              <a:buChar char="-"/>
            </a:pPr>
            <a:r>
              <a:rPr lang="en-US" dirty="0" err="1"/>
              <a:t>nhân</a:t>
            </a:r>
            <a:r>
              <a:rPr lang="en-US" dirty="0"/>
              <a:t> </a:t>
            </a:r>
            <a:r>
              <a:rPr lang="en-US" dirty="0" err="1"/>
              <a:t>viên</a:t>
            </a:r>
            <a:r>
              <a:rPr lang="en-US" dirty="0"/>
              <a:t> </a:t>
            </a:r>
            <a:r>
              <a:rPr lang="en-US" dirty="0" err="1"/>
              <a:t>bất</a:t>
            </a:r>
            <a:r>
              <a:rPr lang="en-US" dirty="0"/>
              <a:t> </a:t>
            </a:r>
            <a:r>
              <a:rPr lang="en-US" dirty="0" err="1"/>
              <a:t>mãn</a:t>
            </a:r>
            <a:endParaRPr lang="en-US" dirty="0"/>
          </a:p>
          <a:p>
            <a:pPr marL="285750" indent="-285750">
              <a:buFont typeface="Avenir Next LT Pro" panose="020B0504020202020204" pitchFamily="34" charset="0"/>
              <a:buChar char="-"/>
            </a:pPr>
            <a:r>
              <a:rPr lang="en-US" dirty="0" err="1"/>
              <a:t>Thiếu</a:t>
            </a:r>
            <a:r>
              <a:rPr lang="en-US" dirty="0"/>
              <a:t> </a:t>
            </a:r>
            <a:r>
              <a:rPr lang="en-US" dirty="0" err="1"/>
              <a:t>sự</a:t>
            </a:r>
            <a:r>
              <a:rPr lang="en-US" dirty="0"/>
              <a:t> </a:t>
            </a:r>
            <a:r>
              <a:rPr lang="en-US" dirty="0" err="1"/>
              <a:t>giáo</a:t>
            </a:r>
            <a:r>
              <a:rPr lang="en-US" dirty="0"/>
              <a:t> </a:t>
            </a:r>
            <a:r>
              <a:rPr lang="en-US" dirty="0" err="1"/>
              <a:t>dục</a:t>
            </a:r>
            <a:r>
              <a:rPr lang="en-US" dirty="0"/>
              <a:t>:</a:t>
            </a:r>
          </a:p>
          <a:p>
            <a:pPr marL="742950" lvl="1" indent="-285750">
              <a:buFont typeface="Courier New" panose="02070309020205020404" pitchFamily="49" charset="0"/>
              <a:buChar char="+"/>
            </a:pPr>
            <a:r>
              <a:rPr lang="en-US" dirty="0" err="1"/>
              <a:t>người</a:t>
            </a:r>
            <a:r>
              <a:rPr lang="en-US" dirty="0"/>
              <a:t> </a:t>
            </a:r>
            <a:r>
              <a:rPr lang="en-US" dirty="0" err="1"/>
              <a:t>dùng</a:t>
            </a:r>
            <a:endParaRPr lang="en-US" dirty="0"/>
          </a:p>
          <a:p>
            <a:pPr marL="742950" lvl="1" indent="-285750">
              <a:buFont typeface="Courier New" panose="02070309020205020404" pitchFamily="49" charset="0"/>
              <a:buChar char="+"/>
            </a:pPr>
            <a:r>
              <a:rPr lang="en-US" dirty="0" err="1"/>
              <a:t>quản</a:t>
            </a:r>
            <a:r>
              <a:rPr lang="en-US" dirty="0"/>
              <a:t> </a:t>
            </a:r>
            <a:r>
              <a:rPr lang="en-US" dirty="0" err="1"/>
              <a:t>trị</a:t>
            </a:r>
            <a:r>
              <a:rPr lang="en-US" dirty="0"/>
              <a:t> </a:t>
            </a:r>
            <a:r>
              <a:rPr lang="en-US" dirty="0" err="1"/>
              <a:t>viên</a:t>
            </a:r>
            <a:endParaRPr lang="en-US" dirty="0"/>
          </a:p>
          <a:p>
            <a:pPr marL="285750" indent="-285750">
              <a:buFont typeface="Avenir Next LT Pro" panose="020B0504020202020204" pitchFamily="34" charset="0"/>
              <a:buChar char="-"/>
            </a:pPr>
            <a:r>
              <a:rPr lang="en-US" dirty="0" err="1"/>
              <a:t>Gián</a:t>
            </a:r>
            <a:r>
              <a:rPr lang="en-US" dirty="0"/>
              <a:t> </a:t>
            </a:r>
            <a:r>
              <a:rPr lang="en-US" dirty="0" err="1"/>
              <a:t>điệp</a:t>
            </a:r>
            <a:r>
              <a:rPr lang="en-US" dirty="0"/>
              <a:t> </a:t>
            </a:r>
            <a:r>
              <a:rPr lang="en-US" dirty="0" err="1"/>
              <a:t>công</a:t>
            </a:r>
            <a:r>
              <a:rPr lang="en-US" dirty="0"/>
              <a:t> ty</a:t>
            </a:r>
          </a:p>
          <a:p>
            <a:pPr marL="285750" indent="-285750">
              <a:buFont typeface="Avenir Next LT Pro" panose="020B0504020202020204" pitchFamily="34" charset="0"/>
              <a:buChar char="-"/>
            </a:pPr>
            <a:r>
              <a:rPr lang="en-US" dirty="0" err="1"/>
              <a:t>Lạm</a:t>
            </a:r>
            <a:r>
              <a:rPr lang="en-US" dirty="0"/>
              <a:t> </a:t>
            </a:r>
            <a:r>
              <a:rPr lang="en-US" dirty="0" err="1"/>
              <a:t>dụng</a:t>
            </a:r>
            <a:r>
              <a:rPr lang="en-US" dirty="0"/>
              <a:t> </a:t>
            </a:r>
            <a:r>
              <a:rPr lang="en-US" dirty="0" err="1"/>
              <a:t>đặc</a:t>
            </a:r>
            <a:r>
              <a:rPr lang="en-US" dirty="0"/>
              <a:t> </a:t>
            </a:r>
            <a:r>
              <a:rPr lang="en-US" dirty="0" err="1"/>
              <a:t>quyền</a:t>
            </a:r>
            <a:r>
              <a:rPr lang="en-US" dirty="0"/>
              <a:t> CNTT:</a:t>
            </a:r>
          </a:p>
          <a:p>
            <a:pPr marL="742950" lvl="1" indent="-285750">
              <a:buFont typeface="Courier New" panose="02070309020205020404" pitchFamily="49" charset="0"/>
              <a:buChar char="+"/>
            </a:pPr>
            <a:r>
              <a:rPr lang="en-US" dirty="0" err="1"/>
              <a:t>Nội</a:t>
            </a:r>
            <a:r>
              <a:rPr lang="en-US" dirty="0"/>
              <a:t> </a:t>
            </a:r>
            <a:r>
              <a:rPr lang="en-US" dirty="0" err="1"/>
              <a:t>bộ</a:t>
            </a:r>
            <a:endParaRPr lang="en-US" dirty="0"/>
          </a:p>
          <a:p>
            <a:pPr marL="742950" lvl="1" indent="-285750">
              <a:buFont typeface="Courier New" panose="02070309020205020404" pitchFamily="49" charset="0"/>
              <a:buChar char="+"/>
            </a:pPr>
            <a:r>
              <a:rPr lang="en-US" dirty="0" err="1"/>
              <a:t>Bên</a:t>
            </a:r>
            <a:r>
              <a:rPr lang="en-US" dirty="0"/>
              <a:t> </a:t>
            </a:r>
            <a:r>
              <a:rPr lang="en-US" dirty="0" err="1"/>
              <a:t>ngoài</a:t>
            </a:r>
            <a:endParaRPr lang="en-US" dirty="0"/>
          </a:p>
        </p:txBody>
      </p:sp>
      <p:sp>
        <p:nvSpPr>
          <p:cNvPr id="7" name="TextBox 6">
            <a:extLst>
              <a:ext uri="{FF2B5EF4-FFF2-40B4-BE49-F238E27FC236}">
                <a16:creationId xmlns:a16="http://schemas.microsoft.com/office/drawing/2014/main" id="{C2C3084B-9656-F596-9CB0-E9C00E260C0A}"/>
              </a:ext>
            </a:extLst>
          </p:cNvPr>
          <p:cNvSpPr txBox="1"/>
          <p:nvPr/>
        </p:nvSpPr>
        <p:spPr>
          <a:xfrm>
            <a:off x="6096000" y="1358584"/>
            <a:ext cx="5274578" cy="2308324"/>
          </a:xfrm>
          <a:prstGeom prst="rect">
            <a:avLst/>
          </a:prstGeom>
          <a:noFill/>
        </p:spPr>
        <p:txBody>
          <a:bodyPr wrap="square">
            <a:spAutoFit/>
          </a:bodyPr>
          <a:lstStyle/>
          <a:p>
            <a:r>
              <a:rPr lang="en-US" b="1" dirty="0" err="1"/>
              <a:t>Không</a:t>
            </a:r>
            <a:r>
              <a:rPr lang="en-US" b="1" dirty="0"/>
              <a:t> </a:t>
            </a:r>
            <a:r>
              <a:rPr lang="en-US" b="1" dirty="0" err="1"/>
              <a:t>có</a:t>
            </a:r>
            <a:r>
              <a:rPr lang="en-US" b="1" dirty="0"/>
              <a:t> </a:t>
            </a:r>
            <a:r>
              <a:rPr lang="en-US" b="1" dirty="0" err="1"/>
              <a:t>bảo</a:t>
            </a:r>
            <a:r>
              <a:rPr lang="en-US" b="1" dirty="0"/>
              <a:t> </a:t>
            </a:r>
            <a:r>
              <a:rPr lang="en-US" b="1" dirty="0" err="1"/>
              <a:t>mật</a:t>
            </a:r>
            <a:r>
              <a:rPr lang="en-US" b="1" dirty="0"/>
              <a:t> </a:t>
            </a:r>
            <a:r>
              <a:rPr lang="en-US" b="1" dirty="0" err="1"/>
              <a:t>vật</a:t>
            </a:r>
            <a:r>
              <a:rPr lang="en-US" b="1" dirty="0"/>
              <a:t> </a:t>
            </a:r>
            <a:r>
              <a:rPr lang="en-US" b="1" dirty="0" err="1"/>
              <a:t>lý</a:t>
            </a:r>
            <a:r>
              <a:rPr lang="en-US" b="1" dirty="0"/>
              <a:t> = </a:t>
            </a:r>
            <a:r>
              <a:rPr lang="en-US" b="1" dirty="0" err="1"/>
              <a:t>không</a:t>
            </a:r>
            <a:r>
              <a:rPr lang="en-US" b="1" dirty="0"/>
              <a:t> </a:t>
            </a:r>
            <a:r>
              <a:rPr lang="en-US" b="1" dirty="0" err="1"/>
              <a:t>có</a:t>
            </a:r>
            <a:r>
              <a:rPr lang="en-US" b="1" dirty="0"/>
              <a:t> </a:t>
            </a:r>
            <a:r>
              <a:rPr lang="en-US" b="1" dirty="0" err="1"/>
              <a:t>bảo</a:t>
            </a:r>
            <a:r>
              <a:rPr lang="en-US" b="1" dirty="0"/>
              <a:t> </a:t>
            </a:r>
            <a:r>
              <a:rPr lang="en-US" b="1" dirty="0" err="1"/>
              <a:t>mật</a:t>
            </a:r>
            <a:r>
              <a:rPr lang="en-US" b="1" dirty="0"/>
              <a:t> </a:t>
            </a:r>
            <a:r>
              <a:rPr lang="en-US" b="1" dirty="0" err="1"/>
              <a:t>nào</a:t>
            </a:r>
            <a:r>
              <a:rPr lang="en-US" b="1" dirty="0"/>
              <a:t> </a:t>
            </a:r>
            <a:r>
              <a:rPr lang="en-US" b="1" dirty="0" err="1"/>
              <a:t>cả</a:t>
            </a:r>
            <a:r>
              <a:rPr lang="en-US" b="1" dirty="0"/>
              <a:t>:</a:t>
            </a:r>
          </a:p>
          <a:p>
            <a:endParaRPr lang="en-US" dirty="0"/>
          </a:p>
          <a:p>
            <a:pPr marL="285750" indent="-285750">
              <a:buFont typeface="Avenir Next LT Pro" panose="020B0504020202020204" pitchFamily="34" charset="0"/>
              <a:buChar char="-"/>
            </a:pP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r>
              <a:rPr lang="en-US" dirty="0" err="1"/>
              <a:t>không</a:t>
            </a:r>
            <a:r>
              <a:rPr lang="en-US" dirty="0"/>
              <a:t> </a:t>
            </a:r>
            <a:r>
              <a:rPr lang="en-US" dirty="0" err="1"/>
              <a:t>giám</a:t>
            </a:r>
            <a:r>
              <a:rPr lang="en-US" dirty="0"/>
              <a:t> </a:t>
            </a:r>
            <a:r>
              <a:rPr lang="en-US" dirty="0" err="1"/>
              <a:t>sát</a:t>
            </a:r>
            <a:r>
              <a:rPr lang="en-US" dirty="0"/>
              <a:t> </a:t>
            </a:r>
            <a:r>
              <a:rPr lang="en-US" dirty="0" err="1"/>
              <a:t>trong</a:t>
            </a:r>
            <a:r>
              <a:rPr lang="en-US" dirty="0"/>
              <a:t> </a:t>
            </a:r>
            <a:r>
              <a:rPr lang="en-US" dirty="0" err="1"/>
              <a:t>mạng</a:t>
            </a:r>
            <a:r>
              <a:rPr lang="en-US" dirty="0"/>
              <a:t> LAN</a:t>
            </a:r>
          </a:p>
          <a:p>
            <a:pPr marL="285750" indent="-285750">
              <a:buFont typeface="Avenir Next LT Pro" panose="020B0504020202020204" pitchFamily="34" charset="0"/>
              <a:buChar char="-"/>
            </a:pPr>
            <a:r>
              <a:rPr lang="en-US" dirty="0" err="1"/>
              <a:t>Cửa</a:t>
            </a:r>
            <a:r>
              <a:rPr lang="en-US" dirty="0"/>
              <a:t> </a:t>
            </a:r>
            <a:r>
              <a:rPr lang="en-US" dirty="0" err="1"/>
              <a:t>không</a:t>
            </a:r>
            <a:r>
              <a:rPr lang="en-US" dirty="0"/>
              <a:t> </a:t>
            </a:r>
            <a:r>
              <a:rPr lang="en-US" dirty="0" err="1"/>
              <a:t>khóa</a:t>
            </a:r>
            <a:r>
              <a:rPr lang="en-US" dirty="0"/>
              <a:t> </a:t>
            </a:r>
            <a:r>
              <a:rPr lang="en-US" dirty="0" err="1"/>
              <a:t>hoặc</a:t>
            </a:r>
            <a:r>
              <a:rPr lang="en-US" dirty="0"/>
              <a:t> </a:t>
            </a:r>
            <a:r>
              <a:rPr lang="en-US" dirty="0" err="1"/>
              <a:t>phòng</a:t>
            </a:r>
            <a:r>
              <a:rPr lang="en-US" dirty="0"/>
              <a:t> </a:t>
            </a:r>
            <a:r>
              <a:rPr lang="en-US" dirty="0" err="1"/>
              <a:t>máy</a:t>
            </a:r>
            <a:r>
              <a:rPr lang="en-US" dirty="0"/>
              <a:t> </a:t>
            </a:r>
            <a:r>
              <a:rPr lang="en-US" dirty="0" err="1"/>
              <a:t>chủ</a:t>
            </a:r>
            <a:r>
              <a:rPr lang="en-US" dirty="0"/>
              <a:t> </a:t>
            </a:r>
            <a:r>
              <a:rPr lang="en-US" dirty="0" err="1"/>
              <a:t>được</a:t>
            </a:r>
            <a:r>
              <a:rPr lang="en-US" dirty="0"/>
              <a:t> </a:t>
            </a:r>
            <a:r>
              <a:rPr lang="en-US" dirty="0" err="1"/>
              <a:t>bảo</a:t>
            </a:r>
            <a:r>
              <a:rPr lang="en-US" dirty="0"/>
              <a:t> </a:t>
            </a:r>
            <a:r>
              <a:rPr lang="en-US" dirty="0" err="1"/>
              <a:t>mật</a:t>
            </a:r>
            <a:r>
              <a:rPr lang="en-US" dirty="0"/>
              <a:t> </a:t>
            </a:r>
            <a:r>
              <a:rPr lang="en-US" dirty="0" err="1"/>
              <a:t>kém</a:t>
            </a:r>
            <a:r>
              <a:rPr lang="en-US" dirty="0"/>
              <a:t> </a:t>
            </a:r>
            <a:r>
              <a:rPr lang="en-US" dirty="0" err="1"/>
              <a:t>hoặc</a:t>
            </a:r>
            <a:r>
              <a:rPr lang="en-US" dirty="0"/>
              <a:t> </a:t>
            </a:r>
            <a:r>
              <a:rPr lang="en-US" dirty="0" err="1"/>
              <a:t>tủ</a:t>
            </a:r>
            <a:r>
              <a:rPr lang="en-US" dirty="0"/>
              <a:t> </a:t>
            </a:r>
            <a:r>
              <a:rPr lang="en-US" dirty="0" err="1"/>
              <a:t>nối</a:t>
            </a:r>
            <a:r>
              <a:rPr lang="en-US" dirty="0"/>
              <a:t> </a:t>
            </a:r>
            <a:r>
              <a:rPr lang="en-US" dirty="0" err="1"/>
              <a:t>dây</a:t>
            </a:r>
            <a:endParaRPr lang="en-US" dirty="0"/>
          </a:p>
          <a:p>
            <a:pPr marL="285750" indent="-285750">
              <a:buFont typeface="Avenir Next LT Pro" panose="020B0504020202020204" pitchFamily="34" charset="0"/>
              <a:buChar char="-"/>
            </a:pPr>
            <a:r>
              <a:rPr lang="en-US" dirty="0" err="1"/>
              <a:t>Càng</a:t>
            </a:r>
            <a:r>
              <a:rPr lang="en-US" dirty="0"/>
              <a:t> </a:t>
            </a:r>
            <a:r>
              <a:rPr lang="en-US" dirty="0" err="1"/>
              <a:t>lớn</a:t>
            </a:r>
            <a:r>
              <a:rPr lang="en-US" dirty="0"/>
              <a:t> </a:t>
            </a:r>
            <a:r>
              <a:rPr lang="en-US" dirty="0" err="1"/>
              <a:t>càng</a:t>
            </a:r>
            <a:r>
              <a:rPr lang="en-US" dirty="0"/>
              <a:t> </a:t>
            </a:r>
            <a:r>
              <a:rPr lang="en-US" dirty="0" err="1"/>
              <a:t>dễ</a:t>
            </a:r>
            <a:endParaRPr lang="en-US" dirty="0"/>
          </a:p>
        </p:txBody>
      </p:sp>
      <p:sp>
        <p:nvSpPr>
          <p:cNvPr id="9" name="TextBox 8">
            <a:extLst>
              <a:ext uri="{FF2B5EF4-FFF2-40B4-BE49-F238E27FC236}">
                <a16:creationId xmlns:a16="http://schemas.microsoft.com/office/drawing/2014/main" id="{963A78CA-F393-2283-E00E-61139B43E6ED}"/>
              </a:ext>
            </a:extLst>
          </p:cNvPr>
          <p:cNvSpPr txBox="1"/>
          <p:nvPr/>
        </p:nvSpPr>
        <p:spPr>
          <a:xfrm>
            <a:off x="6097398" y="4420998"/>
            <a:ext cx="6094602" cy="1754326"/>
          </a:xfrm>
          <a:prstGeom prst="rect">
            <a:avLst/>
          </a:prstGeom>
          <a:noFill/>
        </p:spPr>
        <p:txBody>
          <a:bodyPr wrap="square">
            <a:spAutoFit/>
          </a:bodyPr>
          <a:lstStyle/>
          <a:p>
            <a:r>
              <a:rPr lang="en-US" b="1" dirty="0" err="1"/>
              <a:t>Các</a:t>
            </a:r>
            <a:r>
              <a:rPr lang="en-US" b="1" dirty="0"/>
              <a:t> </a:t>
            </a:r>
            <a:r>
              <a:rPr lang="en-US" b="1" dirty="0" err="1"/>
              <a:t>mối</a:t>
            </a:r>
            <a:r>
              <a:rPr lang="en-US" b="1" dirty="0"/>
              <a:t> </a:t>
            </a:r>
            <a:r>
              <a:rPr lang="en-US" b="1" dirty="0" err="1"/>
              <a:t>đe</a:t>
            </a:r>
            <a:r>
              <a:rPr lang="en-US" b="1" dirty="0"/>
              <a:t> </a:t>
            </a:r>
            <a:r>
              <a:rPr lang="en-US" b="1" dirty="0" err="1"/>
              <a:t>dọa</a:t>
            </a:r>
            <a:r>
              <a:rPr lang="en-US" b="1" dirty="0"/>
              <a:t> </a:t>
            </a:r>
            <a:r>
              <a:rPr lang="en-US" b="1" dirty="0" err="1"/>
              <a:t>có</a:t>
            </a:r>
            <a:r>
              <a:rPr lang="en-US" b="1" dirty="0"/>
              <a:t> </a:t>
            </a:r>
            <a:r>
              <a:rPr lang="en-US" b="1" dirty="0" err="1"/>
              <a:t>tổ</a:t>
            </a:r>
            <a:r>
              <a:rPr lang="en-US" b="1" dirty="0"/>
              <a:t> </a:t>
            </a:r>
            <a:r>
              <a:rPr lang="en-US" b="1" dirty="0" err="1"/>
              <a:t>chức</a:t>
            </a:r>
            <a:r>
              <a:rPr lang="en-US" b="1" dirty="0"/>
              <a:t>:</a:t>
            </a:r>
          </a:p>
          <a:p>
            <a:endParaRPr lang="en-US" dirty="0"/>
          </a:p>
          <a:p>
            <a:pPr marL="285750" indent="-285750">
              <a:buFont typeface="Avenir Next LT Pro" panose="020B0504020202020204" pitchFamily="34" charset="0"/>
              <a:buChar char="-"/>
            </a:pPr>
            <a:r>
              <a:rPr lang="en-US" dirty="0" err="1"/>
              <a:t>các</a:t>
            </a:r>
            <a:r>
              <a:rPr lang="en-US" dirty="0"/>
              <a:t> </a:t>
            </a:r>
            <a:r>
              <a:rPr lang="en-US" dirty="0" err="1"/>
              <a:t>nhóm</a:t>
            </a:r>
            <a:r>
              <a:rPr lang="en-US" dirty="0"/>
              <a:t> </a:t>
            </a:r>
            <a:r>
              <a:rPr lang="en-US" dirty="0" err="1"/>
              <a:t>theo</a:t>
            </a:r>
            <a:r>
              <a:rPr lang="en-US" dirty="0"/>
              <a:t> </a:t>
            </a:r>
            <a:r>
              <a:rPr lang="en-US" dirty="0" err="1"/>
              <a:t>trào</a:t>
            </a:r>
            <a:r>
              <a:rPr lang="en-US" dirty="0"/>
              <a:t> </a:t>
            </a:r>
            <a:r>
              <a:rPr lang="en-US" dirty="0" err="1"/>
              <a:t>lưu</a:t>
            </a:r>
            <a:r>
              <a:rPr lang="en-US" dirty="0"/>
              <a:t> </a:t>
            </a:r>
            <a:r>
              <a:rPr lang="en-US" dirty="0" err="1"/>
              <a:t>chính</a:t>
            </a:r>
            <a:r>
              <a:rPr lang="en-US" dirty="0"/>
              <a:t> </a:t>
            </a:r>
            <a:r>
              <a:rPr lang="en-US" dirty="0" err="1"/>
              <a:t>thống</a:t>
            </a:r>
            <a:endParaRPr lang="en-US" dirty="0"/>
          </a:p>
          <a:p>
            <a:pPr marL="285750" indent="-285750">
              <a:buFont typeface="Avenir Next LT Pro" panose="020B0504020202020204" pitchFamily="34" charset="0"/>
              <a:buChar char="-"/>
            </a:pPr>
            <a:r>
              <a:rPr lang="en-US" dirty="0" err="1"/>
              <a:t>Tội</a:t>
            </a:r>
            <a:r>
              <a:rPr lang="en-US" dirty="0"/>
              <a:t> </a:t>
            </a:r>
            <a:r>
              <a:rPr lang="en-US" dirty="0" err="1"/>
              <a:t>phạm</a:t>
            </a:r>
            <a:r>
              <a:rPr lang="en-US" dirty="0"/>
              <a:t> </a:t>
            </a:r>
            <a:r>
              <a:rPr lang="en-US" dirty="0" err="1"/>
              <a:t>có</a:t>
            </a:r>
            <a:r>
              <a:rPr lang="en-US" dirty="0"/>
              <a:t> </a:t>
            </a:r>
            <a:r>
              <a:rPr lang="en-US" dirty="0" err="1"/>
              <a:t>tổ</a:t>
            </a:r>
            <a:r>
              <a:rPr lang="en-US" dirty="0"/>
              <a:t> </a:t>
            </a:r>
            <a:r>
              <a:rPr lang="en-US" dirty="0" err="1"/>
              <a:t>chức</a:t>
            </a:r>
            <a:endParaRPr lang="en-US" dirty="0"/>
          </a:p>
          <a:p>
            <a:pPr marL="285750" indent="-285750">
              <a:buFont typeface="Avenir Next LT Pro" panose="020B0504020202020204" pitchFamily="34" charset="0"/>
              <a:buChar char="-"/>
            </a:pPr>
            <a:r>
              <a:rPr lang="en-US" dirty="0" err="1"/>
              <a:t>Chính</a:t>
            </a:r>
            <a:r>
              <a:rPr lang="en-US" dirty="0"/>
              <a:t> </a:t>
            </a:r>
            <a:r>
              <a:rPr lang="en-US" dirty="0" err="1"/>
              <a:t>phủ</a:t>
            </a:r>
            <a:r>
              <a:rPr lang="en-US" dirty="0"/>
              <a:t>/</a:t>
            </a:r>
            <a:r>
              <a:rPr lang="en-US" dirty="0" err="1"/>
              <a:t>tình</a:t>
            </a:r>
            <a:r>
              <a:rPr lang="en-US" dirty="0"/>
              <a:t> </a:t>
            </a:r>
            <a:r>
              <a:rPr lang="en-US" dirty="0" err="1"/>
              <a:t>báo</a:t>
            </a:r>
            <a:r>
              <a:rPr lang="en-US" dirty="0"/>
              <a:t> </a:t>
            </a:r>
            <a:r>
              <a:rPr lang="en-US" dirty="0" err="1"/>
              <a:t>nước</a:t>
            </a:r>
            <a:r>
              <a:rPr lang="en-US" dirty="0"/>
              <a:t> </a:t>
            </a:r>
            <a:r>
              <a:rPr lang="en-US" dirty="0" err="1"/>
              <a:t>ngoài</a:t>
            </a:r>
            <a:endParaRPr lang="en-US" dirty="0"/>
          </a:p>
          <a:p>
            <a:pPr marL="285750" indent="-285750">
              <a:buFont typeface="Avenir Next LT Pro" panose="020B0504020202020204" pitchFamily="34" charset="0"/>
              <a:buChar char="-"/>
            </a:pPr>
            <a:r>
              <a:rPr lang="en-US" dirty="0" err="1"/>
              <a:t>bọn</a:t>
            </a:r>
            <a:r>
              <a:rPr lang="en-US" dirty="0"/>
              <a:t> </a:t>
            </a:r>
            <a:r>
              <a:rPr lang="en-US" dirty="0" err="1"/>
              <a:t>khủng</a:t>
            </a:r>
            <a:r>
              <a:rPr lang="en-US" dirty="0"/>
              <a:t> </a:t>
            </a:r>
            <a:r>
              <a:rPr lang="en-US" dirty="0" err="1"/>
              <a:t>bố</a:t>
            </a:r>
            <a:endParaRPr lang="en-US" dirty="0"/>
          </a:p>
        </p:txBody>
      </p:sp>
      <p:pic>
        <p:nvPicPr>
          <p:cNvPr id="11" name="Picture 10" descr="A picture containing text&#10;&#10;Description automatically generated">
            <a:extLst>
              <a:ext uri="{FF2B5EF4-FFF2-40B4-BE49-F238E27FC236}">
                <a16:creationId xmlns:a16="http://schemas.microsoft.com/office/drawing/2014/main" id="{937A8C00-0E2A-3F99-DC16-3286F24DA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359" y="2888730"/>
            <a:ext cx="1696012" cy="1444751"/>
          </a:xfrm>
          <a:prstGeom prst="rect">
            <a:avLst/>
          </a:prstGeom>
        </p:spPr>
      </p:pic>
      <p:sp>
        <p:nvSpPr>
          <p:cNvPr id="12" name="object 39">
            <a:extLst>
              <a:ext uri="{FF2B5EF4-FFF2-40B4-BE49-F238E27FC236}">
                <a16:creationId xmlns:a16="http://schemas.microsoft.com/office/drawing/2014/main" id="{EF85CBD3-1DA1-487E-9FDE-227C06119CAC}"/>
              </a:ext>
            </a:extLst>
          </p:cNvPr>
          <p:cNvSpPr/>
          <p:nvPr/>
        </p:nvSpPr>
        <p:spPr>
          <a:xfrm>
            <a:off x="1693877" y="4933833"/>
            <a:ext cx="1292618" cy="1600199"/>
          </a:xfrm>
          <a:prstGeom prst="rect">
            <a:avLst/>
          </a:prstGeom>
          <a:blipFill>
            <a:blip r:embed="rId3" cstate="print"/>
            <a:stretch>
              <a:fillRect/>
            </a:stretch>
          </a:blipFill>
        </p:spPr>
        <p:txBody>
          <a:bodyPr wrap="square" lIns="0" tIns="0" rIns="0" bIns="0" rtlCol="0"/>
          <a:lstStyle/>
          <a:p>
            <a:endParaRPr/>
          </a:p>
        </p:txBody>
      </p:sp>
      <p:sp>
        <p:nvSpPr>
          <p:cNvPr id="13" name="object 40">
            <a:extLst>
              <a:ext uri="{FF2B5EF4-FFF2-40B4-BE49-F238E27FC236}">
                <a16:creationId xmlns:a16="http://schemas.microsoft.com/office/drawing/2014/main" id="{FEF2E428-F120-3A87-D5DC-9076FB1F170B}"/>
              </a:ext>
            </a:extLst>
          </p:cNvPr>
          <p:cNvSpPr/>
          <p:nvPr/>
        </p:nvSpPr>
        <p:spPr>
          <a:xfrm>
            <a:off x="3669742" y="5033655"/>
            <a:ext cx="1954529" cy="1444751"/>
          </a:xfrm>
          <a:prstGeom prst="rect">
            <a:avLst/>
          </a:prstGeom>
          <a:blipFill>
            <a:blip r:embed="rId4" cstate="print"/>
            <a:stretch>
              <a:fillRect/>
            </a:stretch>
          </a:blipFill>
        </p:spPr>
        <p:txBody>
          <a:bodyPr wrap="square" lIns="0" tIns="0" rIns="0" bIns="0" rtlCol="0"/>
          <a:lstStyle/>
          <a:p>
            <a:endParaRPr/>
          </a:p>
        </p:txBody>
      </p:sp>
      <p:sp>
        <p:nvSpPr>
          <p:cNvPr id="14" name="Rectangle 13">
            <a:extLst>
              <a:ext uri="{FF2B5EF4-FFF2-40B4-BE49-F238E27FC236}">
                <a16:creationId xmlns:a16="http://schemas.microsoft.com/office/drawing/2014/main" id="{B60AD50E-2B9A-28BF-3B8D-F65A7853D9E2}"/>
              </a:ext>
            </a:extLst>
          </p:cNvPr>
          <p:cNvSpPr/>
          <p:nvPr/>
        </p:nvSpPr>
        <p:spPr>
          <a:xfrm>
            <a:off x="5905660" y="1044251"/>
            <a:ext cx="5655257" cy="306241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AD4643-5C33-E40D-5417-0FC01ED7C7A8}"/>
              </a:ext>
            </a:extLst>
          </p:cNvPr>
          <p:cNvSpPr/>
          <p:nvPr/>
        </p:nvSpPr>
        <p:spPr>
          <a:xfrm>
            <a:off x="421547" y="1895912"/>
            <a:ext cx="3705836" cy="303792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6" name="Rectangle 15">
            <a:extLst>
              <a:ext uri="{FF2B5EF4-FFF2-40B4-BE49-F238E27FC236}">
                <a16:creationId xmlns:a16="http://schemas.microsoft.com/office/drawing/2014/main" id="{03A70EA6-B5F7-583E-62D0-1E82C38565BE}"/>
              </a:ext>
            </a:extLst>
          </p:cNvPr>
          <p:cNvSpPr/>
          <p:nvPr/>
        </p:nvSpPr>
        <p:spPr>
          <a:xfrm>
            <a:off x="5905660" y="4362275"/>
            <a:ext cx="4899360" cy="217175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041558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Robot">
            <a:extLst>
              <a:ext uri="{FF2B5EF4-FFF2-40B4-BE49-F238E27FC236}">
                <a16:creationId xmlns:a16="http://schemas.microsoft.com/office/drawing/2014/main" id="{5D02F95D-D757-58E6-6B4B-CEC6F055EF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743015-62EA-602E-DADF-693CF223D2ED}"/>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Câu hỏi đánh giá</a:t>
            </a:r>
          </a:p>
        </p:txBody>
      </p:sp>
      <p:sp>
        <p:nvSpPr>
          <p:cNvPr id="5" name="TextBox 4">
            <a:extLst>
              <a:ext uri="{FF2B5EF4-FFF2-40B4-BE49-F238E27FC236}">
                <a16:creationId xmlns:a16="http://schemas.microsoft.com/office/drawing/2014/main" id="{41E12ECF-128D-5DAE-F2BA-784F6925B3EC}"/>
              </a:ext>
            </a:extLst>
          </p:cNvPr>
          <p:cNvSpPr txBox="1"/>
          <p:nvPr/>
        </p:nvSpPr>
        <p:spPr>
          <a:xfrm>
            <a:off x="838201" y="1984443"/>
            <a:ext cx="5257800" cy="4192520"/>
          </a:xfrm>
          <a:prstGeom prst="rect">
            <a:avLst/>
          </a:prstGeom>
        </p:spPr>
        <p:txBody>
          <a:bodyPr vert="horz" lIns="91440" tIns="45720" rIns="91440" bIns="45720" rtlCol="0">
            <a:normAutofit/>
          </a:bodyPr>
          <a:lstStyle/>
          <a:p>
            <a:pPr>
              <a:lnSpc>
                <a:spcPct val="90000"/>
              </a:lnSpc>
              <a:spcAft>
                <a:spcPts val="600"/>
              </a:spcAft>
            </a:pPr>
            <a:r>
              <a:rPr lang="en-US" sz="1300" dirty="0" err="1"/>
              <a:t>Dưới</a:t>
            </a:r>
            <a:r>
              <a:rPr lang="en-US" sz="1300" dirty="0"/>
              <a:t> </a:t>
            </a:r>
            <a:r>
              <a:rPr lang="en-US" sz="1300" dirty="0" err="1"/>
              <a:t>đây</a:t>
            </a:r>
            <a:r>
              <a:rPr lang="en-US" sz="1300" dirty="0"/>
              <a:t> </a:t>
            </a:r>
            <a:r>
              <a:rPr lang="en-US" sz="1300" dirty="0" err="1"/>
              <a:t>là</a:t>
            </a:r>
            <a:r>
              <a:rPr lang="en-US" sz="1300" dirty="0"/>
              <a:t> </a:t>
            </a:r>
            <a:r>
              <a:rPr lang="en-US" sz="1300" dirty="0" err="1"/>
              <a:t>một</a:t>
            </a:r>
            <a:r>
              <a:rPr lang="en-US" sz="1300" dirty="0"/>
              <a:t> </a:t>
            </a:r>
            <a:r>
              <a:rPr lang="en-US" sz="1300" dirty="0" err="1"/>
              <a:t>số</a:t>
            </a:r>
            <a:r>
              <a:rPr lang="en-US" sz="1300" dirty="0"/>
              <a:t> </a:t>
            </a:r>
            <a:r>
              <a:rPr lang="en-US" sz="1300" dirty="0" err="1"/>
              <a:t>câu</a:t>
            </a:r>
            <a:r>
              <a:rPr lang="en-US" sz="1300" dirty="0"/>
              <a:t> </a:t>
            </a:r>
            <a:r>
              <a:rPr lang="en-US" sz="1300" dirty="0" err="1"/>
              <a:t>hỏi</a:t>
            </a:r>
            <a:r>
              <a:rPr lang="en-US" sz="1300" dirty="0"/>
              <a:t> </a:t>
            </a:r>
            <a:r>
              <a:rPr lang="en-US" sz="1300" dirty="0" err="1"/>
              <a:t>để</a:t>
            </a:r>
            <a:r>
              <a:rPr lang="en-US" sz="1300" dirty="0"/>
              <a:t> </a:t>
            </a:r>
            <a:r>
              <a:rPr lang="en-US" sz="1300" dirty="0" err="1"/>
              <a:t>bạn</a:t>
            </a:r>
            <a:r>
              <a:rPr lang="en-US" sz="1300" dirty="0"/>
              <a:t> </a:t>
            </a:r>
            <a:r>
              <a:rPr lang="en-US" sz="1300" dirty="0" err="1"/>
              <a:t>suy</a:t>
            </a:r>
            <a:r>
              <a:rPr lang="en-US" sz="1300" dirty="0"/>
              <a:t> </a:t>
            </a:r>
            <a:r>
              <a:rPr lang="en-US" sz="1300" dirty="0" err="1"/>
              <a:t>ngẫm</a:t>
            </a:r>
            <a:r>
              <a:rPr lang="en-US" sz="1300" dirty="0"/>
              <a:t>:</a:t>
            </a:r>
          </a:p>
          <a:p>
            <a:pPr indent="-228600">
              <a:lnSpc>
                <a:spcPct val="90000"/>
              </a:lnSpc>
              <a:spcAft>
                <a:spcPts val="600"/>
              </a:spcAft>
              <a:buFont typeface="Arial" panose="020B0604020202020204" pitchFamily="34" charset="0"/>
              <a:buChar char="•"/>
            </a:pPr>
            <a:endParaRPr lang="en-US" sz="1300" dirty="0"/>
          </a:p>
          <a:p>
            <a:pPr marL="57150" indent="-285750">
              <a:lnSpc>
                <a:spcPct val="90000"/>
              </a:lnSpc>
              <a:spcAft>
                <a:spcPts val="600"/>
              </a:spcAft>
              <a:buFont typeface="Avenir Next LT Pro" panose="020B0504020202020204" pitchFamily="34" charset="0"/>
              <a:buChar char="-"/>
            </a:pPr>
            <a:r>
              <a:rPr lang="en-US" sz="1300" dirty="0"/>
              <a:t>Ai </a:t>
            </a:r>
            <a:r>
              <a:rPr lang="en-US" sz="1300" dirty="0" err="1"/>
              <a:t>đó</a:t>
            </a:r>
            <a:r>
              <a:rPr lang="en-US" sz="1300" dirty="0"/>
              <a:t> </a:t>
            </a:r>
            <a:r>
              <a:rPr lang="en-US" sz="1300" dirty="0" err="1"/>
              <a:t>có</a:t>
            </a:r>
            <a:r>
              <a:rPr lang="en-US" sz="1300" dirty="0"/>
              <a:t> </a:t>
            </a:r>
            <a:r>
              <a:rPr lang="en-US" sz="1300" dirty="0" err="1"/>
              <a:t>thể</a:t>
            </a:r>
            <a:r>
              <a:rPr lang="en-US" sz="1300" dirty="0"/>
              <a:t> </a:t>
            </a:r>
            <a:r>
              <a:rPr lang="en-US" sz="1300" dirty="0" err="1"/>
              <a:t>đánh</a:t>
            </a:r>
            <a:r>
              <a:rPr lang="en-US" sz="1300" dirty="0"/>
              <a:t> </a:t>
            </a:r>
            <a:r>
              <a:rPr lang="en-US" sz="1300" dirty="0" err="1"/>
              <a:t>cắp</a:t>
            </a:r>
            <a:r>
              <a:rPr lang="en-US" sz="1300" dirty="0"/>
              <a:t> </a:t>
            </a:r>
            <a:r>
              <a:rPr lang="en-US" sz="1300" dirty="0" err="1"/>
              <a:t>thông</a:t>
            </a:r>
            <a:r>
              <a:rPr lang="en-US" sz="1300" dirty="0"/>
              <a:t> tin </a:t>
            </a:r>
            <a:r>
              <a:rPr lang="en-US" sz="1300" dirty="0" err="1"/>
              <a:t>công</a:t>
            </a:r>
            <a:r>
              <a:rPr lang="en-US" sz="1300" dirty="0"/>
              <a:t> ty </a:t>
            </a:r>
            <a:r>
              <a:rPr lang="en-US" sz="1300" dirty="0" err="1"/>
              <a:t>của</a:t>
            </a:r>
            <a:r>
              <a:rPr lang="en-US" sz="1300" dirty="0"/>
              <a:t> </a:t>
            </a:r>
            <a:r>
              <a:rPr lang="en-US" sz="1300" dirty="0" err="1"/>
              <a:t>chúng</a:t>
            </a:r>
            <a:r>
              <a:rPr lang="en-US" sz="1300" dirty="0"/>
              <a:t> ta </a:t>
            </a:r>
            <a:r>
              <a:rPr lang="en-US" sz="1300" dirty="0" err="1"/>
              <a:t>dễ</a:t>
            </a:r>
            <a:r>
              <a:rPr lang="en-US" sz="1300" dirty="0"/>
              <a:t> </a:t>
            </a:r>
            <a:r>
              <a:rPr lang="en-US" sz="1300" dirty="0" err="1"/>
              <a:t>dàng</a:t>
            </a:r>
            <a:r>
              <a:rPr lang="en-US" sz="1300" dirty="0"/>
              <a:t> </a:t>
            </a:r>
            <a:r>
              <a:rPr lang="en-US" sz="1300" dirty="0" err="1"/>
              <a:t>như</a:t>
            </a:r>
            <a:r>
              <a:rPr lang="en-US" sz="1300" dirty="0"/>
              <a:t> </a:t>
            </a:r>
            <a:r>
              <a:rPr lang="en-US" sz="1300" dirty="0" err="1"/>
              <a:t>thế</a:t>
            </a:r>
            <a:r>
              <a:rPr lang="en-US" sz="1300" dirty="0"/>
              <a:t> </a:t>
            </a:r>
            <a:r>
              <a:rPr lang="en-US" sz="1300" dirty="0" err="1"/>
              <a:t>nào</a:t>
            </a:r>
            <a:r>
              <a:rPr lang="en-US" sz="1300" dirty="0"/>
              <a:t>?</a:t>
            </a:r>
          </a:p>
          <a:p>
            <a:pPr marL="57150" indent="-285750">
              <a:lnSpc>
                <a:spcPct val="90000"/>
              </a:lnSpc>
              <a:spcAft>
                <a:spcPts val="600"/>
              </a:spcAft>
              <a:buFont typeface="Avenir Next LT Pro" panose="020B0504020202020204" pitchFamily="34" charset="0"/>
              <a:buChar char="-"/>
            </a:pPr>
            <a:r>
              <a:rPr lang="en-US" sz="1300" dirty="0" err="1"/>
              <a:t>Làm</a:t>
            </a:r>
            <a:r>
              <a:rPr lang="en-US" sz="1300" dirty="0"/>
              <a:t> </a:t>
            </a:r>
            <a:r>
              <a:rPr lang="en-US" sz="1300" dirty="0" err="1"/>
              <a:t>thế</a:t>
            </a:r>
            <a:r>
              <a:rPr lang="en-US" sz="1300" dirty="0"/>
              <a:t> </a:t>
            </a:r>
            <a:r>
              <a:rPr lang="en-US" sz="1300" dirty="0" err="1"/>
              <a:t>nào</a:t>
            </a:r>
            <a:r>
              <a:rPr lang="en-US" sz="1300" dirty="0"/>
              <a:t> </a:t>
            </a:r>
            <a:r>
              <a:rPr lang="en-US" sz="1300" dirty="0" err="1"/>
              <a:t>dễ</a:t>
            </a:r>
            <a:r>
              <a:rPr lang="en-US" sz="1300" dirty="0"/>
              <a:t> </a:t>
            </a:r>
            <a:r>
              <a:rPr lang="en-US" sz="1300" dirty="0" err="1"/>
              <a:t>dàng</a:t>
            </a:r>
            <a:r>
              <a:rPr lang="en-US" sz="1300" dirty="0"/>
              <a:t> </a:t>
            </a:r>
            <a:r>
              <a:rPr lang="en-US" sz="1300" dirty="0" err="1"/>
              <a:t>để</a:t>
            </a:r>
            <a:r>
              <a:rPr lang="en-US" sz="1300" dirty="0"/>
              <a:t> ai </a:t>
            </a:r>
            <a:r>
              <a:rPr lang="en-US" sz="1300" dirty="0" err="1"/>
              <a:t>đó</a:t>
            </a:r>
            <a:r>
              <a:rPr lang="en-US" sz="1300" dirty="0"/>
              <a:t> </a:t>
            </a:r>
            <a:r>
              <a:rPr lang="en-US" sz="1300" dirty="0" err="1"/>
              <a:t>đánh</a:t>
            </a:r>
            <a:r>
              <a:rPr lang="en-US" sz="1300" dirty="0"/>
              <a:t> </a:t>
            </a:r>
            <a:r>
              <a:rPr lang="en-US" sz="1300" dirty="0" err="1"/>
              <a:t>sập</a:t>
            </a:r>
            <a:r>
              <a:rPr lang="en-US" sz="1300" dirty="0"/>
              <a:t> </a:t>
            </a:r>
            <a:r>
              <a:rPr lang="en-US" sz="1300" dirty="0" err="1"/>
              <a:t>mạng</a:t>
            </a:r>
            <a:r>
              <a:rPr lang="en-US" sz="1300" dirty="0"/>
              <a:t> </a:t>
            </a:r>
            <a:r>
              <a:rPr lang="en-US" sz="1300" dirty="0" err="1"/>
              <a:t>của</a:t>
            </a:r>
            <a:r>
              <a:rPr lang="en-US" sz="1300" dirty="0"/>
              <a:t> </a:t>
            </a:r>
            <a:r>
              <a:rPr lang="en-US" sz="1300" dirty="0" err="1"/>
              <a:t>chúng</a:t>
            </a:r>
            <a:r>
              <a:rPr lang="en-US" sz="1300" dirty="0"/>
              <a:t> </a:t>
            </a:r>
            <a:r>
              <a:rPr lang="en-US" sz="1300" dirty="0" err="1"/>
              <a:t>tôi</a:t>
            </a:r>
            <a:r>
              <a:rPr lang="en-US" sz="1300" dirty="0"/>
              <a:t>?</a:t>
            </a:r>
          </a:p>
          <a:p>
            <a:pPr marL="57150" indent="-285750">
              <a:lnSpc>
                <a:spcPct val="90000"/>
              </a:lnSpc>
              <a:spcAft>
                <a:spcPts val="600"/>
              </a:spcAft>
              <a:buFont typeface="Avenir Next LT Pro" panose="020B0504020202020204" pitchFamily="34" charset="0"/>
              <a:buChar char="-"/>
            </a:pPr>
            <a:r>
              <a:rPr lang="en-US" sz="1300" dirty="0" err="1"/>
              <a:t>Những</a:t>
            </a:r>
            <a:r>
              <a:rPr lang="en-US" sz="1300" dirty="0"/>
              <a:t> </a:t>
            </a:r>
            <a:r>
              <a:rPr lang="en-US" sz="1300" dirty="0" err="1"/>
              <a:t>lỗ</a:t>
            </a:r>
            <a:r>
              <a:rPr lang="en-US" sz="1300" dirty="0"/>
              <a:t> </a:t>
            </a:r>
            <a:r>
              <a:rPr lang="en-US" sz="1300" dirty="0" err="1"/>
              <a:t>hổng</a:t>
            </a:r>
            <a:r>
              <a:rPr lang="en-US" sz="1300" dirty="0"/>
              <a:t> </a:t>
            </a:r>
            <a:r>
              <a:rPr lang="en-US" sz="1300" dirty="0" err="1"/>
              <a:t>nào</a:t>
            </a:r>
            <a:r>
              <a:rPr lang="en-US" sz="1300" dirty="0"/>
              <a:t> </a:t>
            </a:r>
            <a:r>
              <a:rPr lang="en-US" sz="1300" dirty="0" err="1"/>
              <a:t>tồn</a:t>
            </a:r>
            <a:r>
              <a:rPr lang="en-US" sz="1300" dirty="0"/>
              <a:t> </a:t>
            </a:r>
            <a:r>
              <a:rPr lang="en-US" sz="1300" dirty="0" err="1"/>
              <a:t>tại</a:t>
            </a:r>
            <a:r>
              <a:rPr lang="en-US" sz="1300" dirty="0"/>
              <a:t> ở </a:t>
            </a:r>
            <a:r>
              <a:rPr lang="en-US" sz="1300" dirty="0" err="1"/>
              <a:t>kết</a:t>
            </a:r>
            <a:r>
              <a:rPr lang="en-US" sz="1300" dirty="0"/>
              <a:t> </a:t>
            </a:r>
            <a:r>
              <a:rPr lang="en-US" sz="1300" dirty="0" err="1"/>
              <a:t>nối</a:t>
            </a:r>
            <a:r>
              <a:rPr lang="en-US" sz="1300" dirty="0"/>
              <a:t> Internet </a:t>
            </a:r>
            <a:r>
              <a:rPr lang="en-US" sz="1300" dirty="0" err="1"/>
              <a:t>của</a:t>
            </a:r>
            <a:r>
              <a:rPr lang="en-US" sz="1300" dirty="0"/>
              <a:t> </a:t>
            </a:r>
            <a:r>
              <a:rPr lang="en-US" sz="1300" dirty="0" err="1"/>
              <a:t>chúng</a:t>
            </a:r>
            <a:r>
              <a:rPr lang="en-US" sz="1300" dirty="0"/>
              <a:t> ta?</a:t>
            </a:r>
          </a:p>
          <a:p>
            <a:pPr marL="57150" indent="-285750">
              <a:lnSpc>
                <a:spcPct val="90000"/>
              </a:lnSpc>
              <a:spcAft>
                <a:spcPts val="600"/>
              </a:spcAft>
              <a:buFont typeface="Avenir Next LT Pro" panose="020B0504020202020204" pitchFamily="34" charset="0"/>
              <a:buChar char="-"/>
            </a:pPr>
            <a:r>
              <a:rPr lang="en-US" sz="1300" dirty="0" err="1"/>
              <a:t>Khả</a:t>
            </a:r>
            <a:r>
              <a:rPr lang="en-US" sz="1300" dirty="0"/>
              <a:t> </a:t>
            </a:r>
            <a:r>
              <a:rPr lang="en-US" sz="1300" dirty="0" err="1"/>
              <a:t>năng</a:t>
            </a:r>
            <a:r>
              <a:rPr lang="en-US" sz="1300" dirty="0"/>
              <a:t> </a:t>
            </a:r>
            <a:r>
              <a:rPr lang="en-US" sz="1300" dirty="0" err="1"/>
              <a:t>chúng</a:t>
            </a:r>
            <a:r>
              <a:rPr lang="en-US" sz="1300" dirty="0"/>
              <a:t> ta </a:t>
            </a:r>
            <a:r>
              <a:rPr lang="en-US" sz="1300" dirty="0" err="1"/>
              <a:t>sẽ</a:t>
            </a:r>
            <a:r>
              <a:rPr lang="en-US" sz="1300" dirty="0"/>
              <a:t> </a:t>
            </a:r>
            <a:r>
              <a:rPr lang="en-US" sz="1300" dirty="0" err="1"/>
              <a:t>bị</a:t>
            </a:r>
            <a:r>
              <a:rPr lang="en-US" sz="1300" dirty="0"/>
              <a:t> ai </a:t>
            </a:r>
            <a:r>
              <a:rPr lang="en-US" sz="1300" dirty="0" err="1"/>
              <a:t>đó</a:t>
            </a:r>
            <a:r>
              <a:rPr lang="en-US" sz="1300" dirty="0"/>
              <a:t> hack </a:t>
            </a:r>
            <a:r>
              <a:rPr lang="en-US" sz="1300" dirty="0" err="1"/>
              <a:t>là</a:t>
            </a:r>
            <a:r>
              <a:rPr lang="en-US" sz="1300" dirty="0"/>
              <a:t> </a:t>
            </a:r>
            <a:r>
              <a:rPr lang="en-US" sz="1300" dirty="0" err="1"/>
              <a:t>gì</a:t>
            </a:r>
            <a:r>
              <a:rPr lang="en-US" sz="1300" dirty="0"/>
              <a:t>?</a:t>
            </a:r>
          </a:p>
          <a:p>
            <a:pPr marL="57150" indent="-285750">
              <a:lnSpc>
                <a:spcPct val="90000"/>
              </a:lnSpc>
              <a:spcAft>
                <a:spcPts val="600"/>
              </a:spcAft>
              <a:buFont typeface="Avenir Next LT Pro" panose="020B0504020202020204" pitchFamily="34" charset="0"/>
              <a:buChar char="-"/>
            </a:pPr>
            <a:r>
              <a:rPr lang="en-US" sz="1300" dirty="0" err="1"/>
              <a:t>Họ</a:t>
            </a:r>
            <a:r>
              <a:rPr lang="en-US" sz="1300" dirty="0"/>
              <a:t> </a:t>
            </a:r>
            <a:r>
              <a:rPr lang="en-US" sz="1300" dirty="0" err="1"/>
              <a:t>có</a:t>
            </a:r>
            <a:r>
              <a:rPr lang="en-US" sz="1300" dirty="0"/>
              <a:t> </a:t>
            </a:r>
            <a:r>
              <a:rPr lang="en-US" sz="1300" dirty="0" err="1"/>
              <a:t>thể</a:t>
            </a:r>
            <a:r>
              <a:rPr lang="en-US" sz="1300" dirty="0"/>
              <a:t> </a:t>
            </a:r>
            <a:r>
              <a:rPr lang="en-US" sz="1300" dirty="0" err="1"/>
              <a:t>gây</a:t>
            </a:r>
            <a:r>
              <a:rPr lang="en-US" sz="1300" dirty="0"/>
              <a:t> </a:t>
            </a:r>
            <a:r>
              <a:rPr lang="en-US" sz="1300" dirty="0" err="1"/>
              <a:t>ra</a:t>
            </a:r>
            <a:r>
              <a:rPr lang="en-US" sz="1300" dirty="0"/>
              <a:t> </a:t>
            </a:r>
            <a:r>
              <a:rPr lang="en-US" sz="1300" dirty="0" err="1"/>
              <a:t>thiệt</a:t>
            </a:r>
            <a:r>
              <a:rPr lang="en-US" sz="1300" dirty="0"/>
              <a:t> </a:t>
            </a:r>
            <a:r>
              <a:rPr lang="en-US" sz="1300" dirty="0" err="1"/>
              <a:t>hại</a:t>
            </a:r>
            <a:r>
              <a:rPr lang="en-US" sz="1300" dirty="0"/>
              <a:t> </a:t>
            </a:r>
            <a:r>
              <a:rPr lang="en-US" sz="1300" dirty="0" err="1"/>
              <a:t>gì</a:t>
            </a:r>
            <a:r>
              <a:rPr lang="en-US" sz="1300" dirty="0"/>
              <a:t>?</a:t>
            </a:r>
          </a:p>
          <a:p>
            <a:pPr marL="57150" indent="-285750">
              <a:lnSpc>
                <a:spcPct val="90000"/>
              </a:lnSpc>
              <a:spcAft>
                <a:spcPts val="600"/>
              </a:spcAft>
              <a:buFont typeface="Avenir Next LT Pro" panose="020B0504020202020204" pitchFamily="34" charset="0"/>
              <a:buChar char="-"/>
            </a:pPr>
            <a:r>
              <a:rPr lang="en-US" sz="1300" dirty="0" err="1"/>
              <a:t>Một</a:t>
            </a:r>
            <a:r>
              <a:rPr lang="en-US" sz="1300" dirty="0"/>
              <a:t> </a:t>
            </a:r>
            <a:r>
              <a:rPr lang="en-US" sz="1300" dirty="0" err="1"/>
              <a:t>trong</a:t>
            </a:r>
            <a:r>
              <a:rPr lang="en-US" sz="1300" dirty="0"/>
              <a:t> </a:t>
            </a:r>
            <a:r>
              <a:rPr lang="en-US" sz="1300" dirty="0" err="1"/>
              <a:t>những</a:t>
            </a:r>
            <a:r>
              <a:rPr lang="en-US" sz="1300" dirty="0"/>
              <a:t> </a:t>
            </a:r>
            <a:r>
              <a:rPr lang="en-US" sz="1300" dirty="0" err="1"/>
              <a:t>nhân</a:t>
            </a:r>
            <a:r>
              <a:rPr lang="en-US" sz="1300" dirty="0"/>
              <a:t> </a:t>
            </a:r>
            <a:r>
              <a:rPr lang="en-US" sz="1300" dirty="0" err="1"/>
              <a:t>viên</a:t>
            </a:r>
            <a:r>
              <a:rPr lang="en-US" sz="1300" dirty="0"/>
              <a:t> </a:t>
            </a:r>
            <a:r>
              <a:rPr lang="en-US" sz="1300" dirty="0" err="1"/>
              <a:t>của</a:t>
            </a:r>
            <a:r>
              <a:rPr lang="en-US" sz="1300" dirty="0"/>
              <a:t> </a:t>
            </a:r>
            <a:r>
              <a:rPr lang="en-US" sz="1300" dirty="0" err="1"/>
              <a:t>chúng</a:t>
            </a:r>
            <a:r>
              <a:rPr lang="en-US" sz="1300" dirty="0"/>
              <a:t> </a:t>
            </a:r>
            <a:r>
              <a:rPr lang="en-US" sz="1300" dirty="0" err="1"/>
              <a:t>tôi</a:t>
            </a:r>
            <a:r>
              <a:rPr lang="en-US" sz="1300" dirty="0"/>
              <a:t> </a:t>
            </a:r>
            <a:r>
              <a:rPr lang="en-US" sz="1300" dirty="0" err="1"/>
              <a:t>có</a:t>
            </a:r>
            <a:r>
              <a:rPr lang="en-US" sz="1300" dirty="0"/>
              <a:t> </a:t>
            </a:r>
            <a:r>
              <a:rPr lang="en-US" sz="1300" dirty="0" err="1"/>
              <a:t>thể</a:t>
            </a:r>
            <a:r>
              <a:rPr lang="en-US" sz="1300" dirty="0"/>
              <a:t> </a:t>
            </a:r>
            <a:r>
              <a:rPr lang="en-US" sz="1300" dirty="0" err="1"/>
              <a:t>làm</a:t>
            </a:r>
            <a:r>
              <a:rPr lang="en-US" sz="1300" dirty="0"/>
              <a:t> </a:t>
            </a:r>
            <a:r>
              <a:rPr lang="en-US" sz="1300" dirty="0" err="1"/>
              <a:t>gì</a:t>
            </a:r>
            <a:r>
              <a:rPr lang="en-US" sz="1300" dirty="0"/>
              <a:t> </a:t>
            </a:r>
            <a:r>
              <a:rPr lang="en-US" sz="1300" dirty="0" err="1"/>
              <a:t>với</a:t>
            </a:r>
            <a:r>
              <a:rPr lang="en-US" sz="1300" dirty="0"/>
              <a:t> </a:t>
            </a:r>
            <a:r>
              <a:rPr lang="en-US" sz="1300" dirty="0" err="1"/>
              <a:t>các</a:t>
            </a:r>
            <a:r>
              <a:rPr lang="en-US" sz="1300" dirty="0"/>
              <a:t> </a:t>
            </a:r>
            <a:r>
              <a:rPr lang="en-US" sz="1300" dirty="0" err="1"/>
              <a:t>đặc</a:t>
            </a:r>
            <a:r>
              <a:rPr lang="en-US" sz="1300" dirty="0"/>
              <a:t> </a:t>
            </a:r>
            <a:r>
              <a:rPr lang="en-US" sz="1300" dirty="0" err="1"/>
              <a:t>quyền</a:t>
            </a:r>
            <a:r>
              <a:rPr lang="en-US" sz="1300" dirty="0"/>
              <a:t> </a:t>
            </a:r>
            <a:r>
              <a:rPr lang="en-US" sz="1300" dirty="0" err="1"/>
              <a:t>truy</a:t>
            </a:r>
            <a:r>
              <a:rPr lang="en-US" sz="1300" dirty="0"/>
              <a:t> </a:t>
            </a:r>
            <a:r>
              <a:rPr lang="en-US" sz="1300" dirty="0" err="1"/>
              <a:t>cập</a:t>
            </a:r>
            <a:r>
              <a:rPr lang="en-US" sz="1300" dirty="0"/>
              <a:t> </a:t>
            </a:r>
            <a:r>
              <a:rPr lang="en-US" sz="1300" dirty="0" err="1"/>
              <a:t>trái</a:t>
            </a:r>
            <a:r>
              <a:rPr lang="en-US" sz="1300" dirty="0"/>
              <a:t> </a:t>
            </a:r>
            <a:r>
              <a:rPr lang="en-US" sz="1300" dirty="0" err="1"/>
              <a:t>phép</a:t>
            </a:r>
            <a:r>
              <a:rPr lang="en-US" sz="1300" dirty="0"/>
              <a:t>?</a:t>
            </a:r>
          </a:p>
          <a:p>
            <a:pPr marL="57150" indent="-285750">
              <a:lnSpc>
                <a:spcPct val="90000"/>
              </a:lnSpc>
              <a:spcAft>
                <a:spcPts val="600"/>
              </a:spcAft>
              <a:buFont typeface="Avenir Next LT Pro" panose="020B0504020202020204" pitchFamily="34" charset="0"/>
              <a:buChar char="-"/>
            </a:pPr>
            <a:r>
              <a:rPr lang="en-US" sz="1300" dirty="0" err="1"/>
              <a:t>Việc</a:t>
            </a:r>
            <a:r>
              <a:rPr lang="en-US" sz="1300" dirty="0"/>
              <a:t> </a:t>
            </a:r>
            <a:r>
              <a:rPr lang="en-US" sz="1300" dirty="0" err="1"/>
              <a:t>vượt</a:t>
            </a:r>
            <a:r>
              <a:rPr lang="en-US" sz="1300" dirty="0"/>
              <a:t> qua </a:t>
            </a:r>
            <a:r>
              <a:rPr lang="en-US" sz="1300" dirty="0" err="1"/>
              <a:t>các</a:t>
            </a:r>
            <a:r>
              <a:rPr lang="en-US" sz="1300" dirty="0"/>
              <a:t> </a:t>
            </a:r>
            <a:r>
              <a:rPr lang="en-US" sz="1300" dirty="0" err="1"/>
              <a:t>biện</a:t>
            </a:r>
            <a:r>
              <a:rPr lang="en-US" sz="1300" dirty="0"/>
              <a:t> </a:t>
            </a:r>
            <a:r>
              <a:rPr lang="en-US" sz="1300" dirty="0" err="1"/>
              <a:t>pháp</a:t>
            </a:r>
            <a:r>
              <a:rPr lang="en-US" sz="1300" dirty="0"/>
              <a:t> </a:t>
            </a:r>
            <a:r>
              <a:rPr lang="en-US" sz="1300" dirty="0" err="1"/>
              <a:t>kiểm</a:t>
            </a:r>
            <a:r>
              <a:rPr lang="en-US" sz="1300" dirty="0"/>
              <a:t> </a:t>
            </a:r>
            <a:r>
              <a:rPr lang="en-US" sz="1300" dirty="0" err="1"/>
              <a:t>soát</a:t>
            </a:r>
            <a:r>
              <a:rPr lang="en-US" sz="1300" dirty="0"/>
              <a:t> </a:t>
            </a:r>
            <a:r>
              <a:rPr lang="en-US" sz="1300" dirty="0" err="1"/>
              <a:t>truy</a:t>
            </a:r>
            <a:r>
              <a:rPr lang="en-US" sz="1300" dirty="0"/>
              <a:t> </a:t>
            </a:r>
            <a:r>
              <a:rPr lang="en-US" sz="1300" dirty="0" err="1"/>
              <a:t>cập</a:t>
            </a:r>
            <a:r>
              <a:rPr lang="en-US" sz="1300" dirty="0"/>
              <a:t> </a:t>
            </a:r>
            <a:r>
              <a:rPr lang="en-US" sz="1300" dirty="0" err="1"/>
              <a:t>này</a:t>
            </a:r>
            <a:r>
              <a:rPr lang="en-US" sz="1300" dirty="0"/>
              <a:t> </a:t>
            </a:r>
            <a:r>
              <a:rPr lang="en-US" sz="1300" dirty="0" err="1"/>
              <a:t>dễ</a:t>
            </a:r>
            <a:r>
              <a:rPr lang="en-US" sz="1300" dirty="0"/>
              <a:t> </a:t>
            </a:r>
            <a:r>
              <a:rPr lang="en-US" sz="1300" dirty="0" err="1"/>
              <a:t>dàng</a:t>
            </a:r>
            <a:r>
              <a:rPr lang="en-US" sz="1300" dirty="0"/>
              <a:t> </a:t>
            </a:r>
            <a:r>
              <a:rPr lang="en-US" sz="1300" dirty="0" err="1"/>
              <a:t>như</a:t>
            </a:r>
            <a:r>
              <a:rPr lang="en-US" sz="1300" dirty="0"/>
              <a:t> </a:t>
            </a:r>
            <a:r>
              <a:rPr lang="en-US" sz="1300" dirty="0" err="1"/>
              <a:t>thế</a:t>
            </a:r>
            <a:r>
              <a:rPr lang="en-US" sz="1300" dirty="0"/>
              <a:t> </a:t>
            </a:r>
            <a:r>
              <a:rPr lang="en-US" sz="1300" dirty="0" err="1"/>
              <a:t>nào</a:t>
            </a:r>
            <a:r>
              <a:rPr lang="en-US" sz="1300" dirty="0"/>
              <a:t>?</a:t>
            </a:r>
          </a:p>
          <a:p>
            <a:pPr marL="57150" indent="-285750">
              <a:lnSpc>
                <a:spcPct val="90000"/>
              </a:lnSpc>
              <a:spcAft>
                <a:spcPts val="600"/>
              </a:spcAft>
              <a:buFont typeface="Avenir Next LT Pro" panose="020B0504020202020204" pitchFamily="34" charset="0"/>
              <a:buChar char="-"/>
            </a:pPr>
            <a:r>
              <a:rPr lang="en-US" sz="1300" dirty="0" err="1"/>
              <a:t>Người</a:t>
            </a:r>
            <a:r>
              <a:rPr lang="en-US" sz="1300" dirty="0"/>
              <a:t> </a:t>
            </a:r>
            <a:r>
              <a:rPr lang="en-US" sz="1300" dirty="0" err="1"/>
              <a:t>trong</a:t>
            </a:r>
            <a:r>
              <a:rPr lang="en-US" sz="1300" dirty="0"/>
              <a:t> </a:t>
            </a:r>
            <a:r>
              <a:rPr lang="en-US" sz="1300" dirty="0" err="1"/>
              <a:t>cuộc</a:t>
            </a:r>
            <a:r>
              <a:rPr lang="en-US" sz="1300" dirty="0"/>
              <a:t> </a:t>
            </a:r>
            <a:r>
              <a:rPr lang="en-US" sz="1300" dirty="0" err="1"/>
              <a:t>có</a:t>
            </a:r>
            <a:r>
              <a:rPr lang="en-US" sz="1300" dirty="0"/>
              <a:t> </a:t>
            </a:r>
            <a:r>
              <a:rPr lang="en-US" sz="1300" dirty="0" err="1"/>
              <a:t>dễ</a:t>
            </a:r>
            <a:r>
              <a:rPr lang="en-US" sz="1300" dirty="0"/>
              <a:t> </a:t>
            </a:r>
            <a:r>
              <a:rPr lang="en-US" sz="1300" dirty="0" err="1"/>
              <a:t>dàng</a:t>
            </a:r>
            <a:r>
              <a:rPr lang="en-US" sz="1300" dirty="0"/>
              <a:t> </a:t>
            </a:r>
            <a:r>
              <a:rPr lang="en-US" sz="1300" dirty="0" err="1"/>
              <a:t>hơn</a:t>
            </a:r>
            <a:r>
              <a:rPr lang="en-US" sz="1300" dirty="0"/>
              <a:t> ai </a:t>
            </a:r>
            <a:r>
              <a:rPr lang="en-US" sz="1300" dirty="0" err="1"/>
              <a:t>đó</a:t>
            </a:r>
            <a:r>
              <a:rPr lang="en-US" sz="1300" dirty="0"/>
              <a:t> </a:t>
            </a:r>
            <a:r>
              <a:rPr lang="en-US" sz="1300" dirty="0" err="1"/>
              <a:t>cố</a:t>
            </a:r>
            <a:r>
              <a:rPr lang="en-US" sz="1300" dirty="0"/>
              <a:t> </a:t>
            </a:r>
            <a:r>
              <a:rPr lang="en-US" sz="1300" dirty="0" err="1"/>
              <a:t>gắng</a:t>
            </a:r>
            <a:r>
              <a:rPr lang="en-US" sz="1300" dirty="0"/>
              <a:t> </a:t>
            </a:r>
            <a:r>
              <a:rPr lang="en-US" sz="1300" dirty="0" err="1"/>
              <a:t>truy</a:t>
            </a:r>
            <a:r>
              <a:rPr lang="en-US" sz="1300" dirty="0"/>
              <a:t> </a:t>
            </a:r>
            <a:r>
              <a:rPr lang="en-US" sz="1300" dirty="0" err="1"/>
              <a:t>cập</a:t>
            </a:r>
            <a:r>
              <a:rPr lang="en-US" sz="1300" dirty="0"/>
              <a:t> </a:t>
            </a:r>
            <a:r>
              <a:rPr lang="en-US" sz="1300" dirty="0" err="1"/>
              <a:t>từ</a:t>
            </a:r>
            <a:r>
              <a:rPr lang="en-US" sz="1300" dirty="0"/>
              <a:t> Internet </a:t>
            </a:r>
            <a:r>
              <a:rPr lang="en-US" sz="1300" dirty="0" err="1"/>
              <a:t>không</a:t>
            </a:r>
            <a:r>
              <a:rPr lang="en-US" sz="1300" dirty="0"/>
              <a:t>?</a:t>
            </a:r>
          </a:p>
          <a:p>
            <a:pPr marL="57150" indent="-285750">
              <a:lnSpc>
                <a:spcPct val="90000"/>
              </a:lnSpc>
              <a:spcAft>
                <a:spcPts val="600"/>
              </a:spcAft>
              <a:buFont typeface="Avenir Next LT Pro" panose="020B0504020202020204" pitchFamily="34" charset="0"/>
              <a:buChar char="-"/>
            </a:pPr>
            <a:r>
              <a:rPr lang="en-US" sz="1300" dirty="0" err="1"/>
              <a:t>Chúng</a:t>
            </a:r>
            <a:r>
              <a:rPr lang="en-US" sz="1300" dirty="0"/>
              <a:t> ta </a:t>
            </a:r>
            <a:r>
              <a:rPr lang="en-US" sz="1300" dirty="0" err="1"/>
              <a:t>nên</a:t>
            </a:r>
            <a:r>
              <a:rPr lang="en-US" sz="1300" dirty="0"/>
              <a:t> chi bao </a:t>
            </a:r>
            <a:r>
              <a:rPr lang="en-US" sz="1300" dirty="0" err="1"/>
              <a:t>nhiêu</a:t>
            </a:r>
            <a:r>
              <a:rPr lang="en-US" sz="1300" dirty="0"/>
              <a:t> </a:t>
            </a:r>
            <a:r>
              <a:rPr lang="en-US" sz="1300" dirty="0" err="1"/>
              <a:t>cho</a:t>
            </a:r>
            <a:r>
              <a:rPr lang="en-US" sz="1300" dirty="0"/>
              <a:t> </a:t>
            </a:r>
            <a:r>
              <a:rPr lang="en-US" sz="1300" dirty="0" err="1"/>
              <a:t>chương</a:t>
            </a:r>
            <a:r>
              <a:rPr lang="en-US" sz="1300" dirty="0"/>
              <a:t> </a:t>
            </a:r>
            <a:r>
              <a:rPr lang="en-US" sz="1300" dirty="0" err="1"/>
              <a:t>trình</a:t>
            </a:r>
            <a:r>
              <a:rPr lang="en-US" sz="1300" dirty="0"/>
              <a:t> </a:t>
            </a:r>
            <a:r>
              <a:rPr lang="en-US" sz="1300" dirty="0" err="1"/>
              <a:t>bảo</a:t>
            </a:r>
            <a:r>
              <a:rPr lang="en-US" sz="1300" dirty="0"/>
              <a:t> </a:t>
            </a:r>
            <a:r>
              <a:rPr lang="en-US" sz="1300" dirty="0" err="1"/>
              <a:t>mật</a:t>
            </a:r>
            <a:r>
              <a:rPr lang="en-US" sz="1300" dirty="0"/>
              <a:t> CNTT </a:t>
            </a:r>
            <a:r>
              <a:rPr lang="en-US" sz="1300" dirty="0" err="1"/>
              <a:t>của</a:t>
            </a:r>
            <a:r>
              <a:rPr lang="en-US" sz="1300" dirty="0"/>
              <a:t> </a:t>
            </a:r>
            <a:r>
              <a:rPr lang="en-US" sz="1300" dirty="0" err="1"/>
              <a:t>mình</a:t>
            </a:r>
            <a:r>
              <a:rPr lang="en-US" sz="1300" dirty="0"/>
              <a:t>?</a:t>
            </a:r>
          </a:p>
          <a:p>
            <a:pPr marL="57150" indent="-285750">
              <a:lnSpc>
                <a:spcPct val="90000"/>
              </a:lnSpc>
              <a:spcAft>
                <a:spcPts val="600"/>
              </a:spcAft>
              <a:buFont typeface="Avenir Next LT Pro" panose="020B0504020202020204" pitchFamily="34" charset="0"/>
              <a:buChar char="-"/>
            </a:pPr>
            <a:r>
              <a:rPr lang="en-US" sz="1300" dirty="0"/>
              <a:t>Ai </a:t>
            </a:r>
            <a:r>
              <a:rPr lang="en-US" sz="1300" dirty="0" err="1"/>
              <a:t>chịu</a:t>
            </a:r>
            <a:r>
              <a:rPr lang="en-US" sz="1300" dirty="0"/>
              <a:t> </a:t>
            </a:r>
            <a:r>
              <a:rPr lang="en-US" sz="1300" dirty="0" err="1"/>
              <a:t>trách</a:t>
            </a:r>
            <a:r>
              <a:rPr lang="en-US" sz="1300" dirty="0"/>
              <a:t> </a:t>
            </a:r>
            <a:r>
              <a:rPr lang="en-US" sz="1300" dirty="0" err="1"/>
              <a:t>nhiệm</a:t>
            </a:r>
            <a:r>
              <a:rPr lang="en-US" sz="1300" dirty="0"/>
              <a:t> </a:t>
            </a:r>
            <a:r>
              <a:rPr lang="en-US" sz="1300" dirty="0" err="1"/>
              <a:t>bảo</a:t>
            </a:r>
            <a:r>
              <a:rPr lang="en-US" sz="1300" dirty="0"/>
              <a:t> </a:t>
            </a:r>
            <a:r>
              <a:rPr lang="en-US" sz="1300" dirty="0" err="1"/>
              <a:t>vệ</a:t>
            </a:r>
            <a:r>
              <a:rPr lang="en-US" sz="1300" dirty="0"/>
              <a:t> CNTT </a:t>
            </a:r>
            <a:r>
              <a:rPr lang="en-US" sz="1300" dirty="0" err="1"/>
              <a:t>và</a:t>
            </a:r>
            <a:r>
              <a:rPr lang="en-US" sz="1300" dirty="0"/>
              <a:t> </a:t>
            </a:r>
            <a:r>
              <a:rPr lang="en-US" sz="1300" dirty="0" err="1"/>
              <a:t>tài</a:t>
            </a:r>
            <a:r>
              <a:rPr lang="en-US" sz="1300" dirty="0"/>
              <a:t> </a:t>
            </a:r>
            <a:r>
              <a:rPr lang="en-US" sz="1300" dirty="0" err="1"/>
              <a:t>nguyên</a:t>
            </a:r>
            <a:r>
              <a:rPr lang="en-US" sz="1300" dirty="0"/>
              <a:t> </a:t>
            </a:r>
            <a:r>
              <a:rPr lang="en-US" sz="1300" dirty="0" err="1"/>
              <a:t>thông</a:t>
            </a:r>
            <a:r>
              <a:rPr lang="en-US" sz="1300" dirty="0"/>
              <a:t> tin </a:t>
            </a:r>
            <a:r>
              <a:rPr lang="en-US" sz="1300" dirty="0" err="1"/>
              <a:t>của</a:t>
            </a:r>
            <a:r>
              <a:rPr lang="en-US" sz="1300" dirty="0"/>
              <a:t> </a:t>
            </a:r>
            <a:r>
              <a:rPr lang="en-US" sz="1300" dirty="0" err="1"/>
              <a:t>chúng</a:t>
            </a:r>
            <a:r>
              <a:rPr lang="en-US" sz="1300" dirty="0"/>
              <a:t> ta?</a:t>
            </a:r>
          </a:p>
        </p:txBody>
      </p:sp>
    </p:spTree>
    <p:extLst>
      <p:ext uri="{BB962C8B-B14F-4D97-AF65-F5344CB8AC3E}">
        <p14:creationId xmlns:p14="http://schemas.microsoft.com/office/powerpoint/2010/main" val="158469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7961DA-EDB3-EB40-9FED-3F72D116BF13}"/>
              </a:ext>
            </a:extLst>
          </p:cNvPr>
          <p:cNvSpPr>
            <a:spLocks noGrp="1"/>
          </p:cNvSpPr>
          <p:nvPr>
            <p:ph type="title"/>
          </p:nvPr>
        </p:nvSpPr>
        <p:spPr>
          <a:xfrm>
            <a:off x="715449" y="834468"/>
            <a:ext cx="5334930" cy="1750539"/>
          </a:xfrm>
        </p:spPr>
        <p:txBody>
          <a:bodyPr vert="horz" lIns="91440" tIns="45720" rIns="91440" bIns="45720" rtlCol="0" anchor="b">
            <a:normAutofit/>
          </a:bodyPr>
          <a:lstStyle/>
          <a:p>
            <a:pPr algn="ctr"/>
            <a:r>
              <a:rPr lang="en-US" sz="6000" kern="1200" dirty="0" err="1">
                <a:solidFill>
                  <a:schemeClr val="tx1"/>
                </a:solidFill>
                <a:latin typeface="+mj-lt"/>
                <a:ea typeface="+mj-ea"/>
                <a:cs typeface="+mj-cs"/>
              </a:rPr>
              <a:t>Bảo</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mật</a:t>
            </a:r>
            <a:r>
              <a:rPr lang="en-US" sz="6000" kern="1200" dirty="0">
                <a:solidFill>
                  <a:schemeClr val="tx1"/>
                </a:solidFill>
                <a:latin typeface="+mj-lt"/>
                <a:ea typeface="+mj-ea"/>
                <a:cs typeface="+mj-cs"/>
              </a:rPr>
              <a:t> bao </a:t>
            </a:r>
            <a:r>
              <a:rPr lang="en-US" sz="6000" kern="1200" dirty="0" err="1">
                <a:solidFill>
                  <a:schemeClr val="tx1"/>
                </a:solidFill>
                <a:latin typeface="+mj-lt"/>
                <a:ea typeface="+mj-ea"/>
                <a:cs typeface="+mj-cs"/>
              </a:rPr>
              <a:t>nhiêu</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là</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đủ</a:t>
            </a:r>
            <a:r>
              <a:rPr lang="en-US" sz="6000" kern="1200" dirty="0">
                <a:solidFill>
                  <a:schemeClr val="tx1"/>
                </a:solidFill>
                <a:latin typeface="+mj-lt"/>
                <a:ea typeface="+mj-ea"/>
                <a:cs typeface="+mj-cs"/>
              </a:rPr>
              <a:t>?</a:t>
            </a:r>
          </a:p>
        </p:txBody>
      </p:sp>
      <p:sp>
        <p:nvSpPr>
          <p:cNvPr id="24" name="Freeform: Shape 2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7" name="TextBox 4">
            <a:extLst>
              <a:ext uri="{FF2B5EF4-FFF2-40B4-BE49-F238E27FC236}">
                <a16:creationId xmlns:a16="http://schemas.microsoft.com/office/drawing/2014/main" id="{9836F0B0-E692-C445-9E48-3ED5B2DD9295}"/>
              </a:ext>
            </a:extLst>
          </p:cNvPr>
          <p:cNvGraphicFramePr/>
          <p:nvPr>
            <p:extLst>
              <p:ext uri="{D42A27DB-BD31-4B8C-83A1-F6EECF244321}">
                <p14:modId xmlns:p14="http://schemas.microsoft.com/office/powerpoint/2010/main" val="2404728003"/>
              </p:ext>
            </p:extLst>
          </p:nvPr>
        </p:nvGraphicFramePr>
        <p:xfrm>
          <a:off x="2164529" y="2713760"/>
          <a:ext cx="7771701" cy="3004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3819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937F-B2D5-380C-56E2-682AED0F42F8}"/>
              </a:ext>
            </a:extLst>
          </p:cNvPr>
          <p:cNvSpPr>
            <a:spLocks noGrp="1"/>
          </p:cNvSpPr>
          <p:nvPr>
            <p:ph type="title"/>
          </p:nvPr>
        </p:nvSpPr>
        <p:spPr/>
        <p:txBody>
          <a:bodyPr/>
          <a:lstStyle/>
          <a:p>
            <a:r>
              <a:rPr lang="en-US" dirty="0" err="1"/>
              <a:t>Rủi</a:t>
            </a:r>
            <a:r>
              <a:rPr lang="en-US" dirty="0"/>
              <a:t> </a:t>
            </a:r>
            <a:r>
              <a:rPr lang="en-US" dirty="0" err="1"/>
              <a:t>ro</a:t>
            </a:r>
            <a:endParaRPr lang="en-US" dirty="0"/>
          </a:p>
        </p:txBody>
      </p:sp>
      <p:graphicFrame>
        <p:nvGraphicFramePr>
          <p:cNvPr id="7" name="TextBox 4">
            <a:extLst>
              <a:ext uri="{FF2B5EF4-FFF2-40B4-BE49-F238E27FC236}">
                <a16:creationId xmlns:a16="http://schemas.microsoft.com/office/drawing/2014/main" id="{8659B3FE-26B5-042E-9628-7A98EAA07881}"/>
              </a:ext>
            </a:extLst>
          </p:cNvPr>
          <p:cNvGraphicFramePr/>
          <p:nvPr>
            <p:extLst>
              <p:ext uri="{D42A27DB-BD31-4B8C-83A1-F6EECF244321}">
                <p14:modId xmlns:p14="http://schemas.microsoft.com/office/powerpoint/2010/main" val="1565682592"/>
              </p:ext>
            </p:extLst>
          </p:nvPr>
        </p:nvGraphicFramePr>
        <p:xfrm>
          <a:off x="2252973" y="1104192"/>
          <a:ext cx="7870081" cy="5204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object 4">
            <a:extLst>
              <a:ext uri="{FF2B5EF4-FFF2-40B4-BE49-F238E27FC236}">
                <a16:creationId xmlns:a16="http://schemas.microsoft.com/office/drawing/2014/main" id="{9273F742-C734-12A7-C23B-3D8BE5552025}"/>
              </a:ext>
            </a:extLst>
          </p:cNvPr>
          <p:cNvGrpSpPr/>
          <p:nvPr/>
        </p:nvGrpSpPr>
        <p:grpSpPr>
          <a:xfrm>
            <a:off x="10460372" y="1234204"/>
            <a:ext cx="1371600" cy="1245230"/>
            <a:chOff x="7924800" y="565790"/>
            <a:chExt cx="1371600" cy="1245230"/>
          </a:xfrm>
        </p:grpSpPr>
        <p:sp>
          <p:nvSpPr>
            <p:cNvPr id="8" name="object 5">
              <a:extLst>
                <a:ext uri="{FF2B5EF4-FFF2-40B4-BE49-F238E27FC236}">
                  <a16:creationId xmlns:a16="http://schemas.microsoft.com/office/drawing/2014/main" id="{2899FA6E-CC29-E6BD-7B0E-FD4BAAA31FBC}"/>
                </a:ext>
              </a:extLst>
            </p:cNvPr>
            <p:cNvSpPr/>
            <p:nvPr/>
          </p:nvSpPr>
          <p:spPr>
            <a:xfrm>
              <a:off x="7924800" y="565790"/>
              <a:ext cx="1371600" cy="870579"/>
            </a:xfrm>
            <a:prstGeom prst="rect">
              <a:avLst/>
            </a:prstGeom>
            <a:blipFill>
              <a:blip r:embed="rId8" cstate="print"/>
              <a:stretch>
                <a:fillRect/>
              </a:stretch>
            </a:blipFill>
          </p:spPr>
          <p:txBody>
            <a:bodyPr wrap="square" lIns="0" tIns="0" rIns="0" bIns="0" rtlCol="0"/>
            <a:lstStyle/>
            <a:p>
              <a:endParaRPr/>
            </a:p>
          </p:txBody>
        </p:sp>
        <p:sp>
          <p:nvSpPr>
            <p:cNvPr id="13" name="object 8">
              <a:extLst>
                <a:ext uri="{FF2B5EF4-FFF2-40B4-BE49-F238E27FC236}">
                  <a16:creationId xmlns:a16="http://schemas.microsoft.com/office/drawing/2014/main" id="{14029104-C8C1-AF23-A458-0E60E3E4F5F9}"/>
                </a:ext>
              </a:extLst>
            </p:cNvPr>
            <p:cNvSpPr/>
            <p:nvPr/>
          </p:nvSpPr>
          <p:spPr>
            <a:xfrm>
              <a:off x="7968012" y="1436370"/>
              <a:ext cx="1282700" cy="374650"/>
            </a:xfrm>
            <a:custGeom>
              <a:avLst/>
              <a:gdLst/>
              <a:ahLst/>
              <a:cxnLst/>
              <a:rect l="l" t="t" r="r" b="b"/>
              <a:pathLst>
                <a:path w="1282700" h="374650">
                  <a:moveTo>
                    <a:pt x="1282432" y="0"/>
                  </a:moveTo>
                  <a:lnTo>
                    <a:pt x="0" y="0"/>
                  </a:lnTo>
                  <a:lnTo>
                    <a:pt x="1045" y="15583"/>
                  </a:lnTo>
                  <a:lnTo>
                    <a:pt x="5031" y="65828"/>
                  </a:lnTo>
                  <a:lnTo>
                    <a:pt x="9575" y="116027"/>
                  </a:lnTo>
                  <a:lnTo>
                    <a:pt x="20115" y="216261"/>
                  </a:lnTo>
                  <a:lnTo>
                    <a:pt x="32225" y="316230"/>
                  </a:lnTo>
                  <a:lnTo>
                    <a:pt x="83838" y="316968"/>
                  </a:lnTo>
                  <a:lnTo>
                    <a:pt x="135286" y="317209"/>
                  </a:lnTo>
                  <a:lnTo>
                    <a:pt x="186684" y="317003"/>
                  </a:lnTo>
                  <a:lnTo>
                    <a:pt x="238144" y="316405"/>
                  </a:lnTo>
                  <a:lnTo>
                    <a:pt x="289781" y="315468"/>
                  </a:lnTo>
                  <a:lnTo>
                    <a:pt x="345993" y="315094"/>
                  </a:lnTo>
                  <a:lnTo>
                    <a:pt x="403614" y="312596"/>
                  </a:lnTo>
                  <a:lnTo>
                    <a:pt x="460517" y="310962"/>
                  </a:lnTo>
                  <a:lnTo>
                    <a:pt x="514571" y="313181"/>
                  </a:lnTo>
                  <a:lnTo>
                    <a:pt x="566321" y="317631"/>
                  </a:lnTo>
                  <a:lnTo>
                    <a:pt x="617665" y="325426"/>
                  </a:lnTo>
                  <a:lnTo>
                    <a:pt x="668707" y="335290"/>
                  </a:lnTo>
                  <a:lnTo>
                    <a:pt x="719549" y="345948"/>
                  </a:lnTo>
                  <a:lnTo>
                    <a:pt x="770968" y="358212"/>
                  </a:lnTo>
                  <a:lnTo>
                    <a:pt x="821597" y="366985"/>
                  </a:lnTo>
                  <a:lnTo>
                    <a:pt x="871536" y="372308"/>
                  </a:lnTo>
                  <a:lnTo>
                    <a:pt x="920886" y="374223"/>
                  </a:lnTo>
                  <a:lnTo>
                    <a:pt x="969747" y="372770"/>
                  </a:lnTo>
                  <a:lnTo>
                    <a:pt x="1018221" y="367991"/>
                  </a:lnTo>
                  <a:lnTo>
                    <a:pt x="1066407" y="359927"/>
                  </a:lnTo>
                  <a:lnTo>
                    <a:pt x="1114405" y="348621"/>
                  </a:lnTo>
                  <a:lnTo>
                    <a:pt x="1162317" y="334112"/>
                  </a:lnTo>
                  <a:lnTo>
                    <a:pt x="1210243" y="316443"/>
                  </a:lnTo>
                  <a:lnTo>
                    <a:pt x="1258283" y="295655"/>
                  </a:lnTo>
                  <a:lnTo>
                    <a:pt x="1271579" y="164507"/>
                  </a:lnTo>
                  <a:lnTo>
                    <a:pt x="1278988" y="68689"/>
                  </a:lnTo>
                  <a:lnTo>
                    <a:pt x="1281793" y="18213"/>
                  </a:lnTo>
                  <a:lnTo>
                    <a:pt x="1282432" y="0"/>
                  </a:lnTo>
                  <a:close/>
                </a:path>
              </a:pathLst>
            </a:custGeom>
            <a:solidFill>
              <a:srgbClr val="80E6E6"/>
            </a:solidFill>
          </p:spPr>
          <p:txBody>
            <a:bodyPr wrap="square" lIns="0" tIns="0" rIns="0" bIns="0" rtlCol="0"/>
            <a:lstStyle/>
            <a:p>
              <a:endParaRPr/>
            </a:p>
          </p:txBody>
        </p:sp>
        <p:sp>
          <p:nvSpPr>
            <p:cNvPr id="15" name="object 9">
              <a:extLst>
                <a:ext uri="{FF2B5EF4-FFF2-40B4-BE49-F238E27FC236}">
                  <a16:creationId xmlns:a16="http://schemas.microsoft.com/office/drawing/2014/main" id="{B4A59FAF-D895-064D-2D7A-B62E0B8F32AF}"/>
                </a:ext>
              </a:extLst>
            </p:cNvPr>
            <p:cNvSpPr/>
            <p:nvPr/>
          </p:nvSpPr>
          <p:spPr>
            <a:xfrm>
              <a:off x="8678418" y="1550670"/>
              <a:ext cx="430530" cy="158115"/>
            </a:xfrm>
            <a:custGeom>
              <a:avLst/>
              <a:gdLst/>
              <a:ahLst/>
              <a:cxnLst/>
              <a:rect l="l" t="t" r="r" b="b"/>
              <a:pathLst>
                <a:path w="430529" h="158114">
                  <a:moveTo>
                    <a:pt x="430529" y="133349"/>
                  </a:moveTo>
                  <a:lnTo>
                    <a:pt x="369570" y="131063"/>
                  </a:lnTo>
                  <a:lnTo>
                    <a:pt x="369570" y="130301"/>
                  </a:lnTo>
                  <a:lnTo>
                    <a:pt x="371093" y="129539"/>
                  </a:lnTo>
                  <a:lnTo>
                    <a:pt x="374141" y="123443"/>
                  </a:lnTo>
                  <a:lnTo>
                    <a:pt x="374141" y="121919"/>
                  </a:lnTo>
                  <a:lnTo>
                    <a:pt x="375665" y="119633"/>
                  </a:lnTo>
                  <a:lnTo>
                    <a:pt x="377951" y="115061"/>
                  </a:lnTo>
                  <a:lnTo>
                    <a:pt x="377951" y="111251"/>
                  </a:lnTo>
                  <a:lnTo>
                    <a:pt x="378713" y="108965"/>
                  </a:lnTo>
                  <a:lnTo>
                    <a:pt x="378713" y="104393"/>
                  </a:lnTo>
                  <a:lnTo>
                    <a:pt x="379475" y="102107"/>
                  </a:lnTo>
                  <a:lnTo>
                    <a:pt x="379205" y="90420"/>
                  </a:lnTo>
                  <a:lnTo>
                    <a:pt x="377509" y="79695"/>
                  </a:lnTo>
                  <a:lnTo>
                    <a:pt x="374319" y="69318"/>
                  </a:lnTo>
                  <a:lnTo>
                    <a:pt x="369570" y="58673"/>
                  </a:lnTo>
                  <a:lnTo>
                    <a:pt x="350518" y="47667"/>
                  </a:lnTo>
                  <a:lnTo>
                    <a:pt x="325897" y="54221"/>
                  </a:lnTo>
                  <a:lnTo>
                    <a:pt x="301586" y="69287"/>
                  </a:lnTo>
                  <a:lnTo>
                    <a:pt x="283463" y="83819"/>
                  </a:lnTo>
                  <a:lnTo>
                    <a:pt x="297797" y="56076"/>
                  </a:lnTo>
                  <a:lnTo>
                    <a:pt x="296403" y="32446"/>
                  </a:lnTo>
                  <a:lnTo>
                    <a:pt x="280729" y="13548"/>
                  </a:lnTo>
                  <a:lnTo>
                    <a:pt x="252222" y="0"/>
                  </a:lnTo>
                  <a:lnTo>
                    <a:pt x="218204" y="4864"/>
                  </a:lnTo>
                  <a:lnTo>
                    <a:pt x="198996" y="24622"/>
                  </a:lnTo>
                  <a:lnTo>
                    <a:pt x="186017" y="50356"/>
                  </a:lnTo>
                  <a:lnTo>
                    <a:pt x="170687" y="73151"/>
                  </a:lnTo>
                  <a:lnTo>
                    <a:pt x="149682" y="49557"/>
                  </a:lnTo>
                  <a:lnTo>
                    <a:pt x="137200" y="33295"/>
                  </a:lnTo>
                  <a:lnTo>
                    <a:pt x="132587" y="25907"/>
                  </a:lnTo>
                  <a:lnTo>
                    <a:pt x="118474" y="12282"/>
                  </a:lnTo>
                  <a:lnTo>
                    <a:pt x="100807" y="3895"/>
                  </a:lnTo>
                  <a:lnTo>
                    <a:pt x="81504" y="1562"/>
                  </a:lnTo>
                  <a:lnTo>
                    <a:pt x="62483" y="6095"/>
                  </a:lnTo>
                  <a:lnTo>
                    <a:pt x="33038" y="27350"/>
                  </a:lnTo>
                  <a:lnTo>
                    <a:pt x="22126" y="63117"/>
                  </a:lnTo>
                  <a:lnTo>
                    <a:pt x="22439" y="104092"/>
                  </a:lnTo>
                  <a:lnTo>
                    <a:pt x="26670" y="140969"/>
                  </a:lnTo>
                  <a:lnTo>
                    <a:pt x="0" y="152400"/>
                  </a:lnTo>
                  <a:lnTo>
                    <a:pt x="52466" y="153540"/>
                  </a:lnTo>
                  <a:lnTo>
                    <a:pt x="158334" y="156748"/>
                  </a:lnTo>
                  <a:lnTo>
                    <a:pt x="211302" y="157488"/>
                  </a:lnTo>
                  <a:lnTo>
                    <a:pt x="264006" y="156768"/>
                  </a:lnTo>
                  <a:lnTo>
                    <a:pt x="337946" y="152752"/>
                  </a:lnTo>
                  <a:lnTo>
                    <a:pt x="389880" y="145937"/>
                  </a:lnTo>
                  <a:lnTo>
                    <a:pt x="416051" y="138683"/>
                  </a:lnTo>
                  <a:lnTo>
                    <a:pt x="420624" y="137921"/>
                  </a:lnTo>
                  <a:lnTo>
                    <a:pt x="425196" y="136397"/>
                  </a:lnTo>
                  <a:lnTo>
                    <a:pt x="427481" y="134111"/>
                  </a:lnTo>
                  <a:lnTo>
                    <a:pt x="429005" y="134111"/>
                  </a:lnTo>
                  <a:lnTo>
                    <a:pt x="429767" y="133349"/>
                  </a:lnTo>
                  <a:lnTo>
                    <a:pt x="430529" y="133349"/>
                  </a:lnTo>
                  <a:close/>
                </a:path>
              </a:pathLst>
            </a:custGeom>
            <a:solidFill>
              <a:srgbClr val="E6FFE6"/>
            </a:solidFill>
          </p:spPr>
          <p:txBody>
            <a:bodyPr wrap="square" lIns="0" tIns="0" rIns="0" bIns="0" rtlCol="0"/>
            <a:lstStyle/>
            <a:p>
              <a:endParaRPr/>
            </a:p>
          </p:txBody>
        </p:sp>
        <p:sp>
          <p:nvSpPr>
            <p:cNvPr id="41" name="object 10">
              <a:extLst>
                <a:ext uri="{FF2B5EF4-FFF2-40B4-BE49-F238E27FC236}">
                  <a16:creationId xmlns:a16="http://schemas.microsoft.com/office/drawing/2014/main" id="{8EB534A1-7D92-6088-F566-E34D3464F5DC}"/>
                </a:ext>
              </a:extLst>
            </p:cNvPr>
            <p:cNvSpPr/>
            <p:nvPr/>
          </p:nvSpPr>
          <p:spPr>
            <a:xfrm>
              <a:off x="8267700" y="1436369"/>
              <a:ext cx="207010" cy="314325"/>
            </a:xfrm>
            <a:custGeom>
              <a:avLst/>
              <a:gdLst/>
              <a:ahLst/>
              <a:cxnLst/>
              <a:rect l="l" t="t" r="r" b="b"/>
              <a:pathLst>
                <a:path w="207009" h="314325">
                  <a:moveTo>
                    <a:pt x="206502" y="311658"/>
                  </a:moveTo>
                  <a:lnTo>
                    <a:pt x="139598" y="0"/>
                  </a:lnTo>
                  <a:lnTo>
                    <a:pt x="114896" y="0"/>
                  </a:lnTo>
                  <a:lnTo>
                    <a:pt x="119087" y="19672"/>
                  </a:lnTo>
                  <a:lnTo>
                    <a:pt x="0" y="38100"/>
                  </a:lnTo>
                  <a:lnTo>
                    <a:pt x="5334" y="63246"/>
                  </a:lnTo>
                  <a:lnTo>
                    <a:pt x="125018" y="47485"/>
                  </a:lnTo>
                  <a:lnTo>
                    <a:pt x="143802" y="135521"/>
                  </a:lnTo>
                  <a:lnTo>
                    <a:pt x="26670" y="153162"/>
                  </a:lnTo>
                  <a:lnTo>
                    <a:pt x="34290" y="179070"/>
                  </a:lnTo>
                  <a:lnTo>
                    <a:pt x="149479" y="162115"/>
                  </a:lnTo>
                  <a:lnTo>
                    <a:pt x="172504" y="269976"/>
                  </a:lnTo>
                  <a:lnTo>
                    <a:pt x="52578" y="286512"/>
                  </a:lnTo>
                  <a:lnTo>
                    <a:pt x="65532" y="313944"/>
                  </a:lnTo>
                  <a:lnTo>
                    <a:pt x="177647" y="294081"/>
                  </a:lnTo>
                  <a:lnTo>
                    <a:pt x="180594" y="307848"/>
                  </a:lnTo>
                  <a:lnTo>
                    <a:pt x="206502" y="311658"/>
                  </a:lnTo>
                  <a:close/>
                </a:path>
              </a:pathLst>
            </a:custGeom>
            <a:solidFill>
              <a:srgbClr val="E68033"/>
            </a:solidFill>
          </p:spPr>
          <p:txBody>
            <a:bodyPr wrap="square" lIns="0" tIns="0" rIns="0" bIns="0" rtlCol="0"/>
            <a:lstStyle/>
            <a:p>
              <a:endParaRPr/>
            </a:p>
          </p:txBody>
        </p:sp>
        <p:sp>
          <p:nvSpPr>
            <p:cNvPr id="43" name="object 11">
              <a:extLst>
                <a:ext uri="{FF2B5EF4-FFF2-40B4-BE49-F238E27FC236}">
                  <a16:creationId xmlns:a16="http://schemas.microsoft.com/office/drawing/2014/main" id="{E6E78A7D-9EC4-2A6D-4259-5E8778690CFA}"/>
                </a:ext>
              </a:extLst>
            </p:cNvPr>
            <p:cNvSpPr/>
            <p:nvPr/>
          </p:nvSpPr>
          <p:spPr>
            <a:xfrm>
              <a:off x="8276843" y="1436370"/>
              <a:ext cx="186690" cy="314960"/>
            </a:xfrm>
            <a:custGeom>
              <a:avLst/>
              <a:gdLst/>
              <a:ahLst/>
              <a:cxnLst/>
              <a:rect l="l" t="t" r="r" b="b"/>
              <a:pathLst>
                <a:path w="186690" h="314960">
                  <a:moveTo>
                    <a:pt x="186689" y="310134"/>
                  </a:moveTo>
                  <a:lnTo>
                    <a:pt x="117954" y="0"/>
                  </a:lnTo>
                  <a:lnTo>
                    <a:pt x="102464" y="0"/>
                  </a:lnTo>
                  <a:lnTo>
                    <a:pt x="106679" y="19049"/>
                  </a:lnTo>
                  <a:lnTo>
                    <a:pt x="86867" y="22097"/>
                  </a:lnTo>
                  <a:lnTo>
                    <a:pt x="83820" y="36575"/>
                  </a:lnTo>
                  <a:lnTo>
                    <a:pt x="0" y="51053"/>
                  </a:lnTo>
                  <a:lnTo>
                    <a:pt x="0" y="64007"/>
                  </a:lnTo>
                  <a:lnTo>
                    <a:pt x="112013" y="50291"/>
                  </a:lnTo>
                  <a:lnTo>
                    <a:pt x="133350" y="135635"/>
                  </a:lnTo>
                  <a:lnTo>
                    <a:pt x="115061" y="138683"/>
                  </a:lnTo>
                  <a:lnTo>
                    <a:pt x="110489" y="153923"/>
                  </a:lnTo>
                  <a:lnTo>
                    <a:pt x="25146" y="166115"/>
                  </a:lnTo>
                  <a:lnTo>
                    <a:pt x="25907" y="180593"/>
                  </a:lnTo>
                  <a:lnTo>
                    <a:pt x="137159" y="163829"/>
                  </a:lnTo>
                  <a:lnTo>
                    <a:pt x="161544" y="268224"/>
                  </a:lnTo>
                  <a:lnTo>
                    <a:pt x="140970" y="272796"/>
                  </a:lnTo>
                  <a:lnTo>
                    <a:pt x="140207" y="288036"/>
                  </a:lnTo>
                  <a:lnTo>
                    <a:pt x="55625" y="296418"/>
                  </a:lnTo>
                  <a:lnTo>
                    <a:pt x="63246" y="314706"/>
                  </a:lnTo>
                  <a:lnTo>
                    <a:pt x="164591" y="297180"/>
                  </a:lnTo>
                  <a:lnTo>
                    <a:pt x="171450" y="313181"/>
                  </a:lnTo>
                  <a:lnTo>
                    <a:pt x="186689" y="310134"/>
                  </a:lnTo>
                  <a:close/>
                </a:path>
              </a:pathLst>
            </a:custGeom>
            <a:solidFill>
              <a:srgbClr val="8F2900"/>
            </a:solidFill>
          </p:spPr>
          <p:txBody>
            <a:bodyPr wrap="square" lIns="0" tIns="0" rIns="0" bIns="0" rtlCol="0"/>
            <a:lstStyle/>
            <a:p>
              <a:endParaRPr/>
            </a:p>
          </p:txBody>
        </p:sp>
        <p:sp>
          <p:nvSpPr>
            <p:cNvPr id="44" name="object 12">
              <a:extLst>
                <a:ext uri="{FF2B5EF4-FFF2-40B4-BE49-F238E27FC236}">
                  <a16:creationId xmlns:a16="http://schemas.microsoft.com/office/drawing/2014/main" id="{1C4DDA64-CEC4-DFFE-BE60-7BCD6378F3CB}"/>
                </a:ext>
              </a:extLst>
            </p:cNvPr>
            <p:cNvSpPr/>
            <p:nvPr/>
          </p:nvSpPr>
          <p:spPr>
            <a:xfrm>
              <a:off x="8244878" y="1436369"/>
              <a:ext cx="717550" cy="354330"/>
            </a:xfrm>
            <a:custGeom>
              <a:avLst/>
              <a:gdLst/>
              <a:ahLst/>
              <a:cxnLst/>
              <a:rect l="l" t="t" r="r" b="b"/>
              <a:pathLst>
                <a:path w="717550" h="354330">
                  <a:moveTo>
                    <a:pt x="97497" y="318516"/>
                  </a:moveTo>
                  <a:lnTo>
                    <a:pt x="28727" y="0"/>
                  </a:lnTo>
                  <a:lnTo>
                    <a:pt x="0" y="0"/>
                  </a:lnTo>
                  <a:lnTo>
                    <a:pt x="65493" y="313944"/>
                  </a:lnTo>
                  <a:lnTo>
                    <a:pt x="97497" y="318516"/>
                  </a:lnTo>
                  <a:close/>
                </a:path>
                <a:path w="717550" h="354330">
                  <a:moveTo>
                    <a:pt x="717003" y="762"/>
                  </a:moveTo>
                  <a:lnTo>
                    <a:pt x="713790" y="0"/>
                  </a:lnTo>
                  <a:lnTo>
                    <a:pt x="626021" y="0"/>
                  </a:lnTo>
                  <a:lnTo>
                    <a:pt x="616673" y="0"/>
                  </a:lnTo>
                  <a:lnTo>
                    <a:pt x="601941" y="0"/>
                  </a:lnTo>
                  <a:lnTo>
                    <a:pt x="469353" y="352044"/>
                  </a:lnTo>
                  <a:lnTo>
                    <a:pt x="489165" y="354330"/>
                  </a:lnTo>
                  <a:lnTo>
                    <a:pt x="526351" y="258025"/>
                  </a:lnTo>
                  <a:lnTo>
                    <a:pt x="604989" y="294894"/>
                  </a:lnTo>
                  <a:lnTo>
                    <a:pt x="616419" y="265176"/>
                  </a:lnTo>
                  <a:lnTo>
                    <a:pt x="532815" y="241300"/>
                  </a:lnTo>
                  <a:lnTo>
                    <a:pt x="573646" y="135585"/>
                  </a:lnTo>
                  <a:lnTo>
                    <a:pt x="656805" y="163068"/>
                  </a:lnTo>
                  <a:lnTo>
                    <a:pt x="664425" y="128778"/>
                  </a:lnTo>
                  <a:lnTo>
                    <a:pt x="583387" y="110363"/>
                  </a:lnTo>
                  <a:lnTo>
                    <a:pt x="625005" y="2628"/>
                  </a:lnTo>
                  <a:lnTo>
                    <a:pt x="711669" y="21336"/>
                  </a:lnTo>
                  <a:lnTo>
                    <a:pt x="717003" y="762"/>
                  </a:lnTo>
                  <a:close/>
                </a:path>
              </a:pathLst>
            </a:custGeom>
            <a:solidFill>
              <a:srgbClr val="E68033"/>
            </a:solidFill>
          </p:spPr>
          <p:txBody>
            <a:bodyPr wrap="square" lIns="0" tIns="0" rIns="0" bIns="0" rtlCol="0"/>
            <a:lstStyle/>
            <a:p>
              <a:endParaRPr/>
            </a:p>
          </p:txBody>
        </p:sp>
        <p:sp>
          <p:nvSpPr>
            <p:cNvPr id="45" name="object 13">
              <a:extLst>
                <a:ext uri="{FF2B5EF4-FFF2-40B4-BE49-F238E27FC236}">
                  <a16:creationId xmlns:a16="http://schemas.microsoft.com/office/drawing/2014/main" id="{5CE1AFE5-99EA-1EBF-C1B7-E2B46B3D33D3}"/>
                </a:ext>
              </a:extLst>
            </p:cNvPr>
            <p:cNvSpPr/>
            <p:nvPr/>
          </p:nvSpPr>
          <p:spPr>
            <a:xfrm>
              <a:off x="8756904" y="1436369"/>
              <a:ext cx="201295" cy="296545"/>
            </a:xfrm>
            <a:custGeom>
              <a:avLst/>
              <a:gdLst/>
              <a:ahLst/>
              <a:cxnLst/>
              <a:rect l="l" t="t" r="r" b="b"/>
              <a:pathLst>
                <a:path w="201295" h="296544">
                  <a:moveTo>
                    <a:pt x="99060" y="275844"/>
                  </a:moveTo>
                  <a:lnTo>
                    <a:pt x="9906" y="250698"/>
                  </a:lnTo>
                  <a:lnTo>
                    <a:pt x="1524" y="262128"/>
                  </a:lnTo>
                  <a:lnTo>
                    <a:pt x="0" y="292608"/>
                  </a:lnTo>
                  <a:lnTo>
                    <a:pt x="14478" y="265938"/>
                  </a:lnTo>
                  <a:lnTo>
                    <a:pt x="96774" y="296418"/>
                  </a:lnTo>
                  <a:lnTo>
                    <a:pt x="99060" y="275844"/>
                  </a:lnTo>
                  <a:close/>
                </a:path>
                <a:path w="201295" h="296544">
                  <a:moveTo>
                    <a:pt x="148590" y="144780"/>
                  </a:moveTo>
                  <a:lnTo>
                    <a:pt x="62484" y="118872"/>
                  </a:lnTo>
                  <a:lnTo>
                    <a:pt x="54102" y="133350"/>
                  </a:lnTo>
                  <a:lnTo>
                    <a:pt x="54102" y="154686"/>
                  </a:lnTo>
                  <a:lnTo>
                    <a:pt x="64008" y="138684"/>
                  </a:lnTo>
                  <a:lnTo>
                    <a:pt x="144018" y="163068"/>
                  </a:lnTo>
                  <a:lnTo>
                    <a:pt x="148590" y="144780"/>
                  </a:lnTo>
                  <a:close/>
                </a:path>
                <a:path w="201295" h="296544">
                  <a:moveTo>
                    <a:pt x="201168" y="10668"/>
                  </a:moveTo>
                  <a:lnTo>
                    <a:pt x="153746" y="0"/>
                  </a:lnTo>
                  <a:lnTo>
                    <a:pt x="102565" y="0"/>
                  </a:lnTo>
                  <a:lnTo>
                    <a:pt x="99822" y="3810"/>
                  </a:lnTo>
                  <a:lnTo>
                    <a:pt x="102870" y="32004"/>
                  </a:lnTo>
                  <a:lnTo>
                    <a:pt x="113538" y="6096"/>
                  </a:lnTo>
                  <a:lnTo>
                    <a:pt x="195834" y="27432"/>
                  </a:lnTo>
                  <a:lnTo>
                    <a:pt x="201168" y="10668"/>
                  </a:lnTo>
                  <a:close/>
                </a:path>
              </a:pathLst>
            </a:custGeom>
            <a:solidFill>
              <a:srgbClr val="8F2900"/>
            </a:solidFill>
          </p:spPr>
          <p:txBody>
            <a:bodyPr wrap="square" lIns="0" tIns="0" rIns="0" bIns="0" rtlCol="0"/>
            <a:lstStyle/>
            <a:p>
              <a:endParaRPr/>
            </a:p>
          </p:txBody>
        </p:sp>
        <p:sp>
          <p:nvSpPr>
            <p:cNvPr id="46" name="object 14">
              <a:extLst>
                <a:ext uri="{FF2B5EF4-FFF2-40B4-BE49-F238E27FC236}">
                  <a16:creationId xmlns:a16="http://schemas.microsoft.com/office/drawing/2014/main" id="{A9657AB9-2660-4B80-72C4-2B8290F4765D}"/>
                </a:ext>
              </a:extLst>
            </p:cNvPr>
            <p:cNvSpPr/>
            <p:nvPr/>
          </p:nvSpPr>
          <p:spPr>
            <a:xfrm>
              <a:off x="8811768" y="1436370"/>
              <a:ext cx="166370" cy="372745"/>
            </a:xfrm>
            <a:custGeom>
              <a:avLst/>
              <a:gdLst/>
              <a:ahLst/>
              <a:cxnLst/>
              <a:rect l="l" t="t" r="r" b="b"/>
              <a:pathLst>
                <a:path w="166370" h="372744">
                  <a:moveTo>
                    <a:pt x="166228" y="0"/>
                  </a:moveTo>
                  <a:lnTo>
                    <a:pt x="142124" y="0"/>
                  </a:lnTo>
                  <a:lnTo>
                    <a:pt x="0" y="369569"/>
                  </a:lnTo>
                  <a:lnTo>
                    <a:pt x="22098" y="372618"/>
                  </a:lnTo>
                  <a:lnTo>
                    <a:pt x="166228" y="0"/>
                  </a:lnTo>
                  <a:close/>
                </a:path>
              </a:pathLst>
            </a:custGeom>
            <a:solidFill>
              <a:srgbClr val="E68033"/>
            </a:solidFill>
          </p:spPr>
          <p:txBody>
            <a:bodyPr wrap="square" lIns="0" tIns="0" rIns="0" bIns="0" rtlCol="0"/>
            <a:lstStyle/>
            <a:p>
              <a:endParaRPr/>
            </a:p>
          </p:txBody>
        </p:sp>
        <p:sp>
          <p:nvSpPr>
            <p:cNvPr id="47" name="object 15">
              <a:extLst>
                <a:ext uri="{FF2B5EF4-FFF2-40B4-BE49-F238E27FC236}">
                  <a16:creationId xmlns:a16="http://schemas.microsoft.com/office/drawing/2014/main" id="{F60EEBA9-C76E-7855-DC85-6A5448A45327}"/>
                </a:ext>
              </a:extLst>
            </p:cNvPr>
            <p:cNvSpPr/>
            <p:nvPr/>
          </p:nvSpPr>
          <p:spPr>
            <a:xfrm>
              <a:off x="8245221" y="1436369"/>
              <a:ext cx="741680" cy="374650"/>
            </a:xfrm>
            <a:custGeom>
              <a:avLst/>
              <a:gdLst/>
              <a:ahLst/>
              <a:cxnLst/>
              <a:rect l="l" t="t" r="r" b="b"/>
              <a:pathLst>
                <a:path w="741679" h="374650">
                  <a:moveTo>
                    <a:pt x="84201" y="315468"/>
                  </a:moveTo>
                  <a:lnTo>
                    <a:pt x="14693" y="0"/>
                  </a:lnTo>
                  <a:lnTo>
                    <a:pt x="0" y="0"/>
                  </a:lnTo>
                  <a:lnTo>
                    <a:pt x="66675" y="315468"/>
                  </a:lnTo>
                  <a:lnTo>
                    <a:pt x="84201" y="315468"/>
                  </a:lnTo>
                  <a:close/>
                </a:path>
                <a:path w="741679" h="374650">
                  <a:moveTo>
                    <a:pt x="741591" y="0"/>
                  </a:moveTo>
                  <a:lnTo>
                    <a:pt x="726668" y="0"/>
                  </a:lnTo>
                  <a:lnTo>
                    <a:pt x="584835" y="371856"/>
                  </a:lnTo>
                  <a:lnTo>
                    <a:pt x="600075" y="374142"/>
                  </a:lnTo>
                  <a:lnTo>
                    <a:pt x="741591" y="0"/>
                  </a:lnTo>
                  <a:close/>
                </a:path>
              </a:pathLst>
            </a:custGeom>
            <a:solidFill>
              <a:srgbClr val="8F2900"/>
            </a:solidFill>
          </p:spPr>
          <p:txBody>
            <a:bodyPr wrap="square" lIns="0" tIns="0" rIns="0" bIns="0" rtlCol="0"/>
            <a:lstStyle/>
            <a:p>
              <a:endParaRPr/>
            </a:p>
          </p:txBody>
        </p:sp>
      </p:grpSp>
    </p:spTree>
    <p:extLst>
      <p:ext uri="{BB962C8B-B14F-4D97-AF65-F5344CB8AC3E}">
        <p14:creationId xmlns:p14="http://schemas.microsoft.com/office/powerpoint/2010/main" val="106345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632F3A-F3D9-837D-FCE2-013A4BE36719}"/>
              </a:ext>
            </a:extLst>
          </p:cNvPr>
          <p:cNvSpPr>
            <a:spLocks noGrp="1"/>
          </p:cNvSpPr>
          <p:nvPr>
            <p:ph type="title"/>
          </p:nvPr>
        </p:nvSpPr>
        <p:spPr/>
        <p:txBody>
          <a:bodyPr/>
          <a:lstStyle/>
          <a:p>
            <a:r>
              <a:rPr lang="en-US" spc="-5" dirty="0" err="1"/>
              <a:t>Chúng</a:t>
            </a:r>
            <a:r>
              <a:rPr lang="en-US" spc="-5" dirty="0"/>
              <a:t> ta </a:t>
            </a:r>
            <a:r>
              <a:rPr lang="en-US" spc="-5" dirty="0" err="1"/>
              <a:t>quan</a:t>
            </a:r>
            <a:r>
              <a:rPr lang="en-US" spc="-5" dirty="0"/>
              <a:t> </a:t>
            </a:r>
            <a:r>
              <a:rPr lang="en-US" spc="-5" dirty="0" err="1"/>
              <a:t>tâm</a:t>
            </a:r>
            <a:r>
              <a:rPr lang="en-US" spc="-5" dirty="0"/>
              <a:t> </a:t>
            </a:r>
            <a:r>
              <a:rPr lang="en-US" spc="-5" dirty="0" err="1"/>
              <a:t>đến</a:t>
            </a:r>
            <a:r>
              <a:rPr lang="en-US" spc="-5" dirty="0"/>
              <a:t> </a:t>
            </a:r>
            <a:r>
              <a:rPr lang="en-US" spc="-5" dirty="0" err="1"/>
              <a:t>điều</a:t>
            </a:r>
            <a:r>
              <a:rPr lang="en-US" spc="-5" dirty="0"/>
              <a:t> </a:t>
            </a:r>
            <a:r>
              <a:rPr lang="en-US" spc="-5" dirty="0" err="1"/>
              <a:t>gì</a:t>
            </a:r>
            <a:r>
              <a:rPr lang="en-US" spc="-5" dirty="0"/>
              <a:t>? </a:t>
            </a:r>
            <a:endParaRPr lang="en-US" dirty="0"/>
          </a:p>
        </p:txBody>
      </p:sp>
      <p:pic>
        <p:nvPicPr>
          <p:cNvPr id="70" name="Picture 69" descr="A person holding a sign&#10;&#10;Description automatically generated">
            <a:extLst>
              <a:ext uri="{FF2B5EF4-FFF2-40B4-BE49-F238E27FC236}">
                <a16:creationId xmlns:a16="http://schemas.microsoft.com/office/drawing/2014/main" id="{49870C71-5DF7-516C-C393-488C2D142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541" y="2666527"/>
            <a:ext cx="969180" cy="731520"/>
          </a:xfrm>
          <a:prstGeom prst="rect">
            <a:avLst/>
          </a:prstGeom>
        </p:spPr>
      </p:pic>
      <p:pic>
        <p:nvPicPr>
          <p:cNvPr id="1032" name="Picture 8" descr="hipaa">
            <a:extLst>
              <a:ext uri="{FF2B5EF4-FFF2-40B4-BE49-F238E27FC236}">
                <a16:creationId xmlns:a16="http://schemas.microsoft.com/office/drawing/2014/main" id="{939DD7BA-1C7A-7EBD-A375-93E3E26BC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403" y="4473906"/>
            <a:ext cx="1011318" cy="73152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descr="A picture containing icon&#10;&#10;Description automatically generated">
            <a:extLst>
              <a:ext uri="{FF2B5EF4-FFF2-40B4-BE49-F238E27FC236}">
                <a16:creationId xmlns:a16="http://schemas.microsoft.com/office/drawing/2014/main" id="{C2B45A4E-BAF9-3E6D-6B14-92AF5DCFC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8472" y="3498067"/>
            <a:ext cx="969180" cy="969180"/>
          </a:xfrm>
          <a:prstGeom prst="rect">
            <a:avLst/>
          </a:prstGeom>
        </p:spPr>
      </p:pic>
      <p:pic>
        <p:nvPicPr>
          <p:cNvPr id="76" name="Picture 75" descr="A picture containing text&#10;&#10;Description automatically generated">
            <a:extLst>
              <a:ext uri="{FF2B5EF4-FFF2-40B4-BE49-F238E27FC236}">
                <a16:creationId xmlns:a16="http://schemas.microsoft.com/office/drawing/2014/main" id="{4AB79295-9B37-6184-AACB-769CE1787C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1358" y="1834987"/>
            <a:ext cx="856294" cy="731520"/>
          </a:xfrm>
          <a:prstGeom prst="rect">
            <a:avLst/>
          </a:prstGeom>
        </p:spPr>
      </p:pic>
      <p:graphicFrame>
        <p:nvGraphicFramePr>
          <p:cNvPr id="1034" name="TextBox 65">
            <a:extLst>
              <a:ext uri="{FF2B5EF4-FFF2-40B4-BE49-F238E27FC236}">
                <a16:creationId xmlns:a16="http://schemas.microsoft.com/office/drawing/2014/main" id="{C2C45D42-83BC-986E-922F-D4A8A8566642}"/>
              </a:ext>
            </a:extLst>
          </p:cNvPr>
          <p:cNvGraphicFramePr/>
          <p:nvPr>
            <p:extLst>
              <p:ext uri="{D42A27DB-BD31-4B8C-83A1-F6EECF244321}">
                <p14:modId xmlns:p14="http://schemas.microsoft.com/office/powerpoint/2010/main" val="414106131"/>
              </p:ext>
            </p:extLst>
          </p:nvPr>
        </p:nvGraphicFramePr>
        <p:xfrm>
          <a:off x="3469065" y="1880695"/>
          <a:ext cx="6097424" cy="34163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46073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8392-7922-98E9-5E0D-229C1B2D0720}"/>
              </a:ext>
            </a:extLst>
          </p:cNvPr>
          <p:cNvSpPr>
            <a:spLocks noGrp="1"/>
          </p:cNvSpPr>
          <p:nvPr>
            <p:ph type="title"/>
          </p:nvPr>
        </p:nvSpPr>
        <p:spPr/>
        <p:txBody>
          <a:bodyPr/>
          <a:lstStyle/>
          <a:p>
            <a:r>
              <a:rPr lang="vi-VN"/>
              <a:t>Đơn giản hóa rủi ro</a:t>
            </a:r>
            <a:endParaRPr lang="en-US" dirty="0"/>
          </a:p>
        </p:txBody>
      </p:sp>
      <p:sp>
        <p:nvSpPr>
          <p:cNvPr id="4" name="object 7">
            <a:extLst>
              <a:ext uri="{FF2B5EF4-FFF2-40B4-BE49-F238E27FC236}">
                <a16:creationId xmlns:a16="http://schemas.microsoft.com/office/drawing/2014/main" id="{C3175A9A-22E7-2D80-3058-766A27CF80F3}"/>
              </a:ext>
            </a:extLst>
          </p:cNvPr>
          <p:cNvSpPr/>
          <p:nvPr/>
        </p:nvSpPr>
        <p:spPr>
          <a:xfrm>
            <a:off x="2456597" y="1837627"/>
            <a:ext cx="6755130" cy="1485894"/>
          </a:xfrm>
          <a:prstGeom prst="rect">
            <a:avLst/>
          </a:prstGeom>
          <a:blipFill>
            <a:blip r:embed="rId2" cstate="print"/>
            <a:stretch>
              <a:fillRect/>
            </a:stretch>
          </a:blipFill>
        </p:spPr>
        <p:txBody>
          <a:bodyPr wrap="square" lIns="0" tIns="0" rIns="0" bIns="0" rtlCol="0"/>
          <a:lstStyle/>
          <a:p>
            <a:endParaRPr/>
          </a:p>
        </p:txBody>
      </p:sp>
      <p:grpSp>
        <p:nvGrpSpPr>
          <p:cNvPr id="9" name="object 24">
            <a:extLst>
              <a:ext uri="{FF2B5EF4-FFF2-40B4-BE49-F238E27FC236}">
                <a16:creationId xmlns:a16="http://schemas.microsoft.com/office/drawing/2014/main" id="{6A826138-45C3-F8C1-0D97-6E1CCCF3E3DF}"/>
              </a:ext>
            </a:extLst>
          </p:cNvPr>
          <p:cNvGrpSpPr/>
          <p:nvPr/>
        </p:nvGrpSpPr>
        <p:grpSpPr>
          <a:xfrm>
            <a:off x="2710283" y="3681418"/>
            <a:ext cx="1597025" cy="1565275"/>
            <a:chOff x="1600200" y="4114800"/>
            <a:chExt cx="1597025" cy="1565275"/>
          </a:xfrm>
        </p:grpSpPr>
        <p:sp>
          <p:nvSpPr>
            <p:cNvPr id="10" name="object 25">
              <a:extLst>
                <a:ext uri="{FF2B5EF4-FFF2-40B4-BE49-F238E27FC236}">
                  <a16:creationId xmlns:a16="http://schemas.microsoft.com/office/drawing/2014/main" id="{65E78C12-469F-16FB-B3E3-2976B4F4E12F}"/>
                </a:ext>
              </a:extLst>
            </p:cNvPr>
            <p:cNvSpPr/>
            <p:nvPr/>
          </p:nvSpPr>
          <p:spPr>
            <a:xfrm>
              <a:off x="2051199" y="4264618"/>
              <a:ext cx="616585" cy="109855"/>
            </a:xfrm>
            <a:custGeom>
              <a:avLst/>
              <a:gdLst/>
              <a:ahLst/>
              <a:cxnLst/>
              <a:rect l="l" t="t" r="r" b="b"/>
              <a:pathLst>
                <a:path w="616585" h="109854">
                  <a:moveTo>
                    <a:pt x="616534" y="109261"/>
                  </a:moveTo>
                  <a:lnTo>
                    <a:pt x="581898" y="84710"/>
                  </a:lnTo>
                  <a:lnTo>
                    <a:pt x="541271" y="61086"/>
                  </a:lnTo>
                  <a:lnTo>
                    <a:pt x="498773" y="41120"/>
                  </a:lnTo>
                  <a:lnTo>
                    <a:pt x="454908" y="24983"/>
                  </a:lnTo>
                  <a:lnTo>
                    <a:pt x="410183" y="12842"/>
                  </a:lnTo>
                  <a:lnTo>
                    <a:pt x="365102" y="4867"/>
                  </a:lnTo>
                  <a:lnTo>
                    <a:pt x="315300" y="0"/>
                  </a:lnTo>
                  <a:lnTo>
                    <a:pt x="265963" y="425"/>
                  </a:lnTo>
                  <a:lnTo>
                    <a:pt x="217468" y="6043"/>
                  </a:lnTo>
                  <a:lnTo>
                    <a:pt x="170189" y="16755"/>
                  </a:lnTo>
                  <a:lnTo>
                    <a:pt x="124501" y="32461"/>
                  </a:lnTo>
                  <a:lnTo>
                    <a:pt x="80779" y="53062"/>
                  </a:lnTo>
                  <a:lnTo>
                    <a:pt x="39398" y="78457"/>
                  </a:lnTo>
                  <a:lnTo>
                    <a:pt x="732" y="108547"/>
                  </a:lnTo>
                  <a:lnTo>
                    <a:pt x="0" y="109261"/>
                  </a:lnTo>
                  <a:lnTo>
                    <a:pt x="616534" y="109261"/>
                  </a:lnTo>
                  <a:close/>
                </a:path>
              </a:pathLst>
            </a:custGeom>
            <a:solidFill>
              <a:srgbClr val="BFDDFF"/>
            </a:solidFill>
          </p:spPr>
          <p:txBody>
            <a:bodyPr wrap="square" lIns="0" tIns="0" rIns="0" bIns="0" rtlCol="0"/>
            <a:lstStyle/>
            <a:p>
              <a:endParaRPr/>
            </a:p>
          </p:txBody>
        </p:sp>
        <p:sp>
          <p:nvSpPr>
            <p:cNvPr id="11" name="object 26">
              <a:extLst>
                <a:ext uri="{FF2B5EF4-FFF2-40B4-BE49-F238E27FC236}">
                  <a16:creationId xmlns:a16="http://schemas.microsoft.com/office/drawing/2014/main" id="{C9184B23-57B1-C27B-C445-369CAC165334}"/>
                </a:ext>
              </a:extLst>
            </p:cNvPr>
            <p:cNvSpPr/>
            <p:nvPr/>
          </p:nvSpPr>
          <p:spPr>
            <a:xfrm>
              <a:off x="1937765" y="4307586"/>
              <a:ext cx="229446" cy="66293"/>
            </a:xfrm>
            <a:prstGeom prst="rect">
              <a:avLst/>
            </a:prstGeom>
            <a:blipFill>
              <a:blip r:embed="rId3" cstate="print"/>
              <a:stretch>
                <a:fillRect/>
              </a:stretch>
            </a:blipFill>
          </p:spPr>
          <p:txBody>
            <a:bodyPr wrap="square" lIns="0" tIns="0" rIns="0" bIns="0" rtlCol="0"/>
            <a:lstStyle/>
            <a:p>
              <a:endParaRPr/>
            </a:p>
          </p:txBody>
        </p:sp>
        <p:sp>
          <p:nvSpPr>
            <p:cNvPr id="12" name="object 27">
              <a:extLst>
                <a:ext uri="{FF2B5EF4-FFF2-40B4-BE49-F238E27FC236}">
                  <a16:creationId xmlns:a16="http://schemas.microsoft.com/office/drawing/2014/main" id="{B6353B87-E83F-A772-18C0-85F391943325}"/>
                </a:ext>
              </a:extLst>
            </p:cNvPr>
            <p:cNvSpPr/>
            <p:nvPr/>
          </p:nvSpPr>
          <p:spPr>
            <a:xfrm>
              <a:off x="2214309" y="4353095"/>
              <a:ext cx="210185" cy="20955"/>
            </a:xfrm>
            <a:custGeom>
              <a:avLst/>
              <a:gdLst/>
              <a:ahLst/>
              <a:cxnLst/>
              <a:rect l="l" t="t" r="r" b="b"/>
              <a:pathLst>
                <a:path w="210185" h="20954">
                  <a:moveTo>
                    <a:pt x="209612" y="20784"/>
                  </a:moveTo>
                  <a:lnTo>
                    <a:pt x="169426" y="6446"/>
                  </a:lnTo>
                  <a:lnTo>
                    <a:pt x="127775" y="0"/>
                  </a:lnTo>
                  <a:lnTo>
                    <a:pt x="85159" y="750"/>
                  </a:lnTo>
                  <a:lnTo>
                    <a:pt x="42081" y="8007"/>
                  </a:lnTo>
                  <a:lnTo>
                    <a:pt x="0" y="20784"/>
                  </a:lnTo>
                  <a:lnTo>
                    <a:pt x="209612" y="20784"/>
                  </a:lnTo>
                  <a:close/>
                </a:path>
              </a:pathLst>
            </a:custGeom>
            <a:solidFill>
              <a:srgbClr val="333333"/>
            </a:solidFill>
          </p:spPr>
          <p:txBody>
            <a:bodyPr wrap="square" lIns="0" tIns="0" rIns="0" bIns="0" rtlCol="0"/>
            <a:lstStyle/>
            <a:p>
              <a:endParaRPr/>
            </a:p>
          </p:txBody>
        </p:sp>
        <p:sp>
          <p:nvSpPr>
            <p:cNvPr id="13" name="object 28">
              <a:extLst>
                <a:ext uri="{FF2B5EF4-FFF2-40B4-BE49-F238E27FC236}">
                  <a16:creationId xmlns:a16="http://schemas.microsoft.com/office/drawing/2014/main" id="{558C4BA7-81C2-FEC2-32E0-D0BCE8D20D9A}"/>
                </a:ext>
              </a:extLst>
            </p:cNvPr>
            <p:cNvSpPr/>
            <p:nvPr/>
          </p:nvSpPr>
          <p:spPr>
            <a:xfrm>
              <a:off x="2442409" y="4333493"/>
              <a:ext cx="69850" cy="40640"/>
            </a:xfrm>
            <a:custGeom>
              <a:avLst/>
              <a:gdLst/>
              <a:ahLst/>
              <a:cxnLst/>
              <a:rect l="l" t="t" r="r" b="b"/>
              <a:pathLst>
                <a:path w="69850" h="40639">
                  <a:moveTo>
                    <a:pt x="69536" y="40385"/>
                  </a:moveTo>
                  <a:lnTo>
                    <a:pt x="37900" y="0"/>
                  </a:lnTo>
                  <a:lnTo>
                    <a:pt x="0" y="40385"/>
                  </a:lnTo>
                  <a:lnTo>
                    <a:pt x="69536" y="40385"/>
                  </a:lnTo>
                  <a:close/>
                </a:path>
              </a:pathLst>
            </a:custGeom>
            <a:solidFill>
              <a:srgbClr val="B27266"/>
            </a:solidFill>
          </p:spPr>
          <p:txBody>
            <a:bodyPr wrap="square" lIns="0" tIns="0" rIns="0" bIns="0" rtlCol="0"/>
            <a:lstStyle/>
            <a:p>
              <a:endParaRPr/>
            </a:p>
          </p:txBody>
        </p:sp>
        <p:sp>
          <p:nvSpPr>
            <p:cNvPr id="14" name="object 29">
              <a:extLst>
                <a:ext uri="{FF2B5EF4-FFF2-40B4-BE49-F238E27FC236}">
                  <a16:creationId xmlns:a16="http://schemas.microsoft.com/office/drawing/2014/main" id="{265D2143-EA8B-4090-F8A7-B96E9A40EF8D}"/>
                </a:ext>
              </a:extLst>
            </p:cNvPr>
            <p:cNvSpPr/>
            <p:nvPr/>
          </p:nvSpPr>
          <p:spPr>
            <a:xfrm>
              <a:off x="2431868" y="4365497"/>
              <a:ext cx="26670" cy="8890"/>
            </a:xfrm>
            <a:custGeom>
              <a:avLst/>
              <a:gdLst/>
              <a:ahLst/>
              <a:cxnLst/>
              <a:rect l="l" t="t" r="r" b="b"/>
              <a:pathLst>
                <a:path w="26669" h="8889">
                  <a:moveTo>
                    <a:pt x="26085" y="8381"/>
                  </a:moveTo>
                  <a:lnTo>
                    <a:pt x="17961" y="0"/>
                  </a:lnTo>
                  <a:lnTo>
                    <a:pt x="0" y="8381"/>
                  </a:lnTo>
                  <a:lnTo>
                    <a:pt x="26085" y="8381"/>
                  </a:lnTo>
                  <a:close/>
                </a:path>
              </a:pathLst>
            </a:custGeom>
            <a:solidFill>
              <a:srgbClr val="FFFFFF"/>
            </a:solidFill>
          </p:spPr>
          <p:txBody>
            <a:bodyPr wrap="square" lIns="0" tIns="0" rIns="0" bIns="0" rtlCol="0"/>
            <a:lstStyle/>
            <a:p>
              <a:endParaRPr/>
            </a:p>
          </p:txBody>
        </p:sp>
        <p:sp>
          <p:nvSpPr>
            <p:cNvPr id="15" name="object 30">
              <a:extLst>
                <a:ext uri="{FF2B5EF4-FFF2-40B4-BE49-F238E27FC236}">
                  <a16:creationId xmlns:a16="http://schemas.microsoft.com/office/drawing/2014/main" id="{BAC9F50A-E390-4D0E-6AC4-0ACCB6D61037}"/>
                </a:ext>
              </a:extLst>
            </p:cNvPr>
            <p:cNvSpPr/>
            <p:nvPr/>
          </p:nvSpPr>
          <p:spPr>
            <a:xfrm>
              <a:off x="2462783" y="4273295"/>
              <a:ext cx="74295" cy="100965"/>
            </a:xfrm>
            <a:custGeom>
              <a:avLst/>
              <a:gdLst/>
              <a:ahLst/>
              <a:cxnLst/>
              <a:rect l="l" t="t" r="r" b="b"/>
              <a:pathLst>
                <a:path w="74294" h="100964">
                  <a:moveTo>
                    <a:pt x="73914" y="0"/>
                  </a:moveTo>
                  <a:lnTo>
                    <a:pt x="67056" y="3226"/>
                  </a:lnTo>
                  <a:lnTo>
                    <a:pt x="61798" y="6453"/>
                  </a:lnTo>
                  <a:lnTo>
                    <a:pt x="56865" y="9702"/>
                  </a:lnTo>
                  <a:lnTo>
                    <a:pt x="51054" y="12953"/>
                  </a:lnTo>
                  <a:lnTo>
                    <a:pt x="45720" y="16001"/>
                  </a:lnTo>
                  <a:lnTo>
                    <a:pt x="42672" y="18287"/>
                  </a:lnTo>
                  <a:lnTo>
                    <a:pt x="40386" y="19050"/>
                  </a:lnTo>
                  <a:lnTo>
                    <a:pt x="28193" y="43433"/>
                  </a:lnTo>
                  <a:lnTo>
                    <a:pt x="0" y="78486"/>
                  </a:lnTo>
                  <a:lnTo>
                    <a:pt x="1524" y="79248"/>
                  </a:lnTo>
                  <a:lnTo>
                    <a:pt x="4572" y="82295"/>
                  </a:lnTo>
                  <a:lnTo>
                    <a:pt x="9906" y="86867"/>
                  </a:lnTo>
                  <a:lnTo>
                    <a:pt x="16002" y="91439"/>
                  </a:lnTo>
                  <a:lnTo>
                    <a:pt x="23622" y="97536"/>
                  </a:lnTo>
                  <a:lnTo>
                    <a:pt x="27008" y="100583"/>
                  </a:lnTo>
                  <a:lnTo>
                    <a:pt x="41508" y="100583"/>
                  </a:lnTo>
                  <a:lnTo>
                    <a:pt x="41508" y="92685"/>
                  </a:lnTo>
                  <a:lnTo>
                    <a:pt x="46277" y="64779"/>
                  </a:lnTo>
                  <a:lnTo>
                    <a:pt x="56101" y="37440"/>
                  </a:lnTo>
                  <a:lnTo>
                    <a:pt x="67073" y="12920"/>
                  </a:lnTo>
                  <a:lnTo>
                    <a:pt x="73914" y="0"/>
                  </a:lnTo>
                  <a:close/>
                </a:path>
                <a:path w="74294" h="100964">
                  <a:moveTo>
                    <a:pt x="42778" y="100583"/>
                  </a:moveTo>
                  <a:lnTo>
                    <a:pt x="41508" y="92685"/>
                  </a:lnTo>
                  <a:lnTo>
                    <a:pt x="41508" y="100583"/>
                  </a:lnTo>
                  <a:lnTo>
                    <a:pt x="42778" y="100583"/>
                  </a:lnTo>
                  <a:close/>
                </a:path>
              </a:pathLst>
            </a:custGeom>
            <a:solidFill>
              <a:srgbClr val="B27266"/>
            </a:solidFill>
          </p:spPr>
          <p:txBody>
            <a:bodyPr wrap="square" lIns="0" tIns="0" rIns="0" bIns="0" rtlCol="0"/>
            <a:lstStyle/>
            <a:p>
              <a:endParaRPr/>
            </a:p>
          </p:txBody>
        </p:sp>
        <p:sp>
          <p:nvSpPr>
            <p:cNvPr id="16" name="object 31">
              <a:extLst>
                <a:ext uri="{FF2B5EF4-FFF2-40B4-BE49-F238E27FC236}">
                  <a16:creationId xmlns:a16="http://schemas.microsoft.com/office/drawing/2014/main" id="{18153C35-DD09-F493-D27D-53A11ADBD697}"/>
                </a:ext>
              </a:extLst>
            </p:cNvPr>
            <p:cNvSpPr/>
            <p:nvPr/>
          </p:nvSpPr>
          <p:spPr>
            <a:xfrm>
              <a:off x="2504571" y="4273295"/>
              <a:ext cx="73025" cy="100965"/>
            </a:xfrm>
            <a:custGeom>
              <a:avLst/>
              <a:gdLst/>
              <a:ahLst/>
              <a:cxnLst/>
              <a:rect l="l" t="t" r="r" b="b"/>
              <a:pathLst>
                <a:path w="73025" h="100964">
                  <a:moveTo>
                    <a:pt x="72512" y="25907"/>
                  </a:moveTo>
                  <a:lnTo>
                    <a:pt x="71750" y="25145"/>
                  </a:lnTo>
                  <a:lnTo>
                    <a:pt x="69464" y="21336"/>
                  </a:lnTo>
                  <a:lnTo>
                    <a:pt x="64892" y="17525"/>
                  </a:lnTo>
                  <a:lnTo>
                    <a:pt x="32126" y="0"/>
                  </a:lnTo>
                  <a:lnTo>
                    <a:pt x="18530" y="27170"/>
                  </a:lnTo>
                  <a:lnTo>
                    <a:pt x="4432" y="65989"/>
                  </a:lnTo>
                  <a:lnTo>
                    <a:pt x="0" y="100583"/>
                  </a:lnTo>
                  <a:lnTo>
                    <a:pt x="44997" y="100583"/>
                  </a:lnTo>
                  <a:lnTo>
                    <a:pt x="50165" y="90056"/>
                  </a:lnTo>
                  <a:lnTo>
                    <a:pt x="58215" y="70113"/>
                  </a:lnTo>
                  <a:lnTo>
                    <a:pt x="65222" y="49784"/>
                  </a:lnTo>
                  <a:lnTo>
                    <a:pt x="71750" y="28955"/>
                  </a:lnTo>
                  <a:lnTo>
                    <a:pt x="72512" y="25907"/>
                  </a:lnTo>
                  <a:close/>
                </a:path>
              </a:pathLst>
            </a:custGeom>
            <a:solidFill>
              <a:srgbClr val="E5A599"/>
            </a:solidFill>
          </p:spPr>
          <p:txBody>
            <a:bodyPr wrap="square" lIns="0" tIns="0" rIns="0" bIns="0" rtlCol="0"/>
            <a:lstStyle/>
            <a:p>
              <a:endParaRPr/>
            </a:p>
          </p:txBody>
        </p:sp>
        <p:sp>
          <p:nvSpPr>
            <p:cNvPr id="17" name="object 32">
              <a:extLst>
                <a:ext uri="{FF2B5EF4-FFF2-40B4-BE49-F238E27FC236}">
                  <a16:creationId xmlns:a16="http://schemas.microsoft.com/office/drawing/2014/main" id="{2A0E7E24-FD5A-4A91-5D70-C201ADF9AD72}"/>
                </a:ext>
              </a:extLst>
            </p:cNvPr>
            <p:cNvSpPr/>
            <p:nvPr/>
          </p:nvSpPr>
          <p:spPr>
            <a:xfrm>
              <a:off x="2538222" y="4326636"/>
              <a:ext cx="17145" cy="37465"/>
            </a:xfrm>
            <a:custGeom>
              <a:avLst/>
              <a:gdLst/>
              <a:ahLst/>
              <a:cxnLst/>
              <a:rect l="l" t="t" r="r" b="b"/>
              <a:pathLst>
                <a:path w="17144" h="37464">
                  <a:moveTo>
                    <a:pt x="16763" y="0"/>
                  </a:moveTo>
                  <a:lnTo>
                    <a:pt x="0" y="35051"/>
                  </a:lnTo>
                  <a:lnTo>
                    <a:pt x="7619" y="37337"/>
                  </a:lnTo>
                  <a:lnTo>
                    <a:pt x="16763" y="0"/>
                  </a:lnTo>
                  <a:close/>
                </a:path>
              </a:pathLst>
            </a:custGeom>
            <a:solidFill>
              <a:srgbClr val="B27266"/>
            </a:solidFill>
          </p:spPr>
          <p:txBody>
            <a:bodyPr wrap="square" lIns="0" tIns="0" rIns="0" bIns="0" rtlCol="0"/>
            <a:lstStyle/>
            <a:p>
              <a:endParaRPr/>
            </a:p>
          </p:txBody>
        </p:sp>
        <p:sp>
          <p:nvSpPr>
            <p:cNvPr id="18" name="object 33">
              <a:extLst>
                <a:ext uri="{FF2B5EF4-FFF2-40B4-BE49-F238E27FC236}">
                  <a16:creationId xmlns:a16="http://schemas.microsoft.com/office/drawing/2014/main" id="{CF04E12F-E917-EA53-D872-688014EC8702}"/>
                </a:ext>
              </a:extLst>
            </p:cNvPr>
            <p:cNvSpPr/>
            <p:nvPr/>
          </p:nvSpPr>
          <p:spPr>
            <a:xfrm>
              <a:off x="2512313" y="4271771"/>
              <a:ext cx="58419" cy="57150"/>
            </a:xfrm>
            <a:custGeom>
              <a:avLst/>
              <a:gdLst/>
              <a:ahLst/>
              <a:cxnLst/>
              <a:rect l="l" t="t" r="r" b="b"/>
              <a:pathLst>
                <a:path w="58419" h="57150">
                  <a:moveTo>
                    <a:pt x="57912" y="21336"/>
                  </a:moveTo>
                  <a:lnTo>
                    <a:pt x="41148" y="16001"/>
                  </a:lnTo>
                  <a:lnTo>
                    <a:pt x="52578" y="16001"/>
                  </a:lnTo>
                  <a:lnTo>
                    <a:pt x="51816" y="15239"/>
                  </a:lnTo>
                  <a:lnTo>
                    <a:pt x="32766" y="0"/>
                  </a:lnTo>
                  <a:lnTo>
                    <a:pt x="27431" y="1524"/>
                  </a:lnTo>
                  <a:lnTo>
                    <a:pt x="18684" y="11422"/>
                  </a:lnTo>
                  <a:lnTo>
                    <a:pt x="11325" y="25879"/>
                  </a:lnTo>
                  <a:lnTo>
                    <a:pt x="0" y="54863"/>
                  </a:lnTo>
                  <a:lnTo>
                    <a:pt x="3810" y="57150"/>
                  </a:lnTo>
                  <a:lnTo>
                    <a:pt x="22860" y="12191"/>
                  </a:lnTo>
                  <a:lnTo>
                    <a:pt x="46481" y="20574"/>
                  </a:lnTo>
                  <a:lnTo>
                    <a:pt x="57912" y="21336"/>
                  </a:lnTo>
                  <a:close/>
                </a:path>
              </a:pathLst>
            </a:custGeom>
            <a:solidFill>
              <a:srgbClr val="592600"/>
            </a:solidFill>
          </p:spPr>
          <p:txBody>
            <a:bodyPr wrap="square" lIns="0" tIns="0" rIns="0" bIns="0" rtlCol="0"/>
            <a:lstStyle/>
            <a:p>
              <a:endParaRPr/>
            </a:p>
          </p:txBody>
        </p:sp>
        <p:sp>
          <p:nvSpPr>
            <p:cNvPr id="19" name="object 34">
              <a:extLst>
                <a:ext uri="{FF2B5EF4-FFF2-40B4-BE49-F238E27FC236}">
                  <a16:creationId xmlns:a16="http://schemas.microsoft.com/office/drawing/2014/main" id="{069BB863-5A24-0421-C50E-38E491CEF20F}"/>
                </a:ext>
              </a:extLst>
            </p:cNvPr>
            <p:cNvSpPr/>
            <p:nvPr/>
          </p:nvSpPr>
          <p:spPr>
            <a:xfrm>
              <a:off x="2490977" y="4263487"/>
              <a:ext cx="100330" cy="63500"/>
            </a:xfrm>
            <a:custGeom>
              <a:avLst/>
              <a:gdLst/>
              <a:ahLst/>
              <a:cxnLst/>
              <a:rect l="l" t="t" r="r" b="b"/>
              <a:pathLst>
                <a:path w="100330" h="63500">
                  <a:moveTo>
                    <a:pt x="99822" y="30382"/>
                  </a:moveTo>
                  <a:lnTo>
                    <a:pt x="90678" y="28096"/>
                  </a:lnTo>
                  <a:lnTo>
                    <a:pt x="97536" y="15904"/>
                  </a:lnTo>
                  <a:lnTo>
                    <a:pt x="85344" y="24286"/>
                  </a:lnTo>
                  <a:lnTo>
                    <a:pt x="79248" y="6760"/>
                  </a:lnTo>
                  <a:lnTo>
                    <a:pt x="75438" y="14380"/>
                  </a:lnTo>
                  <a:lnTo>
                    <a:pt x="48098" y="0"/>
                  </a:lnTo>
                  <a:lnTo>
                    <a:pt x="26498" y="6041"/>
                  </a:lnTo>
                  <a:lnTo>
                    <a:pt x="10508" y="26159"/>
                  </a:lnTo>
                  <a:lnTo>
                    <a:pt x="0" y="54004"/>
                  </a:lnTo>
                  <a:lnTo>
                    <a:pt x="4572" y="44098"/>
                  </a:lnTo>
                  <a:lnTo>
                    <a:pt x="10668" y="38002"/>
                  </a:lnTo>
                  <a:lnTo>
                    <a:pt x="16002" y="36478"/>
                  </a:lnTo>
                  <a:lnTo>
                    <a:pt x="21336" y="41050"/>
                  </a:lnTo>
                  <a:lnTo>
                    <a:pt x="21336" y="49432"/>
                  </a:lnTo>
                  <a:lnTo>
                    <a:pt x="18288" y="57052"/>
                  </a:lnTo>
                  <a:lnTo>
                    <a:pt x="16764" y="60100"/>
                  </a:lnTo>
                  <a:lnTo>
                    <a:pt x="21336" y="63148"/>
                  </a:lnTo>
                  <a:lnTo>
                    <a:pt x="32661" y="34164"/>
                  </a:lnTo>
                  <a:lnTo>
                    <a:pt x="40020" y="19707"/>
                  </a:lnTo>
                  <a:lnTo>
                    <a:pt x="48768" y="9808"/>
                  </a:lnTo>
                  <a:lnTo>
                    <a:pt x="54102" y="8284"/>
                  </a:lnTo>
                  <a:lnTo>
                    <a:pt x="58674" y="9046"/>
                  </a:lnTo>
                  <a:lnTo>
                    <a:pt x="62484" y="11332"/>
                  </a:lnTo>
                  <a:lnTo>
                    <a:pt x="70104" y="17428"/>
                  </a:lnTo>
                  <a:lnTo>
                    <a:pt x="72390" y="21238"/>
                  </a:lnTo>
                  <a:lnTo>
                    <a:pt x="73152" y="23524"/>
                  </a:lnTo>
                  <a:lnTo>
                    <a:pt x="73914" y="24286"/>
                  </a:lnTo>
                  <a:lnTo>
                    <a:pt x="62484" y="24286"/>
                  </a:lnTo>
                  <a:lnTo>
                    <a:pt x="79248" y="29620"/>
                  </a:lnTo>
                  <a:lnTo>
                    <a:pt x="53340" y="28858"/>
                  </a:lnTo>
                  <a:lnTo>
                    <a:pt x="57378" y="31957"/>
                  </a:lnTo>
                  <a:lnTo>
                    <a:pt x="66294" y="37240"/>
                  </a:lnTo>
                  <a:lnTo>
                    <a:pt x="73171" y="40544"/>
                  </a:lnTo>
                  <a:lnTo>
                    <a:pt x="80114" y="42660"/>
                  </a:lnTo>
                  <a:lnTo>
                    <a:pt x="87196" y="42638"/>
                  </a:lnTo>
                  <a:lnTo>
                    <a:pt x="94488" y="39526"/>
                  </a:lnTo>
                  <a:lnTo>
                    <a:pt x="99822" y="30382"/>
                  </a:lnTo>
                  <a:close/>
                </a:path>
              </a:pathLst>
            </a:custGeom>
            <a:solidFill>
              <a:srgbClr val="330000"/>
            </a:solidFill>
          </p:spPr>
          <p:txBody>
            <a:bodyPr wrap="square" lIns="0" tIns="0" rIns="0" bIns="0" rtlCol="0"/>
            <a:lstStyle/>
            <a:p>
              <a:endParaRPr/>
            </a:p>
          </p:txBody>
        </p:sp>
        <p:sp>
          <p:nvSpPr>
            <p:cNvPr id="20" name="object 35">
              <a:extLst>
                <a:ext uri="{FF2B5EF4-FFF2-40B4-BE49-F238E27FC236}">
                  <a16:creationId xmlns:a16="http://schemas.microsoft.com/office/drawing/2014/main" id="{6389174F-406E-78C6-E687-5323C724C490}"/>
                </a:ext>
              </a:extLst>
            </p:cNvPr>
            <p:cNvSpPr/>
            <p:nvPr/>
          </p:nvSpPr>
          <p:spPr>
            <a:xfrm>
              <a:off x="2525267" y="4270247"/>
              <a:ext cx="31750" cy="14604"/>
            </a:xfrm>
            <a:custGeom>
              <a:avLst/>
              <a:gdLst/>
              <a:ahLst/>
              <a:cxnLst/>
              <a:rect l="l" t="t" r="r" b="b"/>
              <a:pathLst>
                <a:path w="31750" h="14604">
                  <a:moveTo>
                    <a:pt x="31242" y="8381"/>
                  </a:moveTo>
                  <a:lnTo>
                    <a:pt x="30480" y="7619"/>
                  </a:lnTo>
                  <a:lnTo>
                    <a:pt x="29718" y="6096"/>
                  </a:lnTo>
                  <a:lnTo>
                    <a:pt x="27431" y="3810"/>
                  </a:lnTo>
                  <a:lnTo>
                    <a:pt x="19812" y="762"/>
                  </a:lnTo>
                  <a:lnTo>
                    <a:pt x="13715" y="0"/>
                  </a:lnTo>
                  <a:lnTo>
                    <a:pt x="7619" y="1524"/>
                  </a:lnTo>
                  <a:lnTo>
                    <a:pt x="0" y="5334"/>
                  </a:lnTo>
                  <a:lnTo>
                    <a:pt x="12192" y="5334"/>
                  </a:lnTo>
                  <a:lnTo>
                    <a:pt x="16001" y="6096"/>
                  </a:lnTo>
                  <a:lnTo>
                    <a:pt x="20574" y="7619"/>
                  </a:lnTo>
                  <a:lnTo>
                    <a:pt x="23621" y="10667"/>
                  </a:lnTo>
                  <a:lnTo>
                    <a:pt x="25145" y="14477"/>
                  </a:lnTo>
                  <a:lnTo>
                    <a:pt x="31242" y="8381"/>
                  </a:lnTo>
                  <a:close/>
                </a:path>
              </a:pathLst>
            </a:custGeom>
            <a:solidFill>
              <a:srgbClr val="592600"/>
            </a:solidFill>
          </p:spPr>
          <p:txBody>
            <a:bodyPr wrap="square" lIns="0" tIns="0" rIns="0" bIns="0" rtlCol="0"/>
            <a:lstStyle/>
            <a:p>
              <a:endParaRPr/>
            </a:p>
          </p:txBody>
        </p:sp>
        <p:sp>
          <p:nvSpPr>
            <p:cNvPr id="21" name="object 36">
              <a:extLst>
                <a:ext uri="{FF2B5EF4-FFF2-40B4-BE49-F238E27FC236}">
                  <a16:creationId xmlns:a16="http://schemas.microsoft.com/office/drawing/2014/main" id="{609815D4-9876-53D9-DE78-C6783F18DB4D}"/>
                </a:ext>
              </a:extLst>
            </p:cNvPr>
            <p:cNvSpPr/>
            <p:nvPr/>
          </p:nvSpPr>
          <p:spPr>
            <a:xfrm>
              <a:off x="2302764" y="4114799"/>
              <a:ext cx="421640" cy="251460"/>
            </a:xfrm>
            <a:custGeom>
              <a:avLst/>
              <a:gdLst/>
              <a:ahLst/>
              <a:cxnLst/>
              <a:rect l="l" t="t" r="r" b="b"/>
              <a:pathLst>
                <a:path w="421639" h="251460">
                  <a:moveTo>
                    <a:pt x="83058" y="181356"/>
                  </a:moveTo>
                  <a:lnTo>
                    <a:pt x="7620" y="144780"/>
                  </a:lnTo>
                  <a:lnTo>
                    <a:pt x="0" y="173736"/>
                  </a:lnTo>
                  <a:lnTo>
                    <a:pt x="83058" y="181356"/>
                  </a:lnTo>
                  <a:close/>
                </a:path>
                <a:path w="421639" h="251460">
                  <a:moveTo>
                    <a:pt x="123444" y="107442"/>
                  </a:moveTo>
                  <a:lnTo>
                    <a:pt x="92964" y="36576"/>
                  </a:lnTo>
                  <a:lnTo>
                    <a:pt x="72390" y="51054"/>
                  </a:lnTo>
                  <a:lnTo>
                    <a:pt x="123444" y="107442"/>
                  </a:lnTo>
                  <a:close/>
                </a:path>
                <a:path w="421639" h="251460">
                  <a:moveTo>
                    <a:pt x="235458" y="3810"/>
                  </a:moveTo>
                  <a:lnTo>
                    <a:pt x="206502" y="0"/>
                  </a:lnTo>
                  <a:lnTo>
                    <a:pt x="227076" y="86106"/>
                  </a:lnTo>
                  <a:lnTo>
                    <a:pt x="235458" y="3810"/>
                  </a:lnTo>
                  <a:close/>
                </a:path>
                <a:path w="421639" h="251460">
                  <a:moveTo>
                    <a:pt x="381762" y="89154"/>
                  </a:moveTo>
                  <a:lnTo>
                    <a:pt x="363474" y="67056"/>
                  </a:lnTo>
                  <a:lnTo>
                    <a:pt x="318516" y="126492"/>
                  </a:lnTo>
                  <a:lnTo>
                    <a:pt x="381762" y="89154"/>
                  </a:lnTo>
                  <a:close/>
                </a:path>
                <a:path w="421639" h="251460">
                  <a:moveTo>
                    <a:pt x="421386" y="224028"/>
                  </a:moveTo>
                  <a:lnTo>
                    <a:pt x="344424" y="227076"/>
                  </a:lnTo>
                  <a:lnTo>
                    <a:pt x="419100" y="251460"/>
                  </a:lnTo>
                  <a:lnTo>
                    <a:pt x="421386" y="224028"/>
                  </a:lnTo>
                  <a:close/>
                </a:path>
              </a:pathLst>
            </a:custGeom>
            <a:solidFill>
              <a:srgbClr val="BF7F3F"/>
            </a:solidFill>
          </p:spPr>
          <p:txBody>
            <a:bodyPr wrap="square" lIns="0" tIns="0" rIns="0" bIns="0" rtlCol="0"/>
            <a:lstStyle/>
            <a:p>
              <a:endParaRPr/>
            </a:p>
          </p:txBody>
        </p:sp>
        <p:sp>
          <p:nvSpPr>
            <p:cNvPr id="22" name="object 37">
              <a:extLst>
                <a:ext uri="{FF2B5EF4-FFF2-40B4-BE49-F238E27FC236}">
                  <a16:creationId xmlns:a16="http://schemas.microsoft.com/office/drawing/2014/main" id="{8CD7079C-91E1-613D-F2A0-896608083A0A}"/>
                </a:ext>
              </a:extLst>
            </p:cNvPr>
            <p:cNvSpPr/>
            <p:nvPr/>
          </p:nvSpPr>
          <p:spPr>
            <a:xfrm>
              <a:off x="2859938" y="4344974"/>
              <a:ext cx="70485" cy="29209"/>
            </a:xfrm>
            <a:custGeom>
              <a:avLst/>
              <a:gdLst/>
              <a:ahLst/>
              <a:cxnLst/>
              <a:rect l="l" t="t" r="r" b="b"/>
              <a:pathLst>
                <a:path w="70485" h="29210">
                  <a:moveTo>
                    <a:pt x="69951" y="10617"/>
                  </a:moveTo>
                  <a:lnTo>
                    <a:pt x="69951" y="6045"/>
                  </a:lnTo>
                  <a:lnTo>
                    <a:pt x="50004" y="0"/>
                  </a:lnTo>
                  <a:lnTo>
                    <a:pt x="31894" y="1954"/>
                  </a:lnTo>
                  <a:lnTo>
                    <a:pt x="15668" y="11097"/>
                  </a:lnTo>
                  <a:lnTo>
                    <a:pt x="1371" y="26619"/>
                  </a:lnTo>
                  <a:lnTo>
                    <a:pt x="0" y="28905"/>
                  </a:lnTo>
                  <a:lnTo>
                    <a:pt x="41305" y="28905"/>
                  </a:lnTo>
                  <a:lnTo>
                    <a:pt x="44805" y="25095"/>
                  </a:lnTo>
                  <a:lnTo>
                    <a:pt x="49358" y="24270"/>
                  </a:lnTo>
                  <a:lnTo>
                    <a:pt x="54121" y="23961"/>
                  </a:lnTo>
                  <a:lnTo>
                    <a:pt x="58607" y="21934"/>
                  </a:lnTo>
                  <a:lnTo>
                    <a:pt x="62331" y="15951"/>
                  </a:lnTo>
                  <a:lnTo>
                    <a:pt x="63855" y="15951"/>
                  </a:lnTo>
                  <a:lnTo>
                    <a:pt x="67665" y="14427"/>
                  </a:lnTo>
                  <a:lnTo>
                    <a:pt x="69951" y="10617"/>
                  </a:lnTo>
                  <a:close/>
                </a:path>
              </a:pathLst>
            </a:custGeom>
            <a:solidFill>
              <a:srgbClr val="E5A599"/>
            </a:solidFill>
          </p:spPr>
          <p:txBody>
            <a:bodyPr wrap="square" lIns="0" tIns="0" rIns="0" bIns="0" rtlCol="0"/>
            <a:lstStyle/>
            <a:p>
              <a:endParaRPr/>
            </a:p>
          </p:txBody>
        </p:sp>
        <p:sp>
          <p:nvSpPr>
            <p:cNvPr id="23" name="object 38">
              <a:extLst>
                <a:ext uri="{FF2B5EF4-FFF2-40B4-BE49-F238E27FC236}">
                  <a16:creationId xmlns:a16="http://schemas.microsoft.com/office/drawing/2014/main" id="{FD17F0D9-FF99-D219-490B-2B690E2DCE5A}"/>
                </a:ext>
              </a:extLst>
            </p:cNvPr>
            <p:cNvSpPr/>
            <p:nvPr/>
          </p:nvSpPr>
          <p:spPr>
            <a:xfrm>
              <a:off x="2850134" y="4321759"/>
              <a:ext cx="87630" cy="52705"/>
            </a:xfrm>
            <a:custGeom>
              <a:avLst/>
              <a:gdLst/>
              <a:ahLst/>
              <a:cxnLst/>
              <a:rect l="l" t="t" r="r" b="b"/>
              <a:pathLst>
                <a:path w="87630" h="52704">
                  <a:moveTo>
                    <a:pt x="87376" y="20116"/>
                  </a:moveTo>
                  <a:lnTo>
                    <a:pt x="82804" y="17830"/>
                  </a:lnTo>
                  <a:lnTo>
                    <a:pt x="76708" y="15544"/>
                  </a:lnTo>
                  <a:lnTo>
                    <a:pt x="78994" y="14782"/>
                  </a:lnTo>
                  <a:lnTo>
                    <a:pt x="82804" y="12496"/>
                  </a:lnTo>
                  <a:lnTo>
                    <a:pt x="85852" y="10210"/>
                  </a:lnTo>
                  <a:lnTo>
                    <a:pt x="59156" y="0"/>
                  </a:lnTo>
                  <a:lnTo>
                    <a:pt x="35420" y="5638"/>
                  </a:lnTo>
                  <a:lnTo>
                    <a:pt x="15748" y="23088"/>
                  </a:lnTo>
                  <a:lnTo>
                    <a:pt x="1270" y="48310"/>
                  </a:lnTo>
                  <a:lnTo>
                    <a:pt x="0" y="52120"/>
                  </a:lnTo>
                  <a:lnTo>
                    <a:pt x="19443" y="52120"/>
                  </a:lnTo>
                  <a:lnTo>
                    <a:pt x="31762" y="52120"/>
                  </a:lnTo>
                  <a:lnTo>
                    <a:pt x="53390" y="52120"/>
                  </a:lnTo>
                  <a:lnTo>
                    <a:pt x="51562" y="49072"/>
                  </a:lnTo>
                  <a:lnTo>
                    <a:pt x="46228" y="46786"/>
                  </a:lnTo>
                  <a:lnTo>
                    <a:pt x="37846" y="46786"/>
                  </a:lnTo>
                  <a:lnTo>
                    <a:pt x="34798" y="47396"/>
                  </a:lnTo>
                  <a:lnTo>
                    <a:pt x="39751" y="38163"/>
                  </a:lnTo>
                  <a:lnTo>
                    <a:pt x="46913" y="31330"/>
                  </a:lnTo>
                  <a:lnTo>
                    <a:pt x="60706" y="28498"/>
                  </a:lnTo>
                  <a:lnTo>
                    <a:pt x="66040" y="27736"/>
                  </a:lnTo>
                  <a:lnTo>
                    <a:pt x="71374" y="27736"/>
                  </a:lnTo>
                  <a:lnTo>
                    <a:pt x="75184" y="28498"/>
                  </a:lnTo>
                  <a:lnTo>
                    <a:pt x="76708" y="28498"/>
                  </a:lnTo>
                  <a:lnTo>
                    <a:pt x="81280" y="28498"/>
                  </a:lnTo>
                  <a:lnTo>
                    <a:pt x="83566" y="27736"/>
                  </a:lnTo>
                  <a:lnTo>
                    <a:pt x="87376" y="23926"/>
                  </a:lnTo>
                  <a:lnTo>
                    <a:pt x="87376" y="20116"/>
                  </a:lnTo>
                  <a:close/>
                </a:path>
              </a:pathLst>
            </a:custGeom>
            <a:solidFill>
              <a:srgbClr val="B27266"/>
            </a:solidFill>
          </p:spPr>
          <p:txBody>
            <a:bodyPr wrap="square" lIns="0" tIns="0" rIns="0" bIns="0" rtlCol="0"/>
            <a:lstStyle/>
            <a:p>
              <a:endParaRPr/>
            </a:p>
          </p:txBody>
        </p:sp>
        <p:sp>
          <p:nvSpPr>
            <p:cNvPr id="24" name="object 39">
              <a:extLst>
                <a:ext uri="{FF2B5EF4-FFF2-40B4-BE49-F238E27FC236}">
                  <a16:creationId xmlns:a16="http://schemas.microsoft.com/office/drawing/2014/main" id="{D3F05972-DC28-817E-9F5F-25B334035497}"/>
                </a:ext>
              </a:extLst>
            </p:cNvPr>
            <p:cNvSpPr/>
            <p:nvPr/>
          </p:nvSpPr>
          <p:spPr>
            <a:xfrm>
              <a:off x="2829904" y="4363974"/>
              <a:ext cx="26670" cy="10160"/>
            </a:xfrm>
            <a:custGeom>
              <a:avLst/>
              <a:gdLst/>
              <a:ahLst/>
              <a:cxnLst/>
              <a:rect l="l" t="t" r="r" b="b"/>
              <a:pathLst>
                <a:path w="26669" h="10160">
                  <a:moveTo>
                    <a:pt x="26298" y="9905"/>
                  </a:moveTo>
                  <a:lnTo>
                    <a:pt x="16927" y="0"/>
                  </a:lnTo>
                  <a:lnTo>
                    <a:pt x="0" y="9905"/>
                  </a:lnTo>
                  <a:lnTo>
                    <a:pt x="26298" y="9905"/>
                  </a:lnTo>
                  <a:close/>
                </a:path>
              </a:pathLst>
            </a:custGeom>
            <a:solidFill>
              <a:srgbClr val="191919"/>
            </a:solidFill>
          </p:spPr>
          <p:txBody>
            <a:bodyPr wrap="square" lIns="0" tIns="0" rIns="0" bIns="0" rtlCol="0"/>
            <a:lstStyle/>
            <a:p>
              <a:endParaRPr/>
            </a:p>
          </p:txBody>
        </p:sp>
        <p:sp>
          <p:nvSpPr>
            <p:cNvPr id="25" name="object 40">
              <a:extLst>
                <a:ext uri="{FF2B5EF4-FFF2-40B4-BE49-F238E27FC236}">
                  <a16:creationId xmlns:a16="http://schemas.microsoft.com/office/drawing/2014/main" id="{23C763AE-03A6-080B-614A-8D33802FDD6B}"/>
                </a:ext>
              </a:extLst>
            </p:cNvPr>
            <p:cNvSpPr/>
            <p:nvPr/>
          </p:nvSpPr>
          <p:spPr>
            <a:xfrm>
              <a:off x="1600200" y="4373879"/>
              <a:ext cx="1597027" cy="979170"/>
            </a:xfrm>
            <a:prstGeom prst="rect">
              <a:avLst/>
            </a:prstGeom>
            <a:blipFill>
              <a:blip r:embed="rId4" cstate="print"/>
              <a:stretch>
                <a:fillRect/>
              </a:stretch>
            </a:blipFill>
          </p:spPr>
          <p:txBody>
            <a:bodyPr wrap="square" lIns="0" tIns="0" rIns="0" bIns="0" rtlCol="0"/>
            <a:lstStyle/>
            <a:p>
              <a:endParaRPr/>
            </a:p>
          </p:txBody>
        </p:sp>
        <p:sp>
          <p:nvSpPr>
            <p:cNvPr id="26" name="object 41">
              <a:extLst>
                <a:ext uri="{FF2B5EF4-FFF2-40B4-BE49-F238E27FC236}">
                  <a16:creationId xmlns:a16="http://schemas.microsoft.com/office/drawing/2014/main" id="{34E7622A-AC55-1037-D00E-E3A08083170C}"/>
                </a:ext>
              </a:extLst>
            </p:cNvPr>
            <p:cNvSpPr/>
            <p:nvPr/>
          </p:nvSpPr>
          <p:spPr>
            <a:xfrm>
              <a:off x="1747548" y="5353050"/>
              <a:ext cx="1446530" cy="71755"/>
            </a:xfrm>
            <a:custGeom>
              <a:avLst/>
              <a:gdLst/>
              <a:ahLst/>
              <a:cxnLst/>
              <a:rect l="l" t="t" r="r" b="b"/>
              <a:pathLst>
                <a:path w="1446530" h="71754">
                  <a:moveTo>
                    <a:pt x="1445979" y="0"/>
                  </a:moveTo>
                  <a:lnTo>
                    <a:pt x="1205068" y="0"/>
                  </a:lnTo>
                  <a:lnTo>
                    <a:pt x="1229036" y="6195"/>
                  </a:lnTo>
                  <a:lnTo>
                    <a:pt x="1275931" y="19652"/>
                  </a:lnTo>
                  <a:lnTo>
                    <a:pt x="1322354" y="34347"/>
                  </a:lnTo>
                  <a:lnTo>
                    <a:pt x="1368269" y="50291"/>
                  </a:lnTo>
                  <a:lnTo>
                    <a:pt x="1425419" y="71627"/>
                  </a:lnTo>
                  <a:lnTo>
                    <a:pt x="1441928" y="23646"/>
                  </a:lnTo>
                  <a:lnTo>
                    <a:pt x="1445979" y="0"/>
                  </a:lnTo>
                  <a:close/>
                </a:path>
                <a:path w="1446530" h="71754">
                  <a:moveTo>
                    <a:pt x="131996" y="0"/>
                  </a:moveTo>
                  <a:lnTo>
                    <a:pt x="0" y="0"/>
                  </a:lnTo>
                  <a:lnTo>
                    <a:pt x="11909" y="31241"/>
                  </a:lnTo>
                  <a:lnTo>
                    <a:pt x="58535" y="18277"/>
                  </a:lnTo>
                  <a:lnTo>
                    <a:pt x="105617" y="6202"/>
                  </a:lnTo>
                  <a:lnTo>
                    <a:pt x="131996" y="0"/>
                  </a:lnTo>
                  <a:close/>
                </a:path>
              </a:pathLst>
            </a:custGeom>
            <a:solidFill>
              <a:srgbClr val="BFDDFF"/>
            </a:solidFill>
          </p:spPr>
          <p:txBody>
            <a:bodyPr wrap="square" lIns="0" tIns="0" rIns="0" bIns="0" rtlCol="0"/>
            <a:lstStyle/>
            <a:p>
              <a:endParaRPr/>
            </a:p>
          </p:txBody>
        </p:sp>
        <p:sp>
          <p:nvSpPr>
            <p:cNvPr id="27" name="object 42">
              <a:extLst>
                <a:ext uri="{FF2B5EF4-FFF2-40B4-BE49-F238E27FC236}">
                  <a16:creationId xmlns:a16="http://schemas.microsoft.com/office/drawing/2014/main" id="{809751C0-47A5-4C1A-DC33-B7F5651C9972}"/>
                </a:ext>
              </a:extLst>
            </p:cNvPr>
            <p:cNvSpPr/>
            <p:nvPr/>
          </p:nvSpPr>
          <p:spPr>
            <a:xfrm>
              <a:off x="1611884" y="5353049"/>
              <a:ext cx="1562100" cy="327025"/>
            </a:xfrm>
            <a:custGeom>
              <a:avLst/>
              <a:gdLst/>
              <a:ahLst/>
              <a:cxnLst/>
              <a:rect l="l" t="t" r="r" b="b"/>
              <a:pathLst>
                <a:path w="1562100" h="327025">
                  <a:moveTo>
                    <a:pt x="1561846" y="71628"/>
                  </a:moveTo>
                  <a:lnTo>
                    <a:pt x="1514513" y="54216"/>
                  </a:lnTo>
                  <a:lnTo>
                    <a:pt x="1466824" y="38011"/>
                  </a:lnTo>
                  <a:lnTo>
                    <a:pt x="1418780" y="23012"/>
                  </a:lnTo>
                  <a:lnTo>
                    <a:pt x="1370431" y="9182"/>
                  </a:lnTo>
                  <a:lnTo>
                    <a:pt x="1335138" y="0"/>
                  </a:lnTo>
                  <a:lnTo>
                    <a:pt x="1215136" y="0"/>
                  </a:lnTo>
                  <a:lnTo>
                    <a:pt x="130568" y="0"/>
                  </a:lnTo>
                  <a:lnTo>
                    <a:pt x="0" y="0"/>
                  </a:lnTo>
                  <a:lnTo>
                    <a:pt x="2032" y="31242"/>
                  </a:lnTo>
                  <a:lnTo>
                    <a:pt x="27114" y="66789"/>
                  </a:lnTo>
                  <a:lnTo>
                    <a:pt x="58915" y="99250"/>
                  </a:lnTo>
                  <a:lnTo>
                    <a:pt x="96291" y="128333"/>
                  </a:lnTo>
                  <a:lnTo>
                    <a:pt x="138061" y="153758"/>
                  </a:lnTo>
                  <a:lnTo>
                    <a:pt x="183095" y="175221"/>
                  </a:lnTo>
                  <a:lnTo>
                    <a:pt x="230225" y="192468"/>
                  </a:lnTo>
                  <a:lnTo>
                    <a:pt x="278282" y="205193"/>
                  </a:lnTo>
                  <a:lnTo>
                    <a:pt x="326136" y="213106"/>
                  </a:lnTo>
                  <a:lnTo>
                    <a:pt x="372605" y="215925"/>
                  </a:lnTo>
                  <a:lnTo>
                    <a:pt x="416560" y="213360"/>
                  </a:lnTo>
                  <a:lnTo>
                    <a:pt x="469595" y="203034"/>
                  </a:lnTo>
                  <a:lnTo>
                    <a:pt x="521462" y="188328"/>
                  </a:lnTo>
                  <a:lnTo>
                    <a:pt x="572693" y="171297"/>
                  </a:lnTo>
                  <a:lnTo>
                    <a:pt x="623824" y="153924"/>
                  </a:lnTo>
                  <a:lnTo>
                    <a:pt x="674979" y="145707"/>
                  </a:lnTo>
                  <a:lnTo>
                    <a:pt x="723036" y="152933"/>
                  </a:lnTo>
                  <a:lnTo>
                    <a:pt x="767194" y="174002"/>
                  </a:lnTo>
                  <a:lnTo>
                    <a:pt x="806704" y="207264"/>
                  </a:lnTo>
                  <a:lnTo>
                    <a:pt x="841514" y="243192"/>
                  </a:lnTo>
                  <a:lnTo>
                    <a:pt x="881303" y="271614"/>
                  </a:lnTo>
                  <a:lnTo>
                    <a:pt x="925042" y="293268"/>
                  </a:lnTo>
                  <a:lnTo>
                    <a:pt x="971778" y="308876"/>
                  </a:lnTo>
                  <a:lnTo>
                    <a:pt x="1020495" y="319163"/>
                  </a:lnTo>
                  <a:lnTo>
                    <a:pt x="1070203" y="324866"/>
                  </a:lnTo>
                  <a:lnTo>
                    <a:pt x="1119924" y="326694"/>
                  </a:lnTo>
                  <a:lnTo>
                    <a:pt x="1168654" y="325374"/>
                  </a:lnTo>
                  <a:lnTo>
                    <a:pt x="1211364" y="321246"/>
                  </a:lnTo>
                  <a:lnTo>
                    <a:pt x="1256690" y="310324"/>
                  </a:lnTo>
                  <a:lnTo>
                    <a:pt x="1303362" y="293408"/>
                  </a:lnTo>
                  <a:lnTo>
                    <a:pt x="1350124" y="271246"/>
                  </a:lnTo>
                  <a:lnTo>
                    <a:pt x="1395704" y="244627"/>
                  </a:lnTo>
                  <a:lnTo>
                    <a:pt x="1438859" y="214312"/>
                  </a:lnTo>
                  <a:lnTo>
                    <a:pt x="1478305" y="181089"/>
                  </a:lnTo>
                  <a:lnTo>
                    <a:pt x="1512798" y="145719"/>
                  </a:lnTo>
                  <a:lnTo>
                    <a:pt x="1541056" y="108978"/>
                  </a:lnTo>
                  <a:lnTo>
                    <a:pt x="1561846" y="71628"/>
                  </a:lnTo>
                  <a:close/>
                </a:path>
              </a:pathLst>
            </a:custGeom>
            <a:solidFill>
              <a:srgbClr val="7FBFFF"/>
            </a:solidFill>
          </p:spPr>
          <p:txBody>
            <a:bodyPr wrap="square" lIns="0" tIns="0" rIns="0" bIns="0" rtlCol="0"/>
            <a:lstStyle/>
            <a:p>
              <a:endParaRPr/>
            </a:p>
          </p:txBody>
        </p:sp>
        <p:sp>
          <p:nvSpPr>
            <p:cNvPr id="28" name="object 43">
              <a:extLst>
                <a:ext uri="{FF2B5EF4-FFF2-40B4-BE49-F238E27FC236}">
                  <a16:creationId xmlns:a16="http://schemas.microsoft.com/office/drawing/2014/main" id="{C4DE0BD3-5DF3-2731-F4BE-41E7B91A304C}"/>
                </a:ext>
              </a:extLst>
            </p:cNvPr>
            <p:cNvSpPr/>
            <p:nvPr/>
          </p:nvSpPr>
          <p:spPr>
            <a:xfrm>
              <a:off x="2463602" y="5353050"/>
              <a:ext cx="499053" cy="288036"/>
            </a:xfrm>
            <a:prstGeom prst="rect">
              <a:avLst/>
            </a:prstGeom>
            <a:blipFill>
              <a:blip r:embed="rId5" cstate="print"/>
              <a:stretch>
                <a:fillRect/>
              </a:stretch>
            </a:blipFill>
          </p:spPr>
          <p:txBody>
            <a:bodyPr wrap="square" lIns="0" tIns="0" rIns="0" bIns="0" rtlCol="0"/>
            <a:lstStyle/>
            <a:p>
              <a:endParaRPr/>
            </a:p>
          </p:txBody>
        </p:sp>
      </p:grpSp>
      <p:graphicFrame>
        <p:nvGraphicFramePr>
          <p:cNvPr id="34" name="TextBox 7">
            <a:extLst>
              <a:ext uri="{FF2B5EF4-FFF2-40B4-BE49-F238E27FC236}">
                <a16:creationId xmlns:a16="http://schemas.microsoft.com/office/drawing/2014/main" id="{5736B07E-A98E-5F34-BBC4-FA512E02BA45}"/>
              </a:ext>
            </a:extLst>
          </p:cNvPr>
          <p:cNvGraphicFramePr/>
          <p:nvPr>
            <p:extLst>
              <p:ext uri="{D42A27DB-BD31-4B8C-83A1-F6EECF244321}">
                <p14:modId xmlns:p14="http://schemas.microsoft.com/office/powerpoint/2010/main" val="2182618125"/>
              </p:ext>
            </p:extLst>
          </p:nvPr>
        </p:nvGraphicFramePr>
        <p:xfrm>
          <a:off x="4804274" y="2843868"/>
          <a:ext cx="4066708" cy="34645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56269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32AD-ACCD-3532-7389-23546CA80B79}"/>
              </a:ext>
            </a:extLst>
          </p:cNvPr>
          <p:cNvSpPr>
            <a:spLocks noGrp="1"/>
          </p:cNvSpPr>
          <p:nvPr>
            <p:ph type="title"/>
          </p:nvPr>
        </p:nvSpPr>
        <p:spPr/>
        <p:txBody>
          <a:bodyPr/>
          <a:lstStyle/>
          <a:p>
            <a:r>
              <a:rPr lang="en-US"/>
              <a:t>Phân tích rủi ro</a:t>
            </a:r>
            <a:endParaRPr lang="en-US" dirty="0"/>
          </a:p>
        </p:txBody>
      </p:sp>
      <p:sp>
        <p:nvSpPr>
          <p:cNvPr id="9" name="TextBox 8">
            <a:extLst>
              <a:ext uri="{FF2B5EF4-FFF2-40B4-BE49-F238E27FC236}">
                <a16:creationId xmlns:a16="http://schemas.microsoft.com/office/drawing/2014/main" id="{B4CF55A9-3365-F814-8A38-355ACD9AC7A3}"/>
              </a:ext>
            </a:extLst>
          </p:cNvPr>
          <p:cNvSpPr txBox="1"/>
          <p:nvPr/>
        </p:nvSpPr>
        <p:spPr>
          <a:xfrm>
            <a:off x="4146259" y="4031474"/>
            <a:ext cx="6094602" cy="369332"/>
          </a:xfrm>
          <a:prstGeom prst="rect">
            <a:avLst/>
          </a:prstGeom>
          <a:noFill/>
        </p:spPr>
        <p:txBody>
          <a:bodyPr wrap="square">
            <a:spAutoFit/>
          </a:bodyPr>
          <a:lstStyle/>
          <a:p>
            <a:endParaRPr lang="en-US" dirty="0"/>
          </a:p>
        </p:txBody>
      </p:sp>
      <p:graphicFrame>
        <p:nvGraphicFramePr>
          <p:cNvPr id="10" name="TextBox 4">
            <a:extLst>
              <a:ext uri="{FF2B5EF4-FFF2-40B4-BE49-F238E27FC236}">
                <a16:creationId xmlns:a16="http://schemas.microsoft.com/office/drawing/2014/main" id="{F70E5F67-8E5A-1EBC-FFB5-6B7CB00B6A9F}"/>
              </a:ext>
            </a:extLst>
          </p:cNvPr>
          <p:cNvGraphicFramePr/>
          <p:nvPr>
            <p:extLst>
              <p:ext uri="{D42A27DB-BD31-4B8C-83A1-F6EECF244321}">
                <p14:modId xmlns:p14="http://schemas.microsoft.com/office/powerpoint/2010/main" val="3074486932"/>
              </p:ext>
            </p:extLst>
          </p:nvPr>
        </p:nvGraphicFramePr>
        <p:xfrm>
          <a:off x="838200" y="91484"/>
          <a:ext cx="8244282" cy="5470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object 16">
            <a:extLst>
              <a:ext uri="{FF2B5EF4-FFF2-40B4-BE49-F238E27FC236}">
                <a16:creationId xmlns:a16="http://schemas.microsoft.com/office/drawing/2014/main" id="{D8D5CF0E-5370-F6B8-5274-6BB692E1B933}"/>
              </a:ext>
            </a:extLst>
          </p:cNvPr>
          <p:cNvSpPr/>
          <p:nvPr/>
        </p:nvSpPr>
        <p:spPr>
          <a:xfrm>
            <a:off x="9270533" y="1476069"/>
            <a:ext cx="2435351" cy="1792223"/>
          </a:xfrm>
          <a:prstGeom prst="rect">
            <a:avLst/>
          </a:prstGeom>
          <a:blipFill>
            <a:blip r:embed="rId7" cstate="print"/>
            <a:stretch>
              <a:fillRect/>
            </a:stretch>
          </a:blipFill>
        </p:spPr>
        <p:txBody>
          <a:bodyPr wrap="square" lIns="0" tIns="0" rIns="0" bIns="0" rtlCol="0"/>
          <a:lstStyle/>
          <a:p>
            <a:endParaRPr/>
          </a:p>
        </p:txBody>
      </p:sp>
      <p:grpSp>
        <p:nvGrpSpPr>
          <p:cNvPr id="19" name="object 36">
            <a:extLst>
              <a:ext uri="{FF2B5EF4-FFF2-40B4-BE49-F238E27FC236}">
                <a16:creationId xmlns:a16="http://schemas.microsoft.com/office/drawing/2014/main" id="{CB8145F6-3F98-47BD-4C3D-C6DD0B2E6418}"/>
              </a:ext>
            </a:extLst>
          </p:cNvPr>
          <p:cNvGrpSpPr/>
          <p:nvPr/>
        </p:nvGrpSpPr>
        <p:grpSpPr>
          <a:xfrm>
            <a:off x="5542501" y="4145844"/>
            <a:ext cx="1810258" cy="1299209"/>
            <a:chOff x="6800850" y="5181599"/>
            <a:chExt cx="1810258" cy="1299209"/>
          </a:xfrm>
        </p:grpSpPr>
        <p:sp>
          <p:nvSpPr>
            <p:cNvPr id="22" name="object 37">
              <a:extLst>
                <a:ext uri="{FF2B5EF4-FFF2-40B4-BE49-F238E27FC236}">
                  <a16:creationId xmlns:a16="http://schemas.microsoft.com/office/drawing/2014/main" id="{07716D6A-4F94-29ED-8311-F8AB9BBEA850}"/>
                </a:ext>
              </a:extLst>
            </p:cNvPr>
            <p:cNvSpPr/>
            <p:nvPr/>
          </p:nvSpPr>
          <p:spPr>
            <a:xfrm>
              <a:off x="7750007" y="5268468"/>
              <a:ext cx="542925" cy="85090"/>
            </a:xfrm>
            <a:custGeom>
              <a:avLst/>
              <a:gdLst/>
              <a:ahLst/>
              <a:cxnLst/>
              <a:rect l="l" t="t" r="r" b="b"/>
              <a:pathLst>
                <a:path w="542925" h="85089">
                  <a:moveTo>
                    <a:pt x="542662" y="84582"/>
                  </a:moveTo>
                  <a:lnTo>
                    <a:pt x="488479" y="50844"/>
                  </a:lnTo>
                  <a:lnTo>
                    <a:pt x="443778" y="31242"/>
                  </a:lnTo>
                  <a:lnTo>
                    <a:pt x="394688" y="15705"/>
                  </a:lnTo>
                  <a:lnTo>
                    <a:pt x="341637" y="6267"/>
                  </a:lnTo>
                  <a:lnTo>
                    <a:pt x="287649" y="1506"/>
                  </a:lnTo>
                  <a:lnTo>
                    <a:pt x="235752" y="0"/>
                  </a:lnTo>
                  <a:lnTo>
                    <a:pt x="185427" y="3228"/>
                  </a:lnTo>
                  <a:lnTo>
                    <a:pt x="138370" y="11279"/>
                  </a:lnTo>
                  <a:lnTo>
                    <a:pt x="93844" y="25336"/>
                  </a:lnTo>
                  <a:lnTo>
                    <a:pt x="51113" y="46581"/>
                  </a:lnTo>
                  <a:lnTo>
                    <a:pt x="9438" y="76200"/>
                  </a:lnTo>
                  <a:lnTo>
                    <a:pt x="0" y="84582"/>
                  </a:lnTo>
                  <a:lnTo>
                    <a:pt x="542662" y="84582"/>
                  </a:lnTo>
                  <a:close/>
                </a:path>
              </a:pathLst>
            </a:custGeom>
            <a:solidFill>
              <a:srgbClr val="FFBF7F"/>
            </a:solidFill>
          </p:spPr>
          <p:txBody>
            <a:bodyPr wrap="square" lIns="0" tIns="0" rIns="0" bIns="0" rtlCol="0"/>
            <a:lstStyle/>
            <a:p>
              <a:endParaRPr/>
            </a:p>
          </p:txBody>
        </p:sp>
        <p:sp>
          <p:nvSpPr>
            <p:cNvPr id="23" name="object 38">
              <a:extLst>
                <a:ext uri="{FF2B5EF4-FFF2-40B4-BE49-F238E27FC236}">
                  <a16:creationId xmlns:a16="http://schemas.microsoft.com/office/drawing/2014/main" id="{539C7EE1-3AC6-1988-C6C9-944E64A65597}"/>
                </a:ext>
              </a:extLst>
            </p:cNvPr>
            <p:cNvSpPr/>
            <p:nvPr/>
          </p:nvSpPr>
          <p:spPr>
            <a:xfrm>
              <a:off x="7181088" y="5181599"/>
              <a:ext cx="1430020" cy="171450"/>
            </a:xfrm>
            <a:custGeom>
              <a:avLst/>
              <a:gdLst/>
              <a:ahLst/>
              <a:cxnLst/>
              <a:rect l="l" t="t" r="r" b="b"/>
              <a:pathLst>
                <a:path w="1430020" h="171450">
                  <a:moveTo>
                    <a:pt x="46761" y="171450"/>
                  </a:moveTo>
                  <a:lnTo>
                    <a:pt x="8382" y="102108"/>
                  </a:lnTo>
                  <a:lnTo>
                    <a:pt x="0" y="106680"/>
                  </a:lnTo>
                  <a:lnTo>
                    <a:pt x="35788" y="171450"/>
                  </a:lnTo>
                  <a:lnTo>
                    <a:pt x="46761" y="171450"/>
                  </a:lnTo>
                  <a:close/>
                </a:path>
                <a:path w="1430020" h="171450">
                  <a:moveTo>
                    <a:pt x="1049274" y="4572"/>
                  </a:moveTo>
                  <a:lnTo>
                    <a:pt x="1040892" y="0"/>
                  </a:lnTo>
                  <a:lnTo>
                    <a:pt x="946658" y="171450"/>
                  </a:lnTo>
                  <a:lnTo>
                    <a:pt x="957554" y="171450"/>
                  </a:lnTo>
                  <a:lnTo>
                    <a:pt x="1049274" y="4572"/>
                  </a:lnTo>
                  <a:close/>
                </a:path>
                <a:path w="1430020" h="171450">
                  <a:moveTo>
                    <a:pt x="1429512" y="147828"/>
                  </a:moveTo>
                  <a:lnTo>
                    <a:pt x="1418082" y="143256"/>
                  </a:lnTo>
                  <a:lnTo>
                    <a:pt x="1400822" y="171450"/>
                  </a:lnTo>
                  <a:lnTo>
                    <a:pt x="1415097" y="171450"/>
                  </a:lnTo>
                  <a:lnTo>
                    <a:pt x="1429512" y="147828"/>
                  </a:lnTo>
                  <a:close/>
                </a:path>
              </a:pathLst>
            </a:custGeom>
            <a:solidFill>
              <a:srgbClr val="3F3F3F"/>
            </a:solidFill>
          </p:spPr>
          <p:txBody>
            <a:bodyPr wrap="square" lIns="0" tIns="0" rIns="0" bIns="0" rtlCol="0"/>
            <a:lstStyle/>
            <a:p>
              <a:endParaRPr/>
            </a:p>
          </p:txBody>
        </p:sp>
        <p:sp>
          <p:nvSpPr>
            <p:cNvPr id="24" name="object 39">
              <a:extLst>
                <a:ext uri="{FF2B5EF4-FFF2-40B4-BE49-F238E27FC236}">
                  <a16:creationId xmlns:a16="http://schemas.microsoft.com/office/drawing/2014/main" id="{FA3D0EFE-819E-D09D-19F9-F919A2F9C827}"/>
                </a:ext>
              </a:extLst>
            </p:cNvPr>
            <p:cNvSpPr/>
            <p:nvPr/>
          </p:nvSpPr>
          <p:spPr>
            <a:xfrm>
              <a:off x="6800850" y="5353050"/>
              <a:ext cx="1795337" cy="979170"/>
            </a:xfrm>
            <a:prstGeom prst="rect">
              <a:avLst/>
            </a:prstGeom>
            <a:blipFill>
              <a:blip r:embed="rId8" cstate="print"/>
              <a:stretch>
                <a:fillRect/>
              </a:stretch>
            </a:blipFill>
          </p:spPr>
          <p:txBody>
            <a:bodyPr wrap="square" lIns="0" tIns="0" rIns="0" bIns="0" rtlCol="0"/>
            <a:lstStyle/>
            <a:p>
              <a:endParaRPr dirty="0"/>
            </a:p>
          </p:txBody>
        </p:sp>
        <p:sp>
          <p:nvSpPr>
            <p:cNvPr id="25" name="object 40">
              <a:extLst>
                <a:ext uri="{FF2B5EF4-FFF2-40B4-BE49-F238E27FC236}">
                  <a16:creationId xmlns:a16="http://schemas.microsoft.com/office/drawing/2014/main" id="{BA3E5DEA-93B9-C47A-D737-2C309A41E1C6}"/>
                </a:ext>
              </a:extLst>
            </p:cNvPr>
            <p:cNvSpPr/>
            <p:nvPr/>
          </p:nvSpPr>
          <p:spPr>
            <a:xfrm>
              <a:off x="7641288" y="6332219"/>
              <a:ext cx="194308" cy="148589"/>
            </a:xfrm>
            <a:prstGeom prst="rect">
              <a:avLst/>
            </a:prstGeom>
            <a:blipFill>
              <a:blip r:embed="rId9" cstate="print"/>
              <a:stretch>
                <a:fillRect/>
              </a:stretch>
            </a:blipFill>
          </p:spPr>
          <p:txBody>
            <a:bodyPr wrap="square" lIns="0" tIns="0" rIns="0" bIns="0" rtlCol="0"/>
            <a:lstStyle/>
            <a:p>
              <a:endParaRPr/>
            </a:p>
          </p:txBody>
        </p:sp>
      </p:grpSp>
      <p:grpSp>
        <p:nvGrpSpPr>
          <p:cNvPr id="26" name="object 46">
            <a:extLst>
              <a:ext uri="{FF2B5EF4-FFF2-40B4-BE49-F238E27FC236}">
                <a16:creationId xmlns:a16="http://schemas.microsoft.com/office/drawing/2014/main" id="{FF501AE2-C293-8179-0BBA-B73977A3F0BE}"/>
              </a:ext>
            </a:extLst>
          </p:cNvPr>
          <p:cNvGrpSpPr/>
          <p:nvPr/>
        </p:nvGrpSpPr>
        <p:grpSpPr>
          <a:xfrm>
            <a:off x="5784055" y="5296465"/>
            <a:ext cx="1014094" cy="520065"/>
            <a:chOff x="7042404" y="6332220"/>
            <a:chExt cx="1014094" cy="520065"/>
          </a:xfrm>
        </p:grpSpPr>
        <p:sp>
          <p:nvSpPr>
            <p:cNvPr id="27" name="object 47">
              <a:extLst>
                <a:ext uri="{FF2B5EF4-FFF2-40B4-BE49-F238E27FC236}">
                  <a16:creationId xmlns:a16="http://schemas.microsoft.com/office/drawing/2014/main" id="{8BFA46B2-025C-41C3-F8F0-EBD6A04F4AFC}"/>
                </a:ext>
              </a:extLst>
            </p:cNvPr>
            <p:cNvSpPr/>
            <p:nvPr/>
          </p:nvSpPr>
          <p:spPr>
            <a:xfrm>
              <a:off x="7338413" y="6332220"/>
              <a:ext cx="718185" cy="505459"/>
            </a:xfrm>
            <a:custGeom>
              <a:avLst/>
              <a:gdLst/>
              <a:ahLst/>
              <a:cxnLst/>
              <a:rect l="l" t="t" r="r" b="b"/>
              <a:pathLst>
                <a:path w="718184" h="505459">
                  <a:moveTo>
                    <a:pt x="717971" y="0"/>
                  </a:moveTo>
                  <a:lnTo>
                    <a:pt x="0" y="0"/>
                  </a:lnTo>
                  <a:lnTo>
                    <a:pt x="3285" y="11131"/>
                  </a:lnTo>
                  <a:lnTo>
                    <a:pt x="12255" y="56816"/>
                  </a:lnTo>
                  <a:lnTo>
                    <a:pt x="17600" y="100175"/>
                  </a:lnTo>
                  <a:lnTo>
                    <a:pt x="24261" y="181749"/>
                  </a:lnTo>
                  <a:lnTo>
                    <a:pt x="29001" y="220882"/>
                  </a:lnTo>
                  <a:lnTo>
                    <a:pt x="36964" y="259522"/>
                  </a:lnTo>
                  <a:lnTo>
                    <a:pt x="49862" y="298129"/>
                  </a:lnTo>
                  <a:lnTo>
                    <a:pt x="69406" y="337162"/>
                  </a:lnTo>
                  <a:lnTo>
                    <a:pt x="97309" y="377078"/>
                  </a:lnTo>
                  <a:lnTo>
                    <a:pt x="135282" y="418338"/>
                  </a:lnTo>
                  <a:lnTo>
                    <a:pt x="174925" y="453798"/>
                  </a:lnTo>
                  <a:lnTo>
                    <a:pt x="217341" y="480892"/>
                  </a:lnTo>
                  <a:lnTo>
                    <a:pt x="262947" y="498485"/>
                  </a:lnTo>
                  <a:lnTo>
                    <a:pt x="312162" y="505443"/>
                  </a:lnTo>
                  <a:lnTo>
                    <a:pt x="365406" y="500634"/>
                  </a:lnTo>
                  <a:lnTo>
                    <a:pt x="414730" y="487443"/>
                  </a:lnTo>
                  <a:lnTo>
                    <a:pt x="463063" y="469795"/>
                  </a:lnTo>
                  <a:lnTo>
                    <a:pt x="509229" y="447255"/>
                  </a:lnTo>
                  <a:lnTo>
                    <a:pt x="552051" y="419390"/>
                  </a:lnTo>
                  <a:lnTo>
                    <a:pt x="590354" y="385766"/>
                  </a:lnTo>
                  <a:lnTo>
                    <a:pt x="622962" y="345948"/>
                  </a:lnTo>
                  <a:lnTo>
                    <a:pt x="654912" y="296624"/>
                  </a:lnTo>
                  <a:lnTo>
                    <a:pt x="675654" y="248102"/>
                  </a:lnTo>
                  <a:lnTo>
                    <a:pt x="687195" y="196306"/>
                  </a:lnTo>
                  <a:lnTo>
                    <a:pt x="691542" y="137159"/>
                  </a:lnTo>
                  <a:lnTo>
                    <a:pt x="697564" y="73918"/>
                  </a:lnTo>
                  <a:lnTo>
                    <a:pt x="706706" y="25490"/>
                  </a:lnTo>
                  <a:lnTo>
                    <a:pt x="717971" y="0"/>
                  </a:lnTo>
                  <a:close/>
                </a:path>
              </a:pathLst>
            </a:custGeom>
            <a:solidFill>
              <a:srgbClr val="FFBF7F"/>
            </a:solidFill>
          </p:spPr>
          <p:txBody>
            <a:bodyPr wrap="square" lIns="0" tIns="0" rIns="0" bIns="0" rtlCol="0"/>
            <a:lstStyle/>
            <a:p>
              <a:endParaRPr/>
            </a:p>
          </p:txBody>
        </p:sp>
        <p:sp>
          <p:nvSpPr>
            <p:cNvPr id="28" name="object 48">
              <a:extLst>
                <a:ext uri="{FF2B5EF4-FFF2-40B4-BE49-F238E27FC236}">
                  <a16:creationId xmlns:a16="http://schemas.microsoft.com/office/drawing/2014/main" id="{73157C42-AAB4-3D6A-7CBD-3C903F02376D}"/>
                </a:ext>
              </a:extLst>
            </p:cNvPr>
            <p:cNvSpPr/>
            <p:nvPr/>
          </p:nvSpPr>
          <p:spPr>
            <a:xfrm>
              <a:off x="7085076" y="6521958"/>
              <a:ext cx="572770" cy="254635"/>
            </a:xfrm>
            <a:custGeom>
              <a:avLst/>
              <a:gdLst/>
              <a:ahLst/>
              <a:cxnLst/>
              <a:rect l="l" t="t" r="r" b="b"/>
              <a:pathLst>
                <a:path w="572770" h="254634">
                  <a:moveTo>
                    <a:pt x="572262" y="135636"/>
                  </a:moveTo>
                  <a:lnTo>
                    <a:pt x="560070" y="81534"/>
                  </a:lnTo>
                  <a:lnTo>
                    <a:pt x="534924" y="27432"/>
                  </a:lnTo>
                  <a:lnTo>
                    <a:pt x="495300" y="0"/>
                  </a:lnTo>
                  <a:lnTo>
                    <a:pt x="470153" y="5334"/>
                  </a:lnTo>
                  <a:lnTo>
                    <a:pt x="439674" y="26670"/>
                  </a:lnTo>
                  <a:lnTo>
                    <a:pt x="406146" y="55625"/>
                  </a:lnTo>
                  <a:lnTo>
                    <a:pt x="371094" y="83058"/>
                  </a:lnTo>
                  <a:lnTo>
                    <a:pt x="336803" y="107442"/>
                  </a:lnTo>
                  <a:lnTo>
                    <a:pt x="293961" y="132645"/>
                  </a:lnTo>
                  <a:lnTo>
                    <a:pt x="251640" y="154266"/>
                  </a:lnTo>
                  <a:lnTo>
                    <a:pt x="208277" y="173621"/>
                  </a:lnTo>
                  <a:lnTo>
                    <a:pt x="162305" y="192024"/>
                  </a:lnTo>
                  <a:lnTo>
                    <a:pt x="103631" y="211074"/>
                  </a:lnTo>
                  <a:lnTo>
                    <a:pt x="79248" y="218694"/>
                  </a:lnTo>
                  <a:lnTo>
                    <a:pt x="57150" y="224027"/>
                  </a:lnTo>
                  <a:lnTo>
                    <a:pt x="39624" y="228600"/>
                  </a:lnTo>
                  <a:lnTo>
                    <a:pt x="25907" y="231648"/>
                  </a:lnTo>
                  <a:lnTo>
                    <a:pt x="17525" y="232410"/>
                  </a:lnTo>
                  <a:lnTo>
                    <a:pt x="15240" y="233172"/>
                  </a:lnTo>
                  <a:lnTo>
                    <a:pt x="0" y="254508"/>
                  </a:lnTo>
                  <a:lnTo>
                    <a:pt x="49288" y="253167"/>
                  </a:lnTo>
                  <a:lnTo>
                    <a:pt x="100151" y="252132"/>
                  </a:lnTo>
                  <a:lnTo>
                    <a:pt x="152097" y="250781"/>
                  </a:lnTo>
                  <a:lnTo>
                    <a:pt x="204636" y="248490"/>
                  </a:lnTo>
                  <a:lnTo>
                    <a:pt x="257280" y="244640"/>
                  </a:lnTo>
                  <a:lnTo>
                    <a:pt x="309537" y="238606"/>
                  </a:lnTo>
                  <a:lnTo>
                    <a:pt x="360918" y="229768"/>
                  </a:lnTo>
                  <a:lnTo>
                    <a:pt x="410932" y="217502"/>
                  </a:lnTo>
                  <a:lnTo>
                    <a:pt x="459090" y="201188"/>
                  </a:lnTo>
                  <a:lnTo>
                    <a:pt x="504902" y="180202"/>
                  </a:lnTo>
                  <a:lnTo>
                    <a:pt x="547877" y="153924"/>
                  </a:lnTo>
                  <a:lnTo>
                    <a:pt x="572262" y="135636"/>
                  </a:lnTo>
                  <a:close/>
                </a:path>
              </a:pathLst>
            </a:custGeom>
            <a:solidFill>
              <a:srgbClr val="330000"/>
            </a:solidFill>
          </p:spPr>
          <p:txBody>
            <a:bodyPr wrap="square" lIns="0" tIns="0" rIns="0" bIns="0" rtlCol="0"/>
            <a:lstStyle/>
            <a:p>
              <a:endParaRPr/>
            </a:p>
          </p:txBody>
        </p:sp>
        <p:sp>
          <p:nvSpPr>
            <p:cNvPr id="29" name="object 49">
              <a:extLst>
                <a:ext uri="{FF2B5EF4-FFF2-40B4-BE49-F238E27FC236}">
                  <a16:creationId xmlns:a16="http://schemas.microsoft.com/office/drawing/2014/main" id="{A17E2250-3BBF-23E1-0E11-8E0E4BE37AF7}"/>
                </a:ext>
              </a:extLst>
            </p:cNvPr>
            <p:cNvSpPr/>
            <p:nvPr/>
          </p:nvSpPr>
          <p:spPr>
            <a:xfrm>
              <a:off x="7056882" y="6657594"/>
              <a:ext cx="601980" cy="174625"/>
            </a:xfrm>
            <a:custGeom>
              <a:avLst/>
              <a:gdLst/>
              <a:ahLst/>
              <a:cxnLst/>
              <a:rect l="l" t="t" r="r" b="b"/>
              <a:pathLst>
                <a:path w="601979" h="174625">
                  <a:moveTo>
                    <a:pt x="601979" y="22098"/>
                  </a:moveTo>
                  <a:lnTo>
                    <a:pt x="600456" y="0"/>
                  </a:lnTo>
                  <a:lnTo>
                    <a:pt x="564225" y="23775"/>
                  </a:lnTo>
                  <a:lnTo>
                    <a:pt x="519216" y="44486"/>
                  </a:lnTo>
                  <a:lnTo>
                    <a:pt x="470225" y="61690"/>
                  </a:lnTo>
                  <a:lnTo>
                    <a:pt x="422046" y="74949"/>
                  </a:lnTo>
                  <a:lnTo>
                    <a:pt x="379475" y="83820"/>
                  </a:lnTo>
                  <a:lnTo>
                    <a:pt x="330103" y="92393"/>
                  </a:lnTo>
                  <a:lnTo>
                    <a:pt x="280483" y="99355"/>
                  </a:lnTo>
                  <a:lnTo>
                    <a:pt x="230667" y="104851"/>
                  </a:lnTo>
                  <a:lnTo>
                    <a:pt x="180706" y="109025"/>
                  </a:lnTo>
                  <a:lnTo>
                    <a:pt x="130654" y="112021"/>
                  </a:lnTo>
                  <a:lnTo>
                    <a:pt x="80561" y="113985"/>
                  </a:lnTo>
                  <a:lnTo>
                    <a:pt x="30479" y="115061"/>
                  </a:lnTo>
                  <a:lnTo>
                    <a:pt x="2286" y="147827"/>
                  </a:lnTo>
                  <a:lnTo>
                    <a:pt x="0" y="174498"/>
                  </a:lnTo>
                  <a:lnTo>
                    <a:pt x="38862" y="136398"/>
                  </a:lnTo>
                  <a:lnTo>
                    <a:pt x="87798" y="151391"/>
                  </a:lnTo>
                  <a:lnTo>
                    <a:pt x="137836" y="162432"/>
                  </a:lnTo>
                  <a:lnTo>
                    <a:pt x="188625" y="169474"/>
                  </a:lnTo>
                  <a:lnTo>
                    <a:pt x="239813" y="172470"/>
                  </a:lnTo>
                  <a:lnTo>
                    <a:pt x="291050" y="171373"/>
                  </a:lnTo>
                  <a:lnTo>
                    <a:pt x="341985" y="166137"/>
                  </a:lnTo>
                  <a:lnTo>
                    <a:pt x="392267" y="156716"/>
                  </a:lnTo>
                  <a:lnTo>
                    <a:pt x="441545" y="143062"/>
                  </a:lnTo>
                  <a:lnTo>
                    <a:pt x="489468" y="125128"/>
                  </a:lnTo>
                  <a:lnTo>
                    <a:pt x="535686" y="102870"/>
                  </a:lnTo>
                  <a:lnTo>
                    <a:pt x="576867" y="77295"/>
                  </a:lnTo>
                  <a:lnTo>
                    <a:pt x="596646" y="56387"/>
                  </a:lnTo>
                  <a:lnTo>
                    <a:pt x="598932" y="54101"/>
                  </a:lnTo>
                  <a:lnTo>
                    <a:pt x="599694" y="52577"/>
                  </a:lnTo>
                  <a:lnTo>
                    <a:pt x="600456" y="49529"/>
                  </a:lnTo>
                  <a:lnTo>
                    <a:pt x="601979" y="22098"/>
                  </a:lnTo>
                  <a:close/>
                </a:path>
              </a:pathLst>
            </a:custGeom>
            <a:solidFill>
              <a:srgbClr val="660000"/>
            </a:solidFill>
          </p:spPr>
          <p:txBody>
            <a:bodyPr wrap="square" lIns="0" tIns="0" rIns="0" bIns="0" rtlCol="0"/>
            <a:lstStyle/>
            <a:p>
              <a:endParaRPr/>
            </a:p>
          </p:txBody>
        </p:sp>
        <p:sp>
          <p:nvSpPr>
            <p:cNvPr id="30" name="object 50">
              <a:extLst>
                <a:ext uri="{FF2B5EF4-FFF2-40B4-BE49-F238E27FC236}">
                  <a16:creationId xmlns:a16="http://schemas.microsoft.com/office/drawing/2014/main" id="{4FB596CD-B96B-69BB-8893-8DB8C11C198F}"/>
                </a:ext>
              </a:extLst>
            </p:cNvPr>
            <p:cNvSpPr/>
            <p:nvPr/>
          </p:nvSpPr>
          <p:spPr>
            <a:xfrm>
              <a:off x="7042404" y="6749796"/>
              <a:ext cx="60960" cy="102235"/>
            </a:xfrm>
            <a:custGeom>
              <a:avLst/>
              <a:gdLst/>
              <a:ahLst/>
              <a:cxnLst/>
              <a:rect l="l" t="t" r="r" b="b"/>
              <a:pathLst>
                <a:path w="60959" h="102234">
                  <a:moveTo>
                    <a:pt x="60960" y="3048"/>
                  </a:moveTo>
                  <a:lnTo>
                    <a:pt x="21336" y="0"/>
                  </a:lnTo>
                  <a:lnTo>
                    <a:pt x="18288" y="9905"/>
                  </a:lnTo>
                  <a:lnTo>
                    <a:pt x="33527" y="14477"/>
                  </a:lnTo>
                  <a:lnTo>
                    <a:pt x="12953" y="39624"/>
                  </a:lnTo>
                  <a:lnTo>
                    <a:pt x="10668" y="45720"/>
                  </a:lnTo>
                  <a:lnTo>
                    <a:pt x="5334" y="62483"/>
                  </a:lnTo>
                  <a:lnTo>
                    <a:pt x="762" y="81533"/>
                  </a:lnTo>
                  <a:lnTo>
                    <a:pt x="0" y="97535"/>
                  </a:lnTo>
                  <a:lnTo>
                    <a:pt x="3810" y="102107"/>
                  </a:lnTo>
                  <a:lnTo>
                    <a:pt x="9905" y="95250"/>
                  </a:lnTo>
                  <a:lnTo>
                    <a:pt x="16764" y="83820"/>
                  </a:lnTo>
                  <a:lnTo>
                    <a:pt x="19050" y="78485"/>
                  </a:lnTo>
                  <a:lnTo>
                    <a:pt x="18288" y="77724"/>
                  </a:lnTo>
                  <a:lnTo>
                    <a:pt x="17525" y="73913"/>
                  </a:lnTo>
                  <a:lnTo>
                    <a:pt x="17525" y="67055"/>
                  </a:lnTo>
                  <a:lnTo>
                    <a:pt x="23305" y="53189"/>
                  </a:lnTo>
                  <a:lnTo>
                    <a:pt x="35985" y="34699"/>
                  </a:lnTo>
                  <a:lnTo>
                    <a:pt x="60960" y="3048"/>
                  </a:lnTo>
                  <a:close/>
                </a:path>
              </a:pathLst>
            </a:custGeom>
            <a:solidFill>
              <a:srgbClr val="000000"/>
            </a:solidFill>
          </p:spPr>
          <p:txBody>
            <a:bodyPr wrap="square" lIns="0" tIns="0" rIns="0" bIns="0" rtlCol="0"/>
            <a:lstStyle/>
            <a:p>
              <a:endParaRPr/>
            </a:p>
          </p:txBody>
        </p:sp>
        <p:sp>
          <p:nvSpPr>
            <p:cNvPr id="31" name="object 51">
              <a:extLst>
                <a:ext uri="{FF2B5EF4-FFF2-40B4-BE49-F238E27FC236}">
                  <a16:creationId xmlns:a16="http://schemas.microsoft.com/office/drawing/2014/main" id="{AFDE1AF9-D1A0-E917-FC7B-F8BD79BC4827}"/>
                </a:ext>
              </a:extLst>
            </p:cNvPr>
            <p:cNvSpPr/>
            <p:nvPr/>
          </p:nvSpPr>
          <p:spPr>
            <a:xfrm>
              <a:off x="7121652" y="6361938"/>
              <a:ext cx="466725" cy="282575"/>
            </a:xfrm>
            <a:custGeom>
              <a:avLst/>
              <a:gdLst/>
              <a:ahLst/>
              <a:cxnLst/>
              <a:rect l="l" t="t" r="r" b="b"/>
              <a:pathLst>
                <a:path w="466725" h="282575">
                  <a:moveTo>
                    <a:pt x="461009" y="177546"/>
                  </a:moveTo>
                  <a:lnTo>
                    <a:pt x="446531" y="112775"/>
                  </a:lnTo>
                  <a:lnTo>
                    <a:pt x="434340" y="76200"/>
                  </a:lnTo>
                  <a:lnTo>
                    <a:pt x="401574" y="16001"/>
                  </a:lnTo>
                  <a:lnTo>
                    <a:pt x="381000" y="0"/>
                  </a:lnTo>
                  <a:lnTo>
                    <a:pt x="359664" y="1524"/>
                  </a:lnTo>
                  <a:lnTo>
                    <a:pt x="335279" y="20574"/>
                  </a:lnTo>
                  <a:lnTo>
                    <a:pt x="306295" y="54773"/>
                  </a:lnTo>
                  <a:lnTo>
                    <a:pt x="273633" y="86492"/>
                  </a:lnTo>
                  <a:lnTo>
                    <a:pt x="237801" y="114128"/>
                  </a:lnTo>
                  <a:lnTo>
                    <a:pt x="199310" y="136074"/>
                  </a:lnTo>
                  <a:lnTo>
                    <a:pt x="158670" y="150726"/>
                  </a:lnTo>
                  <a:lnTo>
                    <a:pt x="116391" y="156480"/>
                  </a:lnTo>
                  <a:lnTo>
                    <a:pt x="72983" y="151731"/>
                  </a:lnTo>
                  <a:lnTo>
                    <a:pt x="28955" y="134874"/>
                  </a:lnTo>
                  <a:lnTo>
                    <a:pt x="20574" y="144780"/>
                  </a:lnTo>
                  <a:lnTo>
                    <a:pt x="19812" y="144780"/>
                  </a:lnTo>
                  <a:lnTo>
                    <a:pt x="2286" y="163830"/>
                  </a:lnTo>
                  <a:lnTo>
                    <a:pt x="0" y="182880"/>
                  </a:lnTo>
                  <a:lnTo>
                    <a:pt x="25146" y="162306"/>
                  </a:lnTo>
                  <a:lnTo>
                    <a:pt x="59819" y="199339"/>
                  </a:lnTo>
                  <a:lnTo>
                    <a:pt x="98246" y="229051"/>
                  </a:lnTo>
                  <a:lnTo>
                    <a:pt x="139806" y="251804"/>
                  </a:lnTo>
                  <a:lnTo>
                    <a:pt x="183878" y="267964"/>
                  </a:lnTo>
                  <a:lnTo>
                    <a:pt x="229843" y="277896"/>
                  </a:lnTo>
                  <a:lnTo>
                    <a:pt x="277079" y="281964"/>
                  </a:lnTo>
                  <a:lnTo>
                    <a:pt x="324968" y="280532"/>
                  </a:lnTo>
                  <a:lnTo>
                    <a:pt x="372888" y="273966"/>
                  </a:lnTo>
                  <a:lnTo>
                    <a:pt x="420220" y="262629"/>
                  </a:lnTo>
                  <a:lnTo>
                    <a:pt x="444246" y="254430"/>
                  </a:lnTo>
                  <a:lnTo>
                    <a:pt x="444246" y="187452"/>
                  </a:lnTo>
                  <a:lnTo>
                    <a:pt x="448818" y="185928"/>
                  </a:lnTo>
                  <a:lnTo>
                    <a:pt x="453390" y="182880"/>
                  </a:lnTo>
                  <a:lnTo>
                    <a:pt x="457200" y="180594"/>
                  </a:lnTo>
                  <a:lnTo>
                    <a:pt x="461009" y="177546"/>
                  </a:lnTo>
                  <a:close/>
                </a:path>
                <a:path w="466725" h="282575">
                  <a:moveTo>
                    <a:pt x="466344" y="246888"/>
                  </a:moveTo>
                  <a:lnTo>
                    <a:pt x="466344" y="227076"/>
                  </a:lnTo>
                  <a:lnTo>
                    <a:pt x="464820" y="204978"/>
                  </a:lnTo>
                  <a:lnTo>
                    <a:pt x="461009" y="177546"/>
                  </a:lnTo>
                  <a:lnTo>
                    <a:pt x="457200" y="180594"/>
                  </a:lnTo>
                  <a:lnTo>
                    <a:pt x="453390" y="182880"/>
                  </a:lnTo>
                  <a:lnTo>
                    <a:pt x="448818" y="185928"/>
                  </a:lnTo>
                  <a:lnTo>
                    <a:pt x="444246" y="187452"/>
                  </a:lnTo>
                  <a:lnTo>
                    <a:pt x="444246" y="254430"/>
                  </a:lnTo>
                  <a:lnTo>
                    <a:pt x="466344" y="246888"/>
                  </a:lnTo>
                  <a:close/>
                </a:path>
              </a:pathLst>
            </a:custGeom>
            <a:solidFill>
              <a:srgbClr val="330000"/>
            </a:solidFill>
          </p:spPr>
          <p:txBody>
            <a:bodyPr wrap="square" lIns="0" tIns="0" rIns="0" bIns="0" rtlCol="0"/>
            <a:lstStyle/>
            <a:p>
              <a:endParaRPr/>
            </a:p>
          </p:txBody>
        </p:sp>
        <p:sp>
          <p:nvSpPr>
            <p:cNvPr id="32" name="object 52">
              <a:extLst>
                <a:ext uri="{FF2B5EF4-FFF2-40B4-BE49-F238E27FC236}">
                  <a16:creationId xmlns:a16="http://schemas.microsoft.com/office/drawing/2014/main" id="{F43C01C3-B7B7-E9FB-74E9-FDB72816844C}"/>
                </a:ext>
              </a:extLst>
            </p:cNvPr>
            <p:cNvSpPr/>
            <p:nvPr/>
          </p:nvSpPr>
          <p:spPr>
            <a:xfrm>
              <a:off x="7112508" y="6356553"/>
              <a:ext cx="635635" cy="385445"/>
            </a:xfrm>
            <a:custGeom>
              <a:avLst/>
              <a:gdLst/>
              <a:ahLst/>
              <a:cxnLst/>
              <a:rect l="l" t="t" r="r" b="b"/>
              <a:pathLst>
                <a:path w="635634" h="385445">
                  <a:moveTo>
                    <a:pt x="39624" y="137972"/>
                  </a:moveTo>
                  <a:lnTo>
                    <a:pt x="15240" y="128066"/>
                  </a:lnTo>
                  <a:lnTo>
                    <a:pt x="12954" y="135686"/>
                  </a:lnTo>
                  <a:lnTo>
                    <a:pt x="22098" y="141782"/>
                  </a:lnTo>
                  <a:lnTo>
                    <a:pt x="9144" y="155498"/>
                  </a:lnTo>
                  <a:lnTo>
                    <a:pt x="7620" y="160070"/>
                  </a:lnTo>
                  <a:lnTo>
                    <a:pt x="4572" y="170738"/>
                  </a:lnTo>
                  <a:lnTo>
                    <a:pt x="1524" y="184454"/>
                  </a:lnTo>
                  <a:lnTo>
                    <a:pt x="0" y="197408"/>
                  </a:lnTo>
                  <a:lnTo>
                    <a:pt x="2286" y="201218"/>
                  </a:lnTo>
                  <a:lnTo>
                    <a:pt x="6858" y="196646"/>
                  </a:lnTo>
                  <a:lnTo>
                    <a:pt x="10668" y="190550"/>
                  </a:lnTo>
                  <a:lnTo>
                    <a:pt x="12192" y="186740"/>
                  </a:lnTo>
                  <a:lnTo>
                    <a:pt x="12192" y="185978"/>
                  </a:lnTo>
                  <a:lnTo>
                    <a:pt x="11430" y="182930"/>
                  </a:lnTo>
                  <a:lnTo>
                    <a:pt x="11430" y="177596"/>
                  </a:lnTo>
                  <a:lnTo>
                    <a:pt x="15455" y="168719"/>
                  </a:lnTo>
                  <a:lnTo>
                    <a:pt x="23507" y="157022"/>
                  </a:lnTo>
                  <a:lnTo>
                    <a:pt x="32550" y="145719"/>
                  </a:lnTo>
                  <a:lnTo>
                    <a:pt x="39624" y="137972"/>
                  </a:lnTo>
                  <a:close/>
                </a:path>
                <a:path w="635634" h="385445">
                  <a:moveTo>
                    <a:pt x="635508" y="87680"/>
                  </a:moveTo>
                  <a:lnTo>
                    <a:pt x="399288" y="3860"/>
                  </a:lnTo>
                  <a:lnTo>
                    <a:pt x="384340" y="1778"/>
                  </a:lnTo>
                  <a:lnTo>
                    <a:pt x="365975" y="0"/>
                  </a:lnTo>
                  <a:lnTo>
                    <a:pt x="347865" y="533"/>
                  </a:lnTo>
                  <a:lnTo>
                    <a:pt x="333756" y="5384"/>
                  </a:lnTo>
                  <a:lnTo>
                    <a:pt x="310108" y="38417"/>
                  </a:lnTo>
                  <a:lnTo>
                    <a:pt x="283413" y="71094"/>
                  </a:lnTo>
                  <a:lnTo>
                    <a:pt x="254444" y="101777"/>
                  </a:lnTo>
                  <a:lnTo>
                    <a:pt x="224028" y="128828"/>
                  </a:lnTo>
                  <a:lnTo>
                    <a:pt x="253720" y="168427"/>
                  </a:lnTo>
                  <a:lnTo>
                    <a:pt x="286677" y="209054"/>
                  </a:lnTo>
                  <a:lnTo>
                    <a:pt x="322313" y="249491"/>
                  </a:lnTo>
                  <a:lnTo>
                    <a:pt x="360045" y="288531"/>
                  </a:lnTo>
                  <a:lnTo>
                    <a:pt x="399300" y="324916"/>
                  </a:lnTo>
                  <a:lnTo>
                    <a:pt x="439496" y="357441"/>
                  </a:lnTo>
                  <a:lnTo>
                    <a:pt x="480060" y="384860"/>
                  </a:lnTo>
                  <a:lnTo>
                    <a:pt x="500151" y="342519"/>
                  </a:lnTo>
                  <a:lnTo>
                    <a:pt x="525716" y="301078"/>
                  </a:lnTo>
                  <a:lnTo>
                    <a:pt x="553910" y="259969"/>
                  </a:lnTo>
                  <a:lnTo>
                    <a:pt x="581837" y="218643"/>
                  </a:lnTo>
                  <a:lnTo>
                    <a:pt x="606666" y="176530"/>
                  </a:lnTo>
                  <a:lnTo>
                    <a:pt x="625500" y="133057"/>
                  </a:lnTo>
                  <a:lnTo>
                    <a:pt x="635508" y="87680"/>
                  </a:lnTo>
                  <a:close/>
                </a:path>
              </a:pathLst>
            </a:custGeom>
            <a:solidFill>
              <a:srgbClr val="000000"/>
            </a:solidFill>
          </p:spPr>
          <p:txBody>
            <a:bodyPr wrap="square" lIns="0" tIns="0" rIns="0" bIns="0" rtlCol="0"/>
            <a:lstStyle/>
            <a:p>
              <a:endParaRPr/>
            </a:p>
          </p:txBody>
        </p:sp>
        <p:sp>
          <p:nvSpPr>
            <p:cNvPr id="33" name="object 53">
              <a:extLst>
                <a:ext uri="{FF2B5EF4-FFF2-40B4-BE49-F238E27FC236}">
                  <a16:creationId xmlns:a16="http://schemas.microsoft.com/office/drawing/2014/main" id="{0CFBB998-7E57-3C20-76C3-037F76BD8792}"/>
                </a:ext>
              </a:extLst>
            </p:cNvPr>
            <p:cNvSpPr/>
            <p:nvPr/>
          </p:nvSpPr>
          <p:spPr>
            <a:xfrm>
              <a:off x="7547610" y="6439662"/>
              <a:ext cx="273685" cy="316230"/>
            </a:xfrm>
            <a:custGeom>
              <a:avLst/>
              <a:gdLst/>
              <a:ahLst/>
              <a:cxnLst/>
              <a:rect l="l" t="t" r="r" b="b"/>
              <a:pathLst>
                <a:path w="273684" h="316229">
                  <a:moveTo>
                    <a:pt x="273558" y="20574"/>
                  </a:moveTo>
                  <a:lnTo>
                    <a:pt x="169164" y="0"/>
                  </a:lnTo>
                  <a:lnTo>
                    <a:pt x="166412" y="45904"/>
                  </a:lnTo>
                  <a:lnTo>
                    <a:pt x="153461" y="90905"/>
                  </a:lnTo>
                  <a:lnTo>
                    <a:pt x="132148" y="134094"/>
                  </a:lnTo>
                  <a:lnTo>
                    <a:pt x="104308" y="174559"/>
                  </a:lnTo>
                  <a:lnTo>
                    <a:pt x="71779" y="211390"/>
                  </a:lnTo>
                  <a:lnTo>
                    <a:pt x="36397" y="243677"/>
                  </a:lnTo>
                  <a:lnTo>
                    <a:pt x="0" y="270510"/>
                  </a:lnTo>
                  <a:lnTo>
                    <a:pt x="13861" y="283047"/>
                  </a:lnTo>
                  <a:lnTo>
                    <a:pt x="27960" y="294608"/>
                  </a:lnTo>
                  <a:lnTo>
                    <a:pt x="42557" y="305550"/>
                  </a:lnTo>
                  <a:lnTo>
                    <a:pt x="57912" y="316230"/>
                  </a:lnTo>
                  <a:lnTo>
                    <a:pt x="84659" y="302483"/>
                  </a:lnTo>
                  <a:lnTo>
                    <a:pt x="137096" y="258217"/>
                  </a:lnTo>
                  <a:lnTo>
                    <a:pt x="186690" y="200406"/>
                  </a:lnTo>
                  <a:lnTo>
                    <a:pt x="215900" y="159907"/>
                  </a:lnTo>
                  <a:lnTo>
                    <a:pt x="241877" y="115895"/>
                  </a:lnTo>
                  <a:lnTo>
                    <a:pt x="261977" y="69180"/>
                  </a:lnTo>
                  <a:lnTo>
                    <a:pt x="273558" y="20574"/>
                  </a:lnTo>
                  <a:close/>
                </a:path>
              </a:pathLst>
            </a:custGeom>
            <a:solidFill>
              <a:srgbClr val="0F0F87"/>
            </a:solidFill>
          </p:spPr>
          <p:txBody>
            <a:bodyPr wrap="square" lIns="0" tIns="0" rIns="0" bIns="0" rtlCol="0"/>
            <a:lstStyle/>
            <a:p>
              <a:endParaRPr/>
            </a:p>
          </p:txBody>
        </p:sp>
        <p:sp>
          <p:nvSpPr>
            <p:cNvPr id="34" name="object 54">
              <a:extLst>
                <a:ext uri="{FF2B5EF4-FFF2-40B4-BE49-F238E27FC236}">
                  <a16:creationId xmlns:a16="http://schemas.microsoft.com/office/drawing/2014/main" id="{6055C7F1-6D13-8083-F5F0-99F0F47C8E9F}"/>
                </a:ext>
              </a:extLst>
            </p:cNvPr>
            <p:cNvSpPr/>
            <p:nvPr/>
          </p:nvSpPr>
          <p:spPr>
            <a:xfrm>
              <a:off x="7422642" y="6332220"/>
              <a:ext cx="403225" cy="172085"/>
            </a:xfrm>
            <a:custGeom>
              <a:avLst/>
              <a:gdLst/>
              <a:ahLst/>
              <a:cxnLst/>
              <a:rect l="l" t="t" r="r" b="b"/>
              <a:pathLst>
                <a:path w="403225" h="172084">
                  <a:moveTo>
                    <a:pt x="403098" y="135635"/>
                  </a:moveTo>
                  <a:lnTo>
                    <a:pt x="400811" y="116585"/>
                  </a:lnTo>
                  <a:lnTo>
                    <a:pt x="395477" y="97535"/>
                  </a:lnTo>
                  <a:lnTo>
                    <a:pt x="387096" y="73151"/>
                  </a:lnTo>
                  <a:lnTo>
                    <a:pt x="335156" y="72761"/>
                  </a:lnTo>
                  <a:lnTo>
                    <a:pt x="294661" y="62864"/>
                  </a:lnTo>
                  <a:lnTo>
                    <a:pt x="266115" y="41047"/>
                  </a:lnTo>
                  <a:lnTo>
                    <a:pt x="250022" y="4895"/>
                  </a:lnTo>
                  <a:lnTo>
                    <a:pt x="249732" y="0"/>
                  </a:lnTo>
                  <a:lnTo>
                    <a:pt x="44039" y="0"/>
                  </a:lnTo>
                  <a:lnTo>
                    <a:pt x="33551" y="14254"/>
                  </a:lnTo>
                  <a:lnTo>
                    <a:pt x="0" y="54863"/>
                  </a:lnTo>
                  <a:lnTo>
                    <a:pt x="34095" y="74777"/>
                  </a:lnTo>
                  <a:lnTo>
                    <a:pt x="74416" y="95993"/>
                  </a:lnTo>
                  <a:lnTo>
                    <a:pt x="119405" y="117091"/>
                  </a:lnTo>
                  <a:lnTo>
                    <a:pt x="167502" y="136647"/>
                  </a:lnTo>
                  <a:lnTo>
                    <a:pt x="217148" y="153241"/>
                  </a:lnTo>
                  <a:lnTo>
                    <a:pt x="266784" y="165449"/>
                  </a:lnTo>
                  <a:lnTo>
                    <a:pt x="314853" y="171851"/>
                  </a:lnTo>
                  <a:lnTo>
                    <a:pt x="359794" y="171023"/>
                  </a:lnTo>
                  <a:lnTo>
                    <a:pt x="400050" y="161543"/>
                  </a:lnTo>
                  <a:lnTo>
                    <a:pt x="403098" y="135635"/>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219099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5269-CCBD-0559-9FF8-3F1775E1780E}"/>
              </a:ext>
            </a:extLst>
          </p:cNvPr>
          <p:cNvSpPr>
            <a:spLocks noGrp="1"/>
          </p:cNvSpPr>
          <p:nvPr>
            <p:ph type="title"/>
          </p:nvPr>
        </p:nvSpPr>
        <p:spPr/>
        <p:txBody>
          <a:bodyPr/>
          <a:lstStyle/>
          <a:p>
            <a:r>
              <a:rPr lang="en-US" dirty="0" err="1"/>
              <a:t>Đánh</a:t>
            </a:r>
            <a:r>
              <a:rPr lang="en-US" dirty="0"/>
              <a:t> </a:t>
            </a:r>
            <a:r>
              <a:rPr lang="en-US" dirty="0" err="1"/>
              <a:t>giá</a:t>
            </a:r>
            <a:r>
              <a:rPr lang="en-US" dirty="0"/>
              <a:t> </a:t>
            </a:r>
            <a:r>
              <a:rPr lang="en-US" dirty="0" err="1"/>
              <a:t>rủi</a:t>
            </a:r>
            <a:r>
              <a:rPr lang="en-US" dirty="0"/>
              <a:t> </a:t>
            </a:r>
            <a:r>
              <a:rPr lang="en-US" dirty="0" err="1"/>
              <a:t>ro</a:t>
            </a:r>
            <a:r>
              <a:rPr lang="en-US" dirty="0"/>
              <a:t> </a:t>
            </a:r>
            <a:r>
              <a:rPr lang="en-US" dirty="0" err="1"/>
              <a:t>trả</a:t>
            </a:r>
            <a:r>
              <a:rPr lang="en-US" dirty="0"/>
              <a:t> </a:t>
            </a:r>
            <a:r>
              <a:rPr lang="en-US" dirty="0" err="1"/>
              <a:t>lời</a:t>
            </a:r>
            <a:r>
              <a:rPr lang="en-US" dirty="0"/>
              <a:t> </a:t>
            </a:r>
            <a:r>
              <a:rPr lang="en-US" dirty="0" err="1"/>
              <a:t>bảy</a:t>
            </a:r>
            <a:r>
              <a:rPr lang="en-US" dirty="0"/>
              <a:t> </a:t>
            </a:r>
            <a:r>
              <a:rPr lang="en-US" dirty="0" err="1"/>
              <a:t>câu</a:t>
            </a:r>
            <a:r>
              <a:rPr lang="en-US" dirty="0"/>
              <a:t> </a:t>
            </a:r>
            <a:r>
              <a:rPr lang="en-US" dirty="0" err="1"/>
              <a:t>hỏi</a:t>
            </a:r>
            <a:r>
              <a:rPr lang="en-US" dirty="0"/>
              <a:t>:</a:t>
            </a:r>
          </a:p>
        </p:txBody>
      </p:sp>
      <p:graphicFrame>
        <p:nvGraphicFramePr>
          <p:cNvPr id="27" name="TextBox 25">
            <a:extLst>
              <a:ext uri="{FF2B5EF4-FFF2-40B4-BE49-F238E27FC236}">
                <a16:creationId xmlns:a16="http://schemas.microsoft.com/office/drawing/2014/main" id="{D3B7DDF3-4457-AEFC-3258-9787549F1C55}"/>
              </a:ext>
            </a:extLst>
          </p:cNvPr>
          <p:cNvGraphicFramePr/>
          <p:nvPr>
            <p:extLst>
              <p:ext uri="{D42A27DB-BD31-4B8C-83A1-F6EECF244321}">
                <p14:modId xmlns:p14="http://schemas.microsoft.com/office/powerpoint/2010/main" val="1493112873"/>
              </p:ext>
            </p:extLst>
          </p:nvPr>
        </p:nvGraphicFramePr>
        <p:xfrm>
          <a:off x="2516696" y="1409350"/>
          <a:ext cx="6753139" cy="4689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569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6E62-0518-2227-E13C-D64A59B8704C}"/>
              </a:ext>
            </a:extLst>
          </p:cNvPr>
          <p:cNvSpPr>
            <a:spLocks noGrp="1"/>
          </p:cNvSpPr>
          <p:nvPr>
            <p:ph type="title"/>
          </p:nvPr>
        </p:nvSpPr>
        <p:spPr/>
        <p:txBody>
          <a:bodyPr/>
          <a:lstStyle/>
          <a:p>
            <a:r>
              <a:rPr lang="vi-VN"/>
              <a:t>Các bước đánh giá rủi ro</a:t>
            </a:r>
            <a:endParaRPr lang="en-US" dirty="0"/>
          </a:p>
        </p:txBody>
      </p:sp>
      <p:graphicFrame>
        <p:nvGraphicFramePr>
          <p:cNvPr id="7" name="TextBox 4">
            <a:extLst>
              <a:ext uri="{FF2B5EF4-FFF2-40B4-BE49-F238E27FC236}">
                <a16:creationId xmlns:a16="http://schemas.microsoft.com/office/drawing/2014/main" id="{3DC7B247-2EE3-C5D9-D271-184AEBDEAB29}"/>
              </a:ext>
            </a:extLst>
          </p:cNvPr>
          <p:cNvGraphicFramePr/>
          <p:nvPr>
            <p:extLst>
              <p:ext uri="{D42A27DB-BD31-4B8C-83A1-F6EECF244321}">
                <p14:modId xmlns:p14="http://schemas.microsoft.com/office/powerpoint/2010/main" val="3817567479"/>
              </p:ext>
            </p:extLst>
          </p:nvPr>
        </p:nvGraphicFramePr>
        <p:xfrm>
          <a:off x="1511786" y="-325074"/>
          <a:ext cx="9461013" cy="7508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855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DD26-B6A0-697F-F101-D628178F85FA}"/>
              </a:ext>
            </a:extLst>
          </p:cNvPr>
          <p:cNvSpPr>
            <a:spLocks noGrp="1"/>
          </p:cNvSpPr>
          <p:nvPr>
            <p:ph type="title"/>
          </p:nvPr>
        </p:nvSpPr>
        <p:spPr/>
        <p:txBody>
          <a:bodyPr/>
          <a:lstStyle/>
          <a:p>
            <a:r>
              <a:rPr lang="vi-VN"/>
              <a:t>Các bước đánh giá rủi ro</a:t>
            </a:r>
            <a:endParaRPr lang="en-US" dirty="0"/>
          </a:p>
        </p:txBody>
      </p:sp>
      <p:graphicFrame>
        <p:nvGraphicFramePr>
          <p:cNvPr id="6" name="TextBox 4">
            <a:extLst>
              <a:ext uri="{FF2B5EF4-FFF2-40B4-BE49-F238E27FC236}">
                <a16:creationId xmlns:a16="http://schemas.microsoft.com/office/drawing/2014/main" id="{512BB43A-E7BC-1F78-6063-C2252ABC3585}"/>
              </a:ext>
            </a:extLst>
          </p:cNvPr>
          <p:cNvGraphicFramePr/>
          <p:nvPr>
            <p:extLst>
              <p:ext uri="{D42A27DB-BD31-4B8C-83A1-F6EECF244321}">
                <p14:modId xmlns:p14="http://schemas.microsoft.com/office/powerpoint/2010/main" val="770684614"/>
              </p:ext>
            </p:extLst>
          </p:nvPr>
        </p:nvGraphicFramePr>
        <p:xfrm>
          <a:off x="1633928" y="312388"/>
          <a:ext cx="8751643" cy="618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3454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C0417-B7A8-4287-5919-0EDD6CC2661D}"/>
              </a:ext>
            </a:extLst>
          </p:cNvPr>
          <p:cNvSpPr txBox="1"/>
          <p:nvPr/>
        </p:nvSpPr>
        <p:spPr>
          <a:xfrm>
            <a:off x="2936968" y="1582757"/>
            <a:ext cx="6094602" cy="923330"/>
          </a:xfrm>
          <a:prstGeom prst="rect">
            <a:avLst/>
          </a:prstGeom>
          <a:noFill/>
        </p:spPr>
        <p:txBody>
          <a:bodyPr wrap="square">
            <a:spAutoFit/>
          </a:bodyPr>
          <a:lstStyle/>
          <a:p>
            <a:r>
              <a:rPr lang="en-US" dirty="0"/>
              <a:t>RAV </a:t>
            </a:r>
            <a:r>
              <a:rPr lang="en-US" dirty="0" err="1"/>
              <a:t>được</a:t>
            </a:r>
            <a:r>
              <a:rPr lang="en-US" dirty="0"/>
              <a:t> </a:t>
            </a:r>
            <a:r>
              <a:rPr lang="en-US" dirty="0" err="1"/>
              <a:t>định</a:t>
            </a:r>
            <a:r>
              <a:rPr lang="en-US" dirty="0"/>
              <a:t> </a:t>
            </a:r>
            <a:r>
              <a:rPr lang="en-US" dirty="0" err="1"/>
              <a:t>nghĩa</a:t>
            </a:r>
            <a:r>
              <a:rPr lang="en-US" dirty="0"/>
              <a:t> </a:t>
            </a:r>
            <a:r>
              <a:rPr lang="en-US" dirty="0" err="1"/>
              <a:t>là</a:t>
            </a:r>
            <a:r>
              <a:rPr lang="en-US" dirty="0"/>
              <a:t> </a:t>
            </a:r>
            <a:r>
              <a:rPr lang="en-US" dirty="0" err="1"/>
              <a:t>sự</a:t>
            </a:r>
            <a:r>
              <a:rPr lang="en-US" dirty="0"/>
              <a:t> </a:t>
            </a:r>
            <a:r>
              <a:rPr lang="en-US" dirty="0" err="1"/>
              <a:t>xuống</a:t>
            </a:r>
            <a:r>
              <a:rPr lang="en-US" dirty="0"/>
              <a:t> </a:t>
            </a:r>
            <a:r>
              <a:rPr lang="en-US" dirty="0" err="1"/>
              <a:t>cấp</a:t>
            </a:r>
            <a:r>
              <a:rPr lang="en-US" dirty="0"/>
              <a:t> </a:t>
            </a:r>
            <a:r>
              <a:rPr lang="en-US" dirty="0" err="1"/>
              <a:t>của</a:t>
            </a:r>
            <a:r>
              <a:rPr lang="en-US" dirty="0"/>
              <a:t> </a:t>
            </a:r>
            <a:r>
              <a:rPr lang="en-US" dirty="0" err="1"/>
              <a:t>bảo</a:t>
            </a:r>
            <a:r>
              <a:rPr lang="en-US" dirty="0"/>
              <a:t> </a:t>
            </a:r>
            <a:r>
              <a:rPr lang="en-US" dirty="0" err="1"/>
              <a:t>mật</a:t>
            </a:r>
            <a:r>
              <a:rPr lang="en-US" dirty="0"/>
              <a:t> (</a:t>
            </a:r>
            <a:r>
              <a:rPr lang="en-US" dirty="0" err="1"/>
              <a:t>hoặc</a:t>
            </a:r>
            <a:r>
              <a:rPr lang="en-US" dirty="0"/>
              <a:t> </a:t>
            </a:r>
            <a:r>
              <a:rPr lang="en-US" dirty="0" err="1"/>
              <a:t>leo</a:t>
            </a:r>
            <a:r>
              <a:rPr lang="en-US" dirty="0"/>
              <a:t> thang </a:t>
            </a:r>
            <a:r>
              <a:rPr lang="en-US" dirty="0" err="1"/>
              <a:t>rủi</a:t>
            </a:r>
            <a:r>
              <a:rPr lang="en-US" dirty="0"/>
              <a:t> </a:t>
            </a:r>
            <a:r>
              <a:rPr lang="en-US" dirty="0" err="1"/>
              <a:t>ro</a:t>
            </a:r>
            <a:r>
              <a:rPr lang="en-US" dirty="0"/>
              <a:t>) </a:t>
            </a:r>
            <a:r>
              <a:rPr lang="en-US" dirty="0" err="1"/>
              <a:t>trong</a:t>
            </a:r>
            <a:r>
              <a:rPr lang="en-US" dirty="0"/>
              <a:t> </a:t>
            </a:r>
            <a:r>
              <a:rPr lang="en-US" dirty="0" err="1"/>
              <a:t>một</a:t>
            </a:r>
            <a:r>
              <a:rPr lang="en-US" dirty="0"/>
              <a:t> </a:t>
            </a:r>
            <a:r>
              <a:rPr lang="en-US" dirty="0" err="1"/>
              <a:t>vòng</a:t>
            </a:r>
            <a:r>
              <a:rPr lang="en-US" dirty="0"/>
              <a:t> </a:t>
            </a:r>
            <a:r>
              <a:rPr lang="en-US" dirty="0" err="1"/>
              <a:t>đời</a:t>
            </a:r>
            <a:r>
              <a:rPr lang="en-US" dirty="0"/>
              <a:t> </a:t>
            </a:r>
            <a:r>
              <a:rPr lang="en-US" dirty="0" err="1"/>
              <a:t>cụ</a:t>
            </a:r>
            <a:r>
              <a:rPr lang="en-US" dirty="0"/>
              <a:t> </a:t>
            </a:r>
            <a:r>
              <a:rPr lang="en-US" dirty="0" err="1"/>
              <a:t>thể</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phương</a:t>
            </a:r>
            <a:r>
              <a:rPr lang="en-US" dirty="0"/>
              <a:t> </a:t>
            </a:r>
            <a:r>
              <a:rPr lang="en-US" dirty="0" err="1"/>
              <a:t>pháp</a:t>
            </a:r>
            <a:r>
              <a:rPr lang="en-US" dirty="0"/>
              <a:t> hay </a:t>
            </a:r>
            <a:r>
              <a:rPr lang="en-US" dirty="0" err="1"/>
              <a:t>nhất</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định</a:t>
            </a:r>
            <a:r>
              <a:rPr lang="en-US" dirty="0"/>
              <a:t> </a:t>
            </a:r>
            <a:r>
              <a:rPr lang="en-US" dirty="0" err="1"/>
              <a:t>kỳ</a:t>
            </a:r>
            <a:r>
              <a:rPr lang="en-US" dirty="0"/>
              <a:t>.</a:t>
            </a:r>
          </a:p>
        </p:txBody>
      </p:sp>
      <p:sp>
        <p:nvSpPr>
          <p:cNvPr id="6" name="object 16">
            <a:extLst>
              <a:ext uri="{FF2B5EF4-FFF2-40B4-BE49-F238E27FC236}">
                <a16:creationId xmlns:a16="http://schemas.microsoft.com/office/drawing/2014/main" id="{3CD7C6B6-C0E5-B9E5-DBF0-A5EA13C042F5}"/>
              </a:ext>
            </a:extLst>
          </p:cNvPr>
          <p:cNvSpPr/>
          <p:nvPr/>
        </p:nvSpPr>
        <p:spPr>
          <a:xfrm>
            <a:off x="3523271" y="2573602"/>
            <a:ext cx="4636770" cy="178460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04442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8BAE-3BE2-A15D-13E8-1C1FED1C9690}"/>
              </a:ext>
            </a:extLst>
          </p:cNvPr>
          <p:cNvSpPr>
            <a:spLocks noGrp="1"/>
          </p:cNvSpPr>
          <p:nvPr>
            <p:ph type="title"/>
          </p:nvPr>
        </p:nvSpPr>
        <p:spPr/>
        <p:txBody>
          <a:bodyPr/>
          <a:lstStyle/>
          <a:p>
            <a:r>
              <a:rPr lang="en-US"/>
              <a:t>Nhận thức về bảo mật thông tin</a:t>
            </a:r>
            <a:endParaRPr lang="en-US" dirty="0"/>
          </a:p>
        </p:txBody>
      </p:sp>
      <p:graphicFrame>
        <p:nvGraphicFramePr>
          <p:cNvPr id="6" name="TextBox 4">
            <a:extLst>
              <a:ext uri="{FF2B5EF4-FFF2-40B4-BE49-F238E27FC236}">
                <a16:creationId xmlns:a16="http://schemas.microsoft.com/office/drawing/2014/main" id="{8670BC6D-B186-1FCE-50F8-DE869F4B73B0}"/>
              </a:ext>
            </a:extLst>
          </p:cNvPr>
          <p:cNvGraphicFramePr/>
          <p:nvPr>
            <p:extLst>
              <p:ext uri="{D42A27DB-BD31-4B8C-83A1-F6EECF244321}">
                <p14:modId xmlns:p14="http://schemas.microsoft.com/office/powerpoint/2010/main" val="2945575726"/>
              </p:ext>
            </p:extLst>
          </p:nvPr>
        </p:nvGraphicFramePr>
        <p:xfrm>
          <a:off x="964734" y="1690688"/>
          <a:ext cx="10061895" cy="3945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680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CA95-B714-3CE1-0B80-703A454C6ADC}"/>
              </a:ext>
            </a:extLst>
          </p:cNvPr>
          <p:cNvSpPr>
            <a:spLocks noGrp="1"/>
          </p:cNvSpPr>
          <p:nvPr>
            <p:ph type="title"/>
          </p:nvPr>
        </p:nvSpPr>
        <p:spPr/>
        <p:txBody>
          <a:bodyPr/>
          <a:lstStyle/>
          <a:p>
            <a:r>
              <a:rPr lang="en-US"/>
              <a:t>Chính sách bảo mật</a:t>
            </a:r>
            <a:endParaRPr lang="en-US" dirty="0"/>
          </a:p>
        </p:txBody>
      </p:sp>
      <p:graphicFrame>
        <p:nvGraphicFramePr>
          <p:cNvPr id="8" name="TextBox 4">
            <a:extLst>
              <a:ext uri="{FF2B5EF4-FFF2-40B4-BE49-F238E27FC236}">
                <a16:creationId xmlns:a16="http://schemas.microsoft.com/office/drawing/2014/main" id="{B22C47E7-E4C8-F4BF-9006-DAAD010DBDA5}"/>
              </a:ext>
            </a:extLst>
          </p:cNvPr>
          <p:cNvGraphicFramePr/>
          <p:nvPr>
            <p:extLst>
              <p:ext uri="{D42A27DB-BD31-4B8C-83A1-F6EECF244321}">
                <p14:modId xmlns:p14="http://schemas.microsoft.com/office/powerpoint/2010/main" val="345936689"/>
              </p:ext>
            </p:extLst>
          </p:nvPr>
        </p:nvGraphicFramePr>
        <p:xfrm>
          <a:off x="1014369" y="131435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11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D90C-1D0D-EA24-403B-1E873F45981F}"/>
              </a:ext>
            </a:extLst>
          </p:cNvPr>
          <p:cNvSpPr>
            <a:spLocks noGrp="1"/>
          </p:cNvSpPr>
          <p:nvPr>
            <p:ph type="title"/>
          </p:nvPr>
        </p:nvSpPr>
        <p:spPr/>
        <p:txBody>
          <a:bodyPr/>
          <a:lstStyle/>
          <a:p>
            <a:r>
              <a:rPr lang="vi-VN" dirty="0"/>
              <a:t>Khái niệm cơ bản về chính sách bảo mật</a:t>
            </a:r>
            <a:endParaRPr lang="en-US" dirty="0"/>
          </a:p>
        </p:txBody>
      </p:sp>
      <p:graphicFrame>
        <p:nvGraphicFramePr>
          <p:cNvPr id="6" name="TextBox 4">
            <a:extLst>
              <a:ext uri="{FF2B5EF4-FFF2-40B4-BE49-F238E27FC236}">
                <a16:creationId xmlns:a16="http://schemas.microsoft.com/office/drawing/2014/main" id="{1302717F-9FFB-6CF0-253E-24C55F35452F}"/>
              </a:ext>
            </a:extLst>
          </p:cNvPr>
          <p:cNvGraphicFramePr/>
          <p:nvPr>
            <p:extLst>
              <p:ext uri="{D42A27DB-BD31-4B8C-83A1-F6EECF244321}">
                <p14:modId xmlns:p14="http://schemas.microsoft.com/office/powerpoint/2010/main" val="2899733612"/>
              </p:ext>
            </p:extLst>
          </p:nvPr>
        </p:nvGraphicFramePr>
        <p:xfrm>
          <a:off x="1150340" y="1690688"/>
          <a:ext cx="9891319" cy="3995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834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8A9A-2266-57E4-0452-6A58B30C1EAF}"/>
              </a:ext>
            </a:extLst>
          </p:cNvPr>
          <p:cNvSpPr>
            <a:spLocks noGrp="1"/>
          </p:cNvSpPr>
          <p:nvPr>
            <p:ph type="title"/>
          </p:nvPr>
        </p:nvSpPr>
        <p:spPr/>
        <p:txBody>
          <a:bodyPr/>
          <a:lstStyle/>
          <a:p>
            <a:r>
              <a:rPr lang="vi-VN" dirty="0"/>
              <a:t>Khái niệm cơ bản về chính sách bảo mật</a:t>
            </a:r>
            <a:endParaRPr lang="en-US" dirty="0"/>
          </a:p>
        </p:txBody>
      </p:sp>
      <p:graphicFrame>
        <p:nvGraphicFramePr>
          <p:cNvPr id="7" name="TextBox 4">
            <a:extLst>
              <a:ext uri="{FF2B5EF4-FFF2-40B4-BE49-F238E27FC236}">
                <a16:creationId xmlns:a16="http://schemas.microsoft.com/office/drawing/2014/main" id="{C3124E66-25D7-4645-9F3A-BEE3BCCC32A9}"/>
              </a:ext>
            </a:extLst>
          </p:cNvPr>
          <p:cNvGraphicFramePr/>
          <p:nvPr>
            <p:extLst>
              <p:ext uri="{D42A27DB-BD31-4B8C-83A1-F6EECF244321}">
                <p14:modId xmlns:p14="http://schemas.microsoft.com/office/powerpoint/2010/main" val="3837162841"/>
              </p:ext>
            </p:extLst>
          </p:nvPr>
        </p:nvGraphicFramePr>
        <p:xfrm>
          <a:off x="3048699" y="1466667"/>
          <a:ext cx="6094602"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9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6">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8A1B45F3-86C0-0702-4820-7470A6B9BD98}"/>
              </a:ext>
            </a:extLst>
          </p:cNvPr>
          <p:cNvSpPr>
            <a:spLocks noGrp="1"/>
          </p:cNvSpPr>
          <p:nvPr>
            <p:ph type="title"/>
          </p:nvPr>
        </p:nvSpPr>
        <p:spPr>
          <a:xfrm>
            <a:off x="838201" y="873377"/>
            <a:ext cx="3684814" cy="5010352"/>
          </a:xfrm>
        </p:spPr>
        <p:txBody>
          <a:bodyPr vert="horz" lIns="91440" tIns="45720" rIns="91440" bIns="45720" rtlCol="0" anchor="ctr">
            <a:normAutofit/>
          </a:bodyPr>
          <a:lstStyle/>
          <a:p>
            <a:r>
              <a:rPr lang="en-US" kern="1200">
                <a:solidFill>
                  <a:schemeClr val="tx1"/>
                </a:solidFill>
                <a:latin typeface="+mj-lt"/>
                <a:ea typeface="+mj-ea"/>
                <a:cs typeface="+mj-cs"/>
              </a:rPr>
              <a:t>Vậy bạn đang cố gắng bảo vệ điều gì?</a:t>
            </a:r>
          </a:p>
        </p:txBody>
      </p:sp>
      <p:graphicFrame>
        <p:nvGraphicFramePr>
          <p:cNvPr id="18" name="TextBox 3">
            <a:extLst>
              <a:ext uri="{FF2B5EF4-FFF2-40B4-BE49-F238E27FC236}">
                <a16:creationId xmlns:a16="http://schemas.microsoft.com/office/drawing/2014/main" id="{93EC9F6A-0845-F6A5-3DAF-37F4205A6719}"/>
              </a:ext>
            </a:extLst>
          </p:cNvPr>
          <p:cNvGraphicFramePr/>
          <p:nvPr>
            <p:extLst>
              <p:ext uri="{D42A27DB-BD31-4B8C-83A1-F6EECF244321}">
                <p14:modId xmlns:p14="http://schemas.microsoft.com/office/powerpoint/2010/main" val="254852675"/>
              </p:ext>
            </p:extLst>
          </p:nvPr>
        </p:nvGraphicFramePr>
        <p:xfrm>
          <a:off x="5904056" y="865860"/>
          <a:ext cx="5323114" cy="5010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5215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ABE2-9739-DE03-F8C3-D2C62D3BF6D7}"/>
              </a:ext>
            </a:extLst>
          </p:cNvPr>
          <p:cNvSpPr>
            <a:spLocks noGrp="1"/>
          </p:cNvSpPr>
          <p:nvPr>
            <p:ph type="title"/>
          </p:nvPr>
        </p:nvSpPr>
        <p:spPr/>
        <p:txBody>
          <a:bodyPr/>
          <a:lstStyle/>
          <a:p>
            <a:r>
              <a:rPr lang="en-US"/>
              <a:t>Các loại chính sách</a:t>
            </a:r>
            <a:endParaRPr lang="en-US" dirty="0"/>
          </a:p>
        </p:txBody>
      </p:sp>
      <p:graphicFrame>
        <p:nvGraphicFramePr>
          <p:cNvPr id="7" name="TextBox 4">
            <a:extLst>
              <a:ext uri="{FF2B5EF4-FFF2-40B4-BE49-F238E27FC236}">
                <a16:creationId xmlns:a16="http://schemas.microsoft.com/office/drawing/2014/main" id="{0BED7ECB-1F8D-3F7B-9BC4-96EFE2FD4762}"/>
              </a:ext>
            </a:extLst>
          </p:cNvPr>
          <p:cNvGraphicFramePr/>
          <p:nvPr>
            <p:extLst>
              <p:ext uri="{D42A27DB-BD31-4B8C-83A1-F6EECF244321}">
                <p14:modId xmlns:p14="http://schemas.microsoft.com/office/powerpoint/2010/main" val="1835797051"/>
              </p:ext>
            </p:extLst>
          </p:nvPr>
        </p:nvGraphicFramePr>
        <p:xfrm>
          <a:off x="2342288" y="1389704"/>
          <a:ext cx="7740772" cy="426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740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0C65-CD53-B65E-E7B0-F6F3F1A84F3B}"/>
              </a:ext>
            </a:extLst>
          </p:cNvPr>
          <p:cNvSpPr>
            <a:spLocks noGrp="1"/>
          </p:cNvSpPr>
          <p:nvPr>
            <p:ph type="title"/>
          </p:nvPr>
        </p:nvSpPr>
        <p:spPr/>
        <p:txBody>
          <a:bodyPr/>
          <a:lstStyle/>
          <a:p>
            <a:r>
              <a:rPr lang="en-US" spc="-5"/>
              <a:t>Chính sách lăng nhăng</a:t>
            </a:r>
            <a:endParaRPr lang="en-US" dirty="0"/>
          </a:p>
        </p:txBody>
      </p:sp>
      <p:graphicFrame>
        <p:nvGraphicFramePr>
          <p:cNvPr id="10" name="TextBox 4">
            <a:extLst>
              <a:ext uri="{FF2B5EF4-FFF2-40B4-BE49-F238E27FC236}">
                <a16:creationId xmlns:a16="http://schemas.microsoft.com/office/drawing/2014/main" id="{B453386E-CBED-AB83-8233-6C3C2F2372AD}"/>
              </a:ext>
            </a:extLst>
          </p:cNvPr>
          <p:cNvGraphicFramePr/>
          <p:nvPr>
            <p:extLst>
              <p:ext uri="{D42A27DB-BD31-4B8C-83A1-F6EECF244321}">
                <p14:modId xmlns:p14="http://schemas.microsoft.com/office/powerpoint/2010/main" val="1021846633"/>
              </p:ext>
            </p:extLst>
          </p:nvPr>
        </p:nvGraphicFramePr>
        <p:xfrm>
          <a:off x="1963023" y="1216404"/>
          <a:ext cx="7835317" cy="2459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object 13">
            <a:extLst>
              <a:ext uri="{FF2B5EF4-FFF2-40B4-BE49-F238E27FC236}">
                <a16:creationId xmlns:a16="http://schemas.microsoft.com/office/drawing/2014/main" id="{24AE12EE-4E95-BEB4-B033-FF25502D1A9B}"/>
              </a:ext>
            </a:extLst>
          </p:cNvPr>
          <p:cNvSpPr/>
          <p:nvPr/>
        </p:nvSpPr>
        <p:spPr>
          <a:xfrm>
            <a:off x="2790038" y="3489820"/>
            <a:ext cx="2362199" cy="1662683"/>
          </a:xfrm>
          <a:prstGeom prst="rect">
            <a:avLst/>
          </a:prstGeom>
          <a:blipFill>
            <a:blip r:embed="rId7" cstate="print"/>
            <a:stretch>
              <a:fillRect/>
            </a:stretch>
          </a:blipFill>
        </p:spPr>
        <p:txBody>
          <a:bodyPr wrap="square" lIns="0" tIns="0" rIns="0" bIns="0" rtlCol="0"/>
          <a:lstStyle/>
          <a:p>
            <a:endParaRPr/>
          </a:p>
        </p:txBody>
      </p:sp>
      <p:sp>
        <p:nvSpPr>
          <p:cNvPr id="18" name="object 14">
            <a:extLst>
              <a:ext uri="{FF2B5EF4-FFF2-40B4-BE49-F238E27FC236}">
                <a16:creationId xmlns:a16="http://schemas.microsoft.com/office/drawing/2014/main" id="{7DF69576-7362-CF5C-474B-4C11CCA8514C}"/>
              </a:ext>
            </a:extLst>
          </p:cNvPr>
          <p:cNvSpPr/>
          <p:nvPr/>
        </p:nvSpPr>
        <p:spPr>
          <a:xfrm>
            <a:off x="6495180" y="3489820"/>
            <a:ext cx="1676400" cy="1535430"/>
          </a:xfrm>
          <a:prstGeom prst="rect">
            <a:avLst/>
          </a:prstGeom>
          <a:blipFill>
            <a:blip r:embed="rId8"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782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AD83-4320-1AE7-FD27-0E94C8FD7519}"/>
              </a:ext>
            </a:extLst>
          </p:cNvPr>
          <p:cNvSpPr>
            <a:spLocks noGrp="1"/>
          </p:cNvSpPr>
          <p:nvPr>
            <p:ph type="title"/>
          </p:nvPr>
        </p:nvSpPr>
        <p:spPr/>
        <p:txBody>
          <a:bodyPr/>
          <a:lstStyle/>
          <a:p>
            <a:r>
              <a:rPr lang="en-US"/>
              <a:t>Chính sách cho phép</a:t>
            </a:r>
            <a:endParaRPr lang="en-US" dirty="0"/>
          </a:p>
        </p:txBody>
      </p:sp>
      <p:graphicFrame>
        <p:nvGraphicFramePr>
          <p:cNvPr id="13" name="TextBox 8">
            <a:extLst>
              <a:ext uri="{FF2B5EF4-FFF2-40B4-BE49-F238E27FC236}">
                <a16:creationId xmlns:a16="http://schemas.microsoft.com/office/drawing/2014/main" id="{4BD6A1A6-A8B4-9050-5579-1D60A4ED6C70}"/>
              </a:ext>
            </a:extLst>
          </p:cNvPr>
          <p:cNvGraphicFramePr/>
          <p:nvPr>
            <p:extLst>
              <p:ext uri="{D42A27DB-BD31-4B8C-83A1-F6EECF244321}">
                <p14:modId xmlns:p14="http://schemas.microsoft.com/office/powerpoint/2010/main" val="1280048215"/>
              </p:ext>
            </p:extLst>
          </p:nvPr>
        </p:nvGraphicFramePr>
        <p:xfrm>
          <a:off x="2256638" y="1493240"/>
          <a:ext cx="7415869" cy="4538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833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1CD2-BEB4-0DF4-210B-856CFDBDD099}"/>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thận</a:t>
            </a:r>
            <a:r>
              <a:rPr lang="en-US" dirty="0"/>
              <a:t> </a:t>
            </a:r>
            <a:r>
              <a:rPr lang="en-US" dirty="0" err="1"/>
              <a:t>trọng</a:t>
            </a:r>
            <a:endParaRPr lang="en-US" dirty="0"/>
          </a:p>
        </p:txBody>
      </p:sp>
      <p:graphicFrame>
        <p:nvGraphicFramePr>
          <p:cNvPr id="7" name="TextBox 4">
            <a:extLst>
              <a:ext uri="{FF2B5EF4-FFF2-40B4-BE49-F238E27FC236}">
                <a16:creationId xmlns:a16="http://schemas.microsoft.com/office/drawing/2014/main" id="{06E5C3A0-7464-18D1-27F8-EEEA064995A1}"/>
              </a:ext>
            </a:extLst>
          </p:cNvPr>
          <p:cNvGraphicFramePr/>
          <p:nvPr>
            <p:extLst>
              <p:ext uri="{D42A27DB-BD31-4B8C-83A1-F6EECF244321}">
                <p14:modId xmlns:p14="http://schemas.microsoft.com/office/powerpoint/2010/main" val="3954232167"/>
              </p:ext>
            </p:extLst>
          </p:nvPr>
        </p:nvGraphicFramePr>
        <p:xfrm>
          <a:off x="2317977" y="1571049"/>
          <a:ext cx="7149296" cy="3980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904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F3B8-3681-98F8-7994-994C29DBD0A0}"/>
              </a:ext>
            </a:extLst>
          </p:cNvPr>
          <p:cNvSpPr>
            <a:spLocks noGrp="1"/>
          </p:cNvSpPr>
          <p:nvPr>
            <p:ph type="title"/>
          </p:nvPr>
        </p:nvSpPr>
        <p:spPr/>
        <p:txBody>
          <a:bodyPr/>
          <a:lstStyle/>
          <a:p>
            <a:r>
              <a:rPr lang="vi-VN" dirty="0"/>
              <a:t>Chính sách hoang tưởng</a:t>
            </a:r>
            <a:endParaRPr lang="en-US" dirty="0"/>
          </a:p>
        </p:txBody>
      </p:sp>
      <p:pic>
        <p:nvPicPr>
          <p:cNvPr id="5122" name="Picture 2">
            <a:extLst>
              <a:ext uri="{FF2B5EF4-FFF2-40B4-BE49-F238E27FC236}">
                <a16:creationId xmlns:a16="http://schemas.microsoft.com/office/drawing/2014/main" id="{3C1C7FB8-44A2-BBF8-1CBA-D2F7145EF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550" y="197744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5B53A57-D502-411B-8ABB-9FC614695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550" y="3219091"/>
            <a:ext cx="914400" cy="807274"/>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con&#10;&#10;Description automatically generated">
            <a:extLst>
              <a:ext uri="{FF2B5EF4-FFF2-40B4-BE49-F238E27FC236}">
                <a16:creationId xmlns:a16="http://schemas.microsoft.com/office/drawing/2014/main" id="{FC5822C0-A1C6-15FA-0322-CB698D1EA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550" y="4245154"/>
            <a:ext cx="91440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34" name="TextBox 4">
            <a:extLst>
              <a:ext uri="{FF2B5EF4-FFF2-40B4-BE49-F238E27FC236}">
                <a16:creationId xmlns:a16="http://schemas.microsoft.com/office/drawing/2014/main" id="{5DE71641-E965-1760-A3F2-504AE482DA8F}"/>
              </a:ext>
            </a:extLst>
          </p:cNvPr>
          <p:cNvGraphicFramePr/>
          <p:nvPr>
            <p:extLst>
              <p:ext uri="{D42A27DB-BD31-4B8C-83A1-F6EECF244321}">
                <p14:modId xmlns:p14="http://schemas.microsoft.com/office/powerpoint/2010/main" val="1380369919"/>
              </p:ext>
            </p:extLst>
          </p:nvPr>
        </p:nvGraphicFramePr>
        <p:xfrm>
          <a:off x="3317147" y="1499070"/>
          <a:ext cx="6094602" cy="42473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21428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662A-0D70-2B90-D1F4-DF938DD1B8CA}"/>
              </a:ext>
            </a:extLst>
          </p:cNvPr>
          <p:cNvSpPr>
            <a:spLocks noGrp="1"/>
          </p:cNvSpPr>
          <p:nvPr>
            <p:ph type="title"/>
          </p:nvPr>
        </p:nvSpPr>
        <p:spPr/>
        <p:txBody>
          <a:bodyPr/>
          <a:lstStyle/>
          <a:p>
            <a:r>
              <a:rPr lang="en-US" dirty="0" err="1"/>
              <a:t>Sự</a:t>
            </a:r>
            <a:r>
              <a:rPr lang="en-US" dirty="0"/>
              <a:t> </a:t>
            </a:r>
            <a:r>
              <a:rPr lang="en-US" dirty="0" err="1"/>
              <a:t>cho</a:t>
            </a:r>
            <a:r>
              <a:rPr lang="en-US" dirty="0"/>
              <a:t> </a:t>
            </a:r>
            <a:r>
              <a:rPr lang="en-US" dirty="0" err="1"/>
              <a:t>phép</a:t>
            </a:r>
            <a:r>
              <a:rPr lang="en-US" dirty="0"/>
              <a:t> </a:t>
            </a:r>
            <a:r>
              <a:rPr lang="en-US" dirty="0" err="1"/>
              <a:t>của</a:t>
            </a:r>
            <a:r>
              <a:rPr lang="en-US" dirty="0"/>
              <a:t> </a:t>
            </a:r>
            <a:r>
              <a:rPr lang="en-US" dirty="0" err="1"/>
              <a:t>chính</a:t>
            </a:r>
            <a:r>
              <a:rPr lang="en-US" dirty="0"/>
              <a:t> </a:t>
            </a:r>
            <a:r>
              <a:rPr lang="en-US" dirty="0" err="1"/>
              <a:t>trị</a:t>
            </a:r>
            <a:endParaRPr lang="en-US" dirty="0"/>
          </a:p>
        </p:txBody>
      </p:sp>
      <p:graphicFrame>
        <p:nvGraphicFramePr>
          <p:cNvPr id="7" name="TextBox 4">
            <a:extLst>
              <a:ext uri="{FF2B5EF4-FFF2-40B4-BE49-F238E27FC236}">
                <a16:creationId xmlns:a16="http://schemas.microsoft.com/office/drawing/2014/main" id="{B19D6F98-C858-F442-EB71-2690DF744CEB}"/>
              </a:ext>
            </a:extLst>
          </p:cNvPr>
          <p:cNvGraphicFramePr/>
          <p:nvPr>
            <p:extLst>
              <p:ext uri="{D42A27DB-BD31-4B8C-83A1-F6EECF244321}">
                <p14:modId xmlns:p14="http://schemas.microsoft.com/office/powerpoint/2010/main" val="3964442945"/>
              </p:ext>
            </p:extLst>
          </p:nvPr>
        </p:nvGraphicFramePr>
        <p:xfrm>
          <a:off x="2988578" y="1414562"/>
          <a:ext cx="6094602"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5725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31F8-F7C1-C9CB-5E9E-8604770CDC92}"/>
              </a:ext>
            </a:extLst>
          </p:cNvPr>
          <p:cNvSpPr>
            <a:spLocks noGrp="1"/>
          </p:cNvSpPr>
          <p:nvPr>
            <p:ph type="title"/>
          </p:nvPr>
        </p:nvSpPr>
        <p:spPr/>
        <p:txBody>
          <a:bodyPr/>
          <a:lstStyle/>
          <a:p>
            <a:r>
              <a:rPr lang="vi-VN" dirty="0"/>
              <a:t>Chính sách tài khoản người dùng</a:t>
            </a:r>
            <a:endParaRPr lang="en-US" dirty="0"/>
          </a:p>
        </p:txBody>
      </p:sp>
      <p:graphicFrame>
        <p:nvGraphicFramePr>
          <p:cNvPr id="7" name="TextBox 4">
            <a:extLst>
              <a:ext uri="{FF2B5EF4-FFF2-40B4-BE49-F238E27FC236}">
                <a16:creationId xmlns:a16="http://schemas.microsoft.com/office/drawing/2014/main" id="{7D178DB1-7E30-541E-A845-FEADCA1AD13A}"/>
              </a:ext>
            </a:extLst>
          </p:cNvPr>
          <p:cNvGraphicFramePr/>
          <p:nvPr>
            <p:extLst>
              <p:ext uri="{D42A27DB-BD31-4B8C-83A1-F6EECF244321}">
                <p14:modId xmlns:p14="http://schemas.microsoft.com/office/powerpoint/2010/main" val="1816479738"/>
              </p:ext>
            </p:extLst>
          </p:nvPr>
        </p:nvGraphicFramePr>
        <p:xfrm>
          <a:off x="2569128" y="1690688"/>
          <a:ext cx="6902042" cy="3994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546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EC79-397D-FC6C-75C0-6896664D0A9D}"/>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truy</a:t>
            </a:r>
            <a:r>
              <a:rPr lang="en-US" dirty="0"/>
              <a:t> </a:t>
            </a:r>
            <a:r>
              <a:rPr lang="en-US" dirty="0" err="1"/>
              <a:t>cập</a:t>
            </a:r>
            <a:r>
              <a:rPr lang="en-US" dirty="0"/>
              <a:t> </a:t>
            </a:r>
            <a:r>
              <a:rPr lang="en-US" dirty="0" err="1"/>
              <a:t>từ</a:t>
            </a:r>
            <a:r>
              <a:rPr lang="en-US" dirty="0"/>
              <a:t> </a:t>
            </a:r>
            <a:r>
              <a:rPr lang="en-US" dirty="0" err="1"/>
              <a:t>xa</a:t>
            </a:r>
            <a:endParaRPr lang="en-US" dirty="0"/>
          </a:p>
        </p:txBody>
      </p:sp>
      <p:graphicFrame>
        <p:nvGraphicFramePr>
          <p:cNvPr id="7" name="TextBox 4">
            <a:extLst>
              <a:ext uri="{FF2B5EF4-FFF2-40B4-BE49-F238E27FC236}">
                <a16:creationId xmlns:a16="http://schemas.microsoft.com/office/drawing/2014/main" id="{EB6BD50F-C849-FE6E-A5E4-A60ABB140DAA}"/>
              </a:ext>
            </a:extLst>
          </p:cNvPr>
          <p:cNvGraphicFramePr/>
          <p:nvPr>
            <p:extLst>
              <p:ext uri="{D42A27DB-BD31-4B8C-83A1-F6EECF244321}">
                <p14:modId xmlns:p14="http://schemas.microsoft.com/office/powerpoint/2010/main" val="4214534085"/>
              </p:ext>
            </p:extLst>
          </p:nvPr>
        </p:nvGraphicFramePr>
        <p:xfrm>
          <a:off x="2906087" y="1118444"/>
          <a:ext cx="6094602"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103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996F-7214-7289-70E6-F540B3B0D03B}"/>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bảo</a:t>
            </a:r>
            <a:r>
              <a:rPr lang="en-US" dirty="0"/>
              <a:t> </a:t>
            </a:r>
            <a:r>
              <a:rPr lang="en-US" dirty="0" err="1"/>
              <a:t>vệ</a:t>
            </a:r>
            <a:r>
              <a:rPr lang="en-US" dirty="0"/>
              <a:t> </a:t>
            </a:r>
            <a:r>
              <a:rPr lang="en-US" dirty="0" err="1"/>
              <a:t>thông</a:t>
            </a:r>
            <a:r>
              <a:rPr lang="en-US" dirty="0"/>
              <a:t> tin</a:t>
            </a:r>
          </a:p>
        </p:txBody>
      </p:sp>
      <p:graphicFrame>
        <p:nvGraphicFramePr>
          <p:cNvPr id="11" name="TextBox 8">
            <a:extLst>
              <a:ext uri="{FF2B5EF4-FFF2-40B4-BE49-F238E27FC236}">
                <a16:creationId xmlns:a16="http://schemas.microsoft.com/office/drawing/2014/main" id="{2860A0CD-9D1A-29E8-AF2A-D6D507A45A1A}"/>
              </a:ext>
            </a:extLst>
          </p:cNvPr>
          <p:cNvGraphicFramePr/>
          <p:nvPr>
            <p:extLst>
              <p:ext uri="{D42A27DB-BD31-4B8C-83A1-F6EECF244321}">
                <p14:modId xmlns:p14="http://schemas.microsoft.com/office/powerpoint/2010/main" val="4287838380"/>
              </p:ext>
            </p:extLst>
          </p:nvPr>
        </p:nvGraphicFramePr>
        <p:xfrm>
          <a:off x="2770210" y="1612099"/>
          <a:ext cx="6798663" cy="4077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189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621E3C-8F10-280B-3C70-DA4DDBFC7471}"/>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Chính sách quản lý tường lửa</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Head with Gears">
            <a:extLst>
              <a:ext uri="{FF2B5EF4-FFF2-40B4-BE49-F238E27FC236}">
                <a16:creationId xmlns:a16="http://schemas.microsoft.com/office/drawing/2014/main" id="{D6939AFC-605F-4945-9225-4E2F25FB15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A9834319-EB08-DEC7-7BFA-666C42AD17B4}"/>
              </a:ext>
            </a:extLst>
          </p:cNvPr>
          <p:cNvSpPr txBox="1"/>
          <p:nvPr/>
        </p:nvSpPr>
        <p:spPr>
          <a:xfrm>
            <a:off x="5894962" y="1984443"/>
            <a:ext cx="5458838" cy="4192520"/>
          </a:xfrm>
          <a:prstGeom prst="rect">
            <a:avLst/>
          </a:prstGeom>
        </p:spPr>
        <p:txBody>
          <a:bodyPr vert="horz" lIns="91440" tIns="45720" rIns="91440" bIns="45720" rtlCol="0">
            <a:normAutofit/>
          </a:bodyPr>
          <a:lstStyle/>
          <a:p>
            <a:pPr marL="114300" indent="-342900">
              <a:lnSpc>
                <a:spcPct val="90000"/>
              </a:lnSpc>
              <a:spcAft>
                <a:spcPts val="600"/>
              </a:spcAft>
              <a:buFont typeface="Avenir Next LT Pro" panose="020B0504020202020204" pitchFamily="34" charset="0"/>
              <a:buChar char="-"/>
            </a:pPr>
            <a:r>
              <a:rPr lang="en-US" sz="2000" dirty="0"/>
              <a:t>Ai </a:t>
            </a:r>
            <a:r>
              <a:rPr lang="en-US" sz="2000" dirty="0" err="1"/>
              <a:t>có</a:t>
            </a:r>
            <a:r>
              <a:rPr lang="en-US" sz="2000" dirty="0"/>
              <a:t> </a:t>
            </a:r>
            <a:r>
              <a:rPr lang="en-US" sz="2000" dirty="0" err="1"/>
              <a:t>quyền</a:t>
            </a:r>
            <a:r>
              <a:rPr lang="en-US" sz="2000" dirty="0"/>
              <a:t> </a:t>
            </a:r>
            <a:r>
              <a:rPr lang="en-US" sz="2000" dirty="0" err="1"/>
              <a:t>truy</a:t>
            </a:r>
            <a:r>
              <a:rPr lang="en-US" sz="2000" dirty="0"/>
              <a:t> </a:t>
            </a:r>
            <a:r>
              <a:rPr lang="en-US" sz="2000" dirty="0" err="1"/>
              <a:t>cập</a:t>
            </a:r>
            <a:r>
              <a:rPr lang="en-US" sz="2000" dirty="0"/>
              <a:t> </a:t>
            </a:r>
            <a:r>
              <a:rPr lang="en-US" sz="2000" dirty="0" err="1"/>
              <a:t>vào</a:t>
            </a:r>
            <a:r>
              <a:rPr lang="en-US" sz="2000" dirty="0"/>
              <a:t> </a:t>
            </a:r>
            <a:r>
              <a:rPr lang="en-US" sz="2000" dirty="0" err="1"/>
              <a:t>hệ</a:t>
            </a:r>
            <a:r>
              <a:rPr lang="en-US" sz="2000" dirty="0"/>
              <a:t> </a:t>
            </a:r>
            <a:r>
              <a:rPr lang="en-US" sz="2000" dirty="0" err="1"/>
              <a:t>thống</a:t>
            </a:r>
            <a:r>
              <a:rPr lang="en-US" sz="2000" dirty="0"/>
              <a:t> </a:t>
            </a:r>
            <a:r>
              <a:rPr lang="en-US" sz="2000" dirty="0" err="1"/>
              <a:t>tường</a:t>
            </a:r>
            <a:r>
              <a:rPr lang="en-US" sz="2000" dirty="0"/>
              <a:t> </a:t>
            </a:r>
            <a:r>
              <a:rPr lang="en-US" sz="2000" dirty="0" err="1"/>
              <a:t>lửa</a:t>
            </a:r>
            <a:r>
              <a:rPr lang="en-US" sz="2000" dirty="0"/>
              <a:t>?</a:t>
            </a:r>
          </a:p>
          <a:p>
            <a:pPr marL="114300" indent="-342900">
              <a:lnSpc>
                <a:spcPct val="90000"/>
              </a:lnSpc>
              <a:spcAft>
                <a:spcPts val="600"/>
              </a:spcAft>
              <a:buFont typeface="Avenir Next LT Pro" panose="020B0504020202020204" pitchFamily="34" charset="0"/>
              <a:buChar char="-"/>
            </a:pPr>
            <a:r>
              <a:rPr lang="en-US" sz="2000" dirty="0"/>
              <a:t>Ai </a:t>
            </a:r>
            <a:r>
              <a:rPr lang="en-US" sz="2000" dirty="0" err="1"/>
              <a:t>sẽ</a:t>
            </a:r>
            <a:r>
              <a:rPr lang="en-US" sz="2000" dirty="0"/>
              <a:t> </a:t>
            </a:r>
            <a:r>
              <a:rPr lang="en-US" sz="2000" dirty="0" err="1"/>
              <a:t>nhận</a:t>
            </a:r>
            <a:r>
              <a:rPr lang="en-US" sz="2000" dirty="0"/>
              <a:t> </a:t>
            </a:r>
            <a:r>
              <a:rPr lang="en-US" sz="2000" dirty="0" err="1"/>
              <a:t>được</a:t>
            </a:r>
            <a:r>
              <a:rPr lang="en-US" sz="2000" dirty="0"/>
              <a:t> </a:t>
            </a:r>
            <a:r>
              <a:rPr lang="en-US" sz="2000" dirty="0" err="1"/>
              <a:t>yêu</a:t>
            </a:r>
            <a:r>
              <a:rPr lang="en-US" sz="2000" dirty="0"/>
              <a:t> </a:t>
            </a:r>
            <a:r>
              <a:rPr lang="en-US" sz="2000" dirty="0" err="1"/>
              <a:t>cầu</a:t>
            </a:r>
            <a:r>
              <a:rPr lang="en-US" sz="2000" dirty="0"/>
              <a:t> </a:t>
            </a:r>
            <a:r>
              <a:rPr lang="en-US" sz="2000" dirty="0" err="1"/>
              <a:t>thay</a:t>
            </a:r>
            <a:r>
              <a:rPr lang="en-US" sz="2000" dirty="0"/>
              <a:t> </a:t>
            </a:r>
            <a:r>
              <a:rPr lang="en-US" sz="2000" dirty="0" err="1"/>
              <a:t>đổi</a:t>
            </a:r>
            <a:r>
              <a:rPr lang="en-US" sz="2000" dirty="0"/>
              <a:t> </a:t>
            </a:r>
            <a:r>
              <a:rPr lang="en-US" sz="2000" dirty="0" err="1"/>
              <a:t>cấu</a:t>
            </a:r>
            <a:r>
              <a:rPr lang="en-US" sz="2000" dirty="0"/>
              <a:t> </a:t>
            </a:r>
            <a:r>
              <a:rPr lang="en-US" sz="2000" dirty="0" err="1"/>
              <a:t>hình</a:t>
            </a:r>
            <a:r>
              <a:rPr lang="en-US" sz="2000" dirty="0"/>
              <a:t> </a:t>
            </a:r>
            <a:r>
              <a:rPr lang="en-US" sz="2000" dirty="0" err="1"/>
              <a:t>tường</a:t>
            </a:r>
            <a:r>
              <a:rPr lang="en-US" sz="2000" dirty="0"/>
              <a:t> </a:t>
            </a:r>
            <a:r>
              <a:rPr lang="en-US" sz="2000" dirty="0" err="1"/>
              <a:t>lửa</a:t>
            </a:r>
            <a:r>
              <a:rPr lang="en-US" sz="2000" dirty="0"/>
              <a:t>?</a:t>
            </a:r>
          </a:p>
          <a:p>
            <a:pPr marL="114300" indent="-342900">
              <a:lnSpc>
                <a:spcPct val="90000"/>
              </a:lnSpc>
              <a:spcAft>
                <a:spcPts val="600"/>
              </a:spcAft>
              <a:buFont typeface="Avenir Next LT Pro" panose="020B0504020202020204" pitchFamily="34" charset="0"/>
              <a:buChar char="-"/>
            </a:pPr>
            <a:r>
              <a:rPr lang="en-US" sz="2000" dirty="0"/>
              <a:t>Ai </a:t>
            </a:r>
            <a:r>
              <a:rPr lang="en-US" sz="2000" dirty="0" err="1"/>
              <a:t>có</a:t>
            </a:r>
            <a:r>
              <a:rPr lang="en-US" sz="2000" dirty="0"/>
              <a:t> </a:t>
            </a:r>
            <a:r>
              <a:rPr lang="en-US" sz="2000" dirty="0" err="1"/>
              <a:t>thể</a:t>
            </a:r>
            <a:r>
              <a:rPr lang="en-US" sz="2000" dirty="0"/>
              <a:t> </a:t>
            </a:r>
            <a:r>
              <a:rPr lang="en-US" sz="2000" dirty="0" err="1"/>
              <a:t>phê</a:t>
            </a:r>
            <a:r>
              <a:rPr lang="en-US" sz="2000" dirty="0"/>
              <a:t> </a:t>
            </a:r>
            <a:r>
              <a:rPr lang="en-US" sz="2000" dirty="0" err="1"/>
              <a:t>duyệt</a:t>
            </a:r>
            <a:r>
              <a:rPr lang="en-US" sz="2000" dirty="0"/>
              <a:t> </a:t>
            </a:r>
            <a:r>
              <a:rPr lang="en-US" sz="2000" dirty="0" err="1"/>
              <a:t>yêu</a:t>
            </a:r>
            <a:r>
              <a:rPr lang="en-US" sz="2000" dirty="0"/>
              <a:t> </a:t>
            </a:r>
            <a:r>
              <a:rPr lang="en-US" sz="2000" dirty="0" err="1"/>
              <a:t>cầu</a:t>
            </a:r>
            <a:r>
              <a:rPr lang="en-US" sz="2000" dirty="0"/>
              <a:t> </a:t>
            </a:r>
            <a:r>
              <a:rPr lang="en-US" sz="2000" dirty="0" err="1"/>
              <a:t>thay</a:t>
            </a:r>
            <a:r>
              <a:rPr lang="en-US" sz="2000" dirty="0"/>
              <a:t> </a:t>
            </a:r>
            <a:r>
              <a:rPr lang="en-US" sz="2000" dirty="0" err="1"/>
              <a:t>đổi</a:t>
            </a:r>
            <a:r>
              <a:rPr lang="en-US" sz="2000" dirty="0"/>
              <a:t> </a:t>
            </a:r>
            <a:r>
              <a:rPr lang="en-US" sz="2000" dirty="0" err="1"/>
              <a:t>cấu</a:t>
            </a:r>
            <a:r>
              <a:rPr lang="en-US" sz="2000" dirty="0"/>
              <a:t> </a:t>
            </a:r>
            <a:r>
              <a:rPr lang="en-US" sz="2000" dirty="0" err="1"/>
              <a:t>hình</a:t>
            </a:r>
            <a:r>
              <a:rPr lang="en-US" sz="2000" dirty="0"/>
              <a:t> </a:t>
            </a:r>
            <a:r>
              <a:rPr lang="en-US" sz="2000" dirty="0" err="1"/>
              <a:t>tường</a:t>
            </a:r>
            <a:r>
              <a:rPr lang="en-US" sz="2000" dirty="0"/>
              <a:t> </a:t>
            </a:r>
            <a:r>
              <a:rPr lang="en-US" sz="2000" dirty="0" err="1"/>
              <a:t>lửa</a:t>
            </a:r>
            <a:r>
              <a:rPr lang="en-US" sz="2000" dirty="0"/>
              <a:t>?</a:t>
            </a:r>
          </a:p>
          <a:p>
            <a:pPr marL="114300" indent="-342900">
              <a:lnSpc>
                <a:spcPct val="90000"/>
              </a:lnSpc>
              <a:spcAft>
                <a:spcPts val="600"/>
              </a:spcAft>
              <a:buFont typeface="Avenir Next LT Pro" panose="020B0504020202020204" pitchFamily="34" charset="0"/>
              <a:buChar char="-"/>
            </a:pPr>
            <a:r>
              <a:rPr lang="en-US" sz="2000" dirty="0"/>
              <a:t>Ai </a:t>
            </a:r>
            <a:r>
              <a:rPr lang="en-US" sz="2000" dirty="0" err="1"/>
              <a:t>có</a:t>
            </a:r>
            <a:r>
              <a:rPr lang="en-US" sz="2000" dirty="0"/>
              <a:t> </a:t>
            </a:r>
            <a:r>
              <a:rPr lang="en-US" sz="2000" dirty="0" err="1"/>
              <a:t>thể</a:t>
            </a:r>
            <a:r>
              <a:rPr lang="en-US" sz="2000" dirty="0"/>
              <a:t> </a:t>
            </a:r>
            <a:r>
              <a:rPr lang="en-US" sz="2000" dirty="0" err="1"/>
              <a:t>xem</a:t>
            </a:r>
            <a:r>
              <a:rPr lang="en-US" sz="2000" dirty="0"/>
              <a:t> </a:t>
            </a:r>
            <a:r>
              <a:rPr lang="en-US" sz="2000" dirty="0" err="1"/>
              <a:t>các</a:t>
            </a:r>
            <a:r>
              <a:rPr lang="en-US" sz="2000" dirty="0"/>
              <a:t> </a:t>
            </a:r>
            <a:r>
              <a:rPr lang="en-US" sz="2000" dirty="0" err="1"/>
              <a:t>quy</a:t>
            </a:r>
            <a:r>
              <a:rPr lang="en-US" sz="2000" dirty="0"/>
              <a:t> </a:t>
            </a:r>
            <a:r>
              <a:rPr lang="en-US" sz="2000" dirty="0" err="1"/>
              <a:t>tắc</a:t>
            </a:r>
            <a:r>
              <a:rPr lang="en-US" sz="2000" dirty="0"/>
              <a:t> </a:t>
            </a:r>
            <a:r>
              <a:rPr lang="en-US" sz="2000" dirty="0" err="1"/>
              <a:t>cấu</a:t>
            </a:r>
            <a:r>
              <a:rPr lang="en-US" sz="2000" dirty="0"/>
              <a:t> </a:t>
            </a:r>
            <a:r>
              <a:rPr lang="en-US" sz="2000" dirty="0" err="1"/>
              <a:t>hình</a:t>
            </a:r>
            <a:r>
              <a:rPr lang="en-US" sz="2000" dirty="0"/>
              <a:t> </a:t>
            </a:r>
            <a:r>
              <a:rPr lang="en-US" sz="2000" dirty="0" err="1"/>
              <a:t>tường</a:t>
            </a:r>
            <a:r>
              <a:rPr lang="en-US" sz="2000" dirty="0"/>
              <a:t> </a:t>
            </a:r>
            <a:r>
              <a:rPr lang="en-US" sz="2000" dirty="0" err="1"/>
              <a:t>lửa</a:t>
            </a:r>
            <a:r>
              <a:rPr lang="en-US" sz="2000" dirty="0"/>
              <a:t> </a:t>
            </a:r>
            <a:r>
              <a:rPr lang="en-US" sz="2000" dirty="0" err="1"/>
              <a:t>và</a:t>
            </a:r>
            <a:r>
              <a:rPr lang="en-US" sz="2000" dirty="0"/>
              <a:t> </a:t>
            </a:r>
            <a:r>
              <a:rPr lang="en-US" sz="2000" dirty="0" err="1"/>
              <a:t>danh</a:t>
            </a:r>
            <a:r>
              <a:rPr lang="en-US" sz="2000" dirty="0"/>
              <a:t> </a:t>
            </a:r>
            <a:r>
              <a:rPr lang="en-US" sz="2000" dirty="0" err="1"/>
              <a:t>sách</a:t>
            </a:r>
            <a:r>
              <a:rPr lang="en-US" sz="2000" dirty="0"/>
              <a:t> </a:t>
            </a:r>
            <a:r>
              <a:rPr lang="en-US" sz="2000" dirty="0" err="1"/>
              <a:t>truy</a:t>
            </a:r>
            <a:r>
              <a:rPr lang="en-US" sz="2000" dirty="0"/>
              <a:t> </a:t>
            </a:r>
            <a:r>
              <a:rPr lang="en-US" sz="2000" dirty="0" err="1"/>
              <a:t>cập</a:t>
            </a:r>
            <a:r>
              <a:rPr lang="en-US" sz="2000" dirty="0"/>
              <a:t>? </a:t>
            </a:r>
            <a:r>
              <a:rPr lang="en-US" sz="2000" dirty="0" err="1"/>
              <a:t>Cấu</a:t>
            </a:r>
            <a:r>
              <a:rPr lang="en-US" sz="2000" dirty="0"/>
              <a:t> </a:t>
            </a:r>
            <a:r>
              <a:rPr lang="en-US" sz="2000" dirty="0" err="1"/>
              <a:t>hình</a:t>
            </a:r>
            <a:r>
              <a:rPr lang="en-US" sz="2000" dirty="0"/>
              <a:t> </a:t>
            </a:r>
            <a:r>
              <a:rPr lang="en-US" sz="2000" dirty="0" err="1"/>
              <a:t>tường</a:t>
            </a:r>
            <a:r>
              <a:rPr lang="en-US" sz="2000" dirty="0"/>
              <a:t> </a:t>
            </a:r>
            <a:r>
              <a:rPr lang="en-US" sz="2000" dirty="0" err="1"/>
              <a:t>lửa</a:t>
            </a:r>
            <a:r>
              <a:rPr lang="en-US" sz="2000" dirty="0"/>
              <a:t> </a:t>
            </a:r>
            <a:r>
              <a:rPr lang="en-US" sz="2000" dirty="0" err="1"/>
              <a:t>nên</a:t>
            </a:r>
            <a:r>
              <a:rPr lang="en-US" sz="2000" dirty="0"/>
              <a:t> </a:t>
            </a:r>
            <a:r>
              <a:rPr lang="en-US" sz="2000" dirty="0" err="1"/>
              <a:t>được</a:t>
            </a:r>
            <a:r>
              <a:rPr lang="en-US" sz="2000" dirty="0"/>
              <a:t> </a:t>
            </a:r>
            <a:r>
              <a:rPr lang="en-US" sz="2000" dirty="0" err="1"/>
              <a:t>xem</a:t>
            </a:r>
            <a:r>
              <a:rPr lang="en-US" sz="2000" dirty="0"/>
              <a:t> </a:t>
            </a:r>
            <a:r>
              <a:rPr lang="en-US" sz="2000" dirty="0" err="1"/>
              <a:t>xét</a:t>
            </a:r>
            <a:r>
              <a:rPr lang="en-US" sz="2000" dirty="0"/>
              <a:t> bao </a:t>
            </a:r>
            <a:r>
              <a:rPr lang="en-US" sz="2000" dirty="0" err="1"/>
              <a:t>lâu</a:t>
            </a:r>
            <a:r>
              <a:rPr lang="en-US" sz="2000" dirty="0"/>
              <a:t> </a:t>
            </a:r>
            <a:r>
              <a:rPr lang="en-US" sz="2000" dirty="0" err="1"/>
              <a:t>một</a:t>
            </a:r>
            <a:r>
              <a:rPr lang="en-US" sz="2000" dirty="0"/>
              <a:t> </a:t>
            </a:r>
            <a:r>
              <a:rPr lang="en-US" sz="2000" dirty="0" err="1"/>
              <a:t>lần</a:t>
            </a:r>
            <a:r>
              <a:rPr lang="en-US" sz="2000" dirty="0"/>
              <a:t>?</a:t>
            </a:r>
          </a:p>
        </p:txBody>
      </p:sp>
    </p:spTree>
    <p:extLst>
      <p:ext uri="{BB962C8B-B14F-4D97-AF65-F5344CB8AC3E}">
        <p14:creationId xmlns:p14="http://schemas.microsoft.com/office/powerpoint/2010/main" val="289412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9F5ED1-EA67-D0B4-01B8-80FE93CCEE6F}"/>
              </a:ext>
            </a:extLst>
          </p:cNvPr>
          <p:cNvSpPr>
            <a:spLocks noGrp="1"/>
          </p:cNvSpPr>
          <p:nvPr>
            <p:ph type="title"/>
          </p:nvPr>
        </p:nvSpPr>
        <p:spPr/>
        <p:txBody>
          <a:bodyPr/>
          <a:lstStyle/>
          <a:p>
            <a:r>
              <a:rPr lang="vi-VN" dirty="0"/>
              <a:t>Tại sao các vụ xâm nhập thường thành công?</a:t>
            </a:r>
            <a:endParaRPr lang="en-US" dirty="0"/>
          </a:p>
        </p:txBody>
      </p:sp>
      <p:graphicFrame>
        <p:nvGraphicFramePr>
          <p:cNvPr id="7" name="TextBox 3">
            <a:extLst>
              <a:ext uri="{FF2B5EF4-FFF2-40B4-BE49-F238E27FC236}">
                <a16:creationId xmlns:a16="http://schemas.microsoft.com/office/drawing/2014/main" id="{FED48D82-7732-2A2C-2395-D708CC71F819}"/>
              </a:ext>
            </a:extLst>
          </p:cNvPr>
          <p:cNvGraphicFramePr/>
          <p:nvPr>
            <p:extLst>
              <p:ext uri="{D42A27DB-BD31-4B8C-83A1-F6EECF244321}">
                <p14:modId xmlns:p14="http://schemas.microsoft.com/office/powerpoint/2010/main" val="1864402927"/>
              </p:ext>
            </p:extLst>
          </p:nvPr>
        </p:nvGraphicFramePr>
        <p:xfrm>
          <a:off x="2788683" y="1806110"/>
          <a:ext cx="6094602"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928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4FDB-3E2A-E3F5-C35F-4645E20A3470}"/>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truy</a:t>
            </a:r>
            <a:r>
              <a:rPr lang="en-US" dirty="0"/>
              <a:t> </a:t>
            </a:r>
            <a:r>
              <a:rPr lang="en-US" dirty="0" err="1"/>
              <a:t>cập</a:t>
            </a:r>
            <a:r>
              <a:rPr lang="en-US" dirty="0"/>
              <a:t> </a:t>
            </a:r>
            <a:r>
              <a:rPr lang="en-US" dirty="0" err="1"/>
              <a:t>đặc</a:t>
            </a:r>
            <a:r>
              <a:rPr lang="en-US" dirty="0"/>
              <a:t> </a:t>
            </a:r>
            <a:r>
              <a:rPr lang="en-US" dirty="0" err="1"/>
              <a:t>biệt</a:t>
            </a:r>
            <a:endParaRPr lang="en-US" dirty="0"/>
          </a:p>
        </p:txBody>
      </p:sp>
      <p:graphicFrame>
        <p:nvGraphicFramePr>
          <p:cNvPr id="7" name="TextBox 4">
            <a:extLst>
              <a:ext uri="{FF2B5EF4-FFF2-40B4-BE49-F238E27FC236}">
                <a16:creationId xmlns:a16="http://schemas.microsoft.com/office/drawing/2014/main" id="{832B3DFF-4CE6-5DD9-4ACA-0D47A7A90165}"/>
              </a:ext>
            </a:extLst>
          </p:cNvPr>
          <p:cNvGraphicFramePr/>
          <p:nvPr/>
        </p:nvGraphicFramePr>
        <p:xfrm>
          <a:off x="3047301" y="1445938"/>
          <a:ext cx="6094602"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27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BDC9-7473-52DC-D67C-A01D84BBB6D4}"/>
              </a:ext>
            </a:extLst>
          </p:cNvPr>
          <p:cNvSpPr>
            <a:spLocks noGrp="1"/>
          </p:cNvSpPr>
          <p:nvPr>
            <p:ph type="title"/>
          </p:nvPr>
        </p:nvSpPr>
        <p:spPr/>
        <p:txBody>
          <a:bodyPr/>
          <a:lstStyle/>
          <a:p>
            <a:r>
              <a:rPr lang="en-US"/>
              <a:t>Chính sách kết nối mạng</a:t>
            </a:r>
          </a:p>
        </p:txBody>
      </p:sp>
      <p:graphicFrame>
        <p:nvGraphicFramePr>
          <p:cNvPr id="6" name="TextBox 4">
            <a:extLst>
              <a:ext uri="{FF2B5EF4-FFF2-40B4-BE49-F238E27FC236}">
                <a16:creationId xmlns:a16="http://schemas.microsoft.com/office/drawing/2014/main" id="{B6DF2D45-473D-C044-6861-AA2B8A032A08}"/>
              </a:ext>
            </a:extLst>
          </p:cNvPr>
          <p:cNvGraphicFramePr/>
          <p:nvPr>
            <p:extLst>
              <p:ext uri="{D42A27DB-BD31-4B8C-83A1-F6EECF244321}">
                <p14:modId xmlns:p14="http://schemas.microsoft.com/office/powerpoint/2010/main" val="2355130250"/>
              </p:ext>
            </p:extLst>
          </p:nvPr>
        </p:nvGraphicFramePr>
        <p:xfrm>
          <a:off x="3051940" y="1233182"/>
          <a:ext cx="6088119" cy="5259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08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90FB-C463-DE43-05CF-3657EDF79732}"/>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đối</a:t>
            </a:r>
            <a:r>
              <a:rPr lang="en-US" dirty="0"/>
              <a:t> </a:t>
            </a:r>
            <a:r>
              <a:rPr lang="en-US" dirty="0" err="1"/>
              <a:t>tác</a:t>
            </a:r>
            <a:r>
              <a:rPr lang="en-US" dirty="0"/>
              <a:t> </a:t>
            </a:r>
            <a:r>
              <a:rPr lang="en-US" dirty="0" err="1"/>
              <a:t>kinh</a:t>
            </a:r>
            <a:r>
              <a:rPr lang="en-US" dirty="0"/>
              <a:t> </a:t>
            </a:r>
            <a:r>
              <a:rPr lang="en-US" dirty="0" err="1"/>
              <a:t>doanh</a:t>
            </a:r>
            <a:endParaRPr lang="en-US" dirty="0"/>
          </a:p>
        </p:txBody>
      </p:sp>
      <p:graphicFrame>
        <p:nvGraphicFramePr>
          <p:cNvPr id="9" name="TextBox 4">
            <a:extLst>
              <a:ext uri="{FF2B5EF4-FFF2-40B4-BE49-F238E27FC236}">
                <a16:creationId xmlns:a16="http://schemas.microsoft.com/office/drawing/2014/main" id="{2DB7BE5D-5DBD-FC2A-5C68-9F009979ACF6}"/>
              </a:ext>
            </a:extLst>
          </p:cNvPr>
          <p:cNvGraphicFramePr/>
          <p:nvPr>
            <p:extLst>
              <p:ext uri="{D42A27DB-BD31-4B8C-83A1-F6EECF244321}">
                <p14:modId xmlns:p14="http://schemas.microsoft.com/office/powerpoint/2010/main" val="3196662485"/>
              </p:ext>
            </p:extLst>
          </p:nvPr>
        </p:nvGraphicFramePr>
        <p:xfrm>
          <a:off x="2804020" y="1690688"/>
          <a:ext cx="6742651" cy="3686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187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c 1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D0B81B-EBD0-DC49-98F2-5D9C9796DE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Chính sách phân loại dữ liệu</a:t>
            </a:r>
          </a:p>
        </p:txBody>
      </p:sp>
      <p:graphicFrame>
        <p:nvGraphicFramePr>
          <p:cNvPr id="7" name="TextBox 4">
            <a:extLst>
              <a:ext uri="{FF2B5EF4-FFF2-40B4-BE49-F238E27FC236}">
                <a16:creationId xmlns:a16="http://schemas.microsoft.com/office/drawing/2014/main" id="{D4BCFC20-029B-1665-C43B-736D820D5BE8}"/>
              </a:ext>
            </a:extLst>
          </p:cNvPr>
          <p:cNvGraphicFramePr/>
          <p:nvPr>
            <p:extLst>
              <p:ext uri="{D42A27DB-BD31-4B8C-83A1-F6EECF244321}">
                <p14:modId xmlns:p14="http://schemas.microsoft.com/office/powerpoint/2010/main" val="292657624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692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33ED-3DBE-56E6-81D3-D160398FCB8D}"/>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phân</a:t>
            </a:r>
            <a:r>
              <a:rPr lang="en-US" dirty="0"/>
              <a:t> </a:t>
            </a:r>
            <a:r>
              <a:rPr lang="en-US" dirty="0" err="1"/>
              <a:t>loại</a:t>
            </a:r>
            <a:r>
              <a:rPr lang="en-US" dirty="0"/>
              <a:t> </a:t>
            </a:r>
            <a:r>
              <a:rPr lang="en-US" dirty="0" err="1"/>
              <a:t>dữ</a:t>
            </a:r>
            <a:r>
              <a:rPr lang="en-US" dirty="0"/>
              <a:t> </a:t>
            </a:r>
            <a:r>
              <a:rPr lang="en-US" dirty="0" err="1"/>
              <a:t>liệu</a:t>
            </a:r>
            <a:endParaRPr lang="en-US" dirty="0"/>
          </a:p>
        </p:txBody>
      </p:sp>
      <p:graphicFrame>
        <p:nvGraphicFramePr>
          <p:cNvPr id="9" name="TextBox 6">
            <a:extLst>
              <a:ext uri="{FF2B5EF4-FFF2-40B4-BE49-F238E27FC236}">
                <a16:creationId xmlns:a16="http://schemas.microsoft.com/office/drawing/2014/main" id="{0163744D-776A-8A42-A744-E99214A443B0}"/>
              </a:ext>
            </a:extLst>
          </p:cNvPr>
          <p:cNvGraphicFramePr/>
          <p:nvPr>
            <p:extLst>
              <p:ext uri="{D42A27DB-BD31-4B8C-83A1-F6EECF244321}">
                <p14:modId xmlns:p14="http://schemas.microsoft.com/office/powerpoint/2010/main" val="2776657706"/>
              </p:ext>
            </p:extLst>
          </p:nvPr>
        </p:nvGraphicFramePr>
        <p:xfrm>
          <a:off x="2483883" y="1529020"/>
          <a:ext cx="6927972" cy="4345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1497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745D8F-220F-9CA3-7C30-2952A18C458D}"/>
              </a:ext>
            </a:extLst>
          </p:cNvPr>
          <p:cNvSpPr>
            <a:spLocks noGrp="1"/>
          </p:cNvSpPr>
          <p:nvPr>
            <p:ph type="title"/>
          </p:nvPr>
        </p:nvSpPr>
        <p:spPr>
          <a:xfrm>
            <a:off x="838200" y="365125"/>
            <a:ext cx="10515600" cy="1325563"/>
          </a:xfrm>
        </p:spPr>
        <p:txBody>
          <a:bodyPr>
            <a:normAutofit/>
          </a:bodyPr>
          <a:lstStyle/>
          <a:p>
            <a:pPr algn="ctr"/>
            <a:r>
              <a:rPr lang="en-US" dirty="0" err="1"/>
              <a:t>Chính</a:t>
            </a:r>
            <a:r>
              <a:rPr lang="en-US" dirty="0"/>
              <a:t> </a:t>
            </a:r>
            <a:r>
              <a:rPr lang="en-US" dirty="0" err="1"/>
              <a:t>sách</a:t>
            </a:r>
            <a:r>
              <a:rPr lang="en-US" dirty="0"/>
              <a:t> </a:t>
            </a:r>
            <a:r>
              <a:rPr lang="en-US" dirty="0" err="1"/>
              <a:t>phát</a:t>
            </a:r>
            <a:r>
              <a:rPr lang="en-US" dirty="0"/>
              <a:t> </a:t>
            </a:r>
            <a:r>
              <a:rPr lang="en-US" dirty="0" err="1"/>
              <a:t>hiện</a:t>
            </a:r>
            <a:r>
              <a:rPr lang="en-US" dirty="0"/>
              <a:t> </a:t>
            </a:r>
            <a:r>
              <a:rPr lang="en-US" dirty="0" err="1"/>
              <a:t>xâm</a:t>
            </a:r>
            <a:r>
              <a:rPr lang="en-US" dirty="0"/>
              <a:t> </a:t>
            </a:r>
            <a:r>
              <a:rPr lang="en-US" dirty="0" err="1"/>
              <a:t>nhập</a:t>
            </a:r>
            <a:endParaRPr lang="en-US"/>
          </a:p>
        </p:txBody>
      </p:sp>
      <p:graphicFrame>
        <p:nvGraphicFramePr>
          <p:cNvPr id="7" name="TextBox 4">
            <a:extLst>
              <a:ext uri="{FF2B5EF4-FFF2-40B4-BE49-F238E27FC236}">
                <a16:creationId xmlns:a16="http://schemas.microsoft.com/office/drawing/2014/main" id="{166FD9E8-CA48-17E1-BDBE-F1900062646E}"/>
              </a:ext>
            </a:extLst>
          </p:cNvPr>
          <p:cNvGraphicFramePr/>
          <p:nvPr>
            <p:extLst>
              <p:ext uri="{D42A27DB-BD31-4B8C-83A1-F6EECF244321}">
                <p14:modId xmlns:p14="http://schemas.microsoft.com/office/powerpoint/2010/main" val="1193256549"/>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595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A6A0-F950-78D9-21D1-42C4209F86F1}"/>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phòng</a:t>
            </a:r>
            <a:r>
              <a:rPr lang="en-US" dirty="0"/>
              <a:t> </a:t>
            </a:r>
            <a:r>
              <a:rPr lang="en-US" dirty="0" err="1"/>
              <a:t>chống</a:t>
            </a:r>
            <a:r>
              <a:rPr lang="en-US" dirty="0"/>
              <a:t> vi-</a:t>
            </a:r>
            <a:r>
              <a:rPr lang="en-US" dirty="0" err="1"/>
              <a:t>rút</a:t>
            </a:r>
            <a:endParaRPr lang="en-US" dirty="0"/>
          </a:p>
        </p:txBody>
      </p:sp>
      <p:graphicFrame>
        <p:nvGraphicFramePr>
          <p:cNvPr id="7" name="TextBox 4">
            <a:extLst>
              <a:ext uri="{FF2B5EF4-FFF2-40B4-BE49-F238E27FC236}">
                <a16:creationId xmlns:a16="http://schemas.microsoft.com/office/drawing/2014/main" id="{4C37C23E-DE71-0404-CCFF-A84EE014220A}"/>
              </a:ext>
            </a:extLst>
          </p:cNvPr>
          <p:cNvGraphicFramePr/>
          <p:nvPr>
            <p:extLst>
              <p:ext uri="{D42A27DB-BD31-4B8C-83A1-F6EECF244321}">
                <p14:modId xmlns:p14="http://schemas.microsoft.com/office/powerpoint/2010/main" val="65924353"/>
              </p:ext>
            </p:extLst>
          </p:nvPr>
        </p:nvGraphicFramePr>
        <p:xfrm>
          <a:off x="2326864" y="1104193"/>
          <a:ext cx="8230299" cy="5268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9111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06D2-C0E6-2CE9-0990-A978CCBDCD34}"/>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r>
              <a:rPr lang="en-US" dirty="0" err="1"/>
              <a:t>máy</a:t>
            </a:r>
            <a:r>
              <a:rPr lang="en-US" dirty="0"/>
              <a:t> </a:t>
            </a:r>
            <a:r>
              <a:rPr lang="en-US" dirty="0" err="1"/>
              <a:t>tính</a:t>
            </a:r>
            <a:r>
              <a:rPr lang="en-US" dirty="0"/>
              <a:t> </a:t>
            </a:r>
            <a:r>
              <a:rPr lang="en-US" dirty="0" err="1"/>
              <a:t>xách</a:t>
            </a:r>
            <a:r>
              <a:rPr lang="en-US" dirty="0"/>
              <a:t> </a:t>
            </a:r>
            <a:r>
              <a:rPr lang="en-US" dirty="0" err="1"/>
              <a:t>tay</a:t>
            </a:r>
            <a:endParaRPr lang="en-US" dirty="0"/>
          </a:p>
        </p:txBody>
      </p:sp>
      <p:graphicFrame>
        <p:nvGraphicFramePr>
          <p:cNvPr id="7" name="TextBox 4">
            <a:extLst>
              <a:ext uri="{FF2B5EF4-FFF2-40B4-BE49-F238E27FC236}">
                <a16:creationId xmlns:a16="http://schemas.microsoft.com/office/drawing/2014/main" id="{70D3FD46-1FF9-0C74-0B02-A299E92FAB68}"/>
              </a:ext>
            </a:extLst>
          </p:cNvPr>
          <p:cNvGraphicFramePr/>
          <p:nvPr>
            <p:extLst>
              <p:ext uri="{D42A27DB-BD31-4B8C-83A1-F6EECF244321}">
                <p14:modId xmlns:p14="http://schemas.microsoft.com/office/powerpoint/2010/main" val="734764215"/>
              </p:ext>
            </p:extLst>
          </p:nvPr>
        </p:nvGraphicFramePr>
        <p:xfrm>
          <a:off x="2535032" y="1178176"/>
          <a:ext cx="7121935" cy="5241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bject 7">
            <a:extLst>
              <a:ext uri="{FF2B5EF4-FFF2-40B4-BE49-F238E27FC236}">
                <a16:creationId xmlns:a16="http://schemas.microsoft.com/office/drawing/2014/main" id="{70A09FE1-E63B-8CFD-185C-3E4037216647}"/>
              </a:ext>
            </a:extLst>
          </p:cNvPr>
          <p:cNvSpPr/>
          <p:nvPr/>
        </p:nvSpPr>
        <p:spPr>
          <a:xfrm>
            <a:off x="479714" y="3429000"/>
            <a:ext cx="1619250" cy="1454657"/>
          </a:xfrm>
          <a:prstGeom prst="rect">
            <a:avLst/>
          </a:prstGeom>
          <a:blipFill>
            <a:blip r:embed="rId7" cstate="print"/>
            <a:stretch>
              <a:fillRect/>
            </a:stretch>
          </a:blipFill>
        </p:spPr>
        <p:txBody>
          <a:bodyPr wrap="square" lIns="0" tIns="0" rIns="0" bIns="0" rtlCol="0"/>
          <a:lstStyle/>
          <a:p>
            <a:endParaRPr/>
          </a:p>
        </p:txBody>
      </p:sp>
      <p:sp>
        <p:nvSpPr>
          <p:cNvPr id="8" name="object 24">
            <a:extLst>
              <a:ext uri="{FF2B5EF4-FFF2-40B4-BE49-F238E27FC236}">
                <a16:creationId xmlns:a16="http://schemas.microsoft.com/office/drawing/2014/main" id="{6EAD667B-69C8-558D-705A-036F29380A82}"/>
              </a:ext>
            </a:extLst>
          </p:cNvPr>
          <p:cNvSpPr/>
          <p:nvPr/>
        </p:nvSpPr>
        <p:spPr>
          <a:xfrm>
            <a:off x="7883120" y="4723960"/>
            <a:ext cx="1469135" cy="509015"/>
          </a:xfrm>
          <a:prstGeom prst="rect">
            <a:avLst/>
          </a:prstGeom>
          <a:blipFill>
            <a:blip r:embed="rId8" cstate="print"/>
            <a:stretch>
              <a:fillRect/>
            </a:stretch>
          </a:blipFill>
        </p:spPr>
        <p:txBody>
          <a:bodyPr wrap="square" lIns="0" tIns="0" rIns="0" bIns="0" rtlCol="0"/>
          <a:lstStyle/>
          <a:p>
            <a:endParaRPr/>
          </a:p>
        </p:txBody>
      </p:sp>
      <p:sp>
        <p:nvSpPr>
          <p:cNvPr id="9" name="object 32">
            <a:extLst>
              <a:ext uri="{FF2B5EF4-FFF2-40B4-BE49-F238E27FC236}">
                <a16:creationId xmlns:a16="http://schemas.microsoft.com/office/drawing/2014/main" id="{49554F8E-123B-EDF4-D437-F851D2F7F277}"/>
              </a:ext>
            </a:extLst>
          </p:cNvPr>
          <p:cNvSpPr/>
          <p:nvPr/>
        </p:nvSpPr>
        <p:spPr>
          <a:xfrm>
            <a:off x="7883120" y="5232977"/>
            <a:ext cx="1493519" cy="590550"/>
          </a:xfrm>
          <a:prstGeom prst="rect">
            <a:avLst/>
          </a:prstGeom>
          <a:blipFill>
            <a:blip r:embed="rId9"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28625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30A8-2811-A2F6-D6DE-79F1F46F5814}"/>
              </a:ext>
            </a:extLst>
          </p:cNvPr>
          <p:cNvSpPr>
            <a:spLocks noGrp="1"/>
          </p:cNvSpPr>
          <p:nvPr>
            <p:ph type="title"/>
          </p:nvPr>
        </p:nvSpPr>
        <p:spPr/>
        <p:txBody>
          <a:bodyPr/>
          <a:lstStyle/>
          <a:p>
            <a:r>
              <a:rPr lang="en-US"/>
              <a:t>Chính sách bảo mật cá nhân</a:t>
            </a:r>
            <a:endParaRPr lang="en-US" dirty="0"/>
          </a:p>
        </p:txBody>
      </p:sp>
      <p:graphicFrame>
        <p:nvGraphicFramePr>
          <p:cNvPr id="18" name="TextBox 4">
            <a:extLst>
              <a:ext uri="{FF2B5EF4-FFF2-40B4-BE49-F238E27FC236}">
                <a16:creationId xmlns:a16="http://schemas.microsoft.com/office/drawing/2014/main" id="{B51D4063-FCCA-A6EF-AA5D-565B84CB9060}"/>
              </a:ext>
            </a:extLst>
          </p:cNvPr>
          <p:cNvGraphicFramePr/>
          <p:nvPr>
            <p:extLst>
              <p:ext uri="{D42A27DB-BD31-4B8C-83A1-F6EECF244321}">
                <p14:modId xmlns:p14="http://schemas.microsoft.com/office/powerpoint/2010/main" val="3788954229"/>
              </p:ext>
            </p:extLst>
          </p:nvPr>
        </p:nvGraphicFramePr>
        <p:xfrm>
          <a:off x="2530065" y="1464273"/>
          <a:ext cx="6937208" cy="4446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object 49">
            <a:extLst>
              <a:ext uri="{FF2B5EF4-FFF2-40B4-BE49-F238E27FC236}">
                <a16:creationId xmlns:a16="http://schemas.microsoft.com/office/drawing/2014/main" id="{0DB01979-A470-6C2F-9841-A48B7E774EA9}"/>
              </a:ext>
            </a:extLst>
          </p:cNvPr>
          <p:cNvGrpSpPr/>
          <p:nvPr/>
        </p:nvGrpSpPr>
        <p:grpSpPr>
          <a:xfrm>
            <a:off x="9661935" y="3687772"/>
            <a:ext cx="1676400" cy="929640"/>
            <a:chOff x="4267200" y="6172200"/>
            <a:chExt cx="1676400" cy="929640"/>
          </a:xfrm>
        </p:grpSpPr>
        <p:sp>
          <p:nvSpPr>
            <p:cNvPr id="8" name="object 50">
              <a:extLst>
                <a:ext uri="{FF2B5EF4-FFF2-40B4-BE49-F238E27FC236}">
                  <a16:creationId xmlns:a16="http://schemas.microsoft.com/office/drawing/2014/main" id="{EE622FD5-F706-2777-55F0-97A6377CA3C0}"/>
                </a:ext>
              </a:extLst>
            </p:cNvPr>
            <p:cNvSpPr/>
            <p:nvPr/>
          </p:nvSpPr>
          <p:spPr>
            <a:xfrm>
              <a:off x="4267200" y="6172200"/>
              <a:ext cx="1563370" cy="160020"/>
            </a:xfrm>
            <a:custGeom>
              <a:avLst/>
              <a:gdLst/>
              <a:ahLst/>
              <a:cxnLst/>
              <a:rect l="l" t="t" r="r" b="b"/>
              <a:pathLst>
                <a:path w="1563370" h="160020">
                  <a:moveTo>
                    <a:pt x="1562862" y="0"/>
                  </a:moveTo>
                  <a:lnTo>
                    <a:pt x="0" y="0"/>
                  </a:lnTo>
                  <a:lnTo>
                    <a:pt x="13903" y="160020"/>
                  </a:lnTo>
                  <a:lnTo>
                    <a:pt x="1546073" y="160020"/>
                  </a:lnTo>
                  <a:lnTo>
                    <a:pt x="1562862" y="0"/>
                  </a:lnTo>
                  <a:close/>
                </a:path>
              </a:pathLst>
            </a:custGeom>
            <a:solidFill>
              <a:srgbClr val="B2D1B2"/>
            </a:solidFill>
          </p:spPr>
          <p:txBody>
            <a:bodyPr wrap="square" lIns="0" tIns="0" rIns="0" bIns="0" rtlCol="0"/>
            <a:lstStyle/>
            <a:p>
              <a:endParaRPr/>
            </a:p>
          </p:txBody>
        </p:sp>
        <p:sp>
          <p:nvSpPr>
            <p:cNvPr id="17" name="object 51">
              <a:extLst>
                <a:ext uri="{FF2B5EF4-FFF2-40B4-BE49-F238E27FC236}">
                  <a16:creationId xmlns:a16="http://schemas.microsoft.com/office/drawing/2014/main" id="{3B518FA8-6498-16F7-0E83-3F897AEED101}"/>
                </a:ext>
              </a:extLst>
            </p:cNvPr>
            <p:cNvSpPr/>
            <p:nvPr/>
          </p:nvSpPr>
          <p:spPr>
            <a:xfrm>
              <a:off x="4277867" y="6182105"/>
              <a:ext cx="1541780" cy="150495"/>
            </a:xfrm>
            <a:custGeom>
              <a:avLst/>
              <a:gdLst/>
              <a:ahLst/>
              <a:cxnLst/>
              <a:rect l="l" t="t" r="r" b="b"/>
              <a:pathLst>
                <a:path w="1541779" h="150495">
                  <a:moveTo>
                    <a:pt x="1541526" y="0"/>
                  </a:moveTo>
                  <a:lnTo>
                    <a:pt x="0" y="0"/>
                  </a:lnTo>
                  <a:lnTo>
                    <a:pt x="12927" y="150114"/>
                  </a:lnTo>
                  <a:lnTo>
                    <a:pt x="1525962" y="150114"/>
                  </a:lnTo>
                  <a:lnTo>
                    <a:pt x="1541526" y="0"/>
                  </a:lnTo>
                  <a:close/>
                </a:path>
              </a:pathLst>
            </a:custGeom>
            <a:solidFill>
              <a:srgbClr val="FFFFFF"/>
            </a:solidFill>
          </p:spPr>
          <p:txBody>
            <a:bodyPr wrap="square" lIns="0" tIns="0" rIns="0" bIns="0" rtlCol="0"/>
            <a:lstStyle/>
            <a:p>
              <a:endParaRPr/>
            </a:p>
          </p:txBody>
        </p:sp>
        <p:sp>
          <p:nvSpPr>
            <p:cNvPr id="19" name="object 52">
              <a:extLst>
                <a:ext uri="{FF2B5EF4-FFF2-40B4-BE49-F238E27FC236}">
                  <a16:creationId xmlns:a16="http://schemas.microsoft.com/office/drawing/2014/main" id="{40DDD909-80E6-59A7-344E-E3FCDDE15F0E}"/>
                </a:ext>
              </a:extLst>
            </p:cNvPr>
            <p:cNvSpPr/>
            <p:nvPr/>
          </p:nvSpPr>
          <p:spPr>
            <a:xfrm>
              <a:off x="4292346" y="6197346"/>
              <a:ext cx="1508760" cy="135255"/>
            </a:xfrm>
            <a:custGeom>
              <a:avLst/>
              <a:gdLst/>
              <a:ahLst/>
              <a:cxnLst/>
              <a:rect l="l" t="t" r="r" b="b"/>
              <a:pathLst>
                <a:path w="1508760" h="135254">
                  <a:moveTo>
                    <a:pt x="1508759" y="0"/>
                  </a:moveTo>
                  <a:lnTo>
                    <a:pt x="0" y="0"/>
                  </a:lnTo>
                  <a:lnTo>
                    <a:pt x="11433" y="134874"/>
                  </a:lnTo>
                  <a:lnTo>
                    <a:pt x="1494642" y="134874"/>
                  </a:lnTo>
                  <a:lnTo>
                    <a:pt x="1508759" y="0"/>
                  </a:lnTo>
                  <a:close/>
                </a:path>
              </a:pathLst>
            </a:custGeom>
            <a:solidFill>
              <a:srgbClr val="B2D1B2"/>
            </a:solidFill>
          </p:spPr>
          <p:txBody>
            <a:bodyPr wrap="square" lIns="0" tIns="0" rIns="0" bIns="0" rtlCol="0"/>
            <a:lstStyle/>
            <a:p>
              <a:endParaRPr/>
            </a:p>
          </p:txBody>
        </p:sp>
        <p:sp>
          <p:nvSpPr>
            <p:cNvPr id="20" name="object 53">
              <a:extLst>
                <a:ext uri="{FF2B5EF4-FFF2-40B4-BE49-F238E27FC236}">
                  <a16:creationId xmlns:a16="http://schemas.microsoft.com/office/drawing/2014/main" id="{71E99C33-C7C6-248B-D32B-8D94465EFF19}"/>
                </a:ext>
              </a:extLst>
            </p:cNvPr>
            <p:cNvSpPr/>
            <p:nvPr/>
          </p:nvSpPr>
          <p:spPr>
            <a:xfrm>
              <a:off x="4306061" y="6209538"/>
              <a:ext cx="1480185" cy="123189"/>
            </a:xfrm>
            <a:custGeom>
              <a:avLst/>
              <a:gdLst/>
              <a:ahLst/>
              <a:cxnLst/>
              <a:rect l="l" t="t" r="r" b="b"/>
              <a:pathLst>
                <a:path w="1480185" h="123189">
                  <a:moveTo>
                    <a:pt x="1479803" y="0"/>
                  </a:moveTo>
                  <a:lnTo>
                    <a:pt x="0" y="0"/>
                  </a:lnTo>
                  <a:lnTo>
                    <a:pt x="10596" y="122682"/>
                  </a:lnTo>
                  <a:lnTo>
                    <a:pt x="1467131" y="122682"/>
                  </a:lnTo>
                  <a:lnTo>
                    <a:pt x="1479803" y="0"/>
                  </a:lnTo>
                  <a:close/>
                </a:path>
              </a:pathLst>
            </a:custGeom>
            <a:solidFill>
              <a:srgbClr val="FFFFFF"/>
            </a:solidFill>
          </p:spPr>
          <p:txBody>
            <a:bodyPr wrap="square" lIns="0" tIns="0" rIns="0" bIns="0" rtlCol="0"/>
            <a:lstStyle/>
            <a:p>
              <a:endParaRPr/>
            </a:p>
          </p:txBody>
        </p:sp>
        <p:sp>
          <p:nvSpPr>
            <p:cNvPr id="21" name="object 54">
              <a:extLst>
                <a:ext uri="{FF2B5EF4-FFF2-40B4-BE49-F238E27FC236}">
                  <a16:creationId xmlns:a16="http://schemas.microsoft.com/office/drawing/2014/main" id="{82708835-DF27-8E19-F433-606F67B05E66}"/>
                </a:ext>
              </a:extLst>
            </p:cNvPr>
            <p:cNvSpPr/>
            <p:nvPr/>
          </p:nvSpPr>
          <p:spPr>
            <a:xfrm>
              <a:off x="4333494" y="6228587"/>
              <a:ext cx="1431290" cy="104139"/>
            </a:xfrm>
            <a:custGeom>
              <a:avLst/>
              <a:gdLst/>
              <a:ahLst/>
              <a:cxnLst/>
              <a:rect l="l" t="t" r="r" b="b"/>
              <a:pathLst>
                <a:path w="1431289" h="104139">
                  <a:moveTo>
                    <a:pt x="1431036" y="0"/>
                  </a:moveTo>
                  <a:lnTo>
                    <a:pt x="1397508" y="0"/>
                  </a:lnTo>
                  <a:lnTo>
                    <a:pt x="0" y="0"/>
                  </a:lnTo>
                  <a:lnTo>
                    <a:pt x="8813" y="103632"/>
                  </a:lnTo>
                  <a:lnTo>
                    <a:pt x="1420190" y="103632"/>
                  </a:lnTo>
                  <a:lnTo>
                    <a:pt x="1431036" y="0"/>
                  </a:lnTo>
                  <a:close/>
                </a:path>
              </a:pathLst>
            </a:custGeom>
            <a:solidFill>
              <a:srgbClr val="B2D1B2"/>
            </a:solidFill>
          </p:spPr>
          <p:txBody>
            <a:bodyPr wrap="square" lIns="0" tIns="0" rIns="0" bIns="0" rtlCol="0"/>
            <a:lstStyle/>
            <a:p>
              <a:endParaRPr/>
            </a:p>
          </p:txBody>
        </p:sp>
        <p:sp>
          <p:nvSpPr>
            <p:cNvPr id="22" name="object 55">
              <a:extLst>
                <a:ext uri="{FF2B5EF4-FFF2-40B4-BE49-F238E27FC236}">
                  <a16:creationId xmlns:a16="http://schemas.microsoft.com/office/drawing/2014/main" id="{601008BE-F918-246E-0961-A7D1F21C3646}"/>
                </a:ext>
              </a:extLst>
            </p:cNvPr>
            <p:cNvSpPr/>
            <p:nvPr/>
          </p:nvSpPr>
          <p:spPr>
            <a:xfrm>
              <a:off x="5093901" y="6230873"/>
              <a:ext cx="671195" cy="101600"/>
            </a:xfrm>
            <a:custGeom>
              <a:avLst/>
              <a:gdLst/>
              <a:ahLst/>
              <a:cxnLst/>
              <a:rect l="l" t="t" r="r" b="b"/>
              <a:pathLst>
                <a:path w="671195" h="101600">
                  <a:moveTo>
                    <a:pt x="247789" y="101346"/>
                  </a:moveTo>
                  <a:lnTo>
                    <a:pt x="233826" y="89868"/>
                  </a:lnTo>
                  <a:lnTo>
                    <a:pt x="199359" y="64089"/>
                  </a:lnTo>
                  <a:lnTo>
                    <a:pt x="161460" y="46145"/>
                  </a:lnTo>
                  <a:lnTo>
                    <a:pt x="117416" y="41910"/>
                  </a:lnTo>
                  <a:lnTo>
                    <a:pt x="68280" y="56867"/>
                  </a:lnTo>
                  <a:lnTo>
                    <a:pt x="22595" y="83424"/>
                  </a:lnTo>
                  <a:lnTo>
                    <a:pt x="0" y="101346"/>
                  </a:lnTo>
                  <a:lnTo>
                    <a:pt x="247789" y="101346"/>
                  </a:lnTo>
                  <a:close/>
                </a:path>
                <a:path w="671195" h="101600">
                  <a:moveTo>
                    <a:pt x="670628" y="0"/>
                  </a:moveTo>
                  <a:lnTo>
                    <a:pt x="643196" y="0"/>
                  </a:lnTo>
                  <a:lnTo>
                    <a:pt x="639386" y="762"/>
                  </a:lnTo>
                  <a:lnTo>
                    <a:pt x="637862" y="762"/>
                  </a:lnTo>
                  <a:lnTo>
                    <a:pt x="621098" y="14477"/>
                  </a:lnTo>
                  <a:lnTo>
                    <a:pt x="603572" y="29717"/>
                  </a:lnTo>
                  <a:lnTo>
                    <a:pt x="585284" y="44958"/>
                  </a:lnTo>
                  <a:lnTo>
                    <a:pt x="548485" y="72708"/>
                  </a:lnTo>
                  <a:lnTo>
                    <a:pt x="507786" y="101346"/>
                  </a:lnTo>
                  <a:lnTo>
                    <a:pt x="660049" y="101346"/>
                  </a:lnTo>
                  <a:lnTo>
                    <a:pt x="670628" y="0"/>
                  </a:lnTo>
                  <a:close/>
                </a:path>
              </a:pathLst>
            </a:custGeom>
            <a:solidFill>
              <a:srgbClr val="B5D1B5"/>
            </a:solidFill>
          </p:spPr>
          <p:txBody>
            <a:bodyPr wrap="square" lIns="0" tIns="0" rIns="0" bIns="0" rtlCol="0"/>
            <a:lstStyle/>
            <a:p>
              <a:endParaRPr/>
            </a:p>
          </p:txBody>
        </p:sp>
        <p:sp>
          <p:nvSpPr>
            <p:cNvPr id="23" name="object 56">
              <a:extLst>
                <a:ext uri="{FF2B5EF4-FFF2-40B4-BE49-F238E27FC236}">
                  <a16:creationId xmlns:a16="http://schemas.microsoft.com/office/drawing/2014/main" id="{E2B8DAED-708A-6B75-119A-F94417F10B36}"/>
                </a:ext>
              </a:extLst>
            </p:cNvPr>
            <p:cNvSpPr/>
            <p:nvPr/>
          </p:nvSpPr>
          <p:spPr>
            <a:xfrm>
              <a:off x="5098010" y="6232626"/>
              <a:ext cx="666750" cy="99695"/>
            </a:xfrm>
            <a:custGeom>
              <a:avLst/>
              <a:gdLst/>
              <a:ahLst/>
              <a:cxnLst/>
              <a:rect l="l" t="t" r="r" b="b"/>
              <a:pathLst>
                <a:path w="666750" h="99695">
                  <a:moveTo>
                    <a:pt x="240061" y="99593"/>
                  </a:moveTo>
                  <a:lnTo>
                    <a:pt x="230670" y="91863"/>
                  </a:lnTo>
                  <a:lnTo>
                    <a:pt x="196171" y="66209"/>
                  </a:lnTo>
                  <a:lnTo>
                    <a:pt x="157972" y="48314"/>
                  </a:lnTo>
                  <a:lnTo>
                    <a:pt x="113307" y="43967"/>
                  </a:lnTo>
                  <a:lnTo>
                    <a:pt x="65691" y="57462"/>
                  </a:lnTo>
                  <a:lnTo>
                    <a:pt x="18786" y="84767"/>
                  </a:lnTo>
                  <a:lnTo>
                    <a:pt x="0" y="99593"/>
                  </a:lnTo>
                  <a:lnTo>
                    <a:pt x="240061" y="99593"/>
                  </a:lnTo>
                  <a:close/>
                </a:path>
                <a:path w="666750" h="99695">
                  <a:moveTo>
                    <a:pt x="666519" y="533"/>
                  </a:moveTo>
                  <a:lnTo>
                    <a:pt x="657325" y="0"/>
                  </a:lnTo>
                  <a:lnTo>
                    <a:pt x="653248" y="1422"/>
                  </a:lnTo>
                  <a:lnTo>
                    <a:pt x="639087" y="1295"/>
                  </a:lnTo>
                  <a:lnTo>
                    <a:pt x="635277" y="2819"/>
                  </a:lnTo>
                  <a:lnTo>
                    <a:pt x="633753" y="2819"/>
                  </a:lnTo>
                  <a:lnTo>
                    <a:pt x="616989" y="15773"/>
                  </a:lnTo>
                  <a:lnTo>
                    <a:pt x="600225" y="31013"/>
                  </a:lnTo>
                  <a:lnTo>
                    <a:pt x="581937" y="46253"/>
                  </a:lnTo>
                  <a:lnTo>
                    <a:pt x="545199" y="73969"/>
                  </a:lnTo>
                  <a:lnTo>
                    <a:pt x="508637" y="99593"/>
                  </a:lnTo>
                  <a:lnTo>
                    <a:pt x="656067" y="99593"/>
                  </a:lnTo>
                  <a:lnTo>
                    <a:pt x="666519" y="533"/>
                  </a:lnTo>
                  <a:close/>
                </a:path>
              </a:pathLst>
            </a:custGeom>
            <a:solidFill>
              <a:srgbClr val="B7D3B7"/>
            </a:solidFill>
          </p:spPr>
          <p:txBody>
            <a:bodyPr wrap="square" lIns="0" tIns="0" rIns="0" bIns="0" rtlCol="0"/>
            <a:lstStyle/>
            <a:p>
              <a:endParaRPr/>
            </a:p>
          </p:txBody>
        </p:sp>
        <p:sp>
          <p:nvSpPr>
            <p:cNvPr id="24" name="object 57">
              <a:extLst>
                <a:ext uri="{FF2B5EF4-FFF2-40B4-BE49-F238E27FC236}">
                  <a16:creationId xmlns:a16="http://schemas.microsoft.com/office/drawing/2014/main" id="{52A30A65-3BB6-7361-E279-6BD4157A840C}"/>
                </a:ext>
              </a:extLst>
            </p:cNvPr>
            <p:cNvSpPr/>
            <p:nvPr/>
          </p:nvSpPr>
          <p:spPr>
            <a:xfrm>
              <a:off x="5103047" y="6236207"/>
              <a:ext cx="661035" cy="96520"/>
            </a:xfrm>
            <a:custGeom>
              <a:avLst/>
              <a:gdLst/>
              <a:ahLst/>
              <a:cxnLst/>
              <a:rect l="l" t="t" r="r" b="b"/>
              <a:pathLst>
                <a:path w="661035" h="96520">
                  <a:moveTo>
                    <a:pt x="231137" y="96012"/>
                  </a:moveTo>
                  <a:lnTo>
                    <a:pt x="226222" y="91949"/>
                  </a:lnTo>
                  <a:lnTo>
                    <a:pt x="191940" y="66341"/>
                  </a:lnTo>
                  <a:lnTo>
                    <a:pt x="153636" y="48481"/>
                  </a:lnTo>
                  <a:lnTo>
                    <a:pt x="108270" y="44195"/>
                  </a:lnTo>
                  <a:lnTo>
                    <a:pt x="58718" y="59032"/>
                  </a:lnTo>
                  <a:lnTo>
                    <a:pt x="13701" y="85177"/>
                  </a:lnTo>
                  <a:lnTo>
                    <a:pt x="0" y="96012"/>
                  </a:lnTo>
                  <a:lnTo>
                    <a:pt x="231137" y="96012"/>
                  </a:lnTo>
                  <a:close/>
                </a:path>
                <a:path w="661035" h="96520">
                  <a:moveTo>
                    <a:pt x="660720" y="0"/>
                  </a:moveTo>
                  <a:lnTo>
                    <a:pt x="659196" y="0"/>
                  </a:lnTo>
                  <a:lnTo>
                    <a:pt x="656148" y="762"/>
                  </a:lnTo>
                  <a:lnTo>
                    <a:pt x="644718" y="762"/>
                  </a:lnTo>
                  <a:lnTo>
                    <a:pt x="639384" y="1524"/>
                  </a:lnTo>
                  <a:lnTo>
                    <a:pt x="634050" y="1524"/>
                  </a:lnTo>
                  <a:lnTo>
                    <a:pt x="630240" y="2286"/>
                  </a:lnTo>
                  <a:lnTo>
                    <a:pt x="628716" y="2286"/>
                  </a:lnTo>
                  <a:lnTo>
                    <a:pt x="595188" y="31241"/>
                  </a:lnTo>
                  <a:lnTo>
                    <a:pt x="576900" y="46481"/>
                  </a:lnTo>
                  <a:lnTo>
                    <a:pt x="540619" y="73978"/>
                  </a:lnTo>
                  <a:lnTo>
                    <a:pt x="509261" y="96012"/>
                  </a:lnTo>
                  <a:lnTo>
                    <a:pt x="650711" y="96012"/>
                  </a:lnTo>
                  <a:lnTo>
                    <a:pt x="660720" y="0"/>
                  </a:lnTo>
                  <a:close/>
                </a:path>
              </a:pathLst>
            </a:custGeom>
            <a:solidFill>
              <a:srgbClr val="BCD8BC"/>
            </a:solidFill>
          </p:spPr>
          <p:txBody>
            <a:bodyPr wrap="square" lIns="0" tIns="0" rIns="0" bIns="0" rtlCol="0"/>
            <a:lstStyle/>
            <a:p>
              <a:endParaRPr/>
            </a:p>
          </p:txBody>
        </p:sp>
        <p:sp>
          <p:nvSpPr>
            <p:cNvPr id="25" name="object 58">
              <a:extLst>
                <a:ext uri="{FF2B5EF4-FFF2-40B4-BE49-F238E27FC236}">
                  <a16:creationId xmlns:a16="http://schemas.microsoft.com/office/drawing/2014/main" id="{8C2485AA-95AB-A010-1BF1-FE43A2004509}"/>
                </a:ext>
              </a:extLst>
            </p:cNvPr>
            <p:cNvSpPr/>
            <p:nvPr/>
          </p:nvSpPr>
          <p:spPr>
            <a:xfrm>
              <a:off x="5108288" y="6238493"/>
              <a:ext cx="655955" cy="93980"/>
            </a:xfrm>
            <a:custGeom>
              <a:avLst/>
              <a:gdLst/>
              <a:ahLst/>
              <a:cxnLst/>
              <a:rect l="l" t="t" r="r" b="b"/>
              <a:pathLst>
                <a:path w="655954" h="93979">
                  <a:moveTo>
                    <a:pt x="222278" y="93725"/>
                  </a:moveTo>
                  <a:lnTo>
                    <a:pt x="221672" y="93225"/>
                  </a:lnTo>
                  <a:lnTo>
                    <a:pt x="186818" y="67225"/>
                  </a:lnTo>
                  <a:lnTo>
                    <a:pt x="148371" y="49320"/>
                  </a:lnTo>
                  <a:lnTo>
                    <a:pt x="103791" y="45719"/>
                  </a:lnTo>
                  <a:lnTo>
                    <a:pt x="55941" y="58904"/>
                  </a:lnTo>
                  <a:lnTo>
                    <a:pt x="9484" y="86191"/>
                  </a:lnTo>
                  <a:lnTo>
                    <a:pt x="0" y="93725"/>
                  </a:lnTo>
                  <a:lnTo>
                    <a:pt x="222278" y="93725"/>
                  </a:lnTo>
                  <a:close/>
                </a:path>
                <a:path w="655954" h="93979">
                  <a:moveTo>
                    <a:pt x="655479" y="0"/>
                  </a:moveTo>
                  <a:lnTo>
                    <a:pt x="648697" y="1092"/>
                  </a:lnTo>
                  <a:lnTo>
                    <a:pt x="641699" y="622"/>
                  </a:lnTo>
                  <a:lnTo>
                    <a:pt x="634905" y="2285"/>
                  </a:lnTo>
                  <a:lnTo>
                    <a:pt x="629571" y="2285"/>
                  </a:lnTo>
                  <a:lnTo>
                    <a:pt x="624999" y="3047"/>
                  </a:lnTo>
                  <a:lnTo>
                    <a:pt x="623475" y="3047"/>
                  </a:lnTo>
                  <a:lnTo>
                    <a:pt x="589947" y="32003"/>
                  </a:lnTo>
                  <a:lnTo>
                    <a:pt x="571659" y="47243"/>
                  </a:lnTo>
                  <a:lnTo>
                    <a:pt x="534849" y="75389"/>
                  </a:lnTo>
                  <a:lnTo>
                    <a:pt x="508881" y="93725"/>
                  </a:lnTo>
                  <a:lnTo>
                    <a:pt x="645601" y="93725"/>
                  </a:lnTo>
                  <a:lnTo>
                    <a:pt x="655479" y="0"/>
                  </a:lnTo>
                  <a:close/>
                </a:path>
              </a:pathLst>
            </a:custGeom>
            <a:solidFill>
              <a:srgbClr val="BFD8BF"/>
            </a:solidFill>
          </p:spPr>
          <p:txBody>
            <a:bodyPr wrap="square" lIns="0" tIns="0" rIns="0" bIns="0" rtlCol="0"/>
            <a:lstStyle/>
            <a:p>
              <a:endParaRPr/>
            </a:p>
          </p:txBody>
        </p:sp>
        <p:sp>
          <p:nvSpPr>
            <p:cNvPr id="26" name="object 59">
              <a:extLst>
                <a:ext uri="{FF2B5EF4-FFF2-40B4-BE49-F238E27FC236}">
                  <a16:creationId xmlns:a16="http://schemas.microsoft.com/office/drawing/2014/main" id="{71376525-ACFE-0452-CB75-20A780775AD9}"/>
                </a:ext>
              </a:extLst>
            </p:cNvPr>
            <p:cNvSpPr/>
            <p:nvPr/>
          </p:nvSpPr>
          <p:spPr>
            <a:xfrm>
              <a:off x="5112618" y="6240780"/>
              <a:ext cx="651510" cy="91440"/>
            </a:xfrm>
            <a:custGeom>
              <a:avLst/>
              <a:gdLst/>
              <a:ahLst/>
              <a:cxnLst/>
              <a:rect l="l" t="t" r="r" b="b"/>
              <a:pathLst>
                <a:path w="651510" h="91439">
                  <a:moveTo>
                    <a:pt x="213556" y="91440"/>
                  </a:moveTo>
                  <a:lnTo>
                    <a:pt x="182071" y="68122"/>
                  </a:lnTo>
                  <a:lnTo>
                    <a:pt x="143919" y="50426"/>
                  </a:lnTo>
                  <a:lnTo>
                    <a:pt x="99461" y="46482"/>
                  </a:lnTo>
                  <a:lnTo>
                    <a:pt x="51368" y="60120"/>
                  </a:lnTo>
                  <a:lnTo>
                    <a:pt x="5345" y="87201"/>
                  </a:lnTo>
                  <a:lnTo>
                    <a:pt x="0" y="91440"/>
                  </a:lnTo>
                  <a:lnTo>
                    <a:pt x="213556" y="91440"/>
                  </a:lnTo>
                  <a:close/>
                </a:path>
                <a:path w="651510" h="91439">
                  <a:moveTo>
                    <a:pt x="651149" y="0"/>
                  </a:moveTo>
                  <a:lnTo>
                    <a:pt x="644596" y="2120"/>
                  </a:lnTo>
                  <a:lnTo>
                    <a:pt x="637497" y="2146"/>
                  </a:lnTo>
                  <a:lnTo>
                    <a:pt x="630575" y="3048"/>
                  </a:lnTo>
                  <a:lnTo>
                    <a:pt x="625241" y="3810"/>
                  </a:lnTo>
                  <a:lnTo>
                    <a:pt x="622193" y="3810"/>
                  </a:lnTo>
                  <a:lnTo>
                    <a:pt x="619907" y="4572"/>
                  </a:lnTo>
                  <a:lnTo>
                    <a:pt x="603143" y="19050"/>
                  </a:lnTo>
                  <a:lnTo>
                    <a:pt x="585617" y="33528"/>
                  </a:lnTo>
                  <a:lnTo>
                    <a:pt x="567329" y="48768"/>
                  </a:lnTo>
                  <a:lnTo>
                    <a:pt x="529355" y="76955"/>
                  </a:lnTo>
                  <a:lnTo>
                    <a:pt x="509028" y="91440"/>
                  </a:lnTo>
                  <a:lnTo>
                    <a:pt x="641542" y="91440"/>
                  </a:lnTo>
                  <a:lnTo>
                    <a:pt x="651149" y="0"/>
                  </a:lnTo>
                  <a:close/>
                </a:path>
              </a:pathLst>
            </a:custGeom>
            <a:solidFill>
              <a:srgbClr val="C1DBC1"/>
            </a:solidFill>
          </p:spPr>
          <p:txBody>
            <a:bodyPr wrap="square" lIns="0" tIns="0" rIns="0" bIns="0" rtlCol="0"/>
            <a:lstStyle/>
            <a:p>
              <a:endParaRPr/>
            </a:p>
          </p:txBody>
        </p:sp>
        <p:sp>
          <p:nvSpPr>
            <p:cNvPr id="27" name="object 60">
              <a:extLst>
                <a:ext uri="{FF2B5EF4-FFF2-40B4-BE49-F238E27FC236}">
                  <a16:creationId xmlns:a16="http://schemas.microsoft.com/office/drawing/2014/main" id="{9DABFF81-A4ED-8433-9A95-8ED220C2F99C}"/>
                </a:ext>
              </a:extLst>
            </p:cNvPr>
            <p:cNvSpPr/>
            <p:nvPr/>
          </p:nvSpPr>
          <p:spPr>
            <a:xfrm>
              <a:off x="5117124" y="6243827"/>
              <a:ext cx="646430" cy="88900"/>
            </a:xfrm>
            <a:custGeom>
              <a:avLst/>
              <a:gdLst/>
              <a:ahLst/>
              <a:cxnLst/>
              <a:rect l="l" t="t" r="r" b="b"/>
              <a:pathLst>
                <a:path w="646429" h="88900">
                  <a:moveTo>
                    <a:pt x="204601" y="88392"/>
                  </a:moveTo>
                  <a:lnTo>
                    <a:pt x="179001" y="69375"/>
                  </a:lnTo>
                  <a:lnTo>
                    <a:pt x="140394" y="51421"/>
                  </a:lnTo>
                  <a:lnTo>
                    <a:pt x="94955" y="47244"/>
                  </a:lnTo>
                  <a:lnTo>
                    <a:pt x="47339" y="60744"/>
                  </a:lnTo>
                  <a:lnTo>
                    <a:pt x="434" y="88049"/>
                  </a:lnTo>
                  <a:lnTo>
                    <a:pt x="0" y="88392"/>
                  </a:lnTo>
                  <a:lnTo>
                    <a:pt x="204601" y="88392"/>
                  </a:lnTo>
                  <a:close/>
                </a:path>
                <a:path w="646429" h="88900">
                  <a:moveTo>
                    <a:pt x="645881" y="0"/>
                  </a:moveTo>
                  <a:lnTo>
                    <a:pt x="642757" y="1320"/>
                  </a:lnTo>
                  <a:lnTo>
                    <a:pt x="630476" y="1714"/>
                  </a:lnTo>
                  <a:lnTo>
                    <a:pt x="626069" y="3048"/>
                  </a:lnTo>
                  <a:lnTo>
                    <a:pt x="620735" y="3048"/>
                  </a:lnTo>
                  <a:lnTo>
                    <a:pt x="617687" y="3810"/>
                  </a:lnTo>
                  <a:lnTo>
                    <a:pt x="615401" y="4572"/>
                  </a:lnTo>
                  <a:lnTo>
                    <a:pt x="581873" y="33527"/>
                  </a:lnTo>
                  <a:lnTo>
                    <a:pt x="563585" y="48768"/>
                  </a:lnTo>
                  <a:lnTo>
                    <a:pt x="527168" y="76576"/>
                  </a:lnTo>
                  <a:lnTo>
                    <a:pt x="510370" y="88392"/>
                  </a:lnTo>
                  <a:lnTo>
                    <a:pt x="636589" y="88392"/>
                  </a:lnTo>
                  <a:lnTo>
                    <a:pt x="645881" y="0"/>
                  </a:lnTo>
                  <a:close/>
                </a:path>
              </a:pathLst>
            </a:custGeom>
            <a:solidFill>
              <a:srgbClr val="C6DBC6"/>
            </a:solidFill>
          </p:spPr>
          <p:txBody>
            <a:bodyPr wrap="square" lIns="0" tIns="0" rIns="0" bIns="0" rtlCol="0"/>
            <a:lstStyle/>
            <a:p>
              <a:endParaRPr/>
            </a:p>
          </p:txBody>
        </p:sp>
        <p:sp>
          <p:nvSpPr>
            <p:cNvPr id="28" name="object 61">
              <a:extLst>
                <a:ext uri="{FF2B5EF4-FFF2-40B4-BE49-F238E27FC236}">
                  <a16:creationId xmlns:a16="http://schemas.microsoft.com/office/drawing/2014/main" id="{861D3BB7-F1FF-C1CF-DF21-5D0908F12756}"/>
                </a:ext>
              </a:extLst>
            </p:cNvPr>
            <p:cNvSpPr/>
            <p:nvPr/>
          </p:nvSpPr>
          <p:spPr>
            <a:xfrm>
              <a:off x="5123013" y="6246114"/>
              <a:ext cx="640080" cy="86360"/>
            </a:xfrm>
            <a:custGeom>
              <a:avLst/>
              <a:gdLst/>
              <a:ahLst/>
              <a:cxnLst/>
              <a:rect l="l" t="t" r="r" b="b"/>
              <a:pathLst>
                <a:path w="640079" h="86360">
                  <a:moveTo>
                    <a:pt x="194479" y="86106"/>
                  </a:moveTo>
                  <a:lnTo>
                    <a:pt x="173287" y="70329"/>
                  </a:lnTo>
                  <a:lnTo>
                    <a:pt x="135052" y="52465"/>
                  </a:lnTo>
                  <a:lnTo>
                    <a:pt x="89828" y="48006"/>
                  </a:lnTo>
                  <a:lnTo>
                    <a:pt x="41493" y="61985"/>
                  </a:lnTo>
                  <a:lnTo>
                    <a:pt x="0" y="86106"/>
                  </a:lnTo>
                  <a:lnTo>
                    <a:pt x="194479" y="86106"/>
                  </a:lnTo>
                  <a:close/>
                </a:path>
                <a:path w="640079" h="86360">
                  <a:moveTo>
                    <a:pt x="639992" y="0"/>
                  </a:moveTo>
                  <a:lnTo>
                    <a:pt x="632918" y="3594"/>
                  </a:lnTo>
                  <a:lnTo>
                    <a:pt x="626606" y="1270"/>
                  </a:lnTo>
                  <a:lnTo>
                    <a:pt x="620180" y="3048"/>
                  </a:lnTo>
                  <a:lnTo>
                    <a:pt x="614846" y="4572"/>
                  </a:lnTo>
                  <a:lnTo>
                    <a:pt x="611798" y="5334"/>
                  </a:lnTo>
                  <a:lnTo>
                    <a:pt x="609512" y="6096"/>
                  </a:lnTo>
                  <a:lnTo>
                    <a:pt x="592748" y="20574"/>
                  </a:lnTo>
                  <a:lnTo>
                    <a:pt x="575984" y="34289"/>
                  </a:lnTo>
                  <a:lnTo>
                    <a:pt x="557696" y="49530"/>
                  </a:lnTo>
                  <a:lnTo>
                    <a:pt x="520496" y="77902"/>
                  </a:lnTo>
                  <a:lnTo>
                    <a:pt x="509004" y="86106"/>
                  </a:lnTo>
                  <a:lnTo>
                    <a:pt x="630957" y="86106"/>
                  </a:lnTo>
                  <a:lnTo>
                    <a:pt x="639992" y="0"/>
                  </a:lnTo>
                  <a:close/>
                </a:path>
              </a:pathLst>
            </a:custGeom>
            <a:solidFill>
              <a:srgbClr val="C9DDC9"/>
            </a:solidFill>
          </p:spPr>
          <p:txBody>
            <a:bodyPr wrap="square" lIns="0" tIns="0" rIns="0" bIns="0" rtlCol="0"/>
            <a:lstStyle/>
            <a:p>
              <a:endParaRPr/>
            </a:p>
          </p:txBody>
        </p:sp>
        <p:sp>
          <p:nvSpPr>
            <p:cNvPr id="29" name="object 62">
              <a:extLst>
                <a:ext uri="{FF2B5EF4-FFF2-40B4-BE49-F238E27FC236}">
                  <a16:creationId xmlns:a16="http://schemas.microsoft.com/office/drawing/2014/main" id="{8A7F821F-5683-ED58-5328-5AB21C7B566D}"/>
                </a:ext>
              </a:extLst>
            </p:cNvPr>
            <p:cNvSpPr/>
            <p:nvPr/>
          </p:nvSpPr>
          <p:spPr>
            <a:xfrm>
              <a:off x="5129692" y="6248400"/>
              <a:ext cx="633730" cy="83820"/>
            </a:xfrm>
            <a:custGeom>
              <a:avLst/>
              <a:gdLst/>
              <a:ahLst/>
              <a:cxnLst/>
              <a:rect l="l" t="t" r="r" b="b"/>
              <a:pathLst>
                <a:path w="633729" h="83820">
                  <a:moveTo>
                    <a:pt x="183601" y="83820"/>
                  </a:moveTo>
                  <a:lnTo>
                    <a:pt x="167740" y="71845"/>
                  </a:lnTo>
                  <a:lnTo>
                    <a:pt x="129359" y="53913"/>
                  </a:lnTo>
                  <a:lnTo>
                    <a:pt x="83149" y="49529"/>
                  </a:lnTo>
                  <a:lnTo>
                    <a:pt x="35824" y="62910"/>
                  </a:lnTo>
                  <a:lnTo>
                    <a:pt x="0" y="83820"/>
                  </a:lnTo>
                  <a:lnTo>
                    <a:pt x="183601" y="83820"/>
                  </a:lnTo>
                  <a:close/>
                </a:path>
                <a:path w="633729" h="83820">
                  <a:moveTo>
                    <a:pt x="633313" y="0"/>
                  </a:moveTo>
                  <a:lnTo>
                    <a:pt x="627052" y="4089"/>
                  </a:lnTo>
                  <a:lnTo>
                    <a:pt x="621248" y="2654"/>
                  </a:lnTo>
                  <a:lnTo>
                    <a:pt x="613501" y="4572"/>
                  </a:lnTo>
                  <a:lnTo>
                    <a:pt x="608929" y="5334"/>
                  </a:lnTo>
                  <a:lnTo>
                    <a:pt x="602833" y="6858"/>
                  </a:lnTo>
                  <a:lnTo>
                    <a:pt x="569305" y="35813"/>
                  </a:lnTo>
                  <a:lnTo>
                    <a:pt x="551017" y="51053"/>
                  </a:lnTo>
                  <a:lnTo>
                    <a:pt x="514269" y="79061"/>
                  </a:lnTo>
                  <a:lnTo>
                    <a:pt x="507527" y="83820"/>
                  </a:lnTo>
                  <a:lnTo>
                    <a:pt x="624417" y="83820"/>
                  </a:lnTo>
                  <a:lnTo>
                    <a:pt x="633313" y="0"/>
                  </a:lnTo>
                  <a:close/>
                </a:path>
              </a:pathLst>
            </a:custGeom>
            <a:solidFill>
              <a:srgbClr val="CEE0CE"/>
            </a:solidFill>
          </p:spPr>
          <p:txBody>
            <a:bodyPr wrap="square" lIns="0" tIns="0" rIns="0" bIns="0" rtlCol="0"/>
            <a:lstStyle/>
            <a:p>
              <a:endParaRPr/>
            </a:p>
          </p:txBody>
        </p:sp>
        <p:sp>
          <p:nvSpPr>
            <p:cNvPr id="30" name="object 63">
              <a:extLst>
                <a:ext uri="{FF2B5EF4-FFF2-40B4-BE49-F238E27FC236}">
                  <a16:creationId xmlns:a16="http://schemas.microsoft.com/office/drawing/2014/main" id="{A987F56D-5D09-17A2-A42C-926C8D3F13B4}"/>
                </a:ext>
              </a:extLst>
            </p:cNvPr>
            <p:cNvSpPr/>
            <p:nvPr/>
          </p:nvSpPr>
          <p:spPr>
            <a:xfrm>
              <a:off x="5134892" y="6251447"/>
              <a:ext cx="627380" cy="81280"/>
            </a:xfrm>
            <a:custGeom>
              <a:avLst/>
              <a:gdLst/>
              <a:ahLst/>
              <a:cxnLst/>
              <a:rect l="l" t="t" r="r" b="b"/>
              <a:pathLst>
                <a:path w="627379" h="81279">
                  <a:moveTo>
                    <a:pt x="173704" y="80772"/>
                  </a:moveTo>
                  <a:lnTo>
                    <a:pt x="160849" y="71215"/>
                  </a:lnTo>
                  <a:lnTo>
                    <a:pt x="122646" y="53465"/>
                  </a:lnTo>
                  <a:lnTo>
                    <a:pt x="77949" y="49529"/>
                  </a:lnTo>
                  <a:lnTo>
                    <a:pt x="28175" y="64362"/>
                  </a:lnTo>
                  <a:lnTo>
                    <a:pt x="0" y="80772"/>
                  </a:lnTo>
                  <a:lnTo>
                    <a:pt x="173704" y="80772"/>
                  </a:lnTo>
                  <a:close/>
                </a:path>
                <a:path w="627379" h="81279">
                  <a:moveTo>
                    <a:pt x="627351" y="0"/>
                  </a:moveTo>
                  <a:lnTo>
                    <a:pt x="625827" y="762"/>
                  </a:lnTo>
                  <a:lnTo>
                    <a:pt x="618207" y="2286"/>
                  </a:lnTo>
                  <a:lnTo>
                    <a:pt x="612873" y="3048"/>
                  </a:lnTo>
                  <a:lnTo>
                    <a:pt x="608301" y="4572"/>
                  </a:lnTo>
                  <a:lnTo>
                    <a:pt x="564105" y="35813"/>
                  </a:lnTo>
                  <a:lnTo>
                    <a:pt x="545817" y="51053"/>
                  </a:lnTo>
                  <a:lnTo>
                    <a:pt x="508329" y="79671"/>
                  </a:lnTo>
                  <a:lnTo>
                    <a:pt x="506785" y="80772"/>
                  </a:lnTo>
                  <a:lnTo>
                    <a:pt x="618898" y="80772"/>
                  </a:lnTo>
                  <a:lnTo>
                    <a:pt x="627351" y="0"/>
                  </a:lnTo>
                  <a:close/>
                </a:path>
              </a:pathLst>
            </a:custGeom>
            <a:solidFill>
              <a:srgbClr val="D1E2D1"/>
            </a:solidFill>
          </p:spPr>
          <p:txBody>
            <a:bodyPr wrap="square" lIns="0" tIns="0" rIns="0" bIns="0" rtlCol="0"/>
            <a:lstStyle/>
            <a:p>
              <a:endParaRPr/>
            </a:p>
          </p:txBody>
        </p:sp>
        <p:sp>
          <p:nvSpPr>
            <p:cNvPr id="31" name="object 64">
              <a:extLst>
                <a:ext uri="{FF2B5EF4-FFF2-40B4-BE49-F238E27FC236}">
                  <a16:creationId xmlns:a16="http://schemas.microsoft.com/office/drawing/2014/main" id="{3BB41C9C-1458-08A3-9C4D-94383FACBBDF}"/>
                </a:ext>
              </a:extLst>
            </p:cNvPr>
            <p:cNvSpPr/>
            <p:nvPr/>
          </p:nvSpPr>
          <p:spPr>
            <a:xfrm>
              <a:off x="5141190" y="6253734"/>
              <a:ext cx="621665" cy="78740"/>
            </a:xfrm>
            <a:custGeom>
              <a:avLst/>
              <a:gdLst/>
              <a:ahLst/>
              <a:cxnLst/>
              <a:rect l="l" t="t" r="r" b="b"/>
              <a:pathLst>
                <a:path w="621664" h="78739">
                  <a:moveTo>
                    <a:pt x="163148" y="78486"/>
                  </a:moveTo>
                  <a:lnTo>
                    <a:pt x="155460" y="72737"/>
                  </a:lnTo>
                  <a:lnTo>
                    <a:pt x="117090" y="54737"/>
                  </a:lnTo>
                  <a:lnTo>
                    <a:pt x="71651" y="50291"/>
                  </a:lnTo>
                  <a:lnTo>
                    <a:pt x="22292" y="65551"/>
                  </a:lnTo>
                  <a:lnTo>
                    <a:pt x="0" y="78486"/>
                  </a:lnTo>
                  <a:lnTo>
                    <a:pt x="163148" y="78486"/>
                  </a:lnTo>
                  <a:close/>
                </a:path>
                <a:path w="621664" h="78739">
                  <a:moveTo>
                    <a:pt x="621053" y="0"/>
                  </a:moveTo>
                  <a:lnTo>
                    <a:pt x="612785" y="4889"/>
                  </a:lnTo>
                  <a:lnTo>
                    <a:pt x="608480" y="1396"/>
                  </a:lnTo>
                  <a:lnTo>
                    <a:pt x="602003" y="6095"/>
                  </a:lnTo>
                  <a:lnTo>
                    <a:pt x="597431" y="6857"/>
                  </a:lnTo>
                  <a:lnTo>
                    <a:pt x="594383" y="7619"/>
                  </a:lnTo>
                  <a:lnTo>
                    <a:pt x="592097" y="8381"/>
                  </a:lnTo>
                  <a:lnTo>
                    <a:pt x="558569" y="37337"/>
                  </a:lnTo>
                  <a:lnTo>
                    <a:pt x="540281" y="52577"/>
                  </a:lnTo>
                  <a:lnTo>
                    <a:pt x="505910" y="78486"/>
                  </a:lnTo>
                  <a:lnTo>
                    <a:pt x="612743" y="78486"/>
                  </a:lnTo>
                  <a:lnTo>
                    <a:pt x="621053" y="0"/>
                  </a:lnTo>
                  <a:close/>
                </a:path>
              </a:pathLst>
            </a:custGeom>
            <a:solidFill>
              <a:srgbClr val="D3E5D3"/>
            </a:solidFill>
          </p:spPr>
          <p:txBody>
            <a:bodyPr wrap="square" lIns="0" tIns="0" rIns="0" bIns="0" rtlCol="0"/>
            <a:lstStyle/>
            <a:p>
              <a:endParaRPr/>
            </a:p>
          </p:txBody>
        </p:sp>
        <p:sp>
          <p:nvSpPr>
            <p:cNvPr id="32" name="object 65">
              <a:extLst>
                <a:ext uri="{FF2B5EF4-FFF2-40B4-BE49-F238E27FC236}">
                  <a16:creationId xmlns:a16="http://schemas.microsoft.com/office/drawing/2014/main" id="{6FBC47C2-9F8E-3883-394C-1DB0301DB7C0}"/>
                </a:ext>
              </a:extLst>
            </p:cNvPr>
            <p:cNvSpPr/>
            <p:nvPr/>
          </p:nvSpPr>
          <p:spPr>
            <a:xfrm>
              <a:off x="5147475" y="6256781"/>
              <a:ext cx="615315" cy="75565"/>
            </a:xfrm>
            <a:custGeom>
              <a:avLst/>
              <a:gdLst/>
              <a:ahLst/>
              <a:cxnLst/>
              <a:rect l="l" t="t" r="r" b="b"/>
              <a:pathLst>
                <a:path w="615314" h="75564">
                  <a:moveTo>
                    <a:pt x="153027" y="75437"/>
                  </a:moveTo>
                  <a:lnTo>
                    <a:pt x="150140" y="73273"/>
                  </a:lnTo>
                  <a:lnTo>
                    <a:pt x="111490" y="55137"/>
                  </a:lnTo>
                  <a:lnTo>
                    <a:pt x="66128" y="51053"/>
                  </a:lnTo>
                  <a:lnTo>
                    <a:pt x="18215" y="64792"/>
                  </a:lnTo>
                  <a:lnTo>
                    <a:pt x="0" y="75437"/>
                  </a:lnTo>
                  <a:lnTo>
                    <a:pt x="153027" y="75437"/>
                  </a:lnTo>
                  <a:close/>
                </a:path>
                <a:path w="615314" h="75564">
                  <a:moveTo>
                    <a:pt x="614768" y="0"/>
                  </a:moveTo>
                  <a:lnTo>
                    <a:pt x="605459" y="5054"/>
                  </a:lnTo>
                  <a:lnTo>
                    <a:pt x="603503" y="2946"/>
                  </a:lnTo>
                  <a:lnTo>
                    <a:pt x="596480" y="6095"/>
                  </a:lnTo>
                  <a:lnTo>
                    <a:pt x="591908" y="6857"/>
                  </a:lnTo>
                  <a:lnTo>
                    <a:pt x="585812" y="9905"/>
                  </a:lnTo>
                  <a:lnTo>
                    <a:pt x="569048" y="22859"/>
                  </a:lnTo>
                  <a:lnTo>
                    <a:pt x="552284" y="38100"/>
                  </a:lnTo>
                  <a:lnTo>
                    <a:pt x="533996" y="52577"/>
                  </a:lnTo>
                  <a:lnTo>
                    <a:pt x="503969" y="75437"/>
                  </a:lnTo>
                  <a:lnTo>
                    <a:pt x="606785" y="75437"/>
                  </a:lnTo>
                  <a:lnTo>
                    <a:pt x="614768" y="0"/>
                  </a:lnTo>
                  <a:close/>
                </a:path>
              </a:pathLst>
            </a:custGeom>
            <a:solidFill>
              <a:srgbClr val="D6E5D6"/>
            </a:solidFill>
          </p:spPr>
          <p:txBody>
            <a:bodyPr wrap="square" lIns="0" tIns="0" rIns="0" bIns="0" rtlCol="0"/>
            <a:lstStyle/>
            <a:p>
              <a:endParaRPr/>
            </a:p>
          </p:txBody>
        </p:sp>
        <p:sp>
          <p:nvSpPr>
            <p:cNvPr id="33" name="object 66">
              <a:extLst>
                <a:ext uri="{FF2B5EF4-FFF2-40B4-BE49-F238E27FC236}">
                  <a16:creationId xmlns:a16="http://schemas.microsoft.com/office/drawing/2014/main" id="{456A5FF6-21EA-E384-ABC0-045A3613BB86}"/>
                </a:ext>
              </a:extLst>
            </p:cNvPr>
            <p:cNvSpPr/>
            <p:nvPr/>
          </p:nvSpPr>
          <p:spPr>
            <a:xfrm>
              <a:off x="5153719" y="6259830"/>
              <a:ext cx="608330" cy="72390"/>
            </a:xfrm>
            <a:custGeom>
              <a:avLst/>
              <a:gdLst/>
              <a:ahLst/>
              <a:cxnLst/>
              <a:rect l="l" t="t" r="r" b="b"/>
              <a:pathLst>
                <a:path w="608329" h="72389">
                  <a:moveTo>
                    <a:pt x="141322" y="72390"/>
                  </a:moveTo>
                  <a:lnTo>
                    <a:pt x="105305" y="55521"/>
                  </a:lnTo>
                  <a:lnTo>
                    <a:pt x="59884" y="51054"/>
                  </a:lnTo>
                  <a:lnTo>
                    <a:pt x="10888" y="66038"/>
                  </a:lnTo>
                  <a:lnTo>
                    <a:pt x="0" y="72390"/>
                  </a:lnTo>
                  <a:lnTo>
                    <a:pt x="141322" y="72390"/>
                  </a:lnTo>
                  <a:close/>
                </a:path>
                <a:path w="608329" h="72389">
                  <a:moveTo>
                    <a:pt x="607762" y="0"/>
                  </a:moveTo>
                  <a:lnTo>
                    <a:pt x="602149" y="2400"/>
                  </a:lnTo>
                  <a:lnTo>
                    <a:pt x="595862" y="2921"/>
                  </a:lnTo>
                  <a:lnTo>
                    <a:pt x="590236" y="5334"/>
                  </a:lnTo>
                  <a:lnTo>
                    <a:pt x="574942" y="13274"/>
                  </a:lnTo>
                  <a:lnTo>
                    <a:pt x="558647" y="27193"/>
                  </a:lnTo>
                  <a:lnTo>
                    <a:pt x="542525" y="42185"/>
                  </a:lnTo>
                  <a:lnTo>
                    <a:pt x="502598" y="72390"/>
                  </a:lnTo>
                  <a:lnTo>
                    <a:pt x="600096" y="72390"/>
                  </a:lnTo>
                  <a:lnTo>
                    <a:pt x="607762" y="0"/>
                  </a:lnTo>
                  <a:close/>
                </a:path>
              </a:pathLst>
            </a:custGeom>
            <a:solidFill>
              <a:srgbClr val="DBEADB"/>
            </a:solidFill>
          </p:spPr>
          <p:txBody>
            <a:bodyPr wrap="square" lIns="0" tIns="0" rIns="0" bIns="0" rtlCol="0"/>
            <a:lstStyle/>
            <a:p>
              <a:endParaRPr/>
            </a:p>
          </p:txBody>
        </p:sp>
        <p:sp>
          <p:nvSpPr>
            <p:cNvPr id="34" name="object 67">
              <a:extLst>
                <a:ext uri="{FF2B5EF4-FFF2-40B4-BE49-F238E27FC236}">
                  <a16:creationId xmlns:a16="http://schemas.microsoft.com/office/drawing/2014/main" id="{347FF191-4937-597C-430A-E9918346BF34}"/>
                </a:ext>
              </a:extLst>
            </p:cNvPr>
            <p:cNvSpPr/>
            <p:nvPr/>
          </p:nvSpPr>
          <p:spPr>
            <a:xfrm>
              <a:off x="5159214" y="6262115"/>
              <a:ext cx="602615" cy="70485"/>
            </a:xfrm>
            <a:custGeom>
              <a:avLst/>
              <a:gdLst/>
              <a:ahLst/>
              <a:cxnLst/>
              <a:rect l="l" t="t" r="r" b="b"/>
              <a:pathLst>
                <a:path w="602614" h="70485">
                  <a:moveTo>
                    <a:pt x="128408" y="70104"/>
                  </a:moveTo>
                  <a:lnTo>
                    <a:pt x="99823" y="56680"/>
                  </a:lnTo>
                  <a:lnTo>
                    <a:pt x="54389" y="52578"/>
                  </a:lnTo>
                  <a:lnTo>
                    <a:pt x="6493" y="66308"/>
                  </a:lnTo>
                  <a:lnTo>
                    <a:pt x="0" y="70104"/>
                  </a:lnTo>
                  <a:lnTo>
                    <a:pt x="128408" y="70104"/>
                  </a:lnTo>
                  <a:close/>
                </a:path>
                <a:path w="602614" h="70485">
                  <a:moveTo>
                    <a:pt x="602267" y="0"/>
                  </a:moveTo>
                  <a:lnTo>
                    <a:pt x="596209" y="3733"/>
                  </a:lnTo>
                  <a:lnTo>
                    <a:pt x="590672" y="4724"/>
                  </a:lnTo>
                  <a:lnTo>
                    <a:pt x="584741" y="6858"/>
                  </a:lnTo>
                  <a:lnTo>
                    <a:pt x="580169" y="7620"/>
                  </a:lnTo>
                  <a:lnTo>
                    <a:pt x="575597" y="10668"/>
                  </a:lnTo>
                  <a:lnTo>
                    <a:pt x="558071" y="24384"/>
                  </a:lnTo>
                  <a:lnTo>
                    <a:pt x="540545" y="39624"/>
                  </a:lnTo>
                  <a:lnTo>
                    <a:pt x="522257" y="54101"/>
                  </a:lnTo>
                  <a:lnTo>
                    <a:pt x="501328" y="70104"/>
                  </a:lnTo>
                  <a:lnTo>
                    <a:pt x="594953" y="70104"/>
                  </a:lnTo>
                  <a:lnTo>
                    <a:pt x="602267" y="0"/>
                  </a:lnTo>
                  <a:close/>
                </a:path>
              </a:pathLst>
            </a:custGeom>
            <a:solidFill>
              <a:srgbClr val="DDEDDD"/>
            </a:solidFill>
          </p:spPr>
          <p:txBody>
            <a:bodyPr wrap="square" lIns="0" tIns="0" rIns="0" bIns="0" rtlCol="0"/>
            <a:lstStyle/>
            <a:p>
              <a:endParaRPr/>
            </a:p>
          </p:txBody>
        </p:sp>
        <p:sp>
          <p:nvSpPr>
            <p:cNvPr id="35" name="object 68">
              <a:extLst>
                <a:ext uri="{FF2B5EF4-FFF2-40B4-BE49-F238E27FC236}">
                  <a16:creationId xmlns:a16="http://schemas.microsoft.com/office/drawing/2014/main" id="{F4FDE613-7CA2-B24B-AA78-9356D807F2D6}"/>
                </a:ext>
              </a:extLst>
            </p:cNvPr>
            <p:cNvSpPr/>
            <p:nvPr/>
          </p:nvSpPr>
          <p:spPr>
            <a:xfrm>
              <a:off x="5165193" y="6264402"/>
              <a:ext cx="596900" cy="67945"/>
            </a:xfrm>
            <a:custGeom>
              <a:avLst/>
              <a:gdLst/>
              <a:ahLst/>
              <a:cxnLst/>
              <a:rect l="l" t="t" r="r" b="b"/>
              <a:pathLst>
                <a:path w="596900" h="67945">
                  <a:moveTo>
                    <a:pt x="115548" y="67818"/>
                  </a:moveTo>
                  <a:lnTo>
                    <a:pt x="94463" y="57828"/>
                  </a:lnTo>
                  <a:lnTo>
                    <a:pt x="49172" y="53339"/>
                  </a:lnTo>
                  <a:lnTo>
                    <a:pt x="428" y="67567"/>
                  </a:lnTo>
                  <a:lnTo>
                    <a:pt x="0" y="67818"/>
                  </a:lnTo>
                  <a:lnTo>
                    <a:pt x="115548" y="67818"/>
                  </a:lnTo>
                  <a:close/>
                </a:path>
                <a:path w="596900" h="67945">
                  <a:moveTo>
                    <a:pt x="596288" y="0"/>
                  </a:moveTo>
                  <a:lnTo>
                    <a:pt x="594002" y="2286"/>
                  </a:lnTo>
                  <a:lnTo>
                    <a:pt x="590954" y="3048"/>
                  </a:lnTo>
                  <a:lnTo>
                    <a:pt x="587144" y="4572"/>
                  </a:lnTo>
                  <a:lnTo>
                    <a:pt x="582572" y="6096"/>
                  </a:lnTo>
                  <a:lnTo>
                    <a:pt x="578762" y="6858"/>
                  </a:lnTo>
                  <a:lnTo>
                    <a:pt x="562724" y="16986"/>
                  </a:lnTo>
                  <a:lnTo>
                    <a:pt x="547511" y="30094"/>
                  </a:lnTo>
                  <a:lnTo>
                    <a:pt x="532492" y="43585"/>
                  </a:lnTo>
                  <a:lnTo>
                    <a:pt x="517040" y="54863"/>
                  </a:lnTo>
                  <a:lnTo>
                    <a:pt x="500197" y="67818"/>
                  </a:lnTo>
                  <a:lnTo>
                    <a:pt x="589135" y="67818"/>
                  </a:lnTo>
                  <a:lnTo>
                    <a:pt x="596288" y="0"/>
                  </a:lnTo>
                  <a:close/>
                </a:path>
              </a:pathLst>
            </a:custGeom>
            <a:solidFill>
              <a:srgbClr val="E0EDE0"/>
            </a:solidFill>
          </p:spPr>
          <p:txBody>
            <a:bodyPr wrap="square" lIns="0" tIns="0" rIns="0" bIns="0" rtlCol="0"/>
            <a:lstStyle/>
            <a:p>
              <a:endParaRPr/>
            </a:p>
          </p:txBody>
        </p:sp>
        <p:sp>
          <p:nvSpPr>
            <p:cNvPr id="36" name="object 69">
              <a:extLst>
                <a:ext uri="{FF2B5EF4-FFF2-40B4-BE49-F238E27FC236}">
                  <a16:creationId xmlns:a16="http://schemas.microsoft.com/office/drawing/2014/main" id="{73EB8E74-B690-7B34-BDF9-EFABFEAB590A}"/>
                </a:ext>
              </a:extLst>
            </p:cNvPr>
            <p:cNvSpPr/>
            <p:nvPr/>
          </p:nvSpPr>
          <p:spPr>
            <a:xfrm>
              <a:off x="5177106" y="6267450"/>
              <a:ext cx="584200" cy="64769"/>
            </a:xfrm>
            <a:custGeom>
              <a:avLst/>
              <a:gdLst/>
              <a:ahLst/>
              <a:cxnLst/>
              <a:rect l="l" t="t" r="r" b="b"/>
              <a:pathLst>
                <a:path w="584200" h="64770">
                  <a:moveTo>
                    <a:pt x="96954" y="64770"/>
                  </a:moveTo>
                  <a:lnTo>
                    <a:pt x="83583" y="58476"/>
                  </a:lnTo>
                  <a:lnTo>
                    <a:pt x="37259" y="54101"/>
                  </a:lnTo>
                  <a:lnTo>
                    <a:pt x="0" y="64770"/>
                  </a:lnTo>
                  <a:lnTo>
                    <a:pt x="96954" y="64770"/>
                  </a:lnTo>
                  <a:close/>
                </a:path>
                <a:path w="584200" h="64770">
                  <a:moveTo>
                    <a:pt x="583613" y="0"/>
                  </a:moveTo>
                  <a:lnTo>
                    <a:pt x="574279" y="6819"/>
                  </a:lnTo>
                  <a:lnTo>
                    <a:pt x="572666" y="3060"/>
                  </a:lnTo>
                  <a:lnTo>
                    <a:pt x="566849" y="7620"/>
                  </a:lnTo>
                  <a:lnTo>
                    <a:pt x="552724" y="15857"/>
                  </a:lnTo>
                  <a:lnTo>
                    <a:pt x="535812" y="30146"/>
                  </a:lnTo>
                  <a:lnTo>
                    <a:pt x="518988" y="45364"/>
                  </a:lnTo>
                  <a:lnTo>
                    <a:pt x="505127" y="56387"/>
                  </a:lnTo>
                  <a:lnTo>
                    <a:pt x="494182" y="64770"/>
                  </a:lnTo>
                  <a:lnTo>
                    <a:pt x="576876" y="64770"/>
                  </a:lnTo>
                  <a:lnTo>
                    <a:pt x="583613" y="0"/>
                  </a:lnTo>
                  <a:close/>
                </a:path>
              </a:pathLst>
            </a:custGeom>
            <a:solidFill>
              <a:srgbClr val="E2EDE2"/>
            </a:solidFill>
          </p:spPr>
          <p:txBody>
            <a:bodyPr wrap="square" lIns="0" tIns="0" rIns="0" bIns="0" rtlCol="0"/>
            <a:lstStyle/>
            <a:p>
              <a:endParaRPr/>
            </a:p>
          </p:txBody>
        </p:sp>
        <p:sp>
          <p:nvSpPr>
            <p:cNvPr id="37" name="object 70">
              <a:extLst>
                <a:ext uri="{FF2B5EF4-FFF2-40B4-BE49-F238E27FC236}">
                  <a16:creationId xmlns:a16="http://schemas.microsoft.com/office/drawing/2014/main" id="{7E51C924-1BAA-1F81-336A-4FB3FEF4807C}"/>
                </a:ext>
              </a:extLst>
            </p:cNvPr>
            <p:cNvSpPr/>
            <p:nvPr/>
          </p:nvSpPr>
          <p:spPr>
            <a:xfrm>
              <a:off x="5189075" y="6269735"/>
              <a:ext cx="572135" cy="62865"/>
            </a:xfrm>
            <a:custGeom>
              <a:avLst/>
              <a:gdLst/>
              <a:ahLst/>
              <a:cxnLst/>
              <a:rect l="l" t="t" r="r" b="b"/>
              <a:pathLst>
                <a:path w="572135" h="62864">
                  <a:moveTo>
                    <a:pt x="77993" y="62484"/>
                  </a:moveTo>
                  <a:lnTo>
                    <a:pt x="70188" y="58842"/>
                  </a:lnTo>
                  <a:lnTo>
                    <a:pt x="25290" y="54863"/>
                  </a:lnTo>
                  <a:lnTo>
                    <a:pt x="0" y="62484"/>
                  </a:lnTo>
                  <a:lnTo>
                    <a:pt x="77993" y="62484"/>
                  </a:lnTo>
                  <a:close/>
                </a:path>
                <a:path w="572135" h="62864">
                  <a:moveTo>
                    <a:pt x="571644" y="0"/>
                  </a:moveTo>
                  <a:lnTo>
                    <a:pt x="548706" y="12158"/>
                  </a:lnTo>
                  <a:lnTo>
                    <a:pt x="531701" y="24603"/>
                  </a:lnTo>
                  <a:lnTo>
                    <a:pt x="515046" y="39033"/>
                  </a:lnTo>
                  <a:lnTo>
                    <a:pt x="493158" y="57150"/>
                  </a:lnTo>
                  <a:lnTo>
                    <a:pt x="486200" y="62484"/>
                  </a:lnTo>
                  <a:lnTo>
                    <a:pt x="565062" y="62484"/>
                  </a:lnTo>
                  <a:lnTo>
                    <a:pt x="571644" y="0"/>
                  </a:lnTo>
                  <a:close/>
                </a:path>
              </a:pathLst>
            </a:custGeom>
            <a:solidFill>
              <a:srgbClr val="E8EFE8"/>
            </a:solidFill>
          </p:spPr>
          <p:txBody>
            <a:bodyPr wrap="square" lIns="0" tIns="0" rIns="0" bIns="0" rtlCol="0"/>
            <a:lstStyle/>
            <a:p>
              <a:endParaRPr/>
            </a:p>
          </p:txBody>
        </p:sp>
        <p:sp>
          <p:nvSpPr>
            <p:cNvPr id="38" name="object 71">
              <a:extLst>
                <a:ext uri="{FF2B5EF4-FFF2-40B4-BE49-F238E27FC236}">
                  <a16:creationId xmlns:a16="http://schemas.microsoft.com/office/drawing/2014/main" id="{99A37D0C-CC0E-8FE1-3115-AD38FD87094D}"/>
                </a:ext>
              </a:extLst>
            </p:cNvPr>
            <p:cNvSpPr/>
            <p:nvPr/>
          </p:nvSpPr>
          <p:spPr>
            <a:xfrm>
              <a:off x="5201222" y="6272022"/>
              <a:ext cx="560070" cy="60325"/>
            </a:xfrm>
            <a:custGeom>
              <a:avLst/>
              <a:gdLst/>
              <a:ahLst/>
              <a:cxnLst/>
              <a:rect l="l" t="t" r="r" b="b"/>
              <a:pathLst>
                <a:path w="560070" h="60325">
                  <a:moveTo>
                    <a:pt x="58953" y="60198"/>
                  </a:moveTo>
                  <a:lnTo>
                    <a:pt x="57546" y="59546"/>
                  </a:lnTo>
                  <a:lnTo>
                    <a:pt x="13143" y="56387"/>
                  </a:lnTo>
                  <a:lnTo>
                    <a:pt x="0" y="60198"/>
                  </a:lnTo>
                  <a:lnTo>
                    <a:pt x="58953" y="60198"/>
                  </a:lnTo>
                  <a:close/>
                </a:path>
                <a:path w="560070" h="60325">
                  <a:moveTo>
                    <a:pt x="559497" y="0"/>
                  </a:moveTo>
                  <a:lnTo>
                    <a:pt x="555548" y="4927"/>
                  </a:lnTo>
                  <a:lnTo>
                    <a:pt x="548639" y="5346"/>
                  </a:lnTo>
                  <a:lnTo>
                    <a:pt x="543495" y="8381"/>
                  </a:lnTo>
                  <a:lnTo>
                    <a:pt x="528123" y="19806"/>
                  </a:lnTo>
                  <a:lnTo>
                    <a:pt x="512153" y="32913"/>
                  </a:lnTo>
                  <a:lnTo>
                    <a:pt x="496234" y="46327"/>
                  </a:lnTo>
                  <a:lnTo>
                    <a:pt x="481011" y="58674"/>
                  </a:lnTo>
                  <a:lnTo>
                    <a:pt x="479065" y="60198"/>
                  </a:lnTo>
                  <a:lnTo>
                    <a:pt x="553170" y="60198"/>
                  </a:lnTo>
                  <a:lnTo>
                    <a:pt x="559497" y="0"/>
                  </a:lnTo>
                  <a:close/>
                </a:path>
              </a:pathLst>
            </a:custGeom>
            <a:solidFill>
              <a:srgbClr val="EAF2EA"/>
            </a:solidFill>
          </p:spPr>
          <p:txBody>
            <a:bodyPr wrap="square" lIns="0" tIns="0" rIns="0" bIns="0" rtlCol="0"/>
            <a:lstStyle/>
            <a:p>
              <a:endParaRPr/>
            </a:p>
          </p:txBody>
        </p:sp>
        <p:sp>
          <p:nvSpPr>
            <p:cNvPr id="39" name="object 72">
              <a:extLst>
                <a:ext uri="{FF2B5EF4-FFF2-40B4-BE49-F238E27FC236}">
                  <a16:creationId xmlns:a16="http://schemas.microsoft.com/office/drawing/2014/main" id="{52151376-3494-E220-BF23-2E9D60844597}"/>
                </a:ext>
              </a:extLst>
            </p:cNvPr>
            <p:cNvSpPr/>
            <p:nvPr/>
          </p:nvSpPr>
          <p:spPr>
            <a:xfrm>
              <a:off x="5212475" y="6275070"/>
              <a:ext cx="548005" cy="57150"/>
            </a:xfrm>
            <a:custGeom>
              <a:avLst/>
              <a:gdLst/>
              <a:ahLst/>
              <a:cxnLst/>
              <a:rect l="l" t="t" r="r" b="b"/>
              <a:pathLst>
                <a:path w="548004" h="57150">
                  <a:moveTo>
                    <a:pt x="11217" y="57150"/>
                  </a:moveTo>
                  <a:lnTo>
                    <a:pt x="2652" y="56387"/>
                  </a:lnTo>
                  <a:lnTo>
                    <a:pt x="0" y="57150"/>
                  </a:lnTo>
                  <a:lnTo>
                    <a:pt x="11217" y="57150"/>
                  </a:lnTo>
                  <a:close/>
                </a:path>
                <a:path w="548004" h="57150">
                  <a:moveTo>
                    <a:pt x="547482" y="0"/>
                  </a:moveTo>
                  <a:lnTo>
                    <a:pt x="517896" y="19322"/>
                  </a:lnTo>
                  <a:lnTo>
                    <a:pt x="489113" y="42829"/>
                  </a:lnTo>
                  <a:lnTo>
                    <a:pt x="472229" y="57150"/>
                  </a:lnTo>
                  <a:lnTo>
                    <a:pt x="541479" y="57150"/>
                  </a:lnTo>
                  <a:lnTo>
                    <a:pt x="547482" y="0"/>
                  </a:lnTo>
                  <a:close/>
                </a:path>
              </a:pathLst>
            </a:custGeom>
            <a:solidFill>
              <a:srgbClr val="EFF4EF"/>
            </a:solidFill>
          </p:spPr>
          <p:txBody>
            <a:bodyPr wrap="square" lIns="0" tIns="0" rIns="0" bIns="0" rtlCol="0"/>
            <a:lstStyle/>
            <a:p>
              <a:endParaRPr/>
            </a:p>
          </p:txBody>
        </p:sp>
        <p:sp>
          <p:nvSpPr>
            <p:cNvPr id="40" name="object 73">
              <a:extLst>
                <a:ext uri="{FF2B5EF4-FFF2-40B4-BE49-F238E27FC236}">
                  <a16:creationId xmlns:a16="http://schemas.microsoft.com/office/drawing/2014/main" id="{DC20D448-D55C-D2E9-E981-C64BA955C5A1}"/>
                </a:ext>
              </a:extLst>
            </p:cNvPr>
            <p:cNvSpPr/>
            <p:nvPr/>
          </p:nvSpPr>
          <p:spPr>
            <a:xfrm>
              <a:off x="5688226" y="6277355"/>
              <a:ext cx="71755" cy="55244"/>
            </a:xfrm>
            <a:custGeom>
              <a:avLst/>
              <a:gdLst/>
              <a:ahLst/>
              <a:cxnLst/>
              <a:rect l="l" t="t" r="r" b="b"/>
              <a:pathLst>
                <a:path w="71754" h="55245">
                  <a:moveTo>
                    <a:pt x="71731" y="0"/>
                  </a:moveTo>
                  <a:lnTo>
                    <a:pt x="33893" y="27771"/>
                  </a:lnTo>
                  <a:lnTo>
                    <a:pt x="0" y="54864"/>
                  </a:lnTo>
                  <a:lnTo>
                    <a:pt x="65981" y="54864"/>
                  </a:lnTo>
                  <a:lnTo>
                    <a:pt x="71731" y="0"/>
                  </a:lnTo>
                  <a:close/>
                </a:path>
              </a:pathLst>
            </a:custGeom>
            <a:solidFill>
              <a:srgbClr val="F2F7F2"/>
            </a:solidFill>
          </p:spPr>
          <p:txBody>
            <a:bodyPr wrap="square" lIns="0" tIns="0" rIns="0" bIns="0" rtlCol="0"/>
            <a:lstStyle/>
            <a:p>
              <a:endParaRPr/>
            </a:p>
          </p:txBody>
        </p:sp>
        <p:sp>
          <p:nvSpPr>
            <p:cNvPr id="41" name="object 74">
              <a:extLst>
                <a:ext uri="{FF2B5EF4-FFF2-40B4-BE49-F238E27FC236}">
                  <a16:creationId xmlns:a16="http://schemas.microsoft.com/office/drawing/2014/main" id="{D8D58B77-C598-4068-2C7D-9824201495E9}"/>
                </a:ext>
              </a:extLst>
            </p:cNvPr>
            <p:cNvSpPr/>
            <p:nvPr/>
          </p:nvSpPr>
          <p:spPr>
            <a:xfrm>
              <a:off x="5692590" y="6279642"/>
              <a:ext cx="67945" cy="52705"/>
            </a:xfrm>
            <a:custGeom>
              <a:avLst/>
              <a:gdLst/>
              <a:ahLst/>
              <a:cxnLst/>
              <a:rect l="l" t="t" r="r" b="b"/>
              <a:pathLst>
                <a:path w="67945" h="52704">
                  <a:moveTo>
                    <a:pt x="67367" y="0"/>
                  </a:moveTo>
                  <a:lnTo>
                    <a:pt x="32204" y="26729"/>
                  </a:lnTo>
                  <a:lnTo>
                    <a:pt x="0" y="52578"/>
                  </a:lnTo>
                  <a:lnTo>
                    <a:pt x="61784" y="52578"/>
                  </a:lnTo>
                  <a:lnTo>
                    <a:pt x="67367" y="0"/>
                  </a:lnTo>
                  <a:close/>
                </a:path>
              </a:pathLst>
            </a:custGeom>
            <a:solidFill>
              <a:srgbClr val="F4F7F4"/>
            </a:solidFill>
          </p:spPr>
          <p:txBody>
            <a:bodyPr wrap="square" lIns="0" tIns="0" rIns="0" bIns="0" rtlCol="0"/>
            <a:lstStyle/>
            <a:p>
              <a:endParaRPr/>
            </a:p>
          </p:txBody>
        </p:sp>
        <p:sp>
          <p:nvSpPr>
            <p:cNvPr id="42" name="object 75">
              <a:extLst>
                <a:ext uri="{FF2B5EF4-FFF2-40B4-BE49-F238E27FC236}">
                  <a16:creationId xmlns:a16="http://schemas.microsoft.com/office/drawing/2014/main" id="{15447B11-CBCD-5458-FC3D-18779D8498C0}"/>
                </a:ext>
              </a:extLst>
            </p:cNvPr>
            <p:cNvSpPr/>
            <p:nvPr/>
          </p:nvSpPr>
          <p:spPr>
            <a:xfrm>
              <a:off x="5697647" y="6282689"/>
              <a:ext cx="61594" cy="49530"/>
            </a:xfrm>
            <a:custGeom>
              <a:avLst/>
              <a:gdLst/>
              <a:ahLst/>
              <a:cxnLst/>
              <a:rect l="l" t="t" r="r" b="b"/>
              <a:pathLst>
                <a:path w="61595" h="49529">
                  <a:moveTo>
                    <a:pt x="61548" y="0"/>
                  </a:moveTo>
                  <a:lnTo>
                    <a:pt x="28478" y="26425"/>
                  </a:lnTo>
                  <a:lnTo>
                    <a:pt x="0" y="49530"/>
                  </a:lnTo>
                  <a:lnTo>
                    <a:pt x="56357" y="49530"/>
                  </a:lnTo>
                  <a:lnTo>
                    <a:pt x="61548" y="0"/>
                  </a:lnTo>
                  <a:close/>
                </a:path>
              </a:pathLst>
            </a:custGeom>
            <a:solidFill>
              <a:srgbClr val="F9FCF9"/>
            </a:solidFill>
          </p:spPr>
          <p:txBody>
            <a:bodyPr wrap="square" lIns="0" tIns="0" rIns="0" bIns="0" rtlCol="0"/>
            <a:lstStyle/>
            <a:p>
              <a:endParaRPr/>
            </a:p>
          </p:txBody>
        </p:sp>
        <p:sp>
          <p:nvSpPr>
            <p:cNvPr id="43" name="object 76">
              <a:extLst>
                <a:ext uri="{FF2B5EF4-FFF2-40B4-BE49-F238E27FC236}">
                  <a16:creationId xmlns:a16="http://schemas.microsoft.com/office/drawing/2014/main" id="{B5D56C10-C0F1-E785-98A0-AE3F48AD7C3F}"/>
                </a:ext>
              </a:extLst>
            </p:cNvPr>
            <p:cNvSpPr/>
            <p:nvPr/>
          </p:nvSpPr>
          <p:spPr>
            <a:xfrm>
              <a:off x="5702034" y="6285737"/>
              <a:ext cx="57785" cy="46990"/>
            </a:xfrm>
            <a:custGeom>
              <a:avLst/>
              <a:gdLst/>
              <a:ahLst/>
              <a:cxnLst/>
              <a:rect l="l" t="t" r="r" b="b"/>
              <a:pathLst>
                <a:path w="57785" h="46989">
                  <a:moveTo>
                    <a:pt x="57161" y="0"/>
                  </a:moveTo>
                  <a:lnTo>
                    <a:pt x="23415" y="27334"/>
                  </a:lnTo>
                  <a:lnTo>
                    <a:pt x="0" y="46482"/>
                  </a:lnTo>
                  <a:lnTo>
                    <a:pt x="52223" y="46482"/>
                  </a:lnTo>
                  <a:lnTo>
                    <a:pt x="57161" y="0"/>
                  </a:lnTo>
                  <a:close/>
                </a:path>
              </a:pathLst>
            </a:custGeom>
            <a:solidFill>
              <a:srgbClr val="FCFFFC"/>
            </a:solidFill>
          </p:spPr>
          <p:txBody>
            <a:bodyPr wrap="square" lIns="0" tIns="0" rIns="0" bIns="0" rtlCol="0"/>
            <a:lstStyle/>
            <a:p>
              <a:endParaRPr/>
            </a:p>
          </p:txBody>
        </p:sp>
        <p:sp>
          <p:nvSpPr>
            <p:cNvPr id="44" name="object 77">
              <a:extLst>
                <a:ext uri="{FF2B5EF4-FFF2-40B4-BE49-F238E27FC236}">
                  <a16:creationId xmlns:a16="http://schemas.microsoft.com/office/drawing/2014/main" id="{C40F0C0A-10F4-72E3-EBC3-083C80FFFDCE}"/>
                </a:ext>
              </a:extLst>
            </p:cNvPr>
            <p:cNvSpPr/>
            <p:nvPr/>
          </p:nvSpPr>
          <p:spPr>
            <a:xfrm>
              <a:off x="5707190" y="6288023"/>
              <a:ext cx="52069" cy="44450"/>
            </a:xfrm>
            <a:custGeom>
              <a:avLst/>
              <a:gdLst/>
              <a:ahLst/>
              <a:cxnLst/>
              <a:rect l="l" t="t" r="r" b="b"/>
              <a:pathLst>
                <a:path w="52070" h="44450">
                  <a:moveTo>
                    <a:pt x="52005" y="0"/>
                  </a:moveTo>
                  <a:lnTo>
                    <a:pt x="20470" y="27206"/>
                  </a:lnTo>
                  <a:lnTo>
                    <a:pt x="0" y="44196"/>
                  </a:lnTo>
                  <a:lnTo>
                    <a:pt x="47321" y="44196"/>
                  </a:lnTo>
                  <a:lnTo>
                    <a:pt x="52005" y="0"/>
                  </a:lnTo>
                  <a:close/>
                </a:path>
              </a:pathLst>
            </a:custGeom>
            <a:solidFill>
              <a:srgbClr val="FFFFFF"/>
            </a:solidFill>
          </p:spPr>
          <p:txBody>
            <a:bodyPr wrap="square" lIns="0" tIns="0" rIns="0" bIns="0" rtlCol="0"/>
            <a:lstStyle/>
            <a:p>
              <a:endParaRPr/>
            </a:p>
          </p:txBody>
        </p:sp>
        <p:sp>
          <p:nvSpPr>
            <p:cNvPr id="45" name="object 78">
              <a:extLst>
                <a:ext uri="{FF2B5EF4-FFF2-40B4-BE49-F238E27FC236}">
                  <a16:creationId xmlns:a16="http://schemas.microsoft.com/office/drawing/2014/main" id="{90653CDB-21FB-9D0F-2640-5213D037F18D}"/>
                </a:ext>
              </a:extLst>
            </p:cNvPr>
            <p:cNvSpPr/>
            <p:nvPr/>
          </p:nvSpPr>
          <p:spPr>
            <a:xfrm>
              <a:off x="4761825" y="6312862"/>
              <a:ext cx="179705" cy="19685"/>
            </a:xfrm>
            <a:custGeom>
              <a:avLst/>
              <a:gdLst/>
              <a:ahLst/>
              <a:cxnLst/>
              <a:rect l="l" t="t" r="r" b="b"/>
              <a:pathLst>
                <a:path w="179704" h="19685">
                  <a:moveTo>
                    <a:pt x="179077" y="19357"/>
                  </a:moveTo>
                  <a:lnTo>
                    <a:pt x="141119" y="6196"/>
                  </a:lnTo>
                  <a:lnTo>
                    <a:pt x="97776" y="0"/>
                  </a:lnTo>
                  <a:lnTo>
                    <a:pt x="52885" y="3024"/>
                  </a:lnTo>
                  <a:lnTo>
                    <a:pt x="6770" y="16309"/>
                  </a:lnTo>
                  <a:lnTo>
                    <a:pt x="0" y="19357"/>
                  </a:lnTo>
                  <a:lnTo>
                    <a:pt x="179077" y="19357"/>
                  </a:lnTo>
                  <a:close/>
                </a:path>
              </a:pathLst>
            </a:custGeom>
            <a:solidFill>
              <a:srgbClr val="00007F"/>
            </a:solidFill>
          </p:spPr>
          <p:txBody>
            <a:bodyPr wrap="square" lIns="0" tIns="0" rIns="0" bIns="0" rtlCol="0"/>
            <a:lstStyle/>
            <a:p>
              <a:endParaRPr/>
            </a:p>
          </p:txBody>
        </p:sp>
        <p:sp>
          <p:nvSpPr>
            <p:cNvPr id="46" name="object 79">
              <a:extLst>
                <a:ext uri="{FF2B5EF4-FFF2-40B4-BE49-F238E27FC236}">
                  <a16:creationId xmlns:a16="http://schemas.microsoft.com/office/drawing/2014/main" id="{BB4933B9-D791-8A9A-0DC9-C01ABB68B499}"/>
                </a:ext>
              </a:extLst>
            </p:cNvPr>
            <p:cNvSpPr/>
            <p:nvPr/>
          </p:nvSpPr>
          <p:spPr>
            <a:xfrm>
              <a:off x="4281103" y="6332220"/>
              <a:ext cx="1662496" cy="769620"/>
            </a:xfrm>
            <a:prstGeom prst="rect">
              <a:avLst/>
            </a:prstGeom>
            <a:blipFill>
              <a:blip r:embed="rId7" cstate="print"/>
              <a:stretch>
                <a:fillRect/>
              </a:stretch>
            </a:blipFill>
          </p:spPr>
          <p:txBody>
            <a:bodyPr wrap="square" lIns="0" tIns="0" rIns="0" bIns="0" rtlCol="0"/>
            <a:lstStyle/>
            <a:p>
              <a:endParaRPr/>
            </a:p>
          </p:txBody>
        </p:sp>
        <p:sp>
          <p:nvSpPr>
            <p:cNvPr id="47" name="object 80">
              <a:extLst>
                <a:ext uri="{FF2B5EF4-FFF2-40B4-BE49-F238E27FC236}">
                  <a16:creationId xmlns:a16="http://schemas.microsoft.com/office/drawing/2014/main" id="{A5F616C6-735C-8E78-FAF1-8F5376FFDE93}"/>
                </a:ext>
              </a:extLst>
            </p:cNvPr>
            <p:cNvSpPr/>
            <p:nvPr/>
          </p:nvSpPr>
          <p:spPr>
            <a:xfrm>
              <a:off x="4933187" y="6332220"/>
              <a:ext cx="821690" cy="516890"/>
            </a:xfrm>
            <a:custGeom>
              <a:avLst/>
              <a:gdLst/>
              <a:ahLst/>
              <a:cxnLst/>
              <a:rect l="l" t="t" r="r" b="b"/>
              <a:pathLst>
                <a:path w="821689" h="516890">
                  <a:moveTo>
                    <a:pt x="821070" y="0"/>
                  </a:moveTo>
                  <a:lnTo>
                    <a:pt x="768846" y="0"/>
                  </a:lnTo>
                  <a:lnTo>
                    <a:pt x="751761" y="13970"/>
                  </a:lnTo>
                  <a:lnTo>
                    <a:pt x="706664" y="48984"/>
                  </a:lnTo>
                  <a:lnTo>
                    <a:pt x="659129" y="82010"/>
                  </a:lnTo>
                  <a:lnTo>
                    <a:pt x="611316" y="109162"/>
                  </a:lnTo>
                  <a:lnTo>
                    <a:pt x="565384" y="126554"/>
                  </a:lnTo>
                  <a:lnTo>
                    <a:pt x="523494" y="130301"/>
                  </a:lnTo>
                  <a:lnTo>
                    <a:pt x="509777" y="125729"/>
                  </a:lnTo>
                  <a:lnTo>
                    <a:pt x="470916" y="112923"/>
                  </a:lnTo>
                  <a:lnTo>
                    <a:pt x="435587" y="89422"/>
                  </a:lnTo>
                  <a:lnTo>
                    <a:pt x="401483" y="61488"/>
                  </a:lnTo>
                  <a:lnTo>
                    <a:pt x="366299" y="35385"/>
                  </a:lnTo>
                  <a:lnTo>
                    <a:pt x="327727" y="17373"/>
                  </a:lnTo>
                  <a:lnTo>
                    <a:pt x="283463" y="13715"/>
                  </a:lnTo>
                  <a:lnTo>
                    <a:pt x="235092" y="26945"/>
                  </a:lnTo>
                  <a:lnTo>
                    <a:pt x="189004" y="54040"/>
                  </a:lnTo>
                  <a:lnTo>
                    <a:pt x="146521" y="88023"/>
                  </a:lnTo>
                  <a:lnTo>
                    <a:pt x="108965" y="121919"/>
                  </a:lnTo>
                  <a:lnTo>
                    <a:pt x="85986" y="143881"/>
                  </a:lnTo>
                  <a:lnTo>
                    <a:pt x="63969" y="160296"/>
                  </a:lnTo>
                  <a:lnTo>
                    <a:pt x="39114" y="167429"/>
                  </a:lnTo>
                  <a:lnTo>
                    <a:pt x="7620" y="161543"/>
                  </a:lnTo>
                  <a:lnTo>
                    <a:pt x="0" y="396239"/>
                  </a:lnTo>
                  <a:lnTo>
                    <a:pt x="38657" y="410468"/>
                  </a:lnTo>
                  <a:lnTo>
                    <a:pt x="73090" y="402207"/>
                  </a:lnTo>
                  <a:lnTo>
                    <a:pt x="106600" y="382390"/>
                  </a:lnTo>
                  <a:lnTo>
                    <a:pt x="142494" y="361950"/>
                  </a:lnTo>
                  <a:lnTo>
                    <a:pt x="186896" y="340010"/>
                  </a:lnTo>
                  <a:lnTo>
                    <a:pt x="232555" y="324267"/>
                  </a:lnTo>
                  <a:lnTo>
                    <a:pt x="278340" y="319037"/>
                  </a:lnTo>
                  <a:lnTo>
                    <a:pt x="323119" y="328635"/>
                  </a:lnTo>
                  <a:lnTo>
                    <a:pt x="365760" y="357377"/>
                  </a:lnTo>
                  <a:lnTo>
                    <a:pt x="389667" y="382293"/>
                  </a:lnTo>
                  <a:lnTo>
                    <a:pt x="432480" y="439695"/>
                  </a:lnTo>
                  <a:lnTo>
                    <a:pt x="456438" y="465581"/>
                  </a:lnTo>
                  <a:lnTo>
                    <a:pt x="488177" y="489568"/>
                  </a:lnTo>
                  <a:lnTo>
                    <a:pt x="524822" y="504186"/>
                  </a:lnTo>
                  <a:lnTo>
                    <a:pt x="564042" y="512266"/>
                  </a:lnTo>
                  <a:lnTo>
                    <a:pt x="603503" y="516635"/>
                  </a:lnTo>
                  <a:lnTo>
                    <a:pt x="652783" y="513926"/>
                  </a:lnTo>
                  <a:lnTo>
                    <a:pt x="694301" y="502510"/>
                  </a:lnTo>
                  <a:lnTo>
                    <a:pt x="732711" y="482917"/>
                  </a:lnTo>
                  <a:lnTo>
                    <a:pt x="772667" y="455675"/>
                  </a:lnTo>
                  <a:lnTo>
                    <a:pt x="821070" y="0"/>
                  </a:lnTo>
                  <a:close/>
                </a:path>
              </a:pathLst>
            </a:custGeom>
            <a:solidFill>
              <a:srgbClr val="FCFFFC"/>
            </a:solidFill>
          </p:spPr>
          <p:txBody>
            <a:bodyPr wrap="square" lIns="0" tIns="0" rIns="0" bIns="0" rtlCol="0"/>
            <a:lstStyle/>
            <a:p>
              <a:endParaRPr/>
            </a:p>
          </p:txBody>
        </p:sp>
        <p:sp>
          <p:nvSpPr>
            <p:cNvPr id="48" name="object 81">
              <a:extLst>
                <a:ext uri="{FF2B5EF4-FFF2-40B4-BE49-F238E27FC236}">
                  <a16:creationId xmlns:a16="http://schemas.microsoft.com/office/drawing/2014/main" id="{82C309C2-04E3-79CC-7179-A1F8318E420B}"/>
                </a:ext>
              </a:extLst>
            </p:cNvPr>
            <p:cNvSpPr/>
            <p:nvPr/>
          </p:nvSpPr>
          <p:spPr>
            <a:xfrm>
              <a:off x="4933187" y="6332220"/>
              <a:ext cx="821690" cy="513080"/>
            </a:xfrm>
            <a:custGeom>
              <a:avLst/>
              <a:gdLst/>
              <a:ahLst/>
              <a:cxnLst/>
              <a:rect l="l" t="t" r="r" b="b"/>
              <a:pathLst>
                <a:path w="821689" h="513079">
                  <a:moveTo>
                    <a:pt x="821323" y="0"/>
                  </a:moveTo>
                  <a:lnTo>
                    <a:pt x="774002" y="0"/>
                  </a:lnTo>
                  <a:lnTo>
                    <a:pt x="754346" y="16313"/>
                  </a:lnTo>
                  <a:lnTo>
                    <a:pt x="708512" y="51685"/>
                  </a:lnTo>
                  <a:lnTo>
                    <a:pt x="659855" y="85101"/>
                  </a:lnTo>
                  <a:lnTo>
                    <a:pt x="611258" y="112534"/>
                  </a:lnTo>
                  <a:lnTo>
                    <a:pt x="565605" y="129959"/>
                  </a:lnTo>
                  <a:lnTo>
                    <a:pt x="525779" y="133350"/>
                  </a:lnTo>
                  <a:lnTo>
                    <a:pt x="510539" y="129539"/>
                  </a:lnTo>
                  <a:lnTo>
                    <a:pt x="470023" y="115460"/>
                  </a:lnTo>
                  <a:lnTo>
                    <a:pt x="434057" y="91555"/>
                  </a:lnTo>
                  <a:lnTo>
                    <a:pt x="400030" y="63779"/>
                  </a:lnTo>
                  <a:lnTo>
                    <a:pt x="365331" y="38085"/>
                  </a:lnTo>
                  <a:lnTo>
                    <a:pt x="327346" y="20429"/>
                  </a:lnTo>
                  <a:lnTo>
                    <a:pt x="283463" y="16763"/>
                  </a:lnTo>
                  <a:lnTo>
                    <a:pt x="234849" y="30452"/>
                  </a:lnTo>
                  <a:lnTo>
                    <a:pt x="189195" y="57340"/>
                  </a:lnTo>
                  <a:lnTo>
                    <a:pt x="147050" y="90991"/>
                  </a:lnTo>
                  <a:lnTo>
                    <a:pt x="108965" y="124967"/>
                  </a:lnTo>
                  <a:lnTo>
                    <a:pt x="86010" y="147427"/>
                  </a:lnTo>
                  <a:lnTo>
                    <a:pt x="64241" y="163853"/>
                  </a:lnTo>
                  <a:lnTo>
                    <a:pt x="39498" y="170743"/>
                  </a:lnTo>
                  <a:lnTo>
                    <a:pt x="7620" y="164591"/>
                  </a:lnTo>
                  <a:lnTo>
                    <a:pt x="0" y="393191"/>
                  </a:lnTo>
                  <a:lnTo>
                    <a:pt x="39397" y="407201"/>
                  </a:lnTo>
                  <a:lnTo>
                    <a:pt x="73042" y="398892"/>
                  </a:lnTo>
                  <a:lnTo>
                    <a:pt x="105790" y="378970"/>
                  </a:lnTo>
                  <a:lnTo>
                    <a:pt x="142494" y="358139"/>
                  </a:lnTo>
                  <a:lnTo>
                    <a:pt x="186794" y="336341"/>
                  </a:lnTo>
                  <a:lnTo>
                    <a:pt x="232572" y="320762"/>
                  </a:lnTo>
                  <a:lnTo>
                    <a:pt x="278525" y="315625"/>
                  </a:lnTo>
                  <a:lnTo>
                    <a:pt x="323355" y="325153"/>
                  </a:lnTo>
                  <a:lnTo>
                    <a:pt x="365760" y="353568"/>
                  </a:lnTo>
                  <a:lnTo>
                    <a:pt x="399495" y="392048"/>
                  </a:lnTo>
                  <a:lnTo>
                    <a:pt x="425221" y="425329"/>
                  </a:lnTo>
                  <a:lnTo>
                    <a:pt x="447789" y="453384"/>
                  </a:lnTo>
                  <a:lnTo>
                    <a:pt x="472050" y="476187"/>
                  </a:lnTo>
                  <a:lnTo>
                    <a:pt x="502855" y="493712"/>
                  </a:lnTo>
                  <a:lnTo>
                    <a:pt x="545056" y="505934"/>
                  </a:lnTo>
                  <a:lnTo>
                    <a:pt x="603503" y="512825"/>
                  </a:lnTo>
                  <a:lnTo>
                    <a:pt x="651746" y="510114"/>
                  </a:lnTo>
                  <a:lnTo>
                    <a:pt x="694305" y="498267"/>
                  </a:lnTo>
                  <a:lnTo>
                    <a:pt x="733945" y="478459"/>
                  </a:lnTo>
                  <a:lnTo>
                    <a:pt x="773429" y="451865"/>
                  </a:lnTo>
                  <a:lnTo>
                    <a:pt x="821323" y="0"/>
                  </a:lnTo>
                  <a:close/>
                </a:path>
              </a:pathLst>
            </a:custGeom>
            <a:solidFill>
              <a:srgbClr val="FFFFFF"/>
            </a:solidFill>
          </p:spPr>
          <p:txBody>
            <a:bodyPr wrap="square" lIns="0" tIns="0" rIns="0" bIns="0" rtlCol="0"/>
            <a:lstStyle/>
            <a:p>
              <a:endParaRPr/>
            </a:p>
          </p:txBody>
        </p:sp>
        <p:sp>
          <p:nvSpPr>
            <p:cNvPr id="49" name="object 82">
              <a:extLst>
                <a:ext uri="{FF2B5EF4-FFF2-40B4-BE49-F238E27FC236}">
                  <a16:creationId xmlns:a16="http://schemas.microsoft.com/office/drawing/2014/main" id="{C8234AD9-5DB5-2C9B-1AC4-946A3854EA1E}"/>
                </a:ext>
              </a:extLst>
            </p:cNvPr>
            <p:cNvSpPr/>
            <p:nvPr/>
          </p:nvSpPr>
          <p:spPr>
            <a:xfrm>
              <a:off x="4441697" y="6378702"/>
              <a:ext cx="107441" cy="371855"/>
            </a:xfrm>
            <a:prstGeom prst="rect">
              <a:avLst/>
            </a:prstGeom>
            <a:blipFill>
              <a:blip r:embed="rId8" cstate="print"/>
              <a:stretch>
                <a:fillRect/>
              </a:stretch>
            </a:blipFill>
          </p:spPr>
          <p:txBody>
            <a:bodyPr wrap="square" lIns="0" tIns="0" rIns="0" bIns="0" rtlCol="0"/>
            <a:lstStyle/>
            <a:p>
              <a:endParaRPr/>
            </a:p>
          </p:txBody>
        </p:sp>
        <p:sp>
          <p:nvSpPr>
            <p:cNvPr id="50" name="object 83">
              <a:extLst>
                <a:ext uri="{FF2B5EF4-FFF2-40B4-BE49-F238E27FC236}">
                  <a16:creationId xmlns:a16="http://schemas.microsoft.com/office/drawing/2014/main" id="{74452D38-68F6-A1A1-AD98-0EC93D8EAB78}"/>
                </a:ext>
              </a:extLst>
            </p:cNvPr>
            <p:cNvSpPr/>
            <p:nvPr/>
          </p:nvSpPr>
          <p:spPr>
            <a:xfrm>
              <a:off x="4798313" y="6479270"/>
              <a:ext cx="113537" cy="203469"/>
            </a:xfrm>
            <a:prstGeom prst="rect">
              <a:avLst/>
            </a:prstGeom>
            <a:blipFill>
              <a:blip r:embed="rId9" cstate="print"/>
              <a:stretch>
                <a:fillRect/>
              </a:stretch>
            </a:blipFill>
          </p:spPr>
          <p:txBody>
            <a:bodyPr wrap="square" lIns="0" tIns="0" rIns="0" bIns="0" rtlCol="0"/>
            <a:lstStyle/>
            <a:p>
              <a:endParaRPr/>
            </a:p>
          </p:txBody>
        </p:sp>
        <p:sp>
          <p:nvSpPr>
            <p:cNvPr id="51" name="object 84">
              <a:extLst>
                <a:ext uri="{FF2B5EF4-FFF2-40B4-BE49-F238E27FC236}">
                  <a16:creationId xmlns:a16="http://schemas.microsoft.com/office/drawing/2014/main" id="{21EB0B59-096C-94E0-DD3A-715DB205F5EA}"/>
                </a:ext>
              </a:extLst>
            </p:cNvPr>
            <p:cNvSpPr/>
            <p:nvPr/>
          </p:nvSpPr>
          <p:spPr>
            <a:xfrm>
              <a:off x="4712969" y="6889241"/>
              <a:ext cx="289560" cy="161290"/>
            </a:xfrm>
            <a:custGeom>
              <a:avLst/>
              <a:gdLst/>
              <a:ahLst/>
              <a:cxnLst/>
              <a:rect l="l" t="t" r="r" b="b"/>
              <a:pathLst>
                <a:path w="289560" h="161290">
                  <a:moveTo>
                    <a:pt x="289559" y="0"/>
                  </a:moveTo>
                  <a:lnTo>
                    <a:pt x="259335" y="20735"/>
                  </a:lnTo>
                  <a:lnTo>
                    <a:pt x="225775" y="36833"/>
                  </a:lnTo>
                  <a:lnTo>
                    <a:pt x="190199" y="47848"/>
                  </a:lnTo>
                  <a:lnTo>
                    <a:pt x="153924" y="53339"/>
                  </a:lnTo>
                  <a:lnTo>
                    <a:pt x="142493" y="53339"/>
                  </a:lnTo>
                  <a:lnTo>
                    <a:pt x="104357" y="50696"/>
                  </a:lnTo>
                  <a:lnTo>
                    <a:pt x="66984" y="42181"/>
                  </a:lnTo>
                  <a:lnTo>
                    <a:pt x="31742" y="27434"/>
                  </a:lnTo>
                  <a:lnTo>
                    <a:pt x="0" y="6096"/>
                  </a:lnTo>
                  <a:lnTo>
                    <a:pt x="52577" y="160781"/>
                  </a:lnTo>
                  <a:lnTo>
                    <a:pt x="229362" y="160781"/>
                  </a:lnTo>
                  <a:lnTo>
                    <a:pt x="289559" y="0"/>
                  </a:lnTo>
                  <a:close/>
                </a:path>
              </a:pathLst>
            </a:custGeom>
            <a:solidFill>
              <a:srgbClr val="FFFFFF"/>
            </a:solidFill>
          </p:spPr>
          <p:txBody>
            <a:bodyPr wrap="square" lIns="0" tIns="0" rIns="0" bIns="0" rtlCol="0"/>
            <a:lstStyle/>
            <a:p>
              <a:endParaRPr/>
            </a:p>
          </p:txBody>
        </p:sp>
      </p:grpSp>
      <p:sp>
        <p:nvSpPr>
          <p:cNvPr id="52" name="object 5">
            <a:extLst>
              <a:ext uri="{FF2B5EF4-FFF2-40B4-BE49-F238E27FC236}">
                <a16:creationId xmlns:a16="http://schemas.microsoft.com/office/drawing/2014/main" id="{71006EEF-0A1A-BBD9-CBB7-304428C66E97}"/>
              </a:ext>
            </a:extLst>
          </p:cNvPr>
          <p:cNvSpPr/>
          <p:nvPr/>
        </p:nvSpPr>
        <p:spPr>
          <a:xfrm>
            <a:off x="7164312" y="576421"/>
            <a:ext cx="992124" cy="902970"/>
          </a:xfrm>
          <a:prstGeom prst="rect">
            <a:avLst/>
          </a:prstGeom>
          <a:blipFill>
            <a:blip r:embed="rId10"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497999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0445-2932-9740-60CF-B4088B2BAA9E}"/>
              </a:ext>
            </a:extLst>
          </p:cNvPr>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mật</a:t>
            </a:r>
            <a:r>
              <a:rPr lang="en-US" dirty="0"/>
              <a:t> </a:t>
            </a:r>
            <a:r>
              <a:rPr lang="en-US" dirty="0" err="1"/>
              <a:t>mã</a:t>
            </a:r>
            <a:endParaRPr lang="en-US" dirty="0"/>
          </a:p>
        </p:txBody>
      </p:sp>
      <p:graphicFrame>
        <p:nvGraphicFramePr>
          <p:cNvPr id="7" name="TextBox 4">
            <a:extLst>
              <a:ext uri="{FF2B5EF4-FFF2-40B4-BE49-F238E27FC236}">
                <a16:creationId xmlns:a16="http://schemas.microsoft.com/office/drawing/2014/main" id="{4E4E4E31-D9C3-D4CB-C5C1-44D762D51310}"/>
              </a:ext>
            </a:extLst>
          </p:cNvPr>
          <p:cNvGraphicFramePr/>
          <p:nvPr>
            <p:extLst>
              <p:ext uri="{D42A27DB-BD31-4B8C-83A1-F6EECF244321}">
                <p14:modId xmlns:p14="http://schemas.microsoft.com/office/powerpoint/2010/main" val="3655068279"/>
              </p:ext>
            </p:extLst>
          </p:nvPr>
        </p:nvGraphicFramePr>
        <p:xfrm>
          <a:off x="3048699" y="1556867"/>
          <a:ext cx="6094602"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31255DF0-557E-EBB8-1FD0-02D225B749AB}"/>
              </a:ext>
            </a:extLst>
          </p:cNvPr>
          <p:cNvPicPr>
            <a:picLocks noChangeAspect="1"/>
          </p:cNvPicPr>
          <p:nvPr/>
        </p:nvPicPr>
        <p:blipFill>
          <a:blip r:embed="rId7"/>
          <a:stretch>
            <a:fillRect/>
          </a:stretch>
        </p:blipFill>
        <p:spPr>
          <a:xfrm>
            <a:off x="838200" y="2605220"/>
            <a:ext cx="2095792" cy="2238687"/>
          </a:xfrm>
          <a:prstGeom prst="rect">
            <a:avLst/>
          </a:prstGeom>
        </p:spPr>
      </p:pic>
      <p:sp>
        <p:nvSpPr>
          <p:cNvPr id="11" name="object 5">
            <a:extLst>
              <a:ext uri="{FF2B5EF4-FFF2-40B4-BE49-F238E27FC236}">
                <a16:creationId xmlns:a16="http://schemas.microsoft.com/office/drawing/2014/main" id="{9F5621F8-7D71-503D-647B-8C224D651583}"/>
              </a:ext>
            </a:extLst>
          </p:cNvPr>
          <p:cNvSpPr/>
          <p:nvPr/>
        </p:nvSpPr>
        <p:spPr>
          <a:xfrm>
            <a:off x="5172964" y="546322"/>
            <a:ext cx="1298447" cy="963167"/>
          </a:xfrm>
          <a:prstGeom prst="rect">
            <a:avLst/>
          </a:prstGeom>
          <a:blipFill>
            <a:blip r:embed="rId8"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28417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DD33CBD3-A3A8-AF08-ABBE-847FED26E4B6}"/>
              </a:ext>
            </a:extLst>
          </p:cNvPr>
          <p:cNvSpPr>
            <a:spLocks noGrp="1"/>
          </p:cNvSpPr>
          <p:nvPr>
            <p:ph type="title"/>
          </p:nvPr>
        </p:nvSpPr>
        <p:spPr>
          <a:xfrm>
            <a:off x="838200" y="365125"/>
            <a:ext cx="10515600" cy="1325563"/>
          </a:xfrm>
        </p:spPr>
        <p:txBody>
          <a:bodyPr vert="horz" lIns="91440" tIns="45720" rIns="91440" bIns="45720" rtlCol="0">
            <a:normAutofit/>
          </a:bodyPr>
          <a:lstStyle/>
          <a:p>
            <a:pPr algn="ctr"/>
            <a:r>
              <a:rPr lang="en-US" kern="1200">
                <a:latin typeface="+mj-lt"/>
                <a:ea typeface="+mj-ea"/>
                <a:cs typeface="+mj-cs"/>
              </a:rPr>
              <a:t>Những thách thức lớn nhất là gì?</a:t>
            </a:r>
          </a:p>
        </p:txBody>
      </p:sp>
      <p:graphicFrame>
        <p:nvGraphicFramePr>
          <p:cNvPr id="6" name="TextBox 3">
            <a:extLst>
              <a:ext uri="{FF2B5EF4-FFF2-40B4-BE49-F238E27FC236}">
                <a16:creationId xmlns:a16="http://schemas.microsoft.com/office/drawing/2014/main" id="{17BA9190-A232-CCFF-DC71-90584B117784}"/>
              </a:ext>
            </a:extLst>
          </p:cNvPr>
          <p:cNvGraphicFramePr/>
          <p:nvPr>
            <p:extLst>
              <p:ext uri="{D42A27DB-BD31-4B8C-83A1-F6EECF244321}">
                <p14:modId xmlns:p14="http://schemas.microsoft.com/office/powerpoint/2010/main" val="69562037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07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5E1-375C-ED63-9255-A008507F5CEE}"/>
              </a:ext>
            </a:extLst>
          </p:cNvPr>
          <p:cNvSpPr>
            <a:spLocks noGrp="1"/>
          </p:cNvSpPr>
          <p:nvPr>
            <p:ph type="title"/>
          </p:nvPr>
        </p:nvSpPr>
        <p:spPr/>
        <p:txBody>
          <a:bodyPr/>
          <a:lstStyle/>
          <a:p>
            <a:r>
              <a:rPr lang="en-US"/>
              <a:t>Đạo luật giao dịch tín dụng công bằng và chính xác năm 2003 (FACTA)</a:t>
            </a:r>
            <a:endParaRPr lang="en-US" dirty="0"/>
          </a:p>
        </p:txBody>
      </p:sp>
      <p:graphicFrame>
        <p:nvGraphicFramePr>
          <p:cNvPr id="6" name="TextBox 4">
            <a:extLst>
              <a:ext uri="{FF2B5EF4-FFF2-40B4-BE49-F238E27FC236}">
                <a16:creationId xmlns:a16="http://schemas.microsoft.com/office/drawing/2014/main" id="{401B04C6-F642-E381-5C30-98457076BCA8}"/>
              </a:ext>
            </a:extLst>
          </p:cNvPr>
          <p:cNvGraphicFramePr/>
          <p:nvPr>
            <p:extLst>
              <p:ext uri="{D42A27DB-BD31-4B8C-83A1-F6EECF244321}">
                <p14:modId xmlns:p14="http://schemas.microsoft.com/office/powerpoint/2010/main" val="468443728"/>
              </p:ext>
            </p:extLst>
          </p:nvPr>
        </p:nvGraphicFramePr>
        <p:xfrm>
          <a:off x="1408315" y="282428"/>
          <a:ext cx="8700419" cy="6403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685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63AB-C882-ACB7-86AE-CC003DA58F55}"/>
              </a:ext>
            </a:extLst>
          </p:cNvPr>
          <p:cNvSpPr>
            <a:spLocks noGrp="1"/>
          </p:cNvSpPr>
          <p:nvPr>
            <p:ph type="title"/>
          </p:nvPr>
        </p:nvSpPr>
        <p:spPr/>
        <p:txBody>
          <a:bodyPr/>
          <a:lstStyle/>
          <a:p>
            <a:r>
              <a:rPr lang="en-US" dirty="0" err="1"/>
              <a:t>Chính</a:t>
            </a:r>
            <a:r>
              <a:rPr lang="en-US" dirty="0"/>
              <a:t> </a:t>
            </a:r>
            <a:r>
              <a:rPr lang="en-US" dirty="0" err="1"/>
              <a:t>sách</a:t>
            </a:r>
            <a:r>
              <a:rPr lang="en-US" dirty="0"/>
              <a:t> FACTA</a:t>
            </a:r>
          </a:p>
        </p:txBody>
      </p:sp>
      <p:graphicFrame>
        <p:nvGraphicFramePr>
          <p:cNvPr id="7" name="TextBox 4">
            <a:extLst>
              <a:ext uri="{FF2B5EF4-FFF2-40B4-BE49-F238E27FC236}">
                <a16:creationId xmlns:a16="http://schemas.microsoft.com/office/drawing/2014/main" id="{2A31E890-A917-BFBE-0DEF-83D452DF0BCF}"/>
              </a:ext>
            </a:extLst>
          </p:cNvPr>
          <p:cNvGraphicFramePr/>
          <p:nvPr>
            <p:extLst>
              <p:ext uri="{D42A27DB-BD31-4B8C-83A1-F6EECF244321}">
                <p14:modId xmlns:p14="http://schemas.microsoft.com/office/powerpoint/2010/main" val="1977504568"/>
              </p:ext>
            </p:extLst>
          </p:nvPr>
        </p:nvGraphicFramePr>
        <p:xfrm>
          <a:off x="2658695" y="1137563"/>
          <a:ext cx="6094602" cy="535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031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03D9-5DA1-6FDC-012A-9FF36E47F37C}"/>
              </a:ext>
            </a:extLst>
          </p:cNvPr>
          <p:cNvSpPr>
            <a:spLocks noGrp="1"/>
          </p:cNvSpPr>
          <p:nvPr>
            <p:ph type="title"/>
          </p:nvPr>
        </p:nvSpPr>
        <p:spPr/>
        <p:txBody>
          <a:bodyPr/>
          <a:lstStyle/>
          <a:p>
            <a:r>
              <a:rPr lang="en-US" dirty="0" err="1"/>
              <a:t>Chính</a:t>
            </a:r>
            <a:r>
              <a:rPr lang="en-US" dirty="0"/>
              <a:t> </a:t>
            </a:r>
            <a:r>
              <a:rPr lang="en-US" dirty="0" err="1"/>
              <a:t>sách</a:t>
            </a:r>
            <a:r>
              <a:rPr lang="en-US" dirty="0"/>
              <a:t> FACTA</a:t>
            </a:r>
          </a:p>
        </p:txBody>
      </p:sp>
      <p:graphicFrame>
        <p:nvGraphicFramePr>
          <p:cNvPr id="9" name="TextBox 4">
            <a:extLst>
              <a:ext uri="{FF2B5EF4-FFF2-40B4-BE49-F238E27FC236}">
                <a16:creationId xmlns:a16="http://schemas.microsoft.com/office/drawing/2014/main" id="{0C8E8F13-F33B-8484-06F5-383A62A0BBA1}"/>
              </a:ext>
            </a:extLst>
          </p:cNvPr>
          <p:cNvGraphicFramePr/>
          <p:nvPr>
            <p:extLst>
              <p:ext uri="{D42A27DB-BD31-4B8C-83A1-F6EECF244321}">
                <p14:modId xmlns:p14="http://schemas.microsoft.com/office/powerpoint/2010/main" val="2963448097"/>
              </p:ext>
            </p:extLst>
          </p:nvPr>
        </p:nvGraphicFramePr>
        <p:xfrm>
          <a:off x="2905132" y="1262850"/>
          <a:ext cx="5970420" cy="523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2719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2482-D4EF-588F-3AEA-FCF0FFED511E}"/>
              </a:ext>
            </a:extLst>
          </p:cNvPr>
          <p:cNvSpPr>
            <a:spLocks noGrp="1"/>
          </p:cNvSpPr>
          <p:nvPr>
            <p:ph type="title"/>
          </p:nvPr>
        </p:nvSpPr>
        <p:spPr/>
        <p:txBody>
          <a:bodyPr/>
          <a:lstStyle/>
          <a:p>
            <a:r>
              <a:rPr lang="en-US" dirty="0" err="1"/>
              <a:t>Các</a:t>
            </a:r>
            <a:r>
              <a:rPr lang="en-US" dirty="0"/>
              <a:t> </a:t>
            </a:r>
            <a:r>
              <a:rPr lang="en-US" dirty="0" err="1"/>
              <a:t>chính</a:t>
            </a:r>
            <a:r>
              <a:rPr lang="en-US" dirty="0"/>
              <a:t> </a:t>
            </a:r>
            <a:r>
              <a:rPr lang="en-US" dirty="0" err="1"/>
              <a:t>sách</a:t>
            </a:r>
            <a:r>
              <a:rPr lang="en-US" dirty="0"/>
              <a:t> </a:t>
            </a:r>
            <a:r>
              <a:rPr lang="en-US" dirty="0" err="1"/>
              <a:t>quan</a:t>
            </a:r>
            <a:r>
              <a:rPr lang="en-US" dirty="0"/>
              <a:t> </a:t>
            </a:r>
            <a:r>
              <a:rPr lang="en-US" dirty="0" err="1"/>
              <a:t>trọng</a:t>
            </a:r>
            <a:r>
              <a:rPr lang="en-US" dirty="0"/>
              <a:t> </a:t>
            </a:r>
            <a:r>
              <a:rPr lang="en-US" dirty="0" err="1"/>
              <a:t>khác</a:t>
            </a:r>
            <a:endParaRPr lang="en-US" dirty="0"/>
          </a:p>
        </p:txBody>
      </p:sp>
      <p:graphicFrame>
        <p:nvGraphicFramePr>
          <p:cNvPr id="7" name="TextBox 4">
            <a:extLst>
              <a:ext uri="{FF2B5EF4-FFF2-40B4-BE49-F238E27FC236}">
                <a16:creationId xmlns:a16="http://schemas.microsoft.com/office/drawing/2014/main" id="{80BB8B9F-4233-C0E8-B4E6-C0B3DB7536C7}"/>
              </a:ext>
            </a:extLst>
          </p:cNvPr>
          <p:cNvGraphicFramePr/>
          <p:nvPr/>
        </p:nvGraphicFramePr>
        <p:xfrm>
          <a:off x="3047301" y="1584438"/>
          <a:ext cx="6094602"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19532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6432-53C9-77F5-85D3-1CD37DA7DCDD}"/>
              </a:ext>
            </a:extLst>
          </p:cNvPr>
          <p:cNvSpPr>
            <a:spLocks noGrp="1"/>
          </p:cNvSpPr>
          <p:nvPr>
            <p:ph type="title"/>
          </p:nvPr>
        </p:nvSpPr>
        <p:spPr/>
        <p:txBody>
          <a:bodyPr/>
          <a:lstStyle/>
          <a:p>
            <a:r>
              <a:rPr lang="en-US" dirty="0" err="1"/>
              <a:t>Tuyên</a:t>
            </a:r>
            <a:r>
              <a:rPr lang="en-US" dirty="0"/>
              <a:t> </a:t>
            </a:r>
            <a:r>
              <a:rPr lang="en-US" dirty="0" err="1"/>
              <a:t>bố</a:t>
            </a:r>
            <a:r>
              <a:rPr lang="en-US" dirty="0"/>
              <a:t> </a:t>
            </a:r>
            <a:r>
              <a:rPr lang="en-US" dirty="0" err="1"/>
              <a:t>chính</a:t>
            </a:r>
            <a:r>
              <a:rPr lang="en-US" dirty="0"/>
              <a:t> </a:t>
            </a:r>
            <a:r>
              <a:rPr lang="en-US" dirty="0" err="1"/>
              <a:t>sách</a:t>
            </a:r>
            <a:endParaRPr lang="en-US" dirty="0"/>
          </a:p>
        </p:txBody>
      </p:sp>
      <p:graphicFrame>
        <p:nvGraphicFramePr>
          <p:cNvPr id="7" name="TextBox 4">
            <a:extLst>
              <a:ext uri="{FF2B5EF4-FFF2-40B4-BE49-F238E27FC236}">
                <a16:creationId xmlns:a16="http://schemas.microsoft.com/office/drawing/2014/main" id="{5B441D09-B65D-0320-319B-DB4E3B2186DC}"/>
              </a:ext>
            </a:extLst>
          </p:cNvPr>
          <p:cNvGraphicFramePr/>
          <p:nvPr>
            <p:extLst>
              <p:ext uri="{D42A27DB-BD31-4B8C-83A1-F6EECF244321}">
                <p14:modId xmlns:p14="http://schemas.microsoft.com/office/powerpoint/2010/main" val="2195493448"/>
              </p:ext>
            </p:extLst>
          </p:nvPr>
        </p:nvGraphicFramePr>
        <p:xfrm>
          <a:off x="3167373" y="1298616"/>
          <a:ext cx="5995099" cy="5443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2492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0CB-38CE-B48E-356C-1450D0064850}"/>
              </a:ext>
            </a:extLst>
          </p:cNvPr>
          <p:cNvSpPr>
            <a:spLocks noGrp="1"/>
          </p:cNvSpPr>
          <p:nvPr>
            <p:ph type="title"/>
          </p:nvPr>
        </p:nvSpPr>
        <p:spPr/>
        <p:txBody>
          <a:bodyPr/>
          <a:lstStyle/>
          <a:p>
            <a:r>
              <a:rPr lang="vi-VN" dirty="0"/>
              <a:t>Bộ Tài Liệu Cơ Bản Về Chính Sách An Toàn Thông Tin</a:t>
            </a:r>
            <a:endParaRPr lang="en-US" dirty="0"/>
          </a:p>
        </p:txBody>
      </p:sp>
      <p:sp>
        <p:nvSpPr>
          <p:cNvPr id="4" name="object 7">
            <a:extLst>
              <a:ext uri="{FF2B5EF4-FFF2-40B4-BE49-F238E27FC236}">
                <a16:creationId xmlns:a16="http://schemas.microsoft.com/office/drawing/2014/main" id="{5AAB0ACC-0942-7642-0821-48E07D62A394}"/>
              </a:ext>
            </a:extLst>
          </p:cNvPr>
          <p:cNvSpPr/>
          <p:nvPr/>
        </p:nvSpPr>
        <p:spPr>
          <a:xfrm>
            <a:off x="2549236" y="1690688"/>
            <a:ext cx="6553200" cy="5024628"/>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051973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EA49-BD12-4271-0AB0-C6F5B58CE13D}"/>
              </a:ext>
            </a:extLst>
          </p:cNvPr>
          <p:cNvSpPr>
            <a:spLocks noGrp="1"/>
          </p:cNvSpPr>
          <p:nvPr>
            <p:ph type="title"/>
          </p:nvPr>
        </p:nvSpPr>
        <p:spPr/>
        <p:txBody>
          <a:bodyPr/>
          <a:lstStyle/>
          <a:p>
            <a:r>
              <a:rPr lang="en-US"/>
              <a:t>ISO 17799</a:t>
            </a:r>
            <a:endParaRPr lang="en-US" dirty="0"/>
          </a:p>
        </p:txBody>
      </p:sp>
      <p:graphicFrame>
        <p:nvGraphicFramePr>
          <p:cNvPr id="6" name="TextBox 4">
            <a:extLst>
              <a:ext uri="{FF2B5EF4-FFF2-40B4-BE49-F238E27FC236}">
                <a16:creationId xmlns:a16="http://schemas.microsoft.com/office/drawing/2014/main" id="{A7E47F11-191D-A831-AD12-C50E92CA6DEA}"/>
              </a:ext>
            </a:extLst>
          </p:cNvPr>
          <p:cNvGraphicFramePr/>
          <p:nvPr>
            <p:extLst>
              <p:ext uri="{D42A27DB-BD31-4B8C-83A1-F6EECF244321}">
                <p14:modId xmlns:p14="http://schemas.microsoft.com/office/powerpoint/2010/main" val="78400134"/>
              </p:ext>
            </p:extLst>
          </p:nvPr>
        </p:nvGraphicFramePr>
        <p:xfrm>
          <a:off x="1503673" y="1476257"/>
          <a:ext cx="9184653" cy="3499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bject 21">
            <a:extLst>
              <a:ext uri="{FF2B5EF4-FFF2-40B4-BE49-F238E27FC236}">
                <a16:creationId xmlns:a16="http://schemas.microsoft.com/office/drawing/2014/main" id="{5DDD9CC1-6C6A-6269-349A-11B58398F6AE}"/>
              </a:ext>
            </a:extLst>
          </p:cNvPr>
          <p:cNvSpPr/>
          <p:nvPr/>
        </p:nvSpPr>
        <p:spPr>
          <a:xfrm>
            <a:off x="4655435" y="4761621"/>
            <a:ext cx="2590800" cy="1960625"/>
          </a:xfrm>
          <a:prstGeom prst="rect">
            <a:avLst/>
          </a:prstGeom>
          <a:blipFill>
            <a:blip r:embed="rId7"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6182797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FA63-EB18-D59C-C751-3DD19F2CE831}"/>
              </a:ext>
            </a:extLst>
          </p:cNvPr>
          <p:cNvSpPr>
            <a:spLocks noGrp="1"/>
          </p:cNvSpPr>
          <p:nvPr>
            <p:ph type="title"/>
          </p:nvPr>
        </p:nvSpPr>
        <p:spPr/>
        <p:txBody>
          <a:bodyPr/>
          <a:lstStyle/>
          <a:p>
            <a:r>
              <a:rPr lang="en-US" spc="-5" dirty="0"/>
              <a:t>Domains of ISO</a:t>
            </a:r>
            <a:r>
              <a:rPr lang="en-US" spc="-95" dirty="0"/>
              <a:t> </a:t>
            </a:r>
            <a:r>
              <a:rPr lang="en-US" spc="-10" dirty="0"/>
              <a:t>17799</a:t>
            </a:r>
            <a:endParaRPr lang="en-US" dirty="0"/>
          </a:p>
        </p:txBody>
      </p:sp>
      <p:graphicFrame>
        <p:nvGraphicFramePr>
          <p:cNvPr id="9" name="TextBox 6">
            <a:extLst>
              <a:ext uri="{FF2B5EF4-FFF2-40B4-BE49-F238E27FC236}">
                <a16:creationId xmlns:a16="http://schemas.microsoft.com/office/drawing/2014/main" id="{25C1193A-6FB2-E31D-2D9E-5B6B53FA2904}"/>
              </a:ext>
            </a:extLst>
          </p:cNvPr>
          <p:cNvGraphicFramePr/>
          <p:nvPr>
            <p:extLst>
              <p:ext uri="{D42A27DB-BD31-4B8C-83A1-F6EECF244321}">
                <p14:modId xmlns:p14="http://schemas.microsoft.com/office/powerpoint/2010/main" val="616292726"/>
              </p:ext>
            </p:extLst>
          </p:nvPr>
        </p:nvGraphicFramePr>
        <p:xfrm>
          <a:off x="3047301" y="1722937"/>
          <a:ext cx="6094602"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410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32FD-4EFA-D5CE-9497-A838EE53BF21}"/>
              </a:ext>
            </a:extLst>
          </p:cNvPr>
          <p:cNvSpPr>
            <a:spLocks noGrp="1"/>
          </p:cNvSpPr>
          <p:nvPr>
            <p:ph type="title"/>
          </p:nvPr>
        </p:nvSpPr>
        <p:spPr/>
        <p:txBody>
          <a:bodyPr/>
          <a:lstStyle/>
          <a:p>
            <a:r>
              <a:rPr lang="en-US" spc="-5"/>
              <a:t>Domains of ISO</a:t>
            </a:r>
            <a:r>
              <a:rPr lang="en-US" spc="-95"/>
              <a:t> </a:t>
            </a:r>
            <a:r>
              <a:rPr lang="en-US" spc="-10"/>
              <a:t>17799</a:t>
            </a:r>
            <a:endParaRPr lang="en-US" dirty="0"/>
          </a:p>
        </p:txBody>
      </p:sp>
      <p:graphicFrame>
        <p:nvGraphicFramePr>
          <p:cNvPr id="8" name="TextBox 4">
            <a:extLst>
              <a:ext uri="{FF2B5EF4-FFF2-40B4-BE49-F238E27FC236}">
                <a16:creationId xmlns:a16="http://schemas.microsoft.com/office/drawing/2014/main" id="{2A28BC0B-115D-CFA5-9C9C-A21E7DEAAFE5}"/>
              </a:ext>
            </a:extLst>
          </p:cNvPr>
          <p:cNvGraphicFramePr/>
          <p:nvPr>
            <p:extLst>
              <p:ext uri="{D42A27DB-BD31-4B8C-83A1-F6EECF244321}">
                <p14:modId xmlns:p14="http://schemas.microsoft.com/office/powerpoint/2010/main" val="1604343520"/>
              </p:ext>
            </p:extLst>
          </p:nvPr>
        </p:nvGraphicFramePr>
        <p:xfrm>
          <a:off x="2619653" y="1319844"/>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4071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C748-B7CB-D195-8BDD-8C2CB164FBDC}"/>
              </a:ext>
            </a:extLst>
          </p:cNvPr>
          <p:cNvSpPr>
            <a:spLocks noGrp="1"/>
          </p:cNvSpPr>
          <p:nvPr>
            <p:ph type="title"/>
          </p:nvPr>
        </p:nvSpPr>
        <p:spPr/>
        <p:txBody>
          <a:bodyPr/>
          <a:lstStyle/>
          <a:p>
            <a:r>
              <a:rPr lang="en-US" spc="-5" dirty="0"/>
              <a:t>Domains of ISO 17799</a:t>
            </a:r>
            <a:endParaRPr lang="en-US" dirty="0"/>
          </a:p>
        </p:txBody>
      </p:sp>
      <p:graphicFrame>
        <p:nvGraphicFramePr>
          <p:cNvPr id="6" name="TextBox 4">
            <a:extLst>
              <a:ext uri="{FF2B5EF4-FFF2-40B4-BE49-F238E27FC236}">
                <a16:creationId xmlns:a16="http://schemas.microsoft.com/office/drawing/2014/main" id="{E6431CB3-5835-5B3A-571F-614DC05463B0}"/>
              </a:ext>
            </a:extLst>
          </p:cNvPr>
          <p:cNvGraphicFramePr/>
          <p:nvPr>
            <p:extLst>
              <p:ext uri="{D42A27DB-BD31-4B8C-83A1-F6EECF244321}">
                <p14:modId xmlns:p14="http://schemas.microsoft.com/office/powerpoint/2010/main" val="581209020"/>
              </p:ext>
            </p:extLst>
          </p:nvPr>
        </p:nvGraphicFramePr>
        <p:xfrm>
          <a:off x="2348917" y="1350627"/>
          <a:ext cx="6602136" cy="4966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29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6EDAF-A4C2-E76C-3DD8-3042C5AEFCBB}"/>
              </a:ext>
            </a:extLst>
          </p:cNvPr>
          <p:cNvSpPr>
            <a:spLocks noGrp="1"/>
          </p:cNvSpPr>
          <p:nvPr>
            <p:ph type="title"/>
          </p:nvPr>
        </p:nvSpPr>
        <p:spPr/>
        <p:txBody>
          <a:bodyPr/>
          <a:lstStyle/>
          <a:p>
            <a:r>
              <a:rPr lang="vi-VN" dirty="0"/>
              <a:t>Môi trường phức tạp</a:t>
            </a:r>
            <a:endParaRPr lang="en-US" dirty="0"/>
          </a:p>
        </p:txBody>
      </p:sp>
      <p:graphicFrame>
        <p:nvGraphicFramePr>
          <p:cNvPr id="8" name="TextBox 5">
            <a:extLst>
              <a:ext uri="{FF2B5EF4-FFF2-40B4-BE49-F238E27FC236}">
                <a16:creationId xmlns:a16="http://schemas.microsoft.com/office/drawing/2014/main" id="{3D038BBE-6FA1-EF14-7F6D-E9A298A7F2B9}"/>
              </a:ext>
            </a:extLst>
          </p:cNvPr>
          <p:cNvGraphicFramePr/>
          <p:nvPr>
            <p:extLst>
              <p:ext uri="{D42A27DB-BD31-4B8C-83A1-F6EECF244321}">
                <p14:modId xmlns:p14="http://schemas.microsoft.com/office/powerpoint/2010/main" val="3367514331"/>
              </p:ext>
            </p:extLst>
          </p:nvPr>
        </p:nvGraphicFramePr>
        <p:xfrm>
          <a:off x="2082567" y="1773433"/>
          <a:ext cx="6770954" cy="348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5524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AB24-80EB-1BDE-F5A5-5321FF285CED}"/>
              </a:ext>
            </a:extLst>
          </p:cNvPr>
          <p:cNvSpPr>
            <a:spLocks noGrp="1"/>
          </p:cNvSpPr>
          <p:nvPr>
            <p:ph type="title"/>
          </p:nvPr>
        </p:nvSpPr>
        <p:spPr/>
        <p:txBody>
          <a:bodyPr/>
          <a:lstStyle/>
          <a:p>
            <a:r>
              <a:rPr lang="en-US" spc="-5" dirty="0"/>
              <a:t>Domains of ISO 17799</a:t>
            </a:r>
            <a:endParaRPr lang="en-US" dirty="0"/>
          </a:p>
        </p:txBody>
      </p:sp>
      <p:graphicFrame>
        <p:nvGraphicFramePr>
          <p:cNvPr id="9" name="TextBox 6">
            <a:extLst>
              <a:ext uri="{FF2B5EF4-FFF2-40B4-BE49-F238E27FC236}">
                <a16:creationId xmlns:a16="http://schemas.microsoft.com/office/drawing/2014/main" id="{8B1CFB3D-C940-D459-C127-EDEA81698171}"/>
              </a:ext>
            </a:extLst>
          </p:cNvPr>
          <p:cNvGraphicFramePr/>
          <p:nvPr>
            <p:extLst>
              <p:ext uri="{D42A27DB-BD31-4B8C-83A1-F6EECF244321}">
                <p14:modId xmlns:p14="http://schemas.microsoft.com/office/powerpoint/2010/main" val="211023769"/>
              </p:ext>
            </p:extLst>
          </p:nvPr>
        </p:nvGraphicFramePr>
        <p:xfrm>
          <a:off x="2904688" y="1027907"/>
          <a:ext cx="6407092" cy="5305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7309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E5B0AF-6DFE-9979-2E16-5C1C2244D73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Không có giải pháp đơn giản</a:t>
            </a:r>
          </a:p>
        </p:txBody>
      </p:sp>
      <p:graphicFrame>
        <p:nvGraphicFramePr>
          <p:cNvPr id="11" name="TextBox 8">
            <a:extLst>
              <a:ext uri="{FF2B5EF4-FFF2-40B4-BE49-F238E27FC236}">
                <a16:creationId xmlns:a16="http://schemas.microsoft.com/office/drawing/2014/main" id="{BE97D46D-D2EA-C7BD-3CAB-9F55F3994D4C}"/>
              </a:ext>
            </a:extLst>
          </p:cNvPr>
          <p:cNvGraphicFramePr/>
          <p:nvPr>
            <p:extLst>
              <p:ext uri="{D42A27DB-BD31-4B8C-83A1-F6EECF244321}">
                <p14:modId xmlns:p14="http://schemas.microsoft.com/office/powerpoint/2010/main" val="104539692"/>
              </p:ext>
            </p:extLst>
          </p:nvPr>
        </p:nvGraphicFramePr>
        <p:xfrm>
          <a:off x="1772873" y="1956185"/>
          <a:ext cx="9580927" cy="3369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837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3411B-5132-99FE-F6DB-8C6C75FFFF4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Luật pháp Hoa Kỳ</a:t>
            </a:r>
          </a:p>
        </p:txBody>
      </p:sp>
      <p:graphicFrame>
        <p:nvGraphicFramePr>
          <p:cNvPr id="7" name="TextBox 4">
            <a:extLst>
              <a:ext uri="{FF2B5EF4-FFF2-40B4-BE49-F238E27FC236}">
                <a16:creationId xmlns:a16="http://schemas.microsoft.com/office/drawing/2014/main" id="{A9E313CE-263A-15EA-A6C2-DC2991830F4D}"/>
              </a:ext>
            </a:extLst>
          </p:cNvPr>
          <p:cNvGraphicFramePr/>
          <p:nvPr>
            <p:extLst>
              <p:ext uri="{D42A27DB-BD31-4B8C-83A1-F6EECF244321}">
                <p14:modId xmlns:p14="http://schemas.microsoft.com/office/powerpoint/2010/main" val="4085576687"/>
              </p:ext>
            </p:extLst>
          </p:nvPr>
        </p:nvGraphicFramePr>
        <p:xfrm>
          <a:off x="1720567" y="2394456"/>
          <a:ext cx="9026236" cy="3227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bject 7">
            <a:extLst>
              <a:ext uri="{FF2B5EF4-FFF2-40B4-BE49-F238E27FC236}">
                <a16:creationId xmlns:a16="http://schemas.microsoft.com/office/drawing/2014/main" id="{0B8A84D9-7EBC-460F-A5BE-84E70DD76B65}"/>
              </a:ext>
            </a:extLst>
          </p:cNvPr>
          <p:cNvSpPr/>
          <p:nvPr/>
        </p:nvSpPr>
        <p:spPr>
          <a:xfrm>
            <a:off x="8455620" y="989013"/>
            <a:ext cx="2062733" cy="1676399"/>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3666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6592-D4B2-109F-7714-91F5C86DC53D}"/>
              </a:ext>
            </a:extLst>
          </p:cNvPr>
          <p:cNvSpPr>
            <a:spLocks noGrp="1"/>
          </p:cNvSpPr>
          <p:nvPr>
            <p:ph type="title"/>
          </p:nvPr>
        </p:nvSpPr>
        <p:spPr/>
        <p:txBody>
          <a:bodyPr/>
          <a:lstStyle/>
          <a:p>
            <a:r>
              <a:rPr lang="en-US" spc="-5" dirty="0"/>
              <a:t>California SB 1386</a:t>
            </a:r>
            <a:endParaRPr lang="en-US" dirty="0"/>
          </a:p>
        </p:txBody>
      </p:sp>
      <p:graphicFrame>
        <p:nvGraphicFramePr>
          <p:cNvPr id="7" name="TextBox 4">
            <a:extLst>
              <a:ext uri="{FF2B5EF4-FFF2-40B4-BE49-F238E27FC236}">
                <a16:creationId xmlns:a16="http://schemas.microsoft.com/office/drawing/2014/main" id="{3BB8D8C0-DF64-58A9-A3E8-00565C06BD58}"/>
              </a:ext>
            </a:extLst>
          </p:cNvPr>
          <p:cNvGraphicFramePr/>
          <p:nvPr>
            <p:extLst>
              <p:ext uri="{D42A27DB-BD31-4B8C-83A1-F6EECF244321}">
                <p14:modId xmlns:p14="http://schemas.microsoft.com/office/powerpoint/2010/main" val="1978583758"/>
              </p:ext>
            </p:extLst>
          </p:nvPr>
        </p:nvGraphicFramePr>
        <p:xfrm>
          <a:off x="3048699" y="1340833"/>
          <a:ext cx="6094602"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548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DF94-EDFA-B18B-5B11-806BA4876B24}"/>
              </a:ext>
            </a:extLst>
          </p:cNvPr>
          <p:cNvSpPr>
            <a:spLocks noGrp="1"/>
          </p:cNvSpPr>
          <p:nvPr>
            <p:ph type="title"/>
          </p:nvPr>
        </p:nvSpPr>
        <p:spPr/>
        <p:txBody>
          <a:bodyPr/>
          <a:lstStyle/>
          <a:p>
            <a:r>
              <a:rPr lang="en-US" spc="-5" dirty="0"/>
              <a:t>Sarbanes-Oxley</a:t>
            </a:r>
            <a:r>
              <a:rPr lang="en-US" spc="-110" dirty="0"/>
              <a:t> </a:t>
            </a:r>
            <a:r>
              <a:rPr lang="en-US" spc="-5" dirty="0"/>
              <a:t>2002</a:t>
            </a:r>
            <a:endParaRPr lang="en-US" dirty="0"/>
          </a:p>
        </p:txBody>
      </p:sp>
      <p:graphicFrame>
        <p:nvGraphicFramePr>
          <p:cNvPr id="7" name="TextBox 4">
            <a:extLst>
              <a:ext uri="{FF2B5EF4-FFF2-40B4-BE49-F238E27FC236}">
                <a16:creationId xmlns:a16="http://schemas.microsoft.com/office/drawing/2014/main" id="{7434334C-4431-6431-6380-DE0930A88E9C}"/>
              </a:ext>
            </a:extLst>
          </p:cNvPr>
          <p:cNvGraphicFramePr/>
          <p:nvPr/>
        </p:nvGraphicFramePr>
        <p:xfrm>
          <a:off x="3047301" y="1584438"/>
          <a:ext cx="6094602"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4123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DCB7-D7B9-64F5-2584-2B24FDF69E4E}"/>
              </a:ext>
            </a:extLst>
          </p:cNvPr>
          <p:cNvSpPr>
            <a:spLocks noGrp="1"/>
          </p:cNvSpPr>
          <p:nvPr>
            <p:ph type="title"/>
          </p:nvPr>
        </p:nvSpPr>
        <p:spPr>
          <a:xfrm>
            <a:off x="838200" y="478121"/>
            <a:ext cx="10515600" cy="1325563"/>
          </a:xfrm>
        </p:spPr>
        <p:txBody>
          <a:bodyPr/>
          <a:lstStyle/>
          <a:p>
            <a:r>
              <a:rPr lang="en-US" spc="-5" dirty="0"/>
              <a:t>Sarbanes-Oxley</a:t>
            </a:r>
            <a:r>
              <a:rPr lang="en-US" spc="-110" dirty="0"/>
              <a:t> </a:t>
            </a:r>
            <a:r>
              <a:rPr lang="en-US" spc="-5" dirty="0"/>
              <a:t>2002</a:t>
            </a:r>
            <a:endParaRPr lang="en-US" dirty="0"/>
          </a:p>
        </p:txBody>
      </p:sp>
      <p:graphicFrame>
        <p:nvGraphicFramePr>
          <p:cNvPr id="7" name="TextBox 4">
            <a:extLst>
              <a:ext uri="{FF2B5EF4-FFF2-40B4-BE49-F238E27FC236}">
                <a16:creationId xmlns:a16="http://schemas.microsoft.com/office/drawing/2014/main" id="{4A6E08F0-924C-332E-551E-E8A548C456B5}"/>
              </a:ext>
            </a:extLst>
          </p:cNvPr>
          <p:cNvGraphicFramePr/>
          <p:nvPr>
            <p:extLst>
              <p:ext uri="{D42A27DB-BD31-4B8C-83A1-F6EECF244321}">
                <p14:modId xmlns:p14="http://schemas.microsoft.com/office/powerpoint/2010/main" val="4264086405"/>
              </p:ext>
            </p:extLst>
          </p:nvPr>
        </p:nvGraphicFramePr>
        <p:xfrm>
          <a:off x="2038524" y="1400961"/>
          <a:ext cx="8053432" cy="5553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15096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33C6-8920-B23F-A544-DD21142FFED6}"/>
              </a:ext>
            </a:extLst>
          </p:cNvPr>
          <p:cNvSpPr>
            <a:spLocks noGrp="1"/>
          </p:cNvSpPr>
          <p:nvPr>
            <p:ph type="title"/>
          </p:nvPr>
        </p:nvSpPr>
        <p:spPr/>
        <p:txBody>
          <a:bodyPr/>
          <a:lstStyle/>
          <a:p>
            <a:r>
              <a:rPr lang="en-US" dirty="0" err="1"/>
              <a:t>Đạo</a:t>
            </a:r>
            <a:r>
              <a:rPr lang="en-US" dirty="0"/>
              <a:t> </a:t>
            </a:r>
            <a:r>
              <a:rPr lang="en-US" dirty="0" err="1"/>
              <a:t>luật</a:t>
            </a:r>
            <a:r>
              <a:rPr lang="en-US" dirty="0"/>
              <a:t> Gramm-Leach-Bliley (GLBA)</a:t>
            </a:r>
          </a:p>
        </p:txBody>
      </p:sp>
      <p:graphicFrame>
        <p:nvGraphicFramePr>
          <p:cNvPr id="7" name="TextBox 4">
            <a:extLst>
              <a:ext uri="{FF2B5EF4-FFF2-40B4-BE49-F238E27FC236}">
                <a16:creationId xmlns:a16="http://schemas.microsoft.com/office/drawing/2014/main" id="{11E0335A-50D9-C8F0-85F0-564FB9E12588}"/>
              </a:ext>
            </a:extLst>
          </p:cNvPr>
          <p:cNvGraphicFramePr/>
          <p:nvPr>
            <p:extLst>
              <p:ext uri="{D42A27DB-BD31-4B8C-83A1-F6EECF244321}">
                <p14:modId xmlns:p14="http://schemas.microsoft.com/office/powerpoint/2010/main" val="3066155455"/>
              </p:ext>
            </p:extLst>
          </p:nvPr>
        </p:nvGraphicFramePr>
        <p:xfrm>
          <a:off x="1870746" y="1690688"/>
          <a:ext cx="83051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67679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C21A-22A9-DDCB-CADF-2C2161D26906}"/>
              </a:ext>
            </a:extLst>
          </p:cNvPr>
          <p:cNvSpPr>
            <a:spLocks noGrp="1"/>
          </p:cNvSpPr>
          <p:nvPr>
            <p:ph type="title"/>
          </p:nvPr>
        </p:nvSpPr>
        <p:spPr/>
        <p:txBody>
          <a:bodyPr/>
          <a:lstStyle/>
          <a:p>
            <a:r>
              <a:rPr lang="en-US" sz="4400" spc="-5" dirty="0" err="1"/>
              <a:t>Đạo</a:t>
            </a:r>
            <a:r>
              <a:rPr lang="en-US" sz="4400" spc="-5" dirty="0"/>
              <a:t> </a:t>
            </a:r>
            <a:r>
              <a:rPr lang="en-US" sz="4400" spc="-5" dirty="0" err="1"/>
              <a:t>luật</a:t>
            </a:r>
            <a:r>
              <a:rPr lang="en-US" sz="4400" spc="-5" dirty="0"/>
              <a:t> </a:t>
            </a:r>
            <a:r>
              <a:rPr lang="en-US" sz="4400" spc="-5" dirty="0" err="1"/>
              <a:t>Trách</a:t>
            </a:r>
            <a:r>
              <a:rPr lang="en-US" sz="4400" spc="-5" dirty="0"/>
              <a:t> </a:t>
            </a:r>
            <a:r>
              <a:rPr lang="en-US" sz="4400" spc="-5" dirty="0" err="1"/>
              <a:t>nhiệm</a:t>
            </a:r>
            <a:r>
              <a:rPr lang="en-US" sz="4400" spc="-5" dirty="0"/>
              <a:t> </a:t>
            </a:r>
            <a:r>
              <a:rPr lang="en-US" sz="4400" spc="-5" dirty="0" err="1"/>
              <a:t>Giải</a:t>
            </a:r>
            <a:r>
              <a:rPr lang="en-US" sz="4400" spc="-5" dirty="0"/>
              <a:t> </a:t>
            </a:r>
            <a:r>
              <a:rPr lang="en-US" sz="4400" spc="-5" dirty="0" err="1"/>
              <a:t>trình</a:t>
            </a:r>
            <a:r>
              <a:rPr lang="en-US" sz="4400" spc="-5" dirty="0"/>
              <a:t> </a:t>
            </a:r>
            <a:r>
              <a:rPr lang="en-US" sz="4400" spc="-5" dirty="0" err="1"/>
              <a:t>và</a:t>
            </a:r>
            <a:r>
              <a:rPr lang="en-US" sz="4400" spc="-5" dirty="0"/>
              <a:t> Cung </a:t>
            </a:r>
            <a:r>
              <a:rPr lang="en-US" sz="4400" spc="-5" dirty="0" err="1"/>
              <a:t>cấp</a:t>
            </a:r>
            <a:r>
              <a:rPr lang="en-US" sz="4400" spc="-5" dirty="0"/>
              <a:t> </a:t>
            </a:r>
            <a:r>
              <a:rPr lang="en-US" sz="4400" spc="-5" dirty="0" err="1"/>
              <a:t>Bảo</a:t>
            </a:r>
            <a:r>
              <a:rPr lang="en-US" sz="4400" spc="-5" dirty="0"/>
              <a:t> </a:t>
            </a:r>
            <a:r>
              <a:rPr lang="en-US" sz="4400" spc="-5" dirty="0" err="1"/>
              <a:t>hiểm</a:t>
            </a:r>
            <a:r>
              <a:rPr lang="en-US" sz="4400" spc="-5" dirty="0"/>
              <a:t> Y </a:t>
            </a:r>
            <a:r>
              <a:rPr lang="en-US" sz="4400" spc="-5" dirty="0" err="1"/>
              <a:t>tế</a:t>
            </a:r>
            <a:r>
              <a:rPr lang="en-US" sz="4400" spc="-5" dirty="0"/>
              <a:t> (HIPAA)</a:t>
            </a:r>
            <a:endParaRPr lang="en-US" dirty="0"/>
          </a:p>
        </p:txBody>
      </p:sp>
      <p:graphicFrame>
        <p:nvGraphicFramePr>
          <p:cNvPr id="8" name="TextBox 4">
            <a:extLst>
              <a:ext uri="{FF2B5EF4-FFF2-40B4-BE49-F238E27FC236}">
                <a16:creationId xmlns:a16="http://schemas.microsoft.com/office/drawing/2014/main" id="{744A37DE-22E6-2F68-3998-147A335CAE30}"/>
              </a:ext>
            </a:extLst>
          </p:cNvPr>
          <p:cNvGraphicFramePr/>
          <p:nvPr>
            <p:extLst>
              <p:ext uri="{D42A27DB-BD31-4B8C-83A1-F6EECF244321}">
                <p14:modId xmlns:p14="http://schemas.microsoft.com/office/powerpoint/2010/main" val="2821348238"/>
              </p:ext>
            </p:extLst>
          </p:nvPr>
        </p:nvGraphicFramePr>
        <p:xfrm>
          <a:off x="1083982" y="1771613"/>
          <a:ext cx="10269818" cy="3567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57112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FDD2-0581-545E-41B8-75F4AF6E2131}"/>
              </a:ext>
            </a:extLst>
          </p:cNvPr>
          <p:cNvSpPr>
            <a:spLocks noGrp="1"/>
          </p:cNvSpPr>
          <p:nvPr>
            <p:ph type="title"/>
          </p:nvPr>
        </p:nvSpPr>
        <p:spPr/>
        <p:txBody>
          <a:bodyPr/>
          <a:lstStyle/>
          <a:p>
            <a:r>
              <a:rPr lang="en-US" spc="-5" dirty="0"/>
              <a:t>USA Patriot Act</a:t>
            </a:r>
            <a:r>
              <a:rPr lang="en-US" spc="-80" dirty="0"/>
              <a:t> </a:t>
            </a:r>
            <a:r>
              <a:rPr lang="en-US" dirty="0"/>
              <a:t>2001</a:t>
            </a:r>
          </a:p>
        </p:txBody>
      </p:sp>
      <p:graphicFrame>
        <p:nvGraphicFramePr>
          <p:cNvPr id="11" name="TextBox 8">
            <a:extLst>
              <a:ext uri="{FF2B5EF4-FFF2-40B4-BE49-F238E27FC236}">
                <a16:creationId xmlns:a16="http://schemas.microsoft.com/office/drawing/2014/main" id="{32558A10-D1E9-EF0D-C683-FC31032AE226}"/>
              </a:ext>
            </a:extLst>
          </p:cNvPr>
          <p:cNvGraphicFramePr/>
          <p:nvPr>
            <p:extLst>
              <p:ext uri="{D42A27DB-BD31-4B8C-83A1-F6EECF244321}">
                <p14:modId xmlns:p14="http://schemas.microsoft.com/office/powerpoint/2010/main" val="1158228368"/>
              </p:ext>
            </p:extLst>
          </p:nvPr>
        </p:nvGraphicFramePr>
        <p:xfrm>
          <a:off x="2502356" y="1492027"/>
          <a:ext cx="6927971" cy="4271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6643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AC9F-134F-64B1-77F7-890CA9B0F095}"/>
              </a:ext>
            </a:extLst>
          </p:cNvPr>
          <p:cNvSpPr>
            <a:spLocks noGrp="1"/>
          </p:cNvSpPr>
          <p:nvPr>
            <p:ph type="title"/>
          </p:nvPr>
        </p:nvSpPr>
        <p:spPr/>
        <p:txBody>
          <a:bodyPr/>
          <a:lstStyle/>
          <a:p>
            <a:r>
              <a:rPr lang="vi-VN" dirty="0"/>
              <a:t>Luật pháp Vương quốc Anh</a:t>
            </a:r>
            <a:endParaRPr lang="en-US" dirty="0"/>
          </a:p>
        </p:txBody>
      </p:sp>
      <p:graphicFrame>
        <p:nvGraphicFramePr>
          <p:cNvPr id="7" name="TextBox 4">
            <a:extLst>
              <a:ext uri="{FF2B5EF4-FFF2-40B4-BE49-F238E27FC236}">
                <a16:creationId xmlns:a16="http://schemas.microsoft.com/office/drawing/2014/main" id="{ECE89661-12DC-75AC-F6FE-D0B297C7B13F}"/>
              </a:ext>
            </a:extLst>
          </p:cNvPr>
          <p:cNvGraphicFramePr/>
          <p:nvPr>
            <p:extLst>
              <p:ext uri="{D42A27DB-BD31-4B8C-83A1-F6EECF244321}">
                <p14:modId xmlns:p14="http://schemas.microsoft.com/office/powerpoint/2010/main" val="2835220699"/>
              </p:ext>
            </p:extLst>
          </p:nvPr>
        </p:nvGraphicFramePr>
        <p:xfrm>
          <a:off x="1107346" y="1533292"/>
          <a:ext cx="9597005" cy="4506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68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7F149F64-F5A8-406B-96EB-0B8A677B4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6322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1A9EE7A9-906A-4407-BE4D-A564B220B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7F1C1D8-DBEA-CFDE-9552-D681A1657196}"/>
              </a:ext>
            </a:extLst>
          </p:cNvPr>
          <p:cNvSpPr>
            <a:spLocks noGrp="1"/>
          </p:cNvSpPr>
          <p:nvPr>
            <p:ph type="title"/>
          </p:nvPr>
        </p:nvSpPr>
        <p:spPr>
          <a:xfrm>
            <a:off x="838200" y="365125"/>
            <a:ext cx="10515600" cy="1325563"/>
          </a:xfrm>
        </p:spPr>
        <p:txBody>
          <a:bodyPr/>
          <a:lstStyle/>
          <a:p>
            <a:r>
              <a:rPr lang="vi-VN"/>
              <a:t>Công nghệ mới</a:t>
            </a:r>
            <a:endParaRPr lang="en-US" dirty="0"/>
          </a:p>
        </p:txBody>
      </p:sp>
      <p:graphicFrame>
        <p:nvGraphicFramePr>
          <p:cNvPr id="24" name="TextBox 5">
            <a:extLst>
              <a:ext uri="{FF2B5EF4-FFF2-40B4-BE49-F238E27FC236}">
                <a16:creationId xmlns:a16="http://schemas.microsoft.com/office/drawing/2014/main" id="{6B446479-6FEB-8F65-0AB4-F4A73DB3D65B}"/>
              </a:ext>
            </a:extLst>
          </p:cNvPr>
          <p:cNvGraphicFramePr/>
          <p:nvPr>
            <p:extLst>
              <p:ext uri="{D42A27DB-BD31-4B8C-83A1-F6EECF244321}">
                <p14:modId xmlns:p14="http://schemas.microsoft.com/office/powerpoint/2010/main" val="1022236978"/>
              </p:ext>
            </p:extLst>
          </p:nvPr>
        </p:nvGraphicFramePr>
        <p:xfrm>
          <a:off x="3047300" y="1584438"/>
          <a:ext cx="5744361" cy="3385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2" name="object 28">
            <a:extLst>
              <a:ext uri="{FF2B5EF4-FFF2-40B4-BE49-F238E27FC236}">
                <a16:creationId xmlns:a16="http://schemas.microsoft.com/office/drawing/2014/main" id="{E635C062-3D69-2C28-61DB-381CBCD2F9E0}"/>
              </a:ext>
            </a:extLst>
          </p:cNvPr>
          <p:cNvGrpSpPr/>
          <p:nvPr/>
        </p:nvGrpSpPr>
        <p:grpSpPr>
          <a:xfrm>
            <a:off x="2024757" y="4759441"/>
            <a:ext cx="8559545" cy="1304925"/>
            <a:chOff x="493966" y="5516879"/>
            <a:chExt cx="8559545" cy="1304925"/>
          </a:xfrm>
        </p:grpSpPr>
        <p:sp>
          <p:nvSpPr>
            <p:cNvPr id="34" name="object 30">
              <a:extLst>
                <a:ext uri="{FF2B5EF4-FFF2-40B4-BE49-F238E27FC236}">
                  <a16:creationId xmlns:a16="http://schemas.microsoft.com/office/drawing/2014/main" id="{D802319F-5B56-22D1-73BD-1B2323800118}"/>
                </a:ext>
              </a:extLst>
            </p:cNvPr>
            <p:cNvSpPr/>
            <p:nvPr/>
          </p:nvSpPr>
          <p:spPr>
            <a:xfrm>
              <a:off x="493966" y="5842634"/>
              <a:ext cx="8559545" cy="979170"/>
            </a:xfrm>
            <a:prstGeom prst="rect">
              <a:avLst/>
            </a:prstGeom>
            <a:blipFill>
              <a:blip r:embed="rId7" cstate="print"/>
              <a:stretch>
                <a:fillRect/>
              </a:stretch>
            </a:blipFill>
          </p:spPr>
          <p:txBody>
            <a:bodyPr wrap="square" lIns="0" tIns="0" rIns="0" bIns="0" rtlCol="0"/>
            <a:lstStyle/>
            <a:p>
              <a:endParaRPr/>
            </a:p>
          </p:txBody>
        </p:sp>
        <p:sp>
          <p:nvSpPr>
            <p:cNvPr id="36" name="object 31">
              <a:extLst>
                <a:ext uri="{FF2B5EF4-FFF2-40B4-BE49-F238E27FC236}">
                  <a16:creationId xmlns:a16="http://schemas.microsoft.com/office/drawing/2014/main" id="{AF52735B-7B26-452C-E9E8-1FF4138307C8}"/>
                </a:ext>
              </a:extLst>
            </p:cNvPr>
            <p:cNvSpPr/>
            <p:nvPr/>
          </p:nvSpPr>
          <p:spPr>
            <a:xfrm>
              <a:off x="3031236" y="5547360"/>
              <a:ext cx="3390137" cy="243839"/>
            </a:xfrm>
            <a:prstGeom prst="rect">
              <a:avLst/>
            </a:prstGeom>
            <a:blipFill>
              <a:blip r:embed="rId8" cstate="print"/>
              <a:stretch>
                <a:fillRect/>
              </a:stretch>
            </a:blipFill>
          </p:spPr>
          <p:txBody>
            <a:bodyPr wrap="square" lIns="0" tIns="0" rIns="0" bIns="0" rtlCol="0"/>
            <a:lstStyle/>
            <a:p>
              <a:endParaRPr/>
            </a:p>
          </p:txBody>
        </p:sp>
        <p:sp>
          <p:nvSpPr>
            <p:cNvPr id="38" name="object 32">
              <a:extLst>
                <a:ext uri="{FF2B5EF4-FFF2-40B4-BE49-F238E27FC236}">
                  <a16:creationId xmlns:a16="http://schemas.microsoft.com/office/drawing/2014/main" id="{9B7711F3-BCDD-6043-924E-2F48B259B77F}"/>
                </a:ext>
              </a:extLst>
            </p:cNvPr>
            <p:cNvSpPr/>
            <p:nvPr/>
          </p:nvSpPr>
          <p:spPr>
            <a:xfrm>
              <a:off x="3018281" y="5516879"/>
              <a:ext cx="3421379" cy="306070"/>
            </a:xfrm>
            <a:custGeom>
              <a:avLst/>
              <a:gdLst/>
              <a:ahLst/>
              <a:cxnLst/>
              <a:rect l="l" t="t" r="r" b="b"/>
              <a:pathLst>
                <a:path w="3421379" h="306070">
                  <a:moveTo>
                    <a:pt x="3281171" y="79248"/>
                  </a:moveTo>
                  <a:lnTo>
                    <a:pt x="0" y="79248"/>
                  </a:lnTo>
                  <a:lnTo>
                    <a:pt x="0" y="226314"/>
                  </a:lnTo>
                  <a:lnTo>
                    <a:pt x="12953" y="226314"/>
                  </a:lnTo>
                  <a:lnTo>
                    <a:pt x="12954" y="104394"/>
                  </a:lnTo>
                  <a:lnTo>
                    <a:pt x="25907" y="91440"/>
                  </a:lnTo>
                  <a:lnTo>
                    <a:pt x="25907" y="104394"/>
                  </a:lnTo>
                  <a:lnTo>
                    <a:pt x="3268979" y="104394"/>
                  </a:lnTo>
                  <a:lnTo>
                    <a:pt x="3268979" y="91440"/>
                  </a:lnTo>
                  <a:lnTo>
                    <a:pt x="3281171" y="79248"/>
                  </a:lnTo>
                  <a:close/>
                </a:path>
                <a:path w="3421379" h="306070">
                  <a:moveTo>
                    <a:pt x="25907" y="104394"/>
                  </a:moveTo>
                  <a:lnTo>
                    <a:pt x="25907" y="91440"/>
                  </a:lnTo>
                  <a:lnTo>
                    <a:pt x="12954" y="104394"/>
                  </a:lnTo>
                  <a:lnTo>
                    <a:pt x="25907" y="104394"/>
                  </a:lnTo>
                  <a:close/>
                </a:path>
                <a:path w="3421379" h="306070">
                  <a:moveTo>
                    <a:pt x="25907" y="201168"/>
                  </a:moveTo>
                  <a:lnTo>
                    <a:pt x="25907" y="104394"/>
                  </a:lnTo>
                  <a:lnTo>
                    <a:pt x="12954" y="104394"/>
                  </a:lnTo>
                  <a:lnTo>
                    <a:pt x="12954" y="201168"/>
                  </a:lnTo>
                  <a:lnTo>
                    <a:pt x="25907" y="201168"/>
                  </a:lnTo>
                  <a:close/>
                </a:path>
                <a:path w="3421379" h="306070">
                  <a:moveTo>
                    <a:pt x="3294126" y="243840"/>
                  </a:moveTo>
                  <a:lnTo>
                    <a:pt x="3294126" y="201168"/>
                  </a:lnTo>
                  <a:lnTo>
                    <a:pt x="12954" y="201168"/>
                  </a:lnTo>
                  <a:lnTo>
                    <a:pt x="25907" y="213360"/>
                  </a:lnTo>
                  <a:lnTo>
                    <a:pt x="25907" y="226314"/>
                  </a:lnTo>
                  <a:lnTo>
                    <a:pt x="3268979" y="226314"/>
                  </a:lnTo>
                  <a:lnTo>
                    <a:pt x="3268979" y="213360"/>
                  </a:lnTo>
                  <a:lnTo>
                    <a:pt x="3281171" y="226314"/>
                  </a:lnTo>
                  <a:lnTo>
                    <a:pt x="3281171" y="256794"/>
                  </a:lnTo>
                  <a:lnTo>
                    <a:pt x="3294126" y="243840"/>
                  </a:lnTo>
                  <a:close/>
                </a:path>
                <a:path w="3421379" h="306070">
                  <a:moveTo>
                    <a:pt x="25907" y="226314"/>
                  </a:moveTo>
                  <a:lnTo>
                    <a:pt x="25907" y="213360"/>
                  </a:lnTo>
                  <a:lnTo>
                    <a:pt x="12954" y="201168"/>
                  </a:lnTo>
                  <a:lnTo>
                    <a:pt x="12953" y="226314"/>
                  </a:lnTo>
                  <a:lnTo>
                    <a:pt x="25907" y="226314"/>
                  </a:lnTo>
                  <a:close/>
                </a:path>
                <a:path w="3421379" h="306070">
                  <a:moveTo>
                    <a:pt x="3421379" y="152400"/>
                  </a:moveTo>
                  <a:lnTo>
                    <a:pt x="3268979" y="0"/>
                  </a:lnTo>
                  <a:lnTo>
                    <a:pt x="3268979" y="79248"/>
                  </a:lnTo>
                  <a:lnTo>
                    <a:pt x="3272028" y="79248"/>
                  </a:lnTo>
                  <a:lnTo>
                    <a:pt x="3272028" y="39624"/>
                  </a:lnTo>
                  <a:lnTo>
                    <a:pt x="3294126" y="30480"/>
                  </a:lnTo>
                  <a:lnTo>
                    <a:pt x="3294126" y="61722"/>
                  </a:lnTo>
                  <a:lnTo>
                    <a:pt x="3385184" y="152781"/>
                  </a:lnTo>
                  <a:lnTo>
                    <a:pt x="3393947" y="144018"/>
                  </a:lnTo>
                  <a:lnTo>
                    <a:pt x="3393947" y="179969"/>
                  </a:lnTo>
                  <a:lnTo>
                    <a:pt x="3421379" y="152400"/>
                  </a:lnTo>
                  <a:close/>
                </a:path>
                <a:path w="3421379" h="306070">
                  <a:moveTo>
                    <a:pt x="3281171" y="104394"/>
                  </a:moveTo>
                  <a:lnTo>
                    <a:pt x="3281171" y="79248"/>
                  </a:lnTo>
                  <a:lnTo>
                    <a:pt x="3268979" y="91440"/>
                  </a:lnTo>
                  <a:lnTo>
                    <a:pt x="3268979" y="104394"/>
                  </a:lnTo>
                  <a:lnTo>
                    <a:pt x="3281171" y="104394"/>
                  </a:lnTo>
                  <a:close/>
                </a:path>
                <a:path w="3421379" h="306070">
                  <a:moveTo>
                    <a:pt x="3281171" y="226314"/>
                  </a:moveTo>
                  <a:lnTo>
                    <a:pt x="3268979" y="213360"/>
                  </a:lnTo>
                  <a:lnTo>
                    <a:pt x="3268979" y="226314"/>
                  </a:lnTo>
                  <a:lnTo>
                    <a:pt x="3281171" y="226314"/>
                  </a:lnTo>
                  <a:close/>
                </a:path>
                <a:path w="3421379" h="306070">
                  <a:moveTo>
                    <a:pt x="3281171" y="256794"/>
                  </a:moveTo>
                  <a:lnTo>
                    <a:pt x="3281171" y="226314"/>
                  </a:lnTo>
                  <a:lnTo>
                    <a:pt x="3268979" y="226314"/>
                  </a:lnTo>
                  <a:lnTo>
                    <a:pt x="3268979" y="305562"/>
                  </a:lnTo>
                  <a:lnTo>
                    <a:pt x="3272028" y="302498"/>
                  </a:lnTo>
                  <a:lnTo>
                    <a:pt x="3272028" y="265938"/>
                  </a:lnTo>
                  <a:lnTo>
                    <a:pt x="3281171" y="256794"/>
                  </a:lnTo>
                  <a:close/>
                </a:path>
                <a:path w="3421379" h="306070">
                  <a:moveTo>
                    <a:pt x="3294126" y="61722"/>
                  </a:moveTo>
                  <a:lnTo>
                    <a:pt x="3294126" y="30480"/>
                  </a:lnTo>
                  <a:lnTo>
                    <a:pt x="3272028" y="39624"/>
                  </a:lnTo>
                  <a:lnTo>
                    <a:pt x="3294126" y="61722"/>
                  </a:lnTo>
                  <a:close/>
                </a:path>
                <a:path w="3421379" h="306070">
                  <a:moveTo>
                    <a:pt x="3294126" y="104394"/>
                  </a:moveTo>
                  <a:lnTo>
                    <a:pt x="3294126" y="61722"/>
                  </a:lnTo>
                  <a:lnTo>
                    <a:pt x="3272028" y="39624"/>
                  </a:lnTo>
                  <a:lnTo>
                    <a:pt x="3272028" y="79248"/>
                  </a:lnTo>
                  <a:lnTo>
                    <a:pt x="3281171" y="79248"/>
                  </a:lnTo>
                  <a:lnTo>
                    <a:pt x="3281171" y="104394"/>
                  </a:lnTo>
                  <a:lnTo>
                    <a:pt x="3294126" y="104394"/>
                  </a:lnTo>
                  <a:close/>
                </a:path>
                <a:path w="3421379" h="306070">
                  <a:moveTo>
                    <a:pt x="3393947" y="179969"/>
                  </a:moveTo>
                  <a:lnTo>
                    <a:pt x="3393947" y="161544"/>
                  </a:lnTo>
                  <a:lnTo>
                    <a:pt x="3385184" y="152781"/>
                  </a:lnTo>
                  <a:lnTo>
                    <a:pt x="3272028" y="265938"/>
                  </a:lnTo>
                  <a:lnTo>
                    <a:pt x="3294126" y="274320"/>
                  </a:lnTo>
                  <a:lnTo>
                    <a:pt x="3294126" y="280290"/>
                  </a:lnTo>
                  <a:lnTo>
                    <a:pt x="3393947" y="179969"/>
                  </a:lnTo>
                  <a:close/>
                </a:path>
                <a:path w="3421379" h="306070">
                  <a:moveTo>
                    <a:pt x="3294126" y="280290"/>
                  </a:moveTo>
                  <a:lnTo>
                    <a:pt x="3294126" y="274320"/>
                  </a:lnTo>
                  <a:lnTo>
                    <a:pt x="3272028" y="265938"/>
                  </a:lnTo>
                  <a:lnTo>
                    <a:pt x="3272028" y="302498"/>
                  </a:lnTo>
                  <a:lnTo>
                    <a:pt x="3294126" y="280290"/>
                  </a:lnTo>
                  <a:close/>
                </a:path>
                <a:path w="3421379" h="306070">
                  <a:moveTo>
                    <a:pt x="3393947" y="161544"/>
                  </a:moveTo>
                  <a:lnTo>
                    <a:pt x="3393947" y="144018"/>
                  </a:lnTo>
                  <a:lnTo>
                    <a:pt x="3385184" y="152781"/>
                  </a:lnTo>
                  <a:lnTo>
                    <a:pt x="3393947" y="161544"/>
                  </a:lnTo>
                  <a:close/>
                </a:path>
              </a:pathLst>
            </a:custGeom>
            <a:solidFill>
              <a:srgbClr val="000000"/>
            </a:solidFill>
          </p:spPr>
          <p:txBody>
            <a:bodyPr wrap="square" lIns="0" tIns="0" rIns="0" bIns="0" rtlCol="0"/>
            <a:lstStyle/>
            <a:p>
              <a:endParaRPr/>
            </a:p>
          </p:txBody>
        </p:sp>
      </p:grpSp>
      <p:sp>
        <p:nvSpPr>
          <p:cNvPr id="46" name="object 33">
            <a:extLst>
              <a:ext uri="{FF2B5EF4-FFF2-40B4-BE49-F238E27FC236}">
                <a16:creationId xmlns:a16="http://schemas.microsoft.com/office/drawing/2014/main" id="{0B1C2B88-FDF3-FB43-2DC0-3AD19C836857}"/>
              </a:ext>
            </a:extLst>
          </p:cNvPr>
          <p:cNvSpPr/>
          <p:nvPr/>
        </p:nvSpPr>
        <p:spPr>
          <a:xfrm>
            <a:off x="2777463" y="6064366"/>
            <a:ext cx="1603067" cy="451865"/>
          </a:xfrm>
          <a:prstGeom prst="rect">
            <a:avLst/>
          </a:prstGeom>
          <a:blipFill>
            <a:blip r:embed="rId9" cstate="print"/>
            <a:stretch>
              <a:fillRect/>
            </a:stretch>
          </a:blipFill>
        </p:spPr>
        <p:txBody>
          <a:bodyPr wrap="square" lIns="0" tIns="0" rIns="0" bIns="0" rtlCol="0"/>
          <a:lstStyle/>
          <a:p>
            <a:endParaRPr/>
          </a:p>
        </p:txBody>
      </p:sp>
      <p:sp>
        <p:nvSpPr>
          <p:cNvPr id="47" name="object 34">
            <a:extLst>
              <a:ext uri="{FF2B5EF4-FFF2-40B4-BE49-F238E27FC236}">
                <a16:creationId xmlns:a16="http://schemas.microsoft.com/office/drawing/2014/main" id="{C706EFCA-E9B4-CD78-6A2F-BDEB9268EEDB}"/>
              </a:ext>
            </a:extLst>
          </p:cNvPr>
          <p:cNvSpPr/>
          <p:nvPr/>
        </p:nvSpPr>
        <p:spPr>
          <a:xfrm>
            <a:off x="7971255" y="6064366"/>
            <a:ext cx="1603067" cy="451865"/>
          </a:xfrm>
          <a:prstGeom prst="rect">
            <a:avLst/>
          </a:prstGeom>
          <a:blipFill>
            <a:blip r:embed="rId10" cstate="print"/>
            <a:stretch>
              <a:fillRect/>
            </a:stretch>
          </a:blipFill>
        </p:spPr>
        <p:txBody>
          <a:bodyPr wrap="square" lIns="0" tIns="0" rIns="0" bIns="0" rtlCol="0"/>
          <a:lstStyle/>
          <a:p>
            <a:endParaRPr/>
          </a:p>
        </p:txBody>
      </p:sp>
      <p:sp>
        <p:nvSpPr>
          <p:cNvPr id="48" name="object 35">
            <a:extLst>
              <a:ext uri="{FF2B5EF4-FFF2-40B4-BE49-F238E27FC236}">
                <a16:creationId xmlns:a16="http://schemas.microsoft.com/office/drawing/2014/main" id="{C0C7B4AE-E1EA-63FA-6327-1422B6A54381}"/>
              </a:ext>
            </a:extLst>
          </p:cNvPr>
          <p:cNvSpPr/>
          <p:nvPr/>
        </p:nvSpPr>
        <p:spPr>
          <a:xfrm>
            <a:off x="5243877" y="6064366"/>
            <a:ext cx="1491996" cy="678179"/>
          </a:xfrm>
          <a:prstGeom prst="rect">
            <a:avLst/>
          </a:prstGeom>
          <a:blipFill>
            <a:blip r:embed="rId11"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50319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0C90-82AE-62E4-4027-0B424FF470D3}"/>
              </a:ext>
            </a:extLst>
          </p:cNvPr>
          <p:cNvSpPr>
            <a:spLocks noGrp="1"/>
          </p:cNvSpPr>
          <p:nvPr>
            <p:ph type="title"/>
          </p:nvPr>
        </p:nvSpPr>
        <p:spPr/>
        <p:txBody>
          <a:bodyPr/>
          <a:lstStyle/>
          <a:p>
            <a:r>
              <a:rPr lang="vi-VN"/>
              <a:t>Luật này ảnh hưởng đến nhân viên an ninh như thế nào?</a:t>
            </a:r>
            <a:endParaRPr lang="en-US" dirty="0"/>
          </a:p>
        </p:txBody>
      </p:sp>
      <p:graphicFrame>
        <p:nvGraphicFramePr>
          <p:cNvPr id="6" name="TextBox 4">
            <a:extLst>
              <a:ext uri="{FF2B5EF4-FFF2-40B4-BE49-F238E27FC236}">
                <a16:creationId xmlns:a16="http://schemas.microsoft.com/office/drawing/2014/main" id="{F9545179-BADC-51C2-8178-B0955714701D}"/>
              </a:ext>
            </a:extLst>
          </p:cNvPr>
          <p:cNvGraphicFramePr/>
          <p:nvPr>
            <p:extLst>
              <p:ext uri="{D42A27DB-BD31-4B8C-83A1-F6EECF244321}">
                <p14:modId xmlns:p14="http://schemas.microsoft.com/office/powerpoint/2010/main" val="2603007828"/>
              </p:ext>
            </p:extLst>
          </p:nvPr>
        </p:nvGraphicFramePr>
        <p:xfrm>
          <a:off x="1853967" y="1778466"/>
          <a:ext cx="8971325" cy="3601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5801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0189-2E08-560F-D07E-A8FEC0ED1612}"/>
              </a:ext>
            </a:extLst>
          </p:cNvPr>
          <p:cNvSpPr>
            <a:spLocks noGrp="1"/>
          </p:cNvSpPr>
          <p:nvPr>
            <p:ph type="title"/>
          </p:nvPr>
        </p:nvSpPr>
        <p:spPr/>
        <p:txBody>
          <a:bodyPr/>
          <a:lstStyle/>
          <a:p>
            <a:r>
              <a:rPr lang="en-US" dirty="0" err="1"/>
              <a:t>Đạo</a:t>
            </a:r>
            <a:r>
              <a:rPr lang="en-US" dirty="0"/>
              <a:t> </a:t>
            </a:r>
            <a:r>
              <a:rPr lang="en-US" dirty="0" err="1"/>
              <a:t>luật</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năm</a:t>
            </a:r>
            <a:r>
              <a:rPr lang="en-US" dirty="0"/>
              <a:t> 1998</a:t>
            </a:r>
          </a:p>
        </p:txBody>
      </p:sp>
      <p:graphicFrame>
        <p:nvGraphicFramePr>
          <p:cNvPr id="7" name="TextBox 4">
            <a:extLst>
              <a:ext uri="{FF2B5EF4-FFF2-40B4-BE49-F238E27FC236}">
                <a16:creationId xmlns:a16="http://schemas.microsoft.com/office/drawing/2014/main" id="{414F4E72-5A3D-E0A8-09A3-CA2153879A1B}"/>
              </a:ext>
            </a:extLst>
          </p:cNvPr>
          <p:cNvGraphicFramePr/>
          <p:nvPr>
            <p:extLst>
              <p:ext uri="{D42A27DB-BD31-4B8C-83A1-F6EECF244321}">
                <p14:modId xmlns:p14="http://schemas.microsoft.com/office/powerpoint/2010/main" val="1508442717"/>
              </p:ext>
            </p:extLst>
          </p:nvPr>
        </p:nvGraphicFramePr>
        <p:xfrm>
          <a:off x="1864453" y="1690688"/>
          <a:ext cx="8674238" cy="3463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83342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066E-2462-0ED2-4728-7BE0792DFDF8}"/>
              </a:ext>
            </a:extLst>
          </p:cNvPr>
          <p:cNvSpPr>
            <a:spLocks noGrp="1"/>
          </p:cNvSpPr>
          <p:nvPr>
            <p:ph type="title"/>
          </p:nvPr>
        </p:nvSpPr>
        <p:spPr/>
        <p:txBody>
          <a:bodyPr/>
          <a:lstStyle/>
          <a:p>
            <a:r>
              <a:rPr lang="en-US" dirty="0" err="1"/>
              <a:t>Đạo</a:t>
            </a:r>
            <a:r>
              <a:rPr lang="en-US" dirty="0"/>
              <a:t> </a:t>
            </a:r>
            <a:r>
              <a:rPr lang="en-US" dirty="0" err="1"/>
              <a:t>luật</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năm</a:t>
            </a:r>
            <a:r>
              <a:rPr lang="en-US" dirty="0"/>
              <a:t> 1998</a:t>
            </a:r>
          </a:p>
        </p:txBody>
      </p:sp>
      <p:graphicFrame>
        <p:nvGraphicFramePr>
          <p:cNvPr id="7" name="TextBox 4">
            <a:extLst>
              <a:ext uri="{FF2B5EF4-FFF2-40B4-BE49-F238E27FC236}">
                <a16:creationId xmlns:a16="http://schemas.microsoft.com/office/drawing/2014/main" id="{E16C109B-5E25-6732-08D1-B28014C304D0}"/>
              </a:ext>
            </a:extLst>
          </p:cNvPr>
          <p:cNvGraphicFramePr/>
          <p:nvPr>
            <p:extLst>
              <p:ext uri="{D42A27DB-BD31-4B8C-83A1-F6EECF244321}">
                <p14:modId xmlns:p14="http://schemas.microsoft.com/office/powerpoint/2010/main" val="4004538497"/>
              </p:ext>
            </p:extLst>
          </p:nvPr>
        </p:nvGraphicFramePr>
        <p:xfrm>
          <a:off x="2132900" y="1425047"/>
          <a:ext cx="6692317" cy="4203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2078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DE72-011D-2340-17D2-00BDAC750900}"/>
              </a:ext>
            </a:extLst>
          </p:cNvPr>
          <p:cNvSpPr>
            <a:spLocks noGrp="1"/>
          </p:cNvSpPr>
          <p:nvPr>
            <p:ph type="title"/>
          </p:nvPr>
        </p:nvSpPr>
        <p:spPr/>
        <p:txBody>
          <a:bodyPr/>
          <a:lstStyle/>
          <a:p>
            <a:r>
              <a:rPr lang="en-US" dirty="0" err="1"/>
              <a:t>Đạo</a:t>
            </a:r>
            <a:r>
              <a:rPr lang="en-US" dirty="0"/>
              <a:t> </a:t>
            </a:r>
            <a:r>
              <a:rPr lang="en-US" dirty="0" err="1"/>
              <a:t>luật</a:t>
            </a:r>
            <a:r>
              <a:rPr lang="en-US" dirty="0"/>
              <a:t> </a:t>
            </a:r>
            <a:r>
              <a:rPr lang="en-US" dirty="0" err="1"/>
              <a:t>Nhân</a:t>
            </a:r>
            <a:r>
              <a:rPr lang="en-US" dirty="0"/>
              <a:t> </a:t>
            </a:r>
            <a:r>
              <a:rPr lang="en-US" dirty="0" err="1"/>
              <a:t>quyền</a:t>
            </a:r>
            <a:r>
              <a:rPr lang="en-US" dirty="0"/>
              <a:t> 1998</a:t>
            </a:r>
          </a:p>
        </p:txBody>
      </p:sp>
      <p:graphicFrame>
        <p:nvGraphicFramePr>
          <p:cNvPr id="7" name="TextBox 4">
            <a:extLst>
              <a:ext uri="{FF2B5EF4-FFF2-40B4-BE49-F238E27FC236}">
                <a16:creationId xmlns:a16="http://schemas.microsoft.com/office/drawing/2014/main" id="{FB18D3E4-A099-867A-A7D5-7A8EC625B53E}"/>
              </a:ext>
            </a:extLst>
          </p:cNvPr>
          <p:cNvGraphicFramePr/>
          <p:nvPr>
            <p:extLst>
              <p:ext uri="{D42A27DB-BD31-4B8C-83A1-F6EECF244321}">
                <p14:modId xmlns:p14="http://schemas.microsoft.com/office/powerpoint/2010/main" val="374188616"/>
              </p:ext>
            </p:extLst>
          </p:nvPr>
        </p:nvGraphicFramePr>
        <p:xfrm>
          <a:off x="2056701" y="1332282"/>
          <a:ext cx="8078598"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4229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E342-29CA-D64F-5DC4-6E37D8A00C99}"/>
              </a:ext>
            </a:extLst>
          </p:cNvPr>
          <p:cNvSpPr>
            <a:spLocks noGrp="1"/>
          </p:cNvSpPr>
          <p:nvPr>
            <p:ph type="title"/>
          </p:nvPr>
        </p:nvSpPr>
        <p:spPr/>
        <p:txBody>
          <a:bodyPr/>
          <a:lstStyle/>
          <a:p>
            <a:r>
              <a:rPr lang="en-US" dirty="0" err="1"/>
              <a:t>Đánh</a:t>
            </a:r>
            <a:r>
              <a:rPr lang="en-US" dirty="0"/>
              <a:t> </a:t>
            </a:r>
            <a:r>
              <a:rPr lang="en-US" dirty="0" err="1"/>
              <a:t>chặn</a:t>
            </a:r>
            <a:r>
              <a:rPr lang="en-US" dirty="0"/>
              <a:t> </a:t>
            </a:r>
            <a:r>
              <a:rPr lang="en-US" dirty="0" err="1"/>
              <a:t>truyền</a:t>
            </a:r>
            <a:r>
              <a:rPr lang="en-US" dirty="0"/>
              <a:t> </a:t>
            </a:r>
            <a:r>
              <a:rPr lang="en-US" dirty="0" err="1"/>
              <a:t>thông</a:t>
            </a:r>
            <a:endParaRPr lang="en-US" dirty="0"/>
          </a:p>
        </p:txBody>
      </p:sp>
      <p:graphicFrame>
        <p:nvGraphicFramePr>
          <p:cNvPr id="7" name="TextBox 4">
            <a:extLst>
              <a:ext uri="{FF2B5EF4-FFF2-40B4-BE49-F238E27FC236}">
                <a16:creationId xmlns:a16="http://schemas.microsoft.com/office/drawing/2014/main" id="{A9354772-A8AD-7BB4-D28E-456A2B020289}"/>
              </a:ext>
            </a:extLst>
          </p:cNvPr>
          <p:cNvGraphicFramePr/>
          <p:nvPr>
            <p:extLst>
              <p:ext uri="{D42A27DB-BD31-4B8C-83A1-F6EECF244321}">
                <p14:modId xmlns:p14="http://schemas.microsoft.com/office/powerpoint/2010/main" val="1297953995"/>
              </p:ext>
            </p:extLst>
          </p:nvPr>
        </p:nvGraphicFramePr>
        <p:xfrm>
          <a:off x="2603955" y="1362765"/>
          <a:ext cx="6743244" cy="445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19288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3CE7-C9D5-95A8-ACF4-D1121981AE75}"/>
              </a:ext>
            </a:extLst>
          </p:cNvPr>
          <p:cNvSpPr>
            <a:spLocks noGrp="1"/>
          </p:cNvSpPr>
          <p:nvPr>
            <p:ph type="title"/>
          </p:nvPr>
        </p:nvSpPr>
        <p:spPr/>
        <p:txBody>
          <a:bodyPr/>
          <a:lstStyle/>
          <a:p>
            <a:r>
              <a:rPr lang="en-US" dirty="0" err="1"/>
              <a:t>Đạo</a:t>
            </a:r>
            <a:r>
              <a:rPr lang="en-US" dirty="0"/>
              <a:t> </a:t>
            </a:r>
            <a:r>
              <a:rPr lang="en-US" dirty="0" err="1"/>
              <a:t>luật</a:t>
            </a:r>
            <a:r>
              <a:rPr lang="en-US" dirty="0"/>
              <a:t> </a:t>
            </a:r>
            <a:r>
              <a:rPr lang="en-US" dirty="0" err="1"/>
              <a:t>Tự</a:t>
            </a:r>
            <a:r>
              <a:rPr lang="en-US" dirty="0"/>
              <a:t> do Thông tin 2000</a:t>
            </a:r>
          </a:p>
        </p:txBody>
      </p:sp>
      <p:graphicFrame>
        <p:nvGraphicFramePr>
          <p:cNvPr id="7" name="TextBox 4">
            <a:extLst>
              <a:ext uri="{FF2B5EF4-FFF2-40B4-BE49-F238E27FC236}">
                <a16:creationId xmlns:a16="http://schemas.microsoft.com/office/drawing/2014/main" id="{661BC4D2-EC25-85A1-6A3F-23D3031B6501}"/>
              </a:ext>
            </a:extLst>
          </p:cNvPr>
          <p:cNvGraphicFramePr/>
          <p:nvPr>
            <p:extLst>
              <p:ext uri="{D42A27DB-BD31-4B8C-83A1-F6EECF244321}">
                <p14:modId xmlns:p14="http://schemas.microsoft.com/office/powerpoint/2010/main" val="1686859574"/>
              </p:ext>
            </p:extLst>
          </p:nvPr>
        </p:nvGraphicFramePr>
        <p:xfrm>
          <a:off x="2400756" y="1510300"/>
          <a:ext cx="7195826" cy="3837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5901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DF3B-FFEF-6E99-547C-EB4FE71A3467}"/>
              </a:ext>
            </a:extLst>
          </p:cNvPr>
          <p:cNvSpPr>
            <a:spLocks noGrp="1"/>
          </p:cNvSpPr>
          <p:nvPr>
            <p:ph type="title"/>
          </p:nvPr>
        </p:nvSpPr>
        <p:spPr/>
        <p:txBody>
          <a:bodyPr/>
          <a:lstStyle/>
          <a:p>
            <a:r>
              <a:rPr lang="en-US" dirty="0" err="1"/>
              <a:t>Điều</a:t>
            </a:r>
            <a:r>
              <a:rPr lang="en-US" dirty="0"/>
              <a:t> </a:t>
            </a:r>
            <a:r>
              <a:rPr lang="en-US" dirty="0" err="1"/>
              <a:t>tra</a:t>
            </a:r>
            <a:r>
              <a:rPr lang="en-US" dirty="0"/>
              <a:t> </a:t>
            </a:r>
            <a:r>
              <a:rPr lang="en-US" dirty="0" err="1"/>
              <a:t>Kiểm</a:t>
            </a:r>
            <a:r>
              <a:rPr lang="en-US" dirty="0"/>
              <a:t> </a:t>
            </a:r>
            <a:r>
              <a:rPr lang="en-US" dirty="0" err="1"/>
              <a:t>toán</a:t>
            </a:r>
            <a:r>
              <a:rPr lang="en-US" dirty="0"/>
              <a:t> </a:t>
            </a:r>
            <a:r>
              <a:rPr lang="en-US" dirty="0" err="1"/>
              <a:t>và</a:t>
            </a:r>
            <a:r>
              <a:rPr lang="en-US" dirty="0"/>
              <a:t> </a:t>
            </a:r>
            <a:r>
              <a:rPr lang="en-US" dirty="0" err="1"/>
              <a:t>Đạo</a:t>
            </a:r>
            <a:r>
              <a:rPr lang="en-US" dirty="0"/>
              <a:t> </a:t>
            </a:r>
            <a:r>
              <a:rPr lang="en-US" dirty="0" err="1"/>
              <a:t>luật</a:t>
            </a:r>
            <a:r>
              <a:rPr lang="en-US" dirty="0"/>
              <a:t> </a:t>
            </a:r>
            <a:r>
              <a:rPr lang="en-US" dirty="0" err="1"/>
              <a:t>Doanh</a:t>
            </a:r>
            <a:r>
              <a:rPr lang="en-US" dirty="0"/>
              <a:t> </a:t>
            </a:r>
            <a:r>
              <a:rPr lang="en-US" dirty="0" err="1"/>
              <a:t>nghiệp</a:t>
            </a:r>
            <a:r>
              <a:rPr lang="en-US" dirty="0"/>
              <a:t> </a:t>
            </a:r>
            <a:r>
              <a:rPr lang="en-US" dirty="0" err="1"/>
              <a:t>Cộng</a:t>
            </a:r>
            <a:r>
              <a:rPr lang="en-US" dirty="0"/>
              <a:t> </a:t>
            </a:r>
            <a:r>
              <a:rPr lang="en-US" dirty="0" err="1"/>
              <a:t>đồng</a:t>
            </a:r>
            <a:r>
              <a:rPr lang="en-US" dirty="0"/>
              <a:t> 2005</a:t>
            </a:r>
          </a:p>
        </p:txBody>
      </p:sp>
      <p:graphicFrame>
        <p:nvGraphicFramePr>
          <p:cNvPr id="7" name="TextBox 4">
            <a:extLst>
              <a:ext uri="{FF2B5EF4-FFF2-40B4-BE49-F238E27FC236}">
                <a16:creationId xmlns:a16="http://schemas.microsoft.com/office/drawing/2014/main" id="{D0E5D63E-C461-8586-958E-5215B51E4F35}"/>
              </a:ext>
            </a:extLst>
          </p:cNvPr>
          <p:cNvGraphicFramePr/>
          <p:nvPr>
            <p:extLst>
              <p:ext uri="{D42A27DB-BD31-4B8C-83A1-F6EECF244321}">
                <p14:modId xmlns:p14="http://schemas.microsoft.com/office/powerpoint/2010/main" val="4013230729"/>
              </p:ext>
            </p:extLst>
          </p:nvPr>
        </p:nvGraphicFramePr>
        <p:xfrm>
          <a:off x="2872509" y="1551709"/>
          <a:ext cx="6659418" cy="5216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2542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8B28-E798-D8C2-130C-6DE116F6A59C}"/>
              </a:ext>
            </a:extLst>
          </p:cNvPr>
          <p:cNvSpPr>
            <a:spLocks noGrp="1"/>
          </p:cNvSpPr>
          <p:nvPr>
            <p:ph type="title"/>
          </p:nvPr>
        </p:nvSpPr>
        <p:spPr/>
        <p:txBody>
          <a:bodyPr/>
          <a:lstStyle/>
          <a:p>
            <a:r>
              <a:rPr lang="en-US" dirty="0" err="1"/>
              <a:t>Tóm</a:t>
            </a:r>
            <a:r>
              <a:rPr lang="en-US" dirty="0"/>
              <a:t> </a:t>
            </a:r>
            <a:r>
              <a:rPr lang="en-US" dirty="0" err="1"/>
              <a:t>Tắt</a:t>
            </a:r>
            <a:endParaRPr lang="en-US" dirty="0"/>
          </a:p>
        </p:txBody>
      </p:sp>
      <p:graphicFrame>
        <p:nvGraphicFramePr>
          <p:cNvPr id="7" name="TextBox 4">
            <a:extLst>
              <a:ext uri="{FF2B5EF4-FFF2-40B4-BE49-F238E27FC236}">
                <a16:creationId xmlns:a16="http://schemas.microsoft.com/office/drawing/2014/main" id="{7F3D74CF-CC94-2FBD-6F1D-D2C949CB64DD}"/>
              </a:ext>
            </a:extLst>
          </p:cNvPr>
          <p:cNvGraphicFramePr/>
          <p:nvPr>
            <p:extLst>
              <p:ext uri="{D42A27DB-BD31-4B8C-83A1-F6EECF244321}">
                <p14:modId xmlns:p14="http://schemas.microsoft.com/office/powerpoint/2010/main" val="1522374416"/>
              </p:ext>
            </p:extLst>
          </p:nvPr>
        </p:nvGraphicFramePr>
        <p:xfrm>
          <a:off x="2021747" y="1582340"/>
          <a:ext cx="8119780" cy="4264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7798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E0997C88-B967-90AD-820F-67F2C37C901F}"/>
              </a:ext>
            </a:extLst>
          </p:cNvPr>
          <p:cNvSpPr/>
          <p:nvPr/>
        </p:nvSpPr>
        <p:spPr>
          <a:xfrm>
            <a:off x="3461327" y="1228436"/>
            <a:ext cx="4800600" cy="3800856"/>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92D5BA18-E600-D3F2-F44E-84E991042461}"/>
              </a:ext>
            </a:extLst>
          </p:cNvPr>
          <p:cNvSpPr txBox="1"/>
          <p:nvPr/>
        </p:nvSpPr>
        <p:spPr>
          <a:xfrm>
            <a:off x="3048000" y="4983233"/>
            <a:ext cx="6096000" cy="646331"/>
          </a:xfrm>
          <a:prstGeom prst="rect">
            <a:avLst/>
          </a:prstGeom>
          <a:noFill/>
        </p:spPr>
        <p:txBody>
          <a:bodyPr wrap="square">
            <a:spAutoFit/>
          </a:bodyPr>
          <a:lstStyle/>
          <a:p>
            <a:r>
              <a:rPr lang="en-US" dirty="0" err="1"/>
              <a:t>phẫu</a:t>
            </a:r>
            <a:r>
              <a:rPr lang="en-US" dirty="0"/>
              <a:t> </a:t>
            </a:r>
            <a:r>
              <a:rPr lang="en-US" dirty="0" err="1"/>
              <a:t>thuật</a:t>
            </a:r>
            <a:r>
              <a:rPr lang="en-US" dirty="0"/>
              <a:t> </a:t>
            </a:r>
            <a:r>
              <a:rPr lang="en-US" dirty="0" err="1"/>
              <a:t>gắn</a:t>
            </a:r>
            <a:r>
              <a:rPr lang="en-US" dirty="0"/>
              <a:t> </a:t>
            </a:r>
            <a:r>
              <a:rPr lang="en-US" dirty="0" err="1"/>
              <a:t>nó</a:t>
            </a:r>
            <a:r>
              <a:rPr lang="en-US" dirty="0"/>
              <a:t> </a:t>
            </a:r>
            <a:r>
              <a:rPr lang="en-US" dirty="0" err="1"/>
              <a:t>vào</a:t>
            </a:r>
            <a:r>
              <a:rPr lang="en-US" dirty="0"/>
              <a:t> </a:t>
            </a:r>
            <a:r>
              <a:rPr lang="en-US" dirty="0" err="1"/>
              <a:t>là</a:t>
            </a:r>
            <a:r>
              <a:rPr lang="en-US" dirty="0"/>
              <a:t> </a:t>
            </a:r>
            <a:r>
              <a:rPr lang="en-US" dirty="0" err="1"/>
              <a:t>một</a:t>
            </a:r>
            <a:r>
              <a:rPr lang="en-US" dirty="0"/>
              <a:t> </a:t>
            </a:r>
            <a:r>
              <a:rPr lang="en-US" dirty="0" err="1"/>
              <a:t>bước</a:t>
            </a:r>
            <a:r>
              <a:rPr lang="en-US" dirty="0"/>
              <a:t> </a:t>
            </a:r>
            <a:r>
              <a:rPr lang="en-US" dirty="0" err="1"/>
              <a:t>đi</a:t>
            </a:r>
            <a:r>
              <a:rPr lang="en-US" dirty="0"/>
              <a:t> </a:t>
            </a:r>
            <a:r>
              <a:rPr lang="en-US" dirty="0" err="1"/>
              <a:t>thông</a:t>
            </a:r>
            <a:r>
              <a:rPr lang="en-US" dirty="0"/>
              <a:t> </a:t>
            </a:r>
            <a:r>
              <a:rPr lang="en-US" dirty="0" err="1"/>
              <a:t>minh</a:t>
            </a:r>
            <a:r>
              <a:rPr lang="en-US" dirty="0"/>
              <a:t>, </a:t>
            </a:r>
            <a:r>
              <a:rPr lang="en-US" dirty="0" err="1"/>
              <a:t>phần</a:t>
            </a:r>
            <a:r>
              <a:rPr lang="en-US" dirty="0"/>
              <a:t> </a:t>
            </a:r>
            <a:r>
              <a:rPr lang="en-US" dirty="0" err="1"/>
              <a:t>khó</a:t>
            </a:r>
            <a:r>
              <a:rPr lang="en-US" dirty="0"/>
              <a:t> </a:t>
            </a:r>
            <a:r>
              <a:rPr lang="en-US" dirty="0" err="1"/>
              <a:t>là</a:t>
            </a:r>
            <a:r>
              <a:rPr lang="en-US" dirty="0"/>
              <a:t> </a:t>
            </a:r>
            <a:r>
              <a:rPr lang="en-US" dirty="0" err="1"/>
              <a:t>học</a:t>
            </a:r>
            <a:r>
              <a:rPr lang="en-US" dirty="0"/>
              <a:t> </a:t>
            </a:r>
            <a:r>
              <a:rPr lang="en-US" dirty="0" err="1"/>
              <a:t>cách</a:t>
            </a:r>
            <a:r>
              <a:rPr lang="en-US" dirty="0"/>
              <a:t> quay </a:t>
            </a:r>
            <a:r>
              <a:rPr lang="en-US" dirty="0" err="1"/>
              <a:t>số</a:t>
            </a:r>
            <a:r>
              <a:rPr lang="en-US" dirty="0"/>
              <a:t> </a:t>
            </a:r>
            <a:r>
              <a:rPr lang="en-US" dirty="0" err="1"/>
              <a:t>bằng</a:t>
            </a:r>
            <a:r>
              <a:rPr lang="en-US" dirty="0"/>
              <a:t> tai </a:t>
            </a:r>
            <a:r>
              <a:rPr lang="en-US" dirty="0" err="1"/>
              <a:t>của</a:t>
            </a:r>
            <a:r>
              <a:rPr lang="en-US" dirty="0"/>
              <a:t> </a:t>
            </a:r>
            <a:r>
              <a:rPr lang="en-US" dirty="0" err="1"/>
              <a:t>tôi</a:t>
            </a:r>
            <a:endParaRPr lang="en-US" dirty="0"/>
          </a:p>
        </p:txBody>
      </p:sp>
    </p:spTree>
    <p:extLst>
      <p:ext uri="{BB962C8B-B14F-4D97-AF65-F5344CB8AC3E}">
        <p14:creationId xmlns:p14="http://schemas.microsoft.com/office/powerpoint/2010/main" val="20445559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C738232F-9FEE-3D3F-358C-EAD0593FCBB0}"/>
              </a:ext>
            </a:extLst>
          </p:cNvPr>
          <p:cNvSpPr/>
          <p:nvPr/>
        </p:nvSpPr>
        <p:spPr>
          <a:xfrm>
            <a:off x="3329709" y="1004455"/>
            <a:ext cx="5851236" cy="4075545"/>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0AEC7A18-0426-2252-ABC3-3141AD7398EB}"/>
              </a:ext>
            </a:extLst>
          </p:cNvPr>
          <p:cNvSpPr txBox="1"/>
          <p:nvPr/>
        </p:nvSpPr>
        <p:spPr>
          <a:xfrm>
            <a:off x="3567418" y="4995455"/>
            <a:ext cx="6094602" cy="646331"/>
          </a:xfrm>
          <a:prstGeom prst="rect">
            <a:avLst/>
          </a:prstGeom>
          <a:noFill/>
        </p:spPr>
        <p:txBody>
          <a:bodyPr wrap="square">
            <a:spAutoFit/>
          </a:bodyPr>
          <a:lstStyle/>
          <a:p>
            <a:r>
              <a:rPr lang="en-US" dirty="0" err="1"/>
              <a:t>với</a:t>
            </a:r>
            <a:r>
              <a:rPr lang="en-US" dirty="0"/>
              <a:t> </a:t>
            </a:r>
            <a:r>
              <a:rPr lang="en-US" dirty="0" err="1"/>
              <a:t>tất</a:t>
            </a:r>
            <a:r>
              <a:rPr lang="en-US" dirty="0"/>
              <a:t> </a:t>
            </a:r>
            <a:r>
              <a:rPr lang="en-US" dirty="0" err="1"/>
              <a:t>cả</a:t>
            </a:r>
            <a:r>
              <a:rPr lang="en-US" dirty="0"/>
              <a:t> </a:t>
            </a:r>
            <a:r>
              <a:rPr lang="en-US" dirty="0" err="1"/>
              <a:t>sự</a:t>
            </a:r>
            <a:r>
              <a:rPr lang="en-US" dirty="0"/>
              <a:t> </a:t>
            </a:r>
            <a:r>
              <a:rPr lang="en-US" dirty="0" err="1"/>
              <a:t>tôn</a:t>
            </a:r>
            <a:r>
              <a:rPr lang="en-US" dirty="0"/>
              <a:t> </a:t>
            </a:r>
            <a:r>
              <a:rPr lang="en-US" dirty="0" err="1"/>
              <a:t>trọng</a:t>
            </a:r>
            <a:r>
              <a:rPr lang="en-US" dirty="0"/>
              <a:t>, </a:t>
            </a:r>
            <a:r>
              <a:rPr lang="en-US" dirty="0" err="1"/>
              <a:t>thưa</a:t>
            </a:r>
            <a:r>
              <a:rPr lang="en-US" dirty="0"/>
              <a:t> </a:t>
            </a:r>
            <a:r>
              <a:rPr lang="en-US" dirty="0" err="1"/>
              <a:t>ông</a:t>
            </a:r>
            <a:r>
              <a:rPr lang="en-US" dirty="0"/>
              <a:t>, </a:t>
            </a:r>
            <a:r>
              <a:rPr lang="en-US" dirty="0" err="1"/>
              <a:t>đổ</a:t>
            </a:r>
            <a:r>
              <a:rPr lang="en-US" dirty="0"/>
              <a:t> </a:t>
            </a:r>
            <a:r>
              <a:rPr lang="en-US" dirty="0" err="1"/>
              <a:t>chất</a:t>
            </a:r>
            <a:r>
              <a:rPr lang="en-US" dirty="0"/>
              <a:t> </a:t>
            </a:r>
            <a:r>
              <a:rPr lang="en-US" dirty="0" err="1"/>
              <a:t>thải</a:t>
            </a:r>
            <a:r>
              <a:rPr lang="en-US" dirty="0"/>
              <a:t> </a:t>
            </a:r>
            <a:r>
              <a:rPr lang="en-US" dirty="0" err="1"/>
              <a:t>độc</a:t>
            </a:r>
            <a:r>
              <a:rPr lang="en-US" dirty="0"/>
              <a:t> </a:t>
            </a:r>
            <a:r>
              <a:rPr lang="en-US" dirty="0" err="1"/>
              <a:t>hại</a:t>
            </a:r>
            <a:r>
              <a:rPr lang="en-US" dirty="0"/>
              <a:t> </a:t>
            </a:r>
            <a:r>
              <a:rPr lang="en-US" dirty="0" err="1"/>
              <a:t>không</a:t>
            </a:r>
            <a:r>
              <a:rPr lang="en-US" dirty="0"/>
              <a:t> </a:t>
            </a:r>
            <a:r>
              <a:rPr lang="en-US" dirty="0" err="1"/>
              <a:t>được</a:t>
            </a:r>
            <a:r>
              <a:rPr lang="en-US" dirty="0"/>
              <a:t> </a:t>
            </a:r>
            <a:r>
              <a:rPr lang="en-US" dirty="0" err="1"/>
              <a:t>tính</a:t>
            </a:r>
            <a:r>
              <a:rPr lang="en-US" dirty="0"/>
              <a:t> </a:t>
            </a:r>
            <a:r>
              <a:rPr lang="en-US" dirty="0" err="1"/>
              <a:t>là</a:t>
            </a:r>
            <a:r>
              <a:rPr lang="en-US" dirty="0"/>
              <a:t> '</a:t>
            </a:r>
            <a:r>
              <a:rPr lang="en-US" dirty="0" err="1"/>
              <a:t>trả</a:t>
            </a:r>
            <a:r>
              <a:rPr lang="en-US" dirty="0"/>
              <a:t> </a:t>
            </a:r>
            <a:r>
              <a:rPr lang="en-US" dirty="0" err="1"/>
              <a:t>lại</a:t>
            </a:r>
            <a:r>
              <a:rPr lang="en-US" dirty="0"/>
              <a:t> </a:t>
            </a:r>
            <a:r>
              <a:rPr lang="en-US" dirty="0" err="1"/>
              <a:t>thứ</a:t>
            </a:r>
            <a:r>
              <a:rPr lang="en-US" dirty="0"/>
              <a:t> </a:t>
            </a:r>
            <a:r>
              <a:rPr lang="en-US" dirty="0" err="1"/>
              <a:t>gì</a:t>
            </a:r>
            <a:r>
              <a:rPr lang="en-US" dirty="0"/>
              <a:t> </a:t>
            </a:r>
            <a:r>
              <a:rPr lang="en-US" dirty="0" err="1"/>
              <a:t>đó</a:t>
            </a:r>
            <a:r>
              <a:rPr lang="en-US" dirty="0"/>
              <a:t> </a:t>
            </a:r>
            <a:r>
              <a:rPr lang="en-US" dirty="0" err="1"/>
              <a:t>cho</a:t>
            </a:r>
            <a:r>
              <a:rPr lang="en-US" dirty="0"/>
              <a:t> </a:t>
            </a:r>
            <a:r>
              <a:rPr lang="en-US" dirty="0" err="1"/>
              <a:t>cộng</a:t>
            </a:r>
            <a:r>
              <a:rPr lang="en-US" dirty="0"/>
              <a:t> </a:t>
            </a:r>
            <a:r>
              <a:rPr lang="en-US" dirty="0" err="1"/>
              <a:t>đồng</a:t>
            </a:r>
            <a:r>
              <a:rPr lang="en-US" dirty="0"/>
              <a:t>'.</a:t>
            </a:r>
          </a:p>
        </p:txBody>
      </p:sp>
    </p:spTree>
    <p:extLst>
      <p:ext uri="{BB962C8B-B14F-4D97-AF65-F5344CB8AC3E}">
        <p14:creationId xmlns:p14="http://schemas.microsoft.com/office/powerpoint/2010/main" val="272342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F2CF-8E4B-69A6-D05D-AD0544D5DFC6}"/>
              </a:ext>
            </a:extLst>
          </p:cNvPr>
          <p:cNvSpPr>
            <a:spLocks noGrp="1"/>
          </p:cNvSpPr>
          <p:nvPr>
            <p:ph type="title"/>
          </p:nvPr>
        </p:nvSpPr>
        <p:spPr/>
        <p:txBody>
          <a:bodyPr/>
          <a:lstStyle/>
          <a:p>
            <a:r>
              <a:rPr lang="en-US" dirty="0" err="1"/>
              <a:t>Các</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và</a:t>
            </a:r>
            <a:r>
              <a:rPr lang="en-US" dirty="0"/>
              <a:t> </a:t>
            </a:r>
            <a:r>
              <a:rPr lang="en-US" dirty="0" err="1"/>
              <a:t>khai</a:t>
            </a:r>
            <a:r>
              <a:rPr lang="en-US" dirty="0"/>
              <a:t> </a:t>
            </a:r>
            <a:r>
              <a:rPr lang="en-US" dirty="0" err="1"/>
              <a:t>thác</a:t>
            </a:r>
            <a:r>
              <a:rPr lang="en-US" dirty="0"/>
              <a:t> </a:t>
            </a:r>
            <a:r>
              <a:rPr lang="en-US" dirty="0" err="1"/>
              <a:t>mới</a:t>
            </a:r>
            <a:endParaRPr lang="en-US" dirty="0"/>
          </a:p>
        </p:txBody>
      </p:sp>
      <p:pic>
        <p:nvPicPr>
          <p:cNvPr id="1026" name="Picture 2" descr="Hacking Clipart">
            <a:extLst>
              <a:ext uri="{FF2B5EF4-FFF2-40B4-BE49-F238E27FC236}">
                <a16:creationId xmlns:a16="http://schemas.microsoft.com/office/drawing/2014/main" id="{054885D5-1F38-8FDE-3F01-CE66C5580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276" y="1346579"/>
            <a:ext cx="1205803" cy="15789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Graphical user interface&#10;&#10;Description automatically generated">
            <a:extLst>
              <a:ext uri="{FF2B5EF4-FFF2-40B4-BE49-F238E27FC236}">
                <a16:creationId xmlns:a16="http://schemas.microsoft.com/office/drawing/2014/main" id="{455106AC-782F-A53D-14AF-57AE162D5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278" y="3052508"/>
            <a:ext cx="1332322" cy="1006875"/>
          </a:xfrm>
          <a:prstGeom prst="rect">
            <a:avLst/>
          </a:prstGeom>
        </p:spPr>
      </p:pic>
      <p:pic>
        <p:nvPicPr>
          <p:cNvPr id="16" name="Picture 15" descr="Icon&#10;&#10;Description automatically generated with medium confidence">
            <a:extLst>
              <a:ext uri="{FF2B5EF4-FFF2-40B4-BE49-F238E27FC236}">
                <a16:creationId xmlns:a16="http://schemas.microsoft.com/office/drawing/2014/main" id="{C7D88F92-0E80-6FD8-3AFA-CEC8E420E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090" y="4313273"/>
            <a:ext cx="1626177" cy="1626177"/>
          </a:xfrm>
          <a:prstGeom prst="rect">
            <a:avLst/>
          </a:prstGeom>
        </p:spPr>
      </p:pic>
      <p:graphicFrame>
        <p:nvGraphicFramePr>
          <p:cNvPr id="1028" name="TextBox 17">
            <a:extLst>
              <a:ext uri="{FF2B5EF4-FFF2-40B4-BE49-F238E27FC236}">
                <a16:creationId xmlns:a16="http://schemas.microsoft.com/office/drawing/2014/main" id="{9AB55A8F-D7AD-CEF7-8E2D-549C2DA76FF4}"/>
              </a:ext>
            </a:extLst>
          </p:cNvPr>
          <p:cNvGraphicFramePr/>
          <p:nvPr>
            <p:extLst>
              <p:ext uri="{D42A27DB-BD31-4B8C-83A1-F6EECF244321}">
                <p14:modId xmlns:p14="http://schemas.microsoft.com/office/powerpoint/2010/main" val="3187142672"/>
              </p:ext>
            </p:extLst>
          </p:nvPr>
        </p:nvGraphicFramePr>
        <p:xfrm>
          <a:off x="3992910" y="1690688"/>
          <a:ext cx="6096000" cy="42473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297315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B14B9C2F-C810-9871-3064-DE201067152A}"/>
              </a:ext>
            </a:extLst>
          </p:cNvPr>
          <p:cNvSpPr/>
          <p:nvPr/>
        </p:nvSpPr>
        <p:spPr>
          <a:xfrm>
            <a:off x="3041043" y="1133193"/>
            <a:ext cx="5807393" cy="4445571"/>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7AE324F6-EBE5-1535-1F5F-1D0876DCD8C0}"/>
              </a:ext>
            </a:extLst>
          </p:cNvPr>
          <p:cNvSpPr txBox="1"/>
          <p:nvPr/>
        </p:nvSpPr>
        <p:spPr>
          <a:xfrm>
            <a:off x="3298971" y="5331014"/>
            <a:ext cx="6094602" cy="646331"/>
          </a:xfrm>
          <a:prstGeom prst="rect">
            <a:avLst/>
          </a:prstGeom>
          <a:noFill/>
        </p:spPr>
        <p:txBody>
          <a:bodyPr wrap="square">
            <a:spAutoFit/>
          </a:bodyPr>
          <a:lstStyle/>
          <a:p>
            <a:r>
              <a:rPr lang="en-US" dirty="0" err="1"/>
              <a:t>có</a:t>
            </a:r>
            <a:r>
              <a:rPr lang="en-US" dirty="0"/>
              <a:t> </a:t>
            </a:r>
            <a:r>
              <a:rPr lang="en-US" dirty="0" err="1"/>
              <a:t>một</a:t>
            </a:r>
            <a:r>
              <a:rPr lang="en-US" dirty="0"/>
              <a:t> </a:t>
            </a:r>
            <a:r>
              <a:rPr lang="en-US" dirty="0" err="1"/>
              <a:t>thanh</a:t>
            </a:r>
            <a:r>
              <a:rPr lang="en-US" dirty="0"/>
              <a:t> </a:t>
            </a:r>
            <a:r>
              <a:rPr lang="en-US" dirty="0" err="1"/>
              <a:t>niên</a:t>
            </a:r>
            <a:r>
              <a:rPr lang="en-US" dirty="0"/>
              <a:t> </a:t>
            </a:r>
            <a:r>
              <a:rPr lang="en-US" dirty="0" err="1"/>
              <a:t>khác</a:t>
            </a:r>
            <a:r>
              <a:rPr lang="en-US" dirty="0"/>
              <a:t> </a:t>
            </a:r>
            <a:r>
              <a:rPr lang="en-US" dirty="0" err="1"/>
              <a:t>đang</a:t>
            </a:r>
            <a:r>
              <a:rPr lang="en-US" dirty="0"/>
              <a:t> </a:t>
            </a:r>
            <a:r>
              <a:rPr lang="en-US" dirty="0" err="1"/>
              <a:t>chờ</a:t>
            </a:r>
            <a:r>
              <a:rPr lang="en-US" dirty="0"/>
              <a:t> </a:t>
            </a:r>
            <a:r>
              <a:rPr lang="en-US" dirty="0" err="1"/>
              <a:t>để</a:t>
            </a:r>
            <a:r>
              <a:rPr lang="en-US" dirty="0"/>
              <a:t> </a:t>
            </a:r>
            <a:r>
              <a:rPr lang="en-US" dirty="0" err="1"/>
              <a:t>thách</a:t>
            </a:r>
            <a:r>
              <a:rPr lang="en-US" dirty="0"/>
              <a:t> </a:t>
            </a:r>
            <a:r>
              <a:rPr lang="en-US" dirty="0" err="1"/>
              <a:t>thức</a:t>
            </a:r>
            <a:r>
              <a:rPr lang="en-US" dirty="0"/>
              <a:t> </a:t>
            </a:r>
            <a:r>
              <a:rPr lang="en-US" dirty="0" err="1"/>
              <a:t>quyền</a:t>
            </a:r>
            <a:r>
              <a:rPr lang="en-US" dirty="0"/>
              <a:t> </a:t>
            </a:r>
            <a:r>
              <a:rPr lang="en-US" dirty="0" err="1"/>
              <a:t>lực</a:t>
            </a:r>
            <a:r>
              <a:rPr lang="en-US" dirty="0"/>
              <a:t> </a:t>
            </a:r>
            <a:r>
              <a:rPr lang="en-US" dirty="0" err="1"/>
              <a:t>tối</a:t>
            </a:r>
            <a:r>
              <a:rPr lang="en-US" dirty="0"/>
              <a:t> </a:t>
            </a:r>
            <a:r>
              <a:rPr lang="en-US" dirty="0" err="1"/>
              <a:t>cao</a:t>
            </a:r>
            <a:r>
              <a:rPr lang="en-US" dirty="0"/>
              <a:t> </a:t>
            </a:r>
            <a:r>
              <a:rPr lang="en-US" dirty="0" err="1"/>
              <a:t>của</a:t>
            </a:r>
            <a:r>
              <a:rPr lang="en-US" dirty="0"/>
              <a:t> </a:t>
            </a:r>
            <a:r>
              <a:rPr lang="en-US" dirty="0" err="1"/>
              <a:t>bạn</a:t>
            </a:r>
            <a:r>
              <a:rPr lang="en-US" dirty="0"/>
              <a:t>, </a:t>
            </a:r>
            <a:r>
              <a:rPr lang="en-US" dirty="0" err="1"/>
              <a:t>thưa</a:t>
            </a:r>
            <a:r>
              <a:rPr lang="en-US" dirty="0"/>
              <a:t> </a:t>
            </a:r>
            <a:r>
              <a:rPr lang="en-US" dirty="0" err="1"/>
              <a:t>ngài</a:t>
            </a:r>
            <a:endParaRPr lang="en-US" dirty="0"/>
          </a:p>
        </p:txBody>
      </p:sp>
    </p:spTree>
    <p:extLst>
      <p:ext uri="{BB962C8B-B14F-4D97-AF65-F5344CB8AC3E}">
        <p14:creationId xmlns:p14="http://schemas.microsoft.com/office/powerpoint/2010/main" val="153276126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9053</Words>
  <Application>Microsoft Office PowerPoint</Application>
  <PresentationFormat>Widescreen</PresentationFormat>
  <Paragraphs>575</Paragraphs>
  <Slides>90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Avenir Next LT Pro</vt:lpstr>
      <vt:lpstr>Calibri</vt:lpstr>
      <vt:lpstr>Courier New</vt:lpstr>
      <vt:lpstr>Tw Cen MT</vt:lpstr>
      <vt:lpstr>Tw Cen MT (Headings)</vt:lpstr>
      <vt:lpstr>ShapesVTI</vt:lpstr>
      <vt:lpstr>Kiểm Tra Thâm Nhập Nâng Cao Và Phân Tích Bảo Mật</vt:lpstr>
      <vt:lpstr>Mục tiêu</vt:lpstr>
      <vt:lpstr>Chúng ta quan tâm đến điều gì? </vt:lpstr>
      <vt:lpstr>Vậy bạn đang cố gắng bảo vệ điều gì?</vt:lpstr>
      <vt:lpstr>Tại sao các vụ xâm nhập thường thành công?</vt:lpstr>
      <vt:lpstr>Những thách thức lớn nhất là gì?</vt:lpstr>
      <vt:lpstr>Môi trường phức tạp</vt:lpstr>
      <vt:lpstr>Công nghệ mới</vt:lpstr>
      <vt:lpstr>Các mối đe dọa và khai thác mới</vt:lpstr>
      <vt:lpstr>Tập trung hạn chế</vt:lpstr>
      <vt:lpstr>Chuyên môn hạn chế</vt:lpstr>
      <vt:lpstr>Công cụ: Máy tính chi phí mất dữ liệu (http://www.tech-404.com/calculator.html)</vt:lpstr>
      <vt:lpstr>Cách sử dụng</vt:lpstr>
      <vt:lpstr>Máy tính chi phí mất dữ liệu Ảnh chụp màn hình</vt:lpstr>
      <vt:lpstr>Các tính năng của Máy tính chi phí mất dữ liệu</vt:lpstr>
      <vt:lpstr>Biểu diễn bằng đồ thị của Tổng tổn thất</vt:lpstr>
      <vt:lpstr>Biểu diễn đồ họa về tổn thất của từng loại</vt:lpstr>
      <vt:lpstr>Để đảm bảo...</vt:lpstr>
      <vt:lpstr>Xác thực</vt:lpstr>
      <vt:lpstr>Ủy quyền</vt:lpstr>
      <vt:lpstr>Bảo mật</vt:lpstr>
      <vt:lpstr>Toàn vẹn</vt:lpstr>
      <vt:lpstr>Khả dụng</vt:lpstr>
      <vt:lpstr>Không bác bỏ</vt:lpstr>
      <vt:lpstr>Chúng ta phải siêng năng</vt:lpstr>
      <vt:lpstr>Các tác nhân đe dọa</vt:lpstr>
      <vt:lpstr>Câu hỏi đánh giá</vt:lpstr>
      <vt:lpstr>Bảo mật bao nhiêu là đủ?</vt:lpstr>
      <vt:lpstr>Rủi ro</vt:lpstr>
      <vt:lpstr>Đơn giản hóa rủi ro</vt:lpstr>
      <vt:lpstr>Phân tích rủi ro</vt:lpstr>
      <vt:lpstr>Đánh giá rủi ro trả lời bảy câu hỏi:</vt:lpstr>
      <vt:lpstr>Các bước đánh giá rủi ro</vt:lpstr>
      <vt:lpstr>Các bước đánh giá rủi ro</vt:lpstr>
      <vt:lpstr>PowerPoint Presentation</vt:lpstr>
      <vt:lpstr>Nhận thức về bảo mật thông tin</vt:lpstr>
      <vt:lpstr>Chính sách bảo mật</vt:lpstr>
      <vt:lpstr>Khái niệm cơ bản về chính sách bảo mật</vt:lpstr>
      <vt:lpstr>Khái niệm cơ bản về chính sách bảo mật</vt:lpstr>
      <vt:lpstr>Các loại chính sách</vt:lpstr>
      <vt:lpstr>Chính sách lăng nhăng</vt:lpstr>
      <vt:lpstr>Chính sách cho phép</vt:lpstr>
      <vt:lpstr>Chính sách thận trọng</vt:lpstr>
      <vt:lpstr>Chính sách hoang tưởng</vt:lpstr>
      <vt:lpstr>Sự cho phép của chính trị</vt:lpstr>
      <vt:lpstr>Chính sách tài khoản người dùng</vt:lpstr>
      <vt:lpstr>Chính sách truy cập từ xa</vt:lpstr>
      <vt:lpstr>Chính sách bảo vệ thông tin</vt:lpstr>
      <vt:lpstr>Chính sách quản lý tường lửa</vt:lpstr>
      <vt:lpstr>Chính sách truy cập đặc biệt</vt:lpstr>
      <vt:lpstr>Chính sách kết nối mạng</vt:lpstr>
      <vt:lpstr>Chính sách đối tác kinh doanh</vt:lpstr>
      <vt:lpstr>Chính sách phân loại dữ liệu</vt:lpstr>
      <vt:lpstr>Chính sách phân loại dữ liệu</vt:lpstr>
      <vt:lpstr>Chính sách phát hiện xâm nhập</vt:lpstr>
      <vt:lpstr>Chính sách phòng chống vi-rút</vt:lpstr>
      <vt:lpstr>Chính sách bảo mật máy tính xách tay</vt:lpstr>
      <vt:lpstr>Chính sách bảo mật cá nhân</vt:lpstr>
      <vt:lpstr>Chính sách mật mã</vt:lpstr>
      <vt:lpstr>Đạo luật giao dịch tín dụng công bằng và chính xác năm 2003 (FACTA)</vt:lpstr>
      <vt:lpstr>Chính sách FACTA</vt:lpstr>
      <vt:lpstr>Chính sách FACTA</vt:lpstr>
      <vt:lpstr>Các chính sách quan trọng khác</vt:lpstr>
      <vt:lpstr>Tuyên bố chính sách</vt:lpstr>
      <vt:lpstr>Bộ Tài Liệu Cơ Bản Về Chính Sách An Toàn Thông Tin</vt:lpstr>
      <vt:lpstr>ISO 17799</vt:lpstr>
      <vt:lpstr>Domains of ISO 17799</vt:lpstr>
      <vt:lpstr>Domains of ISO 17799</vt:lpstr>
      <vt:lpstr>Domains of ISO 17799</vt:lpstr>
      <vt:lpstr>Domains of ISO 17799</vt:lpstr>
      <vt:lpstr>Không có giải pháp đơn giản</vt:lpstr>
      <vt:lpstr>Luật pháp Hoa Kỳ</vt:lpstr>
      <vt:lpstr>California SB 1386</vt:lpstr>
      <vt:lpstr>Sarbanes-Oxley 2002</vt:lpstr>
      <vt:lpstr>Sarbanes-Oxley 2002</vt:lpstr>
      <vt:lpstr>Đạo luật Gramm-Leach-Bliley (GLBA)</vt:lpstr>
      <vt:lpstr>Đạo luật Trách nhiệm Giải trình và Cung cấp Bảo hiểm Y tế (HIPAA)</vt:lpstr>
      <vt:lpstr>USA Patriot Act 2001</vt:lpstr>
      <vt:lpstr>Luật pháp Vương quốc Anh</vt:lpstr>
      <vt:lpstr>Luật này ảnh hưởng đến nhân viên an ninh như thế nào?</vt:lpstr>
      <vt:lpstr>Đạo luật bảo vệ dữ liệu năm 1998</vt:lpstr>
      <vt:lpstr>Đạo luật bảo vệ dữ liệu năm 1998</vt:lpstr>
      <vt:lpstr>Đạo luật Nhân quyền 1998</vt:lpstr>
      <vt:lpstr>Đánh chặn truyền thông</vt:lpstr>
      <vt:lpstr>Đạo luật Tự do Thông tin 2000</vt:lpstr>
      <vt:lpstr>Điều tra Kiểm toán và Đạo luật Doanh nghiệp Cộng đồng 2005</vt:lpstr>
      <vt:lpstr>Tóm Tắt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đẹp khum</dc:title>
  <dc:creator>LONG LÊ QUANG</dc:creator>
  <cp:lastModifiedBy>LONG LÊ QUANG</cp:lastModifiedBy>
  <cp:revision>215</cp:revision>
  <dcterms:created xsi:type="dcterms:W3CDTF">2022-09-29T13:49:39Z</dcterms:created>
  <dcterms:modified xsi:type="dcterms:W3CDTF">2023-03-20T17:42:23Z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2022-09-29T13:51:23Z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66abbb32-8736-4f6c-a448-d5cb6c542797</vt:lpwstr>
  </property>
  <property fmtid="{D5CDD505-2E9C-101B-9397-08002B2CF9AE}" pid="7" name="MSIP_Label_defa4170-0d19-0005-0004-bc88714345d2_ActionId">
    <vt:lpwstr>5b8e48d8-41d2-402b-b9a6-f6d2e383e1a8</vt:lpwstr>
  </property>
  <property fmtid="{D5CDD505-2E9C-101B-9397-08002B2CF9AE}" pid="8" name="MSIP_Label_defa4170-0d19-0005-0004-bc88714345d2_ContentBits">
    <vt:lpwstr>0</vt:lpwstr>
  </property>
</Properties>
</file>