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ef77a9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ef77a9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Đây là tiêu đề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Đây là phụ đề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Tieu de 1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PU DE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