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83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3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57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72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76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0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80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1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5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89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81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6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89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63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4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BE2453-B401-45D9-99C6-B170E6C9004A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0796578-E3EE-4EFB-A4DA-96016698C9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3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3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Pruebas Automatizadas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en Ruby</a:t>
            </a:r>
          </a:p>
        </p:txBody>
      </p:sp>
    </p:spTree>
    <p:extLst>
      <p:ext uri="{BB962C8B-B14F-4D97-AF65-F5344CB8AC3E}">
        <p14:creationId xmlns:p14="http://schemas.microsoft.com/office/powerpoint/2010/main" val="16686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 Automatizadas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Programa test</a:t>
            </a:r>
          </a:p>
          <a:p>
            <a:pPr lvl="1"/>
            <a:r>
              <a:rPr lang="es-AR" dirty="0" smtClean="0"/>
              <a:t>Prueba otro programa</a:t>
            </a:r>
          </a:p>
          <a:p>
            <a:r>
              <a:rPr lang="es-AR" dirty="0" smtClean="0"/>
              <a:t>Acelera Flujo de Trabajo</a:t>
            </a:r>
          </a:p>
          <a:p>
            <a:pPr lvl="1"/>
            <a:r>
              <a:rPr lang="es-AR" dirty="0" smtClean="0"/>
              <a:t>Test Suite</a:t>
            </a:r>
          </a:p>
          <a:p>
            <a:r>
              <a:rPr lang="es-AR" dirty="0" smtClean="0"/>
              <a:t>Tener menos Bugs (Errores)</a:t>
            </a:r>
          </a:p>
          <a:p>
            <a:r>
              <a:rPr lang="es-AR" dirty="0" smtClean="0"/>
              <a:t>Facilita los cambios</a:t>
            </a:r>
          </a:p>
          <a:p>
            <a:r>
              <a:rPr lang="es-AR" dirty="0" smtClean="0"/>
              <a:t>Programación modular</a:t>
            </a:r>
          </a:p>
          <a:p>
            <a:pPr lvl="1"/>
            <a:r>
              <a:rPr lang="es-AR" dirty="0" smtClean="0"/>
              <a:t>Fácil de probar</a:t>
            </a:r>
          </a:p>
          <a:p>
            <a:pPr lvl="1"/>
            <a:r>
              <a:rPr lang="es-AR" dirty="0" smtClean="0"/>
              <a:t>Código </a:t>
            </a:r>
            <a:r>
              <a:rPr lang="es-AR" dirty="0" err="1" smtClean="0"/>
              <a:t>mantenible</a:t>
            </a:r>
            <a:r>
              <a:rPr lang="es-AR" dirty="0" smtClean="0"/>
              <a:t> y escalable</a:t>
            </a:r>
          </a:p>
          <a:p>
            <a:pPr marL="0" indent="0">
              <a:buNone/>
            </a:pPr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91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Primer Test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Entorno de Trabajo Ruby</a:t>
            </a:r>
          </a:p>
          <a:p>
            <a:pPr lvl="1"/>
            <a:r>
              <a:rPr lang="es-AR" dirty="0" smtClean="0">
                <a:hlinkClick r:id="rId2"/>
              </a:rPr>
              <a:t>https://rubyinstaller.org/downloads/</a:t>
            </a:r>
            <a:endParaRPr lang="es-AR" dirty="0" smtClean="0"/>
          </a:p>
          <a:p>
            <a:pPr lvl="1"/>
            <a:r>
              <a:rPr lang="es-AR" dirty="0" smtClean="0">
                <a:hlinkClick r:id="rId3"/>
              </a:rPr>
              <a:t>https://www.sublimetext.com/3</a:t>
            </a:r>
            <a:endParaRPr lang="es-AR" dirty="0" smtClean="0"/>
          </a:p>
          <a:p>
            <a:r>
              <a:rPr lang="es-AR" dirty="0" smtClean="0"/>
              <a:t>Framework Pruebas</a:t>
            </a:r>
          </a:p>
          <a:p>
            <a:pPr lvl="1"/>
            <a:r>
              <a:rPr lang="es-AR" dirty="0" err="1" smtClean="0"/>
              <a:t>Minitest</a:t>
            </a:r>
            <a:r>
              <a:rPr lang="es-AR" dirty="0" smtClean="0"/>
              <a:t>/</a:t>
            </a:r>
            <a:r>
              <a:rPr lang="es-AR" dirty="0" err="1" smtClean="0"/>
              <a:t>autorun</a:t>
            </a:r>
            <a:endParaRPr lang="es-AR" dirty="0" smtClean="0"/>
          </a:p>
          <a:p>
            <a:r>
              <a:rPr lang="es-AR" dirty="0" smtClean="0"/>
              <a:t>primer-</a:t>
            </a:r>
            <a:r>
              <a:rPr lang="es-AR" dirty="0" err="1" smtClean="0"/>
              <a:t>test.rb</a:t>
            </a:r>
            <a:endParaRPr lang="es-AR" dirty="0" smtClean="0"/>
          </a:p>
          <a:p>
            <a:pPr lvl="1"/>
            <a:r>
              <a:rPr lang="es-AR" i="1" dirty="0" err="1" smtClean="0"/>
              <a:t>assert_equal</a:t>
            </a:r>
            <a:r>
              <a:rPr lang="es-AR" i="1" dirty="0" smtClean="0"/>
              <a:t> &lt;lo que se espera&gt;,&lt;lo que retorna&gt;</a:t>
            </a:r>
          </a:p>
          <a:p>
            <a:r>
              <a:rPr lang="es-AR" dirty="0" smtClean="0"/>
              <a:t>Outputs</a:t>
            </a:r>
          </a:p>
          <a:p>
            <a:pPr lvl="1"/>
            <a:r>
              <a:rPr lang="es-AR" dirty="0" err="1" smtClean="0"/>
              <a:t>Assertions</a:t>
            </a:r>
            <a:r>
              <a:rPr lang="es-AR" dirty="0" smtClean="0"/>
              <a:t>, </a:t>
            </a:r>
            <a:r>
              <a:rPr lang="es-AR" dirty="0" err="1" smtClean="0"/>
              <a:t>failures</a:t>
            </a:r>
            <a:r>
              <a:rPr lang="es-AR" dirty="0" smtClean="0"/>
              <a:t>, </a:t>
            </a:r>
            <a:r>
              <a:rPr lang="es-AR" dirty="0" err="1" smtClean="0"/>
              <a:t>errors</a:t>
            </a:r>
            <a:r>
              <a:rPr lang="es-AR" dirty="0" smtClean="0"/>
              <a:t>, </a:t>
            </a:r>
            <a:r>
              <a:rPr lang="es-AR" dirty="0" err="1" smtClean="0"/>
              <a:t>skips</a:t>
            </a:r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i="1" dirty="0" smtClean="0">
                <a:solidFill>
                  <a:schemeClr val="accent1">
                    <a:lumMod val="75000"/>
                  </a:schemeClr>
                </a:solidFill>
              </a:rPr>
              <a:t>Es un PROCESO de DESARROLLO DE SOFTWARE en el que INSPECCIONAN las PARTES MAS PEÑAS del PROGRAMA llamadas UNIDADES.</a:t>
            </a:r>
          </a:p>
          <a:p>
            <a:r>
              <a:rPr lang="es-AR" dirty="0" smtClean="0"/>
              <a:t>Ventajas de Probar en Unidades:</a:t>
            </a:r>
          </a:p>
          <a:p>
            <a:pPr lvl="1"/>
            <a:r>
              <a:rPr lang="es-AR" dirty="0" smtClean="0"/>
              <a:t>Modificarlas y afectar las otras</a:t>
            </a:r>
          </a:p>
          <a:p>
            <a:r>
              <a:rPr lang="es-AR" dirty="0" smtClean="0"/>
              <a:t>Promueve separar en responsabilidades únicas</a:t>
            </a:r>
          </a:p>
          <a:p>
            <a:r>
              <a:rPr lang="es-AR" dirty="0" smtClean="0"/>
              <a:t>Unidades se puede pensar como Funciones o Métodos</a:t>
            </a:r>
          </a:p>
          <a:p>
            <a:pPr lvl="1"/>
            <a:r>
              <a:rPr lang="es-AR" dirty="0" smtClean="0"/>
              <a:t>Solo tienen una responsabilidad</a:t>
            </a:r>
          </a:p>
          <a:p>
            <a:r>
              <a:rPr lang="es-AR" dirty="0" smtClean="0"/>
              <a:t>Ejemplo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9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b="1" dirty="0" err="1" smtClean="0"/>
              <a:t>Asserts</a:t>
            </a:r>
            <a:r>
              <a:rPr lang="es-AR" b="1" dirty="0" smtClean="0"/>
              <a:t> (Afirmaciones)</a:t>
            </a:r>
          </a:p>
          <a:p>
            <a:pPr lvl="1"/>
            <a:r>
              <a:rPr lang="es-AR" dirty="0" err="1" smtClean="0"/>
              <a:t>Assert</a:t>
            </a:r>
            <a:r>
              <a:rPr lang="es-AR" dirty="0" smtClean="0"/>
              <a:t> </a:t>
            </a:r>
            <a:r>
              <a:rPr lang="es-AR" dirty="0" err="1" smtClean="0"/>
              <a:t>Equal</a:t>
            </a:r>
            <a:endParaRPr lang="es-AR" dirty="0" smtClean="0"/>
          </a:p>
          <a:p>
            <a:pPr lvl="2"/>
            <a:r>
              <a:rPr lang="es-AR" i="1" dirty="0" err="1" smtClean="0"/>
              <a:t>assert_equal</a:t>
            </a:r>
            <a:r>
              <a:rPr lang="es-AR" i="1" dirty="0" smtClean="0"/>
              <a:t> &lt;lo que se espera&gt;,&lt;lo que retorna&gt;,&lt;mensaje de falla&gt;</a:t>
            </a:r>
            <a:r>
              <a:rPr lang="es-AR" dirty="0" smtClean="0"/>
              <a:t> </a:t>
            </a:r>
          </a:p>
          <a:p>
            <a:pPr lvl="1"/>
            <a:r>
              <a:rPr lang="es-AR" dirty="0" err="1" smtClean="0"/>
              <a:t>Assert</a:t>
            </a:r>
            <a:r>
              <a:rPr lang="es-AR" dirty="0" smtClean="0"/>
              <a:t> </a:t>
            </a:r>
            <a:r>
              <a:rPr lang="es-AR" dirty="0" err="1" smtClean="0"/>
              <a:t>Instance</a:t>
            </a:r>
            <a:r>
              <a:rPr lang="es-AR" dirty="0" smtClean="0"/>
              <a:t> Of</a:t>
            </a:r>
          </a:p>
          <a:p>
            <a:pPr lvl="2"/>
            <a:r>
              <a:rPr lang="es-AR" i="1" dirty="0" err="1" smtClean="0"/>
              <a:t>assert_instance_of</a:t>
            </a:r>
            <a:r>
              <a:rPr lang="es-AR" i="1" dirty="0" smtClean="0"/>
              <a:t> &lt;clase&gt;,&lt;objeto de la clase&gt;</a:t>
            </a:r>
          </a:p>
          <a:p>
            <a:pPr lvl="1"/>
            <a:r>
              <a:rPr lang="es-AR" dirty="0" err="1" smtClean="0"/>
              <a:t>Assert</a:t>
            </a:r>
            <a:r>
              <a:rPr lang="es-AR" dirty="0" smtClean="0"/>
              <a:t> </a:t>
            </a:r>
            <a:r>
              <a:rPr lang="es-AR" dirty="0" err="1" smtClean="0"/>
              <a:t>Raises</a:t>
            </a:r>
            <a:endParaRPr lang="es-AR" dirty="0" smtClean="0"/>
          </a:p>
          <a:p>
            <a:pPr lvl="2"/>
            <a:r>
              <a:rPr lang="es-AR" i="1" dirty="0" err="1" smtClean="0"/>
              <a:t>assert_raises</a:t>
            </a:r>
            <a:r>
              <a:rPr lang="es-AR" i="1" dirty="0" smtClean="0"/>
              <a:t> &lt;serie de errores&gt;</a:t>
            </a:r>
          </a:p>
          <a:p>
            <a:pPr lvl="1"/>
            <a:r>
              <a:rPr lang="es-AR" dirty="0" err="1" smtClean="0"/>
              <a:t>Assert</a:t>
            </a:r>
            <a:r>
              <a:rPr lang="es-AR" dirty="0" smtClean="0"/>
              <a:t> </a:t>
            </a:r>
            <a:r>
              <a:rPr lang="es-AR" dirty="0" err="1" smtClean="0"/>
              <a:t>Respond</a:t>
            </a:r>
            <a:r>
              <a:rPr lang="es-AR" dirty="0" smtClean="0"/>
              <a:t> To</a:t>
            </a:r>
          </a:p>
          <a:p>
            <a:pPr lvl="2"/>
            <a:r>
              <a:rPr lang="es-AR" i="1" dirty="0" err="1" smtClean="0"/>
              <a:t>assert_respond_to</a:t>
            </a:r>
            <a:r>
              <a:rPr lang="es-AR" i="1" dirty="0" smtClean="0"/>
              <a:t> &lt;objeto&gt;,&lt;método de objeto&gt;</a:t>
            </a:r>
          </a:p>
          <a:p>
            <a:r>
              <a:rPr lang="es-AR" b="1" dirty="0" err="1" smtClean="0"/>
              <a:t>Skip</a:t>
            </a:r>
            <a:r>
              <a:rPr lang="es-AR" b="1" dirty="0" smtClean="0"/>
              <a:t> (Salto)</a:t>
            </a:r>
          </a:p>
          <a:p>
            <a:pPr lvl="1"/>
            <a:r>
              <a:rPr lang="es-AR" dirty="0" err="1" smtClean="0"/>
              <a:t>Parametro</a:t>
            </a:r>
            <a:r>
              <a:rPr lang="es-AR" dirty="0" smtClean="0"/>
              <a:t> –</a:t>
            </a:r>
            <a:r>
              <a:rPr lang="es-AR" dirty="0" err="1" smtClean="0"/>
              <a:t>verbose</a:t>
            </a:r>
            <a:endParaRPr lang="es-AR" dirty="0" smtClean="0"/>
          </a:p>
          <a:p>
            <a:r>
              <a:rPr lang="es-AR" b="1" dirty="0" err="1" smtClean="0"/>
              <a:t>Setup</a:t>
            </a:r>
            <a:r>
              <a:rPr lang="es-AR" b="1" dirty="0" smtClean="0"/>
              <a:t> (Valores iniciales por prueba)</a:t>
            </a:r>
          </a:p>
          <a:p>
            <a:pPr lvl="1"/>
            <a:r>
              <a:rPr lang="es-AR" dirty="0" smtClean="0"/>
              <a:t>Aplicando mejores practicas</a:t>
            </a:r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789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Test </a:t>
            </a:r>
            <a:r>
              <a:rPr lang="es-AR" dirty="0" err="1" smtClean="0"/>
              <a:t>Driven</a:t>
            </a:r>
            <a:r>
              <a:rPr lang="es-AR" dirty="0" smtClean="0"/>
              <a:t> </a:t>
            </a:r>
            <a:r>
              <a:rPr lang="es-AR" dirty="0" err="1" smtClean="0"/>
              <a:t>Development</a:t>
            </a:r>
            <a:r>
              <a:rPr lang="es-AR" dirty="0" smtClean="0"/>
              <a:t> </a:t>
            </a:r>
            <a:r>
              <a:rPr lang="es-AR" dirty="0"/>
              <a:t>(TDD)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TDD: Desarrollo basado en pruebas</a:t>
            </a:r>
          </a:p>
          <a:p>
            <a:r>
              <a:rPr lang="es-AR" i="1" dirty="0" smtClean="0">
                <a:solidFill>
                  <a:schemeClr val="accent1">
                    <a:lumMod val="75000"/>
                  </a:schemeClr>
                </a:solidFill>
              </a:rPr>
              <a:t>Las PRUEBAS se escriben ANTES del CODIGO que van a EVALUAR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Flujo de pasos para </a:t>
            </a:r>
            <a:r>
              <a:rPr lang="es-AR" dirty="0" err="1" smtClean="0">
                <a:solidFill>
                  <a:schemeClr val="tx1"/>
                </a:solidFill>
              </a:rPr>
              <a:t>Feature</a:t>
            </a:r>
            <a:endParaRPr lang="es-AR" dirty="0" smtClean="0">
              <a:solidFill>
                <a:schemeClr val="tx1"/>
              </a:solidFill>
            </a:endParaRPr>
          </a:p>
          <a:p>
            <a:pPr lvl="1"/>
            <a:r>
              <a:rPr lang="es-AR" sz="2800" b="1" dirty="0" smtClean="0">
                <a:solidFill>
                  <a:srgbClr val="FF0000"/>
                </a:solidFill>
              </a:rPr>
              <a:t>Pruebas Fallan</a:t>
            </a:r>
          </a:p>
          <a:p>
            <a:pPr lvl="2"/>
            <a:r>
              <a:rPr lang="es-AR" sz="2400" dirty="0" smtClean="0">
                <a:solidFill>
                  <a:schemeClr val="tx1"/>
                </a:solidFill>
              </a:rPr>
              <a:t>Código no existe</a:t>
            </a:r>
          </a:p>
          <a:p>
            <a:pPr lvl="1"/>
            <a:r>
              <a:rPr lang="es-AR" sz="2800" b="1" dirty="0" smtClean="0">
                <a:solidFill>
                  <a:srgbClr val="00B050"/>
                </a:solidFill>
              </a:rPr>
              <a:t>Código mínimo requerido</a:t>
            </a:r>
          </a:p>
          <a:p>
            <a:pPr lvl="2"/>
            <a:r>
              <a:rPr lang="es-AR" sz="2400" dirty="0" smtClean="0">
                <a:solidFill>
                  <a:schemeClr val="tx1"/>
                </a:solidFill>
              </a:rPr>
              <a:t>Necesario para que las pruebas pasen</a:t>
            </a:r>
          </a:p>
          <a:p>
            <a:pPr lvl="1"/>
            <a:r>
              <a:rPr lang="es-AR" sz="2800" b="1" dirty="0" err="1" smtClean="0">
                <a:solidFill>
                  <a:srgbClr val="00B0F0"/>
                </a:solidFill>
              </a:rPr>
              <a:t>Refactorizar</a:t>
            </a:r>
            <a:r>
              <a:rPr lang="es-AR" sz="2800" b="1" dirty="0" smtClean="0">
                <a:solidFill>
                  <a:srgbClr val="00B0F0"/>
                </a:solidFill>
              </a:rPr>
              <a:t> código</a:t>
            </a:r>
          </a:p>
          <a:p>
            <a:pPr lvl="2"/>
            <a:r>
              <a:rPr lang="es-AR" sz="2400" dirty="0" smtClean="0">
                <a:solidFill>
                  <a:schemeClr val="tx1"/>
                </a:solidFill>
              </a:rPr>
              <a:t>Mejorar el código</a:t>
            </a:r>
          </a:p>
          <a:p>
            <a:pPr lvl="1"/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95" y="3198981"/>
            <a:ext cx="434400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TDD: </a:t>
            </a:r>
            <a:r>
              <a:rPr lang="es-ES" dirty="0" smtClean="0"/>
              <a:t>Simulación </a:t>
            </a:r>
            <a:r>
              <a:rPr lang="es-ES" dirty="0"/>
              <a:t>de </a:t>
            </a:r>
            <a:r>
              <a:rPr lang="es-ES" dirty="0" smtClean="0"/>
              <a:t>Cuenta de Banco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465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>
                <a:solidFill>
                  <a:schemeClr val="tx1"/>
                </a:solidFill>
              </a:rPr>
              <a:t>Debemos poder crear cuenta de banco no nulas: </a:t>
            </a:r>
            <a:r>
              <a:rPr lang="es-AR" dirty="0" err="1" smtClean="0">
                <a:solidFill>
                  <a:srgbClr val="00B0F0"/>
                </a:solidFill>
              </a:rPr>
              <a:t>test_bank_account_is_not_nil</a:t>
            </a:r>
            <a:endParaRPr lang="es-AR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dirty="0" smtClean="0">
                <a:solidFill>
                  <a:schemeClr val="tx1"/>
                </a:solidFill>
              </a:rPr>
              <a:t>Debemos poder asignar un monto inicial para una cuenta de banco: </a:t>
            </a:r>
            <a:r>
              <a:rPr lang="es-AR" dirty="0" err="1" smtClean="0">
                <a:solidFill>
                  <a:srgbClr val="00B0F0"/>
                </a:solidFill>
              </a:rPr>
              <a:t>test_initial_value_for_bank_account</a:t>
            </a:r>
            <a:endParaRPr lang="es-AR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dirty="0" smtClean="0">
                <a:solidFill>
                  <a:schemeClr val="tx1"/>
                </a:solidFill>
              </a:rPr>
              <a:t>Debemos poder retirar de una cuenta de banco: </a:t>
            </a:r>
            <a:r>
              <a:rPr lang="es-AR" dirty="0" err="1" smtClean="0">
                <a:solidFill>
                  <a:srgbClr val="00B0F0"/>
                </a:solidFill>
              </a:rPr>
              <a:t>test_account_has_a_withdraw_method</a:t>
            </a:r>
            <a:endParaRPr lang="es-AR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Al retirar el monto indicado debe restase del monto de la cuenta: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test_withdraw_removes_money_from_account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</a:rPr>
              <a:t>Si una cuenta no tiene fondos suficientes a retirar, debemos mandar </a:t>
            </a:r>
            <a:r>
              <a:rPr lang="es-ES" dirty="0" smtClean="0">
                <a:solidFill>
                  <a:schemeClr val="tx1"/>
                </a:solidFill>
              </a:rPr>
              <a:t>error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 smtClean="0">
                <a:solidFill>
                  <a:srgbClr val="00B0F0"/>
                </a:solidFill>
              </a:rPr>
              <a:t>test_cant_withdraw_more_money_that_it_has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AR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AR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AR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6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TDD: </a:t>
            </a:r>
            <a:r>
              <a:rPr lang="es-ES" dirty="0" smtClean="0"/>
              <a:t>Simulación </a:t>
            </a:r>
            <a:r>
              <a:rPr lang="es-ES" dirty="0"/>
              <a:t>de </a:t>
            </a:r>
            <a:r>
              <a:rPr lang="es-ES" dirty="0" smtClean="0"/>
              <a:t>Cuenta de Banco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3322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ES" dirty="0" smtClean="0">
                <a:solidFill>
                  <a:schemeClr val="tx1"/>
                </a:solidFill>
              </a:rPr>
              <a:t>Debemos </a:t>
            </a:r>
            <a:r>
              <a:rPr lang="es-ES" dirty="0">
                <a:solidFill>
                  <a:schemeClr val="tx1"/>
                </a:solidFill>
              </a:rPr>
              <a:t>poder depositar a una cuenta: </a:t>
            </a:r>
            <a:r>
              <a:rPr lang="es-ES" dirty="0" err="1" smtClean="0">
                <a:solidFill>
                  <a:srgbClr val="00B0F0"/>
                </a:solidFill>
              </a:rPr>
              <a:t>test_account_has_a_deposit_method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s-ES" dirty="0">
                <a:solidFill>
                  <a:schemeClr val="tx1"/>
                </a:solidFill>
              </a:rPr>
              <a:t>Al depositar a una cuenta, el monto deber ser sumado a dicha cuenta: </a:t>
            </a:r>
            <a:r>
              <a:rPr lang="es-ES" dirty="0" err="1">
                <a:solidFill>
                  <a:srgbClr val="00B0F0"/>
                </a:solidFill>
              </a:rPr>
              <a:t>test_deposit_adds_money_into_account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s-ES" dirty="0">
                <a:solidFill>
                  <a:schemeClr val="tx1"/>
                </a:solidFill>
              </a:rPr>
              <a:t>Debemos poder asignar un nombre para una cuenta: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test_can_assign_a_name_to_bank_account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s-ES" dirty="0">
                <a:solidFill>
                  <a:schemeClr val="tx1"/>
                </a:solidFill>
              </a:rPr>
              <a:t>El nombre debe tener al menos dos palabras, si </a:t>
            </a:r>
            <a:r>
              <a:rPr lang="es-ES" dirty="0" smtClean="0">
                <a:solidFill>
                  <a:schemeClr val="tx1"/>
                </a:solidFill>
              </a:rPr>
              <a:t>no </a:t>
            </a:r>
            <a:r>
              <a:rPr lang="es-ES" dirty="0">
                <a:solidFill>
                  <a:schemeClr val="tx1"/>
                </a:solidFill>
              </a:rPr>
              <a:t>debe mandar error: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test_name_should_contain_at_least_two_words</a:t>
            </a:r>
            <a:endParaRPr lang="es-E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s-AR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s-AR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s-AR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305325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824</TotalTime>
  <Words>367</Words>
  <Application>Microsoft Office PowerPoint</Application>
  <PresentationFormat>Panorámica</PresentationFormat>
  <Paragraphs>77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</vt:lpstr>
      <vt:lpstr>Pruebas Automatizadas</vt:lpstr>
      <vt:lpstr>Pruebas Automatizadas</vt:lpstr>
      <vt:lpstr>Primer Test</vt:lpstr>
      <vt:lpstr>Unit Testing</vt:lpstr>
      <vt:lpstr>Unit Testing</vt:lpstr>
      <vt:lpstr>Test Driven Development (TDD)</vt:lpstr>
      <vt:lpstr>TDD: Simulación de Cuenta de Banco</vt:lpstr>
      <vt:lpstr>TDD: Simulación de Cuenta de Banco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Automatizadas</dc:title>
  <dc:creator>Leopoldo Lugones</dc:creator>
  <cp:lastModifiedBy>Leopoldo Lugones</cp:lastModifiedBy>
  <cp:revision>38</cp:revision>
  <dcterms:created xsi:type="dcterms:W3CDTF">2017-09-26T11:26:02Z</dcterms:created>
  <dcterms:modified xsi:type="dcterms:W3CDTF">2017-11-07T16:14:23Z</dcterms:modified>
</cp:coreProperties>
</file>