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8" r:id="rId2"/>
    <p:sldId id="338" r:id="rId3"/>
    <p:sldId id="335" r:id="rId4"/>
    <p:sldId id="336" r:id="rId5"/>
    <p:sldId id="321" r:id="rId6"/>
    <p:sldId id="339" r:id="rId7"/>
    <p:sldId id="340" r:id="rId8"/>
    <p:sldId id="341" r:id="rId9"/>
    <p:sldId id="342" r:id="rId10"/>
    <p:sldId id="343" r:id="rId11"/>
    <p:sldId id="344" r:id="rId12"/>
    <p:sldId id="296" r:id="rId13"/>
    <p:sldId id="329" r:id="rId14"/>
    <p:sldId id="331" r:id="rId15"/>
    <p:sldId id="332" r:id="rId16"/>
    <p:sldId id="345" r:id="rId17"/>
    <p:sldId id="337" r:id="rId18"/>
    <p:sldId id="297" r:id="rId19"/>
  </p:sldIdLst>
  <p:sldSz cx="9144000" cy="6858000" type="screen4x3"/>
  <p:notesSz cx="6858000" cy="9144000"/>
  <p:embeddedFontLst>
    <p:embeddedFont>
      <p:font typeface="Malgun Gothic" panose="020B0503020000020004" pitchFamily="34" charset="-127"/>
      <p:regular r:id="rId22"/>
      <p:bold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굴림체" panose="020B0604020202020204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AD6"/>
    <a:srgbClr val="0000FF"/>
    <a:srgbClr val="4A5A67"/>
    <a:srgbClr val="505566"/>
    <a:srgbClr val="D65B0B"/>
    <a:srgbClr val="CEEBF6"/>
    <a:srgbClr val="A16E57"/>
    <a:srgbClr val="2F513C"/>
    <a:srgbClr val="FFEB00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92" autoAdjust="0"/>
  </p:normalViewPr>
  <p:slideViewPr>
    <p:cSldViewPr>
      <p:cViewPr varScale="1">
        <p:scale>
          <a:sx n="73" d="100"/>
          <a:sy n="73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491880" y="2639161"/>
            <a:ext cx="4896544" cy="19419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EBAC06-95D1-4B5E-87A3-D797D5FA3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날짜 개체 틀 2">
            <a:extLst>
              <a:ext uri="{FF2B5EF4-FFF2-40B4-BE49-F238E27FC236}">
                <a16:creationId xmlns:a16="http://schemas.microsoft.com/office/drawing/2014/main" id="{C122EDE1-F781-43C9-A7D9-FC53E33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2DB18B4B-3033-4389-A0FF-1E99F895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E55C955D-0AA6-4AE2-BC30-96770CA7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36327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59113"/>
            <a:ext cx="8380822" cy="522221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2">
            <a:extLst>
              <a:ext uri="{FF2B5EF4-FFF2-40B4-BE49-F238E27FC236}">
                <a16:creationId xmlns:a16="http://schemas.microsoft.com/office/drawing/2014/main" id="{7FB1EED1-2D02-4D2F-A945-5569F7DB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2E0106BD-7E40-4D8B-B1B6-37FD79E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02E8AF82-D6C1-4FB8-A50A-E131AAC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날짜 개체 틀 2">
            <a:extLst>
              <a:ext uri="{FF2B5EF4-FFF2-40B4-BE49-F238E27FC236}">
                <a16:creationId xmlns:a16="http://schemas.microsoft.com/office/drawing/2014/main" id="{E1FA80DD-C21E-44E0-8986-1C9E9D1B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id="{AC955E13-3A34-469C-BB8B-A93DA190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3ADA09ED-E8DC-457D-A584-5BF9EC83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EFF718A-9BF7-498E-8D68-4C081985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4624"/>
            <a:ext cx="836327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0D98AE-D395-4A2E-BD93-6F2458A8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59113"/>
            <a:ext cx="8380822" cy="522221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0" y="2636912"/>
            <a:ext cx="5779056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4A5A67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embers.com/en_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370324" y="2132857"/>
            <a:ext cx="5760640" cy="1368152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 ÁN CÔNG NGHỆ PHẦN MỀM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THIẾT KẾ VÀ XÂY DỰNG PHẦN MỀM </a:t>
            </a:r>
            <a:r>
              <a:rPr lang="vi-VN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vi-VN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TRUNG TÂM ANH NGỮ</a:t>
            </a:r>
            <a:endParaRPr lang="ko-KR" altLang="en-US" sz="18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903654" y="6156959"/>
            <a:ext cx="1347606" cy="348343"/>
            <a:chOff x="5427663" y="6156959"/>
            <a:chExt cx="1347606" cy="348343"/>
          </a:xfrm>
        </p:grpSpPr>
        <p:grpSp>
          <p:nvGrpSpPr>
            <p:cNvPr id="24" name="그룹 23"/>
            <p:cNvGrpSpPr/>
            <p:nvPr/>
          </p:nvGrpSpPr>
          <p:grpSpPr>
            <a:xfrm>
              <a:off x="5427663" y="6166383"/>
              <a:ext cx="1335600" cy="338400"/>
              <a:chOff x="5427663" y="6166383"/>
              <a:chExt cx="1335600" cy="338400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429245" y="6166383"/>
                <a:ext cx="1332435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5628635" y="6341793"/>
                <a:ext cx="85453" cy="130393"/>
              </a:xfrm>
              <a:custGeom>
                <a:avLst/>
                <a:gdLst>
                  <a:gd name="T0" fmla="*/ 83 w 83"/>
                  <a:gd name="T1" fmla="*/ 90 h 130"/>
                  <a:gd name="T2" fmla="*/ 79 w 83"/>
                  <a:gd name="T3" fmla="*/ 108 h 130"/>
                  <a:gd name="T4" fmla="*/ 69 w 83"/>
                  <a:gd name="T5" fmla="*/ 120 h 130"/>
                  <a:gd name="T6" fmla="*/ 54 w 83"/>
                  <a:gd name="T7" fmla="*/ 128 h 130"/>
                  <a:gd name="T8" fmla="*/ 36 w 83"/>
                  <a:gd name="T9" fmla="*/ 130 h 130"/>
                  <a:gd name="T10" fmla="*/ 24 w 83"/>
                  <a:gd name="T11" fmla="*/ 129 h 130"/>
                  <a:gd name="T12" fmla="*/ 14 w 83"/>
                  <a:gd name="T13" fmla="*/ 127 h 130"/>
                  <a:gd name="T14" fmla="*/ 7 w 83"/>
                  <a:gd name="T15" fmla="*/ 124 h 130"/>
                  <a:gd name="T16" fmla="*/ 3 w 83"/>
                  <a:gd name="T17" fmla="*/ 121 h 130"/>
                  <a:gd name="T18" fmla="*/ 1 w 83"/>
                  <a:gd name="T19" fmla="*/ 117 h 130"/>
                  <a:gd name="T20" fmla="*/ 0 w 83"/>
                  <a:gd name="T21" fmla="*/ 110 h 130"/>
                  <a:gd name="T22" fmla="*/ 0 w 83"/>
                  <a:gd name="T23" fmla="*/ 105 h 130"/>
                  <a:gd name="T24" fmla="*/ 1 w 83"/>
                  <a:gd name="T25" fmla="*/ 102 h 130"/>
                  <a:gd name="T26" fmla="*/ 2 w 83"/>
                  <a:gd name="T27" fmla="*/ 100 h 130"/>
                  <a:gd name="T28" fmla="*/ 4 w 83"/>
                  <a:gd name="T29" fmla="*/ 99 h 130"/>
                  <a:gd name="T30" fmla="*/ 8 w 83"/>
                  <a:gd name="T31" fmla="*/ 101 h 130"/>
                  <a:gd name="T32" fmla="*/ 14 w 83"/>
                  <a:gd name="T33" fmla="*/ 105 h 130"/>
                  <a:gd name="T34" fmla="*/ 24 w 83"/>
                  <a:gd name="T35" fmla="*/ 108 h 130"/>
                  <a:gd name="T36" fmla="*/ 36 w 83"/>
                  <a:gd name="T37" fmla="*/ 110 h 130"/>
                  <a:gd name="T38" fmla="*/ 45 w 83"/>
                  <a:gd name="T39" fmla="*/ 109 h 130"/>
                  <a:gd name="T40" fmla="*/ 51 w 83"/>
                  <a:gd name="T41" fmla="*/ 105 h 130"/>
                  <a:gd name="T42" fmla="*/ 55 w 83"/>
                  <a:gd name="T43" fmla="*/ 100 h 130"/>
                  <a:gd name="T44" fmla="*/ 56 w 83"/>
                  <a:gd name="T45" fmla="*/ 94 h 130"/>
                  <a:gd name="T46" fmla="*/ 54 w 83"/>
                  <a:gd name="T47" fmla="*/ 86 h 130"/>
                  <a:gd name="T48" fmla="*/ 48 w 83"/>
                  <a:gd name="T49" fmla="*/ 81 h 130"/>
                  <a:gd name="T50" fmla="*/ 39 w 83"/>
                  <a:gd name="T51" fmla="*/ 76 h 130"/>
                  <a:gd name="T52" fmla="*/ 29 w 83"/>
                  <a:gd name="T53" fmla="*/ 72 h 130"/>
                  <a:gd name="T54" fmla="*/ 19 w 83"/>
                  <a:gd name="T55" fmla="*/ 66 h 130"/>
                  <a:gd name="T56" fmla="*/ 11 w 83"/>
                  <a:gd name="T57" fmla="*/ 59 h 130"/>
                  <a:gd name="T58" fmla="*/ 5 w 83"/>
                  <a:gd name="T59" fmla="*/ 50 h 130"/>
                  <a:gd name="T60" fmla="*/ 2 w 83"/>
                  <a:gd name="T61" fmla="*/ 36 h 130"/>
                  <a:gd name="T62" fmla="*/ 6 w 83"/>
                  <a:gd name="T63" fmla="*/ 20 h 130"/>
                  <a:gd name="T64" fmla="*/ 15 w 83"/>
                  <a:gd name="T65" fmla="*/ 9 h 130"/>
                  <a:gd name="T66" fmla="*/ 28 w 83"/>
                  <a:gd name="T67" fmla="*/ 2 h 130"/>
                  <a:gd name="T68" fmla="*/ 45 w 83"/>
                  <a:gd name="T69" fmla="*/ 0 h 130"/>
                  <a:gd name="T70" fmla="*/ 54 w 83"/>
                  <a:gd name="T71" fmla="*/ 0 h 130"/>
                  <a:gd name="T72" fmla="*/ 62 w 83"/>
                  <a:gd name="T73" fmla="*/ 2 h 130"/>
                  <a:gd name="T74" fmla="*/ 69 w 83"/>
                  <a:gd name="T75" fmla="*/ 5 h 130"/>
                  <a:gd name="T76" fmla="*/ 73 w 83"/>
                  <a:gd name="T77" fmla="*/ 7 h 130"/>
                  <a:gd name="T78" fmla="*/ 75 w 83"/>
                  <a:gd name="T79" fmla="*/ 9 h 130"/>
                  <a:gd name="T80" fmla="*/ 75 w 83"/>
                  <a:gd name="T81" fmla="*/ 11 h 130"/>
                  <a:gd name="T82" fmla="*/ 75 w 83"/>
                  <a:gd name="T83" fmla="*/ 13 h 130"/>
                  <a:gd name="T84" fmla="*/ 76 w 83"/>
                  <a:gd name="T85" fmla="*/ 18 h 130"/>
                  <a:gd name="T86" fmla="*/ 75 w 83"/>
                  <a:gd name="T87" fmla="*/ 22 h 130"/>
                  <a:gd name="T88" fmla="*/ 75 w 83"/>
                  <a:gd name="T89" fmla="*/ 26 h 130"/>
                  <a:gd name="T90" fmla="*/ 74 w 83"/>
                  <a:gd name="T91" fmla="*/ 28 h 130"/>
                  <a:gd name="T92" fmla="*/ 72 w 83"/>
                  <a:gd name="T93" fmla="*/ 28 h 130"/>
                  <a:gd name="T94" fmla="*/ 69 w 83"/>
                  <a:gd name="T95" fmla="*/ 27 h 130"/>
                  <a:gd name="T96" fmla="*/ 63 w 83"/>
                  <a:gd name="T97" fmla="*/ 24 h 130"/>
                  <a:gd name="T98" fmla="*/ 55 w 83"/>
                  <a:gd name="T99" fmla="*/ 21 h 130"/>
                  <a:gd name="T100" fmla="*/ 45 w 83"/>
                  <a:gd name="T101" fmla="*/ 20 h 130"/>
                  <a:gd name="T102" fmla="*/ 38 w 83"/>
                  <a:gd name="T103" fmla="*/ 21 h 130"/>
                  <a:gd name="T104" fmla="*/ 33 w 83"/>
                  <a:gd name="T105" fmla="*/ 23 h 130"/>
                  <a:gd name="T106" fmla="*/ 30 w 83"/>
                  <a:gd name="T107" fmla="*/ 28 h 130"/>
                  <a:gd name="T108" fmla="*/ 28 w 83"/>
                  <a:gd name="T109" fmla="*/ 33 h 130"/>
                  <a:gd name="T110" fmla="*/ 31 w 83"/>
                  <a:gd name="T111" fmla="*/ 40 h 130"/>
                  <a:gd name="T112" fmla="*/ 37 w 83"/>
                  <a:gd name="T113" fmla="*/ 46 h 130"/>
                  <a:gd name="T114" fmla="*/ 46 w 83"/>
                  <a:gd name="T115" fmla="*/ 50 h 130"/>
                  <a:gd name="T116" fmla="*/ 56 w 83"/>
                  <a:gd name="T117" fmla="*/ 55 h 130"/>
                  <a:gd name="T118" fmla="*/ 66 w 83"/>
                  <a:gd name="T119" fmla="*/ 60 h 130"/>
                  <a:gd name="T120" fmla="*/ 74 w 83"/>
                  <a:gd name="T121" fmla="*/ 67 h 130"/>
                  <a:gd name="T122" fmla="*/ 81 w 83"/>
                  <a:gd name="T123" fmla="*/ 77 h 130"/>
                  <a:gd name="T124" fmla="*/ 83 w 83"/>
                  <a:gd name="T125" fmla="*/ 9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" h="130">
                    <a:moveTo>
                      <a:pt x="83" y="90"/>
                    </a:moveTo>
                    <a:cubicBezTo>
                      <a:pt x="83" y="97"/>
                      <a:pt x="82" y="103"/>
                      <a:pt x="79" y="108"/>
                    </a:cubicBezTo>
                    <a:cubicBezTo>
                      <a:pt x="77" y="113"/>
                      <a:pt x="73" y="117"/>
                      <a:pt x="69" y="120"/>
                    </a:cubicBezTo>
                    <a:cubicBezTo>
                      <a:pt x="65" y="124"/>
                      <a:pt x="60" y="126"/>
                      <a:pt x="54" y="128"/>
                    </a:cubicBezTo>
                    <a:cubicBezTo>
                      <a:pt x="49" y="130"/>
                      <a:pt x="42" y="130"/>
                      <a:pt x="36" y="130"/>
                    </a:cubicBezTo>
                    <a:cubicBezTo>
                      <a:pt x="32" y="130"/>
                      <a:pt x="28" y="130"/>
                      <a:pt x="24" y="129"/>
                    </a:cubicBezTo>
                    <a:cubicBezTo>
                      <a:pt x="20" y="129"/>
                      <a:pt x="17" y="128"/>
                      <a:pt x="14" y="127"/>
                    </a:cubicBezTo>
                    <a:cubicBezTo>
                      <a:pt x="11" y="126"/>
                      <a:pt x="9" y="125"/>
                      <a:pt x="7" y="124"/>
                    </a:cubicBezTo>
                    <a:cubicBezTo>
                      <a:pt x="5" y="122"/>
                      <a:pt x="3" y="121"/>
                      <a:pt x="3" y="121"/>
                    </a:cubicBezTo>
                    <a:cubicBezTo>
                      <a:pt x="2" y="120"/>
                      <a:pt x="1" y="119"/>
                      <a:pt x="1" y="117"/>
                    </a:cubicBezTo>
                    <a:cubicBezTo>
                      <a:pt x="0" y="115"/>
                      <a:pt x="0" y="113"/>
                      <a:pt x="0" y="110"/>
                    </a:cubicBezTo>
                    <a:cubicBezTo>
                      <a:pt x="0" y="108"/>
                      <a:pt x="0" y="106"/>
                      <a:pt x="0" y="105"/>
                    </a:cubicBezTo>
                    <a:cubicBezTo>
                      <a:pt x="1" y="104"/>
                      <a:pt x="1" y="103"/>
                      <a:pt x="1" y="102"/>
                    </a:cubicBezTo>
                    <a:cubicBezTo>
                      <a:pt x="1" y="101"/>
                      <a:pt x="2" y="100"/>
                      <a:pt x="2" y="100"/>
                    </a:cubicBezTo>
                    <a:cubicBezTo>
                      <a:pt x="3" y="100"/>
                      <a:pt x="3" y="99"/>
                      <a:pt x="4" y="99"/>
                    </a:cubicBezTo>
                    <a:cubicBezTo>
                      <a:pt x="5" y="99"/>
                      <a:pt x="6" y="100"/>
                      <a:pt x="8" y="101"/>
                    </a:cubicBezTo>
                    <a:cubicBezTo>
                      <a:pt x="9" y="102"/>
                      <a:pt x="12" y="103"/>
                      <a:pt x="14" y="105"/>
                    </a:cubicBezTo>
                    <a:cubicBezTo>
                      <a:pt x="17" y="106"/>
                      <a:pt x="20" y="107"/>
                      <a:pt x="24" y="108"/>
                    </a:cubicBezTo>
                    <a:cubicBezTo>
                      <a:pt x="27" y="109"/>
                      <a:pt x="31" y="110"/>
                      <a:pt x="36" y="110"/>
                    </a:cubicBezTo>
                    <a:cubicBezTo>
                      <a:pt x="39" y="110"/>
                      <a:pt x="42" y="109"/>
                      <a:pt x="45" y="109"/>
                    </a:cubicBezTo>
                    <a:cubicBezTo>
                      <a:pt x="47" y="108"/>
                      <a:pt x="49" y="107"/>
                      <a:pt x="51" y="105"/>
                    </a:cubicBezTo>
                    <a:cubicBezTo>
                      <a:pt x="53" y="104"/>
                      <a:pt x="54" y="102"/>
                      <a:pt x="55" y="100"/>
                    </a:cubicBezTo>
                    <a:cubicBezTo>
                      <a:pt x="56" y="98"/>
                      <a:pt x="56" y="96"/>
                      <a:pt x="56" y="94"/>
                    </a:cubicBezTo>
                    <a:cubicBezTo>
                      <a:pt x="56" y="91"/>
                      <a:pt x="55" y="88"/>
                      <a:pt x="54" y="86"/>
                    </a:cubicBezTo>
                    <a:cubicBezTo>
                      <a:pt x="52" y="84"/>
                      <a:pt x="50" y="82"/>
                      <a:pt x="48" y="81"/>
                    </a:cubicBezTo>
                    <a:cubicBezTo>
                      <a:pt x="45" y="79"/>
                      <a:pt x="42" y="78"/>
                      <a:pt x="39" y="76"/>
                    </a:cubicBezTo>
                    <a:cubicBezTo>
                      <a:pt x="36" y="75"/>
                      <a:pt x="33" y="73"/>
                      <a:pt x="29" y="72"/>
                    </a:cubicBezTo>
                    <a:cubicBezTo>
                      <a:pt x="26" y="70"/>
                      <a:pt x="23" y="68"/>
                      <a:pt x="19" y="66"/>
                    </a:cubicBezTo>
                    <a:cubicBezTo>
                      <a:pt x="16" y="65"/>
                      <a:pt x="13" y="62"/>
                      <a:pt x="11" y="59"/>
                    </a:cubicBezTo>
                    <a:cubicBezTo>
                      <a:pt x="8" y="57"/>
                      <a:pt x="6" y="53"/>
                      <a:pt x="5" y="50"/>
                    </a:cubicBezTo>
                    <a:cubicBezTo>
                      <a:pt x="3" y="46"/>
                      <a:pt x="2" y="41"/>
                      <a:pt x="2" y="36"/>
                    </a:cubicBezTo>
                    <a:cubicBezTo>
                      <a:pt x="2" y="30"/>
                      <a:pt x="3" y="25"/>
                      <a:pt x="6" y="20"/>
                    </a:cubicBezTo>
                    <a:cubicBezTo>
                      <a:pt x="8" y="15"/>
                      <a:pt x="11" y="12"/>
                      <a:pt x="15" y="9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34" y="0"/>
                      <a:pt x="39" y="0"/>
                      <a:pt x="45" y="0"/>
                    </a:cubicBezTo>
                    <a:cubicBezTo>
                      <a:pt x="48" y="0"/>
                      <a:pt x="51" y="0"/>
                      <a:pt x="54" y="0"/>
                    </a:cubicBezTo>
                    <a:cubicBezTo>
                      <a:pt x="57" y="1"/>
                      <a:pt x="60" y="1"/>
                      <a:pt x="62" y="2"/>
                    </a:cubicBezTo>
                    <a:cubicBezTo>
                      <a:pt x="65" y="3"/>
                      <a:pt x="67" y="4"/>
                      <a:pt x="69" y="5"/>
                    </a:cubicBezTo>
                    <a:cubicBezTo>
                      <a:pt x="71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9"/>
                    </a:cubicBezTo>
                    <a:cubicBezTo>
                      <a:pt x="75" y="9"/>
                      <a:pt x="75" y="10"/>
                      <a:pt x="75" y="11"/>
                    </a:cubicBezTo>
                    <a:cubicBezTo>
                      <a:pt x="75" y="11"/>
                      <a:pt x="75" y="12"/>
                      <a:pt x="75" y="13"/>
                    </a:cubicBezTo>
                    <a:cubicBezTo>
                      <a:pt x="76" y="15"/>
                      <a:pt x="76" y="16"/>
                      <a:pt x="76" y="18"/>
                    </a:cubicBezTo>
                    <a:cubicBezTo>
                      <a:pt x="76" y="20"/>
                      <a:pt x="76" y="21"/>
                      <a:pt x="75" y="22"/>
                    </a:cubicBezTo>
                    <a:cubicBezTo>
                      <a:pt x="75" y="24"/>
                      <a:pt x="75" y="25"/>
                      <a:pt x="75" y="26"/>
                    </a:cubicBezTo>
                    <a:cubicBezTo>
                      <a:pt x="75" y="27"/>
                      <a:pt x="74" y="27"/>
                      <a:pt x="74" y="28"/>
                    </a:cubicBezTo>
                    <a:cubicBezTo>
                      <a:pt x="74" y="28"/>
                      <a:pt x="73" y="28"/>
                      <a:pt x="72" y="28"/>
                    </a:cubicBezTo>
                    <a:cubicBezTo>
                      <a:pt x="72" y="28"/>
                      <a:pt x="70" y="28"/>
                      <a:pt x="69" y="27"/>
                    </a:cubicBezTo>
                    <a:cubicBezTo>
                      <a:pt x="67" y="26"/>
                      <a:pt x="65" y="25"/>
                      <a:pt x="63" y="24"/>
                    </a:cubicBezTo>
                    <a:cubicBezTo>
                      <a:pt x="61" y="23"/>
                      <a:pt x="58" y="22"/>
                      <a:pt x="55" y="21"/>
                    </a:cubicBezTo>
                    <a:cubicBezTo>
                      <a:pt x="52" y="20"/>
                      <a:pt x="49" y="20"/>
                      <a:pt x="45" y="20"/>
                    </a:cubicBezTo>
                    <a:cubicBezTo>
                      <a:pt x="42" y="20"/>
                      <a:pt x="40" y="20"/>
                      <a:pt x="38" y="21"/>
                    </a:cubicBezTo>
                    <a:cubicBezTo>
                      <a:pt x="36" y="21"/>
                      <a:pt x="34" y="22"/>
                      <a:pt x="33" y="23"/>
                    </a:cubicBezTo>
                    <a:cubicBezTo>
                      <a:pt x="31" y="25"/>
                      <a:pt x="30" y="26"/>
                      <a:pt x="30" y="28"/>
                    </a:cubicBezTo>
                    <a:cubicBezTo>
                      <a:pt x="29" y="29"/>
                      <a:pt x="28" y="31"/>
                      <a:pt x="28" y="33"/>
                    </a:cubicBezTo>
                    <a:cubicBezTo>
                      <a:pt x="28" y="36"/>
                      <a:pt x="29" y="38"/>
                      <a:pt x="31" y="40"/>
                    </a:cubicBezTo>
                    <a:cubicBezTo>
                      <a:pt x="32" y="42"/>
                      <a:pt x="34" y="44"/>
                      <a:pt x="37" y="46"/>
                    </a:cubicBezTo>
                    <a:cubicBezTo>
                      <a:pt x="40" y="47"/>
                      <a:pt x="42" y="49"/>
                      <a:pt x="46" y="50"/>
                    </a:cubicBezTo>
                    <a:cubicBezTo>
                      <a:pt x="49" y="52"/>
                      <a:pt x="52" y="53"/>
                      <a:pt x="56" y="55"/>
                    </a:cubicBezTo>
                    <a:cubicBezTo>
                      <a:pt x="59" y="56"/>
                      <a:pt x="62" y="58"/>
                      <a:pt x="66" y="60"/>
                    </a:cubicBezTo>
                    <a:cubicBezTo>
                      <a:pt x="69" y="62"/>
                      <a:pt x="72" y="65"/>
                      <a:pt x="74" y="67"/>
                    </a:cubicBezTo>
                    <a:cubicBezTo>
                      <a:pt x="77" y="70"/>
                      <a:pt x="79" y="73"/>
                      <a:pt x="81" y="77"/>
                    </a:cubicBezTo>
                    <a:cubicBezTo>
                      <a:pt x="82" y="81"/>
                      <a:pt x="83" y="85"/>
                      <a:pt x="83" y="9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5726748" y="6334031"/>
                <a:ext cx="26902" cy="138155"/>
              </a:xfrm>
              <a:custGeom>
                <a:avLst/>
                <a:gdLst>
                  <a:gd name="T0" fmla="*/ 25 w 25"/>
                  <a:gd name="T1" fmla="*/ 133 h 137"/>
                  <a:gd name="T2" fmla="*/ 24 w 25"/>
                  <a:gd name="T3" fmla="*/ 135 h 137"/>
                  <a:gd name="T4" fmla="*/ 22 w 25"/>
                  <a:gd name="T5" fmla="*/ 136 h 137"/>
                  <a:gd name="T6" fmla="*/ 18 w 25"/>
                  <a:gd name="T7" fmla="*/ 137 h 137"/>
                  <a:gd name="T8" fmla="*/ 12 w 25"/>
                  <a:gd name="T9" fmla="*/ 137 h 137"/>
                  <a:gd name="T10" fmla="*/ 7 w 25"/>
                  <a:gd name="T11" fmla="*/ 137 h 137"/>
                  <a:gd name="T12" fmla="*/ 3 w 25"/>
                  <a:gd name="T13" fmla="*/ 136 h 137"/>
                  <a:gd name="T14" fmla="*/ 1 w 25"/>
                  <a:gd name="T15" fmla="*/ 135 h 137"/>
                  <a:gd name="T16" fmla="*/ 0 w 25"/>
                  <a:gd name="T17" fmla="*/ 133 h 137"/>
                  <a:gd name="T18" fmla="*/ 0 w 25"/>
                  <a:gd name="T19" fmla="*/ 4 h 137"/>
                  <a:gd name="T20" fmla="*/ 1 w 25"/>
                  <a:gd name="T21" fmla="*/ 3 h 137"/>
                  <a:gd name="T22" fmla="*/ 3 w 25"/>
                  <a:gd name="T23" fmla="*/ 1 h 137"/>
                  <a:gd name="T24" fmla="*/ 7 w 25"/>
                  <a:gd name="T25" fmla="*/ 1 h 137"/>
                  <a:gd name="T26" fmla="*/ 12 w 25"/>
                  <a:gd name="T27" fmla="*/ 0 h 137"/>
                  <a:gd name="T28" fmla="*/ 18 w 25"/>
                  <a:gd name="T29" fmla="*/ 1 h 137"/>
                  <a:gd name="T30" fmla="*/ 22 w 25"/>
                  <a:gd name="T31" fmla="*/ 1 h 137"/>
                  <a:gd name="T32" fmla="*/ 24 w 25"/>
                  <a:gd name="T33" fmla="*/ 3 h 137"/>
                  <a:gd name="T34" fmla="*/ 25 w 25"/>
                  <a:gd name="T35" fmla="*/ 4 h 137"/>
                  <a:gd name="T36" fmla="*/ 25 w 25"/>
                  <a:gd name="T37" fmla="*/ 13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37">
                    <a:moveTo>
                      <a:pt x="25" y="133"/>
                    </a:moveTo>
                    <a:cubicBezTo>
                      <a:pt x="25" y="133"/>
                      <a:pt x="25" y="134"/>
                      <a:pt x="24" y="135"/>
                    </a:cubicBezTo>
                    <a:cubicBezTo>
                      <a:pt x="24" y="135"/>
                      <a:pt x="23" y="135"/>
                      <a:pt x="22" y="136"/>
                    </a:cubicBezTo>
                    <a:cubicBezTo>
                      <a:pt x="21" y="136"/>
                      <a:pt x="20" y="136"/>
                      <a:pt x="18" y="137"/>
                    </a:cubicBezTo>
                    <a:cubicBezTo>
                      <a:pt x="17" y="137"/>
                      <a:pt x="15" y="137"/>
                      <a:pt x="12" y="137"/>
                    </a:cubicBezTo>
                    <a:cubicBezTo>
                      <a:pt x="10" y="137"/>
                      <a:pt x="8" y="137"/>
                      <a:pt x="7" y="137"/>
                    </a:cubicBezTo>
                    <a:cubicBezTo>
                      <a:pt x="5" y="136"/>
                      <a:pt x="4" y="136"/>
                      <a:pt x="3" y="136"/>
                    </a:cubicBezTo>
                    <a:cubicBezTo>
                      <a:pt x="2" y="135"/>
                      <a:pt x="1" y="135"/>
                      <a:pt x="1" y="135"/>
                    </a:cubicBezTo>
                    <a:cubicBezTo>
                      <a:pt x="0" y="134"/>
                      <a:pt x="0" y="133"/>
                      <a:pt x="0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20" y="1"/>
                      <a:pt x="21" y="1"/>
                      <a:pt x="22" y="1"/>
                    </a:cubicBezTo>
                    <a:cubicBezTo>
                      <a:pt x="23" y="2"/>
                      <a:pt x="24" y="2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lnTo>
                      <a:pt x="25" y="133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Freeform 7"/>
              <p:cNvSpPr>
                <a:spLocks noEditPoints="1"/>
              </p:cNvSpPr>
              <p:nvPr/>
            </p:nvSpPr>
            <p:spPr bwMode="auto">
              <a:xfrm>
                <a:off x="5771057" y="6337135"/>
                <a:ext cx="28484" cy="135050"/>
              </a:xfrm>
              <a:custGeom>
                <a:avLst/>
                <a:gdLst>
                  <a:gd name="T0" fmla="*/ 28 w 28"/>
                  <a:gd name="T1" fmla="*/ 12 h 133"/>
                  <a:gd name="T2" fmla="*/ 25 w 28"/>
                  <a:gd name="T3" fmla="*/ 22 h 133"/>
                  <a:gd name="T4" fmla="*/ 14 w 28"/>
                  <a:gd name="T5" fmla="*/ 25 h 133"/>
                  <a:gd name="T6" fmla="*/ 2 w 28"/>
                  <a:gd name="T7" fmla="*/ 23 h 133"/>
                  <a:gd name="T8" fmla="*/ 0 w 28"/>
                  <a:gd name="T9" fmla="*/ 13 h 133"/>
                  <a:gd name="T10" fmla="*/ 3 w 28"/>
                  <a:gd name="T11" fmla="*/ 2 h 133"/>
                  <a:gd name="T12" fmla="*/ 14 w 28"/>
                  <a:gd name="T13" fmla="*/ 0 h 133"/>
                  <a:gd name="T14" fmla="*/ 25 w 28"/>
                  <a:gd name="T15" fmla="*/ 2 h 133"/>
                  <a:gd name="T16" fmla="*/ 28 w 28"/>
                  <a:gd name="T17" fmla="*/ 12 h 133"/>
                  <a:gd name="T18" fmla="*/ 26 w 28"/>
                  <a:gd name="T19" fmla="*/ 129 h 133"/>
                  <a:gd name="T20" fmla="*/ 25 w 28"/>
                  <a:gd name="T21" fmla="*/ 131 h 133"/>
                  <a:gd name="T22" fmla="*/ 23 w 28"/>
                  <a:gd name="T23" fmla="*/ 132 h 133"/>
                  <a:gd name="T24" fmla="*/ 20 w 28"/>
                  <a:gd name="T25" fmla="*/ 133 h 133"/>
                  <a:gd name="T26" fmla="*/ 14 w 28"/>
                  <a:gd name="T27" fmla="*/ 133 h 133"/>
                  <a:gd name="T28" fmla="*/ 8 w 28"/>
                  <a:gd name="T29" fmla="*/ 133 h 133"/>
                  <a:gd name="T30" fmla="*/ 4 w 28"/>
                  <a:gd name="T31" fmla="*/ 132 h 133"/>
                  <a:gd name="T32" fmla="*/ 2 w 28"/>
                  <a:gd name="T33" fmla="*/ 131 h 133"/>
                  <a:gd name="T34" fmla="*/ 1 w 28"/>
                  <a:gd name="T35" fmla="*/ 129 h 133"/>
                  <a:gd name="T36" fmla="*/ 1 w 28"/>
                  <a:gd name="T37" fmla="*/ 42 h 133"/>
                  <a:gd name="T38" fmla="*/ 2 w 28"/>
                  <a:gd name="T39" fmla="*/ 40 h 133"/>
                  <a:gd name="T40" fmla="*/ 4 w 28"/>
                  <a:gd name="T41" fmla="*/ 39 h 133"/>
                  <a:gd name="T42" fmla="*/ 8 w 28"/>
                  <a:gd name="T43" fmla="*/ 38 h 133"/>
                  <a:gd name="T44" fmla="*/ 14 w 28"/>
                  <a:gd name="T45" fmla="*/ 38 h 133"/>
                  <a:gd name="T46" fmla="*/ 20 w 28"/>
                  <a:gd name="T47" fmla="*/ 38 h 133"/>
                  <a:gd name="T48" fmla="*/ 23 w 28"/>
                  <a:gd name="T49" fmla="*/ 39 h 133"/>
                  <a:gd name="T50" fmla="*/ 25 w 28"/>
                  <a:gd name="T51" fmla="*/ 40 h 133"/>
                  <a:gd name="T52" fmla="*/ 26 w 28"/>
                  <a:gd name="T53" fmla="*/ 42 h 133"/>
                  <a:gd name="T54" fmla="*/ 26 w 28"/>
                  <a:gd name="T55" fmla="*/ 12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" h="133">
                    <a:moveTo>
                      <a:pt x="28" y="12"/>
                    </a:moveTo>
                    <a:cubicBezTo>
                      <a:pt x="28" y="17"/>
                      <a:pt x="27" y="21"/>
                      <a:pt x="25" y="22"/>
                    </a:cubicBezTo>
                    <a:cubicBezTo>
                      <a:pt x="23" y="24"/>
                      <a:pt x="19" y="25"/>
                      <a:pt x="14" y="25"/>
                    </a:cubicBezTo>
                    <a:cubicBezTo>
                      <a:pt x="8" y="25"/>
                      <a:pt x="4" y="24"/>
                      <a:pt x="2" y="23"/>
                    </a:cubicBezTo>
                    <a:cubicBezTo>
                      <a:pt x="0" y="21"/>
                      <a:pt x="0" y="17"/>
                      <a:pt x="0" y="13"/>
                    </a:cubicBezTo>
                    <a:cubicBezTo>
                      <a:pt x="0" y="8"/>
                      <a:pt x="1" y="4"/>
                      <a:pt x="3" y="2"/>
                    </a:cubicBezTo>
                    <a:cubicBezTo>
                      <a:pt x="5" y="1"/>
                      <a:pt x="8" y="0"/>
                      <a:pt x="14" y="0"/>
                    </a:cubicBezTo>
                    <a:cubicBezTo>
                      <a:pt x="19" y="0"/>
                      <a:pt x="23" y="0"/>
                      <a:pt x="25" y="2"/>
                    </a:cubicBezTo>
                    <a:cubicBezTo>
                      <a:pt x="27" y="4"/>
                      <a:pt x="28" y="7"/>
                      <a:pt x="28" y="12"/>
                    </a:cubicBezTo>
                    <a:close/>
                    <a:moveTo>
                      <a:pt x="26" y="129"/>
                    </a:moveTo>
                    <a:cubicBezTo>
                      <a:pt x="26" y="129"/>
                      <a:pt x="26" y="130"/>
                      <a:pt x="25" y="131"/>
                    </a:cubicBezTo>
                    <a:cubicBezTo>
                      <a:pt x="25" y="131"/>
                      <a:pt x="24" y="131"/>
                      <a:pt x="23" y="132"/>
                    </a:cubicBezTo>
                    <a:cubicBezTo>
                      <a:pt x="23" y="132"/>
                      <a:pt x="21" y="132"/>
                      <a:pt x="20" y="133"/>
                    </a:cubicBezTo>
                    <a:cubicBezTo>
                      <a:pt x="18" y="133"/>
                      <a:pt x="16" y="133"/>
                      <a:pt x="14" y="133"/>
                    </a:cubicBezTo>
                    <a:cubicBezTo>
                      <a:pt x="11" y="133"/>
                      <a:pt x="9" y="133"/>
                      <a:pt x="8" y="133"/>
                    </a:cubicBezTo>
                    <a:cubicBezTo>
                      <a:pt x="6" y="132"/>
                      <a:pt x="5" y="132"/>
                      <a:pt x="4" y="132"/>
                    </a:cubicBezTo>
                    <a:cubicBezTo>
                      <a:pt x="3" y="131"/>
                      <a:pt x="2" y="131"/>
                      <a:pt x="2" y="131"/>
                    </a:cubicBezTo>
                    <a:cubicBezTo>
                      <a:pt x="2" y="130"/>
                      <a:pt x="1" y="129"/>
                      <a:pt x="1" y="129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2" y="41"/>
                      <a:pt x="2" y="40"/>
                    </a:cubicBezTo>
                    <a:cubicBezTo>
                      <a:pt x="2" y="40"/>
                      <a:pt x="3" y="39"/>
                      <a:pt x="4" y="39"/>
                    </a:cubicBezTo>
                    <a:cubicBezTo>
                      <a:pt x="5" y="39"/>
                      <a:pt x="6" y="38"/>
                      <a:pt x="8" y="38"/>
                    </a:cubicBezTo>
                    <a:cubicBezTo>
                      <a:pt x="9" y="38"/>
                      <a:pt x="11" y="38"/>
                      <a:pt x="14" y="38"/>
                    </a:cubicBezTo>
                    <a:cubicBezTo>
                      <a:pt x="16" y="38"/>
                      <a:pt x="18" y="38"/>
                      <a:pt x="20" y="38"/>
                    </a:cubicBezTo>
                    <a:cubicBezTo>
                      <a:pt x="21" y="38"/>
                      <a:pt x="23" y="39"/>
                      <a:pt x="23" y="39"/>
                    </a:cubicBezTo>
                    <a:cubicBezTo>
                      <a:pt x="24" y="39"/>
                      <a:pt x="25" y="40"/>
                      <a:pt x="25" y="40"/>
                    </a:cubicBezTo>
                    <a:cubicBezTo>
                      <a:pt x="26" y="41"/>
                      <a:pt x="26" y="41"/>
                      <a:pt x="26" y="42"/>
                    </a:cubicBezTo>
                    <a:lnTo>
                      <a:pt x="26" y="129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/>
            </p:nvSpPr>
            <p:spPr bwMode="auto">
              <a:xfrm>
                <a:off x="5813784" y="6334031"/>
                <a:ext cx="88618" cy="138155"/>
              </a:xfrm>
              <a:custGeom>
                <a:avLst/>
                <a:gdLst>
                  <a:gd name="T0" fmla="*/ 88 w 88"/>
                  <a:gd name="T1" fmla="*/ 132 h 137"/>
                  <a:gd name="T2" fmla="*/ 87 w 88"/>
                  <a:gd name="T3" fmla="*/ 134 h 137"/>
                  <a:gd name="T4" fmla="*/ 85 w 88"/>
                  <a:gd name="T5" fmla="*/ 135 h 137"/>
                  <a:gd name="T6" fmla="*/ 82 w 88"/>
                  <a:gd name="T7" fmla="*/ 136 h 137"/>
                  <a:gd name="T8" fmla="*/ 77 w 88"/>
                  <a:gd name="T9" fmla="*/ 136 h 137"/>
                  <a:gd name="T10" fmla="*/ 72 w 88"/>
                  <a:gd name="T11" fmla="*/ 136 h 137"/>
                  <a:gd name="T12" fmla="*/ 69 w 88"/>
                  <a:gd name="T13" fmla="*/ 135 h 137"/>
                  <a:gd name="T14" fmla="*/ 67 w 88"/>
                  <a:gd name="T15" fmla="*/ 134 h 137"/>
                  <a:gd name="T16" fmla="*/ 67 w 88"/>
                  <a:gd name="T17" fmla="*/ 132 h 137"/>
                  <a:gd name="T18" fmla="*/ 67 w 88"/>
                  <a:gd name="T19" fmla="*/ 122 h 137"/>
                  <a:gd name="T20" fmla="*/ 52 w 88"/>
                  <a:gd name="T21" fmla="*/ 133 h 137"/>
                  <a:gd name="T22" fmla="*/ 36 w 88"/>
                  <a:gd name="T23" fmla="*/ 137 h 137"/>
                  <a:gd name="T24" fmla="*/ 19 w 88"/>
                  <a:gd name="T25" fmla="*/ 134 h 137"/>
                  <a:gd name="T26" fmla="*/ 8 w 88"/>
                  <a:gd name="T27" fmla="*/ 123 h 137"/>
                  <a:gd name="T28" fmla="*/ 2 w 88"/>
                  <a:gd name="T29" fmla="*/ 108 h 137"/>
                  <a:gd name="T30" fmla="*/ 0 w 88"/>
                  <a:gd name="T31" fmla="*/ 89 h 137"/>
                  <a:gd name="T32" fmla="*/ 2 w 88"/>
                  <a:gd name="T33" fmla="*/ 69 h 137"/>
                  <a:gd name="T34" fmla="*/ 9 w 88"/>
                  <a:gd name="T35" fmla="*/ 53 h 137"/>
                  <a:gd name="T36" fmla="*/ 21 w 88"/>
                  <a:gd name="T37" fmla="*/ 43 h 137"/>
                  <a:gd name="T38" fmla="*/ 38 w 88"/>
                  <a:gd name="T39" fmla="*/ 39 h 137"/>
                  <a:gd name="T40" fmla="*/ 51 w 88"/>
                  <a:gd name="T41" fmla="*/ 42 h 137"/>
                  <a:gd name="T42" fmla="*/ 63 w 88"/>
                  <a:gd name="T43" fmla="*/ 51 h 137"/>
                  <a:gd name="T44" fmla="*/ 63 w 88"/>
                  <a:gd name="T45" fmla="*/ 4 h 137"/>
                  <a:gd name="T46" fmla="*/ 64 w 88"/>
                  <a:gd name="T47" fmla="*/ 2 h 137"/>
                  <a:gd name="T48" fmla="*/ 66 w 88"/>
                  <a:gd name="T49" fmla="*/ 1 h 137"/>
                  <a:gd name="T50" fmla="*/ 69 w 88"/>
                  <a:gd name="T51" fmla="*/ 0 h 137"/>
                  <a:gd name="T52" fmla="*/ 75 w 88"/>
                  <a:gd name="T53" fmla="*/ 0 h 137"/>
                  <a:gd name="T54" fmla="*/ 81 w 88"/>
                  <a:gd name="T55" fmla="*/ 0 h 137"/>
                  <a:gd name="T56" fmla="*/ 85 w 88"/>
                  <a:gd name="T57" fmla="*/ 1 h 137"/>
                  <a:gd name="T58" fmla="*/ 87 w 88"/>
                  <a:gd name="T59" fmla="*/ 2 h 137"/>
                  <a:gd name="T60" fmla="*/ 88 w 88"/>
                  <a:gd name="T61" fmla="*/ 4 h 137"/>
                  <a:gd name="T62" fmla="*/ 88 w 88"/>
                  <a:gd name="T63" fmla="*/ 132 h 137"/>
                  <a:gd name="T64" fmla="*/ 63 w 88"/>
                  <a:gd name="T65" fmla="*/ 74 h 137"/>
                  <a:gd name="T66" fmla="*/ 53 w 88"/>
                  <a:gd name="T67" fmla="*/ 63 h 137"/>
                  <a:gd name="T68" fmla="*/ 43 w 88"/>
                  <a:gd name="T69" fmla="*/ 60 h 137"/>
                  <a:gd name="T70" fmla="*/ 34 w 88"/>
                  <a:gd name="T71" fmla="*/ 62 h 137"/>
                  <a:gd name="T72" fmla="*/ 29 w 88"/>
                  <a:gd name="T73" fmla="*/ 69 h 137"/>
                  <a:gd name="T74" fmla="*/ 26 w 88"/>
                  <a:gd name="T75" fmla="*/ 78 h 137"/>
                  <a:gd name="T76" fmla="*/ 25 w 88"/>
                  <a:gd name="T77" fmla="*/ 88 h 137"/>
                  <a:gd name="T78" fmla="*/ 26 w 88"/>
                  <a:gd name="T79" fmla="*/ 98 h 137"/>
                  <a:gd name="T80" fmla="*/ 28 w 88"/>
                  <a:gd name="T81" fmla="*/ 108 h 137"/>
                  <a:gd name="T82" fmla="*/ 34 w 88"/>
                  <a:gd name="T83" fmla="*/ 114 h 137"/>
                  <a:gd name="T84" fmla="*/ 42 w 88"/>
                  <a:gd name="T85" fmla="*/ 117 h 137"/>
                  <a:gd name="T86" fmla="*/ 47 w 88"/>
                  <a:gd name="T87" fmla="*/ 116 h 137"/>
                  <a:gd name="T88" fmla="*/ 52 w 88"/>
                  <a:gd name="T89" fmla="*/ 113 h 137"/>
                  <a:gd name="T90" fmla="*/ 57 w 88"/>
                  <a:gd name="T91" fmla="*/ 109 h 137"/>
                  <a:gd name="T92" fmla="*/ 63 w 88"/>
                  <a:gd name="T93" fmla="*/ 103 h 137"/>
                  <a:gd name="T94" fmla="*/ 63 w 88"/>
                  <a:gd name="T95" fmla="*/ 7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137">
                    <a:moveTo>
                      <a:pt x="88" y="132"/>
                    </a:moveTo>
                    <a:cubicBezTo>
                      <a:pt x="88" y="133"/>
                      <a:pt x="87" y="133"/>
                      <a:pt x="87" y="134"/>
                    </a:cubicBezTo>
                    <a:cubicBezTo>
                      <a:pt x="87" y="134"/>
                      <a:pt x="86" y="135"/>
                      <a:pt x="85" y="135"/>
                    </a:cubicBezTo>
                    <a:cubicBezTo>
                      <a:pt x="85" y="135"/>
                      <a:pt x="84" y="135"/>
                      <a:pt x="82" y="136"/>
                    </a:cubicBezTo>
                    <a:cubicBezTo>
                      <a:pt x="81" y="136"/>
                      <a:pt x="79" y="136"/>
                      <a:pt x="77" y="136"/>
                    </a:cubicBezTo>
                    <a:cubicBezTo>
                      <a:pt x="75" y="136"/>
                      <a:pt x="73" y="136"/>
                      <a:pt x="72" y="136"/>
                    </a:cubicBezTo>
                    <a:cubicBezTo>
                      <a:pt x="71" y="135"/>
                      <a:pt x="70" y="135"/>
                      <a:pt x="69" y="135"/>
                    </a:cubicBezTo>
                    <a:cubicBezTo>
                      <a:pt x="68" y="135"/>
                      <a:pt x="68" y="134"/>
                      <a:pt x="67" y="134"/>
                    </a:cubicBezTo>
                    <a:cubicBezTo>
                      <a:pt x="67" y="133"/>
                      <a:pt x="67" y="133"/>
                      <a:pt x="67" y="13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2" y="127"/>
                      <a:pt x="57" y="131"/>
                      <a:pt x="52" y="133"/>
                    </a:cubicBezTo>
                    <a:cubicBezTo>
                      <a:pt x="48" y="136"/>
                      <a:pt x="42" y="137"/>
                      <a:pt x="36" y="137"/>
                    </a:cubicBezTo>
                    <a:cubicBezTo>
                      <a:pt x="29" y="137"/>
                      <a:pt x="24" y="136"/>
                      <a:pt x="19" y="134"/>
                    </a:cubicBezTo>
                    <a:cubicBezTo>
                      <a:pt x="15" y="131"/>
                      <a:pt x="11" y="128"/>
                      <a:pt x="8" y="123"/>
                    </a:cubicBezTo>
                    <a:cubicBezTo>
                      <a:pt x="5" y="119"/>
                      <a:pt x="3" y="114"/>
                      <a:pt x="2" y="108"/>
                    </a:cubicBezTo>
                    <a:cubicBezTo>
                      <a:pt x="0" y="102"/>
                      <a:pt x="0" y="96"/>
                      <a:pt x="0" y="89"/>
                    </a:cubicBezTo>
                    <a:cubicBezTo>
                      <a:pt x="0" y="82"/>
                      <a:pt x="0" y="75"/>
                      <a:pt x="2" y="69"/>
                    </a:cubicBezTo>
                    <a:cubicBezTo>
                      <a:pt x="4" y="62"/>
                      <a:pt x="6" y="57"/>
                      <a:pt x="9" y="53"/>
                    </a:cubicBezTo>
                    <a:cubicBezTo>
                      <a:pt x="13" y="48"/>
                      <a:pt x="17" y="45"/>
                      <a:pt x="21" y="43"/>
                    </a:cubicBezTo>
                    <a:cubicBezTo>
                      <a:pt x="26" y="40"/>
                      <a:pt x="32" y="39"/>
                      <a:pt x="38" y="39"/>
                    </a:cubicBezTo>
                    <a:cubicBezTo>
                      <a:pt x="43" y="39"/>
                      <a:pt x="47" y="40"/>
                      <a:pt x="51" y="42"/>
                    </a:cubicBezTo>
                    <a:cubicBezTo>
                      <a:pt x="55" y="44"/>
                      <a:pt x="59" y="47"/>
                      <a:pt x="63" y="51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3"/>
                      <a:pt x="63" y="2"/>
                      <a:pt x="64" y="2"/>
                    </a:cubicBezTo>
                    <a:cubicBezTo>
                      <a:pt x="64" y="1"/>
                      <a:pt x="65" y="1"/>
                      <a:pt x="66" y="1"/>
                    </a:cubicBezTo>
                    <a:cubicBezTo>
                      <a:pt x="66" y="0"/>
                      <a:pt x="68" y="0"/>
                      <a:pt x="69" y="0"/>
                    </a:cubicBezTo>
                    <a:cubicBezTo>
                      <a:pt x="71" y="0"/>
                      <a:pt x="73" y="0"/>
                      <a:pt x="75" y="0"/>
                    </a:cubicBezTo>
                    <a:cubicBezTo>
                      <a:pt x="78" y="0"/>
                      <a:pt x="80" y="0"/>
                      <a:pt x="81" y="0"/>
                    </a:cubicBezTo>
                    <a:cubicBezTo>
                      <a:pt x="83" y="0"/>
                      <a:pt x="84" y="0"/>
                      <a:pt x="85" y="1"/>
                    </a:cubicBezTo>
                    <a:cubicBezTo>
                      <a:pt x="86" y="1"/>
                      <a:pt x="87" y="1"/>
                      <a:pt x="87" y="2"/>
                    </a:cubicBezTo>
                    <a:cubicBezTo>
                      <a:pt x="87" y="2"/>
                      <a:pt x="88" y="3"/>
                      <a:pt x="88" y="4"/>
                    </a:cubicBezTo>
                    <a:lnTo>
                      <a:pt x="88" y="132"/>
                    </a:lnTo>
                    <a:close/>
                    <a:moveTo>
                      <a:pt x="63" y="74"/>
                    </a:moveTo>
                    <a:cubicBezTo>
                      <a:pt x="59" y="69"/>
                      <a:pt x="56" y="66"/>
                      <a:pt x="53" y="63"/>
                    </a:cubicBezTo>
                    <a:cubicBezTo>
                      <a:pt x="50" y="61"/>
                      <a:pt x="46" y="60"/>
                      <a:pt x="43" y="60"/>
                    </a:cubicBezTo>
                    <a:cubicBezTo>
                      <a:pt x="40" y="60"/>
                      <a:pt x="37" y="61"/>
                      <a:pt x="34" y="62"/>
                    </a:cubicBezTo>
                    <a:cubicBezTo>
                      <a:pt x="32" y="64"/>
                      <a:pt x="30" y="66"/>
                      <a:pt x="29" y="69"/>
                    </a:cubicBezTo>
                    <a:cubicBezTo>
                      <a:pt x="27" y="71"/>
                      <a:pt x="26" y="74"/>
                      <a:pt x="26" y="78"/>
                    </a:cubicBezTo>
                    <a:cubicBezTo>
                      <a:pt x="25" y="81"/>
                      <a:pt x="25" y="84"/>
                      <a:pt x="25" y="88"/>
                    </a:cubicBezTo>
                    <a:cubicBezTo>
                      <a:pt x="25" y="91"/>
                      <a:pt x="25" y="95"/>
                      <a:pt x="26" y="98"/>
                    </a:cubicBezTo>
                    <a:cubicBezTo>
                      <a:pt x="26" y="102"/>
                      <a:pt x="27" y="105"/>
                      <a:pt x="28" y="108"/>
                    </a:cubicBezTo>
                    <a:cubicBezTo>
                      <a:pt x="30" y="110"/>
                      <a:pt x="32" y="113"/>
                      <a:pt x="34" y="114"/>
                    </a:cubicBezTo>
                    <a:cubicBezTo>
                      <a:pt x="36" y="116"/>
                      <a:pt x="39" y="117"/>
                      <a:pt x="42" y="117"/>
                    </a:cubicBezTo>
                    <a:cubicBezTo>
                      <a:pt x="44" y="117"/>
                      <a:pt x="46" y="116"/>
                      <a:pt x="47" y="116"/>
                    </a:cubicBezTo>
                    <a:cubicBezTo>
                      <a:pt x="49" y="115"/>
                      <a:pt x="50" y="115"/>
                      <a:pt x="52" y="113"/>
                    </a:cubicBezTo>
                    <a:cubicBezTo>
                      <a:pt x="54" y="112"/>
                      <a:pt x="55" y="111"/>
                      <a:pt x="57" y="109"/>
                    </a:cubicBezTo>
                    <a:cubicBezTo>
                      <a:pt x="59" y="107"/>
                      <a:pt x="61" y="105"/>
                      <a:pt x="63" y="103"/>
                    </a:cubicBezTo>
                    <a:lnTo>
                      <a:pt x="63" y="74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Freeform 9"/>
              <p:cNvSpPr>
                <a:spLocks noEditPoints="1"/>
              </p:cNvSpPr>
              <p:nvPr/>
            </p:nvSpPr>
            <p:spPr bwMode="auto">
              <a:xfrm>
                <a:off x="5916644" y="6374390"/>
                <a:ext cx="88618" cy="97795"/>
              </a:xfrm>
              <a:custGeom>
                <a:avLst/>
                <a:gdLst>
                  <a:gd name="T0" fmla="*/ 86 w 86"/>
                  <a:gd name="T1" fmla="*/ 47 h 98"/>
                  <a:gd name="T2" fmla="*/ 84 w 86"/>
                  <a:gd name="T3" fmla="*/ 53 h 98"/>
                  <a:gd name="T4" fmla="*/ 78 w 86"/>
                  <a:gd name="T5" fmla="*/ 56 h 98"/>
                  <a:gd name="T6" fmla="*/ 25 w 86"/>
                  <a:gd name="T7" fmla="*/ 56 h 98"/>
                  <a:gd name="T8" fmla="*/ 27 w 86"/>
                  <a:gd name="T9" fmla="*/ 66 h 98"/>
                  <a:gd name="T10" fmla="*/ 31 w 86"/>
                  <a:gd name="T11" fmla="*/ 73 h 98"/>
                  <a:gd name="T12" fmla="*/ 38 w 86"/>
                  <a:gd name="T13" fmla="*/ 78 h 98"/>
                  <a:gd name="T14" fmla="*/ 49 w 86"/>
                  <a:gd name="T15" fmla="*/ 80 h 98"/>
                  <a:gd name="T16" fmla="*/ 61 w 86"/>
                  <a:gd name="T17" fmla="*/ 79 h 98"/>
                  <a:gd name="T18" fmla="*/ 69 w 86"/>
                  <a:gd name="T19" fmla="*/ 77 h 98"/>
                  <a:gd name="T20" fmla="*/ 75 w 86"/>
                  <a:gd name="T21" fmla="*/ 75 h 98"/>
                  <a:gd name="T22" fmla="*/ 79 w 86"/>
                  <a:gd name="T23" fmla="*/ 74 h 98"/>
                  <a:gd name="T24" fmla="*/ 80 w 86"/>
                  <a:gd name="T25" fmla="*/ 74 h 98"/>
                  <a:gd name="T26" fmla="*/ 81 w 86"/>
                  <a:gd name="T27" fmla="*/ 75 h 98"/>
                  <a:gd name="T28" fmla="*/ 82 w 86"/>
                  <a:gd name="T29" fmla="*/ 78 h 98"/>
                  <a:gd name="T30" fmla="*/ 82 w 86"/>
                  <a:gd name="T31" fmla="*/ 82 h 98"/>
                  <a:gd name="T32" fmla="*/ 82 w 86"/>
                  <a:gd name="T33" fmla="*/ 86 h 98"/>
                  <a:gd name="T34" fmla="*/ 81 w 86"/>
                  <a:gd name="T35" fmla="*/ 88 h 98"/>
                  <a:gd name="T36" fmla="*/ 81 w 86"/>
                  <a:gd name="T37" fmla="*/ 90 h 98"/>
                  <a:gd name="T38" fmla="*/ 80 w 86"/>
                  <a:gd name="T39" fmla="*/ 91 h 98"/>
                  <a:gd name="T40" fmla="*/ 76 w 86"/>
                  <a:gd name="T41" fmla="*/ 93 h 98"/>
                  <a:gd name="T42" fmla="*/ 69 w 86"/>
                  <a:gd name="T43" fmla="*/ 96 h 98"/>
                  <a:gd name="T44" fmla="*/ 59 w 86"/>
                  <a:gd name="T45" fmla="*/ 98 h 98"/>
                  <a:gd name="T46" fmla="*/ 47 w 86"/>
                  <a:gd name="T47" fmla="*/ 98 h 98"/>
                  <a:gd name="T48" fmla="*/ 26 w 86"/>
                  <a:gd name="T49" fmla="*/ 95 h 98"/>
                  <a:gd name="T50" fmla="*/ 12 w 86"/>
                  <a:gd name="T51" fmla="*/ 87 h 98"/>
                  <a:gd name="T52" fmla="*/ 3 w 86"/>
                  <a:gd name="T53" fmla="*/ 72 h 98"/>
                  <a:gd name="T54" fmla="*/ 0 w 86"/>
                  <a:gd name="T55" fmla="*/ 50 h 98"/>
                  <a:gd name="T56" fmla="*/ 3 w 86"/>
                  <a:gd name="T57" fmla="*/ 29 h 98"/>
                  <a:gd name="T58" fmla="*/ 12 w 86"/>
                  <a:gd name="T59" fmla="*/ 13 h 98"/>
                  <a:gd name="T60" fmla="*/ 26 w 86"/>
                  <a:gd name="T61" fmla="*/ 4 h 98"/>
                  <a:gd name="T62" fmla="*/ 45 w 86"/>
                  <a:gd name="T63" fmla="*/ 0 h 98"/>
                  <a:gd name="T64" fmla="*/ 63 w 86"/>
                  <a:gd name="T65" fmla="*/ 3 h 98"/>
                  <a:gd name="T66" fmla="*/ 76 w 86"/>
                  <a:gd name="T67" fmla="*/ 12 h 98"/>
                  <a:gd name="T68" fmla="*/ 84 w 86"/>
                  <a:gd name="T69" fmla="*/ 26 h 98"/>
                  <a:gd name="T70" fmla="*/ 86 w 86"/>
                  <a:gd name="T71" fmla="*/ 43 h 98"/>
                  <a:gd name="T72" fmla="*/ 86 w 86"/>
                  <a:gd name="T73" fmla="*/ 47 h 98"/>
                  <a:gd name="T74" fmla="*/ 62 w 86"/>
                  <a:gd name="T75" fmla="*/ 40 h 98"/>
                  <a:gd name="T76" fmla="*/ 58 w 86"/>
                  <a:gd name="T77" fmla="*/ 23 h 98"/>
                  <a:gd name="T78" fmla="*/ 44 w 86"/>
                  <a:gd name="T79" fmla="*/ 18 h 98"/>
                  <a:gd name="T80" fmla="*/ 36 w 86"/>
                  <a:gd name="T81" fmla="*/ 19 h 98"/>
                  <a:gd name="T82" fmla="*/ 30 w 86"/>
                  <a:gd name="T83" fmla="*/ 24 h 98"/>
                  <a:gd name="T84" fmla="*/ 27 w 86"/>
                  <a:gd name="T85" fmla="*/ 31 h 98"/>
                  <a:gd name="T86" fmla="*/ 25 w 86"/>
                  <a:gd name="T87" fmla="*/ 40 h 98"/>
                  <a:gd name="T88" fmla="*/ 62 w 86"/>
                  <a:gd name="T8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6" h="98">
                    <a:moveTo>
                      <a:pt x="86" y="47"/>
                    </a:moveTo>
                    <a:cubicBezTo>
                      <a:pt x="86" y="50"/>
                      <a:pt x="85" y="52"/>
                      <a:pt x="84" y="53"/>
                    </a:cubicBezTo>
                    <a:cubicBezTo>
                      <a:pt x="83" y="55"/>
                      <a:pt x="81" y="56"/>
                      <a:pt x="78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6" y="63"/>
                      <a:pt x="27" y="66"/>
                    </a:cubicBezTo>
                    <a:cubicBezTo>
                      <a:pt x="27" y="69"/>
                      <a:pt x="29" y="71"/>
                      <a:pt x="31" y="73"/>
                    </a:cubicBezTo>
                    <a:cubicBezTo>
                      <a:pt x="33" y="75"/>
                      <a:pt x="35" y="77"/>
                      <a:pt x="38" y="78"/>
                    </a:cubicBezTo>
                    <a:cubicBezTo>
                      <a:pt x="41" y="79"/>
                      <a:pt x="45" y="80"/>
                      <a:pt x="49" y="80"/>
                    </a:cubicBezTo>
                    <a:cubicBezTo>
                      <a:pt x="53" y="80"/>
                      <a:pt x="57" y="80"/>
                      <a:pt x="61" y="79"/>
                    </a:cubicBezTo>
                    <a:cubicBezTo>
                      <a:pt x="64" y="78"/>
                      <a:pt x="67" y="78"/>
                      <a:pt x="69" y="77"/>
                    </a:cubicBezTo>
                    <a:cubicBezTo>
                      <a:pt x="71" y="76"/>
                      <a:pt x="73" y="75"/>
                      <a:pt x="75" y="75"/>
                    </a:cubicBezTo>
                    <a:cubicBezTo>
                      <a:pt x="76" y="74"/>
                      <a:pt x="78" y="74"/>
                      <a:pt x="79" y="74"/>
                    </a:cubicBezTo>
                    <a:cubicBezTo>
                      <a:pt x="79" y="74"/>
                      <a:pt x="80" y="74"/>
                      <a:pt x="80" y="74"/>
                    </a:cubicBezTo>
                    <a:cubicBezTo>
                      <a:pt x="81" y="74"/>
                      <a:pt x="81" y="75"/>
                      <a:pt x="81" y="75"/>
                    </a:cubicBezTo>
                    <a:cubicBezTo>
                      <a:pt x="81" y="76"/>
                      <a:pt x="82" y="77"/>
                      <a:pt x="82" y="78"/>
                    </a:cubicBezTo>
                    <a:cubicBezTo>
                      <a:pt x="82" y="79"/>
                      <a:pt x="82" y="80"/>
                      <a:pt x="82" y="82"/>
                    </a:cubicBezTo>
                    <a:cubicBezTo>
                      <a:pt x="82" y="83"/>
                      <a:pt x="82" y="85"/>
                      <a:pt x="82" y="86"/>
                    </a:cubicBezTo>
                    <a:cubicBezTo>
                      <a:pt x="82" y="87"/>
                      <a:pt x="82" y="88"/>
                      <a:pt x="81" y="88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79" y="92"/>
                      <a:pt x="78" y="93"/>
                      <a:pt x="76" y="93"/>
                    </a:cubicBezTo>
                    <a:cubicBezTo>
                      <a:pt x="74" y="94"/>
                      <a:pt x="72" y="95"/>
                      <a:pt x="69" y="96"/>
                    </a:cubicBezTo>
                    <a:cubicBezTo>
                      <a:pt x="66" y="96"/>
                      <a:pt x="63" y="97"/>
                      <a:pt x="59" y="98"/>
                    </a:cubicBezTo>
                    <a:cubicBezTo>
                      <a:pt x="55" y="98"/>
                      <a:pt x="51" y="98"/>
                      <a:pt x="47" y="98"/>
                    </a:cubicBezTo>
                    <a:cubicBezTo>
                      <a:pt x="39" y="98"/>
                      <a:pt x="32" y="97"/>
                      <a:pt x="26" y="95"/>
                    </a:cubicBezTo>
                    <a:cubicBezTo>
                      <a:pt x="21" y="94"/>
                      <a:pt x="16" y="91"/>
                      <a:pt x="12" y="87"/>
                    </a:cubicBezTo>
                    <a:cubicBezTo>
                      <a:pt x="8" y="83"/>
                      <a:pt x="5" y="78"/>
                      <a:pt x="3" y="72"/>
                    </a:cubicBezTo>
                    <a:cubicBezTo>
                      <a:pt x="1" y="65"/>
                      <a:pt x="0" y="58"/>
                      <a:pt x="0" y="50"/>
                    </a:cubicBezTo>
                    <a:cubicBezTo>
                      <a:pt x="0" y="43"/>
                      <a:pt x="1" y="36"/>
                      <a:pt x="3" y="29"/>
                    </a:cubicBezTo>
                    <a:cubicBezTo>
                      <a:pt x="5" y="23"/>
                      <a:pt x="8" y="18"/>
                      <a:pt x="12" y="13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1"/>
                      <a:pt x="38" y="0"/>
                      <a:pt x="45" y="0"/>
                    </a:cubicBezTo>
                    <a:cubicBezTo>
                      <a:pt x="52" y="0"/>
                      <a:pt x="58" y="1"/>
                      <a:pt x="63" y="3"/>
                    </a:cubicBezTo>
                    <a:cubicBezTo>
                      <a:pt x="69" y="6"/>
                      <a:pt x="73" y="9"/>
                      <a:pt x="76" y="12"/>
                    </a:cubicBezTo>
                    <a:cubicBezTo>
                      <a:pt x="80" y="16"/>
                      <a:pt x="82" y="21"/>
                      <a:pt x="84" y="26"/>
                    </a:cubicBezTo>
                    <a:cubicBezTo>
                      <a:pt x="85" y="31"/>
                      <a:pt x="86" y="37"/>
                      <a:pt x="86" y="43"/>
                    </a:cubicBezTo>
                    <a:lnTo>
                      <a:pt x="86" y="47"/>
                    </a:lnTo>
                    <a:close/>
                    <a:moveTo>
                      <a:pt x="62" y="40"/>
                    </a:moveTo>
                    <a:cubicBezTo>
                      <a:pt x="62" y="33"/>
                      <a:pt x="61" y="27"/>
                      <a:pt x="58" y="23"/>
                    </a:cubicBezTo>
                    <a:cubicBezTo>
                      <a:pt x="55" y="20"/>
                      <a:pt x="50" y="18"/>
                      <a:pt x="44" y="18"/>
                    </a:cubicBezTo>
                    <a:cubicBezTo>
                      <a:pt x="41" y="18"/>
                      <a:pt x="38" y="18"/>
                      <a:pt x="36" y="19"/>
                    </a:cubicBezTo>
                    <a:cubicBezTo>
                      <a:pt x="34" y="20"/>
                      <a:pt x="32" y="22"/>
                      <a:pt x="30" y="24"/>
                    </a:cubicBezTo>
                    <a:cubicBezTo>
                      <a:pt x="29" y="26"/>
                      <a:pt x="27" y="28"/>
                      <a:pt x="27" y="31"/>
                    </a:cubicBezTo>
                    <a:cubicBezTo>
                      <a:pt x="26" y="34"/>
                      <a:pt x="25" y="37"/>
                      <a:pt x="25" y="40"/>
                    </a:cubicBezTo>
                    <a:lnTo>
                      <a:pt x="62" y="4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/>
            </p:nvSpPr>
            <p:spPr bwMode="auto">
              <a:xfrm>
                <a:off x="6063814" y="6343344"/>
                <a:ext cx="134510" cy="128841"/>
              </a:xfrm>
              <a:custGeom>
                <a:avLst/>
                <a:gdLst>
                  <a:gd name="T0" fmla="*/ 132 w 132"/>
                  <a:gd name="T1" fmla="*/ 124 h 127"/>
                  <a:gd name="T2" fmla="*/ 132 w 132"/>
                  <a:gd name="T3" fmla="*/ 125 h 127"/>
                  <a:gd name="T4" fmla="*/ 131 w 132"/>
                  <a:gd name="T5" fmla="*/ 126 h 127"/>
                  <a:gd name="T6" fmla="*/ 129 w 132"/>
                  <a:gd name="T7" fmla="*/ 127 h 127"/>
                  <a:gd name="T8" fmla="*/ 126 w 132"/>
                  <a:gd name="T9" fmla="*/ 127 h 127"/>
                  <a:gd name="T10" fmla="*/ 123 w 132"/>
                  <a:gd name="T11" fmla="*/ 127 h 127"/>
                  <a:gd name="T12" fmla="*/ 121 w 132"/>
                  <a:gd name="T13" fmla="*/ 126 h 127"/>
                  <a:gd name="T14" fmla="*/ 120 w 132"/>
                  <a:gd name="T15" fmla="*/ 125 h 127"/>
                  <a:gd name="T16" fmla="*/ 120 w 132"/>
                  <a:gd name="T17" fmla="*/ 124 h 127"/>
                  <a:gd name="T18" fmla="*/ 120 w 132"/>
                  <a:gd name="T19" fmla="*/ 10 h 127"/>
                  <a:gd name="T20" fmla="*/ 120 w 132"/>
                  <a:gd name="T21" fmla="*/ 10 h 127"/>
                  <a:gd name="T22" fmla="*/ 70 w 132"/>
                  <a:gd name="T23" fmla="*/ 125 h 127"/>
                  <a:gd name="T24" fmla="*/ 70 w 132"/>
                  <a:gd name="T25" fmla="*/ 126 h 127"/>
                  <a:gd name="T26" fmla="*/ 68 w 132"/>
                  <a:gd name="T27" fmla="*/ 126 h 127"/>
                  <a:gd name="T28" fmla="*/ 67 w 132"/>
                  <a:gd name="T29" fmla="*/ 127 h 127"/>
                  <a:gd name="T30" fmla="*/ 65 w 132"/>
                  <a:gd name="T31" fmla="*/ 127 h 127"/>
                  <a:gd name="T32" fmla="*/ 62 w 132"/>
                  <a:gd name="T33" fmla="*/ 127 h 127"/>
                  <a:gd name="T34" fmla="*/ 61 w 132"/>
                  <a:gd name="T35" fmla="*/ 126 h 127"/>
                  <a:gd name="T36" fmla="*/ 60 w 132"/>
                  <a:gd name="T37" fmla="*/ 126 h 127"/>
                  <a:gd name="T38" fmla="*/ 59 w 132"/>
                  <a:gd name="T39" fmla="*/ 125 h 127"/>
                  <a:gd name="T40" fmla="*/ 12 w 132"/>
                  <a:gd name="T41" fmla="*/ 10 h 127"/>
                  <a:gd name="T42" fmla="*/ 12 w 132"/>
                  <a:gd name="T43" fmla="*/ 10 h 127"/>
                  <a:gd name="T44" fmla="*/ 12 w 132"/>
                  <a:gd name="T45" fmla="*/ 124 h 127"/>
                  <a:gd name="T46" fmla="*/ 11 w 132"/>
                  <a:gd name="T47" fmla="*/ 125 h 127"/>
                  <a:gd name="T48" fmla="*/ 10 w 132"/>
                  <a:gd name="T49" fmla="*/ 126 h 127"/>
                  <a:gd name="T50" fmla="*/ 8 w 132"/>
                  <a:gd name="T51" fmla="*/ 127 h 127"/>
                  <a:gd name="T52" fmla="*/ 5 w 132"/>
                  <a:gd name="T53" fmla="*/ 127 h 127"/>
                  <a:gd name="T54" fmla="*/ 3 w 132"/>
                  <a:gd name="T55" fmla="*/ 127 h 127"/>
                  <a:gd name="T56" fmla="*/ 1 w 132"/>
                  <a:gd name="T57" fmla="*/ 126 h 127"/>
                  <a:gd name="T58" fmla="*/ 0 w 132"/>
                  <a:gd name="T59" fmla="*/ 125 h 127"/>
                  <a:gd name="T60" fmla="*/ 0 w 132"/>
                  <a:gd name="T61" fmla="*/ 124 h 127"/>
                  <a:gd name="T62" fmla="*/ 0 w 132"/>
                  <a:gd name="T63" fmla="*/ 6 h 127"/>
                  <a:gd name="T64" fmla="*/ 2 w 132"/>
                  <a:gd name="T65" fmla="*/ 1 h 127"/>
                  <a:gd name="T66" fmla="*/ 5 w 132"/>
                  <a:gd name="T67" fmla="*/ 0 h 127"/>
                  <a:gd name="T68" fmla="*/ 12 w 132"/>
                  <a:gd name="T69" fmla="*/ 0 h 127"/>
                  <a:gd name="T70" fmla="*/ 16 w 132"/>
                  <a:gd name="T71" fmla="*/ 0 h 127"/>
                  <a:gd name="T72" fmla="*/ 19 w 132"/>
                  <a:gd name="T73" fmla="*/ 2 h 127"/>
                  <a:gd name="T74" fmla="*/ 22 w 132"/>
                  <a:gd name="T75" fmla="*/ 4 h 127"/>
                  <a:gd name="T76" fmla="*/ 23 w 132"/>
                  <a:gd name="T77" fmla="*/ 8 h 127"/>
                  <a:gd name="T78" fmla="*/ 65 w 132"/>
                  <a:gd name="T79" fmla="*/ 108 h 127"/>
                  <a:gd name="T80" fmla="*/ 66 w 132"/>
                  <a:gd name="T81" fmla="*/ 108 h 127"/>
                  <a:gd name="T82" fmla="*/ 109 w 132"/>
                  <a:gd name="T83" fmla="*/ 8 h 127"/>
                  <a:gd name="T84" fmla="*/ 111 w 132"/>
                  <a:gd name="T85" fmla="*/ 4 h 127"/>
                  <a:gd name="T86" fmla="*/ 114 w 132"/>
                  <a:gd name="T87" fmla="*/ 2 h 127"/>
                  <a:gd name="T88" fmla="*/ 116 w 132"/>
                  <a:gd name="T89" fmla="*/ 0 h 127"/>
                  <a:gd name="T90" fmla="*/ 120 w 132"/>
                  <a:gd name="T91" fmla="*/ 0 h 127"/>
                  <a:gd name="T92" fmla="*/ 127 w 132"/>
                  <a:gd name="T93" fmla="*/ 0 h 127"/>
                  <a:gd name="T94" fmla="*/ 129 w 132"/>
                  <a:gd name="T95" fmla="*/ 0 h 127"/>
                  <a:gd name="T96" fmla="*/ 130 w 132"/>
                  <a:gd name="T97" fmla="*/ 1 h 127"/>
                  <a:gd name="T98" fmla="*/ 132 w 132"/>
                  <a:gd name="T99" fmla="*/ 3 h 127"/>
                  <a:gd name="T100" fmla="*/ 132 w 132"/>
                  <a:gd name="T101" fmla="*/ 6 h 127"/>
                  <a:gd name="T102" fmla="*/ 132 w 132"/>
                  <a:gd name="T103" fmla="*/ 1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27">
                    <a:moveTo>
                      <a:pt x="132" y="124"/>
                    </a:move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2" y="126"/>
                      <a:pt x="131" y="126"/>
                      <a:pt x="131" y="126"/>
                    </a:cubicBezTo>
                    <a:cubicBezTo>
                      <a:pt x="130" y="126"/>
                      <a:pt x="130" y="126"/>
                      <a:pt x="129" y="127"/>
                    </a:cubicBezTo>
                    <a:cubicBezTo>
                      <a:pt x="128" y="127"/>
                      <a:pt x="127" y="127"/>
                      <a:pt x="126" y="127"/>
                    </a:cubicBezTo>
                    <a:cubicBezTo>
                      <a:pt x="125" y="127"/>
                      <a:pt x="124" y="127"/>
                      <a:pt x="123" y="127"/>
                    </a:cubicBezTo>
                    <a:cubicBezTo>
                      <a:pt x="123" y="126"/>
                      <a:pt x="122" y="126"/>
                      <a:pt x="121" y="126"/>
                    </a:cubicBezTo>
                    <a:cubicBezTo>
                      <a:pt x="121" y="126"/>
                      <a:pt x="121" y="126"/>
                      <a:pt x="120" y="125"/>
                    </a:cubicBezTo>
                    <a:cubicBezTo>
                      <a:pt x="120" y="125"/>
                      <a:pt x="120" y="125"/>
                      <a:pt x="120" y="124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0" y="125"/>
                      <a:pt x="70" y="125"/>
                      <a:pt x="70" y="126"/>
                    </a:cubicBezTo>
                    <a:cubicBezTo>
                      <a:pt x="69" y="126"/>
                      <a:pt x="69" y="126"/>
                      <a:pt x="68" y="126"/>
                    </a:cubicBezTo>
                    <a:cubicBezTo>
                      <a:pt x="68" y="126"/>
                      <a:pt x="67" y="127"/>
                      <a:pt x="67" y="127"/>
                    </a:cubicBezTo>
                    <a:cubicBezTo>
                      <a:pt x="66" y="127"/>
                      <a:pt x="66" y="127"/>
                      <a:pt x="65" y="127"/>
                    </a:cubicBezTo>
                    <a:cubicBezTo>
                      <a:pt x="64" y="127"/>
                      <a:pt x="63" y="127"/>
                      <a:pt x="62" y="127"/>
                    </a:cubicBezTo>
                    <a:cubicBezTo>
                      <a:pt x="62" y="127"/>
                      <a:pt x="61" y="126"/>
                      <a:pt x="61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1" y="125"/>
                    </a:cubicBezTo>
                    <a:cubicBezTo>
                      <a:pt x="11" y="126"/>
                      <a:pt x="11" y="126"/>
                      <a:pt x="10" y="126"/>
                    </a:cubicBezTo>
                    <a:cubicBezTo>
                      <a:pt x="10" y="126"/>
                      <a:pt x="9" y="126"/>
                      <a:pt x="8" y="127"/>
                    </a:cubicBezTo>
                    <a:cubicBezTo>
                      <a:pt x="8" y="127"/>
                      <a:pt x="7" y="127"/>
                      <a:pt x="5" y="127"/>
                    </a:cubicBezTo>
                    <a:cubicBezTo>
                      <a:pt x="4" y="127"/>
                      <a:pt x="3" y="127"/>
                      <a:pt x="3" y="127"/>
                    </a:cubicBezTo>
                    <a:cubicBezTo>
                      <a:pt x="2" y="126"/>
                      <a:pt x="1" y="126"/>
                      <a:pt x="1" y="126"/>
                    </a:cubicBezTo>
                    <a:cubicBezTo>
                      <a:pt x="0" y="126"/>
                      <a:pt x="0" y="126"/>
                      <a:pt x="0" y="125"/>
                    </a:cubicBezTo>
                    <a:cubicBezTo>
                      <a:pt x="0" y="125"/>
                      <a:pt x="0" y="125"/>
                      <a:pt x="0" y="12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1"/>
                      <a:pt x="19" y="2"/>
                    </a:cubicBezTo>
                    <a:cubicBezTo>
                      <a:pt x="20" y="3"/>
                      <a:pt x="21" y="3"/>
                      <a:pt x="22" y="4"/>
                    </a:cubicBezTo>
                    <a:cubicBezTo>
                      <a:pt x="22" y="5"/>
                      <a:pt x="23" y="6"/>
                      <a:pt x="23" y="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7"/>
                      <a:pt x="111" y="5"/>
                      <a:pt x="111" y="4"/>
                    </a:cubicBezTo>
                    <a:cubicBezTo>
                      <a:pt x="112" y="3"/>
                      <a:pt x="113" y="2"/>
                      <a:pt x="114" y="2"/>
                    </a:cubicBezTo>
                    <a:cubicBezTo>
                      <a:pt x="115" y="1"/>
                      <a:pt x="115" y="0"/>
                      <a:pt x="116" y="0"/>
                    </a:cubicBezTo>
                    <a:cubicBezTo>
                      <a:pt x="117" y="0"/>
                      <a:pt x="118" y="0"/>
                      <a:pt x="120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9" y="0"/>
                    </a:cubicBezTo>
                    <a:cubicBezTo>
                      <a:pt x="129" y="0"/>
                      <a:pt x="130" y="1"/>
                      <a:pt x="130" y="1"/>
                    </a:cubicBezTo>
                    <a:cubicBezTo>
                      <a:pt x="131" y="2"/>
                      <a:pt x="131" y="2"/>
                      <a:pt x="132" y="3"/>
                    </a:cubicBezTo>
                    <a:cubicBezTo>
                      <a:pt x="132" y="4"/>
                      <a:pt x="132" y="5"/>
                      <a:pt x="132" y="6"/>
                    </a:cubicBezTo>
                    <a:lnTo>
                      <a:pt x="132" y="124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Freeform 11"/>
              <p:cNvSpPr>
                <a:spLocks noEditPoints="1"/>
              </p:cNvSpPr>
              <p:nvPr/>
            </p:nvSpPr>
            <p:spPr bwMode="auto">
              <a:xfrm>
                <a:off x="6217312" y="6375943"/>
                <a:ext cx="79123" cy="96242"/>
              </a:xfrm>
              <a:custGeom>
                <a:avLst/>
                <a:gdLst>
                  <a:gd name="T0" fmla="*/ 78 w 78"/>
                  <a:gd name="T1" fmla="*/ 43 h 96"/>
                  <a:gd name="T2" fmla="*/ 76 w 78"/>
                  <a:gd name="T3" fmla="*/ 48 h 96"/>
                  <a:gd name="T4" fmla="*/ 73 w 78"/>
                  <a:gd name="T5" fmla="*/ 50 h 96"/>
                  <a:gd name="T6" fmla="*/ 12 w 78"/>
                  <a:gd name="T7" fmla="*/ 50 h 96"/>
                  <a:gd name="T8" fmla="*/ 14 w 78"/>
                  <a:gd name="T9" fmla="*/ 64 h 96"/>
                  <a:gd name="T10" fmla="*/ 19 w 78"/>
                  <a:gd name="T11" fmla="*/ 76 h 96"/>
                  <a:gd name="T12" fmla="*/ 29 w 78"/>
                  <a:gd name="T13" fmla="*/ 83 h 96"/>
                  <a:gd name="T14" fmla="*/ 44 w 78"/>
                  <a:gd name="T15" fmla="*/ 86 h 96"/>
                  <a:gd name="T16" fmla="*/ 55 w 78"/>
                  <a:gd name="T17" fmla="*/ 85 h 96"/>
                  <a:gd name="T18" fmla="*/ 63 w 78"/>
                  <a:gd name="T19" fmla="*/ 82 h 96"/>
                  <a:gd name="T20" fmla="*/ 69 w 78"/>
                  <a:gd name="T21" fmla="*/ 80 h 96"/>
                  <a:gd name="T22" fmla="*/ 72 w 78"/>
                  <a:gd name="T23" fmla="*/ 79 h 96"/>
                  <a:gd name="T24" fmla="*/ 73 w 78"/>
                  <a:gd name="T25" fmla="*/ 79 h 96"/>
                  <a:gd name="T26" fmla="*/ 74 w 78"/>
                  <a:gd name="T27" fmla="*/ 80 h 96"/>
                  <a:gd name="T28" fmla="*/ 75 w 78"/>
                  <a:gd name="T29" fmla="*/ 82 h 96"/>
                  <a:gd name="T30" fmla="*/ 75 w 78"/>
                  <a:gd name="T31" fmla="*/ 84 h 96"/>
                  <a:gd name="T32" fmla="*/ 75 w 78"/>
                  <a:gd name="T33" fmla="*/ 85 h 96"/>
                  <a:gd name="T34" fmla="*/ 74 w 78"/>
                  <a:gd name="T35" fmla="*/ 86 h 96"/>
                  <a:gd name="T36" fmla="*/ 74 w 78"/>
                  <a:gd name="T37" fmla="*/ 88 h 96"/>
                  <a:gd name="T38" fmla="*/ 73 w 78"/>
                  <a:gd name="T39" fmla="*/ 88 h 96"/>
                  <a:gd name="T40" fmla="*/ 70 w 78"/>
                  <a:gd name="T41" fmla="*/ 90 h 96"/>
                  <a:gd name="T42" fmla="*/ 64 w 78"/>
                  <a:gd name="T43" fmla="*/ 93 h 96"/>
                  <a:gd name="T44" fmla="*/ 54 w 78"/>
                  <a:gd name="T45" fmla="*/ 95 h 96"/>
                  <a:gd name="T46" fmla="*/ 42 w 78"/>
                  <a:gd name="T47" fmla="*/ 96 h 96"/>
                  <a:gd name="T48" fmla="*/ 24 w 78"/>
                  <a:gd name="T49" fmla="*/ 93 h 96"/>
                  <a:gd name="T50" fmla="*/ 11 w 78"/>
                  <a:gd name="T51" fmla="*/ 84 h 96"/>
                  <a:gd name="T52" fmla="*/ 3 w 78"/>
                  <a:gd name="T53" fmla="*/ 69 h 96"/>
                  <a:gd name="T54" fmla="*/ 0 w 78"/>
                  <a:gd name="T55" fmla="*/ 48 h 96"/>
                  <a:gd name="T56" fmla="*/ 3 w 78"/>
                  <a:gd name="T57" fmla="*/ 28 h 96"/>
                  <a:gd name="T58" fmla="*/ 11 w 78"/>
                  <a:gd name="T59" fmla="*/ 13 h 96"/>
                  <a:gd name="T60" fmla="*/ 24 w 78"/>
                  <a:gd name="T61" fmla="*/ 3 h 96"/>
                  <a:gd name="T62" fmla="*/ 41 w 78"/>
                  <a:gd name="T63" fmla="*/ 0 h 96"/>
                  <a:gd name="T64" fmla="*/ 58 w 78"/>
                  <a:gd name="T65" fmla="*/ 4 h 96"/>
                  <a:gd name="T66" fmla="*/ 69 w 78"/>
                  <a:gd name="T67" fmla="*/ 12 h 96"/>
                  <a:gd name="T68" fmla="*/ 76 w 78"/>
                  <a:gd name="T69" fmla="*/ 26 h 96"/>
                  <a:gd name="T70" fmla="*/ 78 w 78"/>
                  <a:gd name="T71" fmla="*/ 41 h 96"/>
                  <a:gd name="T72" fmla="*/ 78 w 78"/>
                  <a:gd name="T73" fmla="*/ 43 h 96"/>
                  <a:gd name="T74" fmla="*/ 66 w 78"/>
                  <a:gd name="T75" fmla="*/ 40 h 96"/>
                  <a:gd name="T76" fmla="*/ 60 w 78"/>
                  <a:gd name="T77" fmla="*/ 18 h 96"/>
                  <a:gd name="T78" fmla="*/ 40 w 78"/>
                  <a:gd name="T79" fmla="*/ 10 h 96"/>
                  <a:gd name="T80" fmla="*/ 28 w 78"/>
                  <a:gd name="T81" fmla="*/ 13 h 96"/>
                  <a:gd name="T82" fmla="*/ 20 w 78"/>
                  <a:gd name="T83" fmla="*/ 19 h 96"/>
                  <a:gd name="T84" fmla="*/ 14 w 78"/>
                  <a:gd name="T85" fmla="*/ 29 h 96"/>
                  <a:gd name="T86" fmla="*/ 12 w 78"/>
                  <a:gd name="T87" fmla="*/ 40 h 96"/>
                  <a:gd name="T88" fmla="*/ 66 w 78"/>
                  <a:gd name="T89" fmla="*/ 4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" h="96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8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5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5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4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9" y="91"/>
                      <a:pt x="66" y="92"/>
                      <a:pt x="64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5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8" y="0"/>
                      <a:pt x="53" y="1"/>
                      <a:pt x="58" y="4"/>
                    </a:cubicBezTo>
                    <a:cubicBezTo>
                      <a:pt x="63" y="6"/>
                      <a:pt x="66" y="9"/>
                      <a:pt x="69" y="12"/>
                    </a:cubicBezTo>
                    <a:cubicBezTo>
                      <a:pt x="73" y="16"/>
                      <a:pt x="75" y="21"/>
                      <a:pt x="76" y="26"/>
                    </a:cubicBezTo>
                    <a:cubicBezTo>
                      <a:pt x="78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8" y="22"/>
                      <a:pt x="16" y="25"/>
                      <a:pt x="14" y="29"/>
                    </a:cubicBezTo>
                    <a:cubicBezTo>
                      <a:pt x="13" y="32"/>
                      <a:pt x="13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6313843" y="6375943"/>
                <a:ext cx="129762" cy="96242"/>
              </a:xfrm>
              <a:custGeom>
                <a:avLst/>
                <a:gdLst>
                  <a:gd name="T0" fmla="*/ 126 w 126"/>
                  <a:gd name="T1" fmla="*/ 93 h 95"/>
                  <a:gd name="T2" fmla="*/ 123 w 126"/>
                  <a:gd name="T3" fmla="*/ 95 h 95"/>
                  <a:gd name="T4" fmla="*/ 118 w 126"/>
                  <a:gd name="T5" fmla="*/ 95 h 95"/>
                  <a:gd name="T6" fmla="*/ 115 w 126"/>
                  <a:gd name="T7" fmla="*/ 93 h 95"/>
                  <a:gd name="T8" fmla="*/ 115 w 126"/>
                  <a:gd name="T9" fmla="*/ 38 h 95"/>
                  <a:gd name="T10" fmla="*/ 110 w 126"/>
                  <a:gd name="T11" fmla="*/ 18 h 95"/>
                  <a:gd name="T12" fmla="*/ 95 w 126"/>
                  <a:gd name="T13" fmla="*/ 10 h 95"/>
                  <a:gd name="T14" fmla="*/ 69 w 126"/>
                  <a:gd name="T15" fmla="*/ 29 h 95"/>
                  <a:gd name="T16" fmla="*/ 69 w 126"/>
                  <a:gd name="T17" fmla="*/ 93 h 95"/>
                  <a:gd name="T18" fmla="*/ 66 w 126"/>
                  <a:gd name="T19" fmla="*/ 95 h 95"/>
                  <a:gd name="T20" fmla="*/ 60 w 126"/>
                  <a:gd name="T21" fmla="*/ 95 h 95"/>
                  <a:gd name="T22" fmla="*/ 58 w 126"/>
                  <a:gd name="T23" fmla="*/ 93 h 95"/>
                  <a:gd name="T24" fmla="*/ 57 w 126"/>
                  <a:gd name="T25" fmla="*/ 38 h 95"/>
                  <a:gd name="T26" fmla="*/ 53 w 126"/>
                  <a:gd name="T27" fmla="*/ 18 h 95"/>
                  <a:gd name="T28" fmla="*/ 38 w 126"/>
                  <a:gd name="T29" fmla="*/ 10 h 95"/>
                  <a:gd name="T30" fmla="*/ 12 w 126"/>
                  <a:gd name="T31" fmla="*/ 29 h 95"/>
                  <a:gd name="T32" fmla="*/ 11 w 126"/>
                  <a:gd name="T33" fmla="*/ 93 h 95"/>
                  <a:gd name="T34" fmla="*/ 9 w 126"/>
                  <a:gd name="T35" fmla="*/ 95 h 95"/>
                  <a:gd name="T36" fmla="*/ 3 w 126"/>
                  <a:gd name="T37" fmla="*/ 95 h 95"/>
                  <a:gd name="T38" fmla="*/ 0 w 126"/>
                  <a:gd name="T39" fmla="*/ 93 h 95"/>
                  <a:gd name="T40" fmla="*/ 0 w 126"/>
                  <a:gd name="T41" fmla="*/ 4 h 95"/>
                  <a:gd name="T42" fmla="*/ 1 w 126"/>
                  <a:gd name="T43" fmla="*/ 2 h 95"/>
                  <a:gd name="T44" fmla="*/ 6 w 126"/>
                  <a:gd name="T45" fmla="*/ 1 h 95"/>
                  <a:gd name="T46" fmla="*/ 10 w 126"/>
                  <a:gd name="T47" fmla="*/ 2 h 95"/>
                  <a:gd name="T48" fmla="*/ 11 w 126"/>
                  <a:gd name="T49" fmla="*/ 4 h 95"/>
                  <a:gd name="T50" fmla="*/ 26 w 126"/>
                  <a:gd name="T51" fmla="*/ 4 h 95"/>
                  <a:gd name="T52" fmla="*/ 49 w 126"/>
                  <a:gd name="T53" fmla="*/ 2 h 95"/>
                  <a:gd name="T54" fmla="*/ 63 w 126"/>
                  <a:gd name="T55" fmla="*/ 11 h 95"/>
                  <a:gd name="T56" fmla="*/ 75 w 126"/>
                  <a:gd name="T57" fmla="*/ 10 h 95"/>
                  <a:gd name="T58" fmla="*/ 90 w 126"/>
                  <a:gd name="T59" fmla="*/ 1 h 95"/>
                  <a:gd name="T60" fmla="*/ 111 w 126"/>
                  <a:gd name="T61" fmla="*/ 3 h 95"/>
                  <a:gd name="T62" fmla="*/ 125 w 126"/>
                  <a:gd name="T63" fmla="*/ 23 h 95"/>
                  <a:gd name="T64" fmla="*/ 126 w 126"/>
                  <a:gd name="T65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95">
                    <a:moveTo>
                      <a:pt x="126" y="92"/>
                    </a:moveTo>
                    <a:cubicBezTo>
                      <a:pt x="126" y="93"/>
                      <a:pt x="126" y="93"/>
                      <a:pt x="126" y="93"/>
                    </a:cubicBezTo>
                    <a:cubicBezTo>
                      <a:pt x="126" y="94"/>
                      <a:pt x="126" y="94"/>
                      <a:pt x="125" y="94"/>
                    </a:cubicBezTo>
                    <a:cubicBezTo>
                      <a:pt x="125" y="94"/>
                      <a:pt x="124" y="94"/>
                      <a:pt x="123" y="95"/>
                    </a:cubicBezTo>
                    <a:cubicBezTo>
                      <a:pt x="123" y="95"/>
                      <a:pt x="122" y="95"/>
                      <a:pt x="121" y="95"/>
                    </a:cubicBezTo>
                    <a:cubicBezTo>
                      <a:pt x="119" y="95"/>
                      <a:pt x="118" y="95"/>
                      <a:pt x="118" y="95"/>
                    </a:cubicBezTo>
                    <a:cubicBezTo>
                      <a:pt x="117" y="94"/>
                      <a:pt x="116" y="94"/>
                      <a:pt x="116" y="94"/>
                    </a:cubicBezTo>
                    <a:cubicBezTo>
                      <a:pt x="115" y="94"/>
                      <a:pt x="115" y="94"/>
                      <a:pt x="115" y="93"/>
                    </a:cubicBezTo>
                    <a:cubicBezTo>
                      <a:pt x="115" y="93"/>
                      <a:pt x="115" y="93"/>
                      <a:pt x="115" y="92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115" y="34"/>
                      <a:pt x="114" y="30"/>
                      <a:pt x="114" y="26"/>
                    </a:cubicBezTo>
                    <a:cubicBezTo>
                      <a:pt x="113" y="23"/>
                      <a:pt x="112" y="20"/>
                      <a:pt x="110" y="18"/>
                    </a:cubicBezTo>
                    <a:cubicBezTo>
                      <a:pt x="109" y="15"/>
                      <a:pt x="106" y="13"/>
                      <a:pt x="104" y="12"/>
                    </a:cubicBezTo>
                    <a:cubicBezTo>
                      <a:pt x="102" y="11"/>
                      <a:pt x="99" y="10"/>
                      <a:pt x="95" y="10"/>
                    </a:cubicBezTo>
                    <a:cubicBezTo>
                      <a:pt x="91" y="10"/>
                      <a:pt x="87" y="12"/>
                      <a:pt x="83" y="15"/>
                    </a:cubicBezTo>
                    <a:cubicBezTo>
                      <a:pt x="79" y="18"/>
                      <a:pt x="74" y="23"/>
                      <a:pt x="69" y="29"/>
                    </a:cubicBezTo>
                    <a:cubicBezTo>
                      <a:pt x="69" y="92"/>
                      <a:pt x="69" y="92"/>
                      <a:pt x="69" y="92"/>
                    </a:cubicBezTo>
                    <a:cubicBezTo>
                      <a:pt x="69" y="93"/>
                      <a:pt x="69" y="93"/>
                      <a:pt x="69" y="93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7" y="94"/>
                      <a:pt x="67" y="94"/>
                      <a:pt x="66" y="95"/>
                    </a:cubicBezTo>
                    <a:cubicBezTo>
                      <a:pt x="65" y="95"/>
                      <a:pt x="64" y="95"/>
                      <a:pt x="63" y="95"/>
                    </a:cubicBezTo>
                    <a:cubicBezTo>
                      <a:pt x="62" y="95"/>
                      <a:pt x="61" y="95"/>
                      <a:pt x="60" y="95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4"/>
                      <a:pt x="58" y="94"/>
                      <a:pt x="58" y="93"/>
                    </a:cubicBezTo>
                    <a:cubicBezTo>
                      <a:pt x="58" y="93"/>
                      <a:pt x="57" y="93"/>
                      <a:pt x="57" y="92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4"/>
                      <a:pt x="57" y="30"/>
                      <a:pt x="56" y="26"/>
                    </a:cubicBezTo>
                    <a:cubicBezTo>
                      <a:pt x="56" y="23"/>
                      <a:pt x="54" y="20"/>
                      <a:pt x="53" y="18"/>
                    </a:cubicBezTo>
                    <a:cubicBezTo>
                      <a:pt x="51" y="15"/>
                      <a:pt x="49" y="13"/>
                      <a:pt x="47" y="12"/>
                    </a:cubicBezTo>
                    <a:cubicBezTo>
                      <a:pt x="44" y="11"/>
                      <a:pt x="41" y="10"/>
                      <a:pt x="38" y="10"/>
                    </a:cubicBezTo>
                    <a:cubicBezTo>
                      <a:pt x="34" y="10"/>
                      <a:pt x="30" y="12"/>
                      <a:pt x="25" y="15"/>
                    </a:cubicBezTo>
                    <a:cubicBezTo>
                      <a:pt x="21" y="18"/>
                      <a:pt x="17" y="23"/>
                      <a:pt x="12" y="29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11"/>
                      <a:pt x="21" y="7"/>
                      <a:pt x="26" y="4"/>
                    </a:cubicBezTo>
                    <a:cubicBezTo>
                      <a:pt x="30" y="1"/>
                      <a:pt x="35" y="0"/>
                      <a:pt x="39" y="0"/>
                    </a:cubicBezTo>
                    <a:cubicBezTo>
                      <a:pt x="43" y="0"/>
                      <a:pt x="46" y="1"/>
                      <a:pt x="49" y="2"/>
                    </a:cubicBezTo>
                    <a:cubicBezTo>
                      <a:pt x="52" y="2"/>
                      <a:pt x="55" y="4"/>
                      <a:pt x="57" y="5"/>
                    </a:cubicBezTo>
                    <a:cubicBezTo>
                      <a:pt x="59" y="7"/>
                      <a:pt x="61" y="9"/>
                      <a:pt x="63" y="11"/>
                    </a:cubicBezTo>
                    <a:cubicBezTo>
                      <a:pt x="64" y="13"/>
                      <a:pt x="65" y="16"/>
                      <a:pt x="66" y="18"/>
                    </a:cubicBezTo>
                    <a:cubicBezTo>
                      <a:pt x="69" y="15"/>
                      <a:pt x="72" y="12"/>
                      <a:pt x="75" y="10"/>
                    </a:cubicBezTo>
                    <a:cubicBezTo>
                      <a:pt x="78" y="7"/>
                      <a:pt x="80" y="6"/>
                      <a:pt x="83" y="4"/>
                    </a:cubicBezTo>
                    <a:cubicBezTo>
                      <a:pt x="85" y="3"/>
                      <a:pt x="88" y="2"/>
                      <a:pt x="90" y="1"/>
                    </a:cubicBezTo>
                    <a:cubicBezTo>
                      <a:pt x="92" y="1"/>
                      <a:pt x="94" y="0"/>
                      <a:pt x="97" y="0"/>
                    </a:cubicBezTo>
                    <a:cubicBezTo>
                      <a:pt x="102" y="0"/>
                      <a:pt x="107" y="1"/>
                      <a:pt x="111" y="3"/>
                    </a:cubicBezTo>
                    <a:cubicBezTo>
                      <a:pt x="115" y="5"/>
                      <a:pt x="118" y="8"/>
                      <a:pt x="120" y="11"/>
                    </a:cubicBezTo>
                    <a:cubicBezTo>
                      <a:pt x="122" y="14"/>
                      <a:pt x="124" y="18"/>
                      <a:pt x="125" y="23"/>
                    </a:cubicBezTo>
                    <a:cubicBezTo>
                      <a:pt x="126" y="27"/>
                      <a:pt x="126" y="32"/>
                      <a:pt x="126" y="37"/>
                    </a:cubicBezTo>
                    <a:lnTo>
                      <a:pt x="126" y="92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/>
            </p:nvSpPr>
            <p:spPr bwMode="auto">
              <a:xfrm>
                <a:off x="6467342" y="6334031"/>
                <a:ext cx="77541" cy="138155"/>
              </a:xfrm>
              <a:custGeom>
                <a:avLst/>
                <a:gdLst>
                  <a:gd name="T0" fmla="*/ 77 w 77"/>
                  <a:gd name="T1" fmla="*/ 89 h 138"/>
                  <a:gd name="T2" fmla="*/ 75 w 77"/>
                  <a:gd name="T3" fmla="*/ 109 h 138"/>
                  <a:gd name="T4" fmla="*/ 67 w 77"/>
                  <a:gd name="T5" fmla="*/ 125 h 138"/>
                  <a:gd name="T6" fmla="*/ 55 w 77"/>
                  <a:gd name="T7" fmla="*/ 134 h 138"/>
                  <a:gd name="T8" fmla="*/ 39 w 77"/>
                  <a:gd name="T9" fmla="*/ 138 h 138"/>
                  <a:gd name="T10" fmla="*/ 31 w 77"/>
                  <a:gd name="T11" fmla="*/ 137 h 138"/>
                  <a:gd name="T12" fmla="*/ 25 w 77"/>
                  <a:gd name="T13" fmla="*/ 134 h 138"/>
                  <a:gd name="T14" fmla="*/ 18 w 77"/>
                  <a:gd name="T15" fmla="*/ 130 h 138"/>
                  <a:gd name="T16" fmla="*/ 10 w 77"/>
                  <a:gd name="T17" fmla="*/ 123 h 138"/>
                  <a:gd name="T18" fmla="*/ 10 w 77"/>
                  <a:gd name="T19" fmla="*/ 134 h 138"/>
                  <a:gd name="T20" fmla="*/ 10 w 77"/>
                  <a:gd name="T21" fmla="*/ 135 h 138"/>
                  <a:gd name="T22" fmla="*/ 9 w 77"/>
                  <a:gd name="T23" fmla="*/ 136 h 138"/>
                  <a:gd name="T24" fmla="*/ 7 w 77"/>
                  <a:gd name="T25" fmla="*/ 137 h 138"/>
                  <a:gd name="T26" fmla="*/ 5 w 77"/>
                  <a:gd name="T27" fmla="*/ 137 h 138"/>
                  <a:gd name="T28" fmla="*/ 2 w 77"/>
                  <a:gd name="T29" fmla="*/ 137 h 138"/>
                  <a:gd name="T30" fmla="*/ 1 w 77"/>
                  <a:gd name="T31" fmla="*/ 136 h 138"/>
                  <a:gd name="T32" fmla="*/ 0 w 77"/>
                  <a:gd name="T33" fmla="*/ 135 h 138"/>
                  <a:gd name="T34" fmla="*/ 0 w 77"/>
                  <a:gd name="T35" fmla="*/ 134 h 138"/>
                  <a:gd name="T36" fmla="*/ 0 w 77"/>
                  <a:gd name="T37" fmla="*/ 3 h 138"/>
                  <a:gd name="T38" fmla="*/ 0 w 77"/>
                  <a:gd name="T39" fmla="*/ 1 h 138"/>
                  <a:gd name="T40" fmla="*/ 1 w 77"/>
                  <a:gd name="T41" fmla="*/ 1 h 138"/>
                  <a:gd name="T42" fmla="*/ 3 w 77"/>
                  <a:gd name="T43" fmla="*/ 0 h 138"/>
                  <a:gd name="T44" fmla="*/ 5 w 77"/>
                  <a:gd name="T45" fmla="*/ 0 h 138"/>
                  <a:gd name="T46" fmla="*/ 8 w 77"/>
                  <a:gd name="T47" fmla="*/ 0 h 138"/>
                  <a:gd name="T48" fmla="*/ 10 w 77"/>
                  <a:gd name="T49" fmla="*/ 1 h 138"/>
                  <a:gd name="T50" fmla="*/ 11 w 77"/>
                  <a:gd name="T51" fmla="*/ 1 h 138"/>
                  <a:gd name="T52" fmla="*/ 11 w 77"/>
                  <a:gd name="T53" fmla="*/ 3 h 138"/>
                  <a:gd name="T54" fmla="*/ 11 w 77"/>
                  <a:gd name="T55" fmla="*/ 58 h 138"/>
                  <a:gd name="T56" fmla="*/ 19 w 77"/>
                  <a:gd name="T57" fmla="*/ 50 h 138"/>
                  <a:gd name="T58" fmla="*/ 27 w 77"/>
                  <a:gd name="T59" fmla="*/ 46 h 138"/>
                  <a:gd name="T60" fmla="*/ 34 w 77"/>
                  <a:gd name="T61" fmla="*/ 43 h 138"/>
                  <a:gd name="T62" fmla="*/ 41 w 77"/>
                  <a:gd name="T63" fmla="*/ 42 h 138"/>
                  <a:gd name="T64" fmla="*/ 58 w 77"/>
                  <a:gd name="T65" fmla="*/ 46 h 138"/>
                  <a:gd name="T66" fmla="*/ 69 w 77"/>
                  <a:gd name="T67" fmla="*/ 56 h 138"/>
                  <a:gd name="T68" fmla="*/ 75 w 77"/>
                  <a:gd name="T69" fmla="*/ 71 h 138"/>
                  <a:gd name="T70" fmla="*/ 77 w 77"/>
                  <a:gd name="T71" fmla="*/ 89 h 138"/>
                  <a:gd name="T72" fmla="*/ 65 w 77"/>
                  <a:gd name="T73" fmla="*/ 91 h 138"/>
                  <a:gd name="T74" fmla="*/ 64 w 77"/>
                  <a:gd name="T75" fmla="*/ 76 h 138"/>
                  <a:gd name="T76" fmla="*/ 60 w 77"/>
                  <a:gd name="T77" fmla="*/ 64 h 138"/>
                  <a:gd name="T78" fmla="*/ 52 w 77"/>
                  <a:gd name="T79" fmla="*/ 55 h 138"/>
                  <a:gd name="T80" fmla="*/ 40 w 77"/>
                  <a:gd name="T81" fmla="*/ 52 h 138"/>
                  <a:gd name="T82" fmla="*/ 34 w 77"/>
                  <a:gd name="T83" fmla="*/ 53 h 138"/>
                  <a:gd name="T84" fmla="*/ 27 w 77"/>
                  <a:gd name="T85" fmla="*/ 56 h 138"/>
                  <a:gd name="T86" fmla="*/ 19 w 77"/>
                  <a:gd name="T87" fmla="*/ 62 h 138"/>
                  <a:gd name="T88" fmla="*/ 11 w 77"/>
                  <a:gd name="T89" fmla="*/ 71 h 138"/>
                  <a:gd name="T90" fmla="*/ 11 w 77"/>
                  <a:gd name="T91" fmla="*/ 110 h 138"/>
                  <a:gd name="T92" fmla="*/ 26 w 77"/>
                  <a:gd name="T93" fmla="*/ 123 h 138"/>
                  <a:gd name="T94" fmla="*/ 40 w 77"/>
                  <a:gd name="T95" fmla="*/ 128 h 138"/>
                  <a:gd name="T96" fmla="*/ 51 w 77"/>
                  <a:gd name="T97" fmla="*/ 125 h 138"/>
                  <a:gd name="T98" fmla="*/ 59 w 77"/>
                  <a:gd name="T99" fmla="*/ 116 h 138"/>
                  <a:gd name="T100" fmla="*/ 63 w 77"/>
                  <a:gd name="T101" fmla="*/ 104 h 138"/>
                  <a:gd name="T102" fmla="*/ 65 w 77"/>
                  <a:gd name="T103" fmla="*/ 9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7" h="138">
                    <a:moveTo>
                      <a:pt x="77" y="89"/>
                    </a:moveTo>
                    <a:cubicBezTo>
                      <a:pt x="77" y="96"/>
                      <a:pt x="76" y="103"/>
                      <a:pt x="75" y="109"/>
                    </a:cubicBezTo>
                    <a:cubicBezTo>
                      <a:pt x="73" y="115"/>
                      <a:pt x="71" y="120"/>
                      <a:pt x="67" y="125"/>
                    </a:cubicBezTo>
                    <a:cubicBezTo>
                      <a:pt x="64" y="129"/>
                      <a:pt x="60" y="132"/>
                      <a:pt x="55" y="134"/>
                    </a:cubicBezTo>
                    <a:cubicBezTo>
                      <a:pt x="51" y="137"/>
                      <a:pt x="45" y="138"/>
                      <a:pt x="39" y="138"/>
                    </a:cubicBezTo>
                    <a:cubicBezTo>
                      <a:pt x="36" y="138"/>
                      <a:pt x="34" y="138"/>
                      <a:pt x="31" y="137"/>
                    </a:cubicBezTo>
                    <a:cubicBezTo>
                      <a:pt x="29" y="136"/>
                      <a:pt x="27" y="136"/>
                      <a:pt x="25" y="134"/>
                    </a:cubicBezTo>
                    <a:cubicBezTo>
                      <a:pt x="22" y="133"/>
                      <a:pt x="20" y="132"/>
                      <a:pt x="18" y="130"/>
                    </a:cubicBezTo>
                    <a:cubicBezTo>
                      <a:pt x="16" y="128"/>
                      <a:pt x="13" y="125"/>
                      <a:pt x="10" y="123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6"/>
                      <a:pt x="10" y="136"/>
                      <a:pt x="9" y="136"/>
                    </a:cubicBezTo>
                    <a:cubicBezTo>
                      <a:pt x="9" y="136"/>
                      <a:pt x="8" y="137"/>
                      <a:pt x="7" y="137"/>
                    </a:cubicBezTo>
                    <a:cubicBezTo>
                      <a:pt x="7" y="137"/>
                      <a:pt x="6" y="137"/>
                      <a:pt x="5" y="137"/>
                    </a:cubicBezTo>
                    <a:cubicBezTo>
                      <a:pt x="4" y="137"/>
                      <a:pt x="3" y="137"/>
                      <a:pt x="2" y="137"/>
                    </a:cubicBezTo>
                    <a:cubicBezTo>
                      <a:pt x="2" y="137"/>
                      <a:pt x="1" y="136"/>
                      <a:pt x="1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135"/>
                      <a:pt x="0" y="135"/>
                      <a:pt x="0" y="13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1" y="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4" y="55"/>
                      <a:pt x="17" y="52"/>
                      <a:pt x="19" y="50"/>
                    </a:cubicBezTo>
                    <a:cubicBezTo>
                      <a:pt x="22" y="48"/>
                      <a:pt x="24" y="47"/>
                      <a:pt x="27" y="46"/>
                    </a:cubicBezTo>
                    <a:cubicBezTo>
                      <a:pt x="29" y="44"/>
                      <a:pt x="32" y="44"/>
                      <a:pt x="34" y="43"/>
                    </a:cubicBezTo>
                    <a:cubicBezTo>
                      <a:pt x="36" y="42"/>
                      <a:pt x="39" y="42"/>
                      <a:pt x="41" y="42"/>
                    </a:cubicBezTo>
                    <a:cubicBezTo>
                      <a:pt x="48" y="42"/>
                      <a:pt x="53" y="43"/>
                      <a:pt x="58" y="46"/>
                    </a:cubicBezTo>
                    <a:cubicBezTo>
                      <a:pt x="62" y="48"/>
                      <a:pt x="66" y="52"/>
                      <a:pt x="69" y="56"/>
                    </a:cubicBezTo>
                    <a:cubicBezTo>
                      <a:pt x="72" y="60"/>
                      <a:pt x="74" y="65"/>
                      <a:pt x="75" y="71"/>
                    </a:cubicBezTo>
                    <a:cubicBezTo>
                      <a:pt x="76" y="76"/>
                      <a:pt x="77" y="83"/>
                      <a:pt x="77" y="89"/>
                    </a:cubicBezTo>
                    <a:close/>
                    <a:moveTo>
                      <a:pt x="65" y="91"/>
                    </a:moveTo>
                    <a:cubicBezTo>
                      <a:pt x="65" y="86"/>
                      <a:pt x="64" y="81"/>
                      <a:pt x="64" y="76"/>
                    </a:cubicBezTo>
                    <a:cubicBezTo>
                      <a:pt x="63" y="72"/>
                      <a:pt x="62" y="68"/>
                      <a:pt x="60" y="64"/>
                    </a:cubicBezTo>
                    <a:cubicBezTo>
                      <a:pt x="58" y="61"/>
                      <a:pt x="55" y="58"/>
                      <a:pt x="52" y="55"/>
                    </a:cubicBezTo>
                    <a:cubicBezTo>
                      <a:pt x="49" y="53"/>
                      <a:pt x="45" y="52"/>
                      <a:pt x="40" y="52"/>
                    </a:cubicBezTo>
                    <a:cubicBezTo>
                      <a:pt x="38" y="52"/>
                      <a:pt x="36" y="53"/>
                      <a:pt x="34" y="53"/>
                    </a:cubicBezTo>
                    <a:cubicBezTo>
                      <a:pt x="31" y="54"/>
                      <a:pt x="29" y="55"/>
                      <a:pt x="27" y="56"/>
                    </a:cubicBezTo>
                    <a:cubicBezTo>
                      <a:pt x="24" y="58"/>
                      <a:pt x="22" y="60"/>
                      <a:pt x="19" y="62"/>
                    </a:cubicBezTo>
                    <a:cubicBezTo>
                      <a:pt x="17" y="65"/>
                      <a:pt x="14" y="68"/>
                      <a:pt x="11" y="71"/>
                    </a:cubicBezTo>
                    <a:cubicBezTo>
                      <a:pt x="11" y="110"/>
                      <a:pt x="11" y="110"/>
                      <a:pt x="11" y="110"/>
                    </a:cubicBezTo>
                    <a:cubicBezTo>
                      <a:pt x="16" y="115"/>
                      <a:pt x="21" y="120"/>
                      <a:pt x="26" y="123"/>
                    </a:cubicBezTo>
                    <a:cubicBezTo>
                      <a:pt x="30" y="126"/>
                      <a:pt x="35" y="128"/>
                      <a:pt x="40" y="128"/>
                    </a:cubicBezTo>
                    <a:cubicBezTo>
                      <a:pt x="44" y="128"/>
                      <a:pt x="48" y="127"/>
                      <a:pt x="51" y="125"/>
                    </a:cubicBezTo>
                    <a:cubicBezTo>
                      <a:pt x="54" y="122"/>
                      <a:pt x="57" y="120"/>
                      <a:pt x="59" y="116"/>
                    </a:cubicBezTo>
                    <a:cubicBezTo>
                      <a:pt x="61" y="113"/>
                      <a:pt x="63" y="109"/>
                      <a:pt x="63" y="104"/>
                    </a:cubicBezTo>
                    <a:cubicBezTo>
                      <a:pt x="64" y="100"/>
                      <a:pt x="65" y="95"/>
                      <a:pt x="65" y="91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Freeform 14"/>
              <p:cNvSpPr>
                <a:spLocks noEditPoints="1"/>
              </p:cNvSpPr>
              <p:nvPr/>
            </p:nvSpPr>
            <p:spPr bwMode="auto">
              <a:xfrm>
                <a:off x="6555960" y="6375943"/>
                <a:ext cx="80706" cy="96242"/>
              </a:xfrm>
              <a:custGeom>
                <a:avLst/>
                <a:gdLst>
                  <a:gd name="T0" fmla="*/ 78 w 78"/>
                  <a:gd name="T1" fmla="*/ 43 h 96"/>
                  <a:gd name="T2" fmla="*/ 76 w 78"/>
                  <a:gd name="T3" fmla="*/ 48 h 96"/>
                  <a:gd name="T4" fmla="*/ 73 w 78"/>
                  <a:gd name="T5" fmla="*/ 50 h 96"/>
                  <a:gd name="T6" fmla="*/ 12 w 78"/>
                  <a:gd name="T7" fmla="*/ 50 h 96"/>
                  <a:gd name="T8" fmla="*/ 14 w 78"/>
                  <a:gd name="T9" fmla="*/ 64 h 96"/>
                  <a:gd name="T10" fmla="*/ 19 w 78"/>
                  <a:gd name="T11" fmla="*/ 76 h 96"/>
                  <a:gd name="T12" fmla="*/ 29 w 78"/>
                  <a:gd name="T13" fmla="*/ 83 h 96"/>
                  <a:gd name="T14" fmla="*/ 44 w 78"/>
                  <a:gd name="T15" fmla="*/ 86 h 96"/>
                  <a:gd name="T16" fmla="*/ 55 w 78"/>
                  <a:gd name="T17" fmla="*/ 85 h 96"/>
                  <a:gd name="T18" fmla="*/ 63 w 78"/>
                  <a:gd name="T19" fmla="*/ 82 h 96"/>
                  <a:gd name="T20" fmla="*/ 69 w 78"/>
                  <a:gd name="T21" fmla="*/ 80 h 96"/>
                  <a:gd name="T22" fmla="*/ 72 w 78"/>
                  <a:gd name="T23" fmla="*/ 79 h 96"/>
                  <a:gd name="T24" fmla="*/ 73 w 78"/>
                  <a:gd name="T25" fmla="*/ 79 h 96"/>
                  <a:gd name="T26" fmla="*/ 74 w 78"/>
                  <a:gd name="T27" fmla="*/ 80 h 96"/>
                  <a:gd name="T28" fmla="*/ 75 w 78"/>
                  <a:gd name="T29" fmla="*/ 82 h 96"/>
                  <a:gd name="T30" fmla="*/ 75 w 78"/>
                  <a:gd name="T31" fmla="*/ 84 h 96"/>
                  <a:gd name="T32" fmla="*/ 75 w 78"/>
                  <a:gd name="T33" fmla="*/ 85 h 96"/>
                  <a:gd name="T34" fmla="*/ 74 w 78"/>
                  <a:gd name="T35" fmla="*/ 86 h 96"/>
                  <a:gd name="T36" fmla="*/ 74 w 78"/>
                  <a:gd name="T37" fmla="*/ 88 h 96"/>
                  <a:gd name="T38" fmla="*/ 73 w 78"/>
                  <a:gd name="T39" fmla="*/ 88 h 96"/>
                  <a:gd name="T40" fmla="*/ 70 w 78"/>
                  <a:gd name="T41" fmla="*/ 90 h 96"/>
                  <a:gd name="T42" fmla="*/ 63 w 78"/>
                  <a:gd name="T43" fmla="*/ 93 h 96"/>
                  <a:gd name="T44" fmla="*/ 54 w 78"/>
                  <a:gd name="T45" fmla="*/ 95 h 96"/>
                  <a:gd name="T46" fmla="*/ 42 w 78"/>
                  <a:gd name="T47" fmla="*/ 96 h 96"/>
                  <a:gd name="T48" fmla="*/ 24 w 78"/>
                  <a:gd name="T49" fmla="*/ 93 h 96"/>
                  <a:gd name="T50" fmla="*/ 11 w 78"/>
                  <a:gd name="T51" fmla="*/ 84 h 96"/>
                  <a:gd name="T52" fmla="*/ 3 w 78"/>
                  <a:gd name="T53" fmla="*/ 69 h 96"/>
                  <a:gd name="T54" fmla="*/ 0 w 78"/>
                  <a:gd name="T55" fmla="*/ 48 h 96"/>
                  <a:gd name="T56" fmla="*/ 3 w 78"/>
                  <a:gd name="T57" fmla="*/ 28 h 96"/>
                  <a:gd name="T58" fmla="*/ 11 w 78"/>
                  <a:gd name="T59" fmla="*/ 13 h 96"/>
                  <a:gd name="T60" fmla="*/ 24 w 78"/>
                  <a:gd name="T61" fmla="*/ 3 h 96"/>
                  <a:gd name="T62" fmla="*/ 41 w 78"/>
                  <a:gd name="T63" fmla="*/ 0 h 96"/>
                  <a:gd name="T64" fmla="*/ 58 w 78"/>
                  <a:gd name="T65" fmla="*/ 4 h 96"/>
                  <a:gd name="T66" fmla="*/ 69 w 78"/>
                  <a:gd name="T67" fmla="*/ 12 h 96"/>
                  <a:gd name="T68" fmla="*/ 76 w 78"/>
                  <a:gd name="T69" fmla="*/ 26 h 96"/>
                  <a:gd name="T70" fmla="*/ 78 w 78"/>
                  <a:gd name="T71" fmla="*/ 41 h 96"/>
                  <a:gd name="T72" fmla="*/ 78 w 78"/>
                  <a:gd name="T73" fmla="*/ 43 h 96"/>
                  <a:gd name="T74" fmla="*/ 66 w 78"/>
                  <a:gd name="T75" fmla="*/ 40 h 96"/>
                  <a:gd name="T76" fmla="*/ 60 w 78"/>
                  <a:gd name="T77" fmla="*/ 18 h 96"/>
                  <a:gd name="T78" fmla="*/ 40 w 78"/>
                  <a:gd name="T79" fmla="*/ 10 h 96"/>
                  <a:gd name="T80" fmla="*/ 28 w 78"/>
                  <a:gd name="T81" fmla="*/ 13 h 96"/>
                  <a:gd name="T82" fmla="*/ 20 w 78"/>
                  <a:gd name="T83" fmla="*/ 19 h 96"/>
                  <a:gd name="T84" fmla="*/ 14 w 78"/>
                  <a:gd name="T85" fmla="*/ 29 h 96"/>
                  <a:gd name="T86" fmla="*/ 12 w 78"/>
                  <a:gd name="T87" fmla="*/ 40 h 96"/>
                  <a:gd name="T88" fmla="*/ 66 w 78"/>
                  <a:gd name="T89" fmla="*/ 4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" h="96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7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4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4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8" y="91"/>
                      <a:pt x="66" y="92"/>
                      <a:pt x="63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4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7" y="0"/>
                      <a:pt x="53" y="1"/>
                      <a:pt x="58" y="4"/>
                    </a:cubicBezTo>
                    <a:cubicBezTo>
                      <a:pt x="62" y="6"/>
                      <a:pt x="66" y="9"/>
                      <a:pt x="69" y="12"/>
                    </a:cubicBezTo>
                    <a:cubicBezTo>
                      <a:pt x="72" y="16"/>
                      <a:pt x="75" y="21"/>
                      <a:pt x="76" y="26"/>
                    </a:cubicBezTo>
                    <a:cubicBezTo>
                      <a:pt x="77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7" y="22"/>
                      <a:pt x="16" y="25"/>
                      <a:pt x="14" y="29"/>
                    </a:cubicBezTo>
                    <a:cubicBezTo>
                      <a:pt x="13" y="32"/>
                      <a:pt x="12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Freeform 15"/>
              <p:cNvSpPr>
                <a:spLocks/>
              </p:cNvSpPr>
              <p:nvPr/>
            </p:nvSpPr>
            <p:spPr bwMode="auto">
              <a:xfrm>
                <a:off x="6654072" y="6375943"/>
                <a:ext cx="49057" cy="96242"/>
              </a:xfrm>
              <a:custGeom>
                <a:avLst/>
                <a:gdLst>
                  <a:gd name="T0" fmla="*/ 49 w 49"/>
                  <a:gd name="T1" fmla="*/ 8 h 95"/>
                  <a:gd name="T2" fmla="*/ 49 w 49"/>
                  <a:gd name="T3" fmla="*/ 11 h 95"/>
                  <a:gd name="T4" fmla="*/ 49 w 49"/>
                  <a:gd name="T5" fmla="*/ 12 h 95"/>
                  <a:gd name="T6" fmla="*/ 48 w 49"/>
                  <a:gd name="T7" fmla="*/ 13 h 95"/>
                  <a:gd name="T8" fmla="*/ 47 w 49"/>
                  <a:gd name="T9" fmla="*/ 14 h 95"/>
                  <a:gd name="T10" fmla="*/ 45 w 49"/>
                  <a:gd name="T11" fmla="*/ 13 h 95"/>
                  <a:gd name="T12" fmla="*/ 42 w 49"/>
                  <a:gd name="T13" fmla="*/ 12 h 95"/>
                  <a:gd name="T14" fmla="*/ 39 w 49"/>
                  <a:gd name="T15" fmla="*/ 11 h 95"/>
                  <a:gd name="T16" fmla="*/ 35 w 49"/>
                  <a:gd name="T17" fmla="*/ 11 h 95"/>
                  <a:gd name="T18" fmla="*/ 30 w 49"/>
                  <a:gd name="T19" fmla="*/ 12 h 95"/>
                  <a:gd name="T20" fmla="*/ 24 w 49"/>
                  <a:gd name="T21" fmla="*/ 16 h 95"/>
                  <a:gd name="T22" fmla="*/ 18 w 49"/>
                  <a:gd name="T23" fmla="*/ 22 h 95"/>
                  <a:gd name="T24" fmla="*/ 12 w 49"/>
                  <a:gd name="T25" fmla="*/ 32 h 95"/>
                  <a:gd name="T26" fmla="*/ 12 w 49"/>
                  <a:gd name="T27" fmla="*/ 92 h 95"/>
                  <a:gd name="T28" fmla="*/ 11 w 49"/>
                  <a:gd name="T29" fmla="*/ 93 h 95"/>
                  <a:gd name="T30" fmla="*/ 10 w 49"/>
                  <a:gd name="T31" fmla="*/ 94 h 95"/>
                  <a:gd name="T32" fmla="*/ 9 w 49"/>
                  <a:gd name="T33" fmla="*/ 95 h 95"/>
                  <a:gd name="T34" fmla="*/ 6 w 49"/>
                  <a:gd name="T35" fmla="*/ 95 h 95"/>
                  <a:gd name="T36" fmla="*/ 3 w 49"/>
                  <a:gd name="T37" fmla="*/ 95 h 95"/>
                  <a:gd name="T38" fmla="*/ 1 w 49"/>
                  <a:gd name="T39" fmla="*/ 94 h 95"/>
                  <a:gd name="T40" fmla="*/ 0 w 49"/>
                  <a:gd name="T41" fmla="*/ 93 h 95"/>
                  <a:gd name="T42" fmla="*/ 0 w 49"/>
                  <a:gd name="T43" fmla="*/ 92 h 95"/>
                  <a:gd name="T44" fmla="*/ 0 w 49"/>
                  <a:gd name="T45" fmla="*/ 4 h 95"/>
                  <a:gd name="T46" fmla="*/ 0 w 49"/>
                  <a:gd name="T47" fmla="*/ 3 h 95"/>
                  <a:gd name="T48" fmla="*/ 1 w 49"/>
                  <a:gd name="T49" fmla="*/ 2 h 95"/>
                  <a:gd name="T50" fmla="*/ 3 w 49"/>
                  <a:gd name="T51" fmla="*/ 1 h 95"/>
                  <a:gd name="T52" fmla="*/ 6 w 49"/>
                  <a:gd name="T53" fmla="*/ 1 h 95"/>
                  <a:gd name="T54" fmla="*/ 8 w 49"/>
                  <a:gd name="T55" fmla="*/ 1 h 95"/>
                  <a:gd name="T56" fmla="*/ 10 w 49"/>
                  <a:gd name="T57" fmla="*/ 2 h 95"/>
                  <a:gd name="T58" fmla="*/ 11 w 49"/>
                  <a:gd name="T59" fmla="*/ 3 h 95"/>
                  <a:gd name="T60" fmla="*/ 11 w 49"/>
                  <a:gd name="T61" fmla="*/ 4 h 95"/>
                  <a:gd name="T62" fmla="*/ 11 w 49"/>
                  <a:gd name="T63" fmla="*/ 18 h 95"/>
                  <a:gd name="T64" fmla="*/ 18 w 49"/>
                  <a:gd name="T65" fmla="*/ 9 h 95"/>
                  <a:gd name="T66" fmla="*/ 24 w 49"/>
                  <a:gd name="T67" fmla="*/ 3 h 95"/>
                  <a:gd name="T68" fmla="*/ 30 w 49"/>
                  <a:gd name="T69" fmla="*/ 1 h 95"/>
                  <a:gd name="T70" fmla="*/ 36 w 49"/>
                  <a:gd name="T71" fmla="*/ 0 h 95"/>
                  <a:gd name="T72" fmla="*/ 39 w 49"/>
                  <a:gd name="T73" fmla="*/ 0 h 95"/>
                  <a:gd name="T74" fmla="*/ 42 w 49"/>
                  <a:gd name="T75" fmla="*/ 1 h 95"/>
                  <a:gd name="T76" fmla="*/ 46 w 49"/>
                  <a:gd name="T77" fmla="*/ 2 h 95"/>
                  <a:gd name="T78" fmla="*/ 48 w 49"/>
                  <a:gd name="T79" fmla="*/ 3 h 95"/>
                  <a:gd name="T80" fmla="*/ 49 w 49"/>
                  <a:gd name="T81" fmla="*/ 4 h 95"/>
                  <a:gd name="T82" fmla="*/ 49 w 49"/>
                  <a:gd name="T83" fmla="*/ 4 h 95"/>
                  <a:gd name="T84" fmla="*/ 49 w 49"/>
                  <a:gd name="T85" fmla="*/ 6 h 95"/>
                  <a:gd name="T86" fmla="*/ 49 w 49"/>
                  <a:gd name="T87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9" h="95">
                    <a:moveTo>
                      <a:pt x="49" y="8"/>
                    </a:moveTo>
                    <a:cubicBezTo>
                      <a:pt x="49" y="9"/>
                      <a:pt x="49" y="10"/>
                      <a:pt x="49" y="11"/>
                    </a:cubicBezTo>
                    <a:cubicBezTo>
                      <a:pt x="49" y="11"/>
                      <a:pt x="49" y="12"/>
                      <a:pt x="49" y="12"/>
                    </a:cubicBezTo>
                    <a:cubicBezTo>
                      <a:pt x="49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6" y="14"/>
                      <a:pt x="45" y="13"/>
                    </a:cubicBezTo>
                    <a:cubicBezTo>
                      <a:pt x="44" y="13"/>
                      <a:pt x="43" y="13"/>
                      <a:pt x="42" y="12"/>
                    </a:cubicBezTo>
                    <a:cubicBezTo>
                      <a:pt x="41" y="12"/>
                      <a:pt x="40" y="12"/>
                      <a:pt x="39" y="11"/>
                    </a:cubicBezTo>
                    <a:cubicBezTo>
                      <a:pt x="38" y="11"/>
                      <a:pt x="36" y="11"/>
                      <a:pt x="35" y="11"/>
                    </a:cubicBezTo>
                    <a:cubicBezTo>
                      <a:pt x="33" y="11"/>
                      <a:pt x="31" y="11"/>
                      <a:pt x="30" y="12"/>
                    </a:cubicBezTo>
                    <a:cubicBezTo>
                      <a:pt x="28" y="13"/>
                      <a:pt x="26" y="14"/>
                      <a:pt x="24" y="16"/>
                    </a:cubicBezTo>
                    <a:cubicBezTo>
                      <a:pt x="22" y="17"/>
                      <a:pt x="20" y="20"/>
                      <a:pt x="18" y="22"/>
                    </a:cubicBezTo>
                    <a:cubicBezTo>
                      <a:pt x="16" y="25"/>
                      <a:pt x="14" y="28"/>
                      <a:pt x="12" y="3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4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4" y="14"/>
                      <a:pt x="16" y="11"/>
                      <a:pt x="18" y="9"/>
                    </a:cubicBezTo>
                    <a:cubicBezTo>
                      <a:pt x="20" y="7"/>
                      <a:pt x="22" y="5"/>
                      <a:pt x="24" y="3"/>
                    </a:cubicBezTo>
                    <a:cubicBezTo>
                      <a:pt x="26" y="2"/>
                      <a:pt x="28" y="1"/>
                      <a:pt x="30" y="1"/>
                    </a:cubicBezTo>
                    <a:cubicBezTo>
                      <a:pt x="32" y="0"/>
                      <a:pt x="34" y="0"/>
                      <a:pt x="36" y="0"/>
                    </a:cubicBezTo>
                    <a:cubicBezTo>
                      <a:pt x="37" y="0"/>
                      <a:pt x="38" y="0"/>
                      <a:pt x="39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4" y="1"/>
                      <a:pt x="45" y="1"/>
                      <a:pt x="46" y="2"/>
                    </a:cubicBezTo>
                    <a:cubicBezTo>
                      <a:pt x="47" y="2"/>
                      <a:pt x="47" y="3"/>
                      <a:pt x="48" y="3"/>
                    </a:cubicBezTo>
                    <a:cubicBezTo>
                      <a:pt x="48" y="3"/>
                      <a:pt x="48" y="3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9" y="6"/>
                    </a:cubicBezTo>
                    <a:cubicBezTo>
                      <a:pt x="49" y="7"/>
                      <a:pt x="49" y="7"/>
                      <a:pt x="49" y="8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>
                <a:off x="6701546" y="6375943"/>
                <a:ext cx="61717" cy="96242"/>
              </a:xfrm>
              <a:custGeom>
                <a:avLst/>
                <a:gdLst>
                  <a:gd name="T0" fmla="*/ 60 w 60"/>
                  <a:gd name="T1" fmla="*/ 69 h 96"/>
                  <a:gd name="T2" fmla="*/ 58 w 60"/>
                  <a:gd name="T3" fmla="*/ 80 h 96"/>
                  <a:gd name="T4" fmla="*/ 51 w 60"/>
                  <a:gd name="T5" fmla="*/ 89 h 96"/>
                  <a:gd name="T6" fmla="*/ 41 w 60"/>
                  <a:gd name="T7" fmla="*/ 94 h 96"/>
                  <a:gd name="T8" fmla="*/ 27 w 60"/>
                  <a:gd name="T9" fmla="*/ 96 h 96"/>
                  <a:gd name="T10" fmla="*/ 19 w 60"/>
                  <a:gd name="T11" fmla="*/ 95 h 96"/>
                  <a:gd name="T12" fmla="*/ 11 w 60"/>
                  <a:gd name="T13" fmla="*/ 93 h 96"/>
                  <a:gd name="T14" fmla="*/ 6 w 60"/>
                  <a:gd name="T15" fmla="*/ 91 h 96"/>
                  <a:gd name="T16" fmla="*/ 2 w 60"/>
                  <a:gd name="T17" fmla="*/ 89 h 96"/>
                  <a:gd name="T18" fmla="*/ 1 w 60"/>
                  <a:gd name="T19" fmla="*/ 86 h 96"/>
                  <a:gd name="T20" fmla="*/ 0 w 60"/>
                  <a:gd name="T21" fmla="*/ 82 h 96"/>
                  <a:gd name="T22" fmla="*/ 0 w 60"/>
                  <a:gd name="T23" fmla="*/ 80 h 96"/>
                  <a:gd name="T24" fmla="*/ 1 w 60"/>
                  <a:gd name="T25" fmla="*/ 78 h 96"/>
                  <a:gd name="T26" fmla="*/ 2 w 60"/>
                  <a:gd name="T27" fmla="*/ 77 h 96"/>
                  <a:gd name="T28" fmla="*/ 3 w 60"/>
                  <a:gd name="T29" fmla="*/ 77 h 96"/>
                  <a:gd name="T30" fmla="*/ 6 w 60"/>
                  <a:gd name="T31" fmla="*/ 78 h 96"/>
                  <a:gd name="T32" fmla="*/ 11 w 60"/>
                  <a:gd name="T33" fmla="*/ 81 h 96"/>
                  <a:gd name="T34" fmla="*/ 18 w 60"/>
                  <a:gd name="T35" fmla="*/ 84 h 96"/>
                  <a:gd name="T36" fmla="*/ 28 w 60"/>
                  <a:gd name="T37" fmla="*/ 86 h 96"/>
                  <a:gd name="T38" fmla="*/ 36 w 60"/>
                  <a:gd name="T39" fmla="*/ 85 h 96"/>
                  <a:gd name="T40" fmla="*/ 43 w 60"/>
                  <a:gd name="T41" fmla="*/ 82 h 96"/>
                  <a:gd name="T42" fmla="*/ 47 w 60"/>
                  <a:gd name="T43" fmla="*/ 77 h 96"/>
                  <a:gd name="T44" fmla="*/ 49 w 60"/>
                  <a:gd name="T45" fmla="*/ 70 h 96"/>
                  <a:gd name="T46" fmla="*/ 47 w 60"/>
                  <a:gd name="T47" fmla="*/ 63 h 96"/>
                  <a:gd name="T48" fmla="*/ 42 w 60"/>
                  <a:gd name="T49" fmla="*/ 58 h 96"/>
                  <a:gd name="T50" fmla="*/ 34 w 60"/>
                  <a:gd name="T51" fmla="*/ 54 h 96"/>
                  <a:gd name="T52" fmla="*/ 26 w 60"/>
                  <a:gd name="T53" fmla="*/ 51 h 96"/>
                  <a:gd name="T54" fmla="*/ 18 w 60"/>
                  <a:gd name="T55" fmla="*/ 47 h 96"/>
                  <a:gd name="T56" fmla="*/ 10 w 60"/>
                  <a:gd name="T57" fmla="*/ 42 h 96"/>
                  <a:gd name="T58" fmla="*/ 5 w 60"/>
                  <a:gd name="T59" fmla="*/ 35 h 96"/>
                  <a:gd name="T60" fmla="*/ 3 w 60"/>
                  <a:gd name="T61" fmla="*/ 25 h 96"/>
                  <a:gd name="T62" fmla="*/ 5 w 60"/>
                  <a:gd name="T63" fmla="*/ 16 h 96"/>
                  <a:gd name="T64" fmla="*/ 10 w 60"/>
                  <a:gd name="T65" fmla="*/ 8 h 96"/>
                  <a:gd name="T66" fmla="*/ 20 w 60"/>
                  <a:gd name="T67" fmla="*/ 2 h 96"/>
                  <a:gd name="T68" fmla="*/ 33 w 60"/>
                  <a:gd name="T69" fmla="*/ 0 h 96"/>
                  <a:gd name="T70" fmla="*/ 40 w 60"/>
                  <a:gd name="T71" fmla="*/ 1 h 96"/>
                  <a:gd name="T72" fmla="*/ 46 w 60"/>
                  <a:gd name="T73" fmla="*/ 2 h 96"/>
                  <a:gd name="T74" fmla="*/ 51 w 60"/>
                  <a:gd name="T75" fmla="*/ 4 h 96"/>
                  <a:gd name="T76" fmla="*/ 54 w 60"/>
                  <a:gd name="T77" fmla="*/ 6 h 96"/>
                  <a:gd name="T78" fmla="*/ 55 w 60"/>
                  <a:gd name="T79" fmla="*/ 7 h 96"/>
                  <a:gd name="T80" fmla="*/ 56 w 60"/>
                  <a:gd name="T81" fmla="*/ 8 h 96"/>
                  <a:gd name="T82" fmla="*/ 56 w 60"/>
                  <a:gd name="T83" fmla="*/ 10 h 96"/>
                  <a:gd name="T84" fmla="*/ 56 w 60"/>
                  <a:gd name="T85" fmla="*/ 12 h 96"/>
                  <a:gd name="T86" fmla="*/ 56 w 60"/>
                  <a:gd name="T87" fmla="*/ 14 h 96"/>
                  <a:gd name="T88" fmla="*/ 55 w 60"/>
                  <a:gd name="T89" fmla="*/ 15 h 96"/>
                  <a:gd name="T90" fmla="*/ 55 w 60"/>
                  <a:gd name="T91" fmla="*/ 16 h 96"/>
                  <a:gd name="T92" fmla="*/ 54 w 60"/>
                  <a:gd name="T93" fmla="*/ 17 h 96"/>
                  <a:gd name="T94" fmla="*/ 51 w 60"/>
                  <a:gd name="T95" fmla="*/ 16 h 96"/>
                  <a:gd name="T96" fmla="*/ 47 w 60"/>
                  <a:gd name="T97" fmla="*/ 13 h 96"/>
                  <a:gd name="T98" fmla="*/ 41 w 60"/>
                  <a:gd name="T99" fmla="*/ 11 h 96"/>
                  <a:gd name="T100" fmla="*/ 33 w 60"/>
                  <a:gd name="T101" fmla="*/ 10 h 96"/>
                  <a:gd name="T102" fmla="*/ 25 w 60"/>
                  <a:gd name="T103" fmla="*/ 11 h 96"/>
                  <a:gd name="T104" fmla="*/ 19 w 60"/>
                  <a:gd name="T105" fmla="*/ 14 h 96"/>
                  <a:gd name="T106" fmla="*/ 16 w 60"/>
                  <a:gd name="T107" fmla="*/ 19 h 96"/>
                  <a:gd name="T108" fmla="*/ 15 w 60"/>
                  <a:gd name="T109" fmla="*/ 24 h 96"/>
                  <a:gd name="T110" fmla="*/ 16 w 60"/>
                  <a:gd name="T111" fmla="*/ 32 h 96"/>
                  <a:gd name="T112" fmla="*/ 22 w 60"/>
                  <a:gd name="T113" fmla="*/ 37 h 96"/>
                  <a:gd name="T114" fmla="*/ 29 w 60"/>
                  <a:gd name="T115" fmla="*/ 41 h 96"/>
                  <a:gd name="T116" fmla="*/ 37 w 60"/>
                  <a:gd name="T117" fmla="*/ 44 h 96"/>
                  <a:gd name="T118" fmla="*/ 46 w 60"/>
                  <a:gd name="T119" fmla="*/ 48 h 96"/>
                  <a:gd name="T120" fmla="*/ 53 w 60"/>
                  <a:gd name="T121" fmla="*/ 52 h 96"/>
                  <a:gd name="T122" fmla="*/ 58 w 60"/>
                  <a:gd name="T123" fmla="*/ 59 h 96"/>
                  <a:gd name="T124" fmla="*/ 60 w 60"/>
                  <a:gd name="T125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0" h="96">
                    <a:moveTo>
                      <a:pt x="60" y="69"/>
                    </a:moveTo>
                    <a:cubicBezTo>
                      <a:pt x="60" y="73"/>
                      <a:pt x="59" y="77"/>
                      <a:pt x="58" y="80"/>
                    </a:cubicBezTo>
                    <a:cubicBezTo>
                      <a:pt x="56" y="83"/>
                      <a:pt x="54" y="86"/>
                      <a:pt x="51" y="89"/>
                    </a:cubicBezTo>
                    <a:cubicBezTo>
                      <a:pt x="48" y="91"/>
                      <a:pt x="45" y="93"/>
                      <a:pt x="41" y="94"/>
                    </a:cubicBezTo>
                    <a:cubicBezTo>
                      <a:pt x="37" y="95"/>
                      <a:pt x="32" y="96"/>
                      <a:pt x="27" y="96"/>
                    </a:cubicBezTo>
                    <a:cubicBezTo>
                      <a:pt x="24" y="96"/>
                      <a:pt x="21" y="96"/>
                      <a:pt x="19" y="95"/>
                    </a:cubicBezTo>
                    <a:cubicBezTo>
                      <a:pt x="16" y="95"/>
                      <a:pt x="13" y="94"/>
                      <a:pt x="11" y="93"/>
                    </a:cubicBezTo>
                    <a:cubicBezTo>
                      <a:pt x="9" y="92"/>
                      <a:pt x="7" y="92"/>
                      <a:pt x="6" y="91"/>
                    </a:cubicBezTo>
                    <a:cubicBezTo>
                      <a:pt x="4" y="90"/>
                      <a:pt x="3" y="89"/>
                      <a:pt x="2" y="89"/>
                    </a:cubicBezTo>
                    <a:cubicBezTo>
                      <a:pt x="1" y="88"/>
                      <a:pt x="1" y="87"/>
                      <a:pt x="1" y="86"/>
                    </a:cubicBezTo>
                    <a:cubicBezTo>
                      <a:pt x="0" y="85"/>
                      <a:pt x="0" y="84"/>
                      <a:pt x="0" y="82"/>
                    </a:cubicBezTo>
                    <a:cubicBezTo>
                      <a:pt x="0" y="81"/>
                      <a:pt x="0" y="81"/>
                      <a:pt x="0" y="80"/>
                    </a:cubicBezTo>
                    <a:cubicBezTo>
                      <a:pt x="0" y="79"/>
                      <a:pt x="1" y="79"/>
                      <a:pt x="1" y="78"/>
                    </a:cubicBezTo>
                    <a:cubicBezTo>
                      <a:pt x="1" y="78"/>
                      <a:pt x="1" y="78"/>
                      <a:pt x="2" y="77"/>
                    </a:cubicBezTo>
                    <a:cubicBezTo>
                      <a:pt x="2" y="77"/>
                      <a:pt x="2" y="77"/>
                      <a:pt x="3" y="77"/>
                    </a:cubicBezTo>
                    <a:cubicBezTo>
                      <a:pt x="3" y="77"/>
                      <a:pt x="4" y="77"/>
                      <a:pt x="6" y="78"/>
                    </a:cubicBezTo>
                    <a:cubicBezTo>
                      <a:pt x="7" y="79"/>
                      <a:pt x="9" y="80"/>
                      <a:pt x="11" y="81"/>
                    </a:cubicBezTo>
                    <a:cubicBezTo>
                      <a:pt x="13" y="82"/>
                      <a:pt x="15" y="83"/>
                      <a:pt x="18" y="84"/>
                    </a:cubicBezTo>
                    <a:cubicBezTo>
                      <a:pt x="21" y="85"/>
                      <a:pt x="24" y="86"/>
                      <a:pt x="28" y="86"/>
                    </a:cubicBezTo>
                    <a:cubicBezTo>
                      <a:pt x="31" y="86"/>
                      <a:pt x="34" y="85"/>
                      <a:pt x="36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0"/>
                      <a:pt x="46" y="79"/>
                      <a:pt x="47" y="77"/>
                    </a:cubicBezTo>
                    <a:cubicBezTo>
                      <a:pt x="48" y="75"/>
                      <a:pt x="49" y="72"/>
                      <a:pt x="49" y="70"/>
                    </a:cubicBezTo>
                    <a:cubicBezTo>
                      <a:pt x="49" y="67"/>
                      <a:pt x="48" y="65"/>
                      <a:pt x="47" y="63"/>
                    </a:cubicBezTo>
                    <a:cubicBezTo>
                      <a:pt x="45" y="61"/>
                      <a:pt x="44" y="59"/>
                      <a:pt x="42" y="58"/>
                    </a:cubicBezTo>
                    <a:cubicBezTo>
                      <a:pt x="39" y="56"/>
                      <a:pt x="37" y="55"/>
                      <a:pt x="34" y="54"/>
                    </a:cubicBezTo>
                    <a:cubicBezTo>
                      <a:pt x="32" y="53"/>
                      <a:pt x="29" y="52"/>
                      <a:pt x="26" y="51"/>
                    </a:cubicBezTo>
                    <a:cubicBezTo>
                      <a:pt x="23" y="50"/>
                      <a:pt x="20" y="48"/>
                      <a:pt x="18" y="47"/>
                    </a:cubicBezTo>
                    <a:cubicBezTo>
                      <a:pt x="15" y="46"/>
                      <a:pt x="12" y="44"/>
                      <a:pt x="10" y="42"/>
                    </a:cubicBezTo>
                    <a:cubicBezTo>
                      <a:pt x="8" y="40"/>
                      <a:pt x="7" y="38"/>
                      <a:pt x="5" y="35"/>
                    </a:cubicBezTo>
                    <a:cubicBezTo>
                      <a:pt x="4" y="32"/>
                      <a:pt x="3" y="29"/>
                      <a:pt x="3" y="25"/>
                    </a:cubicBezTo>
                    <a:cubicBezTo>
                      <a:pt x="3" y="22"/>
                      <a:pt x="4" y="19"/>
                      <a:pt x="5" y="16"/>
                    </a:cubicBezTo>
                    <a:cubicBezTo>
                      <a:pt x="6" y="13"/>
                      <a:pt x="8" y="10"/>
                      <a:pt x="10" y="8"/>
                    </a:cubicBezTo>
                    <a:cubicBezTo>
                      <a:pt x="13" y="6"/>
                      <a:pt x="16" y="4"/>
                      <a:pt x="20" y="2"/>
                    </a:cubicBezTo>
                    <a:cubicBezTo>
                      <a:pt x="24" y="1"/>
                      <a:pt x="28" y="0"/>
                      <a:pt x="33" y="0"/>
                    </a:cubicBezTo>
                    <a:cubicBezTo>
                      <a:pt x="36" y="0"/>
                      <a:pt x="38" y="0"/>
                      <a:pt x="40" y="1"/>
                    </a:cubicBezTo>
                    <a:cubicBezTo>
                      <a:pt x="42" y="1"/>
                      <a:pt x="44" y="2"/>
                      <a:pt x="46" y="2"/>
                    </a:cubicBezTo>
                    <a:cubicBezTo>
                      <a:pt x="48" y="3"/>
                      <a:pt x="49" y="3"/>
                      <a:pt x="51" y="4"/>
                    </a:cubicBezTo>
                    <a:cubicBezTo>
                      <a:pt x="52" y="5"/>
                      <a:pt x="53" y="5"/>
                      <a:pt x="54" y="6"/>
                    </a:cubicBezTo>
                    <a:cubicBezTo>
                      <a:pt x="54" y="6"/>
                      <a:pt x="55" y="7"/>
                      <a:pt x="55" y="7"/>
                    </a:cubicBezTo>
                    <a:cubicBezTo>
                      <a:pt x="55" y="8"/>
                      <a:pt x="55" y="8"/>
                      <a:pt x="56" y="8"/>
                    </a:cubicBezTo>
                    <a:cubicBezTo>
                      <a:pt x="56" y="9"/>
                      <a:pt x="56" y="9"/>
                      <a:pt x="56" y="10"/>
                    </a:cubicBezTo>
                    <a:cubicBezTo>
                      <a:pt x="56" y="10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2" y="16"/>
                      <a:pt x="51" y="16"/>
                    </a:cubicBezTo>
                    <a:cubicBezTo>
                      <a:pt x="50" y="15"/>
                      <a:pt x="49" y="14"/>
                      <a:pt x="47" y="13"/>
                    </a:cubicBezTo>
                    <a:cubicBezTo>
                      <a:pt x="45" y="13"/>
                      <a:pt x="43" y="12"/>
                      <a:pt x="41" y="11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0" y="10"/>
                      <a:pt x="27" y="10"/>
                      <a:pt x="25" y="11"/>
                    </a:cubicBezTo>
                    <a:cubicBezTo>
                      <a:pt x="22" y="12"/>
                      <a:pt x="21" y="13"/>
                      <a:pt x="19" y="14"/>
                    </a:cubicBezTo>
                    <a:cubicBezTo>
                      <a:pt x="18" y="15"/>
                      <a:pt x="16" y="17"/>
                      <a:pt x="16" y="19"/>
                    </a:cubicBezTo>
                    <a:cubicBezTo>
                      <a:pt x="15" y="20"/>
                      <a:pt x="15" y="22"/>
                      <a:pt x="15" y="24"/>
                    </a:cubicBezTo>
                    <a:cubicBezTo>
                      <a:pt x="15" y="27"/>
                      <a:pt x="15" y="30"/>
                      <a:pt x="16" y="32"/>
                    </a:cubicBezTo>
                    <a:cubicBezTo>
                      <a:pt x="18" y="34"/>
                      <a:pt x="20" y="35"/>
                      <a:pt x="22" y="37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32" y="42"/>
                      <a:pt x="35" y="43"/>
                      <a:pt x="37" y="44"/>
                    </a:cubicBezTo>
                    <a:cubicBezTo>
                      <a:pt x="40" y="45"/>
                      <a:pt x="43" y="46"/>
                      <a:pt x="46" y="48"/>
                    </a:cubicBezTo>
                    <a:cubicBezTo>
                      <a:pt x="49" y="49"/>
                      <a:pt x="51" y="50"/>
                      <a:pt x="53" y="52"/>
                    </a:cubicBezTo>
                    <a:cubicBezTo>
                      <a:pt x="55" y="54"/>
                      <a:pt x="57" y="57"/>
                      <a:pt x="58" y="59"/>
                    </a:cubicBezTo>
                    <a:cubicBezTo>
                      <a:pt x="60" y="62"/>
                      <a:pt x="60" y="65"/>
                      <a:pt x="60" y="69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>
                <a:off x="5432410" y="6166383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  <a:gd name="T6" fmla="*/ 86 w 86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55B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>
                <a:off x="5432410" y="6166383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>
                <a:off x="5427663" y="6259521"/>
                <a:ext cx="136092" cy="152125"/>
              </a:xfrm>
              <a:custGeom>
                <a:avLst/>
                <a:gdLst>
                  <a:gd name="T0" fmla="*/ 0 w 86"/>
                  <a:gd name="T1" fmla="*/ 0 h 98"/>
                  <a:gd name="T2" fmla="*/ 0 w 86"/>
                  <a:gd name="T3" fmla="*/ 98 h 98"/>
                  <a:gd name="T4" fmla="*/ 86 w 86"/>
                  <a:gd name="T5" fmla="*/ 48 h 98"/>
                  <a:gd name="T6" fmla="*/ 86 w 86"/>
                  <a:gd name="T7" fmla="*/ 48 h 98"/>
                  <a:gd name="T8" fmla="*/ 0 w 86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8">
                    <a:moveTo>
                      <a:pt x="0" y="0"/>
                    </a:moveTo>
                    <a:lnTo>
                      <a:pt x="0" y="98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5432410" y="6349554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  <a:gd name="T6" fmla="*/ 86 w 86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E83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Freeform 21"/>
              <p:cNvSpPr>
                <a:spLocks/>
              </p:cNvSpPr>
              <p:nvPr/>
            </p:nvSpPr>
            <p:spPr bwMode="auto">
              <a:xfrm>
                <a:off x="5582745" y="6166383"/>
                <a:ext cx="136092" cy="153678"/>
              </a:xfrm>
              <a:custGeom>
                <a:avLst/>
                <a:gdLst>
                  <a:gd name="T0" fmla="*/ 86 w 86"/>
                  <a:gd name="T1" fmla="*/ 50 h 99"/>
                  <a:gd name="T2" fmla="*/ 0 w 86"/>
                  <a:gd name="T3" fmla="*/ 0 h 99"/>
                  <a:gd name="T4" fmla="*/ 0 w 86"/>
                  <a:gd name="T5" fmla="*/ 99 h 99"/>
                  <a:gd name="T6" fmla="*/ 86 w 86"/>
                  <a:gd name="T7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5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86" y="5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직사각형 24">
              <a:hlinkClick r:id="rId3"/>
            </p:cNvPr>
            <p:cNvSpPr/>
            <p:nvPr/>
          </p:nvSpPr>
          <p:spPr>
            <a:xfrm>
              <a:off x="5434149" y="6156959"/>
              <a:ext cx="1341120" cy="348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4D515C-C7D5-7062-FA85-EDF0E17C70C1}"/>
              </a:ext>
            </a:extLst>
          </p:cNvPr>
          <p:cNvSpPr txBox="1"/>
          <p:nvPr/>
        </p:nvSpPr>
        <p:spPr>
          <a:xfrm>
            <a:off x="3370324" y="3327209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GVHD : </a:t>
            </a:r>
            <a:r>
              <a:rPr lang="en-US" altLang="ko-KR" sz="18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Mạnh</a:t>
            </a:r>
            <a:r>
              <a:rPr lang="en-US" altLang="ko-KR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Thiên</a:t>
            </a:r>
            <a:r>
              <a:rPr lang="en-US" altLang="ko-KR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Lý</a:t>
            </a:r>
            <a:endParaRPr lang="ko-KR" altLang="en-US" sz="18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2A1D7-3260-65BB-7419-687DE3EB3737}"/>
              </a:ext>
            </a:extLst>
          </p:cNvPr>
          <p:cNvSpPr txBox="1"/>
          <p:nvPr/>
        </p:nvSpPr>
        <p:spPr>
          <a:xfrm>
            <a:off x="3779912" y="3786441"/>
            <a:ext cx="55081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Thành</a:t>
            </a:r>
            <a:r>
              <a:rPr lang="en-US" altLang="ko-KR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viên</a:t>
            </a:r>
            <a:r>
              <a:rPr lang="en-US" altLang="ko-KR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nhóm</a:t>
            </a:r>
            <a:r>
              <a:rPr lang="en-US" altLang="ko-KR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7 : </a:t>
            </a:r>
            <a:endParaRPr lang="vi-VN" altLang="ko-KR" sz="18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r>
              <a:rPr lang="vi-VN" b="1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</a:rPr>
              <a:t>	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Bùi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Minh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Ngọc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trưởng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r>
              <a:rPr lang="vi-VN" altLang="ko-KR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	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 Lưu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Nhân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r>
              <a:rPr lang="vi-VN" altLang="ko-KR" b="1" dirty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	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Thanh Minh</a:t>
            </a:r>
          </a:p>
          <a:p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endParaRPr lang="vi-VN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endParaRPr lang="vi-VN" altLang="ko-KR" sz="18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endParaRPr lang="ko-KR" altLang="en-US" sz="18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3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3C12-6005-D127-87DC-3E0A0668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1186D-1B7C-C3C5-8E73-5A1857ABF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1182" r="-1157" b="43788"/>
          <a:stretch/>
        </p:blipFill>
        <p:spPr bwMode="auto">
          <a:xfrm>
            <a:off x="971600" y="2014405"/>
            <a:ext cx="6624736" cy="857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231F6-1E00-99D8-68A0-7BD3F17FF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2775"/>
          <a:stretch/>
        </p:blipFill>
        <p:spPr bwMode="auto">
          <a:xfrm>
            <a:off x="971600" y="2871655"/>
            <a:ext cx="6552728" cy="386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755280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D6D5-3298-F418-B28D-D86A60D3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quy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lương cho nhân viên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vi-VN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F241A-77B1-855A-1EB9-D8708EF64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t="-464"/>
          <a:stretch/>
        </p:blipFill>
        <p:spPr bwMode="auto">
          <a:xfrm>
            <a:off x="935596" y="1844824"/>
            <a:ext cx="6876764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70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EE724C1-37A5-4846-B95F-A1EDE5E7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i="1" dirty="0" err="1"/>
              <a:t>Thiết</a:t>
            </a:r>
            <a:r>
              <a:rPr lang="en-US" altLang="ko-KR" i="1" dirty="0"/>
              <a:t> </a:t>
            </a:r>
            <a:r>
              <a:rPr lang="en-US" altLang="ko-KR" i="1" dirty="0" err="1"/>
              <a:t>kế</a:t>
            </a:r>
            <a:r>
              <a:rPr lang="en-US" altLang="ko-KR" i="1" dirty="0"/>
              <a:t> </a:t>
            </a:r>
            <a:r>
              <a:rPr lang="en-US" altLang="ko-KR" i="1" dirty="0" err="1"/>
              <a:t>hệ</a:t>
            </a:r>
            <a:r>
              <a:rPr lang="en-US" altLang="ko-KR" i="1" dirty="0"/>
              <a:t> </a:t>
            </a:r>
            <a:r>
              <a:rPr lang="en-US" altLang="ko-KR" i="1" dirty="0" err="1"/>
              <a:t>thống</a:t>
            </a:r>
            <a:endParaRPr lang="ko-KR" altLang="en-US" i="1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4E586-1F71-4E56-AF85-1CDFEB59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59113"/>
            <a:ext cx="8640960" cy="5222215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usecase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98E7A-4EA2-A2CF-B73A-525D4226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029792"/>
            <a:ext cx="6660740" cy="435153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4E586-1F71-4E56-AF85-1CDFEB59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Sơ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đồ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lớp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mức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phân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tích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3DFE9-83CC-8D00-105E-A9103B7F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772816"/>
            <a:ext cx="662473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08126"/>
      </p:ext>
    </p:extLst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4E586-1F71-4E56-AF85-1CDFEB59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59113"/>
            <a:ext cx="8568952" cy="5222215"/>
          </a:xfrm>
        </p:spPr>
        <p:txBody>
          <a:bodyPr/>
          <a:lstStyle/>
          <a:p>
            <a:r>
              <a:rPr lang="en-US" altLang="ko-KR" sz="2000" dirty="0" err="1"/>
              <a:t>Sơ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đồ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lớp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mức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thiết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kế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0F9FD-3F4A-EB3F-2032-38E626C0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700808"/>
            <a:ext cx="658873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4E586-1F71-4E56-AF85-1CDFEB59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Sơ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đồ</a:t>
            </a:r>
            <a:r>
              <a:rPr lang="en-US" altLang="ko-KR" sz="2000" dirty="0"/>
              <a:t> Diagram</a:t>
            </a:r>
          </a:p>
          <a:p>
            <a:endParaRPr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15791-11BF-97F5-DE1B-CD8BC70F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6624736" cy="52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531B-C5D5-A5F9-0409-1B07DBDF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 err="1"/>
              <a:t>Đánh</a:t>
            </a:r>
            <a:r>
              <a:rPr lang="en-US" sz="3200" i="1" dirty="0"/>
              <a:t> </a:t>
            </a:r>
            <a:r>
              <a:rPr lang="en-US" sz="3200" i="1" dirty="0" err="1"/>
              <a:t>giá</a:t>
            </a:r>
            <a:r>
              <a:rPr lang="en-US" sz="3200" i="1" dirty="0"/>
              <a:t> </a:t>
            </a:r>
            <a:r>
              <a:rPr lang="en-US" sz="3200" i="1" dirty="0" err="1"/>
              <a:t>hoàn</a:t>
            </a:r>
            <a:r>
              <a:rPr lang="en-US" sz="3200" i="1" dirty="0"/>
              <a:t> </a:t>
            </a:r>
            <a:r>
              <a:rPr lang="en-US" sz="3200" i="1" dirty="0" err="1"/>
              <a:t>thành</a:t>
            </a:r>
            <a:endParaRPr lang="vi-VN" sz="3200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34DA36-1274-45EE-C576-050DD38E6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193729"/>
              </p:ext>
            </p:extLst>
          </p:nvPr>
        </p:nvGraphicFramePr>
        <p:xfrm>
          <a:off x="390364" y="1988840"/>
          <a:ext cx="8363272" cy="3678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870">
                  <a:extLst>
                    <a:ext uri="{9D8B030D-6E8A-4147-A177-3AD203B41FA5}">
                      <a16:colId xmlns:a16="http://schemas.microsoft.com/office/drawing/2014/main" val="1502481846"/>
                    </a:ext>
                  </a:extLst>
                </a:gridCol>
                <a:gridCol w="2766077">
                  <a:extLst>
                    <a:ext uri="{9D8B030D-6E8A-4147-A177-3AD203B41FA5}">
                      <a16:colId xmlns:a16="http://schemas.microsoft.com/office/drawing/2014/main" val="257325305"/>
                    </a:ext>
                  </a:extLst>
                </a:gridCol>
                <a:gridCol w="2488783">
                  <a:extLst>
                    <a:ext uri="{9D8B030D-6E8A-4147-A177-3AD203B41FA5}">
                      <a16:colId xmlns:a16="http://schemas.microsoft.com/office/drawing/2014/main" val="3059674784"/>
                    </a:ext>
                  </a:extLst>
                </a:gridCol>
                <a:gridCol w="1896542">
                  <a:extLst>
                    <a:ext uri="{9D8B030D-6E8A-4147-A177-3AD203B41FA5}">
                      <a16:colId xmlns:a16="http://schemas.microsoft.com/office/drawing/2014/main" val="1990956346"/>
                    </a:ext>
                  </a:extLst>
                </a:gridCol>
              </a:tblGrid>
              <a:tr h="713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MSSV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HỌ TÊN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ĐÁNH GIÁ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0165061"/>
                  </a:ext>
                </a:extLst>
              </a:tr>
              <a:tr h="713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2001190180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Bùi Thị Minh Ngọc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smtClean="0">
                          <a:effectLst/>
                        </a:rPr>
                        <a:t>40%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9038625"/>
                  </a:ext>
                </a:extLst>
              </a:tr>
              <a:tr h="768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2001190186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Lê Lưu Hoàng Nhân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40%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026857"/>
                  </a:ext>
                </a:extLst>
              </a:tr>
              <a:tr h="713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2001190304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Tán Minh Trí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0%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3442436"/>
                  </a:ext>
                </a:extLst>
              </a:tr>
              <a:tr h="768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2026190036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Nguyễn Thanh Minh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20%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45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643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EE724C1-37A5-4846-B95F-A1EDE5E7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i="1" dirty="0"/>
              <a:t>Video Demo</a:t>
            </a:r>
            <a:endParaRPr lang="ko-KR" altLang="en-US" sz="3200" i="1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4E586-1F71-4E56-AF85-1CDFEB59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AF7-3503-A259-5238-571AE92A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4624"/>
            <a:ext cx="8640960" cy="796908"/>
          </a:xfrm>
        </p:spPr>
        <p:txBody>
          <a:bodyPr>
            <a:noAutofit/>
          </a:bodyPr>
          <a:lstStyle/>
          <a:p>
            <a:pPr marL="226695" marR="0" algn="ctr">
              <a:lnSpc>
                <a:spcPct val="115000"/>
              </a:lnSpc>
              <a:spcBef>
                <a:spcPts val="12000"/>
              </a:spcBef>
              <a:spcAft>
                <a:spcPts val="600"/>
              </a:spcAft>
            </a:pPr>
            <a:r>
              <a:rPr lang="vi-VN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BẢNG PHÂN CÔNG CHO CÁC THÀNH VIÊN </a:t>
            </a:r>
            <a:endParaRPr lang="vi-VN" sz="3200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D94619-C0D3-7F5B-63A3-34DA8EDFA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08434"/>
              </p:ext>
            </p:extLst>
          </p:nvPr>
        </p:nvGraphicFramePr>
        <p:xfrm>
          <a:off x="390364" y="1196752"/>
          <a:ext cx="8363272" cy="5256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572">
                  <a:extLst>
                    <a:ext uri="{9D8B030D-6E8A-4147-A177-3AD203B41FA5}">
                      <a16:colId xmlns:a16="http://schemas.microsoft.com/office/drawing/2014/main" val="2767219615"/>
                    </a:ext>
                  </a:extLst>
                </a:gridCol>
                <a:gridCol w="1650203">
                  <a:extLst>
                    <a:ext uri="{9D8B030D-6E8A-4147-A177-3AD203B41FA5}">
                      <a16:colId xmlns:a16="http://schemas.microsoft.com/office/drawing/2014/main" val="325599551"/>
                    </a:ext>
                  </a:extLst>
                </a:gridCol>
                <a:gridCol w="1815223">
                  <a:extLst>
                    <a:ext uri="{9D8B030D-6E8A-4147-A177-3AD203B41FA5}">
                      <a16:colId xmlns:a16="http://schemas.microsoft.com/office/drawing/2014/main" val="3012494645"/>
                    </a:ext>
                  </a:extLst>
                </a:gridCol>
                <a:gridCol w="4320274">
                  <a:extLst>
                    <a:ext uri="{9D8B030D-6E8A-4147-A177-3AD203B41FA5}">
                      <a16:colId xmlns:a16="http://schemas.microsoft.com/office/drawing/2014/main" val="95445450"/>
                    </a:ext>
                  </a:extLst>
                </a:gridCol>
              </a:tblGrid>
              <a:tr h="793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STT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MSSV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HỌ TÊN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CÔNG VIỆC ĐƯỢC GIAO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8898"/>
                  </a:ext>
                </a:extLst>
              </a:tr>
              <a:tr h="1611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dirty="0">
                          <a:effectLst/>
                        </a:rPr>
                        <a:t>2001190180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Bùi Thị Minh Ngọc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dirty="0" err="1">
                          <a:effectLst/>
                        </a:rPr>
                        <a:t>Khảo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sát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hệ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thống</a:t>
                      </a:r>
                      <a:r>
                        <a:rPr lang="vi-VN" sz="1300" dirty="0">
                          <a:effectLst/>
                        </a:rPr>
                        <a:t>, </a:t>
                      </a:r>
                      <a:r>
                        <a:rPr lang="vi-VN" sz="1300" dirty="0" err="1">
                          <a:effectLst/>
                        </a:rPr>
                        <a:t>tìn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biểu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mẫu</a:t>
                      </a:r>
                      <a:r>
                        <a:rPr lang="vi-VN" sz="1300" dirty="0">
                          <a:effectLst/>
                        </a:rPr>
                        <a:t>, phân </a:t>
                      </a:r>
                      <a:r>
                        <a:rPr lang="vi-VN" sz="1300" dirty="0" err="1">
                          <a:effectLst/>
                        </a:rPr>
                        <a:t>tích</a:t>
                      </a:r>
                      <a:r>
                        <a:rPr lang="vi-VN" sz="1300" dirty="0">
                          <a:effectLst/>
                        </a:rPr>
                        <a:t> quy </a:t>
                      </a:r>
                      <a:r>
                        <a:rPr lang="vi-VN" sz="1300" dirty="0" err="1">
                          <a:effectLst/>
                        </a:rPr>
                        <a:t>trình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nghiệp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vụ</a:t>
                      </a:r>
                      <a:r>
                        <a:rPr lang="vi-VN" sz="1300" dirty="0">
                          <a:effectLst/>
                        </a:rPr>
                        <a:t>, </a:t>
                      </a:r>
                      <a:r>
                        <a:rPr lang="vi-VN" sz="1300" dirty="0" err="1">
                          <a:effectLst/>
                        </a:rPr>
                        <a:t>vẽ</a:t>
                      </a:r>
                      <a:r>
                        <a:rPr lang="vi-VN" sz="1300" dirty="0">
                          <a:effectLst/>
                        </a:rPr>
                        <a:t> sơ </a:t>
                      </a:r>
                      <a:r>
                        <a:rPr lang="vi-VN" sz="1300" dirty="0" err="1">
                          <a:effectLst/>
                        </a:rPr>
                        <a:t>đồ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hoạt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động</a:t>
                      </a:r>
                      <a:r>
                        <a:rPr lang="vi-VN" sz="1300" dirty="0">
                          <a:effectLst/>
                        </a:rPr>
                        <a:t>, sơ </a:t>
                      </a:r>
                      <a:r>
                        <a:rPr lang="vi-VN" sz="1300" dirty="0" err="1">
                          <a:effectLst/>
                        </a:rPr>
                        <a:t>đồ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lớp</a:t>
                      </a:r>
                      <a:r>
                        <a:rPr lang="vi-VN" sz="1300" dirty="0">
                          <a:effectLst/>
                        </a:rPr>
                        <a:t>, </a:t>
                      </a:r>
                      <a:r>
                        <a:rPr lang="vi-VN" sz="1300" dirty="0" err="1">
                          <a:effectLst/>
                        </a:rPr>
                        <a:t>thiết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kế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database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05411"/>
                  </a:ext>
                </a:extLst>
              </a:tr>
              <a:tr h="1202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2001190186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dirty="0">
                          <a:effectLst/>
                        </a:rPr>
                        <a:t>Lê Lưu </a:t>
                      </a:r>
                      <a:r>
                        <a:rPr lang="vi-VN" sz="1300" dirty="0" err="1">
                          <a:effectLst/>
                        </a:rPr>
                        <a:t>Hoàng</a:t>
                      </a:r>
                      <a:r>
                        <a:rPr lang="vi-VN" sz="1300" dirty="0">
                          <a:effectLst/>
                        </a:rPr>
                        <a:t> Nhân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dirty="0" err="1">
                          <a:effectLst/>
                        </a:rPr>
                        <a:t>Tìm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biểu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mẫu</a:t>
                      </a:r>
                      <a:r>
                        <a:rPr lang="vi-VN" sz="1300" dirty="0">
                          <a:effectLst/>
                        </a:rPr>
                        <a:t>, phân </a:t>
                      </a:r>
                      <a:r>
                        <a:rPr lang="vi-VN" sz="1300" dirty="0" err="1">
                          <a:effectLst/>
                        </a:rPr>
                        <a:t>tích</a:t>
                      </a:r>
                      <a:r>
                        <a:rPr lang="vi-VN" sz="1300" dirty="0">
                          <a:effectLst/>
                        </a:rPr>
                        <a:t> quy </a:t>
                      </a:r>
                      <a:r>
                        <a:rPr lang="vi-VN" sz="1300" dirty="0" err="1">
                          <a:effectLst/>
                        </a:rPr>
                        <a:t>trình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nghiệp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vụ</a:t>
                      </a:r>
                      <a:r>
                        <a:rPr lang="vi-VN" sz="1300" dirty="0">
                          <a:effectLst/>
                        </a:rPr>
                        <a:t>, </a:t>
                      </a:r>
                      <a:r>
                        <a:rPr lang="vi-VN" sz="1300" dirty="0" err="1">
                          <a:effectLst/>
                        </a:rPr>
                        <a:t>thiết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kế</a:t>
                      </a:r>
                      <a:r>
                        <a:rPr lang="vi-VN" sz="1300" dirty="0">
                          <a:effectLst/>
                        </a:rPr>
                        <a:t> giao </a:t>
                      </a:r>
                      <a:r>
                        <a:rPr lang="vi-VN" sz="1300" dirty="0" err="1">
                          <a:effectLst/>
                        </a:rPr>
                        <a:t>diện</a:t>
                      </a:r>
                      <a:r>
                        <a:rPr lang="vi-VN" sz="1300" dirty="0">
                          <a:effectLst/>
                        </a:rPr>
                        <a:t>, </a:t>
                      </a:r>
                      <a:r>
                        <a:rPr lang="vi-VN" sz="1300" dirty="0" err="1">
                          <a:effectLst/>
                        </a:rPr>
                        <a:t>điều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chỉnh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database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37804"/>
                  </a:ext>
                </a:extLst>
              </a:tr>
              <a:tr h="793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2001190304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Tán Minh Trí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15266"/>
                  </a:ext>
                </a:extLst>
              </a:tr>
              <a:tr h="8548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2026190036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>
                          <a:effectLst/>
                        </a:rPr>
                        <a:t>Nguyễn Thanh Minh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dirty="0" err="1">
                          <a:effectLst/>
                        </a:rPr>
                        <a:t>Tìm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biểu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mẫu</a:t>
                      </a:r>
                      <a:r>
                        <a:rPr lang="vi-VN" sz="1300" dirty="0">
                          <a:effectLst/>
                        </a:rPr>
                        <a:t>, phân </a:t>
                      </a:r>
                      <a:r>
                        <a:rPr lang="vi-VN" sz="1300" dirty="0" err="1">
                          <a:effectLst/>
                        </a:rPr>
                        <a:t>tích</a:t>
                      </a:r>
                      <a:r>
                        <a:rPr lang="vi-VN" sz="1300" dirty="0">
                          <a:effectLst/>
                        </a:rPr>
                        <a:t> quy </a:t>
                      </a:r>
                      <a:r>
                        <a:rPr lang="vi-VN" sz="1300" dirty="0" err="1">
                          <a:effectLst/>
                        </a:rPr>
                        <a:t>trình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nghiệp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vụ</a:t>
                      </a:r>
                      <a:r>
                        <a:rPr lang="vi-VN" sz="1300" dirty="0">
                          <a:effectLst/>
                        </a:rPr>
                        <a:t>, </a:t>
                      </a:r>
                      <a:r>
                        <a:rPr lang="vi-VN" sz="1300" dirty="0" err="1">
                          <a:effectLst/>
                        </a:rPr>
                        <a:t>thiết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kế</a:t>
                      </a:r>
                      <a:r>
                        <a:rPr lang="vi-VN" sz="1300" dirty="0">
                          <a:effectLst/>
                        </a:rPr>
                        <a:t> giao </a:t>
                      </a:r>
                      <a:r>
                        <a:rPr lang="vi-VN" sz="1300" dirty="0" err="1">
                          <a:effectLst/>
                        </a:rPr>
                        <a:t>diện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94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689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KHẢO SÁT HIỆN TRẠNG VÀ XÁC ĐỊNH YÊU CẦU</a:t>
            </a:r>
            <a:endParaRPr lang="ko-KR" altLang="en-US" sz="3200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DA1A0483-2D37-4821-B8AD-5B32BA5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91096"/>
            <a:ext cx="8496944" cy="2557919"/>
          </a:xfrm>
        </p:spPr>
        <p:txBody>
          <a:bodyPr/>
          <a:lstStyle/>
          <a:p>
            <a:pPr marL="457200" marR="0" indent="-4572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khoa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đắc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mô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C4831-6319-BA1A-73BF-35BD6BC8DF42}"/>
              </a:ext>
            </a:extLst>
          </p:cNvPr>
          <p:cNvSpPr txBox="1"/>
          <p:nvPr/>
        </p:nvSpPr>
        <p:spPr>
          <a:xfrm>
            <a:off x="107504" y="3449015"/>
            <a:ext cx="61206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kém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nay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lồ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trung tâm anh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 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DA1A0483-2D37-4821-B8AD-5B32BA5C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tiêu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endParaRPr lang="vi-V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ts val="1250"/>
              <a:buFont typeface="Times New Roman" panose="02020603050405020304" pitchFamily="18" charset="0"/>
              <a:buChar char="-"/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trung tâm theo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trung tâm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hơn.</a:t>
            </a:r>
            <a:endParaRPr lang="vi-V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ts val="1250"/>
              <a:buFont typeface="Times New Roman" panose="02020603050405020304" pitchFamily="18" charset="0"/>
              <a:buChar char="-"/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hai,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nhu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kinh doanh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cồng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kềnh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gian.</a:t>
            </a:r>
            <a:endParaRPr lang="vi-V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vi-V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1EEA8E-1D49-8F0B-1002-34C094DA8FA3}"/>
              </a:ext>
            </a:extLst>
          </p:cNvPr>
          <p:cNvSpPr/>
          <p:nvPr/>
        </p:nvSpPr>
        <p:spPr>
          <a:xfrm>
            <a:off x="273577" y="3151952"/>
            <a:ext cx="2880320" cy="2546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7A64-4E34-61AD-3C21-8EFC0BB92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" t="1848" r="6085" b="2033"/>
          <a:stretch/>
        </p:blipFill>
        <p:spPr bwMode="auto">
          <a:xfrm>
            <a:off x="1597615" y="2034193"/>
            <a:ext cx="5832648" cy="2546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i="1" dirty="0"/>
              <a:t>PHÂN TÍCH VÀ ĐẶC TẢ YÊU CẦU</a:t>
            </a:r>
            <a:endParaRPr lang="ko-KR" altLang="en-US" i="1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DA1A0483-2D37-4821-B8AD-5B32BA5C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quát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4D3D3-6A84-DD03-DA74-10E4FFB69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"/>
          <a:stretch/>
        </p:blipFill>
        <p:spPr bwMode="auto">
          <a:xfrm>
            <a:off x="1597615" y="4581128"/>
            <a:ext cx="5832648" cy="2069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EB92C-0E21-11A5-D282-156C296B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218" y="4950761"/>
            <a:ext cx="1564990" cy="1564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D320B2E-FC79-B27A-5F9F-096DC3434F6F}"/>
              </a:ext>
            </a:extLst>
          </p:cNvPr>
          <p:cNvSpPr/>
          <p:nvPr/>
        </p:nvSpPr>
        <p:spPr>
          <a:xfrm>
            <a:off x="1960" y="3129628"/>
            <a:ext cx="2448272" cy="2592288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964D-6DF6-6E86-8F38-27B016C6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 TẢ SƠ ĐỒ USECASE NGHIỆP VỤ</a:t>
            </a:r>
            <a:endParaRPr lang="vi-VN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7B30-D4EB-09F2-9905-4340CB3E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3E8DA-5DDC-8B24-0687-FD97CDC9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867088"/>
            <a:ext cx="6516724" cy="45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ECCF-CD46-C1BF-A5E7-05E23E08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phân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viên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988D444-A7A8-4436-DCC3-723C943B5217}"/>
              </a:ext>
            </a:extLst>
          </p:cNvPr>
          <p:cNvSpPr/>
          <p:nvPr/>
        </p:nvSpPr>
        <p:spPr>
          <a:xfrm>
            <a:off x="107504" y="3318206"/>
            <a:ext cx="1800200" cy="1872208"/>
          </a:xfrm>
          <a:prstGeom prst="wedgeRect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0ABA0-0460-299D-E67E-36AFA066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916832"/>
            <a:ext cx="6444716" cy="46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471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0F56-4238-0538-743D-2EDE5CCC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380822" cy="5222215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37024-6BAB-0492-E7E6-5BA379066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7"/>
          <a:stretch/>
        </p:blipFill>
        <p:spPr bwMode="auto">
          <a:xfrm>
            <a:off x="1691640" y="1647619"/>
            <a:ext cx="5760720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0DC22-0B1C-5D45-E512-630B58092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3591835"/>
            <a:ext cx="5760720" cy="32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F5DB-9232-5610-9848-7B913981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vi-VN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viên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0CF18-9F9F-4D9A-197B-68B689E1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988840"/>
            <a:ext cx="637270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2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11397</TotalTime>
  <Words>686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Malgun Gothic</vt:lpstr>
      <vt:lpstr>Times New Roman</vt:lpstr>
      <vt:lpstr>Arial</vt:lpstr>
      <vt:lpstr>Calibri Light</vt:lpstr>
      <vt:lpstr>Calibri</vt:lpstr>
      <vt:lpstr>굴림체</vt:lpstr>
      <vt:lpstr>Office 테마</vt:lpstr>
      <vt:lpstr>ĐỒ ÁN CÔNG NGHỆ PHẦN MỀM PHÂN TÍCH THIẾT KẾ VÀ XÂY DỰNG PHẦN MỀM  QUẢN LÝ TRUNG TÂM ANH NGỮ</vt:lpstr>
      <vt:lpstr>BẢNG PHÂN CÔNG CHO CÁC THÀNH VIÊN </vt:lpstr>
      <vt:lpstr>KHẢO SÁT HIỆN TRẠNG VÀ XÁC ĐỊNH YÊU CẦU</vt:lpstr>
      <vt:lpstr>PowerPoint Presentation</vt:lpstr>
      <vt:lpstr>PHÂN TÍCH VÀ ĐẶC TẢ YÊU CẦU</vt:lpstr>
      <vt:lpstr>MÔ TẢ SƠ ĐỒ USECASE NGHIỆP VỤ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hệ thống</vt:lpstr>
      <vt:lpstr>PowerPoint Presentation</vt:lpstr>
      <vt:lpstr>PowerPoint Presentation</vt:lpstr>
      <vt:lpstr>PowerPoint Presentation</vt:lpstr>
      <vt:lpstr>Đánh giá hoàn thành</vt:lpstr>
      <vt:lpstr>Video Demo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dell</cp:lastModifiedBy>
  <cp:revision>6</cp:revision>
  <dcterms:created xsi:type="dcterms:W3CDTF">2010-02-01T08:03:16Z</dcterms:created>
  <dcterms:modified xsi:type="dcterms:W3CDTF">2022-06-14T16:56:18Z</dcterms:modified>
  <cp:category>www.slidemembers.com</cp:category>
</cp:coreProperties>
</file>