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6" r:id="rId5"/>
    <p:sldId id="267" r:id="rId6"/>
    <p:sldId id="261" r:id="rId7"/>
    <p:sldId id="258" r:id="rId8"/>
    <p:sldId id="259" r:id="rId9"/>
    <p:sldId id="262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1DA8F-ABE8-40A2-87EB-7B80E7720BD3}" v="229" dt="2022-05-30T00:25:28.995"/>
    <p1510:client id="{48AE8E06-0AD8-EF43-9EC2-EE700D97E9F1}" v="85" dt="2022-05-30T09:31:44.473"/>
    <p1510:client id="{4D0657E2-8987-2052-1B53-2371A0AB10B2}" v="17" dt="2022-05-30T09:19:54.358"/>
    <p1510:client id="{5A19E713-ADAC-47D8-8CB7-0A397113DDAB}" v="84" dt="2022-05-30T08:03:20.413"/>
    <p1510:client id="{A7E852A8-563E-A903-0E15-2DD66C4C2298}" v="81" dt="2022-05-30T14:55:43.481"/>
    <p1510:client id="{B62D9016-E39A-E2C8-2061-1E38F9F7CC03}" v="249" dt="2022-05-30T09:14:17.972"/>
    <p1510:client id="{C5CED85E-5941-47D9-9B66-744B0D7BAB74}" v="1" dt="2022-05-30T08:11:44.477"/>
    <p1510:client id="{F9EC28F6-A185-3B93-AE35-E04CE5A14060}" v="732" dt="2022-05-30T17:07:58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8575C-6EF2-4BB2-A0EC-3CF54AB6B32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95F8A40-957B-4780-B70B-218FFCC98631}">
      <dgm:prSet/>
      <dgm:spPr/>
      <dgm:t>
        <a:bodyPr/>
        <a:lstStyle/>
        <a:p>
          <a:r>
            <a:rPr lang="en-US"/>
            <a:t>1. Lê Lưu Hoàng Nhân (NT)</a:t>
          </a:r>
          <a:endParaRPr lang="en-US" err="1"/>
        </a:p>
      </dgm:t>
    </dgm:pt>
    <dgm:pt modelId="{A9E08A3B-2F27-40BC-8E6D-CBD66773F5FD}" type="parTrans" cxnId="{0501678C-6239-4D0A-9A7B-7686406CE126}">
      <dgm:prSet/>
      <dgm:spPr/>
      <dgm:t>
        <a:bodyPr/>
        <a:lstStyle/>
        <a:p>
          <a:endParaRPr lang="en-US"/>
        </a:p>
      </dgm:t>
    </dgm:pt>
    <dgm:pt modelId="{6691F793-DF95-43C4-BBF2-F6F2FD495FC2}" type="sibTrans" cxnId="{0501678C-6239-4D0A-9A7B-7686406CE126}">
      <dgm:prSet/>
      <dgm:spPr/>
      <dgm:t>
        <a:bodyPr/>
        <a:lstStyle/>
        <a:p>
          <a:endParaRPr lang="en-US"/>
        </a:p>
      </dgm:t>
    </dgm:pt>
    <dgm:pt modelId="{34CB8A62-55D9-468D-91D3-1D79758EB7C2}">
      <dgm:prSet/>
      <dgm:spPr/>
      <dgm:t>
        <a:bodyPr/>
        <a:lstStyle/>
        <a:p>
          <a:r>
            <a:rPr lang="en-US"/>
            <a:t>2.Trần Cao Tùng</a:t>
          </a:r>
        </a:p>
      </dgm:t>
    </dgm:pt>
    <dgm:pt modelId="{D55244FC-B1E0-461B-B1F9-FC091C8C24C3}" type="parTrans" cxnId="{7BF82EA0-A981-4DAF-8C37-3CDC705D4B4D}">
      <dgm:prSet/>
      <dgm:spPr/>
      <dgm:t>
        <a:bodyPr/>
        <a:lstStyle/>
        <a:p>
          <a:endParaRPr lang="en-US"/>
        </a:p>
      </dgm:t>
    </dgm:pt>
    <dgm:pt modelId="{3098607D-CDF6-41A9-912C-1124EE6D693A}" type="sibTrans" cxnId="{7BF82EA0-A981-4DAF-8C37-3CDC705D4B4D}">
      <dgm:prSet/>
      <dgm:spPr/>
      <dgm:t>
        <a:bodyPr/>
        <a:lstStyle/>
        <a:p>
          <a:endParaRPr lang="en-US"/>
        </a:p>
      </dgm:t>
    </dgm:pt>
    <dgm:pt modelId="{B3281870-12C4-4821-AE1A-28E28D63704A}">
      <dgm:prSet/>
      <dgm:spPr/>
      <dgm:t>
        <a:bodyPr/>
        <a:lstStyle/>
        <a:p>
          <a:r>
            <a:rPr lang="en-US"/>
            <a:t>3.Võ Nguyễn Thành </a:t>
          </a:r>
          <a:r>
            <a:rPr lang="en-US" err="1"/>
            <a:t>Nhân</a:t>
          </a:r>
        </a:p>
      </dgm:t>
    </dgm:pt>
    <dgm:pt modelId="{DCA19F4E-B0B3-40ED-8EDC-B24F191846D1}" type="parTrans" cxnId="{CB91223E-832C-4E58-8C8D-AE13CF6898FB}">
      <dgm:prSet/>
      <dgm:spPr/>
      <dgm:t>
        <a:bodyPr/>
        <a:lstStyle/>
        <a:p>
          <a:endParaRPr lang="en-US"/>
        </a:p>
      </dgm:t>
    </dgm:pt>
    <dgm:pt modelId="{E8BD118D-4A24-4103-AEC7-5D9F5C40C2C7}" type="sibTrans" cxnId="{CB91223E-832C-4E58-8C8D-AE13CF6898FB}">
      <dgm:prSet/>
      <dgm:spPr/>
      <dgm:t>
        <a:bodyPr/>
        <a:lstStyle/>
        <a:p>
          <a:endParaRPr lang="en-US"/>
        </a:p>
      </dgm:t>
    </dgm:pt>
    <dgm:pt modelId="{7FC1F2CE-401F-4F1D-B6D3-AE737B12A131}" type="pres">
      <dgm:prSet presAssocID="{8F58575C-6EF2-4BB2-A0EC-3CF54AB6B329}" presName="vert0" presStyleCnt="0">
        <dgm:presLayoutVars>
          <dgm:dir/>
          <dgm:animOne val="branch"/>
          <dgm:animLvl val="lvl"/>
        </dgm:presLayoutVars>
      </dgm:prSet>
      <dgm:spPr/>
    </dgm:pt>
    <dgm:pt modelId="{42F30C04-7100-40E1-A93D-ECDEE2E1DE06}" type="pres">
      <dgm:prSet presAssocID="{595F8A40-957B-4780-B70B-218FFCC98631}" presName="thickLine" presStyleLbl="alignNode1" presStyleIdx="0" presStyleCnt="3"/>
      <dgm:spPr/>
    </dgm:pt>
    <dgm:pt modelId="{54B4AA7C-C116-4B1C-9D71-71DB51F95751}" type="pres">
      <dgm:prSet presAssocID="{595F8A40-957B-4780-B70B-218FFCC98631}" presName="horz1" presStyleCnt="0"/>
      <dgm:spPr/>
    </dgm:pt>
    <dgm:pt modelId="{847BD5D9-7A2E-44D4-9E85-49F722141271}" type="pres">
      <dgm:prSet presAssocID="{595F8A40-957B-4780-B70B-218FFCC98631}" presName="tx1" presStyleLbl="revTx" presStyleIdx="0" presStyleCnt="3"/>
      <dgm:spPr/>
    </dgm:pt>
    <dgm:pt modelId="{9AF0737C-F025-4969-B46C-3CD6F99C8952}" type="pres">
      <dgm:prSet presAssocID="{595F8A40-957B-4780-B70B-218FFCC98631}" presName="vert1" presStyleCnt="0"/>
      <dgm:spPr/>
    </dgm:pt>
    <dgm:pt modelId="{FDCCB2B7-78FA-4968-8446-11355C1BEAA4}" type="pres">
      <dgm:prSet presAssocID="{34CB8A62-55D9-468D-91D3-1D79758EB7C2}" presName="thickLine" presStyleLbl="alignNode1" presStyleIdx="1" presStyleCnt="3"/>
      <dgm:spPr/>
    </dgm:pt>
    <dgm:pt modelId="{AB5D22BF-1AED-48BE-A8A4-D1F473261871}" type="pres">
      <dgm:prSet presAssocID="{34CB8A62-55D9-468D-91D3-1D79758EB7C2}" presName="horz1" presStyleCnt="0"/>
      <dgm:spPr/>
    </dgm:pt>
    <dgm:pt modelId="{CADD27AD-CFBD-48FC-90FB-F443F6B35963}" type="pres">
      <dgm:prSet presAssocID="{34CB8A62-55D9-468D-91D3-1D79758EB7C2}" presName="tx1" presStyleLbl="revTx" presStyleIdx="1" presStyleCnt="3"/>
      <dgm:spPr/>
    </dgm:pt>
    <dgm:pt modelId="{EC2398E7-AC51-4FA5-939D-9BC77229D618}" type="pres">
      <dgm:prSet presAssocID="{34CB8A62-55D9-468D-91D3-1D79758EB7C2}" presName="vert1" presStyleCnt="0"/>
      <dgm:spPr/>
    </dgm:pt>
    <dgm:pt modelId="{8AE23343-5C68-4703-8C08-BC4350F42A67}" type="pres">
      <dgm:prSet presAssocID="{B3281870-12C4-4821-AE1A-28E28D63704A}" presName="thickLine" presStyleLbl="alignNode1" presStyleIdx="2" presStyleCnt="3"/>
      <dgm:spPr/>
    </dgm:pt>
    <dgm:pt modelId="{8CAF6A5F-A0E1-42DE-8BC3-E7C0D83087A5}" type="pres">
      <dgm:prSet presAssocID="{B3281870-12C4-4821-AE1A-28E28D63704A}" presName="horz1" presStyleCnt="0"/>
      <dgm:spPr/>
    </dgm:pt>
    <dgm:pt modelId="{390FC310-2548-41E9-9628-011A0FFFA2E3}" type="pres">
      <dgm:prSet presAssocID="{B3281870-12C4-4821-AE1A-28E28D63704A}" presName="tx1" presStyleLbl="revTx" presStyleIdx="2" presStyleCnt="3"/>
      <dgm:spPr/>
    </dgm:pt>
    <dgm:pt modelId="{0EF44495-7FB9-486B-8056-CB50EC72EE35}" type="pres">
      <dgm:prSet presAssocID="{B3281870-12C4-4821-AE1A-28E28D63704A}" presName="vert1" presStyleCnt="0"/>
      <dgm:spPr/>
    </dgm:pt>
  </dgm:ptLst>
  <dgm:cxnLst>
    <dgm:cxn modelId="{CB91223E-832C-4E58-8C8D-AE13CF6898FB}" srcId="{8F58575C-6EF2-4BB2-A0EC-3CF54AB6B329}" destId="{B3281870-12C4-4821-AE1A-28E28D63704A}" srcOrd="2" destOrd="0" parTransId="{DCA19F4E-B0B3-40ED-8EDC-B24F191846D1}" sibTransId="{E8BD118D-4A24-4103-AEC7-5D9F5C40C2C7}"/>
    <dgm:cxn modelId="{5D810745-FC8B-4DE7-A2A3-117A8AEBBE4A}" type="presOf" srcId="{8F58575C-6EF2-4BB2-A0EC-3CF54AB6B329}" destId="{7FC1F2CE-401F-4F1D-B6D3-AE737B12A131}" srcOrd="0" destOrd="0" presId="urn:microsoft.com/office/officeart/2008/layout/LinedList"/>
    <dgm:cxn modelId="{81D1925A-468C-45D0-9541-FAE490B27E93}" type="presOf" srcId="{B3281870-12C4-4821-AE1A-28E28D63704A}" destId="{390FC310-2548-41E9-9628-011A0FFFA2E3}" srcOrd="0" destOrd="0" presId="urn:microsoft.com/office/officeart/2008/layout/LinedList"/>
    <dgm:cxn modelId="{0501678C-6239-4D0A-9A7B-7686406CE126}" srcId="{8F58575C-6EF2-4BB2-A0EC-3CF54AB6B329}" destId="{595F8A40-957B-4780-B70B-218FFCC98631}" srcOrd="0" destOrd="0" parTransId="{A9E08A3B-2F27-40BC-8E6D-CBD66773F5FD}" sibTransId="{6691F793-DF95-43C4-BBF2-F6F2FD495FC2}"/>
    <dgm:cxn modelId="{C88D149C-C522-400D-98F5-D344508A5CED}" type="presOf" srcId="{595F8A40-957B-4780-B70B-218FFCC98631}" destId="{847BD5D9-7A2E-44D4-9E85-49F722141271}" srcOrd="0" destOrd="0" presId="urn:microsoft.com/office/officeart/2008/layout/LinedList"/>
    <dgm:cxn modelId="{E494F39C-8906-4A1F-8A47-D07253E7CEBC}" type="presOf" srcId="{34CB8A62-55D9-468D-91D3-1D79758EB7C2}" destId="{CADD27AD-CFBD-48FC-90FB-F443F6B35963}" srcOrd="0" destOrd="0" presId="urn:microsoft.com/office/officeart/2008/layout/LinedList"/>
    <dgm:cxn modelId="{7BF82EA0-A981-4DAF-8C37-3CDC705D4B4D}" srcId="{8F58575C-6EF2-4BB2-A0EC-3CF54AB6B329}" destId="{34CB8A62-55D9-468D-91D3-1D79758EB7C2}" srcOrd="1" destOrd="0" parTransId="{D55244FC-B1E0-461B-B1F9-FC091C8C24C3}" sibTransId="{3098607D-CDF6-41A9-912C-1124EE6D693A}"/>
    <dgm:cxn modelId="{037902BC-C453-44D6-A8BE-91FEA55D7BBA}" type="presParOf" srcId="{7FC1F2CE-401F-4F1D-B6D3-AE737B12A131}" destId="{42F30C04-7100-40E1-A93D-ECDEE2E1DE06}" srcOrd="0" destOrd="0" presId="urn:microsoft.com/office/officeart/2008/layout/LinedList"/>
    <dgm:cxn modelId="{06713664-9BCF-4740-A46C-1DC4B59A25A0}" type="presParOf" srcId="{7FC1F2CE-401F-4F1D-B6D3-AE737B12A131}" destId="{54B4AA7C-C116-4B1C-9D71-71DB51F95751}" srcOrd="1" destOrd="0" presId="urn:microsoft.com/office/officeart/2008/layout/LinedList"/>
    <dgm:cxn modelId="{638E802B-6626-4E8A-9FC9-62F7B3E75715}" type="presParOf" srcId="{54B4AA7C-C116-4B1C-9D71-71DB51F95751}" destId="{847BD5D9-7A2E-44D4-9E85-49F722141271}" srcOrd="0" destOrd="0" presId="urn:microsoft.com/office/officeart/2008/layout/LinedList"/>
    <dgm:cxn modelId="{1B566991-6D83-433E-A03D-997CD78778CB}" type="presParOf" srcId="{54B4AA7C-C116-4B1C-9D71-71DB51F95751}" destId="{9AF0737C-F025-4969-B46C-3CD6F99C8952}" srcOrd="1" destOrd="0" presId="urn:microsoft.com/office/officeart/2008/layout/LinedList"/>
    <dgm:cxn modelId="{89900FEF-F351-4C80-AF7D-A601A805DA5E}" type="presParOf" srcId="{7FC1F2CE-401F-4F1D-B6D3-AE737B12A131}" destId="{FDCCB2B7-78FA-4968-8446-11355C1BEAA4}" srcOrd="2" destOrd="0" presId="urn:microsoft.com/office/officeart/2008/layout/LinedList"/>
    <dgm:cxn modelId="{A167D6E2-1A52-4CC1-A407-45E2861EC47B}" type="presParOf" srcId="{7FC1F2CE-401F-4F1D-B6D3-AE737B12A131}" destId="{AB5D22BF-1AED-48BE-A8A4-D1F473261871}" srcOrd="3" destOrd="0" presId="urn:microsoft.com/office/officeart/2008/layout/LinedList"/>
    <dgm:cxn modelId="{F86B3CFC-4042-447F-9702-0B8A6C8727FF}" type="presParOf" srcId="{AB5D22BF-1AED-48BE-A8A4-D1F473261871}" destId="{CADD27AD-CFBD-48FC-90FB-F443F6B35963}" srcOrd="0" destOrd="0" presId="urn:microsoft.com/office/officeart/2008/layout/LinedList"/>
    <dgm:cxn modelId="{58F3152C-D906-46CB-881A-364EDDD1DBB6}" type="presParOf" srcId="{AB5D22BF-1AED-48BE-A8A4-D1F473261871}" destId="{EC2398E7-AC51-4FA5-939D-9BC77229D618}" srcOrd="1" destOrd="0" presId="urn:microsoft.com/office/officeart/2008/layout/LinedList"/>
    <dgm:cxn modelId="{C461C68F-B981-45CB-9F1F-20E52369936E}" type="presParOf" srcId="{7FC1F2CE-401F-4F1D-B6D3-AE737B12A131}" destId="{8AE23343-5C68-4703-8C08-BC4350F42A67}" srcOrd="4" destOrd="0" presId="urn:microsoft.com/office/officeart/2008/layout/LinedList"/>
    <dgm:cxn modelId="{88E355A5-8318-4FC3-972D-45672EAD93E3}" type="presParOf" srcId="{7FC1F2CE-401F-4F1D-B6D3-AE737B12A131}" destId="{8CAF6A5F-A0E1-42DE-8BC3-E7C0D83087A5}" srcOrd="5" destOrd="0" presId="urn:microsoft.com/office/officeart/2008/layout/LinedList"/>
    <dgm:cxn modelId="{E82DF9A8-85AC-456C-A740-FEFBA526A3A2}" type="presParOf" srcId="{8CAF6A5F-A0E1-42DE-8BC3-E7C0D83087A5}" destId="{390FC310-2548-41E9-9628-011A0FFFA2E3}" srcOrd="0" destOrd="0" presId="urn:microsoft.com/office/officeart/2008/layout/LinedList"/>
    <dgm:cxn modelId="{3234EEFB-E385-4772-8651-7827025F9C75}" type="presParOf" srcId="{8CAF6A5F-A0E1-42DE-8BC3-E7C0D83087A5}" destId="{0EF44495-7FB9-486B-8056-CB50EC72EE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9C4D0-994B-4600-9BC0-7BF4B66841A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5B9FF2-7897-4922-AE22-976B8518C53C}">
      <dgm:prSet/>
      <dgm:spPr/>
      <dgm:t>
        <a:bodyPr/>
        <a:lstStyle/>
        <a:p>
          <a:r>
            <a:rPr lang="en-US" dirty="0"/>
            <a:t>-</a:t>
          </a:r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nhập</a:t>
          </a:r>
          <a:endParaRPr lang="en-US" dirty="0"/>
        </a:p>
      </dgm:t>
    </dgm:pt>
    <dgm:pt modelId="{98020537-1821-4ED1-A16F-9F97E729DE83}" type="parTrans" cxnId="{88084E12-61A6-49DA-ABA7-6E8C688820EB}">
      <dgm:prSet/>
      <dgm:spPr/>
      <dgm:t>
        <a:bodyPr/>
        <a:lstStyle/>
        <a:p>
          <a:endParaRPr lang="en-US"/>
        </a:p>
      </dgm:t>
    </dgm:pt>
    <dgm:pt modelId="{194456EC-BD5E-4241-9D84-D8FA4218C320}" type="sibTrans" cxnId="{88084E12-61A6-49DA-ABA7-6E8C688820EB}">
      <dgm:prSet/>
      <dgm:spPr/>
      <dgm:t>
        <a:bodyPr/>
        <a:lstStyle/>
        <a:p>
          <a:endParaRPr lang="en-US"/>
        </a:p>
      </dgm:t>
    </dgm:pt>
    <dgm:pt modelId="{28C854AB-4223-44B6-90A6-5F9425E140C6}">
      <dgm:prSet/>
      <dgm:spPr/>
      <dgm:t>
        <a:bodyPr/>
        <a:lstStyle/>
        <a:p>
          <a:r>
            <a:rPr lang="en-US" dirty="0"/>
            <a:t>-</a:t>
          </a:r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>
              <a:latin typeface="Century Gothic" panose="020B0502020202020204"/>
            </a:rPr>
            <a:t>ký</a:t>
          </a:r>
          <a:endParaRPr lang="en-US" dirty="0"/>
        </a:p>
      </dgm:t>
    </dgm:pt>
    <dgm:pt modelId="{DF25B3AE-866B-49E0-B461-F5BD125DFC7C}" type="parTrans" cxnId="{AA34F8DD-C735-4873-AA1B-BA0FA387ACF3}">
      <dgm:prSet/>
      <dgm:spPr/>
      <dgm:t>
        <a:bodyPr/>
        <a:lstStyle/>
        <a:p>
          <a:endParaRPr lang="en-US"/>
        </a:p>
      </dgm:t>
    </dgm:pt>
    <dgm:pt modelId="{F460825D-F5AE-486D-B416-17784F971417}" type="sibTrans" cxnId="{AA34F8DD-C735-4873-AA1B-BA0FA387ACF3}">
      <dgm:prSet/>
      <dgm:spPr/>
      <dgm:t>
        <a:bodyPr/>
        <a:lstStyle/>
        <a:p>
          <a:endParaRPr lang="en-US"/>
        </a:p>
      </dgm:t>
    </dgm:pt>
    <dgm:pt modelId="{38982D67-1933-4972-880B-6BFD097EC679}">
      <dgm:prSet/>
      <dgm:spPr/>
      <dgm:t>
        <a:bodyPr/>
        <a:lstStyle/>
        <a:p>
          <a:pPr rtl="0"/>
          <a:r>
            <a:rPr lang="en-US" dirty="0"/>
            <a:t>-</a:t>
          </a:r>
          <a:r>
            <a:rPr lang="en-US" dirty="0">
              <a:latin typeface="Century Gothic" panose="020B0502020202020204"/>
            </a:rPr>
            <a:t>Quản lý 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khoản</a:t>
          </a:r>
          <a:endParaRPr lang="en-US" dirty="0"/>
        </a:p>
      </dgm:t>
    </dgm:pt>
    <dgm:pt modelId="{23BCA486-1049-4F97-917C-85E25552E41C}" type="parTrans" cxnId="{8A96D4B1-DC82-4CAD-BC7E-4BCF4D03C93D}">
      <dgm:prSet/>
      <dgm:spPr/>
      <dgm:t>
        <a:bodyPr/>
        <a:lstStyle/>
        <a:p>
          <a:endParaRPr lang="en-US"/>
        </a:p>
      </dgm:t>
    </dgm:pt>
    <dgm:pt modelId="{2185B9E5-EA49-435E-9230-B5884C9C8DE9}" type="sibTrans" cxnId="{8A96D4B1-DC82-4CAD-BC7E-4BCF4D03C93D}">
      <dgm:prSet/>
      <dgm:spPr/>
      <dgm:t>
        <a:bodyPr/>
        <a:lstStyle/>
        <a:p>
          <a:endParaRPr lang="en-US"/>
        </a:p>
      </dgm:t>
    </dgm:pt>
    <dgm:pt modelId="{7DE51C27-302C-4C43-A66B-8EBDF4395668}">
      <dgm:prSet/>
      <dgm:spPr/>
      <dgm:t>
        <a:bodyPr/>
        <a:lstStyle/>
        <a:p>
          <a:pPr rtl="0"/>
          <a:r>
            <a:rPr lang="en-US" dirty="0"/>
            <a:t>-</a:t>
          </a:r>
          <a:r>
            <a:rPr lang="en-US" dirty="0">
              <a:latin typeface="Century Gothic" panose="020B0502020202020204"/>
            </a:rPr>
            <a:t>Quản </a:t>
          </a:r>
          <a:r>
            <a:rPr lang="en-US" dirty="0" err="1">
              <a:latin typeface="Century Gothic" panose="020B0502020202020204"/>
            </a:rPr>
            <a:t>lý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chi </a:t>
          </a:r>
          <a:r>
            <a:rPr lang="en-US" dirty="0" err="1"/>
            <a:t>tiêu</a:t>
          </a:r>
          <a:r>
            <a:rPr lang="en-US" dirty="0"/>
            <a:t> , </a:t>
          </a:r>
          <a:r>
            <a:rPr lang="en-US" dirty="0" err="1"/>
            <a:t>doanh</a:t>
          </a:r>
          <a:r>
            <a:rPr lang="en-US" dirty="0"/>
            <a:t> </a:t>
          </a:r>
          <a:r>
            <a:rPr lang="en-US" dirty="0" err="1"/>
            <a:t>thu</a:t>
          </a:r>
        </a:p>
      </dgm:t>
    </dgm:pt>
    <dgm:pt modelId="{5D385C22-44FF-4F23-A85D-9B6BB64DEBF7}" type="parTrans" cxnId="{0D705D20-6219-45B9-A80D-645052A1F26F}">
      <dgm:prSet/>
      <dgm:spPr/>
      <dgm:t>
        <a:bodyPr/>
        <a:lstStyle/>
        <a:p>
          <a:endParaRPr lang="en-US"/>
        </a:p>
      </dgm:t>
    </dgm:pt>
    <dgm:pt modelId="{EA10AF6D-A791-45B8-962C-2F18314D91AD}" type="sibTrans" cxnId="{0D705D20-6219-45B9-A80D-645052A1F26F}">
      <dgm:prSet/>
      <dgm:spPr/>
      <dgm:t>
        <a:bodyPr/>
        <a:lstStyle/>
        <a:p>
          <a:endParaRPr lang="en-US"/>
        </a:p>
      </dgm:t>
    </dgm:pt>
    <dgm:pt modelId="{53019CDC-FED7-4B2A-989C-863352E2A6C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-</a:t>
          </a:r>
          <a:r>
            <a:rPr lang="en-US" dirty="0" err="1">
              <a:latin typeface="Calibri Light" panose="020F0302020204030204"/>
            </a:rPr>
            <a:t>Hạn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mức</a:t>
          </a:r>
          <a:r>
            <a:rPr lang="en-US" dirty="0">
              <a:latin typeface="Calibri Light" panose="020F0302020204030204"/>
            </a:rPr>
            <a:t> chi </a:t>
          </a:r>
          <a:r>
            <a:rPr lang="en-US" dirty="0" err="1">
              <a:latin typeface="Calibri Light" panose="020F0302020204030204"/>
            </a:rPr>
            <a:t>tiêu</a:t>
          </a:r>
          <a:endParaRPr lang="en-US" dirty="0">
            <a:latin typeface="Calibri Light" panose="020F0302020204030204"/>
          </a:endParaRPr>
        </a:p>
      </dgm:t>
    </dgm:pt>
    <dgm:pt modelId="{ADCA7472-AD54-41D6-94C1-395332E10AD5}" type="parTrans" cxnId="{E82632D0-42A4-4BF6-850A-3413270F0CCE}">
      <dgm:prSet/>
      <dgm:spPr/>
    </dgm:pt>
    <dgm:pt modelId="{FBF85A27-FFB9-4D42-8749-6D3CB17883CD}" type="sibTrans" cxnId="{E82632D0-42A4-4BF6-850A-3413270F0CCE}">
      <dgm:prSet/>
      <dgm:spPr/>
    </dgm:pt>
    <dgm:pt modelId="{944F156B-00A5-4786-9FD8-50D4DB20CD4C}" type="pres">
      <dgm:prSet presAssocID="{8A19C4D0-994B-4600-9BC0-7BF4B66841AE}" presName="linear" presStyleCnt="0">
        <dgm:presLayoutVars>
          <dgm:animLvl val="lvl"/>
          <dgm:resizeHandles val="exact"/>
        </dgm:presLayoutVars>
      </dgm:prSet>
      <dgm:spPr/>
    </dgm:pt>
    <dgm:pt modelId="{D1712B90-5320-4E78-9EC1-71CFE5ED1967}" type="pres">
      <dgm:prSet presAssocID="{E25B9FF2-7897-4922-AE22-976B8518C5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B7FC7D-CE28-49D8-82B0-10168B214868}" type="pres">
      <dgm:prSet presAssocID="{194456EC-BD5E-4241-9D84-D8FA4218C320}" presName="spacer" presStyleCnt="0"/>
      <dgm:spPr/>
    </dgm:pt>
    <dgm:pt modelId="{4F727CAC-D71F-4AEF-B165-BD03CA8914C9}" type="pres">
      <dgm:prSet presAssocID="{28C854AB-4223-44B6-90A6-5F9425E140C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7EEDA2-EAF8-4FDC-8246-1D1377F349AC}" type="pres">
      <dgm:prSet presAssocID="{F460825D-F5AE-486D-B416-17784F971417}" presName="spacer" presStyleCnt="0"/>
      <dgm:spPr/>
    </dgm:pt>
    <dgm:pt modelId="{26C656D1-EA02-41FE-B8B3-217199D188E9}" type="pres">
      <dgm:prSet presAssocID="{38982D67-1933-4972-880B-6BFD097EC6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963F7CA-1279-4E7A-A6D3-17C57F501497}" type="pres">
      <dgm:prSet presAssocID="{2185B9E5-EA49-435E-9230-B5884C9C8DE9}" presName="spacer" presStyleCnt="0"/>
      <dgm:spPr/>
    </dgm:pt>
    <dgm:pt modelId="{EA587338-9FA6-4B07-B814-CCFF09B88617}" type="pres">
      <dgm:prSet presAssocID="{7DE51C27-302C-4C43-A66B-8EBDF439566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E48AD6C-0F70-4076-857A-36E90ABB915B}" type="pres">
      <dgm:prSet presAssocID="{EA10AF6D-A791-45B8-962C-2F18314D91AD}" presName="spacer" presStyleCnt="0"/>
      <dgm:spPr/>
    </dgm:pt>
    <dgm:pt modelId="{A52D2EE4-075D-486B-850D-11B1291CE55C}" type="pres">
      <dgm:prSet presAssocID="{53019CDC-FED7-4B2A-989C-863352E2A6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8084E12-61A6-49DA-ABA7-6E8C688820EB}" srcId="{8A19C4D0-994B-4600-9BC0-7BF4B66841AE}" destId="{E25B9FF2-7897-4922-AE22-976B8518C53C}" srcOrd="0" destOrd="0" parTransId="{98020537-1821-4ED1-A16F-9F97E729DE83}" sibTransId="{194456EC-BD5E-4241-9D84-D8FA4218C320}"/>
    <dgm:cxn modelId="{0D705D20-6219-45B9-A80D-645052A1F26F}" srcId="{8A19C4D0-994B-4600-9BC0-7BF4B66841AE}" destId="{7DE51C27-302C-4C43-A66B-8EBDF4395668}" srcOrd="3" destOrd="0" parTransId="{5D385C22-44FF-4F23-A85D-9B6BB64DEBF7}" sibTransId="{EA10AF6D-A791-45B8-962C-2F18314D91AD}"/>
    <dgm:cxn modelId="{61443A55-5170-49D0-9494-597DFB7833FF}" type="presOf" srcId="{53019CDC-FED7-4B2A-989C-863352E2A6C8}" destId="{A52D2EE4-075D-486B-850D-11B1291CE55C}" srcOrd="0" destOrd="0" presId="urn:microsoft.com/office/officeart/2005/8/layout/vList2"/>
    <dgm:cxn modelId="{72396586-7A63-46FD-8909-D9915148582A}" type="presOf" srcId="{28C854AB-4223-44B6-90A6-5F9425E140C6}" destId="{4F727CAC-D71F-4AEF-B165-BD03CA8914C9}" srcOrd="0" destOrd="0" presId="urn:microsoft.com/office/officeart/2005/8/layout/vList2"/>
    <dgm:cxn modelId="{8A96D4B1-DC82-4CAD-BC7E-4BCF4D03C93D}" srcId="{8A19C4D0-994B-4600-9BC0-7BF4B66841AE}" destId="{38982D67-1933-4972-880B-6BFD097EC679}" srcOrd="2" destOrd="0" parTransId="{23BCA486-1049-4F97-917C-85E25552E41C}" sibTransId="{2185B9E5-EA49-435E-9230-B5884C9C8DE9}"/>
    <dgm:cxn modelId="{A55154B4-9ABB-424A-844E-0AB8E60C2F46}" type="presOf" srcId="{38982D67-1933-4972-880B-6BFD097EC679}" destId="{26C656D1-EA02-41FE-B8B3-217199D188E9}" srcOrd="0" destOrd="0" presId="urn:microsoft.com/office/officeart/2005/8/layout/vList2"/>
    <dgm:cxn modelId="{B7A6EABE-F41B-47CB-8848-A4A1335747EA}" type="presOf" srcId="{7DE51C27-302C-4C43-A66B-8EBDF4395668}" destId="{EA587338-9FA6-4B07-B814-CCFF09B88617}" srcOrd="0" destOrd="0" presId="urn:microsoft.com/office/officeart/2005/8/layout/vList2"/>
    <dgm:cxn modelId="{E82632D0-42A4-4BF6-850A-3413270F0CCE}" srcId="{8A19C4D0-994B-4600-9BC0-7BF4B66841AE}" destId="{53019CDC-FED7-4B2A-989C-863352E2A6C8}" srcOrd="4" destOrd="0" parTransId="{ADCA7472-AD54-41D6-94C1-395332E10AD5}" sibTransId="{FBF85A27-FFB9-4D42-8749-6D3CB17883CD}"/>
    <dgm:cxn modelId="{AA34F8DD-C735-4873-AA1B-BA0FA387ACF3}" srcId="{8A19C4D0-994B-4600-9BC0-7BF4B66841AE}" destId="{28C854AB-4223-44B6-90A6-5F9425E140C6}" srcOrd="1" destOrd="0" parTransId="{DF25B3AE-866B-49E0-B461-F5BD125DFC7C}" sibTransId="{F460825D-F5AE-486D-B416-17784F971417}"/>
    <dgm:cxn modelId="{07357DF0-E53E-43F7-ABD3-A1110AAB4C99}" type="presOf" srcId="{8A19C4D0-994B-4600-9BC0-7BF4B66841AE}" destId="{944F156B-00A5-4786-9FD8-50D4DB20CD4C}" srcOrd="0" destOrd="0" presId="urn:microsoft.com/office/officeart/2005/8/layout/vList2"/>
    <dgm:cxn modelId="{20883AFE-5312-4F31-BA31-F73CBBAD8E1F}" type="presOf" srcId="{E25B9FF2-7897-4922-AE22-976B8518C53C}" destId="{D1712B90-5320-4E78-9EC1-71CFE5ED1967}" srcOrd="0" destOrd="0" presId="urn:microsoft.com/office/officeart/2005/8/layout/vList2"/>
    <dgm:cxn modelId="{ABBAC3AF-A102-49B5-9A75-1AE8029C3E16}" type="presParOf" srcId="{944F156B-00A5-4786-9FD8-50D4DB20CD4C}" destId="{D1712B90-5320-4E78-9EC1-71CFE5ED1967}" srcOrd="0" destOrd="0" presId="urn:microsoft.com/office/officeart/2005/8/layout/vList2"/>
    <dgm:cxn modelId="{EE949105-9796-4641-B76D-069BFE064B93}" type="presParOf" srcId="{944F156B-00A5-4786-9FD8-50D4DB20CD4C}" destId="{0CB7FC7D-CE28-49D8-82B0-10168B214868}" srcOrd="1" destOrd="0" presId="urn:microsoft.com/office/officeart/2005/8/layout/vList2"/>
    <dgm:cxn modelId="{608B3ACC-B5FA-4297-A91C-EC8DF5BA9BB1}" type="presParOf" srcId="{944F156B-00A5-4786-9FD8-50D4DB20CD4C}" destId="{4F727CAC-D71F-4AEF-B165-BD03CA8914C9}" srcOrd="2" destOrd="0" presId="urn:microsoft.com/office/officeart/2005/8/layout/vList2"/>
    <dgm:cxn modelId="{7114FE19-2671-4808-8BA6-CE36B4DB52E2}" type="presParOf" srcId="{944F156B-00A5-4786-9FD8-50D4DB20CD4C}" destId="{3D7EEDA2-EAF8-4FDC-8246-1D1377F349AC}" srcOrd="3" destOrd="0" presId="urn:microsoft.com/office/officeart/2005/8/layout/vList2"/>
    <dgm:cxn modelId="{E36FE12F-6C7B-466B-B4DD-FE854BD04EA1}" type="presParOf" srcId="{944F156B-00A5-4786-9FD8-50D4DB20CD4C}" destId="{26C656D1-EA02-41FE-B8B3-217199D188E9}" srcOrd="4" destOrd="0" presId="urn:microsoft.com/office/officeart/2005/8/layout/vList2"/>
    <dgm:cxn modelId="{0F2703B3-1C16-43B7-BC35-EC0FC9FF337D}" type="presParOf" srcId="{944F156B-00A5-4786-9FD8-50D4DB20CD4C}" destId="{B963F7CA-1279-4E7A-A6D3-17C57F501497}" srcOrd="5" destOrd="0" presId="urn:microsoft.com/office/officeart/2005/8/layout/vList2"/>
    <dgm:cxn modelId="{9A4EEB65-AB1D-474F-8084-EEBCEBE0CFC8}" type="presParOf" srcId="{944F156B-00A5-4786-9FD8-50D4DB20CD4C}" destId="{EA587338-9FA6-4B07-B814-CCFF09B88617}" srcOrd="6" destOrd="0" presId="urn:microsoft.com/office/officeart/2005/8/layout/vList2"/>
    <dgm:cxn modelId="{B77802AF-5C3A-4793-8C40-32296BEAB1C2}" type="presParOf" srcId="{944F156B-00A5-4786-9FD8-50D4DB20CD4C}" destId="{6E48AD6C-0F70-4076-857A-36E90ABB915B}" srcOrd="7" destOrd="0" presId="urn:microsoft.com/office/officeart/2005/8/layout/vList2"/>
    <dgm:cxn modelId="{845506CA-3FCE-4A57-8D4E-13ABC044EF11}" type="presParOf" srcId="{944F156B-00A5-4786-9FD8-50D4DB20CD4C}" destId="{A52D2EE4-075D-486B-850D-11B1291CE5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AFA135-8B25-44E9-B5D5-C18EB14F086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DB85FE-929D-4CFF-BFBE-2ED72AA69907}">
      <dgm:prSet/>
      <dgm:spPr/>
      <dgm:t>
        <a:bodyPr/>
        <a:lstStyle/>
        <a:p>
          <a:r>
            <a:rPr lang="en-US"/>
            <a:t>Hướng phát triển :</a:t>
          </a:r>
        </a:p>
      </dgm:t>
    </dgm:pt>
    <dgm:pt modelId="{3A319276-C039-4D0C-B9C8-F54D66ABC5FC}" type="parTrans" cxnId="{318ED2EA-B55F-491E-B792-C884C2F33DB6}">
      <dgm:prSet/>
      <dgm:spPr/>
      <dgm:t>
        <a:bodyPr/>
        <a:lstStyle/>
        <a:p>
          <a:endParaRPr lang="en-US"/>
        </a:p>
      </dgm:t>
    </dgm:pt>
    <dgm:pt modelId="{C072056F-4CAA-4C21-8E2D-A212A070E9F1}" type="sibTrans" cxnId="{318ED2EA-B55F-491E-B792-C884C2F33DB6}">
      <dgm:prSet/>
      <dgm:spPr/>
      <dgm:t>
        <a:bodyPr/>
        <a:lstStyle/>
        <a:p>
          <a:endParaRPr lang="en-US"/>
        </a:p>
      </dgm:t>
    </dgm:pt>
    <dgm:pt modelId="{3E2FDE1D-03C1-44DD-B11F-F9A9E9140671}">
      <dgm:prSet/>
      <dgm:spPr/>
      <dgm:t>
        <a:bodyPr/>
        <a:lstStyle/>
        <a:p>
          <a:r>
            <a:rPr lang="en-US"/>
            <a:t>Phần thưởng đăng nhập mỗi ngày</a:t>
          </a:r>
        </a:p>
      </dgm:t>
    </dgm:pt>
    <dgm:pt modelId="{0E22FCFF-7A2D-46C6-B161-B75F86BB8580}" type="parTrans" cxnId="{5282903E-1688-489C-B6F3-8C0B14131924}">
      <dgm:prSet/>
      <dgm:spPr/>
      <dgm:t>
        <a:bodyPr/>
        <a:lstStyle/>
        <a:p>
          <a:endParaRPr lang="en-US"/>
        </a:p>
      </dgm:t>
    </dgm:pt>
    <dgm:pt modelId="{62C1B6FA-9DDA-4EE0-95CA-BA81ED6F996D}" type="sibTrans" cxnId="{5282903E-1688-489C-B6F3-8C0B14131924}">
      <dgm:prSet/>
      <dgm:spPr/>
      <dgm:t>
        <a:bodyPr/>
        <a:lstStyle/>
        <a:p>
          <a:endParaRPr lang="en-US"/>
        </a:p>
      </dgm:t>
    </dgm:pt>
    <dgm:pt modelId="{BC028BF5-A7FC-4A39-925D-14D73F3E8A56}">
      <dgm:prSet/>
      <dgm:spPr/>
      <dgm:t>
        <a:bodyPr/>
        <a:lstStyle/>
        <a:p>
          <a:r>
            <a:rPr lang="en-US"/>
            <a:t>Phát triển chức năng xuất file excel gửi đến email người dùng.</a:t>
          </a:r>
        </a:p>
      </dgm:t>
    </dgm:pt>
    <dgm:pt modelId="{15E8406F-654C-46D9-A7EB-343554B0D6BF}" type="parTrans" cxnId="{3A75D6AD-89F5-4578-8AAF-2F6B9DD72BC0}">
      <dgm:prSet/>
      <dgm:spPr/>
      <dgm:t>
        <a:bodyPr/>
        <a:lstStyle/>
        <a:p>
          <a:endParaRPr lang="en-US"/>
        </a:p>
      </dgm:t>
    </dgm:pt>
    <dgm:pt modelId="{6C120423-F443-4DC1-B50E-49A188A088E6}" type="sibTrans" cxnId="{3A75D6AD-89F5-4578-8AAF-2F6B9DD72BC0}">
      <dgm:prSet/>
      <dgm:spPr/>
      <dgm:t>
        <a:bodyPr/>
        <a:lstStyle/>
        <a:p>
          <a:endParaRPr lang="en-US"/>
        </a:p>
      </dgm:t>
    </dgm:pt>
    <dgm:pt modelId="{A00EBE7E-42E9-42DB-A395-85D86C364908}">
      <dgm:prSet/>
      <dgm:spPr/>
      <dgm:t>
        <a:bodyPr/>
        <a:lstStyle/>
        <a:p>
          <a:r>
            <a:rPr lang="en-US"/>
            <a:t>Liên kết các ứng dụng thanh toán để tiện lợi cho người dùng.</a:t>
          </a:r>
        </a:p>
      </dgm:t>
    </dgm:pt>
    <dgm:pt modelId="{16A05E1E-3682-4E62-ACBC-8D7EE340F931}" type="parTrans" cxnId="{CDE9E7E9-5575-402B-891A-7313DE84F417}">
      <dgm:prSet/>
      <dgm:spPr/>
      <dgm:t>
        <a:bodyPr/>
        <a:lstStyle/>
        <a:p>
          <a:endParaRPr lang="en-US"/>
        </a:p>
      </dgm:t>
    </dgm:pt>
    <dgm:pt modelId="{E69E4455-979B-4F1B-A8CA-DAED88148DEC}" type="sibTrans" cxnId="{CDE9E7E9-5575-402B-891A-7313DE84F417}">
      <dgm:prSet/>
      <dgm:spPr/>
      <dgm:t>
        <a:bodyPr/>
        <a:lstStyle/>
        <a:p>
          <a:endParaRPr lang="en-US"/>
        </a:p>
      </dgm:t>
    </dgm:pt>
    <dgm:pt modelId="{D5BB3D86-68C5-4416-B348-09A17F0D7563}" type="pres">
      <dgm:prSet presAssocID="{D6AFA135-8B25-44E9-B5D5-C18EB14F086A}" presName="outerComposite" presStyleCnt="0">
        <dgm:presLayoutVars>
          <dgm:chMax val="5"/>
          <dgm:dir/>
          <dgm:resizeHandles val="exact"/>
        </dgm:presLayoutVars>
      </dgm:prSet>
      <dgm:spPr/>
    </dgm:pt>
    <dgm:pt modelId="{2012AE5B-F2E2-445D-9D65-D75B67FC0CAE}" type="pres">
      <dgm:prSet presAssocID="{D6AFA135-8B25-44E9-B5D5-C18EB14F086A}" presName="dummyMaxCanvas" presStyleCnt="0">
        <dgm:presLayoutVars/>
      </dgm:prSet>
      <dgm:spPr/>
    </dgm:pt>
    <dgm:pt modelId="{15516B3C-7BA0-4273-9C30-EE3C684B070C}" type="pres">
      <dgm:prSet presAssocID="{D6AFA135-8B25-44E9-B5D5-C18EB14F086A}" presName="FourNodes_1" presStyleLbl="node1" presStyleIdx="0" presStyleCnt="4">
        <dgm:presLayoutVars>
          <dgm:bulletEnabled val="1"/>
        </dgm:presLayoutVars>
      </dgm:prSet>
      <dgm:spPr/>
    </dgm:pt>
    <dgm:pt modelId="{A6167723-6B97-408A-9E6D-14E0C1A7A1E4}" type="pres">
      <dgm:prSet presAssocID="{D6AFA135-8B25-44E9-B5D5-C18EB14F086A}" presName="FourNodes_2" presStyleLbl="node1" presStyleIdx="1" presStyleCnt="4">
        <dgm:presLayoutVars>
          <dgm:bulletEnabled val="1"/>
        </dgm:presLayoutVars>
      </dgm:prSet>
      <dgm:spPr/>
    </dgm:pt>
    <dgm:pt modelId="{3BE71595-0D5F-4DA0-B5E3-0FBDAEA9C7EB}" type="pres">
      <dgm:prSet presAssocID="{D6AFA135-8B25-44E9-B5D5-C18EB14F086A}" presName="FourNodes_3" presStyleLbl="node1" presStyleIdx="2" presStyleCnt="4">
        <dgm:presLayoutVars>
          <dgm:bulletEnabled val="1"/>
        </dgm:presLayoutVars>
      </dgm:prSet>
      <dgm:spPr/>
    </dgm:pt>
    <dgm:pt modelId="{C97E6A7E-FB67-4B11-BF70-27A63EA6C9DB}" type="pres">
      <dgm:prSet presAssocID="{D6AFA135-8B25-44E9-B5D5-C18EB14F086A}" presName="FourNodes_4" presStyleLbl="node1" presStyleIdx="3" presStyleCnt="4">
        <dgm:presLayoutVars>
          <dgm:bulletEnabled val="1"/>
        </dgm:presLayoutVars>
      </dgm:prSet>
      <dgm:spPr/>
    </dgm:pt>
    <dgm:pt modelId="{BD079614-1232-464A-BCCE-2A976DBCB1F6}" type="pres">
      <dgm:prSet presAssocID="{D6AFA135-8B25-44E9-B5D5-C18EB14F086A}" presName="FourConn_1-2" presStyleLbl="fgAccFollowNode1" presStyleIdx="0" presStyleCnt="3">
        <dgm:presLayoutVars>
          <dgm:bulletEnabled val="1"/>
        </dgm:presLayoutVars>
      </dgm:prSet>
      <dgm:spPr/>
    </dgm:pt>
    <dgm:pt modelId="{86BD5178-EC4C-46D4-B813-8908B18B4595}" type="pres">
      <dgm:prSet presAssocID="{D6AFA135-8B25-44E9-B5D5-C18EB14F086A}" presName="FourConn_2-3" presStyleLbl="fgAccFollowNode1" presStyleIdx="1" presStyleCnt="3">
        <dgm:presLayoutVars>
          <dgm:bulletEnabled val="1"/>
        </dgm:presLayoutVars>
      </dgm:prSet>
      <dgm:spPr/>
    </dgm:pt>
    <dgm:pt modelId="{BC1CDB43-4B62-475E-A624-6573E6AFFB20}" type="pres">
      <dgm:prSet presAssocID="{D6AFA135-8B25-44E9-B5D5-C18EB14F086A}" presName="FourConn_3-4" presStyleLbl="fgAccFollowNode1" presStyleIdx="2" presStyleCnt="3">
        <dgm:presLayoutVars>
          <dgm:bulletEnabled val="1"/>
        </dgm:presLayoutVars>
      </dgm:prSet>
      <dgm:spPr/>
    </dgm:pt>
    <dgm:pt modelId="{2A8A989D-CC51-4DA9-A3E0-D8DBA0885A2A}" type="pres">
      <dgm:prSet presAssocID="{D6AFA135-8B25-44E9-B5D5-C18EB14F086A}" presName="FourNodes_1_text" presStyleLbl="node1" presStyleIdx="3" presStyleCnt="4">
        <dgm:presLayoutVars>
          <dgm:bulletEnabled val="1"/>
        </dgm:presLayoutVars>
      </dgm:prSet>
      <dgm:spPr/>
    </dgm:pt>
    <dgm:pt modelId="{B468F4BC-29A1-4501-B536-88BE07502DB9}" type="pres">
      <dgm:prSet presAssocID="{D6AFA135-8B25-44E9-B5D5-C18EB14F086A}" presName="FourNodes_2_text" presStyleLbl="node1" presStyleIdx="3" presStyleCnt="4">
        <dgm:presLayoutVars>
          <dgm:bulletEnabled val="1"/>
        </dgm:presLayoutVars>
      </dgm:prSet>
      <dgm:spPr/>
    </dgm:pt>
    <dgm:pt modelId="{F5F81C97-0D84-48B3-8426-54BC2C44DF05}" type="pres">
      <dgm:prSet presAssocID="{D6AFA135-8B25-44E9-B5D5-C18EB14F086A}" presName="FourNodes_3_text" presStyleLbl="node1" presStyleIdx="3" presStyleCnt="4">
        <dgm:presLayoutVars>
          <dgm:bulletEnabled val="1"/>
        </dgm:presLayoutVars>
      </dgm:prSet>
      <dgm:spPr/>
    </dgm:pt>
    <dgm:pt modelId="{A3AB760A-983F-4EBC-BDC2-1B320F77386E}" type="pres">
      <dgm:prSet presAssocID="{D6AFA135-8B25-44E9-B5D5-C18EB14F086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317E203-2E54-4AFF-AC6C-58204B87DE53}" type="presOf" srcId="{BC028BF5-A7FC-4A39-925D-14D73F3E8A56}" destId="{F5F81C97-0D84-48B3-8426-54BC2C44DF05}" srcOrd="1" destOrd="0" presId="urn:microsoft.com/office/officeart/2005/8/layout/vProcess5"/>
    <dgm:cxn modelId="{D429860E-C7D2-4745-9B25-8E57B94E13C9}" type="presOf" srcId="{6C120423-F443-4DC1-B50E-49A188A088E6}" destId="{BC1CDB43-4B62-475E-A624-6573E6AFFB20}" srcOrd="0" destOrd="0" presId="urn:microsoft.com/office/officeart/2005/8/layout/vProcess5"/>
    <dgm:cxn modelId="{141A1F17-E53D-4EF1-AF42-6E5D8F16D0D7}" type="presOf" srcId="{C072056F-4CAA-4C21-8E2D-A212A070E9F1}" destId="{BD079614-1232-464A-BCCE-2A976DBCB1F6}" srcOrd="0" destOrd="0" presId="urn:microsoft.com/office/officeart/2005/8/layout/vProcess5"/>
    <dgm:cxn modelId="{6C66B91C-6BDE-4181-AAB1-36043E91712E}" type="presOf" srcId="{3E2FDE1D-03C1-44DD-B11F-F9A9E9140671}" destId="{B468F4BC-29A1-4501-B536-88BE07502DB9}" srcOrd="1" destOrd="0" presId="urn:microsoft.com/office/officeart/2005/8/layout/vProcess5"/>
    <dgm:cxn modelId="{632AFE22-8962-4A91-92E8-C80EAF058799}" type="presOf" srcId="{56DB85FE-929D-4CFF-BFBE-2ED72AA69907}" destId="{15516B3C-7BA0-4273-9C30-EE3C684B070C}" srcOrd="0" destOrd="0" presId="urn:microsoft.com/office/officeart/2005/8/layout/vProcess5"/>
    <dgm:cxn modelId="{191EFA28-C33A-4F66-9B3C-CB11A92C4309}" type="presOf" srcId="{62C1B6FA-9DDA-4EE0-95CA-BA81ED6F996D}" destId="{86BD5178-EC4C-46D4-B813-8908B18B4595}" srcOrd="0" destOrd="0" presId="urn:microsoft.com/office/officeart/2005/8/layout/vProcess5"/>
    <dgm:cxn modelId="{8A2B8335-CF1D-437C-8799-91D112600AF7}" type="presOf" srcId="{A00EBE7E-42E9-42DB-A395-85D86C364908}" destId="{A3AB760A-983F-4EBC-BDC2-1B320F77386E}" srcOrd="1" destOrd="0" presId="urn:microsoft.com/office/officeart/2005/8/layout/vProcess5"/>
    <dgm:cxn modelId="{5282903E-1688-489C-B6F3-8C0B14131924}" srcId="{D6AFA135-8B25-44E9-B5D5-C18EB14F086A}" destId="{3E2FDE1D-03C1-44DD-B11F-F9A9E9140671}" srcOrd="1" destOrd="0" parTransId="{0E22FCFF-7A2D-46C6-B161-B75F86BB8580}" sibTransId="{62C1B6FA-9DDA-4EE0-95CA-BA81ED6F996D}"/>
    <dgm:cxn modelId="{5B6A5457-92B6-4BB4-9764-976A70E3D820}" type="presOf" srcId="{A00EBE7E-42E9-42DB-A395-85D86C364908}" destId="{C97E6A7E-FB67-4B11-BF70-27A63EA6C9DB}" srcOrd="0" destOrd="0" presId="urn:microsoft.com/office/officeart/2005/8/layout/vProcess5"/>
    <dgm:cxn modelId="{C5F0698F-722C-4F4C-9A0D-0E94F2819132}" type="presOf" srcId="{56DB85FE-929D-4CFF-BFBE-2ED72AA69907}" destId="{2A8A989D-CC51-4DA9-A3E0-D8DBA0885A2A}" srcOrd="1" destOrd="0" presId="urn:microsoft.com/office/officeart/2005/8/layout/vProcess5"/>
    <dgm:cxn modelId="{9F6565A7-87A8-4187-AB7A-9F781E495C24}" type="presOf" srcId="{D6AFA135-8B25-44E9-B5D5-C18EB14F086A}" destId="{D5BB3D86-68C5-4416-B348-09A17F0D7563}" srcOrd="0" destOrd="0" presId="urn:microsoft.com/office/officeart/2005/8/layout/vProcess5"/>
    <dgm:cxn modelId="{3A75D6AD-89F5-4578-8AAF-2F6B9DD72BC0}" srcId="{D6AFA135-8B25-44E9-B5D5-C18EB14F086A}" destId="{BC028BF5-A7FC-4A39-925D-14D73F3E8A56}" srcOrd="2" destOrd="0" parTransId="{15E8406F-654C-46D9-A7EB-343554B0D6BF}" sibTransId="{6C120423-F443-4DC1-B50E-49A188A088E6}"/>
    <dgm:cxn modelId="{08724EB8-7750-47E2-8B22-40889EB89C31}" type="presOf" srcId="{3E2FDE1D-03C1-44DD-B11F-F9A9E9140671}" destId="{A6167723-6B97-408A-9E6D-14E0C1A7A1E4}" srcOrd="0" destOrd="0" presId="urn:microsoft.com/office/officeart/2005/8/layout/vProcess5"/>
    <dgm:cxn modelId="{2C75A4E6-FAD0-483D-9AA4-13FA7C10E5B6}" type="presOf" srcId="{BC028BF5-A7FC-4A39-925D-14D73F3E8A56}" destId="{3BE71595-0D5F-4DA0-B5E3-0FBDAEA9C7EB}" srcOrd="0" destOrd="0" presId="urn:microsoft.com/office/officeart/2005/8/layout/vProcess5"/>
    <dgm:cxn modelId="{CDE9E7E9-5575-402B-891A-7313DE84F417}" srcId="{D6AFA135-8B25-44E9-B5D5-C18EB14F086A}" destId="{A00EBE7E-42E9-42DB-A395-85D86C364908}" srcOrd="3" destOrd="0" parTransId="{16A05E1E-3682-4E62-ACBC-8D7EE340F931}" sibTransId="{E69E4455-979B-4F1B-A8CA-DAED88148DEC}"/>
    <dgm:cxn modelId="{318ED2EA-B55F-491E-B792-C884C2F33DB6}" srcId="{D6AFA135-8B25-44E9-B5D5-C18EB14F086A}" destId="{56DB85FE-929D-4CFF-BFBE-2ED72AA69907}" srcOrd="0" destOrd="0" parTransId="{3A319276-C039-4D0C-B9C8-F54D66ABC5FC}" sibTransId="{C072056F-4CAA-4C21-8E2D-A212A070E9F1}"/>
    <dgm:cxn modelId="{79E76A40-6F13-490C-B73D-B2B7662F9A2A}" type="presParOf" srcId="{D5BB3D86-68C5-4416-B348-09A17F0D7563}" destId="{2012AE5B-F2E2-445D-9D65-D75B67FC0CAE}" srcOrd="0" destOrd="0" presId="urn:microsoft.com/office/officeart/2005/8/layout/vProcess5"/>
    <dgm:cxn modelId="{64C264A0-5532-40EF-8F6A-6AFDEA737DA4}" type="presParOf" srcId="{D5BB3D86-68C5-4416-B348-09A17F0D7563}" destId="{15516B3C-7BA0-4273-9C30-EE3C684B070C}" srcOrd="1" destOrd="0" presId="urn:microsoft.com/office/officeart/2005/8/layout/vProcess5"/>
    <dgm:cxn modelId="{48829EC9-22CD-41B5-AC7C-D701DC2FB6A7}" type="presParOf" srcId="{D5BB3D86-68C5-4416-B348-09A17F0D7563}" destId="{A6167723-6B97-408A-9E6D-14E0C1A7A1E4}" srcOrd="2" destOrd="0" presId="urn:microsoft.com/office/officeart/2005/8/layout/vProcess5"/>
    <dgm:cxn modelId="{FD87EFEC-8B1C-4AAD-B702-C7FEE07CDA79}" type="presParOf" srcId="{D5BB3D86-68C5-4416-B348-09A17F0D7563}" destId="{3BE71595-0D5F-4DA0-B5E3-0FBDAEA9C7EB}" srcOrd="3" destOrd="0" presId="urn:microsoft.com/office/officeart/2005/8/layout/vProcess5"/>
    <dgm:cxn modelId="{925331BF-9E21-4750-BCBE-1783C436059F}" type="presParOf" srcId="{D5BB3D86-68C5-4416-B348-09A17F0D7563}" destId="{C97E6A7E-FB67-4B11-BF70-27A63EA6C9DB}" srcOrd="4" destOrd="0" presId="urn:microsoft.com/office/officeart/2005/8/layout/vProcess5"/>
    <dgm:cxn modelId="{DF96A2C6-AF22-4BC2-A205-19D7BA4550E1}" type="presParOf" srcId="{D5BB3D86-68C5-4416-B348-09A17F0D7563}" destId="{BD079614-1232-464A-BCCE-2A976DBCB1F6}" srcOrd="5" destOrd="0" presId="urn:microsoft.com/office/officeart/2005/8/layout/vProcess5"/>
    <dgm:cxn modelId="{D0264D76-BEC2-44FF-812C-42C5CE9DD763}" type="presParOf" srcId="{D5BB3D86-68C5-4416-B348-09A17F0D7563}" destId="{86BD5178-EC4C-46D4-B813-8908B18B4595}" srcOrd="6" destOrd="0" presId="urn:microsoft.com/office/officeart/2005/8/layout/vProcess5"/>
    <dgm:cxn modelId="{B4935A24-46F0-4BE8-8EC6-F5BE24C39742}" type="presParOf" srcId="{D5BB3D86-68C5-4416-B348-09A17F0D7563}" destId="{BC1CDB43-4B62-475E-A624-6573E6AFFB20}" srcOrd="7" destOrd="0" presId="urn:microsoft.com/office/officeart/2005/8/layout/vProcess5"/>
    <dgm:cxn modelId="{2F1F58CE-EA17-46F9-9647-59526A8FC505}" type="presParOf" srcId="{D5BB3D86-68C5-4416-B348-09A17F0D7563}" destId="{2A8A989D-CC51-4DA9-A3E0-D8DBA0885A2A}" srcOrd="8" destOrd="0" presId="urn:microsoft.com/office/officeart/2005/8/layout/vProcess5"/>
    <dgm:cxn modelId="{2674EB94-3B4A-408F-880A-0496C9C5629D}" type="presParOf" srcId="{D5BB3D86-68C5-4416-B348-09A17F0D7563}" destId="{B468F4BC-29A1-4501-B536-88BE07502DB9}" srcOrd="9" destOrd="0" presId="urn:microsoft.com/office/officeart/2005/8/layout/vProcess5"/>
    <dgm:cxn modelId="{ED40FF2D-ACC4-4020-A650-2E15C30357B5}" type="presParOf" srcId="{D5BB3D86-68C5-4416-B348-09A17F0D7563}" destId="{F5F81C97-0D84-48B3-8426-54BC2C44DF05}" srcOrd="10" destOrd="0" presId="urn:microsoft.com/office/officeart/2005/8/layout/vProcess5"/>
    <dgm:cxn modelId="{0EE6046E-01E9-476D-96DA-C1643DA71FF2}" type="presParOf" srcId="{D5BB3D86-68C5-4416-B348-09A17F0D7563}" destId="{A3AB760A-983F-4EBC-BDC2-1B320F77386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30C04-7100-40E1-A93D-ECDEE2E1DE06}">
      <dsp:nvSpPr>
        <dsp:cNvPr id="0" name=""/>
        <dsp:cNvSpPr/>
      </dsp:nvSpPr>
      <dsp:spPr>
        <a:xfrm>
          <a:off x="0" y="1662"/>
          <a:ext cx="108953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BD5D9-7A2E-44D4-9E85-49F722141271}">
      <dsp:nvSpPr>
        <dsp:cNvPr id="0" name=""/>
        <dsp:cNvSpPr/>
      </dsp:nvSpPr>
      <dsp:spPr>
        <a:xfrm>
          <a:off x="0" y="1662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1. Lê Lưu Hoàng Nhân (NT)</a:t>
          </a:r>
          <a:endParaRPr lang="en-US" sz="5100" kern="1200" err="1"/>
        </a:p>
      </dsp:txBody>
      <dsp:txXfrm>
        <a:off x="0" y="1662"/>
        <a:ext cx="10895369" cy="1133650"/>
      </dsp:txXfrm>
    </dsp:sp>
    <dsp:sp modelId="{FDCCB2B7-78FA-4968-8446-11355C1BEAA4}">
      <dsp:nvSpPr>
        <dsp:cNvPr id="0" name=""/>
        <dsp:cNvSpPr/>
      </dsp:nvSpPr>
      <dsp:spPr>
        <a:xfrm>
          <a:off x="0" y="1135313"/>
          <a:ext cx="108953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D27AD-CFBD-48FC-90FB-F443F6B35963}">
      <dsp:nvSpPr>
        <dsp:cNvPr id="0" name=""/>
        <dsp:cNvSpPr/>
      </dsp:nvSpPr>
      <dsp:spPr>
        <a:xfrm>
          <a:off x="0" y="1135313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2.Trần Cao Tùng</a:t>
          </a:r>
        </a:p>
      </dsp:txBody>
      <dsp:txXfrm>
        <a:off x="0" y="1135313"/>
        <a:ext cx="10895369" cy="1133650"/>
      </dsp:txXfrm>
    </dsp:sp>
    <dsp:sp modelId="{8AE23343-5C68-4703-8C08-BC4350F42A67}">
      <dsp:nvSpPr>
        <dsp:cNvPr id="0" name=""/>
        <dsp:cNvSpPr/>
      </dsp:nvSpPr>
      <dsp:spPr>
        <a:xfrm>
          <a:off x="0" y="2268963"/>
          <a:ext cx="108953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FC310-2548-41E9-9628-011A0FFFA2E3}">
      <dsp:nvSpPr>
        <dsp:cNvPr id="0" name=""/>
        <dsp:cNvSpPr/>
      </dsp:nvSpPr>
      <dsp:spPr>
        <a:xfrm>
          <a:off x="0" y="2268963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3.Võ Nguyễn Thành </a:t>
          </a:r>
          <a:r>
            <a:rPr lang="en-US" sz="5100" kern="1200" err="1"/>
            <a:t>Nhân</a:t>
          </a:r>
        </a:p>
      </dsp:txBody>
      <dsp:txXfrm>
        <a:off x="0" y="2268963"/>
        <a:ext cx="10895369" cy="1133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12B90-5320-4E78-9EC1-71CFE5ED1967}">
      <dsp:nvSpPr>
        <dsp:cNvPr id="0" name=""/>
        <dsp:cNvSpPr/>
      </dsp:nvSpPr>
      <dsp:spPr>
        <a:xfrm>
          <a:off x="0" y="44509"/>
          <a:ext cx="7153602" cy="6540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</a:t>
          </a:r>
          <a:r>
            <a:rPr lang="en-US" sz="2600" kern="1200" dirty="0" err="1"/>
            <a:t>Đăng</a:t>
          </a:r>
          <a:r>
            <a:rPr lang="en-US" sz="2600" kern="1200" dirty="0"/>
            <a:t> </a:t>
          </a:r>
          <a:r>
            <a:rPr lang="en-US" sz="2600" kern="1200" dirty="0" err="1"/>
            <a:t>nhập</a:t>
          </a:r>
          <a:endParaRPr lang="en-US" sz="2600" kern="1200" dirty="0"/>
        </a:p>
      </dsp:txBody>
      <dsp:txXfrm>
        <a:off x="31927" y="76436"/>
        <a:ext cx="7089748" cy="590176"/>
      </dsp:txXfrm>
    </dsp:sp>
    <dsp:sp modelId="{4F727CAC-D71F-4AEF-B165-BD03CA8914C9}">
      <dsp:nvSpPr>
        <dsp:cNvPr id="0" name=""/>
        <dsp:cNvSpPr/>
      </dsp:nvSpPr>
      <dsp:spPr>
        <a:xfrm>
          <a:off x="0" y="773419"/>
          <a:ext cx="7153602" cy="654030"/>
        </a:xfrm>
        <a:prstGeom prst="round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</a:t>
          </a:r>
          <a:r>
            <a:rPr lang="en-US" sz="2600" kern="1200" dirty="0" err="1"/>
            <a:t>Đăng</a:t>
          </a:r>
          <a:r>
            <a:rPr lang="en-US" sz="2600" kern="1200" dirty="0"/>
            <a:t> </a:t>
          </a:r>
          <a:r>
            <a:rPr lang="en-US" sz="2600" kern="1200" dirty="0" err="1">
              <a:latin typeface="Century Gothic" panose="020B0502020202020204"/>
            </a:rPr>
            <a:t>ký</a:t>
          </a:r>
          <a:endParaRPr lang="en-US" sz="2600" kern="1200" dirty="0"/>
        </a:p>
      </dsp:txBody>
      <dsp:txXfrm>
        <a:off x="31927" y="805346"/>
        <a:ext cx="7089748" cy="590176"/>
      </dsp:txXfrm>
    </dsp:sp>
    <dsp:sp modelId="{26C656D1-EA02-41FE-B8B3-217199D188E9}">
      <dsp:nvSpPr>
        <dsp:cNvPr id="0" name=""/>
        <dsp:cNvSpPr/>
      </dsp:nvSpPr>
      <dsp:spPr>
        <a:xfrm>
          <a:off x="0" y="1502329"/>
          <a:ext cx="7153602" cy="654030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</a:t>
          </a:r>
          <a:r>
            <a:rPr lang="en-US" sz="2600" kern="1200" dirty="0">
              <a:latin typeface="Century Gothic" panose="020B0502020202020204"/>
            </a:rPr>
            <a:t>Quản lý </a:t>
          </a:r>
          <a:r>
            <a:rPr lang="en-US" sz="2600" kern="1200" dirty="0" err="1"/>
            <a:t>thông</a:t>
          </a:r>
          <a:r>
            <a:rPr lang="en-US" sz="2600" kern="1200" dirty="0"/>
            <a:t> tin </a:t>
          </a:r>
          <a:r>
            <a:rPr lang="en-US" sz="2600" kern="1200" dirty="0" err="1"/>
            <a:t>tài</a:t>
          </a:r>
          <a:r>
            <a:rPr lang="en-US" sz="2600" kern="1200" dirty="0"/>
            <a:t> </a:t>
          </a:r>
          <a:r>
            <a:rPr lang="en-US" sz="2600" kern="1200" dirty="0" err="1"/>
            <a:t>khoản</a:t>
          </a:r>
          <a:endParaRPr lang="en-US" sz="2600" kern="1200" dirty="0"/>
        </a:p>
      </dsp:txBody>
      <dsp:txXfrm>
        <a:off x="31927" y="1534256"/>
        <a:ext cx="7089748" cy="590176"/>
      </dsp:txXfrm>
    </dsp:sp>
    <dsp:sp modelId="{EA587338-9FA6-4B07-B814-CCFF09B88617}">
      <dsp:nvSpPr>
        <dsp:cNvPr id="0" name=""/>
        <dsp:cNvSpPr/>
      </dsp:nvSpPr>
      <dsp:spPr>
        <a:xfrm>
          <a:off x="0" y="2231239"/>
          <a:ext cx="7153602" cy="654030"/>
        </a:xfrm>
        <a:prstGeom prst="round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</a:t>
          </a:r>
          <a:r>
            <a:rPr lang="en-US" sz="2600" kern="1200" dirty="0">
              <a:latin typeface="Century Gothic" panose="020B0502020202020204"/>
            </a:rPr>
            <a:t>Quản </a:t>
          </a:r>
          <a:r>
            <a:rPr lang="en-US" sz="2600" kern="1200" dirty="0" err="1">
              <a:latin typeface="Century Gothic" panose="020B0502020202020204"/>
            </a:rPr>
            <a:t>lý</a:t>
          </a:r>
          <a:r>
            <a:rPr lang="en-US" sz="2600" kern="1200" dirty="0">
              <a:latin typeface="Century Gothic" panose="020B0502020202020204"/>
            </a:rPr>
            <a:t> </a:t>
          </a:r>
          <a:r>
            <a:rPr lang="en-US" sz="2600" kern="1200" dirty="0" err="1">
              <a:latin typeface="Century Gothic" panose="020B0502020202020204"/>
            </a:rPr>
            <a:t>thống</a:t>
          </a:r>
          <a:r>
            <a:rPr lang="en-US" sz="2600" kern="1200" dirty="0"/>
            <a:t> </a:t>
          </a:r>
          <a:r>
            <a:rPr lang="en-US" sz="2600" kern="1200" dirty="0" err="1"/>
            <a:t>kê</a:t>
          </a:r>
          <a:r>
            <a:rPr lang="en-US" sz="2600" kern="1200" dirty="0"/>
            <a:t> chi </a:t>
          </a:r>
          <a:r>
            <a:rPr lang="en-US" sz="2600" kern="1200" dirty="0" err="1"/>
            <a:t>tiêu</a:t>
          </a:r>
          <a:r>
            <a:rPr lang="en-US" sz="2600" kern="1200" dirty="0"/>
            <a:t> , </a:t>
          </a:r>
          <a:r>
            <a:rPr lang="en-US" sz="2600" kern="1200" dirty="0" err="1"/>
            <a:t>doanh</a:t>
          </a:r>
          <a:r>
            <a:rPr lang="en-US" sz="2600" kern="1200" dirty="0"/>
            <a:t> </a:t>
          </a:r>
          <a:r>
            <a:rPr lang="en-US" sz="2600" kern="1200" dirty="0" err="1"/>
            <a:t>thu</a:t>
          </a:r>
        </a:p>
      </dsp:txBody>
      <dsp:txXfrm>
        <a:off x="31927" y="2263166"/>
        <a:ext cx="7089748" cy="590176"/>
      </dsp:txXfrm>
    </dsp:sp>
    <dsp:sp modelId="{A52D2EE4-075D-486B-850D-11B1291CE55C}">
      <dsp:nvSpPr>
        <dsp:cNvPr id="0" name=""/>
        <dsp:cNvSpPr/>
      </dsp:nvSpPr>
      <dsp:spPr>
        <a:xfrm>
          <a:off x="0" y="2960149"/>
          <a:ext cx="7153602" cy="65403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-</a:t>
          </a:r>
          <a:r>
            <a:rPr lang="en-US" sz="2600" kern="1200" dirty="0" err="1">
              <a:latin typeface="Calibri Light" panose="020F0302020204030204"/>
            </a:rPr>
            <a:t>Hạn</a:t>
          </a:r>
          <a:r>
            <a:rPr lang="en-US" sz="2600" kern="1200" dirty="0">
              <a:latin typeface="Calibri Light" panose="020F0302020204030204"/>
            </a:rPr>
            <a:t> </a:t>
          </a:r>
          <a:r>
            <a:rPr lang="en-US" sz="2600" kern="1200" dirty="0" err="1">
              <a:latin typeface="Calibri Light" panose="020F0302020204030204"/>
            </a:rPr>
            <a:t>mức</a:t>
          </a:r>
          <a:r>
            <a:rPr lang="en-US" sz="2600" kern="1200" dirty="0">
              <a:latin typeface="Calibri Light" panose="020F0302020204030204"/>
            </a:rPr>
            <a:t> chi </a:t>
          </a:r>
          <a:r>
            <a:rPr lang="en-US" sz="2600" kern="1200" dirty="0" err="1">
              <a:latin typeface="Calibri Light" panose="020F0302020204030204"/>
            </a:rPr>
            <a:t>tiêu</a:t>
          </a:r>
          <a:endParaRPr lang="en-US" sz="2600" kern="1200" dirty="0">
            <a:latin typeface="Calibri Light" panose="020F0302020204030204"/>
          </a:endParaRPr>
        </a:p>
      </dsp:txBody>
      <dsp:txXfrm>
        <a:off x="31927" y="2992076"/>
        <a:ext cx="7089748" cy="590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16B3C-7BA0-4273-9C30-EE3C684B070C}">
      <dsp:nvSpPr>
        <dsp:cNvPr id="0" name=""/>
        <dsp:cNvSpPr/>
      </dsp:nvSpPr>
      <dsp:spPr>
        <a:xfrm>
          <a:off x="0" y="0"/>
          <a:ext cx="8716296" cy="748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Hướng phát triển :</a:t>
          </a:r>
        </a:p>
      </dsp:txBody>
      <dsp:txXfrm>
        <a:off x="21936" y="21936"/>
        <a:ext cx="7844844" cy="705068"/>
      </dsp:txXfrm>
    </dsp:sp>
    <dsp:sp modelId="{A6167723-6B97-408A-9E6D-14E0C1A7A1E4}">
      <dsp:nvSpPr>
        <dsp:cNvPr id="0" name=""/>
        <dsp:cNvSpPr/>
      </dsp:nvSpPr>
      <dsp:spPr>
        <a:xfrm>
          <a:off x="729989" y="885112"/>
          <a:ext cx="8716296" cy="7489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Phần thưởng đăng nhập mỗi ngày</a:t>
          </a:r>
        </a:p>
      </dsp:txBody>
      <dsp:txXfrm>
        <a:off x="751925" y="907048"/>
        <a:ext cx="7455622" cy="705068"/>
      </dsp:txXfrm>
    </dsp:sp>
    <dsp:sp modelId="{3BE71595-0D5F-4DA0-B5E3-0FBDAEA9C7EB}">
      <dsp:nvSpPr>
        <dsp:cNvPr id="0" name=""/>
        <dsp:cNvSpPr/>
      </dsp:nvSpPr>
      <dsp:spPr>
        <a:xfrm>
          <a:off x="1449084" y="1770224"/>
          <a:ext cx="8716296" cy="7489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Phát triển chức năng xuất file excel gửi đến email người dùng.</a:t>
          </a:r>
        </a:p>
      </dsp:txBody>
      <dsp:txXfrm>
        <a:off x="1471020" y="1792160"/>
        <a:ext cx="7466517" cy="705068"/>
      </dsp:txXfrm>
    </dsp:sp>
    <dsp:sp modelId="{C97E6A7E-FB67-4B11-BF70-27A63EA6C9DB}">
      <dsp:nvSpPr>
        <dsp:cNvPr id="0" name=""/>
        <dsp:cNvSpPr/>
      </dsp:nvSpPr>
      <dsp:spPr>
        <a:xfrm>
          <a:off x="2179074" y="2655336"/>
          <a:ext cx="8716296" cy="748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Liên kết các ứng dụng thanh toán để tiện lợi cho người dùng.</a:t>
          </a:r>
        </a:p>
      </dsp:txBody>
      <dsp:txXfrm>
        <a:off x="2201010" y="2677272"/>
        <a:ext cx="7455622" cy="705068"/>
      </dsp:txXfrm>
    </dsp:sp>
    <dsp:sp modelId="{BD079614-1232-464A-BCCE-2A976DBCB1F6}">
      <dsp:nvSpPr>
        <dsp:cNvPr id="0" name=""/>
        <dsp:cNvSpPr/>
      </dsp:nvSpPr>
      <dsp:spPr>
        <a:xfrm>
          <a:off x="8229484" y="573620"/>
          <a:ext cx="486811" cy="48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39016" y="573620"/>
        <a:ext cx="267747" cy="366325"/>
      </dsp:txXfrm>
    </dsp:sp>
    <dsp:sp modelId="{86BD5178-EC4C-46D4-B813-8908B18B4595}">
      <dsp:nvSpPr>
        <dsp:cNvPr id="0" name=""/>
        <dsp:cNvSpPr/>
      </dsp:nvSpPr>
      <dsp:spPr>
        <a:xfrm>
          <a:off x="8959474" y="1458732"/>
          <a:ext cx="486811" cy="48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069006" y="1458732"/>
        <a:ext cx="267747" cy="366325"/>
      </dsp:txXfrm>
    </dsp:sp>
    <dsp:sp modelId="{BC1CDB43-4B62-475E-A624-6573E6AFFB20}">
      <dsp:nvSpPr>
        <dsp:cNvPr id="0" name=""/>
        <dsp:cNvSpPr/>
      </dsp:nvSpPr>
      <dsp:spPr>
        <a:xfrm>
          <a:off x="9678568" y="2343844"/>
          <a:ext cx="486811" cy="48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788100" y="2343844"/>
        <a:ext cx="267747" cy="366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1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48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8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7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3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/" TargetMode="External"/><Relationship Id="rId2" Type="http://schemas.openxmlformats.org/officeDocument/2006/relationships/hyperlink" Target="https://youtub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thuchi.misa.v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vi-VN" sz="8000">
                <a:latin typeface="Times New Roman"/>
                <a:cs typeface="Times New Roman"/>
              </a:rPr>
              <a:t>Đồ án: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vi-VN" sz="2400">
                <a:solidFill>
                  <a:schemeClr val="bg2"/>
                </a:solidFill>
                <a:latin typeface="Times New Roman"/>
                <a:cs typeface="Arial"/>
              </a:rPr>
              <a:t>QUẢN LÝ CHI TIÊU CÁ NHÂN (MISA)</a:t>
            </a:r>
          </a:p>
          <a:p>
            <a:pPr algn="ctr"/>
            <a:r>
              <a:rPr lang="vi-VN" sz="2400">
                <a:solidFill>
                  <a:schemeClr val="bg2"/>
                </a:solidFill>
                <a:latin typeface="Times New Roman"/>
                <a:cs typeface="Arial"/>
              </a:rPr>
              <a:t>                      GVHD: Vũ Văn Vinh</a:t>
            </a: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D239383-0BF4-BB97-1E47-B0CB3F3E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978" y="243038"/>
            <a:ext cx="3352375" cy="4369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Xây dựng cơ sở dữ liệu </a:t>
            </a:r>
          </a:p>
        </p:txBody>
      </p:sp>
      <p:sp>
        <p:nvSpPr>
          <p:cNvPr id="5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740829AF-C546-AD92-AF4E-9271CA8E8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1059773"/>
            <a:ext cx="6091989" cy="46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4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919324-E248-4FCB-B2E7-90DF36D6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1" y="2197099"/>
            <a:ext cx="3105075" cy="1444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endParaRPr lang="en-US" sz="3200" dirty="0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C6D29D-7C54-039F-6ED4-62F1E948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11" y="916793"/>
            <a:ext cx="2139551" cy="5183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Trang </a:t>
            </a:r>
            <a:r>
              <a:rPr lang="en-US" sz="1600" dirty="0" err="1">
                <a:solidFill>
                  <a:schemeClr val="bg1"/>
                </a:solidFill>
              </a:rPr>
              <a:t>chủ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Hình ảnh 5" descr="Ảnh có chứa văn bản&#10;&#10;Mô tả được tự động tạo">
            <a:extLst>
              <a:ext uri="{FF2B5EF4-FFF2-40B4-BE49-F238E27FC236}">
                <a16:creationId xmlns:a16="http://schemas.microsoft.com/office/drawing/2014/main" id="{B8EE239B-C775-5642-EB0E-14096D38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183" y="1447799"/>
            <a:ext cx="2194560" cy="4572001"/>
          </a:xfrm>
          <a:prstGeom prst="rect">
            <a:avLst/>
          </a:prstGeom>
          <a:effectLst/>
        </p:spPr>
      </p:pic>
      <p:pic>
        <p:nvPicPr>
          <p:cNvPr id="4" name="Hình ảnh 4" descr="Ảnh có chứa văn bản&#10;&#10;Mô tả được tự động tạo">
            <a:extLst>
              <a:ext uri="{FF2B5EF4-FFF2-40B4-BE49-F238E27FC236}">
                <a16:creationId xmlns:a16="http://schemas.microsoft.com/office/drawing/2014/main" id="{FA4017BC-C0D7-A9A0-1E4C-336EE7E6A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247" y="1447799"/>
            <a:ext cx="2251709" cy="4572001"/>
          </a:xfrm>
          <a:prstGeom prst="rect">
            <a:avLst/>
          </a:prstGeom>
          <a:effectLst/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90701A8-3AC6-67E6-EB47-D4BA8D4EFF14}"/>
              </a:ext>
            </a:extLst>
          </p:cNvPr>
          <p:cNvSpPr txBox="1">
            <a:spLocks/>
          </p:cNvSpPr>
          <p:nvPr/>
        </p:nvSpPr>
        <p:spPr>
          <a:xfrm>
            <a:off x="8494711" y="916793"/>
            <a:ext cx="2139551" cy="518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</a:rPr>
              <a:t>Đăng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r>
              <a:rPr lang="en-US" sz="1600" dirty="0" err="1">
                <a:solidFill>
                  <a:schemeClr val="bg1"/>
                </a:solidFill>
              </a:rPr>
              <a:t>nhập</a:t>
            </a:r>
          </a:p>
        </p:txBody>
      </p:sp>
    </p:spTree>
    <p:extLst>
      <p:ext uri="{BB962C8B-B14F-4D97-AF65-F5344CB8AC3E}">
        <p14:creationId xmlns:p14="http://schemas.microsoft.com/office/powerpoint/2010/main" val="247853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F99252A5-8DD1-D053-CA1D-DF7D0730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33" y="1447799"/>
            <a:ext cx="2080260" cy="4572001"/>
          </a:xfrm>
          <a:prstGeom prst="rect">
            <a:avLst/>
          </a:prstGeom>
          <a:effectLst/>
        </p:spPr>
      </p:pic>
      <p:pic>
        <p:nvPicPr>
          <p:cNvPr id="5" name="Hình ảnh 5">
            <a:extLst>
              <a:ext uri="{FF2B5EF4-FFF2-40B4-BE49-F238E27FC236}">
                <a16:creationId xmlns:a16="http://schemas.microsoft.com/office/drawing/2014/main" id="{9B231048-BF00-9F54-B486-89C459AE3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577" y="1447799"/>
            <a:ext cx="2148840" cy="4572001"/>
          </a:xfrm>
          <a:prstGeom prst="rect">
            <a:avLst/>
          </a:prstGeom>
          <a:effectLst/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B1F09852-2DF5-B3E7-612D-2421F51C4ABB}"/>
              </a:ext>
            </a:extLst>
          </p:cNvPr>
          <p:cNvSpPr txBox="1">
            <a:spLocks/>
          </p:cNvSpPr>
          <p:nvPr/>
        </p:nvSpPr>
        <p:spPr>
          <a:xfrm>
            <a:off x="5400591" y="838199"/>
            <a:ext cx="1631207" cy="422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Tài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khoản</a:t>
            </a:r>
            <a:endParaRPr lang="en-US" sz="1800" dirty="0" err="1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32276520-C7CF-9CEC-6E9A-BFEDBE262D56}"/>
              </a:ext>
            </a:extLst>
          </p:cNvPr>
          <p:cNvSpPr txBox="1">
            <a:spLocks/>
          </p:cNvSpPr>
          <p:nvPr/>
        </p:nvSpPr>
        <p:spPr>
          <a:xfrm>
            <a:off x="8248064" y="838199"/>
            <a:ext cx="1631207" cy="422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12" name="Tiêu đề 1">
            <a:extLst>
              <a:ext uri="{FF2B5EF4-FFF2-40B4-BE49-F238E27FC236}">
                <a16:creationId xmlns:a16="http://schemas.microsoft.com/office/drawing/2014/main" id="{D1DBDFF3-B3BF-44DE-186F-3ECD2F7CA1CA}"/>
              </a:ext>
            </a:extLst>
          </p:cNvPr>
          <p:cNvSpPr txBox="1">
            <a:spLocks/>
          </p:cNvSpPr>
          <p:nvPr/>
        </p:nvSpPr>
        <p:spPr>
          <a:xfrm>
            <a:off x="671511" y="2197099"/>
            <a:ext cx="3105075" cy="144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/>
              <a:t>Một số giao diện hệ thống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509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Chỗ dành sẵn cho Nội dung 2">
            <a:extLst>
              <a:ext uri="{FF2B5EF4-FFF2-40B4-BE49-F238E27FC236}">
                <a16:creationId xmlns:a16="http://schemas.microsoft.com/office/drawing/2014/main" id="{622EB3D0-CD94-F70F-3611-291AF6D48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56714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êu đề 1">
            <a:extLst>
              <a:ext uri="{FF2B5EF4-FFF2-40B4-BE49-F238E27FC236}">
                <a16:creationId xmlns:a16="http://schemas.microsoft.com/office/drawing/2014/main" id="{3C173E2D-8317-4709-ADB4-B0BDB6E85233}"/>
              </a:ext>
            </a:extLst>
          </p:cNvPr>
          <p:cNvSpPr txBox="1">
            <a:spLocks/>
          </p:cNvSpPr>
          <p:nvPr/>
        </p:nvSpPr>
        <p:spPr>
          <a:xfrm>
            <a:off x="801330" y="7816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EBEBEB"/>
                </a:solidFill>
              </a:rPr>
              <a:t>Kết luận</a:t>
            </a:r>
          </a:p>
        </p:txBody>
      </p:sp>
      <p:sp>
        <p:nvSpPr>
          <p:cNvPr id="27" name="Tiêu đề 26">
            <a:extLst>
              <a:ext uri="{FF2B5EF4-FFF2-40B4-BE49-F238E27FC236}">
                <a16:creationId xmlns:a16="http://schemas.microsoft.com/office/drawing/2014/main" id="{8853F0B6-8563-F7B9-66B5-C46E414B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5866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01DA805-D224-7E1D-A4FA-92F20C30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vi-VN" dirty="0" err="1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lang="vi-VN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dirty="0" err="1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r>
              <a:rPr lang="vi-VN" dirty="0">
                <a:solidFill>
                  <a:srgbClr val="FFFFFF"/>
                </a:solidFill>
                <a:latin typeface="Times New Roman"/>
                <a:cs typeface="Times New Roman"/>
              </a:rPr>
              <a:t> tham </a:t>
            </a:r>
            <a:r>
              <a:rPr lang="vi-VN" dirty="0" err="1">
                <a:solidFill>
                  <a:srgbClr val="FFFFFF"/>
                </a:solidFill>
                <a:latin typeface="Times New Roman"/>
                <a:cs typeface="Times New Roman"/>
              </a:rPr>
              <a:t>khảo</a:t>
            </a:r>
            <a:endParaRPr lang="vi-VN" dirty="0" err="1">
              <a:solidFill>
                <a:srgbClr val="FFFFFF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1043FB-E917-FB91-1B94-90F753991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r>
              <a:rPr lang="en-US" sz="2800"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https://www.leluuhoangnhan.com/</a:t>
            </a:r>
            <a:endParaRPr lang="en-US" sz="2800">
              <a:ea typeface="+mj-lt"/>
              <a:cs typeface="+mj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 algn="ctr">
              <a:buNone/>
            </a:pPr>
            <a:r>
              <a:rPr lang="en-US" sz="2800"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</a:t>
            </a:r>
            <a:r>
              <a:rPr lang="en-US" sz="2800" dirty="0"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.com/</a:t>
            </a:r>
            <a:endParaRPr lang="vi-VN" sz="2800">
              <a:cs typeface="Times New Roman" panose="02020603050405020304" pitchFamily="18" charset="0"/>
            </a:endParaRPr>
          </a:p>
          <a:p>
            <a:pPr marL="457200" lvl="1" indent="0" algn="ctr">
              <a:buClr>
                <a:srgbClr val="8AD0D6"/>
              </a:buClr>
              <a:buNone/>
            </a:pPr>
            <a:r>
              <a:rPr lang="en-US" sz="2800"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</a:t>
            </a:r>
            <a:r>
              <a:rPr lang="en-US" sz="2800" dirty="0"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.com/</a:t>
            </a:r>
            <a:endParaRPr lang="vi-VN" sz="2800">
              <a:cs typeface="Times New Roman" panose="02020603050405020304" pitchFamily="18" charset="0"/>
            </a:endParaRPr>
          </a:p>
          <a:p>
            <a:pPr marL="457200" lvl="1" indent="0" algn="ctr">
              <a:buClr>
                <a:srgbClr val="8AD0D6"/>
              </a:buClr>
              <a:buNone/>
            </a:pPr>
            <a:r>
              <a:rPr lang="en-US" sz="2800">
                <a:ea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https://www.sothuchi.misa.vn/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69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DBF311-AFC4-C848-CC9A-8027285C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672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99A35-DEA1-6551-B911-24173530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SINH VIÊN THỰC HIỆN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17375-779E-6B1F-7861-67C1C9937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65139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93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596C7F-89EB-03CA-1421-5CDACD8B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8" y="404207"/>
            <a:ext cx="2687092" cy="741680"/>
          </a:xfrm>
        </p:spPr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Phân công </a:t>
            </a:r>
            <a:endParaRPr lang="vi-VN" dirty="0"/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607C9980-67F6-CB8C-4F3E-E3ADFB793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30690"/>
              </p:ext>
            </p:extLst>
          </p:nvPr>
        </p:nvGraphicFramePr>
        <p:xfrm>
          <a:off x="1223889" y="1283369"/>
          <a:ext cx="9973993" cy="2572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531">
                  <a:extLst>
                    <a:ext uri="{9D8B030D-6E8A-4147-A177-3AD203B41FA5}">
                      <a16:colId xmlns:a16="http://schemas.microsoft.com/office/drawing/2014/main" val="1519153014"/>
                    </a:ext>
                  </a:extLst>
                </a:gridCol>
                <a:gridCol w="2075060">
                  <a:extLst>
                    <a:ext uri="{9D8B030D-6E8A-4147-A177-3AD203B41FA5}">
                      <a16:colId xmlns:a16="http://schemas.microsoft.com/office/drawing/2014/main" val="229336363"/>
                    </a:ext>
                  </a:extLst>
                </a:gridCol>
                <a:gridCol w="2972806">
                  <a:extLst>
                    <a:ext uri="{9D8B030D-6E8A-4147-A177-3AD203B41FA5}">
                      <a16:colId xmlns:a16="http://schemas.microsoft.com/office/drawing/2014/main" val="2104603385"/>
                    </a:ext>
                  </a:extLst>
                </a:gridCol>
                <a:gridCol w="1994798">
                  <a:extLst>
                    <a:ext uri="{9D8B030D-6E8A-4147-A177-3AD203B41FA5}">
                      <a16:colId xmlns:a16="http://schemas.microsoft.com/office/drawing/2014/main" val="320864294"/>
                    </a:ext>
                  </a:extLst>
                </a:gridCol>
                <a:gridCol w="1994798">
                  <a:extLst>
                    <a:ext uri="{9D8B030D-6E8A-4147-A177-3AD203B41FA5}">
                      <a16:colId xmlns:a16="http://schemas.microsoft.com/office/drawing/2014/main" val="2241413213"/>
                    </a:ext>
                  </a:extLst>
                </a:gridCol>
              </a:tblGrid>
              <a:tr h="411577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Họ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và</a:t>
                      </a:r>
                      <a:r>
                        <a:rPr lang="vi-VN" dirty="0"/>
                        <a:t> tên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Công </a:t>
                      </a:r>
                      <a:r>
                        <a:rPr lang="vi-VN" dirty="0"/>
                        <a:t>V</a:t>
                      </a:r>
                      <a:r>
                        <a:rPr lang="vi-VN"/>
                        <a:t>iệc 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err="1"/>
                        <a:t>Chức</a:t>
                      </a:r>
                      <a:r>
                        <a:rPr lang="vi-VN"/>
                        <a:t> </a:t>
                      </a:r>
                      <a:r>
                        <a:rPr lang="vi-VN" dirty="0"/>
                        <a:t>V</a:t>
                      </a:r>
                      <a:r>
                        <a:rPr lang="vi-VN"/>
                        <a:t>ụ</a:t>
                      </a:r>
                      <a:endParaRPr lang="vi-VN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4993"/>
                  </a:ext>
                </a:extLst>
              </a:tr>
              <a:tr h="72026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1800" b="0" i="0" u="none" strike="noStrike" noProof="0" dirty="0">
                          <a:latin typeface="Arial"/>
                        </a:rPr>
                        <a:t>2001190186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Lê Lưu </a:t>
                      </a:r>
                      <a:r>
                        <a:rPr lang="vi-VN" dirty="0" err="1"/>
                        <a:t>Hoàng</a:t>
                      </a:r>
                      <a:r>
                        <a:rPr lang="vi-VN" dirty="0"/>
                        <a:t> Nhân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Lập trình ứng dụng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Nhóm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trưởng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50280"/>
                  </a:ext>
                </a:extLst>
              </a:tr>
              <a:tr h="72026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2001190706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Võ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Nguyễn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Thành</a:t>
                      </a:r>
                      <a:r>
                        <a:rPr lang="vi-VN" dirty="0"/>
                        <a:t> Nhân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Thiết kế Word +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Thành</a:t>
                      </a:r>
                      <a:r>
                        <a:rPr lang="vi-VN" dirty="0"/>
                        <a:t>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1258"/>
                  </a:ext>
                </a:extLst>
              </a:tr>
              <a:tr h="72026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2001190924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Trần</a:t>
                      </a:r>
                      <a:r>
                        <a:rPr lang="vi-VN" dirty="0"/>
                        <a:t> Cao </a:t>
                      </a:r>
                      <a:r>
                        <a:rPr lang="vi-VN" dirty="0" err="1"/>
                        <a:t>Tùng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Chỉnh sửa giao diện ứng dụng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Thành</a:t>
                      </a:r>
                      <a:r>
                        <a:rPr lang="vi-VN" dirty="0"/>
                        <a:t>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08078"/>
                  </a:ext>
                </a:extLst>
              </a:tr>
            </a:tbl>
          </a:graphicData>
        </a:graphic>
      </p:graphicFrame>
      <p:sp>
        <p:nvSpPr>
          <p:cNvPr id="6" name="Tiêu đề 1">
            <a:extLst>
              <a:ext uri="{FF2B5EF4-FFF2-40B4-BE49-F238E27FC236}">
                <a16:creationId xmlns:a16="http://schemas.microsoft.com/office/drawing/2014/main" id="{42F41095-E771-0ED4-B9D3-5DD6644C3954}"/>
              </a:ext>
            </a:extLst>
          </p:cNvPr>
          <p:cNvSpPr txBox="1">
            <a:spLocks/>
          </p:cNvSpPr>
          <p:nvPr/>
        </p:nvSpPr>
        <p:spPr>
          <a:xfrm>
            <a:off x="994118" y="4258573"/>
            <a:ext cx="2985452" cy="741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>
                <a:latin typeface="Times New Roman"/>
                <a:cs typeface="Times New Roman"/>
              </a:rPr>
              <a:t>Chấm điểm </a:t>
            </a:r>
            <a:endParaRPr lang="vi-VN" dirty="0"/>
          </a:p>
        </p:txBody>
      </p:sp>
      <p:graphicFrame>
        <p:nvGraphicFramePr>
          <p:cNvPr id="7" name="Bảng 7">
            <a:extLst>
              <a:ext uri="{FF2B5EF4-FFF2-40B4-BE49-F238E27FC236}">
                <a16:creationId xmlns:a16="http://schemas.microsoft.com/office/drawing/2014/main" id="{E0EA2AD5-D9F0-AE10-3344-A3890EE18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34406"/>
              </p:ext>
            </p:extLst>
          </p:nvPr>
        </p:nvGraphicFramePr>
        <p:xfrm>
          <a:off x="1223888" y="5162843"/>
          <a:ext cx="9973992" cy="129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664">
                  <a:extLst>
                    <a:ext uri="{9D8B030D-6E8A-4147-A177-3AD203B41FA5}">
                      <a16:colId xmlns:a16="http://schemas.microsoft.com/office/drawing/2014/main" val="3171926196"/>
                    </a:ext>
                  </a:extLst>
                </a:gridCol>
                <a:gridCol w="3324664">
                  <a:extLst>
                    <a:ext uri="{9D8B030D-6E8A-4147-A177-3AD203B41FA5}">
                      <a16:colId xmlns:a16="http://schemas.microsoft.com/office/drawing/2014/main" val="2025706191"/>
                    </a:ext>
                  </a:extLst>
                </a:gridCol>
                <a:gridCol w="3324664">
                  <a:extLst>
                    <a:ext uri="{9D8B030D-6E8A-4147-A177-3AD203B41FA5}">
                      <a16:colId xmlns:a16="http://schemas.microsoft.com/office/drawing/2014/main" val="958196702"/>
                    </a:ext>
                  </a:extLst>
                </a:gridCol>
              </a:tblGrid>
              <a:tr h="645475">
                <a:tc>
                  <a:txBody>
                    <a:bodyPr/>
                    <a:lstStyle/>
                    <a:p>
                      <a:pPr algn="ctr"/>
                      <a:r>
                        <a:rPr lang="vi-VN" err="1"/>
                        <a:t>Hoàng</a:t>
                      </a:r>
                      <a:r>
                        <a:rPr lang="vi-VN"/>
                        <a:t> Nhân</a:t>
                      </a:r>
                      <a:r>
                        <a:rPr lang="en-US"/>
                        <a:t> (NT)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Thành</a:t>
                      </a:r>
                      <a:r>
                        <a:rPr lang="vi-VN" dirty="0"/>
                        <a:t> Nhân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Cao </a:t>
                      </a:r>
                      <a:r>
                        <a:rPr lang="vi-VN" dirty="0" err="1"/>
                        <a:t>Tùng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87697"/>
                  </a:ext>
                </a:extLst>
              </a:tr>
              <a:tr h="64547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10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7.5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8.5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87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74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F0873D9-077B-1525-1970-F3E4CECC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lang="en-US" b="0" i="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chọn đề tài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6B91FF2C-65C5-1A99-62AE-F8429DAD0255}"/>
              </a:ext>
            </a:extLst>
          </p:cNvPr>
          <p:cNvSpPr txBox="1">
            <a:spLocks/>
          </p:cNvSpPr>
          <p:nvPr/>
        </p:nvSpPr>
        <p:spPr>
          <a:xfrm>
            <a:off x="4705150" y="804671"/>
            <a:ext cx="6269588" cy="5238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3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 quản lý chi tiêu tiền hợp lí là một bài toán khó đối với tất cả mọi người không chỉ là ở từng cá nhân , hộ gia đình mà còn ở doanh nghiệp .Nhiều người trẻ có cơ hội kiếm tiền với thu nhập khủng , nhưng việc không ghi chép các giao dịch , sổ sách chi tiêu dễ dẫn đến việc không thể kiểm soát được dòng tiền.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3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3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 ghi chú các khoản chi tiêu truyền thống vừa bất tiện lại không linh động .Do đó chúng em đã chọn đề tài này.</a:t>
            </a:r>
          </a:p>
        </p:txBody>
      </p:sp>
    </p:spTree>
    <p:extLst>
      <p:ext uri="{BB962C8B-B14F-4D97-AF65-F5344CB8AC3E}">
        <p14:creationId xmlns:p14="http://schemas.microsoft.com/office/powerpoint/2010/main" val="372224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C9DC3FC-B03C-0AD9-18AB-7F678E06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vi-VN">
                <a:solidFill>
                  <a:srgbClr val="FFFFFF"/>
                </a:solidFill>
                <a:latin typeface="Times New Roman"/>
                <a:cs typeface="Times New Roman"/>
              </a:rPr>
              <a:t>Mục tiêu đề tài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3B6971-663F-85B4-0194-87B01B47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vi-VN">
                <a:latin typeface="Arial"/>
                <a:ea typeface="+mn-lt"/>
                <a:cs typeface="Arial"/>
              </a:rPr>
              <a:t>- Sau khi </a:t>
            </a:r>
            <a:r>
              <a:rPr lang="vi-VN" err="1">
                <a:latin typeface="Arial"/>
                <a:ea typeface="+mn-lt"/>
                <a:cs typeface="Arial"/>
              </a:rPr>
              <a:t>sử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dụng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và</a:t>
            </a:r>
            <a:r>
              <a:rPr lang="vi-VN">
                <a:latin typeface="Arial"/>
                <a:ea typeface="+mn-lt"/>
                <a:cs typeface="Arial"/>
              </a:rPr>
              <a:t> đưa ra </a:t>
            </a:r>
            <a:r>
              <a:rPr lang="vi-VN" err="1">
                <a:latin typeface="Arial"/>
                <a:ea typeface="+mn-lt"/>
                <a:cs typeface="Arial"/>
              </a:rPr>
              <a:t>những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nhận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xét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về</a:t>
            </a:r>
            <a:r>
              <a:rPr lang="vi-VN">
                <a:latin typeface="Arial"/>
                <a:ea typeface="+mn-lt"/>
                <a:cs typeface="Arial"/>
              </a:rPr>
              <a:t> ưu </a:t>
            </a:r>
            <a:r>
              <a:rPr lang="vi-VN" err="1">
                <a:latin typeface="Arial"/>
                <a:ea typeface="+mn-lt"/>
                <a:cs typeface="Arial"/>
              </a:rPr>
              <a:t>nhược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điểm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của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một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vài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ứng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dụng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quản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lí</a:t>
            </a:r>
            <a:r>
              <a:rPr lang="vi-VN">
                <a:latin typeface="Arial"/>
                <a:ea typeface="+mn-lt"/>
                <a:cs typeface="Arial"/>
              </a:rPr>
              <a:t> chi tiêu </a:t>
            </a:r>
            <a:r>
              <a:rPr lang="vi-VN" err="1">
                <a:latin typeface="Arial"/>
                <a:ea typeface="+mn-lt"/>
                <a:cs typeface="Arial"/>
              </a:rPr>
              <a:t>khác</a:t>
            </a:r>
            <a:r>
              <a:rPr lang="vi-VN">
                <a:latin typeface="Arial"/>
                <a:ea typeface="+mn-lt"/>
                <a:cs typeface="Arial"/>
              </a:rPr>
              <a:t> nhau, </a:t>
            </a:r>
            <a:r>
              <a:rPr lang="vi-VN" err="1">
                <a:latin typeface="Arial"/>
                <a:ea typeface="+mn-lt"/>
                <a:cs typeface="Arial"/>
              </a:rPr>
              <a:t>chúng</a:t>
            </a:r>
            <a:r>
              <a:rPr lang="vi-VN">
                <a:latin typeface="Arial"/>
                <a:ea typeface="+mn-lt"/>
                <a:cs typeface="Arial"/>
              </a:rPr>
              <a:t> em </a:t>
            </a:r>
            <a:r>
              <a:rPr lang="vi-VN" err="1">
                <a:latin typeface="Arial"/>
                <a:ea typeface="+mn-lt"/>
                <a:cs typeface="Arial"/>
              </a:rPr>
              <a:t>thực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hiện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một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ứng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dụng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quản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lí</a:t>
            </a:r>
            <a:r>
              <a:rPr lang="vi-VN">
                <a:latin typeface="Arial"/>
                <a:ea typeface="+mn-lt"/>
                <a:cs typeface="Arial"/>
              </a:rPr>
              <a:t> chi tiêu </a:t>
            </a:r>
            <a:r>
              <a:rPr lang="vi-VN" err="1">
                <a:latin typeface="Arial"/>
                <a:ea typeface="+mn-lt"/>
                <a:cs typeface="Arial"/>
              </a:rPr>
              <a:t>có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thể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đáp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ứng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các</a:t>
            </a:r>
            <a:r>
              <a:rPr lang="vi-VN">
                <a:latin typeface="Arial"/>
                <a:ea typeface="+mn-lt"/>
                <a:cs typeface="Arial"/>
              </a:rPr>
              <a:t> nhu </a:t>
            </a:r>
            <a:r>
              <a:rPr lang="vi-VN" err="1">
                <a:latin typeface="Arial"/>
                <a:ea typeface="+mn-lt"/>
                <a:cs typeface="Arial"/>
              </a:rPr>
              <a:t>cầu</a:t>
            </a:r>
            <a:r>
              <a:rPr lang="vi-VN">
                <a:latin typeface="Arial"/>
                <a:ea typeface="+mn-lt"/>
                <a:cs typeface="Arial"/>
              </a:rPr>
              <a:t> sau:</a:t>
            </a:r>
            <a:endParaRPr lang="vi-VN">
              <a:latin typeface="Arial"/>
              <a:cs typeface="Arial"/>
            </a:endParaRPr>
          </a:p>
          <a:p>
            <a:r>
              <a:rPr lang="vi-VN">
                <a:latin typeface="Arial"/>
                <a:ea typeface="+mn-lt"/>
                <a:cs typeface="Arial"/>
              </a:rPr>
              <a:t>- Giao </a:t>
            </a:r>
            <a:r>
              <a:rPr lang="vi-VN" err="1">
                <a:latin typeface="Arial"/>
                <a:ea typeface="+mn-lt"/>
                <a:cs typeface="Arial"/>
              </a:rPr>
              <a:t>diện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tối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giản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nhất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có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thể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để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người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dùng</a:t>
            </a:r>
            <a:r>
              <a:rPr lang="vi-VN">
                <a:latin typeface="Arial"/>
                <a:ea typeface="+mn-lt"/>
                <a:cs typeface="Arial"/>
              </a:rPr>
              <a:t> không </a:t>
            </a:r>
            <a:r>
              <a:rPr lang="vi-VN" err="1">
                <a:latin typeface="Arial"/>
                <a:ea typeface="+mn-lt"/>
                <a:cs typeface="Arial"/>
              </a:rPr>
              <a:t>gặp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khó</a:t>
            </a:r>
            <a:r>
              <a:rPr lang="vi-VN">
                <a:latin typeface="Arial"/>
                <a:ea typeface="+mn-lt"/>
                <a:cs typeface="Arial"/>
              </a:rPr>
              <a:t> khăn khi </a:t>
            </a:r>
            <a:r>
              <a:rPr lang="vi-VN" err="1">
                <a:latin typeface="Arial"/>
                <a:ea typeface="+mn-lt"/>
                <a:cs typeface="Arial"/>
              </a:rPr>
              <a:t>sử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dụng</a:t>
            </a:r>
          </a:p>
          <a:p>
            <a:r>
              <a:rPr lang="vi-VN">
                <a:latin typeface="Arial"/>
                <a:ea typeface="+mn-lt"/>
                <a:cs typeface="Arial"/>
              </a:rPr>
              <a:t>-</a:t>
            </a:r>
            <a:r>
              <a:rPr lang="vi-VN" err="1">
                <a:latin typeface="Arial"/>
                <a:ea typeface="+mn-lt"/>
                <a:cs typeface="Arial"/>
              </a:rPr>
              <a:t>Dễ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dàng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quản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lí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các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dòng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tiền</a:t>
            </a:r>
            <a:r>
              <a:rPr lang="vi-VN">
                <a:latin typeface="Arial"/>
                <a:ea typeface="+mn-lt"/>
                <a:cs typeface="Arial"/>
              </a:rPr>
              <a:t> .</a:t>
            </a:r>
            <a:endParaRPr lang="vi-VN">
              <a:latin typeface="Arial"/>
              <a:cs typeface="Arial"/>
            </a:endParaRPr>
          </a:p>
          <a:p>
            <a:r>
              <a:rPr lang="vi-VN">
                <a:latin typeface="Arial"/>
                <a:ea typeface="+mn-lt"/>
                <a:cs typeface="Arial"/>
              </a:rPr>
              <a:t>- </a:t>
            </a:r>
            <a:r>
              <a:rPr lang="vi-VN" err="1">
                <a:latin typeface="Arial"/>
                <a:ea typeface="+mn-lt"/>
                <a:cs typeface="Arial"/>
              </a:rPr>
              <a:t>Bỏ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các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tính</a:t>
            </a:r>
            <a:r>
              <a:rPr lang="vi-VN">
                <a:latin typeface="Arial"/>
                <a:ea typeface="+mn-lt"/>
                <a:cs typeface="Arial"/>
              </a:rPr>
              <a:t> năng </a:t>
            </a:r>
            <a:r>
              <a:rPr lang="vi-VN" err="1">
                <a:latin typeface="Arial"/>
                <a:ea typeface="+mn-lt"/>
                <a:cs typeface="Arial"/>
              </a:rPr>
              <a:t>thừa</a:t>
            </a:r>
            <a:endParaRPr lang="vi-VN" err="1">
              <a:latin typeface="Arial"/>
              <a:cs typeface="Arial"/>
            </a:endParaRPr>
          </a:p>
          <a:p>
            <a:endParaRPr lang="vi-V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460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2E1176A-928E-A66D-ACBB-B3E22173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51161"/>
            <a:ext cx="4823462" cy="1622321"/>
          </a:xfrm>
        </p:spPr>
        <p:txBody>
          <a:bodyPr>
            <a:normAutofit/>
          </a:bodyPr>
          <a:lstStyle/>
          <a:p>
            <a:r>
              <a:rPr lang="vi-VN">
                <a:solidFill>
                  <a:srgbClr val="EBEBEB"/>
                </a:solidFill>
                <a:latin typeface="Times New Roman"/>
                <a:cs typeface="Times New Roman"/>
              </a:rPr>
              <a:t>Công nghệ sử dụng</a:t>
            </a:r>
            <a:endParaRPr lang="vi-VN">
              <a:solidFill>
                <a:srgbClr val="EBEBEB"/>
              </a:solidFill>
            </a:endParaRP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165A9A4B-F3B5-9406-AB84-E8FCD45C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766783"/>
            <a:ext cx="5449889" cy="3324431"/>
          </a:xfrm>
          <a:prstGeom prst="rect">
            <a:avLst/>
          </a:prstGeom>
          <a:effectLst/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5BD92D3-4B04-0973-794E-FFE6911D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326" y="3912268"/>
            <a:ext cx="2542246" cy="16498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vi-VN">
                <a:solidFill>
                  <a:srgbClr val="EBEBEB"/>
                </a:solidFill>
                <a:latin typeface="Arial"/>
                <a:cs typeface="Arial"/>
              </a:rPr>
              <a:t>Androi Studio</a:t>
            </a:r>
          </a:p>
          <a:p>
            <a:pPr marL="0" indent="0">
              <a:buNone/>
            </a:pPr>
            <a:endParaRPr lang="vi-VN">
              <a:solidFill>
                <a:srgbClr val="EBEBEB"/>
              </a:solidFill>
              <a:latin typeface="Arial"/>
              <a:cs typeface="Arial"/>
            </a:endParaRPr>
          </a:p>
          <a:p>
            <a:endParaRPr lang="vi-VN">
              <a:solidFill>
                <a:srgbClr val="EBEBE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012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0BC68-F2F5-9703-DF66-BFF3D593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Times New Roman"/>
                <a:cs typeface="Calibri Light"/>
              </a:rPr>
              <a:t>Các </a:t>
            </a:r>
            <a:r>
              <a:rPr lang="en-US" dirty="0" err="1">
                <a:solidFill>
                  <a:srgbClr val="EBEBEB"/>
                </a:solidFill>
                <a:latin typeface="Times New Roman"/>
                <a:cs typeface="Calibri Light"/>
              </a:rPr>
              <a:t>chức</a:t>
            </a:r>
            <a:r>
              <a:rPr lang="en-US" dirty="0">
                <a:solidFill>
                  <a:srgbClr val="EBEBEB"/>
                </a:solidFill>
                <a:latin typeface="Times New Roman"/>
                <a:cs typeface="Calibri Light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Times New Roman"/>
                <a:cs typeface="Calibri Light"/>
              </a:rPr>
              <a:t>năng</a:t>
            </a:r>
            <a:r>
              <a:rPr lang="en-US" dirty="0">
                <a:solidFill>
                  <a:srgbClr val="EBEBEB"/>
                </a:solidFill>
                <a:latin typeface="Times New Roman"/>
                <a:cs typeface="Calibri Light"/>
              </a:rPr>
              <a:t> bao </a:t>
            </a:r>
            <a:r>
              <a:rPr lang="en-US" dirty="0" err="1">
                <a:solidFill>
                  <a:srgbClr val="EBEBEB"/>
                </a:solidFill>
                <a:latin typeface="Times New Roman"/>
                <a:cs typeface="Calibri Light"/>
              </a:rPr>
              <a:t>gồm</a:t>
            </a:r>
            <a:endParaRPr lang="en-US" dirty="0" err="1">
              <a:solidFill>
                <a:srgbClr val="EBEBEB"/>
              </a:solidFill>
              <a:latin typeface="Times New Roman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EB5EFFB9-6C7E-33AB-1203-09E92FFB5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596806"/>
              </p:ext>
            </p:extLst>
          </p:nvPr>
        </p:nvGraphicFramePr>
        <p:xfrm>
          <a:off x="648931" y="2548281"/>
          <a:ext cx="7153602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39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7" name="Freeform: Shape 2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1E9F56-2077-29DA-4ED2-24AF75D0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Sơ đồ use case </a:t>
            </a:r>
          </a:p>
        </p:txBody>
      </p:sp>
      <p:pic>
        <p:nvPicPr>
          <p:cNvPr id="3" name="Hình ảnh 4">
            <a:extLst>
              <a:ext uri="{FF2B5EF4-FFF2-40B4-BE49-F238E27FC236}">
                <a16:creationId xmlns:a16="http://schemas.microsoft.com/office/drawing/2014/main" id="{0CBE3B02-FDE5-07DA-CD6A-2FBFC87C0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45" y="1412158"/>
            <a:ext cx="4026567" cy="44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1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645E02E-4BF0-F16D-4D43-A6735A56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855108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kern="120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6D4D040F-3CBE-833F-E8EC-320877BF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674959"/>
            <a:ext cx="5614835" cy="3354863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67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447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 Light</vt:lpstr>
      <vt:lpstr>Century Gothic</vt:lpstr>
      <vt:lpstr>Times New Roman</vt:lpstr>
      <vt:lpstr>Wingdings 3</vt:lpstr>
      <vt:lpstr>Ion</vt:lpstr>
      <vt:lpstr>Đồ án:</vt:lpstr>
      <vt:lpstr>SINH VIÊN THỰC HIỆN</vt:lpstr>
      <vt:lpstr>Phân công </vt:lpstr>
      <vt:lpstr>Lý do chọn đề tài</vt:lpstr>
      <vt:lpstr>Mục tiêu đề tài</vt:lpstr>
      <vt:lpstr>Công nghệ sử dụng</vt:lpstr>
      <vt:lpstr>Các chức năng bao gồm</vt:lpstr>
      <vt:lpstr>Sơ đồ use case </vt:lpstr>
      <vt:lpstr>Sơ đồ tuần tự</vt:lpstr>
      <vt:lpstr>Xây dựng cơ sở dữ liệu </vt:lpstr>
      <vt:lpstr>Một số giao diện hệ thống</vt:lpstr>
      <vt:lpstr>PowerPoint Presentation</vt:lpstr>
      <vt:lpstr>PowerPoint Presentation</vt:lpstr>
      <vt:lpstr>Tài liệu tham khảo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Lê Lưu Hoàng Nhân</cp:lastModifiedBy>
  <cp:revision>163</cp:revision>
  <dcterms:created xsi:type="dcterms:W3CDTF">2022-05-30T00:14:04Z</dcterms:created>
  <dcterms:modified xsi:type="dcterms:W3CDTF">2022-05-31T04:22:15Z</dcterms:modified>
</cp:coreProperties>
</file>