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8"/>
  </p:notesMasterIdLst>
  <p:sldIdLst>
    <p:sldId id="256" r:id="rId2"/>
    <p:sldId id="259" r:id="rId3"/>
    <p:sldId id="322" r:id="rId4"/>
    <p:sldId id="321" r:id="rId5"/>
    <p:sldId id="323" r:id="rId6"/>
    <p:sldId id="324" r:id="rId7"/>
    <p:sldId id="332" r:id="rId8"/>
    <p:sldId id="261" r:id="rId9"/>
    <p:sldId id="263" r:id="rId10"/>
    <p:sldId id="325" r:id="rId11"/>
    <p:sldId id="326" r:id="rId12"/>
    <p:sldId id="333" r:id="rId13"/>
    <p:sldId id="334" r:id="rId14"/>
    <p:sldId id="335" r:id="rId15"/>
    <p:sldId id="336" r:id="rId16"/>
    <p:sldId id="337" r:id="rId17"/>
    <p:sldId id="264" r:id="rId18"/>
    <p:sldId id="281" r:id="rId19"/>
    <p:sldId id="327" r:id="rId20"/>
    <p:sldId id="328" r:id="rId21"/>
    <p:sldId id="329" r:id="rId22"/>
    <p:sldId id="313" r:id="rId23"/>
    <p:sldId id="330" r:id="rId24"/>
    <p:sldId id="331" r:id="rId25"/>
    <p:sldId id="320" r:id="rId26"/>
    <p:sldId id="291" r:id="rId27"/>
  </p:sldIdLst>
  <p:sldSz cx="9144000" cy="5143500" type="screen16x9"/>
  <p:notesSz cx="6858000" cy="9144000"/>
  <p:embeddedFontLst>
    <p:embeddedFont>
      <p:font typeface="Alef" panose="00000500000000000000" pitchFamily="2" charset="-79"/>
      <p:regular r:id="rId29"/>
      <p:bold r:id="rId30"/>
    </p:embeddedFont>
    <p:embeddedFont>
      <p:font typeface="Dosis" pitchFamily="2" charset="0"/>
      <p:regular r:id="rId31"/>
      <p:bold r:id="rId32"/>
    </p:embeddedFont>
    <p:embeddedFont>
      <p:font typeface="Lato" panose="020F0502020204030203" pitchFamily="34" charset="0"/>
      <p:regular r:id="rId33"/>
      <p:bold r:id="rId34"/>
      <p:italic r:id="rId35"/>
      <p:boldItalic r:id="rId36"/>
    </p:embeddedFont>
    <p:embeddedFont>
      <p:font typeface="Nunito Sans" pitchFamily="2" charset="0"/>
      <p:regular r:id="rId37"/>
      <p:bold r:id="rId38"/>
      <p:italic r:id="rId39"/>
      <p:boldItalic r:id="rId40"/>
    </p:embeddedFont>
    <p:embeddedFont>
      <p:font typeface="Nunito Sans Black" pitchFamily="2" charset="0"/>
      <p:bold r:id="rId41"/>
      <p:boldItalic r:id="rId42"/>
    </p:embeddedFont>
    <p:embeddedFont>
      <p:font typeface="Pacifico" panose="020B0604020202020204"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F2D66F-4DCF-4B23-9A60-38B2D0F3BF3A}">
  <a:tblStyle styleId="{3FF2D66F-4DCF-4B23-9A60-38B2D0F3BF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0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480132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305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5"/>
        <p:cNvGrpSpPr/>
        <p:nvPr/>
      </p:nvGrpSpPr>
      <p:grpSpPr>
        <a:xfrm>
          <a:off x="0" y="0"/>
          <a:ext cx="0" cy="0"/>
          <a:chOff x="0" y="0"/>
          <a:chExt cx="0" cy="0"/>
        </a:xfrm>
      </p:grpSpPr>
      <p:sp>
        <p:nvSpPr>
          <p:cNvPr id="2136" name="Google Shape;2136;gda7b3e4b1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7" name="Google Shape;2137;gda7b3e4b1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535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5"/>
        <p:cNvGrpSpPr/>
        <p:nvPr/>
      </p:nvGrpSpPr>
      <p:grpSpPr>
        <a:xfrm>
          <a:off x="0" y="0"/>
          <a:ext cx="0" cy="0"/>
          <a:chOff x="0" y="0"/>
          <a:chExt cx="0" cy="0"/>
        </a:xfrm>
      </p:grpSpPr>
      <p:sp>
        <p:nvSpPr>
          <p:cNvPr id="2136" name="Google Shape;2136;gda7b3e4b1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7" name="Google Shape;2137;gda7b3e4b1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341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5"/>
        <p:cNvGrpSpPr/>
        <p:nvPr/>
      </p:nvGrpSpPr>
      <p:grpSpPr>
        <a:xfrm>
          <a:off x="0" y="0"/>
          <a:ext cx="0" cy="0"/>
          <a:chOff x="0" y="0"/>
          <a:chExt cx="0" cy="0"/>
        </a:xfrm>
      </p:grpSpPr>
      <p:sp>
        <p:nvSpPr>
          <p:cNvPr id="2136" name="Google Shape;2136;gda7b3e4b1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7" name="Google Shape;2137;gda7b3e4b1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7340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8"/>
        <p:cNvGrpSpPr/>
        <p:nvPr/>
      </p:nvGrpSpPr>
      <p:grpSpPr>
        <a:xfrm>
          <a:off x="0" y="0"/>
          <a:ext cx="0" cy="0"/>
          <a:chOff x="0" y="0"/>
          <a:chExt cx="0" cy="0"/>
        </a:xfrm>
      </p:grpSpPr>
      <p:sp>
        <p:nvSpPr>
          <p:cNvPr id="2739" name="Google Shape;2739;gda7b3e4b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0" name="Google Shape;2740;gda7b3e4b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3453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1"/>
        <p:cNvGrpSpPr/>
        <p:nvPr/>
      </p:nvGrpSpPr>
      <p:grpSpPr>
        <a:xfrm>
          <a:off x="0" y="0"/>
          <a:ext cx="0" cy="0"/>
          <a:chOff x="0" y="0"/>
          <a:chExt cx="0" cy="0"/>
        </a:xfrm>
      </p:grpSpPr>
      <p:sp>
        <p:nvSpPr>
          <p:cNvPr id="2102" name="Google Shape;2102;gbfe5bae6e8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3" name="Google Shape;2103;gbfe5bae6e8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6089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5"/>
        <p:cNvGrpSpPr/>
        <p:nvPr/>
      </p:nvGrpSpPr>
      <p:grpSpPr>
        <a:xfrm>
          <a:off x="0" y="0"/>
          <a:ext cx="0" cy="0"/>
          <a:chOff x="0" y="0"/>
          <a:chExt cx="0" cy="0"/>
        </a:xfrm>
      </p:grpSpPr>
      <p:sp>
        <p:nvSpPr>
          <p:cNvPr id="2136" name="Google Shape;2136;gda7b3e4b1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7" name="Google Shape;2137;gda7b3e4b1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6443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5"/>
        <p:cNvGrpSpPr/>
        <p:nvPr/>
      </p:nvGrpSpPr>
      <p:grpSpPr>
        <a:xfrm>
          <a:off x="0" y="0"/>
          <a:ext cx="0" cy="0"/>
          <a:chOff x="0" y="0"/>
          <a:chExt cx="0" cy="0"/>
        </a:xfrm>
      </p:grpSpPr>
      <p:sp>
        <p:nvSpPr>
          <p:cNvPr id="2136" name="Google Shape;2136;gda7b3e4b1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7" name="Google Shape;2137;gda7b3e4b1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9524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8"/>
        <p:cNvGrpSpPr/>
        <p:nvPr/>
      </p:nvGrpSpPr>
      <p:grpSpPr>
        <a:xfrm>
          <a:off x="0" y="0"/>
          <a:ext cx="0" cy="0"/>
          <a:chOff x="0" y="0"/>
          <a:chExt cx="0" cy="0"/>
        </a:xfrm>
      </p:grpSpPr>
      <p:sp>
        <p:nvSpPr>
          <p:cNvPr id="2739" name="Google Shape;2739;gda7b3e4b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0" name="Google Shape;2740;gda7b3e4b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4163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5"/>
        <p:cNvGrpSpPr/>
        <p:nvPr/>
      </p:nvGrpSpPr>
      <p:grpSpPr>
        <a:xfrm>
          <a:off x="0" y="0"/>
          <a:ext cx="0" cy="0"/>
          <a:chOff x="0" y="0"/>
          <a:chExt cx="0" cy="0"/>
        </a:xfrm>
      </p:grpSpPr>
      <p:sp>
        <p:nvSpPr>
          <p:cNvPr id="2266" name="Google Shape;2266;gda7b3e4b19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7" name="Google Shape;2267;gda7b3e4b19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153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5"/>
        <p:cNvGrpSpPr/>
        <p:nvPr/>
      </p:nvGrpSpPr>
      <p:grpSpPr>
        <a:xfrm>
          <a:off x="0" y="0"/>
          <a:ext cx="0" cy="0"/>
          <a:chOff x="0" y="0"/>
          <a:chExt cx="0" cy="0"/>
        </a:xfrm>
      </p:grpSpPr>
      <p:sp>
        <p:nvSpPr>
          <p:cNvPr id="2266" name="Google Shape;2266;gda7b3e4b19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7" name="Google Shape;2267;gda7b3e4b19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6419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4"/>
        <p:cNvGrpSpPr/>
        <p:nvPr/>
      </p:nvGrpSpPr>
      <p:grpSpPr>
        <a:xfrm>
          <a:off x="0" y="0"/>
          <a:ext cx="0" cy="0"/>
          <a:chOff x="0" y="0"/>
          <a:chExt cx="0" cy="0"/>
        </a:xfrm>
      </p:grpSpPr>
      <p:sp>
        <p:nvSpPr>
          <p:cNvPr id="2015" name="Google Shape;2015;gc09ed3ef6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6" name="Google Shape;2016;gc09ed3ef6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2448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8"/>
        <p:cNvGrpSpPr/>
        <p:nvPr/>
      </p:nvGrpSpPr>
      <p:grpSpPr>
        <a:xfrm>
          <a:off x="0" y="0"/>
          <a:ext cx="0" cy="0"/>
          <a:chOff x="0" y="0"/>
          <a:chExt cx="0" cy="0"/>
        </a:xfrm>
      </p:grpSpPr>
      <p:sp>
        <p:nvSpPr>
          <p:cNvPr id="2739" name="Google Shape;2739;gda7b3e4b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0" name="Google Shape;2740;gda7b3e4b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3444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6"/>
        <p:cNvGrpSpPr/>
        <p:nvPr/>
      </p:nvGrpSpPr>
      <p:grpSpPr>
        <a:xfrm>
          <a:off x="0" y="0"/>
          <a:ext cx="0" cy="0"/>
          <a:chOff x="0" y="0"/>
          <a:chExt cx="0" cy="0"/>
        </a:xfrm>
      </p:grpSpPr>
      <p:sp>
        <p:nvSpPr>
          <p:cNvPr id="3037" name="Google Shape;3037;gda7b3e4b19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8" name="Google Shape;3038;gda7b3e4b19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5351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7"/>
        <p:cNvGrpSpPr/>
        <p:nvPr/>
      </p:nvGrpSpPr>
      <p:grpSpPr>
        <a:xfrm>
          <a:off x="0" y="0"/>
          <a:ext cx="0" cy="0"/>
          <a:chOff x="0" y="0"/>
          <a:chExt cx="0" cy="0"/>
        </a:xfrm>
      </p:grpSpPr>
      <p:sp>
        <p:nvSpPr>
          <p:cNvPr id="2088" name="Google Shape;2088;gda7b3e4b19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9" name="Google Shape;2089;gda7b3e4b1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5516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1"/>
        <p:cNvGrpSpPr/>
        <p:nvPr/>
      </p:nvGrpSpPr>
      <p:grpSpPr>
        <a:xfrm>
          <a:off x="0" y="0"/>
          <a:ext cx="0" cy="0"/>
          <a:chOff x="0" y="0"/>
          <a:chExt cx="0" cy="0"/>
        </a:xfrm>
      </p:grpSpPr>
      <p:sp>
        <p:nvSpPr>
          <p:cNvPr id="2102" name="Google Shape;2102;gbfe5bae6e8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3" name="Google Shape;2103;gbfe5bae6e8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2632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5"/>
        <p:cNvGrpSpPr/>
        <p:nvPr/>
      </p:nvGrpSpPr>
      <p:grpSpPr>
        <a:xfrm>
          <a:off x="0" y="0"/>
          <a:ext cx="0" cy="0"/>
          <a:chOff x="0" y="0"/>
          <a:chExt cx="0" cy="0"/>
        </a:xfrm>
      </p:grpSpPr>
      <p:sp>
        <p:nvSpPr>
          <p:cNvPr id="2136" name="Google Shape;2136;gda7b3e4b1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7" name="Google Shape;2137;gda7b3e4b1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063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5"/>
        <p:cNvGrpSpPr/>
        <p:nvPr/>
      </p:nvGrpSpPr>
      <p:grpSpPr>
        <a:xfrm>
          <a:off x="0" y="0"/>
          <a:ext cx="0" cy="0"/>
          <a:chOff x="0" y="0"/>
          <a:chExt cx="0" cy="0"/>
        </a:xfrm>
      </p:grpSpPr>
      <p:sp>
        <p:nvSpPr>
          <p:cNvPr id="2136" name="Google Shape;2136;gda7b3e4b1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7" name="Google Shape;2137;gda7b3e4b1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187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1"/>
        <p:cNvGrpSpPr/>
        <p:nvPr/>
      </p:nvGrpSpPr>
      <p:grpSpPr>
        <a:xfrm>
          <a:off x="0" y="0"/>
          <a:ext cx="0" cy="0"/>
          <a:chOff x="0" y="0"/>
          <a:chExt cx="0" cy="0"/>
        </a:xfrm>
      </p:grpSpPr>
      <p:sp>
        <p:nvSpPr>
          <p:cNvPr id="2102" name="Google Shape;2102;gbfe5bae6e8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3" name="Google Shape;2103;gbfe5bae6e8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1198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7"/>
        <p:cNvGrpSpPr/>
        <p:nvPr/>
      </p:nvGrpSpPr>
      <p:grpSpPr>
        <a:xfrm>
          <a:off x="0" y="0"/>
          <a:ext cx="0" cy="0"/>
          <a:chOff x="0" y="0"/>
          <a:chExt cx="0" cy="0"/>
        </a:xfrm>
      </p:grpSpPr>
      <p:sp>
        <p:nvSpPr>
          <p:cNvPr id="2088" name="Google Shape;2088;gda7b3e4b19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9" name="Google Shape;2089;gda7b3e4b1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141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1"/>
        <p:cNvGrpSpPr/>
        <p:nvPr/>
      </p:nvGrpSpPr>
      <p:grpSpPr>
        <a:xfrm>
          <a:off x="0" y="0"/>
          <a:ext cx="0" cy="0"/>
          <a:chOff x="0" y="0"/>
          <a:chExt cx="0" cy="0"/>
        </a:xfrm>
      </p:grpSpPr>
      <p:sp>
        <p:nvSpPr>
          <p:cNvPr id="2102" name="Google Shape;2102;gbfe5bae6e8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3" name="Google Shape;2103;gbfe5bae6e8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1425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35450" y="1404700"/>
            <a:ext cx="6346200" cy="1913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35452" y="3536306"/>
            <a:ext cx="5025600" cy="20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Font typeface="Dosis"/>
              <a:buNone/>
              <a:defRPr sz="1800">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p:nvPr/>
        </p:nvSpPr>
        <p:spPr>
          <a:xfrm rot="4285105">
            <a:off x="2750184" y="497757"/>
            <a:ext cx="296559" cy="256335"/>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3337925" y="269463"/>
            <a:ext cx="892900" cy="888725"/>
            <a:chOff x="3655725" y="3261075"/>
            <a:chExt cx="892900" cy="888725"/>
          </a:xfrm>
        </p:grpSpPr>
        <p:sp>
          <p:nvSpPr>
            <p:cNvPr id="13" name="Google Shape;13;p2"/>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5470450" y="477700"/>
            <a:ext cx="378900" cy="472250"/>
            <a:chOff x="2459875" y="3181675"/>
            <a:chExt cx="378900" cy="472250"/>
          </a:xfrm>
        </p:grpSpPr>
        <p:sp>
          <p:nvSpPr>
            <p:cNvPr id="20" name="Google Shape;20;p2"/>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p:nvPr/>
        </p:nvSpPr>
        <p:spPr>
          <a:xfrm rot="-1005388">
            <a:off x="6669674" y="216622"/>
            <a:ext cx="489066" cy="422258"/>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a:off x="5383364" y="539488"/>
            <a:ext cx="3646522" cy="4007720"/>
            <a:chOff x="5348750" y="2347100"/>
            <a:chExt cx="1108500" cy="1218300"/>
          </a:xfrm>
        </p:grpSpPr>
        <p:sp>
          <p:nvSpPr>
            <p:cNvPr id="25" name="Google Shape;25;p2"/>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rot="1266272">
            <a:off x="385985" y="154304"/>
            <a:ext cx="902323" cy="78009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2"/>
          <p:cNvGrpSpPr/>
          <p:nvPr/>
        </p:nvGrpSpPr>
        <p:grpSpPr>
          <a:xfrm rot="-5400000">
            <a:off x="11825" y="3579125"/>
            <a:ext cx="2289250" cy="3059825"/>
            <a:chOff x="2215325" y="2417050"/>
            <a:chExt cx="2289250" cy="3059825"/>
          </a:xfrm>
        </p:grpSpPr>
        <p:sp>
          <p:nvSpPr>
            <p:cNvPr id="42" name="Google Shape;42;p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2"/>
          <p:cNvSpPr/>
          <p:nvPr/>
        </p:nvSpPr>
        <p:spPr>
          <a:xfrm rot="-1004951">
            <a:off x="8062589" y="4041054"/>
            <a:ext cx="296687" cy="256257"/>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4867207" y="3738819"/>
            <a:ext cx="1253407" cy="1311078"/>
            <a:chOff x="4385625" y="4289775"/>
            <a:chExt cx="983450" cy="1028700"/>
          </a:xfrm>
        </p:grpSpPr>
        <p:sp>
          <p:nvSpPr>
            <p:cNvPr id="76" name="Google Shape;76;p2"/>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1398450" y="105475"/>
            <a:ext cx="481300" cy="473625"/>
            <a:chOff x="1433950" y="3130850"/>
            <a:chExt cx="481300" cy="473625"/>
          </a:xfrm>
        </p:grpSpPr>
        <p:sp>
          <p:nvSpPr>
            <p:cNvPr id="83" name="Google Shape;83;p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2"/>
          <p:cNvSpPr/>
          <p:nvPr/>
        </p:nvSpPr>
        <p:spPr>
          <a:xfrm rot="1265233">
            <a:off x="3649679" y="1552981"/>
            <a:ext cx="223465" cy="193267"/>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2"/>
          <p:cNvGrpSpPr/>
          <p:nvPr/>
        </p:nvGrpSpPr>
        <p:grpSpPr>
          <a:xfrm rot="-5400000">
            <a:off x="11825" y="3579125"/>
            <a:ext cx="2289250" cy="3059825"/>
            <a:chOff x="2215325" y="2417050"/>
            <a:chExt cx="2289250" cy="3059825"/>
          </a:xfrm>
        </p:grpSpPr>
        <p:sp>
          <p:nvSpPr>
            <p:cNvPr id="91" name="Google Shape;91;p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2"/>
          <p:cNvSpPr/>
          <p:nvPr/>
        </p:nvSpPr>
        <p:spPr>
          <a:xfrm rot="4285105">
            <a:off x="296322" y="3694207"/>
            <a:ext cx="296559" cy="256335"/>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TITLE_1">
    <p:spTree>
      <p:nvGrpSpPr>
        <p:cNvPr id="1" name="Shape 1904"/>
        <p:cNvGrpSpPr/>
        <p:nvPr/>
      </p:nvGrpSpPr>
      <p:grpSpPr>
        <a:xfrm>
          <a:off x="0" y="0"/>
          <a:ext cx="0" cy="0"/>
          <a:chOff x="0" y="0"/>
          <a:chExt cx="0" cy="0"/>
        </a:xfrm>
      </p:grpSpPr>
      <p:grpSp>
        <p:nvGrpSpPr>
          <p:cNvPr id="1905" name="Google Shape;1905;p32"/>
          <p:cNvGrpSpPr/>
          <p:nvPr/>
        </p:nvGrpSpPr>
        <p:grpSpPr>
          <a:xfrm>
            <a:off x="126425" y="247588"/>
            <a:ext cx="481300" cy="473625"/>
            <a:chOff x="1433950" y="3130850"/>
            <a:chExt cx="481300" cy="473625"/>
          </a:xfrm>
        </p:grpSpPr>
        <p:sp>
          <p:nvSpPr>
            <p:cNvPr id="1906" name="Google Shape;1906;p3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2" name="Google Shape;1912;p32"/>
          <p:cNvGrpSpPr/>
          <p:nvPr/>
        </p:nvGrpSpPr>
        <p:grpSpPr>
          <a:xfrm>
            <a:off x="551300" y="-210687"/>
            <a:ext cx="892900" cy="888725"/>
            <a:chOff x="3655725" y="3261075"/>
            <a:chExt cx="892900" cy="888725"/>
          </a:xfrm>
        </p:grpSpPr>
        <p:sp>
          <p:nvSpPr>
            <p:cNvPr id="1913" name="Google Shape;1913;p32"/>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2"/>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2"/>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2"/>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2"/>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2"/>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9" name="Google Shape;1919;p32"/>
          <p:cNvGrpSpPr/>
          <p:nvPr/>
        </p:nvGrpSpPr>
        <p:grpSpPr>
          <a:xfrm rot="-2085203" flipH="1">
            <a:off x="8054686" y="3848230"/>
            <a:ext cx="1198514" cy="1244002"/>
            <a:chOff x="238125" y="3112025"/>
            <a:chExt cx="716000" cy="743175"/>
          </a:xfrm>
        </p:grpSpPr>
        <p:sp>
          <p:nvSpPr>
            <p:cNvPr id="1920" name="Google Shape;1920;p32"/>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2"/>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2"/>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3" name="Google Shape;1923;p32"/>
          <p:cNvSpPr/>
          <p:nvPr/>
        </p:nvSpPr>
        <p:spPr>
          <a:xfrm rot="-1005388">
            <a:off x="8279399" y="3207472"/>
            <a:ext cx="489066" cy="422258"/>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4" name="Google Shape;1924;p32"/>
          <p:cNvGrpSpPr/>
          <p:nvPr/>
        </p:nvGrpSpPr>
        <p:grpSpPr>
          <a:xfrm rot="-2700000">
            <a:off x="7348993" y="4508991"/>
            <a:ext cx="481295" cy="473620"/>
            <a:chOff x="1433950" y="3130850"/>
            <a:chExt cx="481300" cy="473625"/>
          </a:xfrm>
        </p:grpSpPr>
        <p:sp>
          <p:nvSpPr>
            <p:cNvPr id="1925" name="Google Shape;1925;p3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1" name="Google Shape;1931;p32"/>
          <p:cNvGrpSpPr/>
          <p:nvPr/>
        </p:nvGrpSpPr>
        <p:grpSpPr>
          <a:xfrm rot="3748678">
            <a:off x="3565788" y="4442589"/>
            <a:ext cx="2012425" cy="2211761"/>
            <a:chOff x="5348750" y="2347100"/>
            <a:chExt cx="1108500" cy="1218300"/>
          </a:xfrm>
        </p:grpSpPr>
        <p:sp>
          <p:nvSpPr>
            <p:cNvPr id="1932" name="Google Shape;1932;p32"/>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2"/>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2"/>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2"/>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2"/>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2"/>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2"/>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2"/>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2"/>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2"/>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2"/>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2"/>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2"/>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2"/>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2"/>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7" name="Google Shape;1947;p32"/>
          <p:cNvGrpSpPr/>
          <p:nvPr/>
        </p:nvGrpSpPr>
        <p:grpSpPr>
          <a:xfrm>
            <a:off x="4991032" y="4300794"/>
            <a:ext cx="1253407" cy="1311078"/>
            <a:chOff x="4385625" y="4289775"/>
            <a:chExt cx="983450" cy="1028700"/>
          </a:xfrm>
        </p:grpSpPr>
        <p:sp>
          <p:nvSpPr>
            <p:cNvPr id="1948" name="Google Shape;1948;p32"/>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2"/>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2"/>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2"/>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2"/>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2"/>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4" name="Google Shape;1954;p32"/>
          <p:cNvGrpSpPr/>
          <p:nvPr/>
        </p:nvGrpSpPr>
        <p:grpSpPr>
          <a:xfrm>
            <a:off x="8088925" y="160725"/>
            <a:ext cx="378900" cy="472250"/>
            <a:chOff x="2459875" y="3181675"/>
            <a:chExt cx="378900" cy="472250"/>
          </a:xfrm>
        </p:grpSpPr>
        <p:sp>
          <p:nvSpPr>
            <p:cNvPr id="1955" name="Google Shape;1955;p32"/>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2"/>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2"/>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8" name="Google Shape;1958;p32"/>
          <p:cNvSpPr/>
          <p:nvPr/>
        </p:nvSpPr>
        <p:spPr>
          <a:xfrm rot="-1005388">
            <a:off x="8498474" y="61572"/>
            <a:ext cx="489066" cy="422258"/>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9" name="Google Shape;1959;p32"/>
          <p:cNvGrpSpPr/>
          <p:nvPr/>
        </p:nvGrpSpPr>
        <p:grpSpPr>
          <a:xfrm rot="-1205478">
            <a:off x="-336245" y="3016595"/>
            <a:ext cx="2289137" cy="3059674"/>
            <a:chOff x="2215325" y="2417050"/>
            <a:chExt cx="2289250" cy="3059825"/>
          </a:xfrm>
        </p:grpSpPr>
        <p:sp>
          <p:nvSpPr>
            <p:cNvPr id="1960" name="Google Shape;1960;p3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1570"/>
        <p:cNvGrpSpPr/>
        <p:nvPr/>
      </p:nvGrpSpPr>
      <p:grpSpPr>
        <a:xfrm>
          <a:off x="0" y="0"/>
          <a:ext cx="0" cy="0"/>
          <a:chOff x="0" y="0"/>
          <a:chExt cx="0" cy="0"/>
        </a:xfrm>
      </p:grpSpPr>
      <p:sp>
        <p:nvSpPr>
          <p:cNvPr id="1571" name="Google Shape;1571;p27"/>
          <p:cNvSpPr txBox="1">
            <a:spLocks noGrp="1"/>
          </p:cNvSpPr>
          <p:nvPr>
            <p:ph type="subTitle" idx="1"/>
          </p:nvPr>
        </p:nvSpPr>
        <p:spPr>
          <a:xfrm>
            <a:off x="1268322" y="1878656"/>
            <a:ext cx="1463100" cy="2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1572" name="Google Shape;1572;p27"/>
          <p:cNvSpPr txBox="1">
            <a:spLocks noGrp="1"/>
          </p:cNvSpPr>
          <p:nvPr>
            <p:ph type="subTitle" idx="2"/>
          </p:nvPr>
        </p:nvSpPr>
        <p:spPr>
          <a:xfrm>
            <a:off x="1104222" y="2201915"/>
            <a:ext cx="17913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573" name="Google Shape;1573;p27"/>
          <p:cNvSpPr txBox="1">
            <a:spLocks noGrp="1"/>
          </p:cNvSpPr>
          <p:nvPr>
            <p:ph type="subTitle" idx="3"/>
          </p:nvPr>
        </p:nvSpPr>
        <p:spPr>
          <a:xfrm>
            <a:off x="3840547" y="1878656"/>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1574" name="Google Shape;1574;p27"/>
          <p:cNvSpPr txBox="1">
            <a:spLocks noGrp="1"/>
          </p:cNvSpPr>
          <p:nvPr>
            <p:ph type="subTitle" idx="4"/>
          </p:nvPr>
        </p:nvSpPr>
        <p:spPr>
          <a:xfrm>
            <a:off x="3674797" y="2201915"/>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575" name="Google Shape;1575;p27"/>
          <p:cNvSpPr txBox="1">
            <a:spLocks noGrp="1"/>
          </p:cNvSpPr>
          <p:nvPr>
            <p:ph type="subTitle" idx="5"/>
          </p:nvPr>
        </p:nvSpPr>
        <p:spPr>
          <a:xfrm>
            <a:off x="6412578" y="1878656"/>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1576" name="Google Shape;1576;p27"/>
          <p:cNvSpPr txBox="1">
            <a:spLocks noGrp="1"/>
          </p:cNvSpPr>
          <p:nvPr>
            <p:ph type="subTitle" idx="6"/>
          </p:nvPr>
        </p:nvSpPr>
        <p:spPr>
          <a:xfrm>
            <a:off x="6246828" y="2201915"/>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577" name="Google Shape;1577;p27"/>
          <p:cNvSpPr txBox="1">
            <a:spLocks noGrp="1"/>
          </p:cNvSpPr>
          <p:nvPr>
            <p:ph type="subTitle" idx="7"/>
          </p:nvPr>
        </p:nvSpPr>
        <p:spPr>
          <a:xfrm>
            <a:off x="1268322" y="3721743"/>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1578" name="Google Shape;1578;p27"/>
          <p:cNvSpPr txBox="1">
            <a:spLocks noGrp="1"/>
          </p:cNvSpPr>
          <p:nvPr>
            <p:ph type="subTitle" idx="8"/>
          </p:nvPr>
        </p:nvSpPr>
        <p:spPr>
          <a:xfrm>
            <a:off x="1102572" y="4047490"/>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579" name="Google Shape;1579;p27"/>
          <p:cNvSpPr txBox="1">
            <a:spLocks noGrp="1"/>
          </p:cNvSpPr>
          <p:nvPr>
            <p:ph type="subTitle" idx="9"/>
          </p:nvPr>
        </p:nvSpPr>
        <p:spPr>
          <a:xfrm>
            <a:off x="3840547" y="3721743"/>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1580" name="Google Shape;1580;p27"/>
          <p:cNvSpPr txBox="1">
            <a:spLocks noGrp="1"/>
          </p:cNvSpPr>
          <p:nvPr>
            <p:ph type="subTitle" idx="13"/>
          </p:nvPr>
        </p:nvSpPr>
        <p:spPr>
          <a:xfrm>
            <a:off x="3674797" y="4047490"/>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581" name="Google Shape;1581;p27"/>
          <p:cNvSpPr txBox="1">
            <a:spLocks noGrp="1"/>
          </p:cNvSpPr>
          <p:nvPr>
            <p:ph type="subTitle" idx="14"/>
          </p:nvPr>
        </p:nvSpPr>
        <p:spPr>
          <a:xfrm>
            <a:off x="6412578" y="3721743"/>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1582" name="Google Shape;1582;p27"/>
          <p:cNvSpPr txBox="1">
            <a:spLocks noGrp="1"/>
          </p:cNvSpPr>
          <p:nvPr>
            <p:ph type="subTitle" idx="15"/>
          </p:nvPr>
        </p:nvSpPr>
        <p:spPr>
          <a:xfrm>
            <a:off x="6246828" y="4047490"/>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583" name="Google Shape;1583;p27"/>
          <p:cNvSpPr txBox="1">
            <a:spLocks noGrp="1"/>
          </p:cNvSpPr>
          <p:nvPr>
            <p:ph type="title"/>
          </p:nvPr>
        </p:nvSpPr>
        <p:spPr>
          <a:xfrm>
            <a:off x="713225" y="530352"/>
            <a:ext cx="77175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grpSp>
        <p:nvGrpSpPr>
          <p:cNvPr id="1584" name="Google Shape;1584;p27"/>
          <p:cNvGrpSpPr/>
          <p:nvPr/>
        </p:nvGrpSpPr>
        <p:grpSpPr>
          <a:xfrm rot="1566229">
            <a:off x="-882046" y="-1501046"/>
            <a:ext cx="2289255" cy="3059831"/>
            <a:chOff x="2215325" y="2417050"/>
            <a:chExt cx="2289250" cy="3059825"/>
          </a:xfrm>
        </p:grpSpPr>
        <p:sp>
          <p:nvSpPr>
            <p:cNvPr id="1585" name="Google Shape;1585;p27"/>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7"/>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7"/>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7"/>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7"/>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7"/>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7"/>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7"/>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7"/>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7"/>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7"/>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7"/>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7"/>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7"/>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7"/>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7"/>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7"/>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7"/>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7"/>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7"/>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7"/>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7"/>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7"/>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7"/>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7"/>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7"/>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7"/>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7"/>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7"/>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7"/>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7"/>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7"/>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7" name="Google Shape;1617;p27"/>
          <p:cNvGrpSpPr/>
          <p:nvPr/>
        </p:nvGrpSpPr>
        <p:grpSpPr>
          <a:xfrm>
            <a:off x="8425474" y="2792104"/>
            <a:ext cx="2289250" cy="3059825"/>
            <a:chOff x="2215325" y="2417050"/>
            <a:chExt cx="2289250" cy="3059825"/>
          </a:xfrm>
        </p:grpSpPr>
        <p:sp>
          <p:nvSpPr>
            <p:cNvPr id="1618" name="Google Shape;1618;p27"/>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7"/>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7"/>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7"/>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7"/>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7"/>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7"/>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7"/>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7"/>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7"/>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7"/>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7"/>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7"/>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7"/>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7"/>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7"/>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7"/>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7"/>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7"/>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7"/>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7"/>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7"/>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7"/>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7"/>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7"/>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7"/>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7"/>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7"/>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7"/>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7"/>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7"/>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7"/>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27"/>
          <p:cNvGrpSpPr/>
          <p:nvPr/>
        </p:nvGrpSpPr>
        <p:grpSpPr>
          <a:xfrm rot="-1320251">
            <a:off x="8318761" y="-471427"/>
            <a:ext cx="2012419" cy="2211755"/>
            <a:chOff x="5348750" y="2347100"/>
            <a:chExt cx="1108500" cy="1218300"/>
          </a:xfrm>
        </p:grpSpPr>
        <p:sp>
          <p:nvSpPr>
            <p:cNvPr id="1651" name="Google Shape;1651;p27"/>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7"/>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7"/>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7"/>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7"/>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7"/>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7"/>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7"/>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7"/>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7"/>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7"/>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7"/>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7"/>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7"/>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7"/>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6" name="Google Shape;1666;p27"/>
          <p:cNvGrpSpPr/>
          <p:nvPr/>
        </p:nvGrpSpPr>
        <p:grpSpPr>
          <a:xfrm>
            <a:off x="176450" y="4439275"/>
            <a:ext cx="378900" cy="472250"/>
            <a:chOff x="2459875" y="3181675"/>
            <a:chExt cx="378900" cy="472250"/>
          </a:xfrm>
        </p:grpSpPr>
        <p:sp>
          <p:nvSpPr>
            <p:cNvPr id="1667" name="Google Shape;1667;p27"/>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7"/>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7"/>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0" name="Google Shape;1670;p27"/>
          <p:cNvGrpSpPr/>
          <p:nvPr/>
        </p:nvGrpSpPr>
        <p:grpSpPr>
          <a:xfrm>
            <a:off x="7304750" y="155050"/>
            <a:ext cx="378900" cy="472250"/>
            <a:chOff x="2459875" y="3181675"/>
            <a:chExt cx="378900" cy="472250"/>
          </a:xfrm>
        </p:grpSpPr>
        <p:sp>
          <p:nvSpPr>
            <p:cNvPr id="1671" name="Google Shape;1671;p27"/>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7"/>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7"/>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4" name="Google Shape;1674;p27"/>
          <p:cNvSpPr/>
          <p:nvPr/>
        </p:nvSpPr>
        <p:spPr>
          <a:xfrm rot="-1005388">
            <a:off x="7660274" y="216622"/>
            <a:ext cx="489066" cy="422258"/>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5" name="Google Shape;1675;p27"/>
          <p:cNvGrpSpPr/>
          <p:nvPr/>
        </p:nvGrpSpPr>
        <p:grpSpPr>
          <a:xfrm>
            <a:off x="-540025" y="3651875"/>
            <a:ext cx="892900" cy="888725"/>
            <a:chOff x="3655725" y="3261075"/>
            <a:chExt cx="892900" cy="888725"/>
          </a:xfrm>
        </p:grpSpPr>
        <p:sp>
          <p:nvSpPr>
            <p:cNvPr id="1676" name="Google Shape;1676;p27"/>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7"/>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7"/>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7"/>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7"/>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7"/>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4306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4"/>
        <p:cNvGrpSpPr/>
        <p:nvPr/>
      </p:nvGrpSpPr>
      <p:grpSpPr>
        <a:xfrm>
          <a:off x="0" y="0"/>
          <a:ext cx="0" cy="0"/>
          <a:chOff x="0" y="0"/>
          <a:chExt cx="0" cy="0"/>
        </a:xfrm>
      </p:grpSpPr>
      <p:sp>
        <p:nvSpPr>
          <p:cNvPr id="125" name="Google Shape;125;p3"/>
          <p:cNvSpPr txBox="1">
            <a:spLocks noGrp="1"/>
          </p:cNvSpPr>
          <p:nvPr>
            <p:ph type="title"/>
          </p:nvPr>
        </p:nvSpPr>
        <p:spPr>
          <a:xfrm>
            <a:off x="2057400" y="2728989"/>
            <a:ext cx="5029200" cy="411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6" name="Google Shape;126;p3"/>
          <p:cNvSpPr txBox="1">
            <a:spLocks noGrp="1"/>
          </p:cNvSpPr>
          <p:nvPr>
            <p:ph type="subTitle" idx="1"/>
          </p:nvPr>
        </p:nvSpPr>
        <p:spPr>
          <a:xfrm>
            <a:off x="3037200" y="3339369"/>
            <a:ext cx="3069600" cy="395100"/>
          </a:xfrm>
          <a:prstGeom prst="rect">
            <a:avLst/>
          </a:prstGeom>
        </p:spPr>
        <p:txBody>
          <a:bodyPr spcFirstLastPara="1" wrap="square" lIns="91425" tIns="91425" rIns="91425" bIns="91425" anchor="ctr" anchorCtr="0">
            <a:noAutofit/>
          </a:bodyPr>
          <a:lstStyle>
            <a:lvl1pPr lvl="0" algn="ctr">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27" name="Google Shape;127;p3"/>
          <p:cNvSpPr txBox="1">
            <a:spLocks noGrp="1"/>
          </p:cNvSpPr>
          <p:nvPr>
            <p:ph type="title" idx="2" hasCustomPrompt="1"/>
          </p:nvPr>
        </p:nvSpPr>
        <p:spPr>
          <a:xfrm>
            <a:off x="4027950" y="1640631"/>
            <a:ext cx="1088100" cy="47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1"/>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grpSp>
        <p:nvGrpSpPr>
          <p:cNvPr id="128" name="Google Shape;128;p3"/>
          <p:cNvGrpSpPr/>
          <p:nvPr/>
        </p:nvGrpSpPr>
        <p:grpSpPr>
          <a:xfrm rot="-7723506" flipH="1">
            <a:off x="8141032" y="3154218"/>
            <a:ext cx="1253395" cy="1311066"/>
            <a:chOff x="4385625" y="4289775"/>
            <a:chExt cx="983450" cy="1028700"/>
          </a:xfrm>
        </p:grpSpPr>
        <p:sp>
          <p:nvSpPr>
            <p:cNvPr id="129" name="Google Shape;129;p3"/>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3"/>
          <p:cNvSpPr/>
          <p:nvPr/>
        </p:nvSpPr>
        <p:spPr>
          <a:xfrm rot="-9533728">
            <a:off x="7802584" y="3316759"/>
            <a:ext cx="902323" cy="78009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3"/>
          <p:cNvGrpSpPr/>
          <p:nvPr/>
        </p:nvGrpSpPr>
        <p:grpSpPr>
          <a:xfrm rot="10800000">
            <a:off x="7211142" y="3672054"/>
            <a:ext cx="481300" cy="473625"/>
            <a:chOff x="1433950" y="3130850"/>
            <a:chExt cx="481300" cy="473625"/>
          </a:xfrm>
        </p:grpSpPr>
        <p:sp>
          <p:nvSpPr>
            <p:cNvPr id="137" name="Google Shape;137;p3"/>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3"/>
          <p:cNvGrpSpPr/>
          <p:nvPr/>
        </p:nvGrpSpPr>
        <p:grpSpPr>
          <a:xfrm rot="10800000">
            <a:off x="7642642" y="4401791"/>
            <a:ext cx="892900" cy="888725"/>
            <a:chOff x="3655725" y="3261075"/>
            <a:chExt cx="892900" cy="888725"/>
          </a:xfrm>
        </p:grpSpPr>
        <p:sp>
          <p:nvSpPr>
            <p:cNvPr id="144" name="Google Shape;144;p3"/>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3"/>
          <p:cNvGrpSpPr/>
          <p:nvPr/>
        </p:nvGrpSpPr>
        <p:grpSpPr>
          <a:xfrm rot="3076494" flipH="1">
            <a:off x="-303535" y="-214130"/>
            <a:ext cx="1253395" cy="1311066"/>
            <a:chOff x="4385625" y="4289775"/>
            <a:chExt cx="983450" cy="1028700"/>
          </a:xfrm>
        </p:grpSpPr>
        <p:sp>
          <p:nvSpPr>
            <p:cNvPr id="151" name="Google Shape;151;p3"/>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3"/>
          <p:cNvSpPr/>
          <p:nvPr/>
        </p:nvSpPr>
        <p:spPr>
          <a:xfrm rot="1266272">
            <a:off x="385985" y="154304"/>
            <a:ext cx="902323" cy="78009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3"/>
          <p:cNvGrpSpPr/>
          <p:nvPr/>
        </p:nvGrpSpPr>
        <p:grpSpPr>
          <a:xfrm>
            <a:off x="1398450" y="105475"/>
            <a:ext cx="481300" cy="473625"/>
            <a:chOff x="1433950" y="3130850"/>
            <a:chExt cx="481300" cy="473625"/>
          </a:xfrm>
        </p:grpSpPr>
        <p:sp>
          <p:nvSpPr>
            <p:cNvPr id="159" name="Google Shape;159;p3"/>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3"/>
          <p:cNvGrpSpPr/>
          <p:nvPr/>
        </p:nvGrpSpPr>
        <p:grpSpPr>
          <a:xfrm>
            <a:off x="555350" y="-1039362"/>
            <a:ext cx="892900" cy="888725"/>
            <a:chOff x="3655725" y="3261075"/>
            <a:chExt cx="892900" cy="888725"/>
          </a:xfrm>
        </p:grpSpPr>
        <p:sp>
          <p:nvSpPr>
            <p:cNvPr id="166" name="Google Shape;166;p3"/>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8"/>
        <p:cNvGrpSpPr/>
        <p:nvPr/>
      </p:nvGrpSpPr>
      <p:grpSpPr>
        <a:xfrm>
          <a:off x="0" y="0"/>
          <a:ext cx="0" cy="0"/>
          <a:chOff x="0" y="0"/>
          <a:chExt cx="0" cy="0"/>
        </a:xfrm>
      </p:grpSpPr>
      <p:sp>
        <p:nvSpPr>
          <p:cNvPr id="249" name="Google Shape;249;p5"/>
          <p:cNvSpPr txBox="1">
            <a:spLocks noGrp="1"/>
          </p:cNvSpPr>
          <p:nvPr>
            <p:ph type="title"/>
          </p:nvPr>
        </p:nvSpPr>
        <p:spPr>
          <a:xfrm>
            <a:off x="713225" y="530352"/>
            <a:ext cx="7717500" cy="2925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0" name="Google Shape;250;p5"/>
          <p:cNvSpPr txBox="1">
            <a:spLocks noGrp="1"/>
          </p:cNvSpPr>
          <p:nvPr>
            <p:ph type="subTitle" idx="1"/>
          </p:nvPr>
        </p:nvSpPr>
        <p:spPr>
          <a:xfrm>
            <a:off x="1353375" y="2735693"/>
            <a:ext cx="2578500" cy="17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600"/>
              <a:buFont typeface="Alef"/>
              <a:buNone/>
              <a:defRPr sz="2000" b="1"/>
            </a:lvl1pPr>
            <a:lvl2pPr lvl="1"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2pPr>
            <a:lvl3pPr lvl="2"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3pPr>
            <a:lvl4pPr lvl="3"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4pPr>
            <a:lvl5pPr lvl="4"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5pPr>
            <a:lvl6pPr lvl="5"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6pPr>
            <a:lvl7pPr lvl="6"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7pPr>
            <a:lvl8pPr lvl="7"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8pPr>
            <a:lvl9pPr lvl="8"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9pPr>
          </a:lstStyle>
          <a:p>
            <a:endParaRPr/>
          </a:p>
        </p:txBody>
      </p:sp>
      <p:sp>
        <p:nvSpPr>
          <p:cNvPr id="251" name="Google Shape;251;p5"/>
          <p:cNvSpPr txBox="1">
            <a:spLocks noGrp="1"/>
          </p:cNvSpPr>
          <p:nvPr>
            <p:ph type="subTitle" idx="2"/>
          </p:nvPr>
        </p:nvSpPr>
        <p:spPr>
          <a:xfrm>
            <a:off x="5213625" y="2735693"/>
            <a:ext cx="2575500" cy="17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600"/>
              <a:buFont typeface="Alef"/>
              <a:buNone/>
              <a:defRPr sz="2000" b="1"/>
            </a:lvl1pPr>
            <a:lvl2pPr lvl="1"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2pPr>
            <a:lvl3pPr lvl="2"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3pPr>
            <a:lvl4pPr lvl="3"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4pPr>
            <a:lvl5pPr lvl="4"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5pPr>
            <a:lvl6pPr lvl="5"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6pPr>
            <a:lvl7pPr lvl="6"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7pPr>
            <a:lvl8pPr lvl="7"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8pPr>
            <a:lvl9pPr lvl="8"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9pPr>
          </a:lstStyle>
          <a:p>
            <a:endParaRPr/>
          </a:p>
        </p:txBody>
      </p:sp>
      <p:sp>
        <p:nvSpPr>
          <p:cNvPr id="252" name="Google Shape;252;p5"/>
          <p:cNvSpPr txBox="1">
            <a:spLocks noGrp="1"/>
          </p:cNvSpPr>
          <p:nvPr>
            <p:ph type="subTitle" idx="3"/>
          </p:nvPr>
        </p:nvSpPr>
        <p:spPr>
          <a:xfrm>
            <a:off x="1354875" y="3127543"/>
            <a:ext cx="25755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53" name="Google Shape;253;p5"/>
          <p:cNvSpPr txBox="1">
            <a:spLocks noGrp="1"/>
          </p:cNvSpPr>
          <p:nvPr>
            <p:ph type="subTitle" idx="4"/>
          </p:nvPr>
        </p:nvSpPr>
        <p:spPr>
          <a:xfrm>
            <a:off x="5212125" y="3129918"/>
            <a:ext cx="25785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grpSp>
        <p:nvGrpSpPr>
          <p:cNvPr id="254" name="Google Shape;254;p5"/>
          <p:cNvGrpSpPr/>
          <p:nvPr/>
        </p:nvGrpSpPr>
        <p:grpSpPr>
          <a:xfrm>
            <a:off x="312450" y="232238"/>
            <a:ext cx="892900" cy="888725"/>
            <a:chOff x="3655725" y="3261075"/>
            <a:chExt cx="892900" cy="888725"/>
          </a:xfrm>
        </p:grpSpPr>
        <p:sp>
          <p:nvSpPr>
            <p:cNvPr id="255" name="Google Shape;255;p5"/>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5"/>
          <p:cNvGrpSpPr/>
          <p:nvPr/>
        </p:nvGrpSpPr>
        <p:grpSpPr>
          <a:xfrm rot="-3664003">
            <a:off x="3517088" y="3337568"/>
            <a:ext cx="2289293" cy="3059882"/>
            <a:chOff x="2215325" y="2417050"/>
            <a:chExt cx="2289250" cy="3059825"/>
          </a:xfrm>
        </p:grpSpPr>
        <p:sp>
          <p:nvSpPr>
            <p:cNvPr id="262" name="Google Shape;262;p5"/>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5"/>
          <p:cNvGrpSpPr/>
          <p:nvPr/>
        </p:nvGrpSpPr>
        <p:grpSpPr>
          <a:xfrm rot="-2887425">
            <a:off x="7899145" y="-749660"/>
            <a:ext cx="2012333" cy="2211660"/>
            <a:chOff x="5348750" y="2347100"/>
            <a:chExt cx="1108500" cy="1218300"/>
          </a:xfrm>
        </p:grpSpPr>
        <p:sp>
          <p:nvSpPr>
            <p:cNvPr id="295" name="Google Shape;295;p5"/>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5"/>
          <p:cNvGrpSpPr/>
          <p:nvPr/>
        </p:nvGrpSpPr>
        <p:grpSpPr>
          <a:xfrm>
            <a:off x="8032825" y="4085075"/>
            <a:ext cx="983450" cy="1028700"/>
            <a:chOff x="4385625" y="4289775"/>
            <a:chExt cx="983450" cy="1028700"/>
          </a:xfrm>
        </p:grpSpPr>
        <p:sp>
          <p:nvSpPr>
            <p:cNvPr id="311" name="Google Shape;311;p5"/>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2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26"/>
        <p:cNvGrpSpPr/>
        <p:nvPr/>
      </p:nvGrpSpPr>
      <p:grpSpPr>
        <a:xfrm>
          <a:off x="0" y="0"/>
          <a:ext cx="0" cy="0"/>
          <a:chOff x="0" y="0"/>
          <a:chExt cx="0" cy="0"/>
        </a:xfrm>
      </p:grpSpPr>
      <p:sp>
        <p:nvSpPr>
          <p:cNvPr id="727" name="Google Shape;727;p13"/>
          <p:cNvSpPr txBox="1">
            <a:spLocks noGrp="1"/>
          </p:cNvSpPr>
          <p:nvPr>
            <p:ph type="subTitle" idx="1"/>
          </p:nvPr>
        </p:nvSpPr>
        <p:spPr>
          <a:xfrm>
            <a:off x="2019213" y="1518015"/>
            <a:ext cx="2258700" cy="22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28" name="Google Shape;728;p13"/>
          <p:cNvSpPr txBox="1">
            <a:spLocks noGrp="1"/>
          </p:cNvSpPr>
          <p:nvPr>
            <p:ph type="subTitle" idx="2"/>
          </p:nvPr>
        </p:nvSpPr>
        <p:spPr>
          <a:xfrm>
            <a:off x="2019213" y="1885913"/>
            <a:ext cx="2255700" cy="39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29" name="Google Shape;729;p13"/>
          <p:cNvSpPr txBox="1">
            <a:spLocks noGrp="1"/>
          </p:cNvSpPr>
          <p:nvPr>
            <p:ph type="subTitle" idx="3"/>
          </p:nvPr>
        </p:nvSpPr>
        <p:spPr>
          <a:xfrm>
            <a:off x="2019212" y="3000028"/>
            <a:ext cx="2255700" cy="22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30" name="Google Shape;730;p13"/>
          <p:cNvSpPr txBox="1">
            <a:spLocks noGrp="1"/>
          </p:cNvSpPr>
          <p:nvPr>
            <p:ph type="subTitle" idx="4"/>
          </p:nvPr>
        </p:nvSpPr>
        <p:spPr>
          <a:xfrm>
            <a:off x="2019213" y="3364455"/>
            <a:ext cx="2255700" cy="40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31" name="Google Shape;731;p13"/>
          <p:cNvSpPr txBox="1">
            <a:spLocks noGrp="1"/>
          </p:cNvSpPr>
          <p:nvPr>
            <p:ph type="title" hasCustomPrompt="1"/>
          </p:nvPr>
        </p:nvSpPr>
        <p:spPr>
          <a:xfrm>
            <a:off x="977453" y="1726588"/>
            <a:ext cx="993300" cy="363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2300">
                <a:solidFill>
                  <a:schemeClr val="lt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732" name="Google Shape;732;p13"/>
          <p:cNvSpPr txBox="1">
            <a:spLocks noGrp="1"/>
          </p:cNvSpPr>
          <p:nvPr>
            <p:ph type="title" idx="5" hasCustomPrompt="1"/>
          </p:nvPr>
        </p:nvSpPr>
        <p:spPr>
          <a:xfrm>
            <a:off x="1076303" y="3244690"/>
            <a:ext cx="795600" cy="292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2300">
                <a:solidFill>
                  <a:schemeClr val="lt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733" name="Google Shape;733;p13"/>
          <p:cNvSpPr txBox="1">
            <a:spLocks noGrp="1"/>
          </p:cNvSpPr>
          <p:nvPr>
            <p:ph type="title" idx="6"/>
          </p:nvPr>
        </p:nvSpPr>
        <p:spPr>
          <a:xfrm>
            <a:off x="713225" y="582168"/>
            <a:ext cx="77175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734" name="Google Shape;734;p13"/>
          <p:cNvSpPr txBox="1">
            <a:spLocks noGrp="1"/>
          </p:cNvSpPr>
          <p:nvPr>
            <p:ph type="subTitle" idx="7"/>
          </p:nvPr>
        </p:nvSpPr>
        <p:spPr>
          <a:xfrm>
            <a:off x="5910839" y="1518015"/>
            <a:ext cx="2258700" cy="22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35" name="Google Shape;735;p13"/>
          <p:cNvSpPr txBox="1">
            <a:spLocks noGrp="1"/>
          </p:cNvSpPr>
          <p:nvPr>
            <p:ph type="subTitle" idx="8"/>
          </p:nvPr>
        </p:nvSpPr>
        <p:spPr>
          <a:xfrm>
            <a:off x="5910847" y="1885913"/>
            <a:ext cx="2255700" cy="39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36" name="Google Shape;736;p13"/>
          <p:cNvSpPr txBox="1">
            <a:spLocks noGrp="1"/>
          </p:cNvSpPr>
          <p:nvPr>
            <p:ph type="subTitle" idx="9"/>
          </p:nvPr>
        </p:nvSpPr>
        <p:spPr>
          <a:xfrm>
            <a:off x="5910840" y="3000020"/>
            <a:ext cx="2258700" cy="22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37" name="Google Shape;737;p13"/>
          <p:cNvSpPr txBox="1">
            <a:spLocks noGrp="1"/>
          </p:cNvSpPr>
          <p:nvPr>
            <p:ph type="subTitle" idx="13"/>
          </p:nvPr>
        </p:nvSpPr>
        <p:spPr>
          <a:xfrm>
            <a:off x="5910847" y="3364455"/>
            <a:ext cx="2255700" cy="40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38" name="Google Shape;738;p13"/>
          <p:cNvSpPr txBox="1">
            <a:spLocks noGrp="1"/>
          </p:cNvSpPr>
          <p:nvPr>
            <p:ph type="title" idx="14" hasCustomPrompt="1"/>
          </p:nvPr>
        </p:nvSpPr>
        <p:spPr>
          <a:xfrm>
            <a:off x="5067353" y="1761688"/>
            <a:ext cx="797100" cy="292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2300">
                <a:solidFill>
                  <a:schemeClr val="lt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739" name="Google Shape;739;p13"/>
          <p:cNvSpPr txBox="1">
            <a:spLocks noGrp="1"/>
          </p:cNvSpPr>
          <p:nvPr>
            <p:ph type="title" idx="15" hasCustomPrompt="1"/>
          </p:nvPr>
        </p:nvSpPr>
        <p:spPr>
          <a:xfrm>
            <a:off x="5066453" y="3244690"/>
            <a:ext cx="798900" cy="292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2300">
                <a:solidFill>
                  <a:schemeClr val="lt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grpSp>
        <p:nvGrpSpPr>
          <p:cNvPr id="740" name="Google Shape;740;p13"/>
          <p:cNvGrpSpPr/>
          <p:nvPr/>
        </p:nvGrpSpPr>
        <p:grpSpPr>
          <a:xfrm rot="3076494" flipH="1">
            <a:off x="7972815" y="3986395"/>
            <a:ext cx="1253395" cy="1311066"/>
            <a:chOff x="4385625" y="4289775"/>
            <a:chExt cx="983450" cy="1028700"/>
          </a:xfrm>
        </p:grpSpPr>
        <p:sp>
          <p:nvSpPr>
            <p:cNvPr id="741" name="Google Shape;741;p13"/>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7" name="Google Shape;747;p13"/>
          <p:cNvSpPr/>
          <p:nvPr/>
        </p:nvSpPr>
        <p:spPr>
          <a:xfrm rot="4285105">
            <a:off x="8672197" y="205582"/>
            <a:ext cx="296559" cy="256335"/>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8" name="Google Shape;748;p13"/>
          <p:cNvGrpSpPr/>
          <p:nvPr/>
        </p:nvGrpSpPr>
        <p:grpSpPr>
          <a:xfrm rot="1018353">
            <a:off x="305472" y="265599"/>
            <a:ext cx="378882" cy="472228"/>
            <a:chOff x="2459875" y="3181675"/>
            <a:chExt cx="378900" cy="472250"/>
          </a:xfrm>
        </p:grpSpPr>
        <p:sp>
          <p:nvSpPr>
            <p:cNvPr id="749" name="Google Shape;749;p13"/>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13"/>
          <p:cNvGrpSpPr/>
          <p:nvPr/>
        </p:nvGrpSpPr>
        <p:grpSpPr>
          <a:xfrm rot="4436901">
            <a:off x="153237" y="1379698"/>
            <a:ext cx="378895" cy="472244"/>
            <a:chOff x="2459875" y="3181675"/>
            <a:chExt cx="378900" cy="472250"/>
          </a:xfrm>
        </p:grpSpPr>
        <p:sp>
          <p:nvSpPr>
            <p:cNvPr id="753" name="Google Shape;753;p13"/>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 name="Google Shape;756;p13"/>
          <p:cNvGrpSpPr/>
          <p:nvPr/>
        </p:nvGrpSpPr>
        <p:grpSpPr>
          <a:xfrm rot="6801936">
            <a:off x="3259769" y="3870542"/>
            <a:ext cx="2289268" cy="3059849"/>
            <a:chOff x="2215325" y="2417050"/>
            <a:chExt cx="2289250" cy="3059825"/>
          </a:xfrm>
        </p:grpSpPr>
        <p:sp>
          <p:nvSpPr>
            <p:cNvPr id="757" name="Google Shape;757;p13"/>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3"/>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3"/>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3"/>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3"/>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3"/>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882"/>
        <p:cNvGrpSpPr/>
        <p:nvPr/>
      </p:nvGrpSpPr>
      <p:grpSpPr>
        <a:xfrm>
          <a:off x="0" y="0"/>
          <a:ext cx="0" cy="0"/>
          <a:chOff x="0" y="0"/>
          <a:chExt cx="0" cy="0"/>
        </a:xfrm>
      </p:grpSpPr>
      <p:sp>
        <p:nvSpPr>
          <p:cNvPr id="883" name="Google Shape;883;p15"/>
          <p:cNvSpPr txBox="1">
            <a:spLocks noGrp="1"/>
          </p:cNvSpPr>
          <p:nvPr>
            <p:ph type="title"/>
          </p:nvPr>
        </p:nvSpPr>
        <p:spPr>
          <a:xfrm>
            <a:off x="2824101" y="2102400"/>
            <a:ext cx="5102700" cy="548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84" name="Google Shape;884;p15"/>
          <p:cNvSpPr txBox="1">
            <a:spLocks noGrp="1"/>
          </p:cNvSpPr>
          <p:nvPr>
            <p:ph type="subTitle" idx="1"/>
          </p:nvPr>
        </p:nvSpPr>
        <p:spPr>
          <a:xfrm>
            <a:off x="2824101" y="2858100"/>
            <a:ext cx="4512600" cy="1830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85" name="Google Shape;885;p15"/>
          <p:cNvSpPr txBox="1">
            <a:spLocks noGrp="1"/>
          </p:cNvSpPr>
          <p:nvPr>
            <p:ph type="title" idx="2" hasCustomPrompt="1"/>
          </p:nvPr>
        </p:nvSpPr>
        <p:spPr>
          <a:xfrm>
            <a:off x="1664513" y="2334000"/>
            <a:ext cx="1088100" cy="47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1"/>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grpSp>
        <p:nvGrpSpPr>
          <p:cNvPr id="886" name="Google Shape;886;p15"/>
          <p:cNvGrpSpPr/>
          <p:nvPr/>
        </p:nvGrpSpPr>
        <p:grpSpPr>
          <a:xfrm rot="996459">
            <a:off x="7305951" y="2827804"/>
            <a:ext cx="3646438" cy="4007628"/>
            <a:chOff x="5348750" y="2347100"/>
            <a:chExt cx="1108500" cy="1218300"/>
          </a:xfrm>
        </p:grpSpPr>
        <p:sp>
          <p:nvSpPr>
            <p:cNvPr id="887" name="Google Shape;887;p15"/>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5"/>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5"/>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5"/>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5"/>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5"/>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5"/>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5"/>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5"/>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5"/>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5"/>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5"/>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5"/>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5"/>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5"/>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 name="Google Shape;902;p15"/>
          <p:cNvGrpSpPr/>
          <p:nvPr/>
        </p:nvGrpSpPr>
        <p:grpSpPr>
          <a:xfrm rot="3600724" flipH="1">
            <a:off x="3276579" y="-1583482"/>
            <a:ext cx="2289169" cy="3059717"/>
            <a:chOff x="2215325" y="2417050"/>
            <a:chExt cx="2289250" cy="3059825"/>
          </a:xfrm>
        </p:grpSpPr>
        <p:sp>
          <p:nvSpPr>
            <p:cNvPr id="903" name="Google Shape;903;p15"/>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5"/>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5"/>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5"/>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5"/>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5"/>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5"/>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5"/>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5"/>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5"/>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5"/>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5"/>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5"/>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5"/>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5"/>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5"/>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5"/>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5"/>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5"/>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5"/>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5"/>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5"/>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5"/>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5"/>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5"/>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5"/>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5"/>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5"/>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5"/>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5"/>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5"/>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5"/>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5" name="Google Shape;935;p15"/>
          <p:cNvGrpSpPr/>
          <p:nvPr/>
        </p:nvGrpSpPr>
        <p:grpSpPr>
          <a:xfrm flipH="1">
            <a:off x="7889600" y="1179900"/>
            <a:ext cx="481300" cy="473625"/>
            <a:chOff x="1433950" y="3130850"/>
            <a:chExt cx="481300" cy="473625"/>
          </a:xfrm>
        </p:grpSpPr>
        <p:sp>
          <p:nvSpPr>
            <p:cNvPr id="936" name="Google Shape;936;p15"/>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5"/>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5"/>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5"/>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5"/>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5"/>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15"/>
          <p:cNvGrpSpPr/>
          <p:nvPr/>
        </p:nvGrpSpPr>
        <p:grpSpPr>
          <a:xfrm flipH="1">
            <a:off x="8321100" y="35063"/>
            <a:ext cx="892900" cy="888725"/>
            <a:chOff x="3655725" y="3261075"/>
            <a:chExt cx="892900" cy="888725"/>
          </a:xfrm>
        </p:grpSpPr>
        <p:sp>
          <p:nvSpPr>
            <p:cNvPr id="943" name="Google Shape;943;p15"/>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5"/>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5"/>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5"/>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5"/>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5"/>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15"/>
          <p:cNvGrpSpPr/>
          <p:nvPr/>
        </p:nvGrpSpPr>
        <p:grpSpPr>
          <a:xfrm rot="3076494" flipH="1">
            <a:off x="-246385" y="3557770"/>
            <a:ext cx="1253395" cy="1311066"/>
            <a:chOff x="4385625" y="4289775"/>
            <a:chExt cx="983450" cy="1028700"/>
          </a:xfrm>
        </p:grpSpPr>
        <p:sp>
          <p:nvSpPr>
            <p:cNvPr id="950" name="Google Shape;950;p15"/>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5"/>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5"/>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5"/>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5"/>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5"/>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6" name="Google Shape;956;p15"/>
          <p:cNvSpPr/>
          <p:nvPr/>
        </p:nvSpPr>
        <p:spPr>
          <a:xfrm rot="1266272">
            <a:off x="443135" y="3926204"/>
            <a:ext cx="902323" cy="78009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CUSTOM">
    <p:spTree>
      <p:nvGrpSpPr>
        <p:cNvPr id="1" name="Shape 1299"/>
        <p:cNvGrpSpPr/>
        <p:nvPr/>
      </p:nvGrpSpPr>
      <p:grpSpPr>
        <a:xfrm>
          <a:off x="0" y="0"/>
          <a:ext cx="0" cy="0"/>
          <a:chOff x="0" y="0"/>
          <a:chExt cx="0" cy="0"/>
        </a:xfrm>
      </p:grpSpPr>
      <p:sp>
        <p:nvSpPr>
          <p:cNvPr id="1300" name="Google Shape;1300;p23"/>
          <p:cNvSpPr txBox="1">
            <a:spLocks noGrp="1"/>
          </p:cNvSpPr>
          <p:nvPr>
            <p:ph type="subTitle" idx="1"/>
          </p:nvPr>
        </p:nvSpPr>
        <p:spPr>
          <a:xfrm>
            <a:off x="993571" y="2734056"/>
            <a:ext cx="20118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b="1"/>
            </a:lvl1pPr>
            <a:lvl2pPr lvl="1" algn="ctr" rtl="0">
              <a:lnSpc>
                <a:spcPct val="100000"/>
              </a:lnSpc>
              <a:spcBef>
                <a:spcPts val="0"/>
              </a:spcBef>
              <a:spcAft>
                <a:spcPts val="0"/>
              </a:spcAft>
              <a:buNone/>
              <a:defRPr sz="2000" b="1"/>
            </a:lvl2pPr>
            <a:lvl3pPr lvl="2" algn="ctr" rtl="0">
              <a:lnSpc>
                <a:spcPct val="100000"/>
              </a:lnSpc>
              <a:spcBef>
                <a:spcPts val="0"/>
              </a:spcBef>
              <a:spcAft>
                <a:spcPts val="0"/>
              </a:spcAft>
              <a:buNone/>
              <a:defRPr sz="2000" b="1"/>
            </a:lvl3pPr>
            <a:lvl4pPr lvl="3" algn="ctr" rtl="0">
              <a:lnSpc>
                <a:spcPct val="100000"/>
              </a:lnSpc>
              <a:spcBef>
                <a:spcPts val="0"/>
              </a:spcBef>
              <a:spcAft>
                <a:spcPts val="0"/>
              </a:spcAft>
              <a:buNone/>
              <a:defRPr sz="2000" b="1"/>
            </a:lvl4pPr>
            <a:lvl5pPr lvl="4" algn="ctr" rtl="0">
              <a:lnSpc>
                <a:spcPct val="100000"/>
              </a:lnSpc>
              <a:spcBef>
                <a:spcPts val="0"/>
              </a:spcBef>
              <a:spcAft>
                <a:spcPts val="0"/>
              </a:spcAft>
              <a:buNone/>
              <a:defRPr sz="2000" b="1"/>
            </a:lvl5pPr>
            <a:lvl6pPr lvl="5" algn="ctr" rtl="0">
              <a:lnSpc>
                <a:spcPct val="100000"/>
              </a:lnSpc>
              <a:spcBef>
                <a:spcPts val="0"/>
              </a:spcBef>
              <a:spcAft>
                <a:spcPts val="0"/>
              </a:spcAft>
              <a:buNone/>
              <a:defRPr sz="2000" b="1"/>
            </a:lvl6pPr>
            <a:lvl7pPr lvl="6" algn="ctr" rtl="0">
              <a:lnSpc>
                <a:spcPct val="100000"/>
              </a:lnSpc>
              <a:spcBef>
                <a:spcPts val="0"/>
              </a:spcBef>
              <a:spcAft>
                <a:spcPts val="0"/>
              </a:spcAft>
              <a:buNone/>
              <a:defRPr sz="2000" b="1"/>
            </a:lvl7pPr>
            <a:lvl8pPr lvl="7" algn="ctr" rtl="0">
              <a:lnSpc>
                <a:spcPct val="100000"/>
              </a:lnSpc>
              <a:spcBef>
                <a:spcPts val="0"/>
              </a:spcBef>
              <a:spcAft>
                <a:spcPts val="0"/>
              </a:spcAft>
              <a:buNone/>
              <a:defRPr sz="2000" b="1"/>
            </a:lvl8pPr>
            <a:lvl9pPr lvl="8" algn="ctr" rtl="0">
              <a:lnSpc>
                <a:spcPct val="100000"/>
              </a:lnSpc>
              <a:spcBef>
                <a:spcPts val="0"/>
              </a:spcBef>
              <a:spcAft>
                <a:spcPts val="0"/>
              </a:spcAft>
              <a:buNone/>
              <a:defRPr sz="2000" b="1"/>
            </a:lvl9pPr>
          </a:lstStyle>
          <a:p>
            <a:endParaRPr/>
          </a:p>
        </p:txBody>
      </p:sp>
      <p:sp>
        <p:nvSpPr>
          <p:cNvPr id="1301" name="Google Shape;1301;p23"/>
          <p:cNvSpPr txBox="1">
            <a:spLocks noGrp="1"/>
          </p:cNvSpPr>
          <p:nvPr>
            <p:ph type="subTitle" idx="2"/>
          </p:nvPr>
        </p:nvSpPr>
        <p:spPr>
          <a:xfrm>
            <a:off x="993571" y="3127253"/>
            <a:ext cx="20118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1302" name="Google Shape;1302;p23"/>
          <p:cNvSpPr txBox="1">
            <a:spLocks noGrp="1"/>
          </p:cNvSpPr>
          <p:nvPr>
            <p:ph type="subTitle" idx="3"/>
          </p:nvPr>
        </p:nvSpPr>
        <p:spPr>
          <a:xfrm>
            <a:off x="3566071" y="2734056"/>
            <a:ext cx="20118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b="1"/>
            </a:lvl1pPr>
            <a:lvl2pPr lvl="1" algn="ctr" rtl="0">
              <a:lnSpc>
                <a:spcPct val="100000"/>
              </a:lnSpc>
              <a:spcBef>
                <a:spcPts val="0"/>
              </a:spcBef>
              <a:spcAft>
                <a:spcPts val="0"/>
              </a:spcAft>
              <a:buNone/>
              <a:defRPr sz="2000" b="1"/>
            </a:lvl2pPr>
            <a:lvl3pPr lvl="2" algn="ctr" rtl="0">
              <a:lnSpc>
                <a:spcPct val="100000"/>
              </a:lnSpc>
              <a:spcBef>
                <a:spcPts val="0"/>
              </a:spcBef>
              <a:spcAft>
                <a:spcPts val="0"/>
              </a:spcAft>
              <a:buNone/>
              <a:defRPr sz="2000" b="1"/>
            </a:lvl3pPr>
            <a:lvl4pPr lvl="3" algn="ctr" rtl="0">
              <a:lnSpc>
                <a:spcPct val="100000"/>
              </a:lnSpc>
              <a:spcBef>
                <a:spcPts val="0"/>
              </a:spcBef>
              <a:spcAft>
                <a:spcPts val="0"/>
              </a:spcAft>
              <a:buNone/>
              <a:defRPr sz="2000" b="1"/>
            </a:lvl4pPr>
            <a:lvl5pPr lvl="4" algn="ctr" rtl="0">
              <a:lnSpc>
                <a:spcPct val="100000"/>
              </a:lnSpc>
              <a:spcBef>
                <a:spcPts val="0"/>
              </a:spcBef>
              <a:spcAft>
                <a:spcPts val="0"/>
              </a:spcAft>
              <a:buNone/>
              <a:defRPr sz="2000" b="1"/>
            </a:lvl5pPr>
            <a:lvl6pPr lvl="5" algn="ctr" rtl="0">
              <a:lnSpc>
                <a:spcPct val="100000"/>
              </a:lnSpc>
              <a:spcBef>
                <a:spcPts val="0"/>
              </a:spcBef>
              <a:spcAft>
                <a:spcPts val="0"/>
              </a:spcAft>
              <a:buNone/>
              <a:defRPr sz="2000" b="1"/>
            </a:lvl6pPr>
            <a:lvl7pPr lvl="6" algn="ctr" rtl="0">
              <a:lnSpc>
                <a:spcPct val="100000"/>
              </a:lnSpc>
              <a:spcBef>
                <a:spcPts val="0"/>
              </a:spcBef>
              <a:spcAft>
                <a:spcPts val="0"/>
              </a:spcAft>
              <a:buNone/>
              <a:defRPr sz="2000" b="1"/>
            </a:lvl7pPr>
            <a:lvl8pPr lvl="7" algn="ctr" rtl="0">
              <a:lnSpc>
                <a:spcPct val="100000"/>
              </a:lnSpc>
              <a:spcBef>
                <a:spcPts val="0"/>
              </a:spcBef>
              <a:spcAft>
                <a:spcPts val="0"/>
              </a:spcAft>
              <a:buNone/>
              <a:defRPr sz="2000" b="1"/>
            </a:lvl8pPr>
            <a:lvl9pPr lvl="8" algn="ctr" rtl="0">
              <a:lnSpc>
                <a:spcPct val="100000"/>
              </a:lnSpc>
              <a:spcBef>
                <a:spcPts val="0"/>
              </a:spcBef>
              <a:spcAft>
                <a:spcPts val="0"/>
              </a:spcAft>
              <a:buNone/>
              <a:defRPr sz="2000" b="1"/>
            </a:lvl9pPr>
          </a:lstStyle>
          <a:p>
            <a:endParaRPr/>
          </a:p>
        </p:txBody>
      </p:sp>
      <p:sp>
        <p:nvSpPr>
          <p:cNvPr id="1303" name="Google Shape;1303;p23"/>
          <p:cNvSpPr txBox="1">
            <a:spLocks noGrp="1"/>
          </p:cNvSpPr>
          <p:nvPr>
            <p:ph type="subTitle" idx="4"/>
          </p:nvPr>
        </p:nvSpPr>
        <p:spPr>
          <a:xfrm>
            <a:off x="3566071" y="3127248"/>
            <a:ext cx="20118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1304" name="Google Shape;1304;p23"/>
          <p:cNvSpPr txBox="1">
            <a:spLocks noGrp="1"/>
          </p:cNvSpPr>
          <p:nvPr>
            <p:ph type="subTitle" idx="5"/>
          </p:nvPr>
        </p:nvSpPr>
        <p:spPr>
          <a:xfrm>
            <a:off x="6138571" y="2734056"/>
            <a:ext cx="20118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b="1"/>
            </a:lvl1pPr>
            <a:lvl2pPr lvl="1" algn="ctr" rtl="0">
              <a:lnSpc>
                <a:spcPct val="100000"/>
              </a:lnSpc>
              <a:spcBef>
                <a:spcPts val="0"/>
              </a:spcBef>
              <a:spcAft>
                <a:spcPts val="0"/>
              </a:spcAft>
              <a:buNone/>
              <a:defRPr sz="2000" b="1"/>
            </a:lvl2pPr>
            <a:lvl3pPr lvl="2" algn="ctr" rtl="0">
              <a:lnSpc>
                <a:spcPct val="100000"/>
              </a:lnSpc>
              <a:spcBef>
                <a:spcPts val="0"/>
              </a:spcBef>
              <a:spcAft>
                <a:spcPts val="0"/>
              </a:spcAft>
              <a:buNone/>
              <a:defRPr sz="2000" b="1"/>
            </a:lvl3pPr>
            <a:lvl4pPr lvl="3" algn="ctr" rtl="0">
              <a:lnSpc>
                <a:spcPct val="100000"/>
              </a:lnSpc>
              <a:spcBef>
                <a:spcPts val="0"/>
              </a:spcBef>
              <a:spcAft>
                <a:spcPts val="0"/>
              </a:spcAft>
              <a:buNone/>
              <a:defRPr sz="2000" b="1"/>
            </a:lvl4pPr>
            <a:lvl5pPr lvl="4" algn="ctr" rtl="0">
              <a:lnSpc>
                <a:spcPct val="100000"/>
              </a:lnSpc>
              <a:spcBef>
                <a:spcPts val="0"/>
              </a:spcBef>
              <a:spcAft>
                <a:spcPts val="0"/>
              </a:spcAft>
              <a:buNone/>
              <a:defRPr sz="2000" b="1"/>
            </a:lvl5pPr>
            <a:lvl6pPr lvl="5" algn="ctr" rtl="0">
              <a:lnSpc>
                <a:spcPct val="100000"/>
              </a:lnSpc>
              <a:spcBef>
                <a:spcPts val="0"/>
              </a:spcBef>
              <a:spcAft>
                <a:spcPts val="0"/>
              </a:spcAft>
              <a:buNone/>
              <a:defRPr sz="2000" b="1"/>
            </a:lvl6pPr>
            <a:lvl7pPr lvl="6" algn="ctr" rtl="0">
              <a:lnSpc>
                <a:spcPct val="100000"/>
              </a:lnSpc>
              <a:spcBef>
                <a:spcPts val="0"/>
              </a:spcBef>
              <a:spcAft>
                <a:spcPts val="0"/>
              </a:spcAft>
              <a:buNone/>
              <a:defRPr sz="2000" b="1"/>
            </a:lvl7pPr>
            <a:lvl8pPr lvl="7" algn="ctr" rtl="0">
              <a:lnSpc>
                <a:spcPct val="100000"/>
              </a:lnSpc>
              <a:spcBef>
                <a:spcPts val="0"/>
              </a:spcBef>
              <a:spcAft>
                <a:spcPts val="0"/>
              </a:spcAft>
              <a:buNone/>
              <a:defRPr sz="2000" b="1"/>
            </a:lvl8pPr>
            <a:lvl9pPr lvl="8" algn="ctr" rtl="0">
              <a:lnSpc>
                <a:spcPct val="100000"/>
              </a:lnSpc>
              <a:spcBef>
                <a:spcPts val="0"/>
              </a:spcBef>
              <a:spcAft>
                <a:spcPts val="0"/>
              </a:spcAft>
              <a:buNone/>
              <a:defRPr sz="2000" b="1"/>
            </a:lvl9pPr>
          </a:lstStyle>
          <a:p>
            <a:endParaRPr/>
          </a:p>
        </p:txBody>
      </p:sp>
      <p:sp>
        <p:nvSpPr>
          <p:cNvPr id="1305" name="Google Shape;1305;p23"/>
          <p:cNvSpPr txBox="1">
            <a:spLocks noGrp="1"/>
          </p:cNvSpPr>
          <p:nvPr>
            <p:ph type="subTitle" idx="6"/>
          </p:nvPr>
        </p:nvSpPr>
        <p:spPr>
          <a:xfrm>
            <a:off x="5998476" y="3127250"/>
            <a:ext cx="2292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1306" name="Google Shape;1306;p23"/>
          <p:cNvSpPr txBox="1">
            <a:spLocks noGrp="1"/>
          </p:cNvSpPr>
          <p:nvPr>
            <p:ph type="title"/>
          </p:nvPr>
        </p:nvSpPr>
        <p:spPr>
          <a:xfrm>
            <a:off x="713225" y="530352"/>
            <a:ext cx="77175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grpSp>
        <p:nvGrpSpPr>
          <p:cNvPr id="1307" name="Google Shape;1307;p23"/>
          <p:cNvGrpSpPr/>
          <p:nvPr/>
        </p:nvGrpSpPr>
        <p:grpSpPr>
          <a:xfrm rot="-5400000">
            <a:off x="-623125" y="-1560550"/>
            <a:ext cx="2289250" cy="3059825"/>
            <a:chOff x="2215325" y="2417050"/>
            <a:chExt cx="2289250" cy="3059825"/>
          </a:xfrm>
        </p:grpSpPr>
        <p:sp>
          <p:nvSpPr>
            <p:cNvPr id="1308" name="Google Shape;1308;p23"/>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3"/>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3"/>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3"/>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3"/>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3"/>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3"/>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3"/>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3"/>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3"/>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3"/>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3"/>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3"/>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3"/>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3"/>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3"/>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3"/>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3"/>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3"/>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3"/>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3"/>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3"/>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3"/>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3"/>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3"/>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3"/>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3"/>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3"/>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3"/>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3"/>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3"/>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3"/>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0" name="Google Shape;1340;p23"/>
          <p:cNvGrpSpPr/>
          <p:nvPr/>
        </p:nvGrpSpPr>
        <p:grpSpPr>
          <a:xfrm rot="-5400000">
            <a:off x="7454075" y="3121900"/>
            <a:ext cx="2289250" cy="3059825"/>
            <a:chOff x="2215325" y="2417050"/>
            <a:chExt cx="2289250" cy="3059825"/>
          </a:xfrm>
        </p:grpSpPr>
        <p:sp>
          <p:nvSpPr>
            <p:cNvPr id="1341" name="Google Shape;1341;p23"/>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3"/>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3"/>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3"/>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3"/>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3"/>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3"/>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3"/>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3"/>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3"/>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3"/>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3"/>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3"/>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3"/>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3"/>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3"/>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3"/>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3"/>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3"/>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3"/>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3"/>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3"/>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3"/>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3"/>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3"/>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3"/>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3"/>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3"/>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3"/>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3"/>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3"/>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3"/>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3" name="Google Shape;1373;p23"/>
          <p:cNvGrpSpPr/>
          <p:nvPr/>
        </p:nvGrpSpPr>
        <p:grpSpPr>
          <a:xfrm rot="-2085203" flipH="1">
            <a:off x="7940386" y="47755"/>
            <a:ext cx="1198514" cy="1244002"/>
            <a:chOff x="238125" y="3112025"/>
            <a:chExt cx="716000" cy="743175"/>
          </a:xfrm>
        </p:grpSpPr>
        <p:sp>
          <p:nvSpPr>
            <p:cNvPr id="1374" name="Google Shape;1374;p23"/>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3"/>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3"/>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7" name="Google Shape;1377;p23"/>
          <p:cNvGrpSpPr/>
          <p:nvPr/>
        </p:nvGrpSpPr>
        <p:grpSpPr>
          <a:xfrm>
            <a:off x="8527475" y="1269475"/>
            <a:ext cx="481300" cy="473625"/>
            <a:chOff x="1433950" y="3130850"/>
            <a:chExt cx="481300" cy="473625"/>
          </a:xfrm>
        </p:grpSpPr>
        <p:sp>
          <p:nvSpPr>
            <p:cNvPr id="1378" name="Google Shape;1378;p23"/>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3"/>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3"/>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3"/>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3"/>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3"/>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23"/>
          <p:cNvGrpSpPr/>
          <p:nvPr/>
        </p:nvGrpSpPr>
        <p:grpSpPr>
          <a:xfrm rot="7247596">
            <a:off x="-862266" y="3756919"/>
            <a:ext cx="2012416" cy="2211751"/>
            <a:chOff x="5348750" y="2347100"/>
            <a:chExt cx="1108500" cy="1218300"/>
          </a:xfrm>
        </p:grpSpPr>
        <p:sp>
          <p:nvSpPr>
            <p:cNvPr id="1385" name="Google Shape;1385;p23"/>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3"/>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3"/>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3"/>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3"/>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3"/>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3"/>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3"/>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3"/>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3"/>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3"/>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3"/>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3"/>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3"/>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3"/>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0" name="Google Shape;1400;p23"/>
          <p:cNvGrpSpPr/>
          <p:nvPr/>
        </p:nvGrpSpPr>
        <p:grpSpPr>
          <a:xfrm>
            <a:off x="1161982" y="4344119"/>
            <a:ext cx="1253407" cy="1311078"/>
            <a:chOff x="4385625" y="4289775"/>
            <a:chExt cx="983450" cy="1028700"/>
          </a:xfrm>
        </p:grpSpPr>
        <p:sp>
          <p:nvSpPr>
            <p:cNvPr id="1401" name="Google Shape;1401;p23"/>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3"/>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3"/>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3"/>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3"/>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3"/>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1787"/>
        <p:cNvGrpSpPr/>
        <p:nvPr/>
      </p:nvGrpSpPr>
      <p:grpSpPr>
        <a:xfrm>
          <a:off x="0" y="0"/>
          <a:ext cx="0" cy="0"/>
          <a:chOff x="0" y="0"/>
          <a:chExt cx="0" cy="0"/>
        </a:xfrm>
      </p:grpSpPr>
      <p:sp>
        <p:nvSpPr>
          <p:cNvPr id="1788" name="Google Shape;1788;p30"/>
          <p:cNvSpPr txBox="1">
            <a:spLocks noGrp="1"/>
          </p:cNvSpPr>
          <p:nvPr>
            <p:ph type="subTitle" idx="1"/>
          </p:nvPr>
        </p:nvSpPr>
        <p:spPr>
          <a:xfrm>
            <a:off x="2642550" y="1511269"/>
            <a:ext cx="3858900" cy="64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1789" name="Google Shape;1789;p30"/>
          <p:cNvSpPr txBox="1">
            <a:spLocks noGrp="1"/>
          </p:cNvSpPr>
          <p:nvPr>
            <p:ph type="title"/>
          </p:nvPr>
        </p:nvSpPr>
        <p:spPr>
          <a:xfrm>
            <a:off x="2642550" y="558550"/>
            <a:ext cx="3858900" cy="64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500"/>
              <a:buFont typeface="Dosis"/>
              <a:buNone/>
              <a:defRPr sz="6500"/>
            </a:lvl1pPr>
            <a:lvl2pPr lvl="1" algn="ctr" rtl="0">
              <a:spcBef>
                <a:spcPts val="0"/>
              </a:spcBef>
              <a:spcAft>
                <a:spcPts val="0"/>
              </a:spcAft>
              <a:buClr>
                <a:schemeClr val="dk1"/>
              </a:buClr>
              <a:buSzPts val="6500"/>
              <a:buNone/>
              <a:defRPr sz="6500">
                <a:solidFill>
                  <a:schemeClr val="dk1"/>
                </a:solidFill>
              </a:defRPr>
            </a:lvl2pPr>
            <a:lvl3pPr lvl="2" algn="ctr" rtl="0">
              <a:spcBef>
                <a:spcPts val="0"/>
              </a:spcBef>
              <a:spcAft>
                <a:spcPts val="0"/>
              </a:spcAft>
              <a:buClr>
                <a:schemeClr val="dk1"/>
              </a:buClr>
              <a:buSzPts val="6500"/>
              <a:buNone/>
              <a:defRPr sz="6500">
                <a:solidFill>
                  <a:schemeClr val="dk1"/>
                </a:solidFill>
              </a:defRPr>
            </a:lvl3pPr>
            <a:lvl4pPr lvl="3" algn="ctr" rtl="0">
              <a:spcBef>
                <a:spcPts val="0"/>
              </a:spcBef>
              <a:spcAft>
                <a:spcPts val="0"/>
              </a:spcAft>
              <a:buClr>
                <a:schemeClr val="dk1"/>
              </a:buClr>
              <a:buSzPts val="6500"/>
              <a:buNone/>
              <a:defRPr sz="6500">
                <a:solidFill>
                  <a:schemeClr val="dk1"/>
                </a:solidFill>
              </a:defRPr>
            </a:lvl4pPr>
            <a:lvl5pPr lvl="4" algn="ctr" rtl="0">
              <a:spcBef>
                <a:spcPts val="0"/>
              </a:spcBef>
              <a:spcAft>
                <a:spcPts val="0"/>
              </a:spcAft>
              <a:buClr>
                <a:schemeClr val="dk1"/>
              </a:buClr>
              <a:buSzPts val="6500"/>
              <a:buNone/>
              <a:defRPr sz="6500">
                <a:solidFill>
                  <a:schemeClr val="dk1"/>
                </a:solidFill>
              </a:defRPr>
            </a:lvl5pPr>
            <a:lvl6pPr lvl="5" algn="ctr" rtl="0">
              <a:spcBef>
                <a:spcPts val="0"/>
              </a:spcBef>
              <a:spcAft>
                <a:spcPts val="0"/>
              </a:spcAft>
              <a:buClr>
                <a:schemeClr val="dk1"/>
              </a:buClr>
              <a:buSzPts val="6500"/>
              <a:buNone/>
              <a:defRPr sz="6500">
                <a:solidFill>
                  <a:schemeClr val="dk1"/>
                </a:solidFill>
              </a:defRPr>
            </a:lvl6pPr>
            <a:lvl7pPr lvl="6" algn="ctr" rtl="0">
              <a:spcBef>
                <a:spcPts val="0"/>
              </a:spcBef>
              <a:spcAft>
                <a:spcPts val="0"/>
              </a:spcAft>
              <a:buClr>
                <a:schemeClr val="dk1"/>
              </a:buClr>
              <a:buSzPts val="6500"/>
              <a:buNone/>
              <a:defRPr sz="6500">
                <a:solidFill>
                  <a:schemeClr val="dk1"/>
                </a:solidFill>
              </a:defRPr>
            </a:lvl7pPr>
            <a:lvl8pPr lvl="7" algn="ctr" rtl="0">
              <a:spcBef>
                <a:spcPts val="0"/>
              </a:spcBef>
              <a:spcAft>
                <a:spcPts val="0"/>
              </a:spcAft>
              <a:buClr>
                <a:schemeClr val="dk1"/>
              </a:buClr>
              <a:buSzPts val="6500"/>
              <a:buNone/>
              <a:defRPr sz="6500">
                <a:solidFill>
                  <a:schemeClr val="dk1"/>
                </a:solidFill>
              </a:defRPr>
            </a:lvl8pPr>
            <a:lvl9pPr lvl="8" algn="ctr" rtl="0">
              <a:spcBef>
                <a:spcPts val="0"/>
              </a:spcBef>
              <a:spcAft>
                <a:spcPts val="0"/>
              </a:spcAft>
              <a:buClr>
                <a:schemeClr val="dk1"/>
              </a:buClr>
              <a:buSzPts val="6500"/>
              <a:buNone/>
              <a:defRPr sz="6500">
                <a:solidFill>
                  <a:schemeClr val="dk1"/>
                </a:solidFill>
              </a:defRPr>
            </a:lvl9pPr>
          </a:lstStyle>
          <a:p>
            <a:endParaRPr/>
          </a:p>
        </p:txBody>
      </p:sp>
      <p:sp>
        <p:nvSpPr>
          <p:cNvPr id="1790" name="Google Shape;1790;p30"/>
          <p:cNvSpPr txBox="1"/>
          <p:nvPr/>
        </p:nvSpPr>
        <p:spPr>
          <a:xfrm>
            <a:off x="2286725" y="3141550"/>
            <a:ext cx="4560300" cy="6402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200">
                <a:solidFill>
                  <a:schemeClr val="lt1"/>
                </a:solidFill>
                <a:latin typeface="Lato"/>
                <a:ea typeface="Lato"/>
                <a:cs typeface="Lato"/>
                <a:sym typeface="Lato"/>
              </a:rPr>
              <a:t>CREDITS: This presentation template was created by </a:t>
            </a:r>
            <a:r>
              <a:rPr lang="en" sz="1200" b="1">
                <a:solidFill>
                  <a:schemeClr val="lt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200">
                <a:solidFill>
                  <a:schemeClr val="lt1"/>
                </a:solidFill>
                <a:latin typeface="Lato"/>
                <a:ea typeface="Lato"/>
                <a:cs typeface="Lato"/>
                <a:sym typeface="Lato"/>
              </a:rPr>
              <a:t>, including icons by </a:t>
            </a:r>
            <a:r>
              <a:rPr lang="en" sz="1200" b="1">
                <a:solidFill>
                  <a:schemeClr val="lt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a:solidFill>
                  <a:schemeClr val="lt1"/>
                </a:solidFill>
                <a:latin typeface="Lato"/>
                <a:ea typeface="Lato"/>
                <a:cs typeface="Lato"/>
                <a:sym typeface="Lato"/>
              </a:rPr>
              <a:t>, and infographics &amp; images by </a:t>
            </a:r>
            <a:r>
              <a:rPr lang="en" sz="1200" b="1">
                <a:solidFill>
                  <a:schemeClr val="lt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200" b="1">
              <a:solidFill>
                <a:schemeClr val="lt1"/>
              </a:solidFill>
              <a:latin typeface="Lato"/>
              <a:ea typeface="Lato"/>
              <a:cs typeface="Lato"/>
              <a:sym typeface="Lato"/>
            </a:endParaRPr>
          </a:p>
        </p:txBody>
      </p:sp>
      <p:grpSp>
        <p:nvGrpSpPr>
          <p:cNvPr id="1791" name="Google Shape;1791;p30"/>
          <p:cNvGrpSpPr/>
          <p:nvPr/>
        </p:nvGrpSpPr>
        <p:grpSpPr>
          <a:xfrm>
            <a:off x="176450" y="4439275"/>
            <a:ext cx="378900" cy="472250"/>
            <a:chOff x="2459875" y="3181675"/>
            <a:chExt cx="378900" cy="472250"/>
          </a:xfrm>
        </p:grpSpPr>
        <p:sp>
          <p:nvSpPr>
            <p:cNvPr id="1792" name="Google Shape;1792;p30"/>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0"/>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0"/>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5" name="Google Shape;1795;p30"/>
          <p:cNvGrpSpPr/>
          <p:nvPr/>
        </p:nvGrpSpPr>
        <p:grpSpPr>
          <a:xfrm>
            <a:off x="379403" y="3806891"/>
            <a:ext cx="1198512" cy="1244001"/>
            <a:chOff x="238125" y="3112025"/>
            <a:chExt cx="716000" cy="743175"/>
          </a:xfrm>
        </p:grpSpPr>
        <p:sp>
          <p:nvSpPr>
            <p:cNvPr id="1796" name="Google Shape;1796;p30"/>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0"/>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0"/>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9" name="Google Shape;1799;p30"/>
          <p:cNvGrpSpPr/>
          <p:nvPr/>
        </p:nvGrpSpPr>
        <p:grpSpPr>
          <a:xfrm>
            <a:off x="7135964" y="539488"/>
            <a:ext cx="3646522" cy="4007720"/>
            <a:chOff x="5348750" y="2347100"/>
            <a:chExt cx="1108500" cy="1218300"/>
          </a:xfrm>
        </p:grpSpPr>
        <p:sp>
          <p:nvSpPr>
            <p:cNvPr id="1800" name="Google Shape;1800;p30"/>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0"/>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0"/>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0"/>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0"/>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0"/>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0"/>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0"/>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0"/>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0"/>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0"/>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0"/>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0"/>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0"/>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0"/>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5" name="Google Shape;1815;p30"/>
          <p:cNvGrpSpPr/>
          <p:nvPr/>
        </p:nvGrpSpPr>
        <p:grpSpPr>
          <a:xfrm>
            <a:off x="336475" y="258625"/>
            <a:ext cx="378900" cy="472250"/>
            <a:chOff x="2459875" y="3181675"/>
            <a:chExt cx="378900" cy="472250"/>
          </a:xfrm>
        </p:grpSpPr>
        <p:sp>
          <p:nvSpPr>
            <p:cNvPr id="1816" name="Google Shape;1816;p30"/>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0"/>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0"/>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9" name="Google Shape;1819;p30"/>
          <p:cNvSpPr/>
          <p:nvPr/>
        </p:nvSpPr>
        <p:spPr>
          <a:xfrm rot="-1005388">
            <a:off x="1535699" y="-2453"/>
            <a:ext cx="489066" cy="422258"/>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0" name="Google Shape;1820;p30"/>
          <p:cNvGrpSpPr/>
          <p:nvPr/>
        </p:nvGrpSpPr>
        <p:grpSpPr>
          <a:xfrm>
            <a:off x="-447743" y="652719"/>
            <a:ext cx="1253407" cy="1311078"/>
            <a:chOff x="4385625" y="4289775"/>
            <a:chExt cx="983450" cy="1028700"/>
          </a:xfrm>
        </p:grpSpPr>
        <p:sp>
          <p:nvSpPr>
            <p:cNvPr id="1821" name="Google Shape;1821;p30"/>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0"/>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0"/>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0"/>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0"/>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0"/>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7">
    <p:spTree>
      <p:nvGrpSpPr>
        <p:cNvPr id="1" name="Shape 1827"/>
        <p:cNvGrpSpPr/>
        <p:nvPr/>
      </p:nvGrpSpPr>
      <p:grpSpPr>
        <a:xfrm>
          <a:off x="0" y="0"/>
          <a:ext cx="0" cy="0"/>
          <a:chOff x="0" y="0"/>
          <a:chExt cx="0" cy="0"/>
        </a:xfrm>
      </p:grpSpPr>
      <p:sp>
        <p:nvSpPr>
          <p:cNvPr id="1828" name="Google Shape;1828;p31"/>
          <p:cNvSpPr/>
          <p:nvPr/>
        </p:nvSpPr>
        <p:spPr>
          <a:xfrm rot="-1852365">
            <a:off x="7995334" y="4259300"/>
            <a:ext cx="1198519" cy="1036401"/>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1"/>
          <p:cNvSpPr/>
          <p:nvPr/>
        </p:nvSpPr>
        <p:spPr>
          <a:xfrm rot="-1853654">
            <a:off x="8681008" y="4805923"/>
            <a:ext cx="296813" cy="256579"/>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0" name="Google Shape;1830;p31"/>
          <p:cNvGrpSpPr/>
          <p:nvPr/>
        </p:nvGrpSpPr>
        <p:grpSpPr>
          <a:xfrm rot="-2085203" flipH="1">
            <a:off x="7940386" y="47755"/>
            <a:ext cx="1198514" cy="1244002"/>
            <a:chOff x="238125" y="3112025"/>
            <a:chExt cx="716000" cy="743175"/>
          </a:xfrm>
        </p:grpSpPr>
        <p:sp>
          <p:nvSpPr>
            <p:cNvPr id="1831" name="Google Shape;1831;p31"/>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1"/>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1"/>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4" name="Google Shape;1834;p31"/>
          <p:cNvGrpSpPr/>
          <p:nvPr/>
        </p:nvGrpSpPr>
        <p:grpSpPr>
          <a:xfrm>
            <a:off x="176450" y="4439275"/>
            <a:ext cx="378900" cy="472250"/>
            <a:chOff x="2459875" y="3181675"/>
            <a:chExt cx="378900" cy="472250"/>
          </a:xfrm>
        </p:grpSpPr>
        <p:sp>
          <p:nvSpPr>
            <p:cNvPr id="1835" name="Google Shape;1835;p31"/>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1"/>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1"/>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8" name="Google Shape;1838;p31"/>
          <p:cNvGrpSpPr/>
          <p:nvPr/>
        </p:nvGrpSpPr>
        <p:grpSpPr>
          <a:xfrm rot="-2700000">
            <a:off x="8368168" y="2927841"/>
            <a:ext cx="481295" cy="473620"/>
            <a:chOff x="1433950" y="3130850"/>
            <a:chExt cx="481300" cy="473625"/>
          </a:xfrm>
        </p:grpSpPr>
        <p:sp>
          <p:nvSpPr>
            <p:cNvPr id="1839" name="Google Shape;1839;p31"/>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1"/>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1"/>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1"/>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1"/>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1"/>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5" name="Google Shape;1845;p31"/>
          <p:cNvGrpSpPr/>
          <p:nvPr/>
        </p:nvGrpSpPr>
        <p:grpSpPr>
          <a:xfrm rot="3076494" flipH="1">
            <a:off x="-303535" y="-214130"/>
            <a:ext cx="1253395" cy="1311066"/>
            <a:chOff x="4385625" y="4289775"/>
            <a:chExt cx="983450" cy="1028700"/>
          </a:xfrm>
        </p:grpSpPr>
        <p:sp>
          <p:nvSpPr>
            <p:cNvPr id="1846" name="Google Shape;1846;p31"/>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1"/>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1"/>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1"/>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1"/>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1"/>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2" name="Google Shape;1852;p31"/>
          <p:cNvGrpSpPr/>
          <p:nvPr/>
        </p:nvGrpSpPr>
        <p:grpSpPr>
          <a:xfrm rot="-5400000">
            <a:off x="3558350" y="-2231150"/>
            <a:ext cx="2289250" cy="3059825"/>
            <a:chOff x="2215325" y="2417050"/>
            <a:chExt cx="2289250" cy="3059825"/>
          </a:xfrm>
        </p:grpSpPr>
        <p:sp>
          <p:nvSpPr>
            <p:cNvPr id="1853" name="Google Shape;1853;p31"/>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1"/>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1"/>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1"/>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1"/>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1"/>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1"/>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1"/>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1"/>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1"/>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1"/>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1"/>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1"/>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1"/>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1"/>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1"/>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1"/>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1"/>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1"/>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1"/>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1"/>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1"/>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1"/>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1"/>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1"/>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1"/>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1"/>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1"/>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1"/>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1"/>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1"/>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1"/>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5" name="Google Shape;1885;p31"/>
          <p:cNvSpPr/>
          <p:nvPr/>
        </p:nvSpPr>
        <p:spPr>
          <a:xfrm rot="1266272">
            <a:off x="385985" y="154304"/>
            <a:ext cx="902323" cy="78009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6" name="Google Shape;1886;p31"/>
          <p:cNvGrpSpPr/>
          <p:nvPr/>
        </p:nvGrpSpPr>
        <p:grpSpPr>
          <a:xfrm>
            <a:off x="1398450" y="105475"/>
            <a:ext cx="481300" cy="473625"/>
            <a:chOff x="1433950" y="3130850"/>
            <a:chExt cx="481300" cy="473625"/>
          </a:xfrm>
        </p:grpSpPr>
        <p:sp>
          <p:nvSpPr>
            <p:cNvPr id="1887" name="Google Shape;1887;p31"/>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1"/>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1"/>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1"/>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1"/>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1"/>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3" name="Google Shape;1893;p31"/>
          <p:cNvGrpSpPr/>
          <p:nvPr/>
        </p:nvGrpSpPr>
        <p:grpSpPr>
          <a:xfrm>
            <a:off x="131178" y="3409216"/>
            <a:ext cx="1198512" cy="1244001"/>
            <a:chOff x="238125" y="3112025"/>
            <a:chExt cx="716000" cy="743175"/>
          </a:xfrm>
        </p:grpSpPr>
        <p:sp>
          <p:nvSpPr>
            <p:cNvPr id="1894" name="Google Shape;1894;p31"/>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1"/>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1"/>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7" name="Google Shape;1897;p31"/>
          <p:cNvGrpSpPr/>
          <p:nvPr/>
        </p:nvGrpSpPr>
        <p:grpSpPr>
          <a:xfrm rot="3076494" flipH="1">
            <a:off x="7972815" y="3986395"/>
            <a:ext cx="1253395" cy="1311066"/>
            <a:chOff x="4385625" y="4289775"/>
            <a:chExt cx="983450" cy="1028700"/>
          </a:xfrm>
        </p:grpSpPr>
        <p:sp>
          <p:nvSpPr>
            <p:cNvPr id="1898" name="Google Shape;1898;p31"/>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1"/>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1"/>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1"/>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1"/>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1"/>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57000">
              <a:srgbClr val="12243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82168"/>
            <a:ext cx="7717500" cy="365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Nunito Sans Black"/>
              <a:buNone/>
              <a:defRPr sz="2800">
                <a:solidFill>
                  <a:schemeClr val="lt1"/>
                </a:solidFill>
                <a:latin typeface="Nunito Sans Black"/>
                <a:ea typeface="Nunito Sans Black"/>
                <a:cs typeface="Nunito Sans Black"/>
                <a:sym typeface="Nunito Sans Black"/>
              </a:defRPr>
            </a:lvl1pPr>
            <a:lvl2pPr lvl="1" algn="ctr" rtl="0">
              <a:spcBef>
                <a:spcPts val="0"/>
              </a:spcBef>
              <a:spcAft>
                <a:spcPts val="0"/>
              </a:spcAft>
              <a:buClr>
                <a:schemeClr val="lt1"/>
              </a:buClr>
              <a:buSzPts val="2800"/>
              <a:buNone/>
              <a:defRPr sz="2800">
                <a:solidFill>
                  <a:schemeClr val="lt1"/>
                </a:solidFill>
              </a:defRPr>
            </a:lvl2pPr>
            <a:lvl3pPr lvl="2" algn="ctr" rtl="0">
              <a:spcBef>
                <a:spcPts val="0"/>
              </a:spcBef>
              <a:spcAft>
                <a:spcPts val="0"/>
              </a:spcAft>
              <a:buClr>
                <a:schemeClr val="lt1"/>
              </a:buClr>
              <a:buSzPts val="2800"/>
              <a:buNone/>
              <a:defRPr sz="2800">
                <a:solidFill>
                  <a:schemeClr val="lt1"/>
                </a:solidFill>
              </a:defRPr>
            </a:lvl3pPr>
            <a:lvl4pPr lvl="3" algn="ctr" rtl="0">
              <a:spcBef>
                <a:spcPts val="0"/>
              </a:spcBef>
              <a:spcAft>
                <a:spcPts val="0"/>
              </a:spcAft>
              <a:buClr>
                <a:schemeClr val="lt1"/>
              </a:buClr>
              <a:buSzPts val="2800"/>
              <a:buNone/>
              <a:defRPr sz="2800">
                <a:solidFill>
                  <a:schemeClr val="lt1"/>
                </a:solidFill>
              </a:defRPr>
            </a:lvl4pPr>
            <a:lvl5pPr lvl="4" algn="ctr" rtl="0">
              <a:spcBef>
                <a:spcPts val="0"/>
              </a:spcBef>
              <a:spcAft>
                <a:spcPts val="0"/>
              </a:spcAft>
              <a:buClr>
                <a:schemeClr val="lt1"/>
              </a:buClr>
              <a:buSzPts val="2800"/>
              <a:buNone/>
              <a:defRPr sz="2800">
                <a:solidFill>
                  <a:schemeClr val="lt1"/>
                </a:solidFill>
              </a:defRPr>
            </a:lvl5pPr>
            <a:lvl6pPr lvl="5" algn="ctr" rtl="0">
              <a:spcBef>
                <a:spcPts val="0"/>
              </a:spcBef>
              <a:spcAft>
                <a:spcPts val="0"/>
              </a:spcAft>
              <a:buClr>
                <a:schemeClr val="lt1"/>
              </a:buClr>
              <a:buSzPts val="2800"/>
              <a:buNone/>
              <a:defRPr sz="2800">
                <a:solidFill>
                  <a:schemeClr val="lt1"/>
                </a:solidFill>
              </a:defRPr>
            </a:lvl6pPr>
            <a:lvl7pPr lvl="6" algn="ctr" rtl="0">
              <a:spcBef>
                <a:spcPts val="0"/>
              </a:spcBef>
              <a:spcAft>
                <a:spcPts val="0"/>
              </a:spcAft>
              <a:buClr>
                <a:schemeClr val="lt1"/>
              </a:buClr>
              <a:buSzPts val="2800"/>
              <a:buNone/>
              <a:defRPr sz="2800">
                <a:solidFill>
                  <a:schemeClr val="lt1"/>
                </a:solidFill>
              </a:defRPr>
            </a:lvl7pPr>
            <a:lvl8pPr lvl="7" algn="ctr" rtl="0">
              <a:spcBef>
                <a:spcPts val="0"/>
              </a:spcBef>
              <a:spcAft>
                <a:spcPts val="0"/>
              </a:spcAft>
              <a:buClr>
                <a:schemeClr val="lt1"/>
              </a:buClr>
              <a:buSzPts val="2800"/>
              <a:buNone/>
              <a:defRPr sz="2800">
                <a:solidFill>
                  <a:schemeClr val="lt1"/>
                </a:solidFill>
              </a:defRPr>
            </a:lvl8pPr>
            <a:lvl9pPr lvl="8" algn="ctr"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1pPr>
            <a:lvl2pPr marL="914400" lvl="1"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2pPr>
            <a:lvl3pPr marL="1371600" lvl="2"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3pPr>
            <a:lvl4pPr marL="1828800" lvl="3"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4pPr>
            <a:lvl5pPr marL="2286000" lvl="4"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5pPr>
            <a:lvl6pPr marL="2743200" lvl="5"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6pPr>
            <a:lvl7pPr marL="3200400" lvl="6"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7pPr>
            <a:lvl8pPr marL="3657600" lvl="7"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8pPr>
            <a:lvl9pPr marL="4114800" lvl="8"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59" r:id="rId5"/>
    <p:sldLayoutId id="2147483661" r:id="rId6"/>
    <p:sldLayoutId id="2147483669" r:id="rId7"/>
    <p:sldLayoutId id="2147483676" r:id="rId8"/>
    <p:sldLayoutId id="2147483677" r:id="rId9"/>
    <p:sldLayoutId id="2147483678"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hyperlink" Target="https://trituenhantao.io/tu-dien-thuat-ngu/overfitting/" TargetMode="External"/><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rituenhantao.io/tu-dien-thuat-ngu/decision-tre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5"/>
          <p:cNvSpPr txBox="1">
            <a:spLocks noGrp="1"/>
          </p:cNvSpPr>
          <p:nvPr>
            <p:ph type="ctrTitle"/>
          </p:nvPr>
        </p:nvSpPr>
        <p:spPr>
          <a:xfrm>
            <a:off x="293323" y="783344"/>
            <a:ext cx="6740523" cy="19137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a:t> KHAI THÁC DỮ LIỆU</a:t>
            </a:r>
            <a:endParaRPr sz="4000" dirty="0">
              <a:latin typeface="Nunito Sans"/>
              <a:ea typeface="Nunito Sans"/>
              <a:cs typeface="Nunito Sans"/>
              <a:sym typeface="Nunito Sans"/>
            </a:endParaRPr>
          </a:p>
        </p:txBody>
      </p:sp>
      <p:sp>
        <p:nvSpPr>
          <p:cNvPr id="2001" name="Google Shape;2001;p35"/>
          <p:cNvSpPr txBox="1">
            <a:spLocks noGrp="1"/>
          </p:cNvSpPr>
          <p:nvPr>
            <p:ph type="subTitle" idx="1"/>
          </p:nvPr>
        </p:nvSpPr>
        <p:spPr>
          <a:xfrm>
            <a:off x="574679" y="2336141"/>
            <a:ext cx="5584962" cy="480644"/>
          </a:xfrm>
          <a:prstGeom prst="rect">
            <a:avLst/>
          </a:prstGeom>
        </p:spPr>
        <p:txBody>
          <a:bodyPr spcFirstLastPara="1" wrap="square" lIns="0" tIns="91425" rIns="0" bIns="91425" anchor="ctr" anchorCtr="0">
            <a:noAutofit/>
          </a:bodyPr>
          <a:lstStyle/>
          <a:p>
            <a:pPr marL="0" indent="0"/>
            <a:r>
              <a:rPr lang="en-US" sz="2000" dirty="0"/>
              <a:t>CÂY QUYẾT ĐỊNH (DECISION TREE)</a:t>
            </a:r>
            <a:endParaRPr dirty="0"/>
          </a:p>
        </p:txBody>
      </p:sp>
      <p:sp>
        <p:nvSpPr>
          <p:cNvPr id="2" name="TextBox 1"/>
          <p:cNvSpPr txBox="1"/>
          <p:nvPr/>
        </p:nvSpPr>
        <p:spPr>
          <a:xfrm>
            <a:off x="3255668" y="3098102"/>
            <a:ext cx="4933740" cy="1477328"/>
          </a:xfrm>
          <a:prstGeom prst="rect">
            <a:avLst/>
          </a:prstGeom>
          <a:noFill/>
        </p:spPr>
        <p:txBody>
          <a:bodyPr wrap="square" rtlCol="0">
            <a:spAutoFit/>
          </a:bodyPr>
          <a:lstStyle/>
          <a:p>
            <a:pPr lvl="0">
              <a:buClr>
                <a:schemeClr val="dk1"/>
              </a:buClr>
              <a:buSzPts val="1100"/>
            </a:pPr>
            <a:r>
              <a:rPr lang="en-US" sz="1800" dirty="0" err="1">
                <a:solidFill>
                  <a:schemeClr val="bg1"/>
                </a:solidFill>
              </a:rPr>
              <a:t>Thành</a:t>
            </a:r>
            <a:r>
              <a:rPr lang="en-US" sz="1800">
                <a:solidFill>
                  <a:schemeClr val="bg1"/>
                </a:solidFill>
              </a:rPr>
              <a:t> viên nhóm :               MSSV</a:t>
            </a:r>
          </a:p>
          <a:p>
            <a:pPr lvl="0">
              <a:buClr>
                <a:schemeClr val="dk1"/>
              </a:buClr>
              <a:buSzPts val="1100"/>
            </a:pPr>
            <a:r>
              <a:rPr lang="en-US" sz="1800">
                <a:solidFill>
                  <a:schemeClr val="bg1"/>
                </a:solidFill>
              </a:rPr>
              <a:t>1. Trần Văn Hiền                 2001190525</a:t>
            </a:r>
          </a:p>
          <a:p>
            <a:pPr lvl="0">
              <a:buClr>
                <a:schemeClr val="dk1"/>
              </a:buClr>
              <a:buSzPts val="1100"/>
            </a:pPr>
            <a:r>
              <a:rPr lang="en-US" sz="1800">
                <a:solidFill>
                  <a:schemeClr val="bg1"/>
                </a:solidFill>
              </a:rPr>
              <a:t>2. Trần Hiếu Nghĩa              2001191901</a:t>
            </a:r>
          </a:p>
          <a:p>
            <a:r>
              <a:rPr lang="en-US" sz="1800">
                <a:solidFill>
                  <a:schemeClr val="bg1"/>
                </a:solidFill>
              </a:rPr>
              <a:t>3.  Lê Lưu Hoàng Nhân       2001190186                    </a:t>
            </a:r>
          </a:p>
          <a:p>
            <a:r>
              <a:rPr lang="en-US" sz="1800">
                <a:solidFill>
                  <a:schemeClr val="bg1"/>
                </a:solidFill>
              </a:rPr>
              <a:t>4.  Bùi Đức Huy                   2001190561</a:t>
            </a: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8"/>
        <p:cNvGrpSpPr/>
        <p:nvPr/>
      </p:nvGrpSpPr>
      <p:grpSpPr>
        <a:xfrm>
          <a:off x="0" y="0"/>
          <a:ext cx="0" cy="0"/>
          <a:chOff x="0" y="0"/>
          <a:chExt cx="0" cy="0"/>
        </a:xfrm>
      </p:grpSpPr>
      <p:sp>
        <p:nvSpPr>
          <p:cNvPr id="2139" name="Google Shape;2139;p43"/>
          <p:cNvSpPr txBox="1">
            <a:spLocks noGrp="1"/>
          </p:cNvSpPr>
          <p:nvPr>
            <p:ph type="title"/>
          </p:nvPr>
        </p:nvSpPr>
        <p:spPr>
          <a:xfrm>
            <a:off x="613834" y="179388"/>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700" dirty="0">
                <a:latin typeface="Times New Roman" panose="02020603050405020304" pitchFamily="18" charset="0"/>
                <a:cs typeface="Times New Roman" panose="02020603050405020304" pitchFamily="18" charset="0"/>
              </a:rPr>
              <a:t>V</a:t>
            </a:r>
            <a:r>
              <a:rPr lang="en" sz="1700" dirty="0">
                <a:latin typeface="Times New Roman" panose="02020603050405020304" pitchFamily="18" charset="0"/>
                <a:cs typeface="Times New Roman" panose="02020603050405020304" pitchFamily="18" charset="0"/>
              </a:rPr>
              <a:t>Í DỤ - sử dụng thuật toán ID3 xây dựng cây quyết định sau</a:t>
            </a:r>
            <a:endParaRPr sz="1700" dirty="0">
              <a:latin typeface="Times New Roman" panose="02020603050405020304" pitchFamily="18" charset="0"/>
              <a:ea typeface="Nunito Sans"/>
              <a:cs typeface="Times New Roman" panose="02020603050405020304" pitchFamily="18" charset="0"/>
              <a:sym typeface="Nunito Sans"/>
            </a:endParaRPr>
          </a:p>
        </p:txBody>
      </p:sp>
      <p:sp>
        <p:nvSpPr>
          <p:cNvPr id="8" name="TextBox 7"/>
          <p:cNvSpPr txBox="1"/>
          <p:nvPr/>
        </p:nvSpPr>
        <p:spPr>
          <a:xfrm>
            <a:off x="874366" y="1205802"/>
            <a:ext cx="7556359" cy="369332"/>
          </a:xfrm>
          <a:prstGeom prst="rect">
            <a:avLst/>
          </a:prstGeom>
          <a:noFill/>
        </p:spPr>
        <p:txBody>
          <a:bodyPr wrap="square" rtlCol="0">
            <a:spAutoFit/>
          </a:bodyPr>
          <a:lstStyle/>
          <a:p>
            <a:r>
              <a:rPr lang="en-US" sz="1800">
                <a:solidFill>
                  <a:schemeClr val="bg1"/>
                </a:solidFill>
                <a:latin typeface="Times New Roman" panose="02020603050405020304" pitchFamily="18" charset="0"/>
                <a:cs typeface="Times New Roman" panose="02020603050405020304" pitchFamily="18" charset="0"/>
              </a:rPr>
              <a:t>	</a:t>
            </a:r>
            <a:endParaRPr lang="en-GB" sz="180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868561" y="788505"/>
            <a:ext cx="5675869" cy="4178592"/>
          </a:xfrm>
          <a:prstGeom prst="rect">
            <a:avLst/>
          </a:prstGeom>
        </p:spPr>
      </p:pic>
    </p:spTree>
    <p:extLst>
      <p:ext uri="{BB962C8B-B14F-4D97-AF65-F5344CB8AC3E}">
        <p14:creationId xmlns:p14="http://schemas.microsoft.com/office/powerpoint/2010/main" val="43041132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8"/>
        <p:cNvGrpSpPr/>
        <p:nvPr/>
      </p:nvGrpSpPr>
      <p:grpSpPr>
        <a:xfrm>
          <a:off x="0" y="0"/>
          <a:ext cx="0" cy="0"/>
          <a:chOff x="0" y="0"/>
          <a:chExt cx="0" cy="0"/>
        </a:xfrm>
      </p:grpSpPr>
      <p:sp>
        <p:nvSpPr>
          <p:cNvPr id="2139" name="Google Shape;2139;p43"/>
          <p:cNvSpPr txBox="1">
            <a:spLocks noGrp="1"/>
          </p:cNvSpPr>
          <p:nvPr>
            <p:ph type="title"/>
          </p:nvPr>
        </p:nvSpPr>
        <p:spPr>
          <a:xfrm>
            <a:off x="713225" y="550449"/>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V</a:t>
            </a:r>
            <a:r>
              <a:rPr lang="en"/>
              <a:t>Í DỤ</a:t>
            </a:r>
            <a:endParaRPr dirty="0">
              <a:latin typeface="Nunito Sans"/>
              <a:ea typeface="Nunito Sans"/>
              <a:cs typeface="Nunito Sans"/>
              <a:sym typeface="Nunito Sans"/>
            </a:endParaRPr>
          </a:p>
        </p:txBody>
      </p:sp>
      <p:sp>
        <p:nvSpPr>
          <p:cNvPr id="8" name="TextBox 7"/>
          <p:cNvSpPr txBox="1"/>
          <p:nvPr/>
        </p:nvSpPr>
        <p:spPr>
          <a:xfrm>
            <a:off x="1031357" y="1205802"/>
            <a:ext cx="7399367" cy="4862870"/>
          </a:xfrm>
          <a:prstGeom prst="rect">
            <a:avLst/>
          </a:prstGeom>
          <a:noFill/>
        </p:spPr>
        <p:txBody>
          <a:bodyPr wrap="square" rtlCol="0">
            <a:spAutoFit/>
          </a:bodyPr>
          <a:lstStyle/>
          <a:p>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Tập</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dữ</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liệu</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trên</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có</a:t>
            </a:r>
            <a:r>
              <a:rPr lang="en-US" sz="1600" dirty="0">
                <a:solidFill>
                  <a:schemeClr val="bg1"/>
                </a:solidFill>
                <a:latin typeface="Times New Roman" panose="02020603050405020304" pitchFamily="18" charset="0"/>
                <a:cs typeface="Times New Roman" panose="02020603050405020304" pitchFamily="18" charset="0"/>
              </a:rPr>
              <a:t> 9 </a:t>
            </a:r>
            <a:r>
              <a:rPr lang="en-US" sz="1600" dirty="0" err="1">
                <a:solidFill>
                  <a:schemeClr val="bg1"/>
                </a:solidFill>
                <a:latin typeface="Times New Roman" panose="02020603050405020304" pitchFamily="18" charset="0"/>
                <a:cs typeface="Times New Roman" panose="02020603050405020304" pitchFamily="18" charset="0"/>
              </a:rPr>
              <a:t>kết</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quả</a:t>
            </a:r>
            <a:r>
              <a:rPr lang="en-US" sz="1600" dirty="0">
                <a:solidFill>
                  <a:schemeClr val="bg1"/>
                </a:solidFill>
                <a:latin typeface="Times New Roman" panose="02020603050405020304" pitchFamily="18" charset="0"/>
                <a:cs typeface="Times New Roman" panose="02020603050405020304" pitchFamily="18" charset="0"/>
              </a:rPr>
              <a:t> Yes </a:t>
            </a:r>
            <a:r>
              <a:rPr lang="en-US" sz="1600" dirty="0" err="1">
                <a:solidFill>
                  <a:schemeClr val="bg1"/>
                </a:solidFill>
                <a:latin typeface="Times New Roman" panose="02020603050405020304" pitchFamily="18" charset="0"/>
                <a:cs typeface="Times New Roman" panose="02020603050405020304" pitchFamily="18" charset="0"/>
              </a:rPr>
              <a:t>và</a:t>
            </a:r>
            <a:r>
              <a:rPr lang="en-US" sz="1600" dirty="0">
                <a:solidFill>
                  <a:schemeClr val="bg1"/>
                </a:solidFill>
                <a:latin typeface="Times New Roman" panose="02020603050405020304" pitchFamily="18" charset="0"/>
                <a:cs typeface="Times New Roman" panose="02020603050405020304" pitchFamily="18" charset="0"/>
              </a:rPr>
              <a:t> 5 </a:t>
            </a:r>
            <a:r>
              <a:rPr lang="en-US" sz="1600" dirty="0" err="1">
                <a:solidFill>
                  <a:schemeClr val="bg1"/>
                </a:solidFill>
                <a:latin typeface="Times New Roman" panose="02020603050405020304" pitchFamily="18" charset="0"/>
                <a:cs typeface="Times New Roman" panose="02020603050405020304" pitchFamily="18" charset="0"/>
              </a:rPr>
              <a:t>kết</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quả</a:t>
            </a:r>
            <a:r>
              <a:rPr lang="en-US" sz="1600" dirty="0">
                <a:solidFill>
                  <a:schemeClr val="bg1"/>
                </a:solidFill>
                <a:latin typeface="Times New Roman" panose="02020603050405020304" pitchFamily="18" charset="0"/>
                <a:cs typeface="Times New Roman" panose="02020603050405020304" pitchFamily="18" charset="0"/>
              </a:rPr>
              <a:t> No =&gt; </a:t>
            </a:r>
            <a:r>
              <a:rPr lang="en-US" sz="1600" dirty="0" err="1">
                <a:solidFill>
                  <a:schemeClr val="bg1"/>
                </a:solidFill>
                <a:latin typeface="Times New Roman" panose="02020603050405020304" pitchFamily="18" charset="0"/>
                <a:cs typeface="Times New Roman" panose="02020603050405020304" pitchFamily="18" charset="0"/>
              </a:rPr>
              <a:t>Kí</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hiệu</a:t>
            </a:r>
            <a:r>
              <a:rPr lang="en-US" sz="1600" dirty="0">
                <a:solidFill>
                  <a:schemeClr val="bg1"/>
                </a:solidFill>
                <a:latin typeface="Times New Roman" panose="02020603050405020304" pitchFamily="18" charset="0"/>
                <a:cs typeface="Times New Roman" panose="02020603050405020304" pitchFamily="18" charset="0"/>
              </a:rPr>
              <a:t> [9+, 5-].</a:t>
            </a:r>
          </a:p>
          <a:p>
            <a:r>
              <a:rPr lang="en-GB" sz="1600" dirty="0">
                <a:solidFill>
                  <a:schemeClr val="bg1"/>
                </a:solidFill>
                <a:latin typeface="Times New Roman" panose="02020603050405020304" pitchFamily="18" charset="0"/>
                <a:cs typeface="Times New Roman" panose="02020603050405020304" pitchFamily="18" charset="0"/>
              </a:rPr>
              <a:t>- Ta </a:t>
            </a:r>
            <a:r>
              <a:rPr lang="en-GB" sz="1600" dirty="0" err="1">
                <a:solidFill>
                  <a:schemeClr val="bg1"/>
                </a:solidFill>
                <a:latin typeface="Times New Roman" panose="02020603050405020304" pitchFamily="18" charset="0"/>
                <a:cs typeface="Times New Roman" panose="02020603050405020304" pitchFamily="18" charset="0"/>
              </a:rPr>
              <a:t>có</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công</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thức</a:t>
            </a:r>
            <a:r>
              <a:rPr lang="en-GB" sz="1600" dirty="0">
                <a:solidFill>
                  <a:schemeClr val="bg1"/>
                </a:solidFill>
                <a:latin typeface="Times New Roman" panose="02020603050405020304" pitchFamily="18" charset="0"/>
                <a:cs typeface="Times New Roman" panose="02020603050405020304" pitchFamily="18" charset="0"/>
              </a:rPr>
              <a:t>: Entropy(S)=−p⊕log2p⊕−p⊖log2p⊖ </a:t>
            </a:r>
          </a:p>
          <a:p>
            <a:r>
              <a:rPr lang="en-GB" sz="1600" dirty="0">
                <a:solidFill>
                  <a:schemeClr val="bg1"/>
                </a:solidFill>
                <a:latin typeface="Times New Roman" panose="02020603050405020304" pitchFamily="18" charset="0"/>
                <a:cs typeface="Times New Roman" panose="02020603050405020304" pitchFamily="18" charset="0"/>
              </a:rPr>
              <a:t>	+ </a:t>
            </a:r>
            <a:r>
              <a:rPr lang="en-GB" sz="1600" dirty="0" err="1">
                <a:solidFill>
                  <a:schemeClr val="bg1"/>
                </a:solidFill>
                <a:latin typeface="Times New Roman" panose="02020603050405020304" pitchFamily="18" charset="0"/>
                <a:cs typeface="Times New Roman" panose="02020603050405020304" pitchFamily="18" charset="0"/>
              </a:rPr>
              <a:t>Trong</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đó</a:t>
            </a:r>
            <a:r>
              <a:rPr lang="en-GB" sz="1600" dirty="0">
                <a:solidFill>
                  <a:schemeClr val="bg1"/>
                </a:solidFill>
                <a:latin typeface="Times New Roman" panose="02020603050405020304" pitchFamily="18" charset="0"/>
                <a:cs typeface="Times New Roman" panose="02020603050405020304" pitchFamily="18" charset="0"/>
              </a:rPr>
              <a:t>: p⊕ </a:t>
            </a:r>
            <a:r>
              <a:rPr lang="en-GB" sz="1600" dirty="0" err="1">
                <a:solidFill>
                  <a:schemeClr val="bg1"/>
                </a:solidFill>
                <a:latin typeface="Times New Roman" panose="02020603050405020304" pitchFamily="18" charset="0"/>
                <a:cs typeface="Times New Roman" panose="02020603050405020304" pitchFamily="18" charset="0"/>
              </a:rPr>
              <a:t>là</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tỉ</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lệ</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các</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tập</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mẫu</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thuộc</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lớp</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dương</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trong</a:t>
            </a:r>
            <a:r>
              <a:rPr lang="en-GB" sz="1600" dirty="0">
                <a:solidFill>
                  <a:schemeClr val="bg1"/>
                </a:solidFill>
                <a:latin typeface="Times New Roman" panose="02020603050405020304" pitchFamily="18" charset="0"/>
                <a:cs typeface="Times New Roman" panose="02020603050405020304" pitchFamily="18" charset="0"/>
              </a:rPr>
              <a:t> S</a:t>
            </a:r>
          </a:p>
          <a:p>
            <a:r>
              <a:rPr lang="en-GB" sz="1600" dirty="0">
                <a:solidFill>
                  <a:schemeClr val="bg1"/>
                </a:solidFill>
                <a:latin typeface="Times New Roman" panose="02020603050405020304" pitchFamily="18" charset="0"/>
                <a:cs typeface="Times New Roman" panose="02020603050405020304" pitchFamily="18" charset="0"/>
              </a:rPr>
              <a:t>		p⊖  </a:t>
            </a:r>
            <a:r>
              <a:rPr lang="en-GB" sz="1600" dirty="0" err="1">
                <a:solidFill>
                  <a:schemeClr val="bg1"/>
                </a:solidFill>
                <a:latin typeface="Times New Roman" panose="02020603050405020304" pitchFamily="18" charset="0"/>
                <a:cs typeface="Times New Roman" panose="02020603050405020304" pitchFamily="18" charset="0"/>
              </a:rPr>
              <a:t>là</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tỉ</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lệ</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các</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tập</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mẫu</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thuộc</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lớp</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âm</a:t>
            </a:r>
            <a:r>
              <a:rPr lang="en-GB" sz="1600" dirty="0">
                <a:solidFill>
                  <a:schemeClr val="bg1"/>
                </a:solidFill>
                <a:latin typeface="Times New Roman" panose="02020603050405020304" pitchFamily="18" charset="0"/>
                <a:cs typeface="Times New Roman" panose="02020603050405020304" pitchFamily="18" charset="0"/>
              </a:rPr>
              <a:t> </a:t>
            </a:r>
            <a:r>
              <a:rPr lang="en-GB" sz="1600" err="1">
                <a:solidFill>
                  <a:schemeClr val="bg1"/>
                </a:solidFill>
                <a:latin typeface="Times New Roman" panose="02020603050405020304" pitchFamily="18" charset="0"/>
                <a:cs typeface="Times New Roman" panose="02020603050405020304" pitchFamily="18" charset="0"/>
              </a:rPr>
              <a:t>trong</a:t>
            </a:r>
            <a:r>
              <a:rPr lang="en-GB" sz="1600">
                <a:solidFill>
                  <a:schemeClr val="bg1"/>
                </a:solidFill>
                <a:latin typeface="Times New Roman" panose="02020603050405020304" pitchFamily="18" charset="0"/>
                <a:cs typeface="Times New Roman" panose="02020603050405020304" pitchFamily="18" charset="0"/>
              </a:rPr>
              <a:t> S</a:t>
            </a:r>
          </a:p>
          <a:p>
            <a:endParaRPr lang="en-GB" sz="1600" dirty="0">
              <a:solidFill>
                <a:schemeClr val="bg1"/>
              </a:solidFill>
              <a:latin typeface="Times New Roman" panose="02020603050405020304" pitchFamily="18" charset="0"/>
              <a:cs typeface="Times New Roman" panose="02020603050405020304" pitchFamily="18" charset="0"/>
            </a:endParaRPr>
          </a:p>
          <a:p>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Công</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thức</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tổng</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quát</a:t>
            </a:r>
            <a:r>
              <a:rPr lang="en-GB" sz="1600" dirty="0">
                <a:solidFill>
                  <a:schemeClr val="bg1"/>
                </a:solidFill>
                <a:latin typeface="Times New Roman" panose="02020603050405020304" pitchFamily="18" charset="0"/>
                <a:cs typeface="Times New Roman" panose="02020603050405020304" pitchFamily="18" charset="0"/>
              </a:rPr>
              <a:t>: </a:t>
            </a:r>
          </a:p>
          <a:p>
            <a:endParaRPr lang="en-GB" sz="1600" dirty="0">
              <a:solidFill>
                <a:schemeClr val="bg1"/>
              </a:solidFill>
              <a:latin typeface="Times New Roman" panose="02020603050405020304" pitchFamily="18" charset="0"/>
              <a:cs typeface="Times New Roman" panose="02020603050405020304" pitchFamily="18" charset="0"/>
            </a:endParaRPr>
          </a:p>
          <a:p>
            <a:endParaRPr lang="en-GB" sz="1600" dirty="0">
              <a:solidFill>
                <a:schemeClr val="bg1"/>
              </a:solidFill>
              <a:latin typeface="Times New Roman" panose="02020603050405020304" pitchFamily="18" charset="0"/>
              <a:cs typeface="Times New Roman" panose="02020603050405020304" pitchFamily="18" charset="0"/>
            </a:endParaRPr>
          </a:p>
          <a:p>
            <a:endParaRPr lang="en-GB" sz="1600" dirty="0">
              <a:solidFill>
                <a:schemeClr val="bg1"/>
              </a:solidFill>
              <a:latin typeface="Times New Roman" panose="02020603050405020304" pitchFamily="18" charset="0"/>
              <a:cs typeface="Times New Roman" panose="02020603050405020304" pitchFamily="18" charset="0"/>
            </a:endParaRPr>
          </a:p>
          <a:p>
            <a:r>
              <a:rPr lang="en-GB" sz="1600">
                <a:solidFill>
                  <a:schemeClr val="bg1"/>
                </a:solidFill>
                <a:latin typeface="Times New Roman" panose="02020603050405020304" pitchFamily="18" charset="0"/>
                <a:cs typeface="Times New Roman" panose="02020603050405020304" pitchFamily="18" charset="0"/>
              </a:rPr>
              <a:t>	Vậy </a:t>
            </a:r>
            <a:r>
              <a:rPr lang="en-GB" sz="1600" dirty="0">
                <a:solidFill>
                  <a:schemeClr val="bg1"/>
                </a:solidFill>
                <a:latin typeface="Times New Roman" panose="02020603050405020304" pitchFamily="18" charset="0"/>
                <a:cs typeface="Times New Roman" panose="02020603050405020304" pitchFamily="18" charset="0"/>
              </a:rPr>
              <a:t>Entropy(S) = 0.94</a:t>
            </a:r>
          </a:p>
          <a:p>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Xét</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thuộc</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tính</a:t>
            </a:r>
            <a:r>
              <a:rPr lang="en-GB" sz="1600" dirty="0">
                <a:solidFill>
                  <a:schemeClr val="bg1"/>
                </a:solidFill>
                <a:latin typeface="Times New Roman" panose="02020603050405020304" pitchFamily="18" charset="0"/>
                <a:cs typeface="Times New Roman" panose="02020603050405020304" pitchFamily="18" charset="0"/>
              </a:rPr>
              <a:t> outlook =&gt; </a:t>
            </a:r>
            <a:r>
              <a:rPr lang="en-GB" sz="1600" dirty="0" err="1">
                <a:solidFill>
                  <a:schemeClr val="bg1"/>
                </a:solidFill>
                <a:latin typeface="Times New Roman" panose="02020603050405020304" pitchFamily="18" charset="0"/>
                <a:cs typeface="Times New Roman" panose="02020603050405020304" pitchFamily="18" charset="0"/>
              </a:rPr>
              <a:t>thuộc</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tính</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nhận</a:t>
            </a:r>
            <a:r>
              <a:rPr lang="en-GB" sz="1600" dirty="0">
                <a:solidFill>
                  <a:schemeClr val="bg1"/>
                </a:solidFill>
                <a:latin typeface="Times New Roman" panose="02020603050405020304" pitchFamily="18" charset="0"/>
                <a:cs typeface="Times New Roman" panose="02020603050405020304" pitchFamily="18" charset="0"/>
              </a:rPr>
              <a:t> 3 </a:t>
            </a:r>
            <a:r>
              <a:rPr lang="en-GB" sz="1600" dirty="0" err="1">
                <a:solidFill>
                  <a:schemeClr val="bg1"/>
                </a:solidFill>
                <a:latin typeface="Times New Roman" panose="02020603050405020304" pitchFamily="18" charset="0"/>
                <a:cs typeface="Times New Roman" panose="02020603050405020304" pitchFamily="18" charset="0"/>
              </a:rPr>
              <a:t>giá</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trị</a:t>
            </a:r>
            <a:r>
              <a:rPr lang="en-GB" sz="1600" dirty="0">
                <a:solidFill>
                  <a:schemeClr val="bg1"/>
                </a:solidFill>
                <a:latin typeface="Times New Roman" panose="02020603050405020304" pitchFamily="18" charset="0"/>
                <a:cs typeface="Times New Roman" panose="02020603050405020304" pitchFamily="18" charset="0"/>
              </a:rPr>
              <a:t> Sunny, Overcast, Rain.</a:t>
            </a:r>
          </a:p>
          <a:p>
            <a:r>
              <a:rPr lang="en-GB" sz="1600" dirty="0" err="1">
                <a:solidFill>
                  <a:schemeClr val="bg1"/>
                </a:solidFill>
                <a:latin typeface="Times New Roman" panose="02020603050405020304" pitchFamily="18" charset="0"/>
                <a:cs typeface="Times New Roman" panose="02020603050405020304" pitchFamily="18" charset="0"/>
              </a:rPr>
              <a:t>Ứng</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với</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mỗi</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thuộc</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tính</a:t>
            </a:r>
            <a:r>
              <a:rPr lang="en-GB" sz="1600" dirty="0">
                <a:solidFill>
                  <a:schemeClr val="bg1"/>
                </a:solidFill>
                <a:latin typeface="Times New Roman" panose="02020603050405020304" pitchFamily="18" charset="0"/>
                <a:cs typeface="Times New Roman" panose="02020603050405020304" pitchFamily="18" charset="0"/>
              </a:rPr>
              <a:t> ta </a:t>
            </a:r>
            <a:r>
              <a:rPr lang="en-GB" sz="1600" dirty="0" err="1">
                <a:solidFill>
                  <a:schemeClr val="bg1"/>
                </a:solidFill>
                <a:latin typeface="Times New Roman" panose="02020603050405020304" pitchFamily="18" charset="0"/>
                <a:cs typeface="Times New Roman" panose="02020603050405020304" pitchFamily="18" charset="0"/>
              </a:rPr>
              <a:t>có</a:t>
            </a:r>
            <a:r>
              <a:rPr lang="en-GB" sz="1600" dirty="0">
                <a:solidFill>
                  <a:schemeClr val="bg1"/>
                </a:solidFill>
                <a:latin typeface="Times New Roman" panose="02020603050405020304" pitchFamily="18" charset="0"/>
                <a:cs typeface="Times New Roman" panose="02020603050405020304" pitchFamily="18" charset="0"/>
              </a:rPr>
              <a:t>: </a:t>
            </a:r>
          </a:p>
          <a:p>
            <a:r>
              <a:rPr lang="en-GB" sz="1600" dirty="0">
                <a:solidFill>
                  <a:schemeClr val="bg1"/>
                </a:solidFill>
                <a:latin typeface="Times New Roman" panose="02020603050405020304" pitchFamily="18" charset="0"/>
                <a:cs typeface="Times New Roman" panose="02020603050405020304" pitchFamily="18" charset="0"/>
              </a:rPr>
              <a:t>	</a:t>
            </a:r>
          </a:p>
          <a:p>
            <a:r>
              <a:rPr lang="en-GB" sz="1600" dirty="0">
                <a:solidFill>
                  <a:schemeClr val="bg1"/>
                </a:solidFill>
                <a:latin typeface="Times New Roman" panose="02020603050405020304" pitchFamily="18" charset="0"/>
                <a:cs typeface="Times New Roman" panose="02020603050405020304" pitchFamily="18" charset="0"/>
              </a:rPr>
              <a:t>Sunny[2+, 3-] </a:t>
            </a:r>
            <a:r>
              <a:rPr lang="en-GB" sz="1600" dirty="0" err="1">
                <a:solidFill>
                  <a:schemeClr val="bg1"/>
                </a:solidFill>
                <a:latin typeface="Times New Roman" panose="02020603050405020304" pitchFamily="18" charset="0"/>
                <a:cs typeface="Times New Roman" panose="02020603050405020304" pitchFamily="18" charset="0"/>
              </a:rPr>
              <a:t>có</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nghĩa</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là</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trong</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tập</a:t>
            </a:r>
            <a:r>
              <a:rPr lang="en-GB" sz="1600" dirty="0">
                <a:solidFill>
                  <a:schemeClr val="bg1"/>
                </a:solidFill>
                <a:latin typeface="Times New Roman" panose="02020603050405020304" pitchFamily="18" charset="0"/>
                <a:cs typeface="Times New Roman" panose="02020603050405020304" pitchFamily="18" charset="0"/>
              </a:rPr>
              <a:t> S </a:t>
            </a:r>
            <a:r>
              <a:rPr lang="en-GB" sz="1600" dirty="0" err="1">
                <a:solidFill>
                  <a:schemeClr val="bg1"/>
                </a:solidFill>
                <a:latin typeface="Times New Roman" panose="02020603050405020304" pitchFamily="18" charset="0"/>
                <a:cs typeface="Times New Roman" panose="02020603050405020304" pitchFamily="18" charset="0"/>
              </a:rPr>
              <a:t>hiện</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tại</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có</a:t>
            </a:r>
            <a:r>
              <a:rPr lang="en-GB" sz="1600" dirty="0">
                <a:solidFill>
                  <a:schemeClr val="bg1"/>
                </a:solidFill>
                <a:latin typeface="Times New Roman" panose="02020603050405020304" pitchFamily="18" charset="0"/>
                <a:cs typeface="Times New Roman" panose="02020603050405020304" pitchFamily="18" charset="0"/>
              </a:rPr>
              <a:t> 2 </a:t>
            </a:r>
            <a:r>
              <a:rPr lang="en-GB" sz="1600" dirty="0" err="1">
                <a:solidFill>
                  <a:schemeClr val="bg1"/>
                </a:solidFill>
                <a:latin typeface="Times New Roman" panose="02020603050405020304" pitchFamily="18" charset="0"/>
                <a:cs typeface="Times New Roman" panose="02020603050405020304" pitchFamily="18" charset="0"/>
              </a:rPr>
              <a:t>kết</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quả</a:t>
            </a:r>
            <a:endParaRPr lang="en-GB" sz="1600" dirty="0">
              <a:solidFill>
                <a:schemeClr val="bg1"/>
              </a:solidFill>
              <a:latin typeface="Times New Roman" panose="02020603050405020304" pitchFamily="18" charset="0"/>
              <a:cs typeface="Times New Roman" panose="02020603050405020304" pitchFamily="18" charset="0"/>
            </a:endParaRPr>
          </a:p>
          <a:p>
            <a:r>
              <a:rPr lang="en-GB" sz="1600" dirty="0">
                <a:solidFill>
                  <a:schemeClr val="bg1"/>
                </a:solidFill>
                <a:latin typeface="Times New Roman" panose="02020603050405020304" pitchFamily="18" charset="0"/>
                <a:cs typeface="Times New Roman" panose="02020603050405020304" pitchFamily="18" charset="0"/>
              </a:rPr>
              <a:t>Yes </a:t>
            </a:r>
            <a:r>
              <a:rPr lang="en-GB" sz="1600" dirty="0" err="1">
                <a:solidFill>
                  <a:schemeClr val="bg1"/>
                </a:solidFill>
                <a:latin typeface="Times New Roman" panose="02020603050405020304" pitchFamily="18" charset="0"/>
                <a:cs typeface="Times New Roman" panose="02020603050405020304" pitchFamily="18" charset="0"/>
              </a:rPr>
              <a:t>và</a:t>
            </a:r>
            <a:r>
              <a:rPr lang="en-GB" sz="1600" dirty="0">
                <a:solidFill>
                  <a:schemeClr val="bg1"/>
                </a:solidFill>
                <a:latin typeface="Times New Roman" panose="02020603050405020304" pitchFamily="18" charset="0"/>
                <a:cs typeface="Times New Roman" panose="02020603050405020304" pitchFamily="18" charset="0"/>
              </a:rPr>
              <a:t> 3 </a:t>
            </a:r>
            <a:r>
              <a:rPr lang="en-GB" sz="1600" dirty="0" err="1">
                <a:solidFill>
                  <a:schemeClr val="bg1"/>
                </a:solidFill>
                <a:latin typeface="Times New Roman" panose="02020603050405020304" pitchFamily="18" charset="0"/>
                <a:cs typeface="Times New Roman" panose="02020603050405020304" pitchFamily="18" charset="0"/>
              </a:rPr>
              <a:t>kết</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quả</a:t>
            </a:r>
            <a:r>
              <a:rPr lang="en-GB" sz="1600" dirty="0">
                <a:solidFill>
                  <a:schemeClr val="bg1"/>
                </a:solidFill>
                <a:latin typeface="Times New Roman" panose="02020603050405020304" pitchFamily="18" charset="0"/>
                <a:cs typeface="Times New Roman" panose="02020603050405020304" pitchFamily="18" charset="0"/>
              </a:rPr>
              <a:t> No </a:t>
            </a:r>
            <a:r>
              <a:rPr lang="en-GB" sz="1600" dirty="0" err="1">
                <a:solidFill>
                  <a:schemeClr val="bg1"/>
                </a:solidFill>
                <a:latin typeface="Times New Roman" panose="02020603050405020304" pitchFamily="18" charset="0"/>
                <a:cs typeface="Times New Roman" panose="02020603050405020304" pitchFamily="18" charset="0"/>
              </a:rPr>
              <a:t>tại</a:t>
            </a:r>
            <a:r>
              <a:rPr lang="en-GB" sz="1600" dirty="0">
                <a:solidFill>
                  <a:schemeClr val="bg1"/>
                </a:solidFill>
                <a:latin typeface="Times New Roman" panose="02020603050405020304" pitchFamily="18" charset="0"/>
                <a:cs typeface="Times New Roman" panose="02020603050405020304" pitchFamily="18" charset="0"/>
              </a:rPr>
              <a:t> outlook = sunny</a:t>
            </a:r>
          </a:p>
          <a:p>
            <a:endParaRPr lang="en-GB" sz="1200" dirty="0">
              <a:solidFill>
                <a:schemeClr val="bg1"/>
              </a:solidFill>
              <a:latin typeface="Times New Roman" panose="02020603050405020304" pitchFamily="18" charset="0"/>
              <a:cs typeface="Times New Roman" panose="02020603050405020304" pitchFamily="18" charset="0"/>
            </a:endParaRPr>
          </a:p>
          <a:p>
            <a:endParaRPr lang="en-GB" sz="1200" dirty="0">
              <a:solidFill>
                <a:schemeClr val="bg1"/>
              </a:solidFill>
              <a:latin typeface="Times New Roman" panose="02020603050405020304" pitchFamily="18" charset="0"/>
              <a:cs typeface="Times New Roman" panose="02020603050405020304" pitchFamily="18" charset="0"/>
            </a:endParaRPr>
          </a:p>
          <a:p>
            <a:endParaRPr lang="en-GB" sz="1200" dirty="0">
              <a:solidFill>
                <a:schemeClr val="bg1"/>
              </a:solidFill>
              <a:latin typeface="Times New Roman" panose="02020603050405020304" pitchFamily="18" charset="0"/>
              <a:cs typeface="Times New Roman" panose="02020603050405020304" pitchFamily="18" charset="0"/>
            </a:endParaRPr>
          </a:p>
          <a:p>
            <a:endParaRPr lang="en-GB" sz="1200" dirty="0">
              <a:solidFill>
                <a:schemeClr val="bg1"/>
              </a:solidFill>
              <a:latin typeface="Times New Roman" panose="02020603050405020304" pitchFamily="18" charset="0"/>
              <a:cs typeface="Times New Roman" panose="02020603050405020304" pitchFamily="18" charset="0"/>
            </a:endParaRPr>
          </a:p>
          <a:p>
            <a:endParaRPr lang="en-GB" sz="1200" dirty="0">
              <a:solidFill>
                <a:schemeClr val="bg1"/>
              </a:solidFill>
              <a:latin typeface="Times New Roman" panose="02020603050405020304" pitchFamily="18" charset="0"/>
              <a:cs typeface="Times New Roman" panose="02020603050405020304" pitchFamily="18" charset="0"/>
            </a:endParaRPr>
          </a:p>
          <a:p>
            <a:endParaRPr lang="en-GB" sz="12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351545" y="2458309"/>
            <a:ext cx="3070519" cy="609653"/>
          </a:xfrm>
          <a:prstGeom prst="rect">
            <a:avLst/>
          </a:prstGeom>
        </p:spPr>
      </p:pic>
    </p:spTree>
    <p:extLst>
      <p:ext uri="{BB962C8B-B14F-4D97-AF65-F5344CB8AC3E}">
        <p14:creationId xmlns:p14="http://schemas.microsoft.com/office/powerpoint/2010/main" val="114973913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13250" y="465175"/>
            <a:ext cx="7717500" cy="4859078"/>
          </a:xfrm>
        </p:spPr>
        <p:txBody>
          <a:bodyPr/>
          <a:lstStyle/>
          <a:p>
            <a:pPr algn="l"/>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Tiếp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theo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Information Gain (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thông</a:t>
            </a:r>
            <a:r>
              <a:rPr lang="en-US" sz="1600" dirty="0">
                <a:latin typeface="Times New Roman" panose="02020603050405020304" pitchFamily="18" charset="0"/>
                <a:cs typeface="Times New Roman" panose="02020603050405020304" pitchFamily="18" charset="0"/>
              </a:rPr>
              <a:t> tin ). </a:t>
            </a:r>
            <a:r>
              <a:rPr lang="en-US" sz="1600" dirty="0" err="1">
                <a:latin typeface="Times New Roman" panose="02020603050405020304" pitchFamily="18" charset="0"/>
                <a:cs typeface="Times New Roman" panose="02020603050405020304" pitchFamily="18" charset="0"/>
              </a:rPr>
              <a:t>Thông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này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ánh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lớp</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thức</a:t>
            </a:r>
            <a:r>
              <a:rPr lang="en-US" sz="1600"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đó</a:t>
            </a:r>
            <a:r>
              <a:rPr lang="en-US" sz="1600" dirty="0">
                <a:latin typeface="Times New Roman" panose="02020603050405020304" pitchFamily="18" charset="0"/>
                <a:cs typeface="Times New Roman" panose="02020603050405020304" pitchFamily="18" charset="0"/>
              </a:rPr>
              <a:t>: Value(A)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Sv</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tập</a:t>
            </a:r>
            <a:r>
              <a:rPr lang="en-US" sz="1600" dirty="0">
                <a:latin typeface="Times New Roman" panose="02020603050405020304" pitchFamily="18" charset="0"/>
                <a:cs typeface="Times New Roman" panose="02020603050405020304" pitchFamily="18" charset="0"/>
              </a:rPr>
              <a:t> con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S </a:t>
            </a:r>
            <a:r>
              <a:rPr lang="en-US" sz="1600" dirty="0" err="1">
                <a:latin typeface="Times New Roman" panose="02020603050405020304" pitchFamily="18" charset="0"/>
                <a:cs typeface="Times New Roman" panose="02020603050405020304" pitchFamily="18" charset="0"/>
              </a:rPr>
              <a:t>mà</a:t>
            </a:r>
            <a:r>
              <a:rPr lang="en-US" sz="1600" dirty="0">
                <a:latin typeface="Times New Roman" panose="02020603050405020304" pitchFamily="18" charset="0"/>
                <a:cs typeface="Times New Roman" panose="02020603050405020304" pitchFamily="18" charset="0"/>
              </a:rPr>
              <a:t> A </a:t>
            </a:r>
            <a:r>
              <a:rPr lang="en-US" sz="1600" dirty="0" err="1">
                <a:latin typeface="Times New Roman" panose="02020603050405020304" pitchFamily="18" charset="0"/>
                <a:cs typeface="Times New Roman" panose="02020603050405020304" pitchFamily="18" charset="0"/>
              </a:rPr>
              <a:t>nhận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br>
              <a:rPr lang="en-US" sz="1600" dirty="0">
                <a:latin typeface="Times New Roman" panose="02020603050405020304" pitchFamily="18" charset="0"/>
                <a:cs typeface="Times New Roman" panose="02020603050405020304" pitchFamily="18" charset="0"/>
              </a:rPr>
            </a:b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thức</a:t>
            </a:r>
            <a:r>
              <a:rPr lang="en-US" sz="1600" dirty="0">
                <a:latin typeface="Times New Roman" panose="02020603050405020304" pitchFamily="18" charset="0"/>
                <a:cs typeface="Times New Roman" panose="02020603050405020304" pitchFamily="18" charset="0"/>
              </a:rPr>
              <a:t> ta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br>
              <a:rPr lang="en-US" sz="1600">
                <a:latin typeface="Times New Roman" panose="02020603050405020304" pitchFamily="18" charset="0"/>
                <a:cs typeface="Times New Roman" panose="02020603050405020304" pitchFamily="18" charset="0"/>
              </a:rPr>
            </a:br>
            <a:r>
              <a:rPr lang="en-US" sz="1600">
                <a:latin typeface="Times New Roman" panose="02020603050405020304" pitchFamily="18" charset="0"/>
                <a:cs typeface="Times New Roman" panose="02020603050405020304" pitchFamily="18" charset="0"/>
              </a:rPr>
              <a:t>	=&gt; </a:t>
            </a:r>
            <a:r>
              <a:rPr lang="en-US" sz="1600" dirty="0" err="1">
                <a:latin typeface="Times New Roman" panose="02020603050405020304" pitchFamily="18" charset="0"/>
                <a:cs typeface="Times New Roman" panose="02020603050405020304" pitchFamily="18" charset="0"/>
              </a:rPr>
              <a:t>Tương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tự</a:t>
            </a:r>
            <a:r>
              <a:rPr lang="en-US" sz="1600"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br>
              <a:rPr lang="en-US" sz="1300" dirty="0">
                <a:latin typeface="Times New Roman" panose="02020603050405020304" pitchFamily="18" charset="0"/>
                <a:cs typeface="Times New Roman" panose="02020603050405020304" pitchFamily="18" charset="0"/>
              </a:rPr>
            </a:br>
            <a:br>
              <a:rPr lang="en-US" sz="1300" dirty="0">
                <a:latin typeface="Times New Roman" panose="02020603050405020304" pitchFamily="18" charset="0"/>
                <a:cs typeface="Times New Roman" panose="02020603050405020304" pitchFamily="18" charset="0"/>
              </a:rPr>
            </a:br>
            <a:br>
              <a:rPr lang="en-US" sz="1300" dirty="0">
                <a:latin typeface="Times New Roman" panose="02020603050405020304" pitchFamily="18" charset="0"/>
                <a:cs typeface="Times New Roman" panose="02020603050405020304" pitchFamily="18" charset="0"/>
              </a:rPr>
            </a:br>
            <a:br>
              <a:rPr lang="en-US" sz="1300" dirty="0">
                <a:latin typeface="Times New Roman" panose="02020603050405020304" pitchFamily="18" charset="0"/>
                <a:cs typeface="Times New Roman" panose="02020603050405020304" pitchFamily="18" charset="0"/>
              </a:rPr>
            </a:br>
            <a:br>
              <a:rPr lang="en-US" sz="1300" dirty="0">
                <a:latin typeface="Times New Roman" panose="02020603050405020304" pitchFamily="18" charset="0"/>
                <a:cs typeface="Times New Roman" panose="02020603050405020304" pitchFamily="18" charset="0"/>
              </a:rPr>
            </a:br>
            <a:endParaRPr lang="en-US" sz="13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1842599" y="1127939"/>
            <a:ext cx="5265876" cy="647700"/>
          </a:xfrm>
          <a:prstGeom prst="rect">
            <a:avLst/>
          </a:prstGeom>
        </p:spPr>
      </p:pic>
      <p:pic>
        <p:nvPicPr>
          <p:cNvPr id="10" name="Picture 9"/>
          <p:cNvPicPr>
            <a:picLocks noChangeAspect="1"/>
          </p:cNvPicPr>
          <p:nvPr/>
        </p:nvPicPr>
        <p:blipFill>
          <a:blip r:embed="rId3"/>
          <a:stretch>
            <a:fillRect/>
          </a:stretch>
        </p:blipFill>
        <p:spPr>
          <a:xfrm>
            <a:off x="1028393" y="2970383"/>
            <a:ext cx="7087214" cy="550410"/>
          </a:xfrm>
          <a:prstGeom prst="rect">
            <a:avLst/>
          </a:prstGeom>
        </p:spPr>
      </p:pic>
      <p:pic>
        <p:nvPicPr>
          <p:cNvPr id="11" name="Picture 10"/>
          <p:cNvPicPr>
            <a:picLocks noChangeAspect="1"/>
          </p:cNvPicPr>
          <p:nvPr/>
        </p:nvPicPr>
        <p:blipFill>
          <a:blip r:embed="rId4"/>
          <a:stretch>
            <a:fillRect/>
          </a:stretch>
        </p:blipFill>
        <p:spPr>
          <a:xfrm>
            <a:off x="3135505" y="4015561"/>
            <a:ext cx="2872989" cy="956931"/>
          </a:xfrm>
          <a:prstGeom prst="rect">
            <a:avLst/>
          </a:prstGeom>
        </p:spPr>
      </p:pic>
    </p:spTree>
    <p:extLst>
      <p:ext uri="{BB962C8B-B14F-4D97-AF65-F5344CB8AC3E}">
        <p14:creationId xmlns:p14="http://schemas.microsoft.com/office/powerpoint/2010/main" val="2694722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endParaRPr lang="en-US" dirty="0"/>
          </a:p>
        </p:txBody>
      </p:sp>
      <p:sp>
        <p:nvSpPr>
          <p:cNvPr id="10" name="Subtitle 9"/>
          <p:cNvSpPr>
            <a:spLocks noGrp="1"/>
          </p:cNvSpPr>
          <p:nvPr>
            <p:ph type="subTitle" idx="1"/>
          </p:nvPr>
        </p:nvSpPr>
        <p:spPr>
          <a:xfrm>
            <a:off x="1091458" y="4063882"/>
            <a:ext cx="6755370" cy="642289"/>
          </a:xfrm>
        </p:spPr>
        <p:txBody>
          <a:bodyPr/>
          <a:lstStyle/>
          <a:p>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outlook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information gain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=&gt;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nút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gốc</a:t>
            </a:r>
            <a:endParaRPr lang="en-US"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stretch>
            <a:fillRect/>
          </a:stretch>
        </p:blipFill>
        <p:spPr>
          <a:xfrm>
            <a:off x="735449" y="659218"/>
            <a:ext cx="7462253" cy="3182773"/>
          </a:xfrm>
          <a:prstGeom prst="rect">
            <a:avLst/>
          </a:prstGeom>
        </p:spPr>
      </p:pic>
    </p:spTree>
    <p:extLst>
      <p:ext uri="{BB962C8B-B14F-4D97-AF65-F5344CB8AC3E}">
        <p14:creationId xmlns:p14="http://schemas.microsoft.com/office/powerpoint/2010/main" val="349964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82571" y="616976"/>
            <a:ext cx="8182963" cy="4247317"/>
          </a:xfrm>
          <a:prstGeom prst="rect">
            <a:avLst/>
          </a:prstGeom>
          <a:noFill/>
        </p:spPr>
        <p:txBody>
          <a:bodyPr wrap="square" rtlCol="0">
            <a:spAutoFit/>
          </a:bodyPr>
          <a:lstStyle/>
          <a:p>
            <a:pPr algn="just"/>
            <a:r>
              <a:rPr lang="en-GB" sz="1800" dirty="0">
                <a:solidFill>
                  <a:schemeClr val="bg1"/>
                </a:solidFill>
                <a:latin typeface="Times New Roman" panose="02020603050405020304" pitchFamily="18" charset="0"/>
                <a:cs typeface="Times New Roman" panose="02020603050405020304" pitchFamily="18" charset="0"/>
              </a:rPr>
              <a:t> - </a:t>
            </a:r>
            <a:r>
              <a:rPr lang="en-GB" sz="1800" dirty="0" err="1">
                <a:solidFill>
                  <a:schemeClr val="bg1"/>
                </a:solidFill>
                <a:latin typeface="Times New Roman" panose="02020603050405020304" pitchFamily="18" charset="0"/>
                <a:cs typeface="Times New Roman" panose="02020603050405020304" pitchFamily="18" charset="0"/>
              </a:rPr>
              <a:t>Tiếp</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theo</a:t>
            </a:r>
            <a:r>
              <a:rPr lang="en-GB" sz="1800" dirty="0">
                <a:solidFill>
                  <a:schemeClr val="bg1"/>
                </a:solidFill>
                <a:latin typeface="Times New Roman" panose="02020603050405020304" pitchFamily="18" charset="0"/>
                <a:cs typeface="Times New Roman" panose="02020603050405020304" pitchFamily="18" charset="0"/>
              </a:rPr>
              <a:t> ta </a:t>
            </a:r>
            <a:r>
              <a:rPr lang="en-GB" sz="1800" dirty="0" err="1">
                <a:solidFill>
                  <a:schemeClr val="bg1"/>
                </a:solidFill>
                <a:latin typeface="Times New Roman" panose="02020603050405020304" pitchFamily="18" charset="0"/>
                <a:cs typeface="Times New Roman" panose="02020603050405020304" pitchFamily="18" charset="0"/>
              </a:rPr>
              <a:t>tính</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các</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nút</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còn</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lại</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tại</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mỗi</a:t>
            </a:r>
            <a:r>
              <a:rPr lang="en-GB" sz="1800" dirty="0">
                <a:solidFill>
                  <a:schemeClr val="bg1"/>
                </a:solidFill>
                <a:latin typeface="Times New Roman" panose="02020603050405020304" pitchFamily="18" charset="0"/>
                <a:cs typeface="Times New Roman" panose="02020603050405020304" pitchFamily="18" charset="0"/>
              </a:rPr>
              <a:t> </a:t>
            </a:r>
            <a:r>
              <a:rPr lang="en-GB" sz="1800" err="1">
                <a:solidFill>
                  <a:schemeClr val="bg1"/>
                </a:solidFill>
                <a:latin typeface="Times New Roman" panose="02020603050405020304" pitchFamily="18" charset="0"/>
                <a:cs typeface="Times New Roman" panose="02020603050405020304" pitchFamily="18" charset="0"/>
              </a:rPr>
              <a:t>thuộc</a:t>
            </a:r>
            <a:r>
              <a:rPr lang="en-GB" sz="1800">
                <a:solidFill>
                  <a:schemeClr val="bg1"/>
                </a:solidFill>
                <a:latin typeface="Times New Roman" panose="02020603050405020304" pitchFamily="18" charset="0"/>
                <a:cs typeface="Times New Roman" panose="02020603050405020304" pitchFamily="18" charset="0"/>
              </a:rPr>
              <a:t> tính</a:t>
            </a:r>
          </a:p>
          <a:p>
            <a:pPr algn="just"/>
            <a:r>
              <a:rPr lang="en-GB" sz="1800">
                <a:solidFill>
                  <a:schemeClr val="bg1"/>
                </a:solidFill>
                <a:latin typeface="Times New Roman" panose="02020603050405020304" pitchFamily="18" charset="0"/>
                <a:cs typeface="Times New Roman" panose="02020603050405020304" pitchFamily="18" charset="0"/>
              </a:rPr>
              <a:t>Ta thấy: </a:t>
            </a:r>
          </a:p>
          <a:p>
            <a:pPr algn="just"/>
            <a:r>
              <a:rPr lang="en-GB" sz="1800">
                <a:solidFill>
                  <a:schemeClr val="bg1"/>
                </a:solidFill>
                <a:latin typeface="Times New Roman" panose="02020603050405020304" pitchFamily="18" charset="0"/>
                <a:cs typeface="Times New Roman" panose="02020603050405020304" pitchFamily="18" charset="0"/>
              </a:rPr>
              <a:t>  </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chưa</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phân</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lớp</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hoàn</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toàn</a:t>
            </a:r>
            <a:endParaRPr lang="en-GB" sz="1800" dirty="0">
              <a:solidFill>
                <a:schemeClr val="bg1"/>
              </a:solidFill>
              <a:latin typeface="Times New Roman" panose="02020603050405020304" pitchFamily="18" charset="0"/>
              <a:cs typeface="Times New Roman" panose="02020603050405020304" pitchFamily="18" charset="0"/>
            </a:endParaRPr>
          </a:p>
          <a:p>
            <a:pPr algn="just"/>
            <a:r>
              <a:rPr lang="en-GB" sz="1800" dirty="0">
                <a:solidFill>
                  <a:schemeClr val="bg1"/>
                </a:solidFill>
                <a:latin typeface="Times New Roman" panose="02020603050405020304" pitchFamily="18" charset="0"/>
                <a:cs typeface="Times New Roman" panose="02020603050405020304" pitchFamily="18" charset="0"/>
              </a:rPr>
              <a:t>  + </a:t>
            </a:r>
            <a:r>
              <a:rPr lang="en-GB" sz="1800" dirty="0" err="1">
                <a:solidFill>
                  <a:schemeClr val="bg1"/>
                </a:solidFill>
                <a:latin typeface="Times New Roman" panose="02020603050405020304" pitchFamily="18" charset="0"/>
                <a:cs typeface="Times New Roman" panose="02020603050405020304" pitchFamily="18" charset="0"/>
              </a:rPr>
              <a:t>Tại</a:t>
            </a:r>
            <a:r>
              <a:rPr lang="en-GB" sz="1800" dirty="0">
                <a:solidFill>
                  <a:schemeClr val="bg1"/>
                </a:solidFill>
                <a:latin typeface="Times New Roman" panose="02020603050405020304" pitchFamily="18" charset="0"/>
                <a:cs typeface="Times New Roman" panose="02020603050405020304" pitchFamily="18" charset="0"/>
              </a:rPr>
              <a:t> outlook = overcast </a:t>
            </a:r>
            <a:r>
              <a:rPr lang="en-GB" sz="1800" dirty="0" err="1">
                <a:solidFill>
                  <a:schemeClr val="bg1"/>
                </a:solidFill>
                <a:latin typeface="Times New Roman" panose="02020603050405020304" pitchFamily="18" charset="0"/>
                <a:cs typeface="Times New Roman" panose="02020603050405020304" pitchFamily="18" charset="0"/>
              </a:rPr>
              <a:t>hoàn</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toàn</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phân</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lớp</a:t>
            </a:r>
            <a:r>
              <a:rPr lang="en-GB" sz="1800" dirty="0">
                <a:solidFill>
                  <a:schemeClr val="bg1"/>
                </a:solidFill>
                <a:latin typeface="Times New Roman" panose="02020603050405020304" pitchFamily="18" charset="0"/>
                <a:cs typeface="Times New Roman" panose="02020603050405020304" pitchFamily="18" charset="0"/>
              </a:rPr>
              <a:t> 4+ </a:t>
            </a:r>
            <a:r>
              <a:rPr lang="en-GB" sz="1800" dirty="0" err="1">
                <a:solidFill>
                  <a:schemeClr val="bg1"/>
                </a:solidFill>
                <a:latin typeface="Times New Roman" panose="02020603050405020304" pitchFamily="18" charset="0"/>
                <a:cs typeface="Times New Roman" panose="02020603050405020304" pitchFamily="18" charset="0"/>
              </a:rPr>
              <a:t>và</a:t>
            </a:r>
            <a:r>
              <a:rPr lang="en-GB" sz="1800" dirty="0">
                <a:solidFill>
                  <a:schemeClr val="bg1"/>
                </a:solidFill>
                <a:latin typeface="Times New Roman" panose="02020603050405020304" pitchFamily="18" charset="0"/>
                <a:cs typeface="Times New Roman" panose="02020603050405020304" pitchFamily="18" charset="0"/>
              </a:rPr>
              <a:t> 0- =&gt; </a:t>
            </a:r>
            <a:r>
              <a:rPr lang="en-GB" sz="1800" dirty="0" err="1">
                <a:solidFill>
                  <a:schemeClr val="bg1"/>
                </a:solidFill>
                <a:latin typeface="Times New Roman" panose="02020603050405020304" pitchFamily="18" charset="0"/>
                <a:cs typeface="Times New Roman" panose="02020603050405020304" pitchFamily="18" charset="0"/>
              </a:rPr>
              <a:t>Đi</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chơi</a:t>
            </a:r>
            <a:r>
              <a:rPr lang="en-GB" sz="1800" dirty="0">
                <a:solidFill>
                  <a:schemeClr val="bg1"/>
                </a:solidFill>
                <a:latin typeface="Times New Roman" panose="02020603050405020304" pitchFamily="18" charset="0"/>
                <a:cs typeface="Times New Roman" panose="02020603050405020304" pitchFamily="18" charset="0"/>
              </a:rPr>
              <a:t> tennis</a:t>
            </a:r>
          </a:p>
          <a:p>
            <a:pPr algn="just"/>
            <a:r>
              <a:rPr lang="en-GB" sz="1800" dirty="0">
                <a:solidFill>
                  <a:schemeClr val="bg1"/>
                </a:solidFill>
                <a:latin typeface="Times New Roman" panose="02020603050405020304" pitchFamily="18" charset="0"/>
                <a:cs typeface="Times New Roman" panose="02020603050405020304" pitchFamily="18" charset="0"/>
              </a:rPr>
              <a:t> - </a:t>
            </a:r>
            <a:r>
              <a:rPr lang="en-GB" sz="1800" dirty="0" err="1">
                <a:solidFill>
                  <a:schemeClr val="bg1"/>
                </a:solidFill>
                <a:latin typeface="Times New Roman" panose="02020603050405020304" pitchFamily="18" charset="0"/>
                <a:cs typeface="Times New Roman" panose="02020603050405020304" pitchFamily="18" charset="0"/>
              </a:rPr>
              <a:t>Tương</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tự</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tìm</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nút</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gốc</a:t>
            </a:r>
            <a:r>
              <a:rPr lang="en-GB" sz="1800" dirty="0">
                <a:solidFill>
                  <a:schemeClr val="bg1"/>
                </a:solidFill>
                <a:latin typeface="Times New Roman" panose="02020603050405020304" pitchFamily="18" charset="0"/>
                <a:cs typeface="Times New Roman" panose="02020603050405020304" pitchFamily="18" charset="0"/>
              </a:rPr>
              <a:t> ta </a:t>
            </a:r>
            <a:r>
              <a:rPr lang="en-GB" sz="1800" dirty="0" err="1">
                <a:solidFill>
                  <a:schemeClr val="bg1"/>
                </a:solidFill>
                <a:latin typeface="Times New Roman" panose="02020603050405020304" pitchFamily="18" charset="0"/>
                <a:cs typeface="Times New Roman" panose="02020603050405020304" pitchFamily="18" charset="0"/>
              </a:rPr>
              <a:t>tính</a:t>
            </a:r>
            <a:r>
              <a:rPr lang="en-GB" sz="1800" dirty="0">
                <a:solidFill>
                  <a:schemeClr val="bg1"/>
                </a:solidFill>
                <a:latin typeface="Times New Roman" panose="02020603050405020304" pitchFamily="18" charset="0"/>
                <a:cs typeface="Times New Roman" panose="02020603050405020304" pitchFamily="18" charset="0"/>
              </a:rPr>
              <a:t> Information Gain </a:t>
            </a:r>
            <a:r>
              <a:rPr lang="en-GB" sz="1800" dirty="0" err="1">
                <a:solidFill>
                  <a:schemeClr val="bg1"/>
                </a:solidFill>
                <a:latin typeface="Times New Roman" panose="02020603050405020304" pitchFamily="18" charset="0"/>
                <a:cs typeface="Times New Roman" panose="02020603050405020304" pitchFamily="18" charset="0"/>
              </a:rPr>
              <a:t>cho</a:t>
            </a:r>
            <a:r>
              <a:rPr lang="en-GB" sz="1800" dirty="0">
                <a:solidFill>
                  <a:schemeClr val="bg1"/>
                </a:solidFill>
                <a:latin typeface="Times New Roman" panose="02020603050405020304" pitchFamily="18" charset="0"/>
                <a:cs typeface="Times New Roman" panose="02020603050405020304" pitchFamily="18" charset="0"/>
              </a:rPr>
              <a:t> Temp, Humidity </a:t>
            </a:r>
            <a:r>
              <a:rPr lang="en-GB" sz="1800" dirty="0" err="1">
                <a:solidFill>
                  <a:schemeClr val="bg1"/>
                </a:solidFill>
                <a:latin typeface="Times New Roman" panose="02020603050405020304" pitchFamily="18" charset="0"/>
                <a:cs typeface="Times New Roman" panose="02020603050405020304" pitchFamily="18" charset="0"/>
              </a:rPr>
              <a:t>và</a:t>
            </a:r>
            <a:r>
              <a:rPr lang="en-GB" sz="1800" dirty="0">
                <a:solidFill>
                  <a:schemeClr val="bg1"/>
                </a:solidFill>
                <a:latin typeface="Times New Roman" panose="02020603050405020304" pitchFamily="18" charset="0"/>
                <a:cs typeface="Times New Roman" panose="02020603050405020304" pitchFamily="18" charset="0"/>
              </a:rPr>
              <a:t> wind</a:t>
            </a:r>
          </a:p>
          <a:p>
            <a:pPr algn="just"/>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Xét</a:t>
            </a:r>
            <a:r>
              <a:rPr lang="en-GB" sz="1800" dirty="0">
                <a:solidFill>
                  <a:schemeClr val="bg1"/>
                </a:solidFill>
                <a:latin typeface="Times New Roman" panose="02020603050405020304" pitchFamily="18" charset="0"/>
                <a:cs typeface="Times New Roman" panose="02020603050405020304" pitchFamily="18" charset="0"/>
              </a:rPr>
              <a:t> Humidity </a:t>
            </a:r>
            <a:r>
              <a:rPr lang="en-GB" sz="1800" dirty="0" err="1">
                <a:solidFill>
                  <a:schemeClr val="bg1"/>
                </a:solidFill>
                <a:latin typeface="Times New Roman" panose="02020603050405020304" pitchFamily="18" charset="0"/>
                <a:cs typeface="Times New Roman" panose="02020603050405020304" pitchFamily="18" charset="0"/>
              </a:rPr>
              <a:t>có</a:t>
            </a:r>
            <a:r>
              <a:rPr lang="en-GB" sz="1800" dirty="0">
                <a:solidFill>
                  <a:schemeClr val="bg1"/>
                </a:solidFill>
                <a:latin typeface="Times New Roman" panose="02020603050405020304" pitchFamily="18" charset="0"/>
                <a:cs typeface="Times New Roman" panose="02020603050405020304" pitchFamily="18" charset="0"/>
              </a:rPr>
              <a:t>: S(normal) = [2+, 0-] =&gt; </a:t>
            </a:r>
            <a:r>
              <a:rPr lang="en-GB" sz="1800" dirty="0" err="1">
                <a:solidFill>
                  <a:schemeClr val="bg1"/>
                </a:solidFill>
                <a:latin typeface="Times New Roman" panose="02020603050405020304" pitchFamily="18" charset="0"/>
                <a:cs typeface="Times New Roman" panose="02020603050405020304" pitchFamily="18" charset="0"/>
              </a:rPr>
              <a:t>tất</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cả</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điều</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là</a:t>
            </a:r>
            <a:r>
              <a:rPr lang="en-GB" sz="1800" dirty="0">
                <a:solidFill>
                  <a:schemeClr val="bg1"/>
                </a:solidFill>
                <a:latin typeface="Times New Roman" panose="02020603050405020304" pitchFamily="18" charset="0"/>
                <a:cs typeface="Times New Roman" panose="02020603050405020304" pitchFamily="18" charset="0"/>
              </a:rPr>
              <a:t> yes</a:t>
            </a:r>
          </a:p>
          <a:p>
            <a:pPr algn="just"/>
            <a:r>
              <a:rPr lang="en-GB" sz="1800">
                <a:solidFill>
                  <a:schemeClr val="bg1"/>
                </a:solidFill>
                <a:latin typeface="Times New Roman" panose="02020603050405020304" pitchFamily="18" charset="0"/>
                <a:cs typeface="Times New Roman" panose="02020603050405020304" pitchFamily="18" charset="0"/>
              </a:rPr>
              <a:t>+ S</a:t>
            </a:r>
            <a:r>
              <a:rPr lang="en-GB" sz="1800" dirty="0">
                <a:solidFill>
                  <a:schemeClr val="bg1"/>
                </a:solidFill>
                <a:latin typeface="Times New Roman" panose="02020603050405020304" pitchFamily="18" charset="0"/>
                <a:cs typeface="Times New Roman" panose="02020603050405020304" pitchFamily="18" charset="0"/>
              </a:rPr>
              <a:t>(High) = [0, 3-]</a:t>
            </a:r>
          </a:p>
          <a:p>
            <a:pPr algn="just"/>
            <a:r>
              <a:rPr lang="en-GB" sz="1800" dirty="0" err="1">
                <a:solidFill>
                  <a:schemeClr val="bg1"/>
                </a:solidFill>
                <a:latin typeface="Times New Roman" panose="02020603050405020304" pitchFamily="18" charset="0"/>
                <a:cs typeface="Times New Roman" panose="02020603050405020304" pitchFamily="18" charset="0"/>
              </a:rPr>
              <a:t>Từ</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đó</a:t>
            </a:r>
            <a:r>
              <a:rPr lang="en-GB" sz="1800" dirty="0">
                <a:solidFill>
                  <a:schemeClr val="bg1"/>
                </a:solidFill>
                <a:latin typeface="Times New Roman" panose="02020603050405020304" pitchFamily="18" charset="0"/>
                <a:cs typeface="Times New Roman" panose="02020603050405020304" pitchFamily="18" charset="0"/>
              </a:rPr>
              <a:t>: </a:t>
            </a:r>
          </a:p>
          <a:p>
            <a:pPr algn="just"/>
            <a:endParaRPr lang="en-GB" sz="1800" dirty="0">
              <a:solidFill>
                <a:schemeClr val="bg1"/>
              </a:solidFill>
              <a:latin typeface="Times New Roman" panose="02020603050405020304" pitchFamily="18" charset="0"/>
              <a:cs typeface="Times New Roman" panose="02020603050405020304" pitchFamily="18" charset="0"/>
            </a:endParaRPr>
          </a:p>
          <a:p>
            <a:pPr algn="just"/>
            <a:r>
              <a:rPr lang="en-GB" sz="1800" dirty="0">
                <a:solidFill>
                  <a:schemeClr val="bg1"/>
                </a:solidFill>
                <a:latin typeface="Times New Roman" panose="02020603050405020304" pitchFamily="18" charset="0"/>
                <a:cs typeface="Times New Roman" panose="02020603050405020304" pitchFamily="18" charset="0"/>
              </a:rPr>
              <a:t>		</a:t>
            </a:r>
          </a:p>
          <a:p>
            <a:pPr algn="just"/>
            <a:endParaRPr lang="en-GB" sz="1800" dirty="0">
              <a:solidFill>
                <a:schemeClr val="bg1"/>
              </a:solidFill>
              <a:latin typeface="Times New Roman" panose="02020603050405020304" pitchFamily="18" charset="0"/>
              <a:cs typeface="Times New Roman" panose="02020603050405020304" pitchFamily="18" charset="0"/>
            </a:endParaRPr>
          </a:p>
          <a:p>
            <a:pPr algn="just"/>
            <a:endParaRPr lang="en-GB" sz="1800">
              <a:solidFill>
                <a:schemeClr val="bg1"/>
              </a:solidFill>
              <a:latin typeface="Times New Roman" panose="02020603050405020304" pitchFamily="18" charset="0"/>
              <a:cs typeface="Times New Roman" panose="02020603050405020304" pitchFamily="18" charset="0"/>
            </a:endParaRPr>
          </a:p>
          <a:p>
            <a:pPr algn="just"/>
            <a:r>
              <a:rPr lang="en-GB" sz="1800">
                <a:solidFill>
                  <a:schemeClr val="bg1"/>
                </a:solidFill>
                <a:latin typeface="Times New Roman" panose="02020603050405020304" pitchFamily="18" charset="0"/>
                <a:cs typeface="Times New Roman" panose="02020603050405020304" pitchFamily="18" charset="0"/>
              </a:rPr>
              <a:t>Tương </a:t>
            </a:r>
            <a:r>
              <a:rPr lang="en-GB" sz="1800" dirty="0" err="1">
                <a:solidFill>
                  <a:schemeClr val="bg1"/>
                </a:solidFill>
                <a:latin typeface="Times New Roman" panose="02020603050405020304" pitchFamily="18" charset="0"/>
                <a:cs typeface="Times New Roman" panose="02020603050405020304" pitchFamily="18" charset="0"/>
              </a:rPr>
              <a:t>tự</a:t>
            </a:r>
            <a:r>
              <a:rPr lang="en-GB" sz="1800" dirty="0">
                <a:solidFill>
                  <a:schemeClr val="bg1"/>
                </a:solidFill>
                <a:latin typeface="Times New Roman" panose="02020603050405020304" pitchFamily="18" charset="0"/>
                <a:cs typeface="Times New Roman" panose="02020603050405020304" pitchFamily="18" charset="0"/>
              </a:rPr>
              <a:t>: </a:t>
            </a:r>
          </a:p>
          <a:p>
            <a:pPr algn="just"/>
            <a:endParaRPr lang="en-GB" sz="1800" dirty="0">
              <a:solidFill>
                <a:schemeClr val="bg1"/>
              </a:solidFill>
              <a:latin typeface="Times New Roman" panose="02020603050405020304" pitchFamily="18" charset="0"/>
              <a:cs typeface="Times New Roman" panose="02020603050405020304" pitchFamily="18" charset="0"/>
            </a:endParaRPr>
          </a:p>
          <a:p>
            <a:pPr algn="just"/>
            <a:endParaRPr lang="en-GB" sz="1800" dirty="0">
              <a:solidFill>
                <a:schemeClr val="bg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963619" y="1235128"/>
            <a:ext cx="1379340" cy="281964"/>
          </a:xfrm>
          <a:prstGeom prst="rect">
            <a:avLst/>
          </a:prstGeom>
        </p:spPr>
      </p:pic>
      <p:pic>
        <p:nvPicPr>
          <p:cNvPr id="10" name="Picture 9"/>
          <p:cNvPicPr>
            <a:picLocks noChangeAspect="1"/>
          </p:cNvPicPr>
          <p:nvPr/>
        </p:nvPicPr>
        <p:blipFill>
          <a:blip r:embed="rId3"/>
          <a:stretch>
            <a:fillRect/>
          </a:stretch>
        </p:blipFill>
        <p:spPr>
          <a:xfrm>
            <a:off x="963619" y="2856389"/>
            <a:ext cx="7506350" cy="815411"/>
          </a:xfrm>
          <a:prstGeom prst="rect">
            <a:avLst/>
          </a:prstGeom>
        </p:spPr>
      </p:pic>
      <p:pic>
        <p:nvPicPr>
          <p:cNvPr id="11" name="Picture 10"/>
          <p:cNvPicPr>
            <a:picLocks noChangeAspect="1"/>
          </p:cNvPicPr>
          <p:nvPr/>
        </p:nvPicPr>
        <p:blipFill>
          <a:blip r:embed="rId4"/>
          <a:stretch>
            <a:fillRect/>
          </a:stretch>
        </p:blipFill>
        <p:spPr>
          <a:xfrm>
            <a:off x="2162205" y="3970548"/>
            <a:ext cx="3170195" cy="853514"/>
          </a:xfrm>
          <a:prstGeom prst="rect">
            <a:avLst/>
          </a:prstGeom>
        </p:spPr>
      </p:pic>
    </p:spTree>
    <p:extLst>
      <p:ext uri="{BB962C8B-B14F-4D97-AF65-F5344CB8AC3E}">
        <p14:creationId xmlns:p14="http://schemas.microsoft.com/office/powerpoint/2010/main" val="3226139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6785" y="642529"/>
            <a:ext cx="7938198" cy="923330"/>
          </a:xfrm>
          <a:prstGeom prst="rect">
            <a:avLst/>
          </a:prstGeom>
          <a:noFill/>
        </p:spPr>
        <p:txBody>
          <a:bodyPr wrap="square" rtlCol="0">
            <a:spAutoFit/>
          </a:bodyPr>
          <a:lstStyle/>
          <a:p>
            <a:pPr algn="just"/>
            <a:r>
              <a:rPr lang="en-GB" sz="1800" dirty="0" err="1">
                <a:solidFill>
                  <a:schemeClr val="bg1"/>
                </a:solidFill>
                <a:latin typeface="Times New Roman" panose="02020603050405020304" pitchFamily="18" charset="0"/>
                <a:cs typeface="Times New Roman" panose="02020603050405020304" pitchFamily="18" charset="0"/>
              </a:rPr>
              <a:t>Nhận</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thấy</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thuộc</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tính</a:t>
            </a:r>
            <a:r>
              <a:rPr lang="en-GB" sz="1800" dirty="0">
                <a:solidFill>
                  <a:schemeClr val="bg1"/>
                </a:solidFill>
                <a:latin typeface="Times New Roman" panose="02020603050405020304" pitchFamily="18" charset="0"/>
                <a:cs typeface="Times New Roman" panose="02020603050405020304" pitchFamily="18" charset="0"/>
              </a:rPr>
              <a:t> Humidity </a:t>
            </a:r>
            <a:r>
              <a:rPr lang="en-GB" sz="1800" dirty="0" err="1">
                <a:solidFill>
                  <a:schemeClr val="bg1"/>
                </a:solidFill>
                <a:latin typeface="Times New Roman" panose="02020603050405020304" pitchFamily="18" charset="0"/>
                <a:cs typeface="Times New Roman" panose="02020603050405020304" pitchFamily="18" charset="0"/>
              </a:rPr>
              <a:t>có</a:t>
            </a:r>
            <a:r>
              <a:rPr lang="en-GB" sz="1800" dirty="0">
                <a:solidFill>
                  <a:schemeClr val="bg1"/>
                </a:solidFill>
                <a:latin typeface="Times New Roman" panose="02020603050405020304" pitchFamily="18" charset="0"/>
                <a:cs typeface="Times New Roman" panose="02020603050405020304" pitchFamily="18" charset="0"/>
              </a:rPr>
              <a:t> Information Gain </a:t>
            </a:r>
            <a:r>
              <a:rPr lang="en-GB" sz="1800" dirty="0" err="1">
                <a:solidFill>
                  <a:schemeClr val="bg1"/>
                </a:solidFill>
                <a:latin typeface="Times New Roman" panose="02020603050405020304" pitchFamily="18" charset="0"/>
                <a:cs typeface="Times New Roman" panose="02020603050405020304" pitchFamily="18" charset="0"/>
              </a:rPr>
              <a:t>cao</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nhất</a:t>
            </a:r>
            <a:r>
              <a:rPr lang="en-GB" sz="1800" dirty="0">
                <a:solidFill>
                  <a:schemeClr val="bg1"/>
                </a:solidFill>
                <a:latin typeface="Times New Roman" panose="02020603050405020304" pitchFamily="18" charset="0"/>
                <a:cs typeface="Times New Roman" panose="02020603050405020304" pitchFamily="18" charset="0"/>
              </a:rPr>
              <a:t> =&gt; </a:t>
            </a:r>
            <a:r>
              <a:rPr lang="en-GB" sz="1800" dirty="0" err="1">
                <a:solidFill>
                  <a:schemeClr val="bg1"/>
                </a:solidFill>
                <a:latin typeface="Times New Roman" panose="02020603050405020304" pitchFamily="18" charset="0"/>
                <a:cs typeface="Times New Roman" panose="02020603050405020304" pitchFamily="18" charset="0"/>
              </a:rPr>
              <a:t>làm</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nút</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cho</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nhánh</a:t>
            </a:r>
            <a:r>
              <a:rPr lang="en-GB" sz="1800" dirty="0">
                <a:solidFill>
                  <a:schemeClr val="bg1"/>
                </a:solidFill>
                <a:latin typeface="Times New Roman" panose="02020603050405020304" pitchFamily="18" charset="0"/>
                <a:cs typeface="Times New Roman" panose="02020603050405020304" pitchFamily="18" charset="0"/>
              </a:rPr>
              <a:t> </a:t>
            </a:r>
            <a:r>
              <a:rPr lang="en-GB" sz="1800" err="1">
                <a:solidFill>
                  <a:schemeClr val="bg1"/>
                </a:solidFill>
                <a:latin typeface="Times New Roman" panose="02020603050405020304" pitchFamily="18" charset="0"/>
                <a:cs typeface="Times New Roman" panose="02020603050405020304" pitchFamily="18" charset="0"/>
              </a:rPr>
              <a:t>trái</a:t>
            </a:r>
            <a:r>
              <a:rPr lang="en-GB" sz="1800">
                <a:solidFill>
                  <a:schemeClr val="bg1"/>
                </a:solidFill>
                <a:latin typeface="Times New Roman" panose="02020603050405020304" pitchFamily="18" charset="0"/>
                <a:cs typeface="Times New Roman" panose="02020603050405020304" pitchFamily="18" charset="0"/>
              </a:rPr>
              <a:t> cùng</a:t>
            </a:r>
            <a:endParaRPr lang="en-GB" sz="1800" dirty="0">
              <a:solidFill>
                <a:schemeClr val="bg1"/>
              </a:solidFill>
              <a:latin typeface="Times New Roman" panose="02020603050405020304" pitchFamily="18" charset="0"/>
              <a:cs typeface="Times New Roman" panose="02020603050405020304" pitchFamily="18" charset="0"/>
            </a:endParaRPr>
          </a:p>
          <a:p>
            <a:pPr algn="just"/>
            <a:endParaRPr lang="en-GB" sz="1800"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20456" y="1565859"/>
            <a:ext cx="6103087" cy="2723908"/>
          </a:xfrm>
          <a:prstGeom prst="rect">
            <a:avLst/>
          </a:prstGeom>
        </p:spPr>
      </p:pic>
    </p:spTree>
    <p:extLst>
      <p:ext uri="{BB962C8B-B14F-4D97-AF65-F5344CB8AC3E}">
        <p14:creationId xmlns:p14="http://schemas.microsoft.com/office/powerpoint/2010/main" val="566103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5450" y="909015"/>
            <a:ext cx="5025600" cy="202500"/>
          </a:xfrm>
        </p:spPr>
        <p:txBody>
          <a:bodyPr/>
          <a:lstStyle/>
          <a:p>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chỉnh</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90847" y="1391202"/>
            <a:ext cx="6815469" cy="3063840"/>
          </a:xfrm>
          <a:prstGeom prst="rect">
            <a:avLst/>
          </a:prstGeom>
        </p:spPr>
      </p:pic>
    </p:spTree>
    <p:extLst>
      <p:ext uri="{BB962C8B-B14F-4D97-AF65-F5344CB8AC3E}">
        <p14:creationId xmlns:p14="http://schemas.microsoft.com/office/powerpoint/2010/main" val="591387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8"/>
        <p:cNvGrpSpPr/>
        <p:nvPr/>
      </p:nvGrpSpPr>
      <p:grpSpPr>
        <a:xfrm>
          <a:off x="0" y="0"/>
          <a:ext cx="0" cy="0"/>
          <a:chOff x="0" y="0"/>
          <a:chExt cx="0" cy="0"/>
        </a:xfrm>
      </p:grpSpPr>
      <p:sp>
        <p:nvSpPr>
          <p:cNvPr id="2139" name="Google Shape;2139;p43"/>
          <p:cNvSpPr txBox="1">
            <a:spLocks noGrp="1"/>
          </p:cNvSpPr>
          <p:nvPr>
            <p:ph type="title"/>
          </p:nvPr>
        </p:nvSpPr>
        <p:spPr>
          <a:xfrm>
            <a:off x="713225" y="550449"/>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ea typeface="Nunito Sans"/>
                <a:cs typeface="Nunito Sans"/>
              </a:rPr>
              <a:t>NHẬN XÉT</a:t>
            </a:r>
            <a:endParaRPr dirty="0">
              <a:latin typeface="Nunito Sans"/>
              <a:ea typeface="Nunito Sans"/>
              <a:cs typeface="Nunito Sans"/>
              <a:sym typeface="Nunito Sans"/>
            </a:endParaRPr>
          </a:p>
        </p:txBody>
      </p:sp>
      <p:sp>
        <p:nvSpPr>
          <p:cNvPr id="8" name="TextBox 7"/>
          <p:cNvSpPr txBox="1"/>
          <p:nvPr/>
        </p:nvSpPr>
        <p:spPr>
          <a:xfrm>
            <a:off x="874366" y="1205802"/>
            <a:ext cx="7556359" cy="3708708"/>
          </a:xfrm>
          <a:prstGeom prst="rect">
            <a:avLst/>
          </a:prstGeom>
          <a:noFill/>
        </p:spPr>
        <p:txBody>
          <a:bodyPr wrap="square" rtlCol="0">
            <a:spAutoFit/>
          </a:bodyPr>
          <a:lstStyle/>
          <a:p>
            <a:pPr algn="just">
              <a:spcBef>
                <a:spcPts val="600"/>
              </a:spcBef>
              <a:spcAft>
                <a:spcPts val="600"/>
              </a:spcAft>
            </a:pPr>
            <a:r>
              <a:rPr lang="en-US" sz="1800">
                <a:solidFill>
                  <a:schemeClr val="bg1"/>
                </a:solidFill>
                <a:latin typeface="Times New Roman" panose="02020603050405020304" pitchFamily="18" charset="0"/>
                <a:cs typeface="Times New Roman" panose="02020603050405020304" pitchFamily="18" charset="0"/>
              </a:rPr>
              <a:t>	Với việc tính toán giá trị Gain để lựa chọn thuộc tính tối ưu cho việc triển khai cây, thuật toán ID3 được xem là một cải tiến của thuật toán CLS. Tuy nhiên thuật toán ID3 còn các vấn đề chưa được giải quyết như sau:</a:t>
            </a:r>
            <a:endParaRPr lang="en-GB" sz="1800">
              <a:solidFill>
                <a:schemeClr val="bg1"/>
              </a:solidFill>
              <a:latin typeface="Times New Roman" panose="02020603050405020304" pitchFamily="18" charset="0"/>
              <a:cs typeface="Times New Roman" panose="02020603050405020304" pitchFamily="18" charset="0"/>
            </a:endParaRPr>
          </a:p>
          <a:p>
            <a:pPr marL="285750" lvl="0" indent="-285750" algn="just">
              <a:spcBef>
                <a:spcPts val="600"/>
              </a:spcBef>
              <a:spcAft>
                <a:spcPts val="600"/>
              </a:spcAft>
              <a:buClr>
                <a:schemeClr val="bg1"/>
              </a:buClr>
              <a:buFont typeface="Wingdings" panose="05000000000000000000" pitchFamily="2" charset="2"/>
              <a:buChar char="v"/>
            </a:pPr>
            <a:r>
              <a:rPr lang="en-US" sz="1800">
                <a:solidFill>
                  <a:schemeClr val="bg1"/>
                </a:solidFill>
                <a:latin typeface="Times New Roman" panose="02020603050405020304" pitchFamily="18" charset="0"/>
                <a:cs typeface="Times New Roman" panose="02020603050405020304" pitchFamily="18" charset="0"/>
              </a:rPr>
              <a:t>Vấn đề </a:t>
            </a:r>
            <a:r>
              <a:rPr lang="en-US" sz="1800" i="1">
                <a:solidFill>
                  <a:schemeClr val="bg1"/>
                </a:solidFill>
                <a:latin typeface="Times New Roman" panose="02020603050405020304" pitchFamily="18" charset="0"/>
                <a:cs typeface="Times New Roman" panose="02020603050405020304" pitchFamily="18" charset="0"/>
              </a:rPr>
              <a:t>overfitting.</a:t>
            </a:r>
            <a:endParaRPr lang="en-GB" sz="1800">
              <a:solidFill>
                <a:schemeClr val="bg1"/>
              </a:solidFill>
              <a:latin typeface="Times New Roman" panose="02020603050405020304" pitchFamily="18" charset="0"/>
              <a:cs typeface="Times New Roman" panose="02020603050405020304" pitchFamily="18" charset="0"/>
            </a:endParaRPr>
          </a:p>
          <a:p>
            <a:pPr marL="285750" lvl="0" indent="-285750" algn="just">
              <a:spcBef>
                <a:spcPts val="600"/>
              </a:spcBef>
              <a:spcAft>
                <a:spcPts val="600"/>
              </a:spcAft>
              <a:buClr>
                <a:schemeClr val="bg1"/>
              </a:buClr>
              <a:buFont typeface="Wingdings" panose="05000000000000000000" pitchFamily="2" charset="2"/>
              <a:buChar char="v"/>
            </a:pPr>
            <a:r>
              <a:rPr lang="en-US" sz="1800">
                <a:solidFill>
                  <a:schemeClr val="bg1"/>
                </a:solidFill>
                <a:latin typeface="Times New Roman" panose="02020603050405020304" pitchFamily="18" charset="0"/>
                <a:cs typeface="Times New Roman" panose="02020603050405020304" pitchFamily="18" charset="0"/>
              </a:rPr>
              <a:t>Độ đo Information Gain chưa thật sự tốt vì còn thiên về các thuộc tính có nhiều  giá trị.</a:t>
            </a:r>
            <a:endParaRPr lang="en-GB" sz="1800">
              <a:solidFill>
                <a:schemeClr val="bg1"/>
              </a:solidFill>
              <a:latin typeface="Times New Roman" panose="02020603050405020304" pitchFamily="18" charset="0"/>
              <a:cs typeface="Times New Roman" panose="02020603050405020304" pitchFamily="18" charset="0"/>
            </a:endParaRPr>
          </a:p>
          <a:p>
            <a:pPr marL="285750" lvl="0" indent="-285750" algn="just">
              <a:spcBef>
                <a:spcPts val="600"/>
              </a:spcBef>
              <a:spcAft>
                <a:spcPts val="600"/>
              </a:spcAft>
              <a:buClr>
                <a:schemeClr val="bg1"/>
              </a:buClr>
              <a:buFont typeface="Wingdings" panose="05000000000000000000" pitchFamily="2" charset="2"/>
              <a:buChar char="v"/>
            </a:pPr>
            <a:r>
              <a:rPr lang="en-US" sz="1800">
                <a:solidFill>
                  <a:schemeClr val="bg1"/>
                </a:solidFill>
                <a:latin typeface="Times New Roman" panose="02020603050405020304" pitchFamily="18" charset="0"/>
                <a:cs typeface="Times New Roman" panose="02020603050405020304" pitchFamily="18" charset="0"/>
              </a:rPr>
              <a:t>Xử lý các thuộc tính có kiểu giá trị liên tục (ví dụ như kiểu số thực).</a:t>
            </a:r>
            <a:endParaRPr lang="en-GB" sz="1800">
              <a:solidFill>
                <a:schemeClr val="bg1"/>
              </a:solidFill>
              <a:latin typeface="Times New Roman" panose="02020603050405020304" pitchFamily="18" charset="0"/>
              <a:cs typeface="Times New Roman" panose="02020603050405020304" pitchFamily="18" charset="0"/>
            </a:endParaRPr>
          </a:p>
          <a:p>
            <a:pPr marL="285750" lvl="0" indent="-285750" algn="just">
              <a:spcBef>
                <a:spcPts val="600"/>
              </a:spcBef>
              <a:spcAft>
                <a:spcPts val="600"/>
              </a:spcAft>
              <a:buClr>
                <a:schemeClr val="bg1"/>
              </a:buClr>
              <a:buFont typeface="Wingdings" panose="05000000000000000000" pitchFamily="2" charset="2"/>
              <a:buChar char="v"/>
            </a:pPr>
            <a:r>
              <a:rPr lang="en-US" sz="1800">
                <a:solidFill>
                  <a:schemeClr val="bg1"/>
                </a:solidFill>
                <a:latin typeface="Times New Roman" panose="02020603050405020304" pitchFamily="18" charset="0"/>
                <a:cs typeface="Times New Roman" panose="02020603050405020304" pitchFamily="18" charset="0"/>
              </a:rPr>
              <a:t>Xử lý các bộ học thiếu giá thuộc tính (missing-value attributes).</a:t>
            </a:r>
            <a:endParaRPr lang="en-GB" sz="1800">
              <a:solidFill>
                <a:schemeClr val="bg1"/>
              </a:solidFill>
              <a:latin typeface="Times New Roman" panose="02020603050405020304" pitchFamily="18" charset="0"/>
              <a:cs typeface="Times New Roman" panose="02020603050405020304" pitchFamily="18" charset="0"/>
            </a:endParaRPr>
          </a:p>
          <a:p>
            <a:pPr marL="285750" lvl="0" indent="-285750" algn="just">
              <a:spcBef>
                <a:spcPts val="600"/>
              </a:spcBef>
              <a:spcAft>
                <a:spcPts val="600"/>
              </a:spcAft>
              <a:buClr>
                <a:schemeClr val="bg1"/>
              </a:buClr>
              <a:buFont typeface="Wingdings" panose="05000000000000000000" pitchFamily="2" charset="2"/>
              <a:buChar char="v"/>
            </a:pPr>
            <a:r>
              <a:rPr lang="en-US" sz="1800">
                <a:solidFill>
                  <a:schemeClr val="bg1"/>
                </a:solidFill>
                <a:latin typeface="Times New Roman" panose="02020603050405020304" pitchFamily="18" charset="0"/>
                <a:cs typeface="Times New Roman" panose="02020603050405020304" pitchFamily="18" charset="0"/>
              </a:rPr>
              <a:t>Xử lý các thuộc tính có chi phí (cost) khác nhau.</a:t>
            </a:r>
            <a:endParaRPr lang="en-GB" sz="1800">
              <a:solidFill>
                <a:schemeClr val="bg1"/>
              </a:solidFill>
              <a:latin typeface="Times New Roman" panose="02020603050405020304" pitchFamily="18" charset="0"/>
              <a:cs typeface="Times New Roman" panose="02020603050405020304" pitchFamily="18" charset="0"/>
            </a:endParaRPr>
          </a:p>
          <a:p>
            <a:pPr marL="285750" indent="-285750" algn="just">
              <a:buClr>
                <a:schemeClr val="bg1"/>
              </a:buClr>
              <a:buFont typeface="Wingdings" panose="05000000000000000000" pitchFamily="2" charset="2"/>
              <a:buChar char="v"/>
            </a:pPr>
            <a:endParaRPr lang="en-GB" sz="180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1"/>
        <p:cNvGrpSpPr/>
        <p:nvPr/>
      </p:nvGrpSpPr>
      <p:grpSpPr>
        <a:xfrm>
          <a:off x="0" y="0"/>
          <a:ext cx="0" cy="0"/>
          <a:chOff x="0" y="0"/>
          <a:chExt cx="0" cy="0"/>
        </a:xfrm>
      </p:grpSpPr>
      <p:sp>
        <p:nvSpPr>
          <p:cNvPr id="2742" name="Google Shape;2742;p60"/>
          <p:cNvSpPr txBox="1">
            <a:spLocks noGrp="1"/>
          </p:cNvSpPr>
          <p:nvPr>
            <p:ph type="title"/>
          </p:nvPr>
        </p:nvSpPr>
        <p:spPr>
          <a:xfrm>
            <a:off x="2480485" y="2334000"/>
            <a:ext cx="5423069"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THUẬT TOÁN C4.5</a:t>
            </a:r>
            <a:endParaRPr/>
          </a:p>
        </p:txBody>
      </p:sp>
      <p:sp>
        <p:nvSpPr>
          <p:cNvPr id="2743" name="Google Shape;2743;p60"/>
          <p:cNvSpPr/>
          <p:nvPr/>
        </p:nvSpPr>
        <p:spPr>
          <a:xfrm>
            <a:off x="1739213" y="2102400"/>
            <a:ext cx="938700" cy="938700"/>
          </a:xfrm>
          <a:prstGeom prst="octagon">
            <a:avLst>
              <a:gd name="adj" fmla="val 0"/>
            </a:avLst>
          </a:prstGeom>
          <a:solidFill>
            <a:schemeClr val="dk2"/>
          </a:solidFill>
          <a:ln>
            <a:noFill/>
          </a:ln>
          <a:effectLst>
            <a:outerShdw dist="95250" dir="306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0"/>
          <p:cNvSpPr txBox="1">
            <a:spLocks noGrp="1"/>
          </p:cNvSpPr>
          <p:nvPr>
            <p:ph type="title" idx="2"/>
          </p:nvPr>
        </p:nvSpPr>
        <p:spPr>
          <a:xfrm>
            <a:off x="1664513" y="2334000"/>
            <a:ext cx="10881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4"/>
        <p:cNvGrpSpPr/>
        <p:nvPr/>
      </p:nvGrpSpPr>
      <p:grpSpPr>
        <a:xfrm>
          <a:off x="0" y="0"/>
          <a:ext cx="0" cy="0"/>
          <a:chOff x="0" y="0"/>
          <a:chExt cx="0" cy="0"/>
        </a:xfrm>
      </p:grpSpPr>
      <p:sp>
        <p:nvSpPr>
          <p:cNvPr id="2106" name="Google Shape;2106;p42"/>
          <p:cNvSpPr txBox="1">
            <a:spLocks noGrp="1"/>
          </p:cNvSpPr>
          <p:nvPr>
            <p:ph type="title"/>
          </p:nvPr>
        </p:nvSpPr>
        <p:spPr>
          <a:xfrm>
            <a:off x="713225" y="530352"/>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ea typeface="Nunito Sans"/>
                <a:cs typeface="Nunito Sans"/>
              </a:rPr>
              <a:t>C4.5</a:t>
            </a:r>
            <a:endParaRPr>
              <a:latin typeface="Nunito Sans"/>
              <a:ea typeface="Nunito Sans"/>
              <a:cs typeface="Nunito Sans"/>
              <a:sym typeface="Nunito Sans"/>
            </a:endParaRPr>
          </a:p>
        </p:txBody>
      </p:sp>
      <p:sp>
        <p:nvSpPr>
          <p:cNvPr id="5" name="TextBox 4"/>
          <p:cNvSpPr txBox="1"/>
          <p:nvPr/>
        </p:nvSpPr>
        <p:spPr>
          <a:xfrm>
            <a:off x="713225" y="1272716"/>
            <a:ext cx="7938198" cy="1477328"/>
          </a:xfrm>
          <a:prstGeom prst="rect">
            <a:avLst/>
          </a:prstGeom>
          <a:noFill/>
        </p:spPr>
        <p:txBody>
          <a:bodyPr wrap="square" rtlCol="0">
            <a:spAutoFit/>
          </a:bodyPr>
          <a:lstStyle/>
          <a:p>
            <a:pPr algn="just"/>
            <a:r>
              <a:rPr lang="en-US" sz="1800" b="1"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Thuật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toán</a:t>
            </a:r>
            <a:r>
              <a:rPr lang="en-US" sz="1800" dirty="0">
                <a:solidFill>
                  <a:schemeClr val="bg1"/>
                </a:solidFill>
                <a:latin typeface="Times New Roman" panose="02020603050405020304" pitchFamily="18" charset="0"/>
                <a:cs typeface="Times New Roman" panose="02020603050405020304" pitchFamily="18" charset="0"/>
              </a:rPr>
              <a:t> C4.5 </a:t>
            </a:r>
            <a:r>
              <a:rPr lang="en-US" sz="1800" dirty="0" err="1">
                <a:solidFill>
                  <a:schemeClr val="bg1"/>
                </a:solidFill>
                <a:latin typeface="Times New Roman" panose="02020603050405020304" pitchFamily="18" charset="0"/>
                <a:cs typeface="Times New Roman" panose="02020603050405020304" pitchFamily="18" charset="0"/>
              </a:rPr>
              <a:t>cũng</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được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tác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giả</a:t>
            </a:r>
            <a:r>
              <a:rPr lang="en-US" sz="1800" dirty="0">
                <a:solidFill>
                  <a:schemeClr val="bg1"/>
                </a:solidFill>
                <a:latin typeface="Times New Roman" panose="02020603050405020304" pitchFamily="18" charset="0"/>
                <a:cs typeface="Times New Roman" panose="02020603050405020304" pitchFamily="18" charset="0"/>
              </a:rPr>
              <a:t> Quinlan </a:t>
            </a:r>
            <a:r>
              <a:rPr lang="en-US" sz="1800" dirty="0" err="1">
                <a:solidFill>
                  <a:schemeClr val="bg1"/>
                </a:solidFill>
                <a:latin typeface="Times New Roman" panose="02020603050405020304" pitchFamily="18" charset="0"/>
                <a:cs typeface="Times New Roman" panose="02020603050405020304" pitchFamily="18" charset="0"/>
              </a:rPr>
              <a:t>phát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triển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và</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công</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bố</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vào</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năm</a:t>
            </a:r>
            <a:r>
              <a:rPr lang="en-US" sz="1800" dirty="0">
                <a:solidFill>
                  <a:schemeClr val="bg1"/>
                </a:solidFill>
                <a:latin typeface="Times New Roman" panose="02020603050405020304" pitchFamily="18" charset="0"/>
                <a:cs typeface="Times New Roman" panose="02020603050405020304" pitchFamily="18" charset="0"/>
              </a:rPr>
              <a:t> 1996. </a:t>
            </a:r>
            <a:r>
              <a:rPr lang="en-US" sz="1800" dirty="0" err="1">
                <a:solidFill>
                  <a:schemeClr val="bg1"/>
                </a:solidFill>
                <a:latin typeface="Times New Roman" panose="02020603050405020304" pitchFamily="18" charset="0"/>
                <a:cs typeface="Times New Roman" panose="02020603050405020304" pitchFamily="18" charset="0"/>
              </a:rPr>
              <a:t>Thuật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toán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này</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là</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một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thuật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toán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được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cải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tiến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từ</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thuật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toán</a:t>
            </a:r>
            <a:r>
              <a:rPr lang="en-US" sz="1800" dirty="0">
                <a:solidFill>
                  <a:schemeClr val="bg1"/>
                </a:solidFill>
                <a:latin typeface="Times New Roman" panose="02020603050405020304" pitchFamily="18" charset="0"/>
                <a:cs typeface="Times New Roman" panose="02020603050405020304" pitchFamily="18" charset="0"/>
              </a:rPr>
              <a:t> ID3 </a:t>
            </a:r>
            <a:r>
              <a:rPr lang="en-US" sz="1800" dirty="0" err="1">
                <a:solidFill>
                  <a:schemeClr val="bg1"/>
                </a:solidFill>
                <a:latin typeface="Times New Roman" panose="02020603050405020304" pitchFamily="18" charset="0"/>
                <a:cs typeface="Times New Roman" panose="02020603050405020304" pitchFamily="18" charset="0"/>
              </a:rPr>
              <a:t>và</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giải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quyết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hầu</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hết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các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vấn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đề</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mà</a:t>
            </a:r>
            <a:r>
              <a:rPr lang="en-US" sz="1800" dirty="0">
                <a:solidFill>
                  <a:schemeClr val="bg1"/>
                </a:solidFill>
                <a:latin typeface="Times New Roman" panose="02020603050405020304" pitchFamily="18" charset="0"/>
                <a:cs typeface="Times New Roman" panose="02020603050405020304" pitchFamily="18" charset="0"/>
              </a:rPr>
              <a:t> ID3 </a:t>
            </a:r>
            <a:r>
              <a:rPr lang="en-US" sz="1800" dirty="0" err="1">
                <a:solidFill>
                  <a:schemeClr val="bg1"/>
                </a:solidFill>
                <a:latin typeface="Times New Roman" panose="02020603050405020304" pitchFamily="18" charset="0"/>
                <a:cs typeface="Times New Roman" panose="02020603050405020304" pitchFamily="18" charset="0"/>
              </a:rPr>
              <a:t>chưa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giải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quyết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như</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đã</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nêu</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trên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Nó</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thực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hiện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phân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lớp</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tập</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mẫu</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dữ</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liệu</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theo</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chiến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lược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ưu</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tiên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theo</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chiều</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sâu</a:t>
            </a:r>
            <a:r>
              <a:rPr lang="en-US" sz="1800" dirty="0">
                <a:solidFill>
                  <a:schemeClr val="bg1"/>
                </a:solidFill>
                <a:latin typeface="Times New Roman" panose="02020603050405020304" pitchFamily="18" charset="0"/>
                <a:cs typeface="Times New Roman" panose="02020603050405020304" pitchFamily="18" charset="0"/>
              </a:rPr>
              <a:t> (Depth - First).  </a:t>
            </a:r>
            <a:endParaRPr lang="en-GB" sz="1800" dirty="0">
              <a:solidFill>
                <a:schemeClr val="bg1"/>
              </a:solidFill>
              <a:latin typeface="Times New Roman" panose="02020603050405020304" pitchFamily="18" charset="0"/>
              <a:cs typeface="Times New Roman" panose="02020603050405020304" pitchFamily="18" charset="0"/>
            </a:endParaRPr>
          </a:p>
          <a:p>
            <a:pPr algn="just"/>
            <a:endParaRPr lang="en-GB"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91187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7"/>
        <p:cNvGrpSpPr/>
        <p:nvPr/>
      </p:nvGrpSpPr>
      <p:grpSpPr>
        <a:xfrm>
          <a:off x="0" y="0"/>
          <a:ext cx="0" cy="0"/>
          <a:chOff x="0" y="0"/>
          <a:chExt cx="0" cy="0"/>
        </a:xfrm>
      </p:grpSpPr>
      <p:sp>
        <p:nvSpPr>
          <p:cNvPr id="2018" name="Google Shape;2018;p38"/>
          <p:cNvSpPr txBox="1">
            <a:spLocks noGrp="1"/>
          </p:cNvSpPr>
          <p:nvPr>
            <p:ph type="subTitle" idx="1"/>
          </p:nvPr>
        </p:nvSpPr>
        <p:spPr>
          <a:xfrm>
            <a:off x="1970753" y="2850027"/>
            <a:ext cx="2510240" cy="52882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THUẬT TOÁN ID3</a:t>
            </a:r>
            <a:endParaRPr/>
          </a:p>
        </p:txBody>
      </p:sp>
      <p:sp>
        <p:nvSpPr>
          <p:cNvPr id="2020" name="Google Shape;2020;p38"/>
          <p:cNvSpPr txBox="1">
            <a:spLocks noGrp="1"/>
          </p:cNvSpPr>
          <p:nvPr>
            <p:ph type="subTitle" idx="3"/>
          </p:nvPr>
        </p:nvSpPr>
        <p:spPr>
          <a:xfrm>
            <a:off x="1999173" y="4138689"/>
            <a:ext cx="2371860" cy="66326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THUẬT TOÁN C4.5</a:t>
            </a:r>
            <a:endParaRPr/>
          </a:p>
        </p:txBody>
      </p:sp>
      <p:sp>
        <p:nvSpPr>
          <p:cNvPr id="2021" name="Google Shape;2021;p38"/>
          <p:cNvSpPr/>
          <p:nvPr/>
        </p:nvSpPr>
        <p:spPr>
          <a:xfrm>
            <a:off x="1089928" y="2746285"/>
            <a:ext cx="749700" cy="749700"/>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8"/>
          <p:cNvSpPr/>
          <p:nvPr/>
        </p:nvSpPr>
        <p:spPr>
          <a:xfrm>
            <a:off x="5186753" y="2028042"/>
            <a:ext cx="749700" cy="749700"/>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8"/>
          <p:cNvSpPr/>
          <p:nvPr/>
        </p:nvSpPr>
        <p:spPr>
          <a:xfrm>
            <a:off x="1122203" y="4052256"/>
            <a:ext cx="749700" cy="749700"/>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8"/>
          <p:cNvSpPr/>
          <p:nvPr/>
        </p:nvSpPr>
        <p:spPr>
          <a:xfrm>
            <a:off x="1098503" y="1518015"/>
            <a:ext cx="751200" cy="751200"/>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8"/>
          <p:cNvSpPr txBox="1">
            <a:spLocks noGrp="1"/>
          </p:cNvSpPr>
          <p:nvPr>
            <p:ph type="title"/>
          </p:nvPr>
        </p:nvSpPr>
        <p:spPr>
          <a:xfrm>
            <a:off x="977453" y="1726588"/>
            <a:ext cx="993300" cy="36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027" name="Google Shape;2027;p38"/>
          <p:cNvSpPr txBox="1">
            <a:spLocks noGrp="1"/>
          </p:cNvSpPr>
          <p:nvPr>
            <p:ph type="title" idx="5"/>
          </p:nvPr>
        </p:nvSpPr>
        <p:spPr>
          <a:xfrm>
            <a:off x="1076303" y="3021790"/>
            <a:ext cx="7956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028" name="Google Shape;2028;p38"/>
          <p:cNvSpPr txBox="1">
            <a:spLocks noGrp="1"/>
          </p:cNvSpPr>
          <p:nvPr>
            <p:ph type="subTitle" idx="7"/>
          </p:nvPr>
        </p:nvSpPr>
        <p:spPr>
          <a:xfrm>
            <a:off x="6100626" y="2150957"/>
            <a:ext cx="2630259" cy="54762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KẾT LUẬN</a:t>
            </a:r>
            <a:endParaRPr/>
          </a:p>
        </p:txBody>
      </p:sp>
      <p:sp>
        <p:nvSpPr>
          <p:cNvPr id="2031" name="Google Shape;2031;p38"/>
          <p:cNvSpPr txBox="1">
            <a:spLocks noGrp="1"/>
          </p:cNvSpPr>
          <p:nvPr>
            <p:ph type="title" idx="14"/>
          </p:nvPr>
        </p:nvSpPr>
        <p:spPr>
          <a:xfrm>
            <a:off x="1122203" y="4280856"/>
            <a:ext cx="7971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032" name="Google Shape;2032;p38"/>
          <p:cNvSpPr txBox="1">
            <a:spLocks noGrp="1"/>
          </p:cNvSpPr>
          <p:nvPr>
            <p:ph type="title" idx="15"/>
          </p:nvPr>
        </p:nvSpPr>
        <p:spPr>
          <a:xfrm>
            <a:off x="5162153" y="2278521"/>
            <a:ext cx="7989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033" name="Google Shape;2033;p38"/>
          <p:cNvSpPr txBox="1">
            <a:spLocks noGrp="1"/>
          </p:cNvSpPr>
          <p:nvPr>
            <p:ph type="title" idx="6"/>
          </p:nvPr>
        </p:nvSpPr>
        <p:spPr>
          <a:xfrm>
            <a:off x="713225" y="582168"/>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ea typeface="Nunito Sans"/>
                <a:cs typeface="Nunito Sans"/>
              </a:rPr>
              <a:t> CÁC MỤC CHÍNH</a:t>
            </a:r>
            <a:endParaRPr>
              <a:latin typeface="Nunito Sans"/>
              <a:ea typeface="Nunito Sans"/>
              <a:cs typeface="Nunito Sans"/>
              <a:sym typeface="Nunito Sans"/>
            </a:endParaRPr>
          </a:p>
        </p:txBody>
      </p:sp>
      <p:sp>
        <p:nvSpPr>
          <p:cNvPr id="2034" name="Google Shape;2034;p38"/>
          <p:cNvSpPr txBox="1">
            <a:spLocks noGrp="1"/>
          </p:cNvSpPr>
          <p:nvPr>
            <p:ph type="subTitle" idx="9"/>
          </p:nvPr>
        </p:nvSpPr>
        <p:spPr>
          <a:xfrm>
            <a:off x="5985653" y="3708291"/>
            <a:ext cx="2519885" cy="637483"/>
          </a:xfrm>
          <a:prstGeom prst="rect">
            <a:avLst/>
          </a:prstGeom>
        </p:spPr>
        <p:txBody>
          <a:bodyPr spcFirstLastPara="1" wrap="square" lIns="91425" tIns="91425" rIns="91425" bIns="91425" anchor="ctr" anchorCtr="0">
            <a:noAutofit/>
          </a:bodyPr>
          <a:lstStyle/>
          <a:p>
            <a:pPr marL="0" indent="0"/>
            <a:r>
              <a:rPr lang="en-US"/>
              <a:t>CHẠY DEMO </a:t>
            </a:r>
          </a:p>
          <a:p>
            <a:pPr marL="0" lvl="0" indent="0" algn="l" rtl="0">
              <a:spcBef>
                <a:spcPts val="0"/>
              </a:spcBef>
              <a:spcAft>
                <a:spcPts val="0"/>
              </a:spcAft>
              <a:buNone/>
            </a:pPr>
            <a:endParaRPr/>
          </a:p>
        </p:txBody>
      </p:sp>
      <p:sp>
        <p:nvSpPr>
          <p:cNvPr id="16" name="Google Shape;2022;p38"/>
          <p:cNvSpPr/>
          <p:nvPr/>
        </p:nvSpPr>
        <p:spPr>
          <a:xfrm>
            <a:off x="5186753" y="3486387"/>
            <a:ext cx="749700" cy="749700"/>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34;p38"/>
          <p:cNvSpPr txBox="1">
            <a:spLocks noGrp="1"/>
          </p:cNvSpPr>
          <p:nvPr>
            <p:ph type="subTitle" idx="9"/>
          </p:nvPr>
        </p:nvSpPr>
        <p:spPr>
          <a:xfrm>
            <a:off x="2073226" y="1709301"/>
            <a:ext cx="2519885" cy="637483"/>
          </a:xfrm>
          <a:prstGeom prst="rect">
            <a:avLst/>
          </a:prstGeom>
        </p:spPr>
        <p:txBody>
          <a:bodyPr spcFirstLastPara="1" wrap="square" lIns="91425" tIns="91425" rIns="91425" bIns="91425" anchor="ctr" anchorCtr="0">
            <a:noAutofit/>
          </a:bodyPr>
          <a:lstStyle/>
          <a:p>
            <a:pPr marL="0" indent="0"/>
            <a:r>
              <a:rPr lang="en-US"/>
              <a:t>TỔNG QUAN VỀ DECISION TREE</a:t>
            </a:r>
          </a:p>
          <a:p>
            <a:pPr marL="0" lvl="0" indent="0" algn="l" rtl="0">
              <a:spcBef>
                <a:spcPts val="0"/>
              </a:spcBef>
              <a:spcAft>
                <a:spcPts val="0"/>
              </a:spcAft>
              <a:buNone/>
            </a:pPr>
            <a:endParaRPr/>
          </a:p>
        </p:txBody>
      </p:sp>
      <p:sp>
        <p:nvSpPr>
          <p:cNvPr id="18" name="Google Shape;2032;p38"/>
          <p:cNvSpPr txBox="1">
            <a:spLocks/>
          </p:cNvSpPr>
          <p:nvPr/>
        </p:nvSpPr>
        <p:spPr>
          <a:xfrm>
            <a:off x="5162153" y="3734533"/>
            <a:ext cx="798900" cy="292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400"/>
              <a:buFont typeface="Arial"/>
              <a:buNone/>
              <a:defRPr sz="2300" b="0" i="0" u="none" strike="noStrike" cap="none">
                <a:solidFill>
                  <a:schemeClr val="lt1"/>
                </a:solidFill>
                <a:latin typeface="Nunito Sans Black"/>
                <a:ea typeface="Nunito Sans Black"/>
                <a:cs typeface="Nunito Sans Black"/>
                <a:sym typeface="Nunito Sans Black"/>
              </a:defRPr>
            </a:lvl1pPr>
            <a:lvl2pPr marR="0" lvl="1"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r>
              <a:rPr lang="en"/>
              <a:t>05</a:t>
            </a: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8"/>
        <p:cNvGrpSpPr/>
        <p:nvPr/>
      </p:nvGrpSpPr>
      <p:grpSpPr>
        <a:xfrm>
          <a:off x="0" y="0"/>
          <a:ext cx="0" cy="0"/>
          <a:chOff x="0" y="0"/>
          <a:chExt cx="0" cy="0"/>
        </a:xfrm>
      </p:grpSpPr>
      <p:sp>
        <p:nvSpPr>
          <p:cNvPr id="2139" name="Google Shape;2139;p43"/>
          <p:cNvSpPr txBox="1">
            <a:spLocks noGrp="1"/>
          </p:cNvSpPr>
          <p:nvPr>
            <p:ph type="title"/>
          </p:nvPr>
        </p:nvSpPr>
        <p:spPr>
          <a:xfrm>
            <a:off x="713225" y="550449"/>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V</a:t>
            </a:r>
            <a:r>
              <a:rPr lang="en"/>
              <a:t>Í DỤ</a:t>
            </a:r>
            <a:endParaRPr dirty="0">
              <a:latin typeface="Nunito Sans"/>
              <a:ea typeface="Nunito Sans"/>
              <a:cs typeface="Nunito Sans"/>
              <a:sym typeface="Nunito Sans"/>
            </a:endParaRPr>
          </a:p>
        </p:txBody>
      </p:sp>
      <p:sp>
        <p:nvSpPr>
          <p:cNvPr id="8" name="TextBox 7"/>
          <p:cNvSpPr txBox="1"/>
          <p:nvPr/>
        </p:nvSpPr>
        <p:spPr>
          <a:xfrm>
            <a:off x="874366" y="1205802"/>
            <a:ext cx="7556359" cy="369332"/>
          </a:xfrm>
          <a:prstGeom prst="rect">
            <a:avLst/>
          </a:prstGeom>
          <a:noFill/>
        </p:spPr>
        <p:txBody>
          <a:bodyPr wrap="square" rtlCol="0">
            <a:spAutoFit/>
          </a:bodyPr>
          <a:lstStyle/>
          <a:p>
            <a:r>
              <a:rPr lang="en-US" sz="1800">
                <a:solidFill>
                  <a:schemeClr val="bg1"/>
                </a:solidFill>
                <a:latin typeface="Times New Roman" panose="02020603050405020304" pitchFamily="18" charset="0"/>
                <a:cs typeface="Times New Roman" panose="02020603050405020304" pitchFamily="18" charset="0"/>
              </a:rPr>
              <a:t>	</a:t>
            </a:r>
            <a:endParaRPr lang="en-GB" sz="180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892188" y="975712"/>
            <a:ext cx="5121084" cy="3337849"/>
          </a:xfrm>
          <a:prstGeom prst="rect">
            <a:avLst/>
          </a:prstGeom>
        </p:spPr>
      </p:pic>
    </p:spTree>
    <p:extLst>
      <p:ext uri="{BB962C8B-B14F-4D97-AF65-F5344CB8AC3E}">
        <p14:creationId xmlns:p14="http://schemas.microsoft.com/office/powerpoint/2010/main" val="244938604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8"/>
        <p:cNvGrpSpPr/>
        <p:nvPr/>
      </p:nvGrpSpPr>
      <p:grpSpPr>
        <a:xfrm>
          <a:off x="0" y="0"/>
          <a:ext cx="0" cy="0"/>
          <a:chOff x="0" y="0"/>
          <a:chExt cx="0" cy="0"/>
        </a:xfrm>
      </p:grpSpPr>
      <p:sp>
        <p:nvSpPr>
          <p:cNvPr id="2139" name="Google Shape;2139;p43"/>
          <p:cNvSpPr txBox="1">
            <a:spLocks noGrp="1"/>
          </p:cNvSpPr>
          <p:nvPr>
            <p:ph type="title"/>
          </p:nvPr>
        </p:nvSpPr>
        <p:spPr>
          <a:xfrm>
            <a:off x="713225" y="397721"/>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V</a:t>
            </a:r>
            <a:r>
              <a:rPr lang="en"/>
              <a:t>Í DỤ</a:t>
            </a:r>
            <a:endParaRPr dirty="0">
              <a:latin typeface="Nunito Sans"/>
              <a:ea typeface="Nunito Sans"/>
              <a:cs typeface="Nunito Sans"/>
              <a:sym typeface="Nunito Sans"/>
            </a:endParaRPr>
          </a:p>
        </p:txBody>
      </p:sp>
      <p:sp>
        <p:nvSpPr>
          <p:cNvPr id="8" name="TextBox 7"/>
          <p:cNvSpPr txBox="1"/>
          <p:nvPr/>
        </p:nvSpPr>
        <p:spPr>
          <a:xfrm>
            <a:off x="874366" y="1205802"/>
            <a:ext cx="7556359" cy="369332"/>
          </a:xfrm>
          <a:prstGeom prst="rect">
            <a:avLst/>
          </a:prstGeom>
          <a:noFill/>
        </p:spPr>
        <p:txBody>
          <a:bodyPr wrap="square" rtlCol="0">
            <a:spAutoFit/>
          </a:bodyPr>
          <a:lstStyle/>
          <a:p>
            <a:r>
              <a:rPr lang="en-US" sz="1800">
                <a:solidFill>
                  <a:schemeClr val="bg1"/>
                </a:solidFill>
                <a:latin typeface="Times New Roman" panose="02020603050405020304" pitchFamily="18" charset="0"/>
                <a:cs typeface="Times New Roman" panose="02020603050405020304" pitchFamily="18" charset="0"/>
              </a:rPr>
              <a:t>	</a:t>
            </a:r>
            <a:endParaRPr lang="en-GB" sz="1800">
              <a:solidFill>
                <a:schemeClr val="bg1"/>
              </a:solidFill>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988827" y="947407"/>
            <a:ext cx="7793665"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Trong</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tập</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dữ</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liệu</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trên</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S1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là</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tập</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những</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bản</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ghi</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có</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giá</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trị</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phân</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lớp</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là</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yes, S2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là</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tập</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những</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bản</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ghi</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có</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giá</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trị</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phân</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lớp</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là</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no.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Khi</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đó</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I(S) = I(S1,S2) = I(9,5) = -9/14*log2 9/14 – 5/14*log2 5/14 = 0.940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Tính</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G(S,A)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với</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lần</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lượt</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là</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từng</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thuộc</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tính</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 = age.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Thuộc</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tính</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age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đã</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được</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rời</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rạc</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hóa</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thành</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các</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giá</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trị</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&lt;30, 30-40,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và</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&gt;40.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với</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age = “&lt;30”: I(S1) = (S11,S21) = </a:t>
            </a:r>
            <a:r>
              <a:rPr kumimoji="0" lang="en-US" sz="15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2/5log2 2/5 – 3/5log2 3/5 = 0.971</a:t>
            </a:r>
            <a:b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b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Với</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age = “30-40”: I(S2) = (S12,S22) = 0</a:t>
            </a:r>
            <a:b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b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Với</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age = “&gt;40” : I(S3) = (S13,S23) = 0.971</a:t>
            </a:r>
            <a:b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b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 5/14*I(S1) + 4/14*I(S2) + 5/14*I(S3) = 0.694</a:t>
            </a:r>
            <a:b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b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Gain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S,age</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 I(S1.S2) -   = 0.246</a:t>
            </a:r>
            <a:b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b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Tính</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tương</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tự</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với</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các</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thuộc</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tính</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khác</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ta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được</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b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b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 = income: Gain (S, income) = 0.029</a:t>
            </a:r>
            <a:b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b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 = student: Gain (S, student) = 0.151</a:t>
            </a:r>
            <a:b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b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 =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credit_rating</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Gain ( S,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credit_rating</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 0.048</a:t>
            </a:r>
            <a:b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b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Thuộc</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tính</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age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là</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thuộc</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tính</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có</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độ</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đo</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Information Gain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lớn</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nhất.Do</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vậy</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age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được</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chọn</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làm</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thuộc</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tính</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phát</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triển</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tại</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node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đang</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sz="15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xét</a:t>
            </a:r>
            <a:r>
              <a:rPr kumimoji="0" 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C4.5 </a:t>
            </a:r>
            <a:r>
              <a:rPr kumimoji="0" lang="en-US" sz="1600" b="1" i="0"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là</a:t>
            </a:r>
            <a:r>
              <a:rPr kumimoji="0" lang="en-US" sz="1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sz="1600" b="1" i="0"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một</a:t>
            </a:r>
            <a:r>
              <a:rPr kumimoji="0" lang="en-US" sz="1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sz="1600" b="1" i="0"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thuật</a:t>
            </a:r>
            <a:r>
              <a:rPr kumimoji="0" lang="en-US" sz="1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sz="1600" b="1" i="0"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toán</a:t>
            </a:r>
            <a:r>
              <a:rPr kumimoji="0" lang="en-US" sz="1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sz="1600" b="1" i="0"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hiệu</a:t>
            </a:r>
            <a:r>
              <a:rPr kumimoji="0" lang="en-US" sz="1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sz="1600" b="1" i="0"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quả</a:t>
            </a:r>
            <a:r>
              <a:rPr kumimoji="0" lang="en-US" sz="1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sz="1600" b="1" i="0"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cho</a:t>
            </a:r>
            <a:r>
              <a:rPr kumimoji="0" lang="en-US" sz="1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sz="1600" b="1" i="0"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những</a:t>
            </a:r>
            <a:r>
              <a:rPr kumimoji="0" lang="en-US" sz="1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sz="1600" b="1" i="0"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tập</a:t>
            </a:r>
            <a:r>
              <a:rPr kumimoji="0" lang="en-US" sz="1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sz="1600" b="1" i="0"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dữ</a:t>
            </a:r>
            <a:r>
              <a:rPr kumimoji="0" lang="en-US" sz="1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sz="1600" b="1" i="0"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liệu</a:t>
            </a:r>
            <a:r>
              <a:rPr kumimoji="0" lang="en-US" sz="1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sz="1600" b="1" i="0"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vừa</a:t>
            </a:r>
            <a:r>
              <a:rPr kumimoji="0" lang="en-US" sz="1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sz="1600" b="1" i="0"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và</a:t>
            </a:r>
            <a:r>
              <a:rPr kumimoji="0" lang="en-US" sz="1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sz="1600" b="1" i="0"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nhỏ</a:t>
            </a:r>
            <a:r>
              <a:rPr kumimoji="0" lang="en-US" sz="1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a:t>
            </a:r>
            <a:endParaRPr kumimoji="0" lang="en-US" sz="16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7786450"/>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1"/>
        <p:cNvGrpSpPr/>
        <p:nvPr/>
      </p:nvGrpSpPr>
      <p:grpSpPr>
        <a:xfrm>
          <a:off x="0" y="0"/>
          <a:ext cx="0" cy="0"/>
          <a:chOff x="0" y="0"/>
          <a:chExt cx="0" cy="0"/>
        </a:xfrm>
      </p:grpSpPr>
      <p:sp>
        <p:nvSpPr>
          <p:cNvPr id="2742" name="Google Shape;2742;p60"/>
          <p:cNvSpPr txBox="1">
            <a:spLocks noGrp="1"/>
          </p:cNvSpPr>
          <p:nvPr>
            <p:ph type="title"/>
          </p:nvPr>
        </p:nvSpPr>
        <p:spPr>
          <a:xfrm>
            <a:off x="2480485" y="2376600"/>
            <a:ext cx="5423069"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KÊT LUẬN</a:t>
            </a:r>
            <a:endParaRPr/>
          </a:p>
        </p:txBody>
      </p:sp>
      <p:sp>
        <p:nvSpPr>
          <p:cNvPr id="2743" name="Google Shape;2743;p60"/>
          <p:cNvSpPr/>
          <p:nvPr/>
        </p:nvSpPr>
        <p:spPr>
          <a:xfrm>
            <a:off x="1739213" y="2102400"/>
            <a:ext cx="938700" cy="938700"/>
          </a:xfrm>
          <a:prstGeom prst="octagon">
            <a:avLst>
              <a:gd name="adj" fmla="val 0"/>
            </a:avLst>
          </a:prstGeom>
          <a:solidFill>
            <a:schemeClr val="dk2"/>
          </a:solidFill>
          <a:ln>
            <a:noFill/>
          </a:ln>
          <a:effectLst>
            <a:outerShdw dist="95250" dir="306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0"/>
          <p:cNvSpPr txBox="1">
            <a:spLocks noGrp="1"/>
          </p:cNvSpPr>
          <p:nvPr>
            <p:ph type="title" idx="2"/>
          </p:nvPr>
        </p:nvSpPr>
        <p:spPr>
          <a:xfrm>
            <a:off x="1664513" y="2334000"/>
            <a:ext cx="10881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extLst>
      <p:ext uri="{BB962C8B-B14F-4D97-AF65-F5344CB8AC3E}">
        <p14:creationId xmlns:p14="http://schemas.microsoft.com/office/powerpoint/2010/main" val="268655587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68"/>
        <p:cNvGrpSpPr/>
        <p:nvPr/>
      </p:nvGrpSpPr>
      <p:grpSpPr>
        <a:xfrm>
          <a:off x="0" y="0"/>
          <a:ext cx="0" cy="0"/>
          <a:chOff x="0" y="0"/>
          <a:chExt cx="0" cy="0"/>
        </a:xfrm>
      </p:grpSpPr>
      <p:sp>
        <p:nvSpPr>
          <p:cNvPr id="2275" name="Google Shape;2275;p46"/>
          <p:cNvSpPr txBox="1">
            <a:spLocks noGrp="1"/>
          </p:cNvSpPr>
          <p:nvPr>
            <p:ph type="title"/>
          </p:nvPr>
        </p:nvSpPr>
        <p:spPr>
          <a:xfrm>
            <a:off x="713225" y="259773"/>
            <a:ext cx="7717500" cy="833567"/>
          </a:xfrm>
          <a:prstGeom prst="rect">
            <a:avLst/>
          </a:prstGeom>
        </p:spPr>
        <p:txBody>
          <a:bodyPr spcFirstLastPara="1" wrap="square" lIns="91425" tIns="91425" rIns="91425" bIns="91425" anchor="ctr" anchorCtr="0">
            <a:noAutofit/>
          </a:bodyPr>
          <a:lstStyle/>
          <a:p>
            <a:pPr algn="just"/>
            <a:r>
              <a:rPr lang="en-US" sz="2200">
                <a:latin typeface="Times New Roman" panose="02020603050405020304" pitchFamily="18" charset="0"/>
                <a:cs typeface="Times New Roman" panose="02020603050405020304" pitchFamily="18" charset="0"/>
              </a:rPr>
              <a:t>Cây quyết định là một thuật toán đơn giản và phổ biến. Thuật toán này được sử dụng rộng rãi bởi những lợi ích của nó:</a:t>
            </a:r>
            <a:endParaRPr lang="en-GB" sz="2200">
              <a:latin typeface="Times New Roman" panose="02020603050405020304" pitchFamily="18" charset="0"/>
              <a:cs typeface="Times New Roman" panose="02020603050405020304" pitchFamily="18" charset="0"/>
            </a:endParaRPr>
          </a:p>
        </p:txBody>
      </p:sp>
      <p:sp>
        <p:nvSpPr>
          <p:cNvPr id="2284" name="Google Shape;2284;p46"/>
          <p:cNvSpPr/>
          <p:nvPr/>
        </p:nvSpPr>
        <p:spPr>
          <a:xfrm>
            <a:off x="1175560" y="1140841"/>
            <a:ext cx="548700" cy="548700"/>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6"/>
          <p:cNvSpPr/>
          <p:nvPr/>
        </p:nvSpPr>
        <p:spPr>
          <a:xfrm>
            <a:off x="1312745" y="1278026"/>
            <a:ext cx="274330" cy="274330"/>
          </a:xfrm>
          <a:custGeom>
            <a:avLst/>
            <a:gdLst/>
            <a:ahLst/>
            <a:cxnLst/>
            <a:rect l="l" t="t" r="r" b="b"/>
            <a:pathLst>
              <a:path w="15556" h="15556" extrusionOk="0">
                <a:moveTo>
                  <a:pt x="957" y="543"/>
                </a:moveTo>
                <a:lnTo>
                  <a:pt x="1060" y="569"/>
                </a:lnTo>
                <a:lnTo>
                  <a:pt x="1680" y="776"/>
                </a:lnTo>
                <a:lnTo>
                  <a:pt x="1629" y="1008"/>
                </a:lnTo>
                <a:lnTo>
                  <a:pt x="1525" y="1189"/>
                </a:lnTo>
                <a:lnTo>
                  <a:pt x="1422" y="1344"/>
                </a:lnTo>
                <a:lnTo>
                  <a:pt x="1293" y="1474"/>
                </a:lnTo>
                <a:lnTo>
                  <a:pt x="1138" y="1551"/>
                </a:lnTo>
                <a:lnTo>
                  <a:pt x="1009" y="1629"/>
                </a:lnTo>
                <a:lnTo>
                  <a:pt x="802" y="1680"/>
                </a:lnTo>
                <a:lnTo>
                  <a:pt x="595" y="1008"/>
                </a:lnTo>
                <a:lnTo>
                  <a:pt x="595" y="931"/>
                </a:lnTo>
                <a:lnTo>
                  <a:pt x="595" y="828"/>
                </a:lnTo>
                <a:lnTo>
                  <a:pt x="647" y="724"/>
                </a:lnTo>
                <a:lnTo>
                  <a:pt x="699" y="647"/>
                </a:lnTo>
                <a:lnTo>
                  <a:pt x="828" y="569"/>
                </a:lnTo>
                <a:lnTo>
                  <a:pt x="957" y="543"/>
                </a:lnTo>
                <a:close/>
                <a:moveTo>
                  <a:pt x="2120" y="905"/>
                </a:moveTo>
                <a:lnTo>
                  <a:pt x="3360" y="1344"/>
                </a:lnTo>
                <a:lnTo>
                  <a:pt x="4135" y="1603"/>
                </a:lnTo>
                <a:lnTo>
                  <a:pt x="4058" y="2895"/>
                </a:lnTo>
                <a:lnTo>
                  <a:pt x="4032" y="3101"/>
                </a:lnTo>
                <a:lnTo>
                  <a:pt x="3954" y="3308"/>
                </a:lnTo>
                <a:lnTo>
                  <a:pt x="3851" y="3489"/>
                </a:lnTo>
                <a:lnTo>
                  <a:pt x="3696" y="3670"/>
                </a:lnTo>
                <a:lnTo>
                  <a:pt x="3541" y="3799"/>
                </a:lnTo>
                <a:lnTo>
                  <a:pt x="3360" y="3928"/>
                </a:lnTo>
                <a:lnTo>
                  <a:pt x="3153" y="4006"/>
                </a:lnTo>
                <a:lnTo>
                  <a:pt x="2921" y="4032"/>
                </a:lnTo>
                <a:lnTo>
                  <a:pt x="1577" y="4135"/>
                </a:lnTo>
                <a:lnTo>
                  <a:pt x="1345" y="3386"/>
                </a:lnTo>
                <a:lnTo>
                  <a:pt x="957" y="2120"/>
                </a:lnTo>
                <a:lnTo>
                  <a:pt x="1112" y="2068"/>
                </a:lnTo>
                <a:lnTo>
                  <a:pt x="1293" y="1990"/>
                </a:lnTo>
                <a:lnTo>
                  <a:pt x="1448" y="1887"/>
                </a:lnTo>
                <a:lnTo>
                  <a:pt x="1629" y="1758"/>
                </a:lnTo>
                <a:lnTo>
                  <a:pt x="1784" y="1603"/>
                </a:lnTo>
                <a:lnTo>
                  <a:pt x="1939" y="1422"/>
                </a:lnTo>
                <a:lnTo>
                  <a:pt x="2042" y="1189"/>
                </a:lnTo>
                <a:lnTo>
                  <a:pt x="2120" y="905"/>
                </a:lnTo>
                <a:close/>
                <a:moveTo>
                  <a:pt x="4574" y="1964"/>
                </a:moveTo>
                <a:lnTo>
                  <a:pt x="12894" y="10285"/>
                </a:lnTo>
                <a:lnTo>
                  <a:pt x="12584" y="10595"/>
                </a:lnTo>
                <a:lnTo>
                  <a:pt x="4523" y="2533"/>
                </a:lnTo>
                <a:lnTo>
                  <a:pt x="4574" y="1964"/>
                </a:lnTo>
                <a:close/>
                <a:moveTo>
                  <a:pt x="4471" y="3127"/>
                </a:moveTo>
                <a:lnTo>
                  <a:pt x="12249" y="10905"/>
                </a:lnTo>
                <a:lnTo>
                  <a:pt x="10905" y="12274"/>
                </a:lnTo>
                <a:lnTo>
                  <a:pt x="3102" y="4471"/>
                </a:lnTo>
                <a:lnTo>
                  <a:pt x="3360" y="4419"/>
                </a:lnTo>
                <a:lnTo>
                  <a:pt x="3593" y="4316"/>
                </a:lnTo>
                <a:lnTo>
                  <a:pt x="3799" y="4187"/>
                </a:lnTo>
                <a:lnTo>
                  <a:pt x="4006" y="4006"/>
                </a:lnTo>
                <a:lnTo>
                  <a:pt x="4161" y="3825"/>
                </a:lnTo>
                <a:lnTo>
                  <a:pt x="4316" y="3618"/>
                </a:lnTo>
                <a:lnTo>
                  <a:pt x="4419" y="3386"/>
                </a:lnTo>
                <a:lnTo>
                  <a:pt x="4471" y="3127"/>
                </a:lnTo>
                <a:close/>
                <a:moveTo>
                  <a:pt x="2507" y="4523"/>
                </a:moveTo>
                <a:lnTo>
                  <a:pt x="10595" y="12584"/>
                </a:lnTo>
                <a:lnTo>
                  <a:pt x="10259" y="12920"/>
                </a:lnTo>
                <a:lnTo>
                  <a:pt x="1913" y="4574"/>
                </a:lnTo>
                <a:lnTo>
                  <a:pt x="2507" y="4523"/>
                </a:lnTo>
                <a:close/>
                <a:moveTo>
                  <a:pt x="13566" y="10362"/>
                </a:moveTo>
                <a:lnTo>
                  <a:pt x="13618" y="10388"/>
                </a:lnTo>
                <a:lnTo>
                  <a:pt x="13876" y="10646"/>
                </a:lnTo>
                <a:lnTo>
                  <a:pt x="13902" y="10698"/>
                </a:lnTo>
                <a:lnTo>
                  <a:pt x="13902" y="10750"/>
                </a:lnTo>
                <a:lnTo>
                  <a:pt x="13902" y="10801"/>
                </a:lnTo>
                <a:lnTo>
                  <a:pt x="13876" y="10853"/>
                </a:lnTo>
                <a:lnTo>
                  <a:pt x="13825" y="10905"/>
                </a:lnTo>
                <a:lnTo>
                  <a:pt x="10827" y="13902"/>
                </a:lnTo>
                <a:lnTo>
                  <a:pt x="10776" y="13928"/>
                </a:lnTo>
                <a:lnTo>
                  <a:pt x="10672" y="13928"/>
                </a:lnTo>
                <a:lnTo>
                  <a:pt x="10621" y="13902"/>
                </a:lnTo>
                <a:lnTo>
                  <a:pt x="10362" y="13644"/>
                </a:lnTo>
                <a:lnTo>
                  <a:pt x="10336" y="13592"/>
                </a:lnTo>
                <a:lnTo>
                  <a:pt x="10336" y="13540"/>
                </a:lnTo>
                <a:lnTo>
                  <a:pt x="10336" y="13489"/>
                </a:lnTo>
                <a:lnTo>
                  <a:pt x="10362" y="13437"/>
                </a:lnTo>
                <a:lnTo>
                  <a:pt x="13411" y="10388"/>
                </a:lnTo>
                <a:lnTo>
                  <a:pt x="13463" y="10362"/>
                </a:lnTo>
                <a:close/>
                <a:moveTo>
                  <a:pt x="13980" y="11370"/>
                </a:moveTo>
                <a:lnTo>
                  <a:pt x="14832" y="12222"/>
                </a:lnTo>
                <a:lnTo>
                  <a:pt x="14884" y="12300"/>
                </a:lnTo>
                <a:lnTo>
                  <a:pt x="14936" y="12377"/>
                </a:lnTo>
                <a:lnTo>
                  <a:pt x="14962" y="12481"/>
                </a:lnTo>
                <a:lnTo>
                  <a:pt x="14962" y="12558"/>
                </a:lnTo>
                <a:lnTo>
                  <a:pt x="14962" y="12662"/>
                </a:lnTo>
                <a:lnTo>
                  <a:pt x="14936" y="12765"/>
                </a:lnTo>
                <a:lnTo>
                  <a:pt x="14884" y="12843"/>
                </a:lnTo>
                <a:lnTo>
                  <a:pt x="14832" y="12920"/>
                </a:lnTo>
                <a:lnTo>
                  <a:pt x="12894" y="14858"/>
                </a:lnTo>
                <a:lnTo>
                  <a:pt x="12817" y="14910"/>
                </a:lnTo>
                <a:lnTo>
                  <a:pt x="12739" y="14961"/>
                </a:lnTo>
                <a:lnTo>
                  <a:pt x="12636" y="14987"/>
                </a:lnTo>
                <a:lnTo>
                  <a:pt x="12455" y="14987"/>
                </a:lnTo>
                <a:lnTo>
                  <a:pt x="12352" y="14961"/>
                </a:lnTo>
                <a:lnTo>
                  <a:pt x="12274" y="14910"/>
                </a:lnTo>
                <a:lnTo>
                  <a:pt x="12197" y="14858"/>
                </a:lnTo>
                <a:lnTo>
                  <a:pt x="11344" y="14005"/>
                </a:lnTo>
                <a:lnTo>
                  <a:pt x="13980" y="11370"/>
                </a:lnTo>
                <a:close/>
                <a:moveTo>
                  <a:pt x="12481" y="1"/>
                </a:moveTo>
                <a:lnTo>
                  <a:pt x="12300" y="78"/>
                </a:lnTo>
                <a:lnTo>
                  <a:pt x="12145" y="156"/>
                </a:lnTo>
                <a:lnTo>
                  <a:pt x="11990" y="285"/>
                </a:lnTo>
                <a:lnTo>
                  <a:pt x="7753" y="4523"/>
                </a:lnTo>
                <a:lnTo>
                  <a:pt x="4523" y="1267"/>
                </a:lnTo>
                <a:lnTo>
                  <a:pt x="4445" y="1215"/>
                </a:lnTo>
                <a:lnTo>
                  <a:pt x="3515" y="905"/>
                </a:lnTo>
                <a:lnTo>
                  <a:pt x="1215" y="130"/>
                </a:lnTo>
                <a:lnTo>
                  <a:pt x="1112" y="104"/>
                </a:lnTo>
                <a:lnTo>
                  <a:pt x="983" y="78"/>
                </a:lnTo>
                <a:lnTo>
                  <a:pt x="879" y="104"/>
                </a:lnTo>
                <a:lnTo>
                  <a:pt x="776" y="104"/>
                </a:lnTo>
                <a:lnTo>
                  <a:pt x="673" y="156"/>
                </a:lnTo>
                <a:lnTo>
                  <a:pt x="569" y="182"/>
                </a:lnTo>
                <a:lnTo>
                  <a:pt x="466" y="259"/>
                </a:lnTo>
                <a:lnTo>
                  <a:pt x="363" y="337"/>
                </a:lnTo>
                <a:lnTo>
                  <a:pt x="311" y="414"/>
                </a:lnTo>
                <a:lnTo>
                  <a:pt x="234" y="518"/>
                </a:lnTo>
                <a:lnTo>
                  <a:pt x="156" y="724"/>
                </a:lnTo>
                <a:lnTo>
                  <a:pt x="130" y="931"/>
                </a:lnTo>
                <a:lnTo>
                  <a:pt x="156" y="1034"/>
                </a:lnTo>
                <a:lnTo>
                  <a:pt x="182" y="1163"/>
                </a:lnTo>
                <a:lnTo>
                  <a:pt x="905" y="3541"/>
                </a:lnTo>
                <a:lnTo>
                  <a:pt x="1190" y="4445"/>
                </a:lnTo>
                <a:lnTo>
                  <a:pt x="1241" y="4548"/>
                </a:lnTo>
                <a:lnTo>
                  <a:pt x="4497" y="7778"/>
                </a:lnTo>
                <a:lnTo>
                  <a:pt x="285" y="11990"/>
                </a:lnTo>
                <a:lnTo>
                  <a:pt x="156" y="12145"/>
                </a:lnTo>
                <a:lnTo>
                  <a:pt x="78" y="12300"/>
                </a:lnTo>
                <a:lnTo>
                  <a:pt x="27" y="12481"/>
                </a:lnTo>
                <a:lnTo>
                  <a:pt x="1" y="12662"/>
                </a:lnTo>
                <a:lnTo>
                  <a:pt x="27" y="12843"/>
                </a:lnTo>
                <a:lnTo>
                  <a:pt x="78" y="13023"/>
                </a:lnTo>
                <a:lnTo>
                  <a:pt x="156" y="13204"/>
                </a:lnTo>
                <a:lnTo>
                  <a:pt x="285" y="13333"/>
                </a:lnTo>
                <a:lnTo>
                  <a:pt x="2197" y="15271"/>
                </a:lnTo>
                <a:lnTo>
                  <a:pt x="2352" y="15375"/>
                </a:lnTo>
                <a:lnTo>
                  <a:pt x="2507" y="15478"/>
                </a:lnTo>
                <a:lnTo>
                  <a:pt x="2688" y="15530"/>
                </a:lnTo>
                <a:lnTo>
                  <a:pt x="2869" y="15556"/>
                </a:lnTo>
                <a:lnTo>
                  <a:pt x="3076" y="15530"/>
                </a:lnTo>
                <a:lnTo>
                  <a:pt x="3257" y="15478"/>
                </a:lnTo>
                <a:lnTo>
                  <a:pt x="3412" y="15375"/>
                </a:lnTo>
                <a:lnTo>
                  <a:pt x="3541" y="15271"/>
                </a:lnTo>
                <a:lnTo>
                  <a:pt x="7158" y="11654"/>
                </a:lnTo>
                <a:lnTo>
                  <a:pt x="7210" y="11576"/>
                </a:lnTo>
                <a:lnTo>
                  <a:pt x="7236" y="11499"/>
                </a:lnTo>
                <a:lnTo>
                  <a:pt x="7210" y="11396"/>
                </a:lnTo>
                <a:lnTo>
                  <a:pt x="7158" y="11318"/>
                </a:lnTo>
                <a:lnTo>
                  <a:pt x="7107" y="11266"/>
                </a:lnTo>
                <a:lnTo>
                  <a:pt x="6926" y="11266"/>
                </a:lnTo>
                <a:lnTo>
                  <a:pt x="6848" y="11318"/>
                </a:lnTo>
                <a:lnTo>
                  <a:pt x="3231" y="14935"/>
                </a:lnTo>
                <a:lnTo>
                  <a:pt x="3153" y="15013"/>
                </a:lnTo>
                <a:lnTo>
                  <a:pt x="3076" y="15039"/>
                </a:lnTo>
                <a:lnTo>
                  <a:pt x="2972" y="15091"/>
                </a:lnTo>
                <a:lnTo>
                  <a:pt x="2792" y="15091"/>
                </a:lnTo>
                <a:lnTo>
                  <a:pt x="2688" y="15039"/>
                </a:lnTo>
                <a:lnTo>
                  <a:pt x="2611" y="15013"/>
                </a:lnTo>
                <a:lnTo>
                  <a:pt x="2533" y="14935"/>
                </a:lnTo>
                <a:lnTo>
                  <a:pt x="595" y="13023"/>
                </a:lnTo>
                <a:lnTo>
                  <a:pt x="544" y="12946"/>
                </a:lnTo>
                <a:lnTo>
                  <a:pt x="492" y="12843"/>
                </a:lnTo>
                <a:lnTo>
                  <a:pt x="466" y="12765"/>
                </a:lnTo>
                <a:lnTo>
                  <a:pt x="466" y="12662"/>
                </a:lnTo>
                <a:lnTo>
                  <a:pt x="466" y="12584"/>
                </a:lnTo>
                <a:lnTo>
                  <a:pt x="492" y="12481"/>
                </a:lnTo>
                <a:lnTo>
                  <a:pt x="544" y="12403"/>
                </a:lnTo>
                <a:lnTo>
                  <a:pt x="595" y="12326"/>
                </a:lnTo>
                <a:lnTo>
                  <a:pt x="1293" y="11628"/>
                </a:lnTo>
                <a:lnTo>
                  <a:pt x="1939" y="12274"/>
                </a:lnTo>
                <a:lnTo>
                  <a:pt x="2016" y="12326"/>
                </a:lnTo>
                <a:lnTo>
                  <a:pt x="2197" y="12326"/>
                </a:lnTo>
                <a:lnTo>
                  <a:pt x="2275" y="12274"/>
                </a:lnTo>
                <a:lnTo>
                  <a:pt x="2326" y="12197"/>
                </a:lnTo>
                <a:lnTo>
                  <a:pt x="2326" y="12093"/>
                </a:lnTo>
                <a:lnTo>
                  <a:pt x="2326" y="12016"/>
                </a:lnTo>
                <a:lnTo>
                  <a:pt x="2275" y="11938"/>
                </a:lnTo>
                <a:lnTo>
                  <a:pt x="1629" y="11292"/>
                </a:lnTo>
                <a:lnTo>
                  <a:pt x="2068" y="10853"/>
                </a:lnTo>
                <a:lnTo>
                  <a:pt x="2326" y="11111"/>
                </a:lnTo>
                <a:lnTo>
                  <a:pt x="2404" y="11163"/>
                </a:lnTo>
                <a:lnTo>
                  <a:pt x="2585" y="11163"/>
                </a:lnTo>
                <a:lnTo>
                  <a:pt x="2662" y="11111"/>
                </a:lnTo>
                <a:lnTo>
                  <a:pt x="2714" y="11034"/>
                </a:lnTo>
                <a:lnTo>
                  <a:pt x="2714" y="10956"/>
                </a:lnTo>
                <a:lnTo>
                  <a:pt x="2714" y="10853"/>
                </a:lnTo>
                <a:lnTo>
                  <a:pt x="2662" y="10775"/>
                </a:lnTo>
                <a:lnTo>
                  <a:pt x="2404" y="10517"/>
                </a:lnTo>
                <a:lnTo>
                  <a:pt x="2843" y="10078"/>
                </a:lnTo>
                <a:lnTo>
                  <a:pt x="3102" y="10336"/>
                </a:lnTo>
                <a:lnTo>
                  <a:pt x="3179" y="10388"/>
                </a:lnTo>
                <a:lnTo>
                  <a:pt x="3257" y="10414"/>
                </a:lnTo>
                <a:lnTo>
                  <a:pt x="3360" y="10388"/>
                </a:lnTo>
                <a:lnTo>
                  <a:pt x="3438" y="10336"/>
                </a:lnTo>
                <a:lnTo>
                  <a:pt x="3463" y="10259"/>
                </a:lnTo>
                <a:lnTo>
                  <a:pt x="3489" y="10181"/>
                </a:lnTo>
                <a:lnTo>
                  <a:pt x="3463" y="10104"/>
                </a:lnTo>
                <a:lnTo>
                  <a:pt x="3438" y="10026"/>
                </a:lnTo>
                <a:lnTo>
                  <a:pt x="3153" y="9742"/>
                </a:lnTo>
                <a:lnTo>
                  <a:pt x="3618" y="9303"/>
                </a:lnTo>
                <a:lnTo>
                  <a:pt x="4264" y="9949"/>
                </a:lnTo>
                <a:lnTo>
                  <a:pt x="4342" y="10000"/>
                </a:lnTo>
                <a:lnTo>
                  <a:pt x="4419" y="10026"/>
                </a:lnTo>
                <a:lnTo>
                  <a:pt x="4497" y="10000"/>
                </a:lnTo>
                <a:lnTo>
                  <a:pt x="4574" y="9949"/>
                </a:lnTo>
                <a:lnTo>
                  <a:pt x="4626" y="9871"/>
                </a:lnTo>
                <a:lnTo>
                  <a:pt x="4652" y="9794"/>
                </a:lnTo>
                <a:lnTo>
                  <a:pt x="4626" y="9716"/>
                </a:lnTo>
                <a:lnTo>
                  <a:pt x="4574" y="9639"/>
                </a:lnTo>
                <a:lnTo>
                  <a:pt x="3928" y="8993"/>
                </a:lnTo>
                <a:lnTo>
                  <a:pt x="4368" y="8527"/>
                </a:lnTo>
                <a:lnTo>
                  <a:pt x="4652" y="8812"/>
                </a:lnTo>
                <a:lnTo>
                  <a:pt x="4729" y="8838"/>
                </a:lnTo>
                <a:lnTo>
                  <a:pt x="4807" y="8863"/>
                </a:lnTo>
                <a:lnTo>
                  <a:pt x="4884" y="8838"/>
                </a:lnTo>
                <a:lnTo>
                  <a:pt x="4962" y="8812"/>
                </a:lnTo>
                <a:lnTo>
                  <a:pt x="5014" y="8734"/>
                </a:lnTo>
                <a:lnTo>
                  <a:pt x="5040" y="8631"/>
                </a:lnTo>
                <a:lnTo>
                  <a:pt x="5014" y="8553"/>
                </a:lnTo>
                <a:lnTo>
                  <a:pt x="4962" y="8476"/>
                </a:lnTo>
                <a:lnTo>
                  <a:pt x="4704" y="8217"/>
                </a:lnTo>
                <a:lnTo>
                  <a:pt x="4807" y="8114"/>
                </a:lnTo>
                <a:lnTo>
                  <a:pt x="9949" y="13256"/>
                </a:lnTo>
                <a:lnTo>
                  <a:pt x="9923" y="13333"/>
                </a:lnTo>
                <a:lnTo>
                  <a:pt x="9897" y="13437"/>
                </a:lnTo>
                <a:lnTo>
                  <a:pt x="9871" y="13618"/>
                </a:lnTo>
                <a:lnTo>
                  <a:pt x="9897" y="13721"/>
                </a:lnTo>
                <a:lnTo>
                  <a:pt x="9923" y="13799"/>
                </a:lnTo>
                <a:lnTo>
                  <a:pt x="9975" y="13876"/>
                </a:lnTo>
                <a:lnTo>
                  <a:pt x="10052" y="13954"/>
                </a:lnTo>
                <a:lnTo>
                  <a:pt x="10311" y="14212"/>
                </a:lnTo>
                <a:lnTo>
                  <a:pt x="10388" y="14290"/>
                </a:lnTo>
                <a:lnTo>
                  <a:pt x="10491" y="14341"/>
                </a:lnTo>
                <a:lnTo>
                  <a:pt x="10595" y="14393"/>
                </a:lnTo>
                <a:lnTo>
                  <a:pt x="10724" y="14393"/>
                </a:lnTo>
                <a:lnTo>
                  <a:pt x="10879" y="14367"/>
                </a:lnTo>
                <a:lnTo>
                  <a:pt x="11008" y="14315"/>
                </a:lnTo>
                <a:lnTo>
                  <a:pt x="11861" y="15168"/>
                </a:lnTo>
                <a:lnTo>
                  <a:pt x="12016" y="15297"/>
                </a:lnTo>
                <a:lnTo>
                  <a:pt x="12197" y="15375"/>
                </a:lnTo>
                <a:lnTo>
                  <a:pt x="12352" y="15426"/>
                </a:lnTo>
                <a:lnTo>
                  <a:pt x="12533" y="15452"/>
                </a:lnTo>
                <a:lnTo>
                  <a:pt x="12739" y="15426"/>
                </a:lnTo>
                <a:lnTo>
                  <a:pt x="12894" y="15375"/>
                </a:lnTo>
                <a:lnTo>
                  <a:pt x="13075" y="15297"/>
                </a:lnTo>
                <a:lnTo>
                  <a:pt x="13230" y="15168"/>
                </a:lnTo>
                <a:lnTo>
                  <a:pt x="15142" y="13256"/>
                </a:lnTo>
                <a:lnTo>
                  <a:pt x="15272" y="13101"/>
                </a:lnTo>
                <a:lnTo>
                  <a:pt x="15349" y="12946"/>
                </a:lnTo>
                <a:lnTo>
                  <a:pt x="15401" y="12765"/>
                </a:lnTo>
                <a:lnTo>
                  <a:pt x="15427" y="12558"/>
                </a:lnTo>
                <a:lnTo>
                  <a:pt x="15401" y="12377"/>
                </a:lnTo>
                <a:lnTo>
                  <a:pt x="15349" y="12197"/>
                </a:lnTo>
                <a:lnTo>
                  <a:pt x="15272" y="12042"/>
                </a:lnTo>
                <a:lnTo>
                  <a:pt x="15142" y="11887"/>
                </a:lnTo>
                <a:lnTo>
                  <a:pt x="14290" y="11034"/>
                </a:lnTo>
                <a:lnTo>
                  <a:pt x="14341" y="10905"/>
                </a:lnTo>
                <a:lnTo>
                  <a:pt x="14367" y="10750"/>
                </a:lnTo>
                <a:lnTo>
                  <a:pt x="14367" y="10620"/>
                </a:lnTo>
                <a:lnTo>
                  <a:pt x="14316" y="10517"/>
                </a:lnTo>
                <a:lnTo>
                  <a:pt x="14264" y="10414"/>
                </a:lnTo>
                <a:lnTo>
                  <a:pt x="14186" y="10336"/>
                </a:lnTo>
                <a:lnTo>
                  <a:pt x="13928" y="10078"/>
                </a:lnTo>
                <a:lnTo>
                  <a:pt x="13851" y="10000"/>
                </a:lnTo>
                <a:lnTo>
                  <a:pt x="13747" y="9949"/>
                </a:lnTo>
                <a:lnTo>
                  <a:pt x="13644" y="9923"/>
                </a:lnTo>
                <a:lnTo>
                  <a:pt x="13515" y="9897"/>
                </a:lnTo>
                <a:lnTo>
                  <a:pt x="13360" y="9923"/>
                </a:lnTo>
                <a:lnTo>
                  <a:pt x="13230" y="9974"/>
                </a:lnTo>
                <a:lnTo>
                  <a:pt x="8088" y="4833"/>
                </a:lnTo>
                <a:lnTo>
                  <a:pt x="8218" y="4678"/>
                </a:lnTo>
                <a:lnTo>
                  <a:pt x="8502" y="4962"/>
                </a:lnTo>
                <a:lnTo>
                  <a:pt x="8554" y="5013"/>
                </a:lnTo>
                <a:lnTo>
                  <a:pt x="8734" y="5013"/>
                </a:lnTo>
                <a:lnTo>
                  <a:pt x="8812" y="4962"/>
                </a:lnTo>
                <a:lnTo>
                  <a:pt x="8864" y="4884"/>
                </a:lnTo>
                <a:lnTo>
                  <a:pt x="8889" y="4781"/>
                </a:lnTo>
                <a:lnTo>
                  <a:pt x="8864" y="4703"/>
                </a:lnTo>
                <a:lnTo>
                  <a:pt x="8812" y="4626"/>
                </a:lnTo>
                <a:lnTo>
                  <a:pt x="8554" y="4367"/>
                </a:lnTo>
                <a:lnTo>
                  <a:pt x="8993" y="3928"/>
                </a:lnTo>
                <a:lnTo>
                  <a:pt x="9639" y="4574"/>
                </a:lnTo>
                <a:lnTo>
                  <a:pt x="9716" y="4626"/>
                </a:lnTo>
                <a:lnTo>
                  <a:pt x="9897" y="4626"/>
                </a:lnTo>
                <a:lnTo>
                  <a:pt x="9975" y="4574"/>
                </a:lnTo>
                <a:lnTo>
                  <a:pt x="10026" y="4497"/>
                </a:lnTo>
                <a:lnTo>
                  <a:pt x="10026" y="4393"/>
                </a:lnTo>
                <a:lnTo>
                  <a:pt x="10026" y="4316"/>
                </a:lnTo>
                <a:lnTo>
                  <a:pt x="9975" y="4238"/>
                </a:lnTo>
                <a:lnTo>
                  <a:pt x="9329" y="3592"/>
                </a:lnTo>
                <a:lnTo>
                  <a:pt x="9768" y="3153"/>
                </a:lnTo>
                <a:lnTo>
                  <a:pt x="10026" y="3411"/>
                </a:lnTo>
                <a:lnTo>
                  <a:pt x="10104" y="3463"/>
                </a:lnTo>
                <a:lnTo>
                  <a:pt x="10181" y="3489"/>
                </a:lnTo>
                <a:lnTo>
                  <a:pt x="10285" y="3463"/>
                </a:lnTo>
                <a:lnTo>
                  <a:pt x="10362" y="3411"/>
                </a:lnTo>
                <a:lnTo>
                  <a:pt x="10414" y="3334"/>
                </a:lnTo>
                <a:lnTo>
                  <a:pt x="10414" y="3256"/>
                </a:lnTo>
                <a:lnTo>
                  <a:pt x="10414" y="3153"/>
                </a:lnTo>
                <a:lnTo>
                  <a:pt x="10362" y="3101"/>
                </a:lnTo>
                <a:lnTo>
                  <a:pt x="10078" y="2817"/>
                </a:lnTo>
                <a:lnTo>
                  <a:pt x="10543" y="2378"/>
                </a:lnTo>
                <a:lnTo>
                  <a:pt x="10802" y="2636"/>
                </a:lnTo>
                <a:lnTo>
                  <a:pt x="10879" y="2688"/>
                </a:lnTo>
                <a:lnTo>
                  <a:pt x="10957" y="2714"/>
                </a:lnTo>
                <a:lnTo>
                  <a:pt x="11060" y="2688"/>
                </a:lnTo>
                <a:lnTo>
                  <a:pt x="11112" y="2636"/>
                </a:lnTo>
                <a:lnTo>
                  <a:pt x="11163" y="2559"/>
                </a:lnTo>
                <a:lnTo>
                  <a:pt x="11189" y="2481"/>
                </a:lnTo>
                <a:lnTo>
                  <a:pt x="11163" y="2404"/>
                </a:lnTo>
                <a:lnTo>
                  <a:pt x="11112" y="2326"/>
                </a:lnTo>
                <a:lnTo>
                  <a:pt x="10853" y="2068"/>
                </a:lnTo>
                <a:lnTo>
                  <a:pt x="11318" y="1603"/>
                </a:lnTo>
                <a:lnTo>
                  <a:pt x="11964" y="2249"/>
                </a:lnTo>
                <a:lnTo>
                  <a:pt x="12042" y="2300"/>
                </a:lnTo>
                <a:lnTo>
                  <a:pt x="12119" y="2326"/>
                </a:lnTo>
                <a:lnTo>
                  <a:pt x="12197" y="2300"/>
                </a:lnTo>
                <a:lnTo>
                  <a:pt x="12274" y="2249"/>
                </a:lnTo>
                <a:lnTo>
                  <a:pt x="12326" y="2171"/>
                </a:lnTo>
                <a:lnTo>
                  <a:pt x="12352" y="2094"/>
                </a:lnTo>
                <a:lnTo>
                  <a:pt x="12326" y="2016"/>
                </a:lnTo>
                <a:lnTo>
                  <a:pt x="12274" y="1939"/>
                </a:lnTo>
                <a:lnTo>
                  <a:pt x="11628" y="1293"/>
                </a:lnTo>
                <a:lnTo>
                  <a:pt x="12326" y="595"/>
                </a:lnTo>
                <a:lnTo>
                  <a:pt x="12404" y="543"/>
                </a:lnTo>
                <a:lnTo>
                  <a:pt x="12481" y="492"/>
                </a:lnTo>
                <a:lnTo>
                  <a:pt x="12584" y="466"/>
                </a:lnTo>
                <a:lnTo>
                  <a:pt x="12688" y="440"/>
                </a:lnTo>
                <a:lnTo>
                  <a:pt x="12765" y="466"/>
                </a:lnTo>
                <a:lnTo>
                  <a:pt x="12869" y="492"/>
                </a:lnTo>
                <a:lnTo>
                  <a:pt x="12946" y="518"/>
                </a:lnTo>
                <a:lnTo>
                  <a:pt x="13024" y="595"/>
                </a:lnTo>
                <a:lnTo>
                  <a:pt x="14962" y="2507"/>
                </a:lnTo>
                <a:lnTo>
                  <a:pt x="15013" y="2585"/>
                </a:lnTo>
                <a:lnTo>
                  <a:pt x="15065" y="2688"/>
                </a:lnTo>
                <a:lnTo>
                  <a:pt x="15091" y="2765"/>
                </a:lnTo>
                <a:lnTo>
                  <a:pt x="15091" y="2869"/>
                </a:lnTo>
                <a:lnTo>
                  <a:pt x="15091" y="2972"/>
                </a:lnTo>
                <a:lnTo>
                  <a:pt x="15065" y="3050"/>
                </a:lnTo>
                <a:lnTo>
                  <a:pt x="15013" y="3153"/>
                </a:lnTo>
                <a:lnTo>
                  <a:pt x="14936" y="3231"/>
                </a:lnTo>
                <a:lnTo>
                  <a:pt x="11292" y="6874"/>
                </a:lnTo>
                <a:lnTo>
                  <a:pt x="11241" y="6951"/>
                </a:lnTo>
                <a:lnTo>
                  <a:pt x="11241" y="7029"/>
                </a:lnTo>
                <a:lnTo>
                  <a:pt x="11241" y="7132"/>
                </a:lnTo>
                <a:lnTo>
                  <a:pt x="11292" y="7184"/>
                </a:lnTo>
                <a:lnTo>
                  <a:pt x="11370" y="7236"/>
                </a:lnTo>
                <a:lnTo>
                  <a:pt x="11473" y="7261"/>
                </a:lnTo>
                <a:lnTo>
                  <a:pt x="11551" y="7236"/>
                </a:lnTo>
                <a:lnTo>
                  <a:pt x="11628" y="7184"/>
                </a:lnTo>
                <a:lnTo>
                  <a:pt x="15272" y="3541"/>
                </a:lnTo>
                <a:lnTo>
                  <a:pt x="15401" y="3386"/>
                </a:lnTo>
                <a:lnTo>
                  <a:pt x="15478" y="3231"/>
                </a:lnTo>
                <a:lnTo>
                  <a:pt x="15530" y="3050"/>
                </a:lnTo>
                <a:lnTo>
                  <a:pt x="15556" y="2869"/>
                </a:lnTo>
                <a:lnTo>
                  <a:pt x="15530" y="2688"/>
                </a:lnTo>
                <a:lnTo>
                  <a:pt x="15478" y="2507"/>
                </a:lnTo>
                <a:lnTo>
                  <a:pt x="15401" y="2352"/>
                </a:lnTo>
                <a:lnTo>
                  <a:pt x="15272" y="2197"/>
                </a:lnTo>
                <a:lnTo>
                  <a:pt x="13360" y="259"/>
                </a:lnTo>
                <a:lnTo>
                  <a:pt x="13205" y="156"/>
                </a:lnTo>
                <a:lnTo>
                  <a:pt x="13050" y="52"/>
                </a:lnTo>
                <a:lnTo>
                  <a:pt x="128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TextBox 13"/>
          <p:cNvSpPr txBox="1"/>
          <p:nvPr/>
        </p:nvSpPr>
        <p:spPr>
          <a:xfrm>
            <a:off x="1861445" y="1230525"/>
            <a:ext cx="1465118" cy="369332"/>
          </a:xfrm>
          <a:prstGeom prst="rect">
            <a:avLst/>
          </a:prstGeom>
          <a:noFill/>
        </p:spPr>
        <p:txBody>
          <a:bodyPr wrap="square" rtlCol="0">
            <a:spAutoFit/>
          </a:bodyPr>
          <a:lstStyle/>
          <a:p>
            <a:r>
              <a:rPr lang="en-US" sz="1800">
                <a:solidFill>
                  <a:schemeClr val="bg1"/>
                </a:solidFill>
                <a:latin typeface="Times New Roman" panose="02020603050405020304" pitchFamily="18" charset="0"/>
                <a:cs typeface="Times New Roman" panose="02020603050405020304" pitchFamily="18" charset="0"/>
              </a:rPr>
              <a:t>Ưu điểm:</a:t>
            </a:r>
            <a:endParaRPr lang="en-GB" sz="1800">
              <a:solidFill>
                <a:schemeClr val="bg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1033785" y="1838877"/>
            <a:ext cx="7396940" cy="2862322"/>
          </a:xfrm>
          <a:prstGeom prst="rect">
            <a:avLst/>
          </a:prstGeom>
          <a:noFill/>
        </p:spPr>
        <p:txBody>
          <a:bodyPr wrap="square" rtlCol="0">
            <a:spAutoFit/>
          </a:bodyPr>
          <a:lstStyle/>
          <a:p>
            <a:pPr marL="285750" lvl="0" indent="-285750" algn="just">
              <a:buClr>
                <a:schemeClr val="bg1"/>
              </a:buClr>
              <a:buFont typeface="Wingdings" panose="05000000000000000000" pitchFamily="2" charset="2"/>
              <a:buChar char="v"/>
            </a:pPr>
            <a:r>
              <a:rPr lang="en-US" sz="1800" dirty="0" err="1">
                <a:solidFill>
                  <a:schemeClr val="bg1"/>
                </a:solidFill>
                <a:latin typeface="Times New Roman" panose="02020603050405020304" pitchFamily="18" charset="0"/>
                <a:cs typeface="Times New Roman" panose="02020603050405020304" pitchFamily="18" charset="0"/>
              </a:rPr>
              <a:t>Mô</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hình</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sinh</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ra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các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quy</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tắc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dễ</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hiểu</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cho</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người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đọc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tạo</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ra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bộ</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luật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với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mỗi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nhánh</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lá</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là</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một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luật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của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cây</a:t>
            </a:r>
            <a:r>
              <a:rPr lang="en-US" sz="1800" dirty="0">
                <a:solidFill>
                  <a:schemeClr val="bg1"/>
                </a:solidFill>
                <a:latin typeface="Times New Roman" panose="02020603050405020304" pitchFamily="18" charset="0"/>
                <a:cs typeface="Times New Roman" panose="02020603050405020304" pitchFamily="18" charset="0"/>
              </a:rPr>
              <a:t>.</a:t>
            </a:r>
            <a:endParaRPr lang="en-GB" sz="1800" dirty="0">
              <a:solidFill>
                <a:schemeClr val="bg1"/>
              </a:solidFill>
              <a:latin typeface="Times New Roman" panose="02020603050405020304" pitchFamily="18" charset="0"/>
              <a:cs typeface="Times New Roman" panose="02020603050405020304" pitchFamily="18" charset="0"/>
            </a:endParaRPr>
          </a:p>
          <a:p>
            <a:pPr marL="285750" lvl="0" indent="-285750" algn="just">
              <a:buClr>
                <a:schemeClr val="bg1"/>
              </a:buClr>
              <a:buFont typeface="Wingdings" panose="05000000000000000000" pitchFamily="2" charset="2"/>
              <a:buChar char="v"/>
            </a:pPr>
            <a:r>
              <a:rPr lang="en-US" sz="1800" dirty="0" err="1">
                <a:solidFill>
                  <a:schemeClr val="bg1"/>
                </a:solidFill>
                <a:latin typeface="Times New Roman" panose="02020603050405020304" pitchFamily="18" charset="0"/>
                <a:cs typeface="Times New Roman" panose="02020603050405020304" pitchFamily="18" charset="0"/>
              </a:rPr>
              <a:t>Cây</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quyết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định</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có</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thể</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xử</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lý</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cả</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thuộc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tính</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tên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và</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số</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đầu</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vào</a:t>
            </a:r>
            <a:r>
              <a:rPr lang="en-US" sz="1800" dirty="0">
                <a:solidFill>
                  <a:schemeClr val="bg1"/>
                </a:solidFill>
                <a:latin typeface="Times New Roman" panose="02020603050405020304" pitchFamily="18" charset="0"/>
                <a:cs typeface="Times New Roman" panose="02020603050405020304" pitchFamily="18" charset="0"/>
              </a:rPr>
              <a:t>. </a:t>
            </a:r>
            <a:endParaRPr lang="en-GB" sz="1800" dirty="0">
              <a:solidFill>
                <a:schemeClr val="bg1"/>
              </a:solidFill>
              <a:latin typeface="Times New Roman" panose="02020603050405020304" pitchFamily="18" charset="0"/>
              <a:cs typeface="Times New Roman" panose="02020603050405020304" pitchFamily="18" charset="0"/>
            </a:endParaRPr>
          </a:p>
          <a:p>
            <a:pPr marL="285750" lvl="0" indent="-285750" algn="just">
              <a:buClr>
                <a:schemeClr val="bg1"/>
              </a:buClr>
              <a:buFont typeface="Wingdings" panose="05000000000000000000" pitchFamily="2" charset="2"/>
              <a:buChar char="v"/>
            </a:pPr>
            <a:r>
              <a:rPr lang="en-US" sz="1800" dirty="0" err="1">
                <a:solidFill>
                  <a:schemeClr val="bg1"/>
                </a:solidFill>
                <a:latin typeface="Times New Roman" panose="02020603050405020304" pitchFamily="18" charset="0"/>
                <a:cs typeface="Times New Roman" panose="02020603050405020304" pitchFamily="18" charset="0"/>
              </a:rPr>
              <a:t>Thể</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hiện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của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cây</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quyết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định</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là</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đủ</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dạng</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để</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biểu</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diễn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cho</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bất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kỳ</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giá</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trị</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rời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rạc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nào</a:t>
            </a:r>
            <a:r>
              <a:rPr lang="en-US" sz="1800" dirty="0">
                <a:solidFill>
                  <a:schemeClr val="bg1"/>
                </a:solidFill>
                <a:latin typeface="Times New Roman" panose="02020603050405020304" pitchFamily="18" charset="0"/>
                <a:cs typeface="Times New Roman" panose="02020603050405020304" pitchFamily="18" charset="0"/>
              </a:rPr>
              <a:t>. </a:t>
            </a:r>
            <a:endParaRPr lang="en-GB" sz="1800" dirty="0">
              <a:solidFill>
                <a:schemeClr val="bg1"/>
              </a:solidFill>
              <a:latin typeface="Times New Roman" panose="02020603050405020304" pitchFamily="18" charset="0"/>
              <a:cs typeface="Times New Roman" panose="02020603050405020304" pitchFamily="18" charset="0"/>
            </a:endParaRPr>
          </a:p>
          <a:p>
            <a:pPr marL="285750" lvl="0" indent="-285750" algn="just">
              <a:buClr>
                <a:schemeClr val="bg1"/>
              </a:buClr>
              <a:buFont typeface="Wingdings" panose="05000000000000000000" pitchFamily="2" charset="2"/>
              <a:buChar char="v"/>
            </a:pPr>
            <a:r>
              <a:rPr lang="en-US" sz="1800" dirty="0" err="1">
                <a:solidFill>
                  <a:schemeClr val="bg1"/>
                </a:solidFill>
                <a:latin typeface="Times New Roman" panose="02020603050405020304" pitchFamily="18" charset="0"/>
                <a:cs typeface="Times New Roman" panose="02020603050405020304" pitchFamily="18" charset="0"/>
              </a:rPr>
              <a:t>Cây</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quyết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định</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có</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khả</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năng</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xử</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lý</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các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bộ</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dữ</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liệu</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mà</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có</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thể</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gây</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ra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lỗi</a:t>
            </a:r>
            <a:r>
              <a:rPr lang="en-US" sz="1800" dirty="0">
                <a:solidFill>
                  <a:schemeClr val="bg1"/>
                </a:solidFill>
                <a:latin typeface="Times New Roman" panose="02020603050405020304" pitchFamily="18" charset="0"/>
                <a:cs typeface="Times New Roman" panose="02020603050405020304" pitchFamily="18" charset="0"/>
              </a:rPr>
              <a:t>. </a:t>
            </a:r>
            <a:endParaRPr lang="en-GB" sz="1800" dirty="0">
              <a:solidFill>
                <a:schemeClr val="bg1"/>
              </a:solidFill>
              <a:latin typeface="Times New Roman" panose="02020603050405020304" pitchFamily="18" charset="0"/>
              <a:cs typeface="Times New Roman" panose="02020603050405020304" pitchFamily="18" charset="0"/>
            </a:endParaRPr>
          </a:p>
          <a:p>
            <a:pPr marL="285750" lvl="0" indent="-285750" algn="just">
              <a:buClr>
                <a:schemeClr val="bg1"/>
              </a:buClr>
              <a:buFont typeface="Wingdings" panose="05000000000000000000" pitchFamily="2" charset="2"/>
              <a:buChar char="v"/>
            </a:pPr>
            <a:r>
              <a:rPr lang="en-US" sz="1800" dirty="0" err="1">
                <a:solidFill>
                  <a:schemeClr val="bg1"/>
                </a:solidFill>
                <a:latin typeface="Times New Roman" panose="02020603050405020304" pitchFamily="18" charset="0"/>
                <a:cs typeface="Times New Roman" panose="02020603050405020304" pitchFamily="18" charset="0"/>
              </a:rPr>
              <a:t>Cây</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quyết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định</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có</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khả</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năng</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xử</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lý</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các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bộ</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dữ</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liệu</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mà</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có</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giá</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trị</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rỗng</a:t>
            </a:r>
            <a:r>
              <a:rPr lang="en-US" sz="1800" dirty="0">
                <a:solidFill>
                  <a:schemeClr val="bg1"/>
                </a:solidFill>
                <a:latin typeface="Times New Roman" panose="02020603050405020304" pitchFamily="18" charset="0"/>
                <a:cs typeface="Times New Roman" panose="02020603050405020304" pitchFamily="18" charset="0"/>
              </a:rPr>
              <a:t>. </a:t>
            </a:r>
            <a:endParaRPr lang="en-GB" sz="1800" dirty="0">
              <a:solidFill>
                <a:schemeClr val="bg1"/>
              </a:solidFill>
              <a:latin typeface="Times New Roman" panose="02020603050405020304" pitchFamily="18" charset="0"/>
              <a:cs typeface="Times New Roman" panose="02020603050405020304" pitchFamily="18" charset="0"/>
            </a:endParaRPr>
          </a:p>
          <a:p>
            <a:pPr marL="285750" lvl="0" indent="-285750" algn="just">
              <a:buClr>
                <a:schemeClr val="bg1"/>
              </a:buClr>
              <a:buFont typeface="Wingdings" panose="05000000000000000000" pitchFamily="2" charset="2"/>
              <a:buChar char="v"/>
            </a:pPr>
            <a:r>
              <a:rPr lang="en-US" sz="1800" dirty="0" err="1">
                <a:solidFill>
                  <a:schemeClr val="bg1"/>
                </a:solidFill>
                <a:latin typeface="Times New Roman" panose="02020603050405020304" pitchFamily="18" charset="0"/>
                <a:cs typeface="Times New Roman" panose="02020603050405020304" pitchFamily="18" charset="0"/>
              </a:rPr>
              <a:t>Cây</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quyết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định</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được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xem</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như</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là</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một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phương</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pháp</a:t>
            </a:r>
            <a:r>
              <a:rPr lang="en-US" sz="1800" dirty="0">
                <a:solidFill>
                  <a:schemeClr val="bg1"/>
                </a:solidFill>
                <a:latin typeface="Times New Roman" panose="02020603050405020304" pitchFamily="18" charset="0"/>
                <a:cs typeface="Times New Roman" panose="02020603050405020304" pitchFamily="18" charset="0"/>
              </a:rPr>
              <a:t> phi </a:t>
            </a:r>
            <a:r>
              <a:rPr lang="en-US" sz="1800" dirty="0" err="1">
                <a:solidFill>
                  <a:schemeClr val="bg1"/>
                </a:solidFill>
                <a:latin typeface="Times New Roman" panose="02020603050405020304" pitchFamily="18" charset="0"/>
                <a:cs typeface="Times New Roman" panose="02020603050405020304" pitchFamily="18" charset="0"/>
              </a:rPr>
              <a:t>tham</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số</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Điều</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này</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có</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nghĩa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là</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cây</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quyết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định</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không</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có</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giả</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định</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về</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sự</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phân</a:t>
            </a:r>
            <a:r>
              <a:rPr lang="en-US" sz="1800" dirty="0">
                <a:solidFill>
                  <a:schemeClr val="bg1"/>
                </a:solidFill>
                <a:latin typeface="Times New Roman" panose="02020603050405020304" pitchFamily="18" charset="0"/>
                <a:cs typeface="Times New Roman" panose="02020603050405020304" pitchFamily="18" charset="0"/>
              </a:rPr>
              <a:t> chia </a:t>
            </a:r>
            <a:r>
              <a:rPr lang="en-US" sz="1800" dirty="0" err="1">
                <a:solidFill>
                  <a:schemeClr val="bg1"/>
                </a:solidFill>
                <a:latin typeface="Times New Roman" panose="02020603050405020304" pitchFamily="18" charset="0"/>
                <a:cs typeface="Times New Roman" panose="02020603050405020304" pitchFamily="18" charset="0"/>
              </a:rPr>
              <a:t>bộ</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nhớ</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và</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cấu</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trúc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phân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lớp</a:t>
            </a:r>
            <a:r>
              <a:rPr lang="en-US" sz="1800" dirty="0">
                <a:solidFill>
                  <a:schemeClr val="bg1"/>
                </a:solidFill>
                <a:latin typeface="Times New Roman" panose="02020603050405020304" pitchFamily="18" charset="0"/>
                <a:cs typeface="Times New Roman" panose="02020603050405020304" pitchFamily="18" charset="0"/>
              </a:rPr>
              <a:t>. </a:t>
            </a:r>
            <a:endParaRPr lang="en-GB"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8245926"/>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68"/>
        <p:cNvGrpSpPr/>
        <p:nvPr/>
      </p:nvGrpSpPr>
      <p:grpSpPr>
        <a:xfrm>
          <a:off x="0" y="0"/>
          <a:ext cx="0" cy="0"/>
          <a:chOff x="0" y="0"/>
          <a:chExt cx="0" cy="0"/>
        </a:xfrm>
      </p:grpSpPr>
      <p:sp>
        <p:nvSpPr>
          <p:cNvPr id="2275" name="Google Shape;2275;p46"/>
          <p:cNvSpPr txBox="1">
            <a:spLocks noGrp="1"/>
          </p:cNvSpPr>
          <p:nvPr>
            <p:ph type="title"/>
          </p:nvPr>
        </p:nvSpPr>
        <p:spPr>
          <a:xfrm>
            <a:off x="713225" y="530352"/>
            <a:ext cx="7717500" cy="292500"/>
          </a:xfrm>
          <a:prstGeom prst="rect">
            <a:avLst/>
          </a:prstGeom>
        </p:spPr>
        <p:txBody>
          <a:bodyPr spcFirstLastPara="1" wrap="square" lIns="91425" tIns="91425" rIns="91425" bIns="91425" anchor="ctr" anchorCtr="0">
            <a:noAutofit/>
          </a:bodyPr>
          <a:lstStyle/>
          <a:p>
            <a:pPr algn="just"/>
            <a:r>
              <a:rPr lang="en-US" sz="2200">
                <a:latin typeface="Times New Roman" panose="02020603050405020304" pitchFamily="18" charset="0"/>
                <a:cs typeface="Times New Roman" panose="02020603050405020304" pitchFamily="18" charset="0"/>
              </a:rPr>
              <a:t>Bên cạnh đó, cây quyết định cũng có những bất lợi sau đây:</a:t>
            </a:r>
            <a:endParaRPr lang="en-GB" sz="2200">
              <a:latin typeface="Times New Roman" panose="02020603050405020304" pitchFamily="18" charset="0"/>
              <a:cs typeface="Times New Roman" panose="02020603050405020304" pitchFamily="18" charset="0"/>
            </a:endParaRPr>
          </a:p>
        </p:txBody>
      </p:sp>
      <p:sp>
        <p:nvSpPr>
          <p:cNvPr id="2284" name="Google Shape;2284;p46"/>
          <p:cNvSpPr/>
          <p:nvPr/>
        </p:nvSpPr>
        <p:spPr>
          <a:xfrm>
            <a:off x="1175560" y="1140841"/>
            <a:ext cx="548700" cy="548700"/>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6"/>
          <p:cNvSpPr/>
          <p:nvPr/>
        </p:nvSpPr>
        <p:spPr>
          <a:xfrm>
            <a:off x="1312745" y="1278026"/>
            <a:ext cx="274330" cy="274330"/>
          </a:xfrm>
          <a:custGeom>
            <a:avLst/>
            <a:gdLst/>
            <a:ahLst/>
            <a:cxnLst/>
            <a:rect l="l" t="t" r="r" b="b"/>
            <a:pathLst>
              <a:path w="15556" h="15556" extrusionOk="0">
                <a:moveTo>
                  <a:pt x="957" y="543"/>
                </a:moveTo>
                <a:lnTo>
                  <a:pt x="1060" y="569"/>
                </a:lnTo>
                <a:lnTo>
                  <a:pt x="1680" y="776"/>
                </a:lnTo>
                <a:lnTo>
                  <a:pt x="1629" y="1008"/>
                </a:lnTo>
                <a:lnTo>
                  <a:pt x="1525" y="1189"/>
                </a:lnTo>
                <a:lnTo>
                  <a:pt x="1422" y="1344"/>
                </a:lnTo>
                <a:lnTo>
                  <a:pt x="1293" y="1474"/>
                </a:lnTo>
                <a:lnTo>
                  <a:pt x="1138" y="1551"/>
                </a:lnTo>
                <a:lnTo>
                  <a:pt x="1009" y="1629"/>
                </a:lnTo>
                <a:lnTo>
                  <a:pt x="802" y="1680"/>
                </a:lnTo>
                <a:lnTo>
                  <a:pt x="595" y="1008"/>
                </a:lnTo>
                <a:lnTo>
                  <a:pt x="595" y="931"/>
                </a:lnTo>
                <a:lnTo>
                  <a:pt x="595" y="828"/>
                </a:lnTo>
                <a:lnTo>
                  <a:pt x="647" y="724"/>
                </a:lnTo>
                <a:lnTo>
                  <a:pt x="699" y="647"/>
                </a:lnTo>
                <a:lnTo>
                  <a:pt x="828" y="569"/>
                </a:lnTo>
                <a:lnTo>
                  <a:pt x="957" y="543"/>
                </a:lnTo>
                <a:close/>
                <a:moveTo>
                  <a:pt x="2120" y="905"/>
                </a:moveTo>
                <a:lnTo>
                  <a:pt x="3360" y="1344"/>
                </a:lnTo>
                <a:lnTo>
                  <a:pt x="4135" y="1603"/>
                </a:lnTo>
                <a:lnTo>
                  <a:pt x="4058" y="2895"/>
                </a:lnTo>
                <a:lnTo>
                  <a:pt x="4032" y="3101"/>
                </a:lnTo>
                <a:lnTo>
                  <a:pt x="3954" y="3308"/>
                </a:lnTo>
                <a:lnTo>
                  <a:pt x="3851" y="3489"/>
                </a:lnTo>
                <a:lnTo>
                  <a:pt x="3696" y="3670"/>
                </a:lnTo>
                <a:lnTo>
                  <a:pt x="3541" y="3799"/>
                </a:lnTo>
                <a:lnTo>
                  <a:pt x="3360" y="3928"/>
                </a:lnTo>
                <a:lnTo>
                  <a:pt x="3153" y="4006"/>
                </a:lnTo>
                <a:lnTo>
                  <a:pt x="2921" y="4032"/>
                </a:lnTo>
                <a:lnTo>
                  <a:pt x="1577" y="4135"/>
                </a:lnTo>
                <a:lnTo>
                  <a:pt x="1345" y="3386"/>
                </a:lnTo>
                <a:lnTo>
                  <a:pt x="957" y="2120"/>
                </a:lnTo>
                <a:lnTo>
                  <a:pt x="1112" y="2068"/>
                </a:lnTo>
                <a:lnTo>
                  <a:pt x="1293" y="1990"/>
                </a:lnTo>
                <a:lnTo>
                  <a:pt x="1448" y="1887"/>
                </a:lnTo>
                <a:lnTo>
                  <a:pt x="1629" y="1758"/>
                </a:lnTo>
                <a:lnTo>
                  <a:pt x="1784" y="1603"/>
                </a:lnTo>
                <a:lnTo>
                  <a:pt x="1939" y="1422"/>
                </a:lnTo>
                <a:lnTo>
                  <a:pt x="2042" y="1189"/>
                </a:lnTo>
                <a:lnTo>
                  <a:pt x="2120" y="905"/>
                </a:lnTo>
                <a:close/>
                <a:moveTo>
                  <a:pt x="4574" y="1964"/>
                </a:moveTo>
                <a:lnTo>
                  <a:pt x="12894" y="10285"/>
                </a:lnTo>
                <a:lnTo>
                  <a:pt x="12584" y="10595"/>
                </a:lnTo>
                <a:lnTo>
                  <a:pt x="4523" y="2533"/>
                </a:lnTo>
                <a:lnTo>
                  <a:pt x="4574" y="1964"/>
                </a:lnTo>
                <a:close/>
                <a:moveTo>
                  <a:pt x="4471" y="3127"/>
                </a:moveTo>
                <a:lnTo>
                  <a:pt x="12249" y="10905"/>
                </a:lnTo>
                <a:lnTo>
                  <a:pt x="10905" y="12274"/>
                </a:lnTo>
                <a:lnTo>
                  <a:pt x="3102" y="4471"/>
                </a:lnTo>
                <a:lnTo>
                  <a:pt x="3360" y="4419"/>
                </a:lnTo>
                <a:lnTo>
                  <a:pt x="3593" y="4316"/>
                </a:lnTo>
                <a:lnTo>
                  <a:pt x="3799" y="4187"/>
                </a:lnTo>
                <a:lnTo>
                  <a:pt x="4006" y="4006"/>
                </a:lnTo>
                <a:lnTo>
                  <a:pt x="4161" y="3825"/>
                </a:lnTo>
                <a:lnTo>
                  <a:pt x="4316" y="3618"/>
                </a:lnTo>
                <a:lnTo>
                  <a:pt x="4419" y="3386"/>
                </a:lnTo>
                <a:lnTo>
                  <a:pt x="4471" y="3127"/>
                </a:lnTo>
                <a:close/>
                <a:moveTo>
                  <a:pt x="2507" y="4523"/>
                </a:moveTo>
                <a:lnTo>
                  <a:pt x="10595" y="12584"/>
                </a:lnTo>
                <a:lnTo>
                  <a:pt x="10259" y="12920"/>
                </a:lnTo>
                <a:lnTo>
                  <a:pt x="1913" y="4574"/>
                </a:lnTo>
                <a:lnTo>
                  <a:pt x="2507" y="4523"/>
                </a:lnTo>
                <a:close/>
                <a:moveTo>
                  <a:pt x="13566" y="10362"/>
                </a:moveTo>
                <a:lnTo>
                  <a:pt x="13618" y="10388"/>
                </a:lnTo>
                <a:lnTo>
                  <a:pt x="13876" y="10646"/>
                </a:lnTo>
                <a:lnTo>
                  <a:pt x="13902" y="10698"/>
                </a:lnTo>
                <a:lnTo>
                  <a:pt x="13902" y="10750"/>
                </a:lnTo>
                <a:lnTo>
                  <a:pt x="13902" y="10801"/>
                </a:lnTo>
                <a:lnTo>
                  <a:pt x="13876" y="10853"/>
                </a:lnTo>
                <a:lnTo>
                  <a:pt x="13825" y="10905"/>
                </a:lnTo>
                <a:lnTo>
                  <a:pt x="10827" y="13902"/>
                </a:lnTo>
                <a:lnTo>
                  <a:pt x="10776" y="13928"/>
                </a:lnTo>
                <a:lnTo>
                  <a:pt x="10672" y="13928"/>
                </a:lnTo>
                <a:lnTo>
                  <a:pt x="10621" y="13902"/>
                </a:lnTo>
                <a:lnTo>
                  <a:pt x="10362" y="13644"/>
                </a:lnTo>
                <a:lnTo>
                  <a:pt x="10336" y="13592"/>
                </a:lnTo>
                <a:lnTo>
                  <a:pt x="10336" y="13540"/>
                </a:lnTo>
                <a:lnTo>
                  <a:pt x="10336" y="13489"/>
                </a:lnTo>
                <a:lnTo>
                  <a:pt x="10362" y="13437"/>
                </a:lnTo>
                <a:lnTo>
                  <a:pt x="13411" y="10388"/>
                </a:lnTo>
                <a:lnTo>
                  <a:pt x="13463" y="10362"/>
                </a:lnTo>
                <a:close/>
                <a:moveTo>
                  <a:pt x="13980" y="11370"/>
                </a:moveTo>
                <a:lnTo>
                  <a:pt x="14832" y="12222"/>
                </a:lnTo>
                <a:lnTo>
                  <a:pt x="14884" y="12300"/>
                </a:lnTo>
                <a:lnTo>
                  <a:pt x="14936" y="12377"/>
                </a:lnTo>
                <a:lnTo>
                  <a:pt x="14962" y="12481"/>
                </a:lnTo>
                <a:lnTo>
                  <a:pt x="14962" y="12558"/>
                </a:lnTo>
                <a:lnTo>
                  <a:pt x="14962" y="12662"/>
                </a:lnTo>
                <a:lnTo>
                  <a:pt x="14936" y="12765"/>
                </a:lnTo>
                <a:lnTo>
                  <a:pt x="14884" y="12843"/>
                </a:lnTo>
                <a:lnTo>
                  <a:pt x="14832" y="12920"/>
                </a:lnTo>
                <a:lnTo>
                  <a:pt x="12894" y="14858"/>
                </a:lnTo>
                <a:lnTo>
                  <a:pt x="12817" y="14910"/>
                </a:lnTo>
                <a:lnTo>
                  <a:pt x="12739" y="14961"/>
                </a:lnTo>
                <a:lnTo>
                  <a:pt x="12636" y="14987"/>
                </a:lnTo>
                <a:lnTo>
                  <a:pt x="12455" y="14987"/>
                </a:lnTo>
                <a:lnTo>
                  <a:pt x="12352" y="14961"/>
                </a:lnTo>
                <a:lnTo>
                  <a:pt x="12274" y="14910"/>
                </a:lnTo>
                <a:lnTo>
                  <a:pt x="12197" y="14858"/>
                </a:lnTo>
                <a:lnTo>
                  <a:pt x="11344" y="14005"/>
                </a:lnTo>
                <a:lnTo>
                  <a:pt x="13980" y="11370"/>
                </a:lnTo>
                <a:close/>
                <a:moveTo>
                  <a:pt x="12481" y="1"/>
                </a:moveTo>
                <a:lnTo>
                  <a:pt x="12300" y="78"/>
                </a:lnTo>
                <a:lnTo>
                  <a:pt x="12145" y="156"/>
                </a:lnTo>
                <a:lnTo>
                  <a:pt x="11990" y="285"/>
                </a:lnTo>
                <a:lnTo>
                  <a:pt x="7753" y="4523"/>
                </a:lnTo>
                <a:lnTo>
                  <a:pt x="4523" y="1267"/>
                </a:lnTo>
                <a:lnTo>
                  <a:pt x="4445" y="1215"/>
                </a:lnTo>
                <a:lnTo>
                  <a:pt x="3515" y="905"/>
                </a:lnTo>
                <a:lnTo>
                  <a:pt x="1215" y="130"/>
                </a:lnTo>
                <a:lnTo>
                  <a:pt x="1112" y="104"/>
                </a:lnTo>
                <a:lnTo>
                  <a:pt x="983" y="78"/>
                </a:lnTo>
                <a:lnTo>
                  <a:pt x="879" y="104"/>
                </a:lnTo>
                <a:lnTo>
                  <a:pt x="776" y="104"/>
                </a:lnTo>
                <a:lnTo>
                  <a:pt x="673" y="156"/>
                </a:lnTo>
                <a:lnTo>
                  <a:pt x="569" y="182"/>
                </a:lnTo>
                <a:lnTo>
                  <a:pt x="466" y="259"/>
                </a:lnTo>
                <a:lnTo>
                  <a:pt x="363" y="337"/>
                </a:lnTo>
                <a:lnTo>
                  <a:pt x="311" y="414"/>
                </a:lnTo>
                <a:lnTo>
                  <a:pt x="234" y="518"/>
                </a:lnTo>
                <a:lnTo>
                  <a:pt x="156" y="724"/>
                </a:lnTo>
                <a:lnTo>
                  <a:pt x="130" y="931"/>
                </a:lnTo>
                <a:lnTo>
                  <a:pt x="156" y="1034"/>
                </a:lnTo>
                <a:lnTo>
                  <a:pt x="182" y="1163"/>
                </a:lnTo>
                <a:lnTo>
                  <a:pt x="905" y="3541"/>
                </a:lnTo>
                <a:lnTo>
                  <a:pt x="1190" y="4445"/>
                </a:lnTo>
                <a:lnTo>
                  <a:pt x="1241" y="4548"/>
                </a:lnTo>
                <a:lnTo>
                  <a:pt x="4497" y="7778"/>
                </a:lnTo>
                <a:lnTo>
                  <a:pt x="285" y="11990"/>
                </a:lnTo>
                <a:lnTo>
                  <a:pt x="156" y="12145"/>
                </a:lnTo>
                <a:lnTo>
                  <a:pt x="78" y="12300"/>
                </a:lnTo>
                <a:lnTo>
                  <a:pt x="27" y="12481"/>
                </a:lnTo>
                <a:lnTo>
                  <a:pt x="1" y="12662"/>
                </a:lnTo>
                <a:lnTo>
                  <a:pt x="27" y="12843"/>
                </a:lnTo>
                <a:lnTo>
                  <a:pt x="78" y="13023"/>
                </a:lnTo>
                <a:lnTo>
                  <a:pt x="156" y="13204"/>
                </a:lnTo>
                <a:lnTo>
                  <a:pt x="285" y="13333"/>
                </a:lnTo>
                <a:lnTo>
                  <a:pt x="2197" y="15271"/>
                </a:lnTo>
                <a:lnTo>
                  <a:pt x="2352" y="15375"/>
                </a:lnTo>
                <a:lnTo>
                  <a:pt x="2507" y="15478"/>
                </a:lnTo>
                <a:lnTo>
                  <a:pt x="2688" y="15530"/>
                </a:lnTo>
                <a:lnTo>
                  <a:pt x="2869" y="15556"/>
                </a:lnTo>
                <a:lnTo>
                  <a:pt x="3076" y="15530"/>
                </a:lnTo>
                <a:lnTo>
                  <a:pt x="3257" y="15478"/>
                </a:lnTo>
                <a:lnTo>
                  <a:pt x="3412" y="15375"/>
                </a:lnTo>
                <a:lnTo>
                  <a:pt x="3541" y="15271"/>
                </a:lnTo>
                <a:lnTo>
                  <a:pt x="7158" y="11654"/>
                </a:lnTo>
                <a:lnTo>
                  <a:pt x="7210" y="11576"/>
                </a:lnTo>
                <a:lnTo>
                  <a:pt x="7236" y="11499"/>
                </a:lnTo>
                <a:lnTo>
                  <a:pt x="7210" y="11396"/>
                </a:lnTo>
                <a:lnTo>
                  <a:pt x="7158" y="11318"/>
                </a:lnTo>
                <a:lnTo>
                  <a:pt x="7107" y="11266"/>
                </a:lnTo>
                <a:lnTo>
                  <a:pt x="6926" y="11266"/>
                </a:lnTo>
                <a:lnTo>
                  <a:pt x="6848" y="11318"/>
                </a:lnTo>
                <a:lnTo>
                  <a:pt x="3231" y="14935"/>
                </a:lnTo>
                <a:lnTo>
                  <a:pt x="3153" y="15013"/>
                </a:lnTo>
                <a:lnTo>
                  <a:pt x="3076" y="15039"/>
                </a:lnTo>
                <a:lnTo>
                  <a:pt x="2972" y="15091"/>
                </a:lnTo>
                <a:lnTo>
                  <a:pt x="2792" y="15091"/>
                </a:lnTo>
                <a:lnTo>
                  <a:pt x="2688" y="15039"/>
                </a:lnTo>
                <a:lnTo>
                  <a:pt x="2611" y="15013"/>
                </a:lnTo>
                <a:lnTo>
                  <a:pt x="2533" y="14935"/>
                </a:lnTo>
                <a:lnTo>
                  <a:pt x="595" y="13023"/>
                </a:lnTo>
                <a:lnTo>
                  <a:pt x="544" y="12946"/>
                </a:lnTo>
                <a:lnTo>
                  <a:pt x="492" y="12843"/>
                </a:lnTo>
                <a:lnTo>
                  <a:pt x="466" y="12765"/>
                </a:lnTo>
                <a:lnTo>
                  <a:pt x="466" y="12662"/>
                </a:lnTo>
                <a:lnTo>
                  <a:pt x="466" y="12584"/>
                </a:lnTo>
                <a:lnTo>
                  <a:pt x="492" y="12481"/>
                </a:lnTo>
                <a:lnTo>
                  <a:pt x="544" y="12403"/>
                </a:lnTo>
                <a:lnTo>
                  <a:pt x="595" y="12326"/>
                </a:lnTo>
                <a:lnTo>
                  <a:pt x="1293" y="11628"/>
                </a:lnTo>
                <a:lnTo>
                  <a:pt x="1939" y="12274"/>
                </a:lnTo>
                <a:lnTo>
                  <a:pt x="2016" y="12326"/>
                </a:lnTo>
                <a:lnTo>
                  <a:pt x="2197" y="12326"/>
                </a:lnTo>
                <a:lnTo>
                  <a:pt x="2275" y="12274"/>
                </a:lnTo>
                <a:lnTo>
                  <a:pt x="2326" y="12197"/>
                </a:lnTo>
                <a:lnTo>
                  <a:pt x="2326" y="12093"/>
                </a:lnTo>
                <a:lnTo>
                  <a:pt x="2326" y="12016"/>
                </a:lnTo>
                <a:lnTo>
                  <a:pt x="2275" y="11938"/>
                </a:lnTo>
                <a:lnTo>
                  <a:pt x="1629" y="11292"/>
                </a:lnTo>
                <a:lnTo>
                  <a:pt x="2068" y="10853"/>
                </a:lnTo>
                <a:lnTo>
                  <a:pt x="2326" y="11111"/>
                </a:lnTo>
                <a:lnTo>
                  <a:pt x="2404" y="11163"/>
                </a:lnTo>
                <a:lnTo>
                  <a:pt x="2585" y="11163"/>
                </a:lnTo>
                <a:lnTo>
                  <a:pt x="2662" y="11111"/>
                </a:lnTo>
                <a:lnTo>
                  <a:pt x="2714" y="11034"/>
                </a:lnTo>
                <a:lnTo>
                  <a:pt x="2714" y="10956"/>
                </a:lnTo>
                <a:lnTo>
                  <a:pt x="2714" y="10853"/>
                </a:lnTo>
                <a:lnTo>
                  <a:pt x="2662" y="10775"/>
                </a:lnTo>
                <a:lnTo>
                  <a:pt x="2404" y="10517"/>
                </a:lnTo>
                <a:lnTo>
                  <a:pt x="2843" y="10078"/>
                </a:lnTo>
                <a:lnTo>
                  <a:pt x="3102" y="10336"/>
                </a:lnTo>
                <a:lnTo>
                  <a:pt x="3179" y="10388"/>
                </a:lnTo>
                <a:lnTo>
                  <a:pt x="3257" y="10414"/>
                </a:lnTo>
                <a:lnTo>
                  <a:pt x="3360" y="10388"/>
                </a:lnTo>
                <a:lnTo>
                  <a:pt x="3438" y="10336"/>
                </a:lnTo>
                <a:lnTo>
                  <a:pt x="3463" y="10259"/>
                </a:lnTo>
                <a:lnTo>
                  <a:pt x="3489" y="10181"/>
                </a:lnTo>
                <a:lnTo>
                  <a:pt x="3463" y="10104"/>
                </a:lnTo>
                <a:lnTo>
                  <a:pt x="3438" y="10026"/>
                </a:lnTo>
                <a:lnTo>
                  <a:pt x="3153" y="9742"/>
                </a:lnTo>
                <a:lnTo>
                  <a:pt x="3618" y="9303"/>
                </a:lnTo>
                <a:lnTo>
                  <a:pt x="4264" y="9949"/>
                </a:lnTo>
                <a:lnTo>
                  <a:pt x="4342" y="10000"/>
                </a:lnTo>
                <a:lnTo>
                  <a:pt x="4419" y="10026"/>
                </a:lnTo>
                <a:lnTo>
                  <a:pt x="4497" y="10000"/>
                </a:lnTo>
                <a:lnTo>
                  <a:pt x="4574" y="9949"/>
                </a:lnTo>
                <a:lnTo>
                  <a:pt x="4626" y="9871"/>
                </a:lnTo>
                <a:lnTo>
                  <a:pt x="4652" y="9794"/>
                </a:lnTo>
                <a:lnTo>
                  <a:pt x="4626" y="9716"/>
                </a:lnTo>
                <a:lnTo>
                  <a:pt x="4574" y="9639"/>
                </a:lnTo>
                <a:lnTo>
                  <a:pt x="3928" y="8993"/>
                </a:lnTo>
                <a:lnTo>
                  <a:pt x="4368" y="8527"/>
                </a:lnTo>
                <a:lnTo>
                  <a:pt x="4652" y="8812"/>
                </a:lnTo>
                <a:lnTo>
                  <a:pt x="4729" y="8838"/>
                </a:lnTo>
                <a:lnTo>
                  <a:pt x="4807" y="8863"/>
                </a:lnTo>
                <a:lnTo>
                  <a:pt x="4884" y="8838"/>
                </a:lnTo>
                <a:lnTo>
                  <a:pt x="4962" y="8812"/>
                </a:lnTo>
                <a:lnTo>
                  <a:pt x="5014" y="8734"/>
                </a:lnTo>
                <a:lnTo>
                  <a:pt x="5040" y="8631"/>
                </a:lnTo>
                <a:lnTo>
                  <a:pt x="5014" y="8553"/>
                </a:lnTo>
                <a:lnTo>
                  <a:pt x="4962" y="8476"/>
                </a:lnTo>
                <a:lnTo>
                  <a:pt x="4704" y="8217"/>
                </a:lnTo>
                <a:lnTo>
                  <a:pt x="4807" y="8114"/>
                </a:lnTo>
                <a:lnTo>
                  <a:pt x="9949" y="13256"/>
                </a:lnTo>
                <a:lnTo>
                  <a:pt x="9923" y="13333"/>
                </a:lnTo>
                <a:lnTo>
                  <a:pt x="9897" y="13437"/>
                </a:lnTo>
                <a:lnTo>
                  <a:pt x="9871" y="13618"/>
                </a:lnTo>
                <a:lnTo>
                  <a:pt x="9897" y="13721"/>
                </a:lnTo>
                <a:lnTo>
                  <a:pt x="9923" y="13799"/>
                </a:lnTo>
                <a:lnTo>
                  <a:pt x="9975" y="13876"/>
                </a:lnTo>
                <a:lnTo>
                  <a:pt x="10052" y="13954"/>
                </a:lnTo>
                <a:lnTo>
                  <a:pt x="10311" y="14212"/>
                </a:lnTo>
                <a:lnTo>
                  <a:pt x="10388" y="14290"/>
                </a:lnTo>
                <a:lnTo>
                  <a:pt x="10491" y="14341"/>
                </a:lnTo>
                <a:lnTo>
                  <a:pt x="10595" y="14393"/>
                </a:lnTo>
                <a:lnTo>
                  <a:pt x="10724" y="14393"/>
                </a:lnTo>
                <a:lnTo>
                  <a:pt x="10879" y="14367"/>
                </a:lnTo>
                <a:lnTo>
                  <a:pt x="11008" y="14315"/>
                </a:lnTo>
                <a:lnTo>
                  <a:pt x="11861" y="15168"/>
                </a:lnTo>
                <a:lnTo>
                  <a:pt x="12016" y="15297"/>
                </a:lnTo>
                <a:lnTo>
                  <a:pt x="12197" y="15375"/>
                </a:lnTo>
                <a:lnTo>
                  <a:pt x="12352" y="15426"/>
                </a:lnTo>
                <a:lnTo>
                  <a:pt x="12533" y="15452"/>
                </a:lnTo>
                <a:lnTo>
                  <a:pt x="12739" y="15426"/>
                </a:lnTo>
                <a:lnTo>
                  <a:pt x="12894" y="15375"/>
                </a:lnTo>
                <a:lnTo>
                  <a:pt x="13075" y="15297"/>
                </a:lnTo>
                <a:lnTo>
                  <a:pt x="13230" y="15168"/>
                </a:lnTo>
                <a:lnTo>
                  <a:pt x="15142" y="13256"/>
                </a:lnTo>
                <a:lnTo>
                  <a:pt x="15272" y="13101"/>
                </a:lnTo>
                <a:lnTo>
                  <a:pt x="15349" y="12946"/>
                </a:lnTo>
                <a:lnTo>
                  <a:pt x="15401" y="12765"/>
                </a:lnTo>
                <a:lnTo>
                  <a:pt x="15427" y="12558"/>
                </a:lnTo>
                <a:lnTo>
                  <a:pt x="15401" y="12377"/>
                </a:lnTo>
                <a:lnTo>
                  <a:pt x="15349" y="12197"/>
                </a:lnTo>
                <a:lnTo>
                  <a:pt x="15272" y="12042"/>
                </a:lnTo>
                <a:lnTo>
                  <a:pt x="15142" y="11887"/>
                </a:lnTo>
                <a:lnTo>
                  <a:pt x="14290" y="11034"/>
                </a:lnTo>
                <a:lnTo>
                  <a:pt x="14341" y="10905"/>
                </a:lnTo>
                <a:lnTo>
                  <a:pt x="14367" y="10750"/>
                </a:lnTo>
                <a:lnTo>
                  <a:pt x="14367" y="10620"/>
                </a:lnTo>
                <a:lnTo>
                  <a:pt x="14316" y="10517"/>
                </a:lnTo>
                <a:lnTo>
                  <a:pt x="14264" y="10414"/>
                </a:lnTo>
                <a:lnTo>
                  <a:pt x="14186" y="10336"/>
                </a:lnTo>
                <a:lnTo>
                  <a:pt x="13928" y="10078"/>
                </a:lnTo>
                <a:lnTo>
                  <a:pt x="13851" y="10000"/>
                </a:lnTo>
                <a:lnTo>
                  <a:pt x="13747" y="9949"/>
                </a:lnTo>
                <a:lnTo>
                  <a:pt x="13644" y="9923"/>
                </a:lnTo>
                <a:lnTo>
                  <a:pt x="13515" y="9897"/>
                </a:lnTo>
                <a:lnTo>
                  <a:pt x="13360" y="9923"/>
                </a:lnTo>
                <a:lnTo>
                  <a:pt x="13230" y="9974"/>
                </a:lnTo>
                <a:lnTo>
                  <a:pt x="8088" y="4833"/>
                </a:lnTo>
                <a:lnTo>
                  <a:pt x="8218" y="4678"/>
                </a:lnTo>
                <a:lnTo>
                  <a:pt x="8502" y="4962"/>
                </a:lnTo>
                <a:lnTo>
                  <a:pt x="8554" y="5013"/>
                </a:lnTo>
                <a:lnTo>
                  <a:pt x="8734" y="5013"/>
                </a:lnTo>
                <a:lnTo>
                  <a:pt x="8812" y="4962"/>
                </a:lnTo>
                <a:lnTo>
                  <a:pt x="8864" y="4884"/>
                </a:lnTo>
                <a:lnTo>
                  <a:pt x="8889" y="4781"/>
                </a:lnTo>
                <a:lnTo>
                  <a:pt x="8864" y="4703"/>
                </a:lnTo>
                <a:lnTo>
                  <a:pt x="8812" y="4626"/>
                </a:lnTo>
                <a:lnTo>
                  <a:pt x="8554" y="4367"/>
                </a:lnTo>
                <a:lnTo>
                  <a:pt x="8993" y="3928"/>
                </a:lnTo>
                <a:lnTo>
                  <a:pt x="9639" y="4574"/>
                </a:lnTo>
                <a:lnTo>
                  <a:pt x="9716" y="4626"/>
                </a:lnTo>
                <a:lnTo>
                  <a:pt x="9897" y="4626"/>
                </a:lnTo>
                <a:lnTo>
                  <a:pt x="9975" y="4574"/>
                </a:lnTo>
                <a:lnTo>
                  <a:pt x="10026" y="4497"/>
                </a:lnTo>
                <a:lnTo>
                  <a:pt x="10026" y="4393"/>
                </a:lnTo>
                <a:lnTo>
                  <a:pt x="10026" y="4316"/>
                </a:lnTo>
                <a:lnTo>
                  <a:pt x="9975" y="4238"/>
                </a:lnTo>
                <a:lnTo>
                  <a:pt x="9329" y="3592"/>
                </a:lnTo>
                <a:lnTo>
                  <a:pt x="9768" y="3153"/>
                </a:lnTo>
                <a:lnTo>
                  <a:pt x="10026" y="3411"/>
                </a:lnTo>
                <a:lnTo>
                  <a:pt x="10104" y="3463"/>
                </a:lnTo>
                <a:lnTo>
                  <a:pt x="10181" y="3489"/>
                </a:lnTo>
                <a:lnTo>
                  <a:pt x="10285" y="3463"/>
                </a:lnTo>
                <a:lnTo>
                  <a:pt x="10362" y="3411"/>
                </a:lnTo>
                <a:lnTo>
                  <a:pt x="10414" y="3334"/>
                </a:lnTo>
                <a:lnTo>
                  <a:pt x="10414" y="3256"/>
                </a:lnTo>
                <a:lnTo>
                  <a:pt x="10414" y="3153"/>
                </a:lnTo>
                <a:lnTo>
                  <a:pt x="10362" y="3101"/>
                </a:lnTo>
                <a:lnTo>
                  <a:pt x="10078" y="2817"/>
                </a:lnTo>
                <a:lnTo>
                  <a:pt x="10543" y="2378"/>
                </a:lnTo>
                <a:lnTo>
                  <a:pt x="10802" y="2636"/>
                </a:lnTo>
                <a:lnTo>
                  <a:pt x="10879" y="2688"/>
                </a:lnTo>
                <a:lnTo>
                  <a:pt x="10957" y="2714"/>
                </a:lnTo>
                <a:lnTo>
                  <a:pt x="11060" y="2688"/>
                </a:lnTo>
                <a:lnTo>
                  <a:pt x="11112" y="2636"/>
                </a:lnTo>
                <a:lnTo>
                  <a:pt x="11163" y="2559"/>
                </a:lnTo>
                <a:lnTo>
                  <a:pt x="11189" y="2481"/>
                </a:lnTo>
                <a:lnTo>
                  <a:pt x="11163" y="2404"/>
                </a:lnTo>
                <a:lnTo>
                  <a:pt x="11112" y="2326"/>
                </a:lnTo>
                <a:lnTo>
                  <a:pt x="10853" y="2068"/>
                </a:lnTo>
                <a:lnTo>
                  <a:pt x="11318" y="1603"/>
                </a:lnTo>
                <a:lnTo>
                  <a:pt x="11964" y="2249"/>
                </a:lnTo>
                <a:lnTo>
                  <a:pt x="12042" y="2300"/>
                </a:lnTo>
                <a:lnTo>
                  <a:pt x="12119" y="2326"/>
                </a:lnTo>
                <a:lnTo>
                  <a:pt x="12197" y="2300"/>
                </a:lnTo>
                <a:lnTo>
                  <a:pt x="12274" y="2249"/>
                </a:lnTo>
                <a:lnTo>
                  <a:pt x="12326" y="2171"/>
                </a:lnTo>
                <a:lnTo>
                  <a:pt x="12352" y="2094"/>
                </a:lnTo>
                <a:lnTo>
                  <a:pt x="12326" y="2016"/>
                </a:lnTo>
                <a:lnTo>
                  <a:pt x="12274" y="1939"/>
                </a:lnTo>
                <a:lnTo>
                  <a:pt x="11628" y="1293"/>
                </a:lnTo>
                <a:lnTo>
                  <a:pt x="12326" y="595"/>
                </a:lnTo>
                <a:lnTo>
                  <a:pt x="12404" y="543"/>
                </a:lnTo>
                <a:lnTo>
                  <a:pt x="12481" y="492"/>
                </a:lnTo>
                <a:lnTo>
                  <a:pt x="12584" y="466"/>
                </a:lnTo>
                <a:lnTo>
                  <a:pt x="12688" y="440"/>
                </a:lnTo>
                <a:lnTo>
                  <a:pt x="12765" y="466"/>
                </a:lnTo>
                <a:lnTo>
                  <a:pt x="12869" y="492"/>
                </a:lnTo>
                <a:lnTo>
                  <a:pt x="12946" y="518"/>
                </a:lnTo>
                <a:lnTo>
                  <a:pt x="13024" y="595"/>
                </a:lnTo>
                <a:lnTo>
                  <a:pt x="14962" y="2507"/>
                </a:lnTo>
                <a:lnTo>
                  <a:pt x="15013" y="2585"/>
                </a:lnTo>
                <a:lnTo>
                  <a:pt x="15065" y="2688"/>
                </a:lnTo>
                <a:lnTo>
                  <a:pt x="15091" y="2765"/>
                </a:lnTo>
                <a:lnTo>
                  <a:pt x="15091" y="2869"/>
                </a:lnTo>
                <a:lnTo>
                  <a:pt x="15091" y="2972"/>
                </a:lnTo>
                <a:lnTo>
                  <a:pt x="15065" y="3050"/>
                </a:lnTo>
                <a:lnTo>
                  <a:pt x="15013" y="3153"/>
                </a:lnTo>
                <a:lnTo>
                  <a:pt x="14936" y="3231"/>
                </a:lnTo>
                <a:lnTo>
                  <a:pt x="11292" y="6874"/>
                </a:lnTo>
                <a:lnTo>
                  <a:pt x="11241" y="6951"/>
                </a:lnTo>
                <a:lnTo>
                  <a:pt x="11241" y="7029"/>
                </a:lnTo>
                <a:lnTo>
                  <a:pt x="11241" y="7132"/>
                </a:lnTo>
                <a:lnTo>
                  <a:pt x="11292" y="7184"/>
                </a:lnTo>
                <a:lnTo>
                  <a:pt x="11370" y="7236"/>
                </a:lnTo>
                <a:lnTo>
                  <a:pt x="11473" y="7261"/>
                </a:lnTo>
                <a:lnTo>
                  <a:pt x="11551" y="7236"/>
                </a:lnTo>
                <a:lnTo>
                  <a:pt x="11628" y="7184"/>
                </a:lnTo>
                <a:lnTo>
                  <a:pt x="15272" y="3541"/>
                </a:lnTo>
                <a:lnTo>
                  <a:pt x="15401" y="3386"/>
                </a:lnTo>
                <a:lnTo>
                  <a:pt x="15478" y="3231"/>
                </a:lnTo>
                <a:lnTo>
                  <a:pt x="15530" y="3050"/>
                </a:lnTo>
                <a:lnTo>
                  <a:pt x="15556" y="2869"/>
                </a:lnTo>
                <a:lnTo>
                  <a:pt x="15530" y="2688"/>
                </a:lnTo>
                <a:lnTo>
                  <a:pt x="15478" y="2507"/>
                </a:lnTo>
                <a:lnTo>
                  <a:pt x="15401" y="2352"/>
                </a:lnTo>
                <a:lnTo>
                  <a:pt x="15272" y="2197"/>
                </a:lnTo>
                <a:lnTo>
                  <a:pt x="13360" y="259"/>
                </a:lnTo>
                <a:lnTo>
                  <a:pt x="13205" y="156"/>
                </a:lnTo>
                <a:lnTo>
                  <a:pt x="13050" y="52"/>
                </a:lnTo>
                <a:lnTo>
                  <a:pt x="128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TextBox 13"/>
          <p:cNvSpPr txBox="1"/>
          <p:nvPr/>
        </p:nvSpPr>
        <p:spPr>
          <a:xfrm>
            <a:off x="1861445" y="1230525"/>
            <a:ext cx="1465118" cy="369332"/>
          </a:xfrm>
          <a:prstGeom prst="rect">
            <a:avLst/>
          </a:prstGeom>
          <a:noFill/>
        </p:spPr>
        <p:txBody>
          <a:bodyPr wrap="square" rtlCol="0">
            <a:spAutoFit/>
          </a:bodyPr>
          <a:lstStyle/>
          <a:p>
            <a:r>
              <a:rPr lang="en-US" sz="1800">
                <a:solidFill>
                  <a:schemeClr val="bg1"/>
                </a:solidFill>
                <a:latin typeface="Times New Roman" panose="02020603050405020304" pitchFamily="18" charset="0"/>
                <a:cs typeface="Times New Roman" panose="02020603050405020304" pitchFamily="18" charset="0"/>
              </a:rPr>
              <a:t>Nhược điểm:</a:t>
            </a:r>
            <a:endParaRPr lang="en-GB" sz="1800">
              <a:solidFill>
                <a:schemeClr val="bg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873505" y="1880765"/>
            <a:ext cx="7396940" cy="2308324"/>
          </a:xfrm>
          <a:prstGeom prst="rect">
            <a:avLst/>
          </a:prstGeom>
          <a:noFill/>
        </p:spPr>
        <p:txBody>
          <a:bodyPr wrap="square" rtlCol="0">
            <a:spAutoFit/>
          </a:bodyPr>
          <a:lstStyle/>
          <a:p>
            <a:pPr marL="285750" lvl="0" indent="-285750" algn="just">
              <a:buClr>
                <a:schemeClr val="bg1"/>
              </a:buClr>
              <a:buFont typeface="Wingdings" panose="05000000000000000000" pitchFamily="2" charset="2"/>
              <a:buChar char="v"/>
            </a:pPr>
            <a:r>
              <a:rPr lang="en-US" sz="1800">
                <a:solidFill>
                  <a:schemeClr val="bg1"/>
                </a:solidFill>
                <a:latin typeface="Times New Roman" panose="02020603050405020304" pitchFamily="18" charset="0"/>
                <a:cs typeface="Times New Roman" panose="02020603050405020304" pitchFamily="18" charset="0"/>
              </a:rPr>
              <a:t>Hầu hết các thuật toán (như ID3 hoặc C4.5) bắt buộc các thuộc tính mục tiêu phải là các giá trị rời rạc.</a:t>
            </a:r>
            <a:endParaRPr lang="en-GB" sz="1800">
              <a:solidFill>
                <a:schemeClr val="bg1"/>
              </a:solidFill>
              <a:latin typeface="Times New Roman" panose="02020603050405020304" pitchFamily="18" charset="0"/>
              <a:cs typeface="Times New Roman" panose="02020603050405020304" pitchFamily="18" charset="0"/>
            </a:endParaRPr>
          </a:p>
          <a:p>
            <a:pPr marL="285750" lvl="0" indent="-285750" algn="just">
              <a:buClr>
                <a:schemeClr val="bg1"/>
              </a:buClr>
              <a:buFont typeface="Wingdings" panose="05000000000000000000" pitchFamily="2" charset="2"/>
              <a:buChar char="v"/>
            </a:pPr>
            <a:r>
              <a:rPr lang="en-US" sz="1800">
                <a:solidFill>
                  <a:schemeClr val="bg1"/>
                </a:solidFill>
                <a:latin typeface="Times New Roman" panose="02020603050405020304" pitchFamily="18" charset="0"/>
                <a:cs typeface="Times New Roman" panose="02020603050405020304" pitchFamily="18" charset="0"/>
              </a:rPr>
              <a:t>Các đặc tính liên quan của cây quyết định dẫn đến những khó khăn khác như là độ nhạy với tập huấn luyện, các thuộc tính không phù hợp, nhiễu.</a:t>
            </a:r>
            <a:endParaRPr lang="en-GB" sz="1800">
              <a:solidFill>
                <a:schemeClr val="bg1"/>
              </a:solidFill>
              <a:latin typeface="Times New Roman" panose="02020603050405020304" pitchFamily="18" charset="0"/>
              <a:cs typeface="Times New Roman" panose="02020603050405020304" pitchFamily="18" charset="0"/>
            </a:endParaRPr>
          </a:p>
          <a:p>
            <a:pPr marL="285750" lvl="0" indent="-285750" algn="just">
              <a:buClr>
                <a:schemeClr val="bg1"/>
              </a:buClr>
              <a:buFont typeface="Wingdings" panose="05000000000000000000" pitchFamily="2" charset="2"/>
              <a:buChar char="v"/>
            </a:pPr>
            <a:r>
              <a:rPr lang="en-US" sz="1800">
                <a:solidFill>
                  <a:schemeClr val="bg1"/>
                </a:solidFill>
                <a:latin typeface="Times New Roman" panose="02020603050405020304" pitchFamily="18" charset="0"/>
                <a:cs typeface="Times New Roman" panose="02020603050405020304" pitchFamily="18" charset="0"/>
              </a:rPr>
              <a:t>Mô hình cây quyết định phụ thuộc rất lớn vào dữ liệu của bạn. Thạm chí, với một sự thay đổi nhỏ trong bộ dữ liệu, cấu trúc mô hình cây quyết định có thể thay đổi hoàn toàn.</a:t>
            </a:r>
            <a:endParaRPr lang="en-GB" sz="1800">
              <a:solidFill>
                <a:schemeClr val="bg1"/>
              </a:solidFill>
              <a:latin typeface="Times New Roman" panose="02020603050405020304" pitchFamily="18" charset="0"/>
              <a:cs typeface="Times New Roman" panose="02020603050405020304" pitchFamily="18" charset="0"/>
            </a:endParaRPr>
          </a:p>
          <a:p>
            <a:pPr marL="285750" indent="-285750" algn="just">
              <a:buClr>
                <a:schemeClr val="bg1"/>
              </a:buClr>
              <a:buFont typeface="Wingdings" panose="05000000000000000000" pitchFamily="2" charset="2"/>
              <a:buChar char="v"/>
            </a:pPr>
            <a:r>
              <a:rPr lang="en-US" sz="1800">
                <a:solidFill>
                  <a:schemeClr val="bg1"/>
                </a:solidFill>
                <a:latin typeface="Times New Roman" panose="02020603050405020304" pitchFamily="18" charset="0"/>
                <a:cs typeface="Times New Roman" panose="02020603050405020304" pitchFamily="18" charset="0"/>
              </a:rPr>
              <a:t>Cây quyết định hay gặp vấn đề </a:t>
            </a:r>
            <a:r>
              <a:rPr lang="en-US" sz="1800">
                <a:solidFill>
                  <a:schemeClr val="bg1"/>
                </a:solidFill>
                <a:latin typeface="Times New Roman" panose="02020603050405020304" pitchFamily="18" charset="0"/>
                <a:cs typeface="Times New Roman" panose="02020603050405020304" pitchFamily="18" charset="0"/>
                <a:hlinkClick r:id="rId3"/>
              </a:rPr>
              <a:t>overfitting</a:t>
            </a:r>
            <a:r>
              <a:rPr lang="en-US" sz="1800">
                <a:solidFill>
                  <a:schemeClr val="bg1"/>
                </a:solidFill>
                <a:latin typeface="Times New Roman" panose="02020603050405020304" pitchFamily="18" charset="0"/>
                <a:cs typeface="Times New Roman" panose="02020603050405020304" pitchFamily="18" charset="0"/>
              </a:rPr>
              <a:t>.</a:t>
            </a:r>
            <a:endParaRPr lang="en-GB">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338788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41"/>
        <p:cNvGrpSpPr/>
        <p:nvPr/>
      </p:nvGrpSpPr>
      <p:grpSpPr>
        <a:xfrm>
          <a:off x="0" y="0"/>
          <a:ext cx="0" cy="0"/>
          <a:chOff x="0" y="0"/>
          <a:chExt cx="0" cy="0"/>
        </a:xfrm>
      </p:grpSpPr>
      <p:sp>
        <p:nvSpPr>
          <p:cNvPr id="2742" name="Google Shape;2742;p60"/>
          <p:cNvSpPr txBox="1">
            <a:spLocks noGrp="1"/>
          </p:cNvSpPr>
          <p:nvPr>
            <p:ph type="title"/>
          </p:nvPr>
        </p:nvSpPr>
        <p:spPr>
          <a:xfrm>
            <a:off x="2480485" y="2376600"/>
            <a:ext cx="5423069"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a:t>DEMO DECISION TREE</a:t>
            </a:r>
            <a:endParaRPr sz="3200"/>
          </a:p>
        </p:txBody>
      </p:sp>
      <p:sp>
        <p:nvSpPr>
          <p:cNvPr id="2743" name="Google Shape;2743;p60"/>
          <p:cNvSpPr/>
          <p:nvPr/>
        </p:nvSpPr>
        <p:spPr>
          <a:xfrm>
            <a:off x="1739213" y="2102400"/>
            <a:ext cx="938700" cy="938700"/>
          </a:xfrm>
          <a:prstGeom prst="octagon">
            <a:avLst>
              <a:gd name="adj" fmla="val 0"/>
            </a:avLst>
          </a:prstGeom>
          <a:solidFill>
            <a:schemeClr val="dk2"/>
          </a:solidFill>
          <a:ln>
            <a:noFill/>
          </a:ln>
          <a:effectLst>
            <a:outerShdw dist="95250" dir="306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0"/>
          <p:cNvSpPr txBox="1">
            <a:spLocks noGrp="1"/>
          </p:cNvSpPr>
          <p:nvPr>
            <p:ph type="title" idx="2"/>
          </p:nvPr>
        </p:nvSpPr>
        <p:spPr>
          <a:xfrm>
            <a:off x="1664513" y="2334000"/>
            <a:ext cx="10881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Tree>
    <p:extLst>
      <p:ext uri="{BB962C8B-B14F-4D97-AF65-F5344CB8AC3E}">
        <p14:creationId xmlns:p14="http://schemas.microsoft.com/office/powerpoint/2010/main" val="9098723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39"/>
        <p:cNvGrpSpPr/>
        <p:nvPr/>
      </p:nvGrpSpPr>
      <p:grpSpPr>
        <a:xfrm>
          <a:off x="0" y="0"/>
          <a:ext cx="0" cy="0"/>
          <a:chOff x="0" y="0"/>
          <a:chExt cx="0" cy="0"/>
        </a:xfrm>
      </p:grpSpPr>
      <p:sp>
        <p:nvSpPr>
          <p:cNvPr id="3041" name="Google Shape;3041;p70"/>
          <p:cNvSpPr txBox="1"/>
          <p:nvPr/>
        </p:nvSpPr>
        <p:spPr>
          <a:xfrm>
            <a:off x="2889300" y="4070025"/>
            <a:ext cx="3365400" cy="17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Lato"/>
                <a:ea typeface="Lato"/>
                <a:cs typeface="Lato"/>
                <a:sym typeface="Lato"/>
              </a:rPr>
              <a:t>Please keep this slide for attribution</a:t>
            </a:r>
            <a:endParaRPr>
              <a:solidFill>
                <a:schemeClr val="lt1"/>
              </a:solidFill>
              <a:latin typeface="Lato"/>
              <a:ea typeface="Lato"/>
              <a:cs typeface="Lato"/>
              <a:sym typeface="Lato"/>
            </a:endParaRPr>
          </a:p>
        </p:txBody>
      </p:sp>
      <p:grpSp>
        <p:nvGrpSpPr>
          <p:cNvPr id="3042" name="Google Shape;3042;p70"/>
          <p:cNvGrpSpPr/>
          <p:nvPr/>
        </p:nvGrpSpPr>
        <p:grpSpPr>
          <a:xfrm>
            <a:off x="3940875" y="2517800"/>
            <a:ext cx="1262250" cy="356713"/>
            <a:chOff x="3945300" y="2517800"/>
            <a:chExt cx="1262250" cy="356713"/>
          </a:xfrm>
        </p:grpSpPr>
        <p:grpSp>
          <p:nvGrpSpPr>
            <p:cNvPr id="3043" name="Google Shape;3043;p70"/>
            <p:cNvGrpSpPr/>
            <p:nvPr/>
          </p:nvGrpSpPr>
          <p:grpSpPr>
            <a:xfrm>
              <a:off x="3945300" y="2517813"/>
              <a:ext cx="356700" cy="356700"/>
              <a:chOff x="3945300" y="2517813"/>
              <a:chExt cx="356700" cy="356700"/>
            </a:xfrm>
          </p:grpSpPr>
          <p:sp>
            <p:nvSpPr>
              <p:cNvPr id="3044" name="Google Shape;3044;p70"/>
              <p:cNvSpPr/>
              <p:nvPr/>
            </p:nvSpPr>
            <p:spPr>
              <a:xfrm>
                <a:off x="3945300" y="2517813"/>
                <a:ext cx="356700" cy="356700"/>
              </a:xfrm>
              <a:prstGeom prst="rect">
                <a:avLst/>
              </a:prstGeom>
              <a:solidFill>
                <a:schemeClr val="lt2"/>
              </a:solidFill>
              <a:ln>
                <a:noFill/>
              </a:ln>
              <a:effectLst>
                <a:outerShdw dist="38100" dir="306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
            <p:nvSpPr>
              <p:cNvPr id="3045" name="Google Shape;3045;p70"/>
              <p:cNvSpPr/>
              <p:nvPr/>
            </p:nvSpPr>
            <p:spPr>
              <a:xfrm>
                <a:off x="4044293" y="2581868"/>
                <a:ext cx="158713" cy="228589"/>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grpSp>
        <p:grpSp>
          <p:nvGrpSpPr>
            <p:cNvPr id="3046" name="Google Shape;3046;p70"/>
            <p:cNvGrpSpPr/>
            <p:nvPr/>
          </p:nvGrpSpPr>
          <p:grpSpPr>
            <a:xfrm>
              <a:off x="4393650" y="2517800"/>
              <a:ext cx="356700" cy="356700"/>
              <a:chOff x="4393650" y="2517800"/>
              <a:chExt cx="356700" cy="356700"/>
            </a:xfrm>
          </p:grpSpPr>
          <p:sp>
            <p:nvSpPr>
              <p:cNvPr id="3047" name="Google Shape;3047;p70"/>
              <p:cNvSpPr/>
              <p:nvPr/>
            </p:nvSpPr>
            <p:spPr>
              <a:xfrm>
                <a:off x="4393650" y="2517800"/>
                <a:ext cx="356700" cy="356700"/>
              </a:xfrm>
              <a:prstGeom prst="rect">
                <a:avLst/>
              </a:prstGeom>
              <a:solidFill>
                <a:schemeClr val="lt2"/>
              </a:solidFill>
              <a:ln>
                <a:noFill/>
              </a:ln>
              <a:effectLst>
                <a:outerShdw dist="38100" dir="306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
            <p:nvSpPr>
              <p:cNvPr id="3048" name="Google Shape;3048;p70"/>
              <p:cNvSpPr/>
              <p:nvPr/>
            </p:nvSpPr>
            <p:spPr>
              <a:xfrm>
                <a:off x="4472569" y="2596724"/>
                <a:ext cx="198860" cy="198860"/>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
            <p:nvSpPr>
              <p:cNvPr id="3049" name="Google Shape;3049;p70"/>
              <p:cNvSpPr/>
              <p:nvPr/>
            </p:nvSpPr>
            <p:spPr>
              <a:xfrm>
                <a:off x="4501872" y="2643814"/>
                <a:ext cx="122144" cy="104629"/>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
            <p:nvSpPr>
              <p:cNvPr id="3050" name="Google Shape;3050;p70"/>
              <p:cNvSpPr/>
              <p:nvPr/>
            </p:nvSpPr>
            <p:spPr>
              <a:xfrm>
                <a:off x="4612129" y="2622081"/>
                <a:ext cx="27024" cy="27001"/>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grpSp>
        <p:grpSp>
          <p:nvGrpSpPr>
            <p:cNvPr id="3051" name="Google Shape;3051;p70"/>
            <p:cNvGrpSpPr/>
            <p:nvPr/>
          </p:nvGrpSpPr>
          <p:grpSpPr>
            <a:xfrm>
              <a:off x="4850850" y="2517800"/>
              <a:ext cx="356700" cy="356700"/>
              <a:chOff x="4850850" y="2517800"/>
              <a:chExt cx="356700" cy="356700"/>
            </a:xfrm>
          </p:grpSpPr>
          <p:sp>
            <p:nvSpPr>
              <p:cNvPr id="3052" name="Google Shape;3052;p70"/>
              <p:cNvSpPr/>
              <p:nvPr/>
            </p:nvSpPr>
            <p:spPr>
              <a:xfrm>
                <a:off x="4850850" y="2517800"/>
                <a:ext cx="356700" cy="356700"/>
              </a:xfrm>
              <a:prstGeom prst="rect">
                <a:avLst/>
              </a:prstGeom>
              <a:solidFill>
                <a:schemeClr val="lt2"/>
              </a:solidFill>
              <a:ln>
                <a:noFill/>
              </a:ln>
              <a:effectLst>
                <a:outerShdw dist="38100" dir="306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
            <p:nvSpPr>
              <p:cNvPr id="3053" name="Google Shape;3053;p70"/>
              <p:cNvSpPr/>
              <p:nvPr/>
            </p:nvSpPr>
            <p:spPr>
              <a:xfrm>
                <a:off x="5013493" y="2672347"/>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
            <p:nvSpPr>
              <p:cNvPr id="3054" name="Google Shape;3054;p70"/>
              <p:cNvSpPr/>
              <p:nvPr/>
            </p:nvSpPr>
            <p:spPr>
              <a:xfrm>
                <a:off x="4935923" y="2672373"/>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
            <p:nvSpPr>
              <p:cNvPr id="3055" name="Google Shape;3055;p70"/>
              <p:cNvSpPr/>
              <p:nvPr/>
            </p:nvSpPr>
            <p:spPr>
              <a:xfrm>
                <a:off x="4920010" y="2602589"/>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grpSp>
      </p:grpSp>
      <p:sp>
        <p:nvSpPr>
          <p:cNvPr id="3056" name="Google Shape;3056;p70"/>
          <p:cNvSpPr txBox="1">
            <a:spLocks noGrp="1"/>
          </p:cNvSpPr>
          <p:nvPr>
            <p:ph type="title"/>
          </p:nvPr>
        </p:nvSpPr>
        <p:spPr>
          <a:xfrm>
            <a:off x="2690141" y="1525473"/>
            <a:ext cx="3858900" cy="6402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a:t>THANKS!</a:t>
            </a:r>
            <a:endParaRPr/>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0"/>
        <p:cNvGrpSpPr/>
        <p:nvPr/>
      </p:nvGrpSpPr>
      <p:grpSpPr>
        <a:xfrm>
          <a:off x="0" y="0"/>
          <a:ext cx="0" cy="0"/>
          <a:chOff x="0" y="0"/>
          <a:chExt cx="0" cy="0"/>
        </a:xfrm>
      </p:grpSpPr>
      <p:sp>
        <p:nvSpPr>
          <p:cNvPr id="2091" name="Google Shape;2091;p40"/>
          <p:cNvSpPr/>
          <p:nvPr/>
        </p:nvSpPr>
        <p:spPr>
          <a:xfrm>
            <a:off x="4102650" y="1024567"/>
            <a:ext cx="938700" cy="938700"/>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0"/>
          <p:cNvSpPr txBox="1">
            <a:spLocks noGrp="1"/>
          </p:cNvSpPr>
          <p:nvPr>
            <p:ph type="title"/>
          </p:nvPr>
        </p:nvSpPr>
        <p:spPr>
          <a:xfrm>
            <a:off x="2057400" y="2881656"/>
            <a:ext cx="5029200" cy="4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TỔNG QUAN VỀ DECISION TREE</a:t>
            </a:r>
            <a:endParaRPr/>
          </a:p>
        </p:txBody>
      </p:sp>
      <p:sp>
        <p:nvSpPr>
          <p:cNvPr id="2094" name="Google Shape;2094;p40"/>
          <p:cNvSpPr txBox="1">
            <a:spLocks noGrp="1"/>
          </p:cNvSpPr>
          <p:nvPr>
            <p:ph type="title" idx="2"/>
          </p:nvPr>
        </p:nvSpPr>
        <p:spPr>
          <a:xfrm>
            <a:off x="4027950" y="1256167"/>
            <a:ext cx="10881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extLst>
      <p:ext uri="{BB962C8B-B14F-4D97-AF65-F5344CB8AC3E}">
        <p14:creationId xmlns:p14="http://schemas.microsoft.com/office/powerpoint/2010/main" val="296424522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4"/>
        <p:cNvGrpSpPr/>
        <p:nvPr/>
      </p:nvGrpSpPr>
      <p:grpSpPr>
        <a:xfrm>
          <a:off x="0" y="0"/>
          <a:ext cx="0" cy="0"/>
          <a:chOff x="0" y="0"/>
          <a:chExt cx="0" cy="0"/>
        </a:xfrm>
      </p:grpSpPr>
      <p:sp>
        <p:nvSpPr>
          <p:cNvPr id="2106" name="Google Shape;2106;p42"/>
          <p:cNvSpPr txBox="1">
            <a:spLocks noGrp="1"/>
          </p:cNvSpPr>
          <p:nvPr>
            <p:ph type="title"/>
          </p:nvPr>
        </p:nvSpPr>
        <p:spPr>
          <a:xfrm>
            <a:off x="673031" y="510256"/>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ea typeface="Nunito Sans"/>
                <a:cs typeface="Nunito Sans"/>
              </a:rPr>
              <a:t>DECISION TREE</a:t>
            </a:r>
            <a:endParaRPr dirty="0">
              <a:latin typeface="Nunito Sans"/>
              <a:ea typeface="Nunito Sans"/>
              <a:cs typeface="Nunito Sans"/>
              <a:sym typeface="Nunito Sans"/>
            </a:endParaRPr>
          </a:p>
        </p:txBody>
      </p:sp>
      <p:sp>
        <p:nvSpPr>
          <p:cNvPr id="5" name="TextBox 4"/>
          <p:cNvSpPr txBox="1"/>
          <p:nvPr/>
        </p:nvSpPr>
        <p:spPr>
          <a:xfrm>
            <a:off x="773723" y="1195755"/>
            <a:ext cx="7707086" cy="3366563"/>
          </a:xfrm>
          <a:prstGeom prst="rect">
            <a:avLst/>
          </a:prstGeom>
          <a:noFill/>
        </p:spPr>
        <p:txBody>
          <a:bodyPr wrap="square" rtlCol="0">
            <a:spAutoFit/>
          </a:bodyPr>
          <a:lstStyle/>
          <a:p>
            <a:pPr algn="just">
              <a:lnSpc>
                <a:spcPct val="150000"/>
              </a:lnSpc>
            </a:pPr>
            <a:r>
              <a:rPr lang="en-US" sz="1800" dirty="0">
                <a:solidFill>
                  <a:schemeClr val="bg1">
                    <a:lumMod val="95000"/>
                  </a:schemeClr>
                </a:solidFill>
                <a:latin typeface="+mj-lt"/>
              </a:rPr>
              <a:t>	</a:t>
            </a:r>
            <a:r>
              <a:rPr lang="en-US" sz="1800" dirty="0" err="1">
                <a:solidFill>
                  <a:srgbClr val="EAEAEA"/>
                </a:solidFill>
                <a:latin typeface="Times New Roman" panose="02020603050405020304" pitchFamily="18" charset="0"/>
                <a:cs typeface="Times New Roman" panose="02020603050405020304" pitchFamily="18" charset="0"/>
              </a:rPr>
              <a:t>Cây</a:t>
            </a:r>
            <a:r>
              <a:rPr lang="en-US" sz="1800">
                <a:solidFill>
                  <a:srgbClr val="EAEAEA"/>
                </a:solidFill>
                <a:latin typeface="Times New Roman" panose="02020603050405020304" pitchFamily="18" charset="0"/>
                <a:cs typeface="Times New Roman" panose="02020603050405020304" pitchFamily="18" charset="0"/>
              </a:rPr>
              <a:t> quyết định (</a:t>
            </a:r>
            <a:r>
              <a:rPr lang="en-US" sz="1800">
                <a:solidFill>
                  <a:srgbClr val="EAEAEA"/>
                </a:solidFill>
                <a:latin typeface="Times New Roman" panose="02020603050405020304" pitchFamily="18" charset="0"/>
                <a:cs typeface="Times New Roman" panose="02020603050405020304" pitchFamily="18" charset="0"/>
                <a:hlinkClick r:id="rId3"/>
              </a:rPr>
              <a:t>Decision Tree</a:t>
            </a:r>
            <a:r>
              <a:rPr lang="en-US" sz="1800">
                <a:solidFill>
                  <a:srgbClr val="EAEAEA"/>
                </a:solidFill>
                <a:latin typeface="Times New Roman" panose="02020603050405020304" pitchFamily="18" charset="0"/>
                <a:cs typeface="Times New Roman" panose="02020603050405020304" pitchFamily="18" charset="0"/>
              </a:rPr>
              <a:t>) là một cây phân cấp có cấu trúc được dùng để phân lớp các đối tượng dựa vào dãy các luật. Các thuộc tính của đối tượngncó thể thuộc các kiểu dữ liệu khác nhau như Nhị phân (Binary) , Định danh (Nominal), Thứ tự (Ordinal), Số lượng (Quantitative) trong khi đó thuộc tính phân lớp phải có kiểu dữ liệu là Binary hoặc Ordinal.</a:t>
            </a:r>
            <a:endParaRPr lang="en-GB" sz="1800">
              <a:solidFill>
                <a:srgbClr val="EAEAEA"/>
              </a:solidFill>
              <a:latin typeface="Times New Roman" panose="02020603050405020304" pitchFamily="18" charset="0"/>
              <a:cs typeface="Times New Roman" panose="02020603050405020304" pitchFamily="18" charset="0"/>
            </a:endParaRPr>
          </a:p>
          <a:p>
            <a:pPr algn="just">
              <a:lnSpc>
                <a:spcPct val="150000"/>
              </a:lnSpc>
            </a:pPr>
            <a:r>
              <a:rPr lang="en-US" sz="1800">
                <a:solidFill>
                  <a:srgbClr val="EAEAEA"/>
                </a:solidFill>
                <a:latin typeface="Times New Roman" panose="02020603050405020304" pitchFamily="18" charset="0"/>
                <a:cs typeface="Times New Roman" panose="02020603050405020304" pitchFamily="18" charset="0"/>
              </a:rPr>
              <a:t>	Tóm lại, cho dữ liệu về các đối tượng gồm các thuộc tính cùng với lớp (classes) của nó, cây quyết định sẽ sinh ra các luật để dự đoán lớp của các dữ liệu chưa biết.</a:t>
            </a:r>
            <a:endParaRPr lang="en-GB" sz="1800">
              <a:solidFill>
                <a:srgbClr val="EAEAE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5309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8"/>
        <p:cNvGrpSpPr/>
        <p:nvPr/>
      </p:nvGrpSpPr>
      <p:grpSpPr>
        <a:xfrm>
          <a:off x="0" y="0"/>
          <a:ext cx="0" cy="0"/>
          <a:chOff x="0" y="0"/>
          <a:chExt cx="0" cy="0"/>
        </a:xfrm>
      </p:grpSpPr>
      <p:sp>
        <p:nvSpPr>
          <p:cNvPr id="2139" name="Google Shape;2139;p43"/>
          <p:cNvSpPr txBox="1">
            <a:spLocks noGrp="1"/>
          </p:cNvSpPr>
          <p:nvPr>
            <p:ph type="title"/>
          </p:nvPr>
        </p:nvSpPr>
        <p:spPr>
          <a:xfrm>
            <a:off x="713225" y="550449"/>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ea typeface="Nunito Sans"/>
                <a:cs typeface="Nunito Sans"/>
              </a:rPr>
              <a:t>VÍ DỤ</a:t>
            </a:r>
            <a:endParaRPr dirty="0">
              <a:latin typeface="Nunito Sans"/>
              <a:ea typeface="Nunito Sans"/>
              <a:cs typeface="Nunito Sans"/>
              <a:sym typeface="Nunito Sans"/>
            </a:endParaRPr>
          </a:p>
        </p:txBody>
      </p:sp>
      <p:sp>
        <p:nvSpPr>
          <p:cNvPr id="8" name="TextBox 7"/>
          <p:cNvSpPr txBox="1"/>
          <p:nvPr/>
        </p:nvSpPr>
        <p:spPr>
          <a:xfrm>
            <a:off x="874366" y="1075173"/>
            <a:ext cx="7556359" cy="3277820"/>
          </a:xfrm>
          <a:prstGeom prst="rect">
            <a:avLst/>
          </a:prstGeom>
          <a:noFill/>
        </p:spPr>
        <p:txBody>
          <a:bodyPr wrap="square" rtlCol="0">
            <a:spAutoFit/>
          </a:bodyPr>
          <a:lstStyle/>
          <a:p>
            <a:pPr algn="just">
              <a:lnSpc>
                <a:spcPct val="150000"/>
              </a:lnSpc>
            </a:pPr>
            <a:r>
              <a:rPr lang="en-US" sz="1800">
                <a:solidFill>
                  <a:schemeClr val="bg1"/>
                </a:solidFill>
                <a:latin typeface="Times New Roman" panose="02020603050405020304" pitchFamily="18" charset="0"/>
                <a:cs typeface="Times New Roman" panose="02020603050405020304" pitchFamily="18" charset="0"/>
              </a:rPr>
              <a:t>	Xét một ví dụ 1 kinh điển về cây quyết định. Giả sử dựa theo thời tiết mà các bạn nam sẽ quyết định đi đá bóng hay không?</a:t>
            </a:r>
            <a:endParaRPr lang="en-GB" sz="180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US" sz="1800">
                <a:solidFill>
                  <a:schemeClr val="bg1"/>
                </a:solidFill>
                <a:latin typeface="Times New Roman" panose="02020603050405020304" pitchFamily="18" charset="0"/>
                <a:cs typeface="Times New Roman" panose="02020603050405020304" pitchFamily="18" charset="0"/>
              </a:rPr>
              <a:t>Những đặc điểm ban đầu là:</a:t>
            </a:r>
            <a:endParaRPr lang="en-GB" sz="1800">
              <a:solidFill>
                <a:schemeClr val="bg1"/>
              </a:solidFill>
              <a:latin typeface="Times New Roman" panose="02020603050405020304" pitchFamily="18" charset="0"/>
              <a:cs typeface="Times New Roman" panose="02020603050405020304" pitchFamily="18" charset="0"/>
            </a:endParaRPr>
          </a:p>
          <a:p>
            <a:pPr marL="342900" lvl="0" indent="-342900" algn="just">
              <a:lnSpc>
                <a:spcPct val="150000"/>
              </a:lnSpc>
              <a:buClr>
                <a:schemeClr val="bg1"/>
              </a:buClr>
              <a:buFont typeface="Wingdings" panose="05000000000000000000" pitchFamily="2" charset="2"/>
              <a:buChar char="v"/>
            </a:pPr>
            <a:r>
              <a:rPr lang="en-US" sz="1800">
                <a:solidFill>
                  <a:schemeClr val="bg1"/>
                </a:solidFill>
                <a:latin typeface="Times New Roman" panose="02020603050405020304" pitchFamily="18" charset="0"/>
                <a:cs typeface="Times New Roman" panose="02020603050405020304" pitchFamily="18" charset="0"/>
              </a:rPr>
              <a:t>Thời tiết</a:t>
            </a:r>
            <a:endParaRPr lang="en-GB" sz="1800">
              <a:solidFill>
                <a:schemeClr val="bg1"/>
              </a:solidFill>
              <a:latin typeface="Times New Roman" panose="02020603050405020304" pitchFamily="18" charset="0"/>
              <a:cs typeface="Times New Roman" panose="02020603050405020304" pitchFamily="18" charset="0"/>
            </a:endParaRPr>
          </a:p>
          <a:p>
            <a:pPr marL="342900" lvl="0" indent="-342900" algn="just">
              <a:lnSpc>
                <a:spcPct val="150000"/>
              </a:lnSpc>
              <a:buClr>
                <a:schemeClr val="bg1"/>
              </a:buClr>
              <a:buFont typeface="Wingdings" panose="05000000000000000000" pitchFamily="2" charset="2"/>
              <a:buChar char="v"/>
            </a:pPr>
            <a:r>
              <a:rPr lang="en-US" sz="1800">
                <a:solidFill>
                  <a:schemeClr val="bg1"/>
                </a:solidFill>
                <a:latin typeface="Times New Roman" panose="02020603050405020304" pitchFamily="18" charset="0"/>
                <a:cs typeface="Times New Roman" panose="02020603050405020304" pitchFamily="18" charset="0"/>
              </a:rPr>
              <a:t>Độ ẩm</a:t>
            </a:r>
            <a:endParaRPr lang="en-GB" sz="1800">
              <a:solidFill>
                <a:schemeClr val="bg1"/>
              </a:solidFill>
              <a:latin typeface="Times New Roman" panose="02020603050405020304" pitchFamily="18" charset="0"/>
              <a:cs typeface="Times New Roman" panose="02020603050405020304" pitchFamily="18" charset="0"/>
            </a:endParaRPr>
          </a:p>
          <a:p>
            <a:pPr marL="342900" lvl="0" indent="-342900" algn="just">
              <a:lnSpc>
                <a:spcPct val="150000"/>
              </a:lnSpc>
              <a:buClr>
                <a:schemeClr val="bg1"/>
              </a:buClr>
              <a:buFont typeface="Wingdings" panose="05000000000000000000" pitchFamily="2" charset="2"/>
              <a:buChar char="v"/>
            </a:pPr>
            <a:r>
              <a:rPr lang="en-US" sz="1800">
                <a:solidFill>
                  <a:schemeClr val="bg1"/>
                </a:solidFill>
                <a:latin typeface="Times New Roman" panose="02020603050405020304" pitchFamily="18" charset="0"/>
                <a:cs typeface="Times New Roman" panose="02020603050405020304" pitchFamily="18" charset="0"/>
              </a:rPr>
              <a:t>Gió</a:t>
            </a:r>
            <a:endParaRPr lang="en-GB" sz="180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US" sz="1800">
                <a:solidFill>
                  <a:schemeClr val="bg1"/>
                </a:solidFill>
                <a:latin typeface="Times New Roman" panose="02020603050405020304" pitchFamily="18" charset="0"/>
                <a:cs typeface="Times New Roman" panose="02020603050405020304" pitchFamily="18" charset="0"/>
              </a:rPr>
              <a:t>Dựa vào những thông tin trên, bạn có thể xây dựng được mô hình như sau:</a:t>
            </a:r>
            <a:endParaRPr lang="en-GB" sz="1800">
              <a:solidFill>
                <a:schemeClr val="bg1"/>
              </a:solidFill>
              <a:latin typeface="Times New Roman" panose="02020603050405020304" pitchFamily="18" charset="0"/>
              <a:cs typeface="Times New Roman" panose="02020603050405020304" pitchFamily="18" charset="0"/>
            </a:endParaRPr>
          </a:p>
          <a:p>
            <a:endParaRPr lang="en-GB" sz="18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10545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8"/>
        <p:cNvGrpSpPr/>
        <p:nvPr/>
      </p:nvGrpSpPr>
      <p:grpSpPr>
        <a:xfrm>
          <a:off x="0" y="0"/>
          <a:ext cx="0" cy="0"/>
          <a:chOff x="0" y="0"/>
          <a:chExt cx="0" cy="0"/>
        </a:xfrm>
      </p:grpSpPr>
      <p:sp>
        <p:nvSpPr>
          <p:cNvPr id="2139" name="Google Shape;2139;p43"/>
          <p:cNvSpPr txBox="1">
            <a:spLocks noGrp="1"/>
          </p:cNvSpPr>
          <p:nvPr>
            <p:ph type="title"/>
          </p:nvPr>
        </p:nvSpPr>
        <p:spPr>
          <a:xfrm>
            <a:off x="713224" y="339434"/>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V</a:t>
            </a:r>
            <a:r>
              <a:rPr lang="en"/>
              <a:t>Í DỤ</a:t>
            </a:r>
            <a:endParaRPr dirty="0">
              <a:latin typeface="Nunito Sans"/>
              <a:ea typeface="Nunito Sans"/>
              <a:cs typeface="Nunito Sans"/>
              <a:sym typeface="Nunito Sans"/>
            </a:endParaRPr>
          </a:p>
        </p:txBody>
      </p:sp>
      <p:pic>
        <p:nvPicPr>
          <p:cNvPr id="4" name="Picture 3"/>
          <p:cNvPicPr/>
          <p:nvPr/>
        </p:nvPicPr>
        <p:blipFill>
          <a:blip r:embed="rId3"/>
          <a:stretch>
            <a:fillRect/>
          </a:stretch>
        </p:blipFill>
        <p:spPr>
          <a:xfrm>
            <a:off x="532355" y="1074071"/>
            <a:ext cx="5285642" cy="3457575"/>
          </a:xfrm>
          <a:prstGeom prst="rect">
            <a:avLst/>
          </a:prstGeom>
        </p:spPr>
      </p:pic>
      <p:sp>
        <p:nvSpPr>
          <p:cNvPr id="2" name="TextBox 1"/>
          <p:cNvSpPr txBox="1"/>
          <p:nvPr/>
        </p:nvSpPr>
        <p:spPr>
          <a:xfrm>
            <a:off x="5958673" y="1402476"/>
            <a:ext cx="2994407" cy="2523768"/>
          </a:xfrm>
          <a:prstGeom prst="rect">
            <a:avLst/>
          </a:prstGeom>
          <a:noFill/>
        </p:spPr>
        <p:txBody>
          <a:bodyPr wrap="square" rtlCol="0">
            <a:spAutoFit/>
          </a:bodyPr>
          <a:lstStyle/>
          <a:p>
            <a:pPr algn="just"/>
            <a:r>
              <a:rPr lang="en-US" sz="1800">
                <a:solidFill>
                  <a:schemeClr val="bg1"/>
                </a:solidFill>
                <a:latin typeface="Times New Roman" panose="02020603050405020304" pitchFamily="18" charset="0"/>
                <a:cs typeface="Times New Roman" panose="02020603050405020304" pitchFamily="18" charset="0"/>
              </a:rPr>
              <a:t>Dựa theo mô hình trên, ta thấy:</a:t>
            </a:r>
            <a:endParaRPr lang="en-GB" sz="1800">
              <a:solidFill>
                <a:schemeClr val="bg1"/>
              </a:solidFill>
              <a:latin typeface="Times New Roman" panose="02020603050405020304" pitchFamily="18" charset="0"/>
              <a:cs typeface="Times New Roman" panose="02020603050405020304" pitchFamily="18" charset="0"/>
            </a:endParaRPr>
          </a:p>
          <a:p>
            <a:pPr algn="just"/>
            <a:r>
              <a:rPr lang="en-US" sz="1800">
                <a:solidFill>
                  <a:schemeClr val="bg1"/>
                </a:solidFill>
                <a:latin typeface="Times New Roman" panose="02020603050405020304" pitchFamily="18" charset="0"/>
                <a:cs typeface="Times New Roman" panose="02020603050405020304" pitchFamily="18" charset="0"/>
              </a:rPr>
              <a:t>Nếu trời nắng, độ ẩm bình thường thì khả năng các bạn nam đi chơi bóng sẽ cao. Còn nếu trời nắng, độ ẩm cao thì khả năng các bạn nam sẽ không đi chơi bóng.</a:t>
            </a:r>
            <a:endParaRPr lang="en-GB" sz="1800">
              <a:solidFill>
                <a:schemeClr val="bg1"/>
              </a:solidFill>
              <a:latin typeface="Times New Roman" panose="02020603050405020304" pitchFamily="18" charset="0"/>
              <a:cs typeface="Times New Roman" panose="02020603050405020304" pitchFamily="18" charset="0"/>
            </a:endParaRPr>
          </a:p>
          <a:p>
            <a:pPr algn="just"/>
            <a:endParaRPr lang="en-GB"/>
          </a:p>
        </p:txBody>
      </p:sp>
    </p:spTree>
    <p:extLst>
      <p:ext uri="{BB962C8B-B14F-4D97-AF65-F5344CB8AC3E}">
        <p14:creationId xmlns:p14="http://schemas.microsoft.com/office/powerpoint/2010/main" val="56174094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04"/>
        <p:cNvGrpSpPr/>
        <p:nvPr/>
      </p:nvGrpSpPr>
      <p:grpSpPr>
        <a:xfrm>
          <a:off x="0" y="0"/>
          <a:ext cx="0" cy="0"/>
          <a:chOff x="0" y="0"/>
          <a:chExt cx="0" cy="0"/>
        </a:xfrm>
      </p:grpSpPr>
      <p:sp>
        <p:nvSpPr>
          <p:cNvPr id="2106" name="Google Shape;2106;p42"/>
          <p:cNvSpPr txBox="1">
            <a:spLocks noGrp="1"/>
          </p:cNvSpPr>
          <p:nvPr>
            <p:ph type="title"/>
          </p:nvPr>
        </p:nvSpPr>
        <p:spPr>
          <a:xfrm>
            <a:off x="713225" y="530352"/>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ea typeface="Nunito Sans"/>
                <a:cs typeface="Nunito Sans"/>
              </a:rPr>
              <a:t>CÁC THUẬT TOÁN TRONG DECISION TREE</a:t>
            </a:r>
            <a:endParaRPr>
              <a:latin typeface="Nunito Sans"/>
              <a:ea typeface="Nunito Sans"/>
              <a:cs typeface="Nunito Sans"/>
              <a:sym typeface="Nunito Sans"/>
            </a:endParaRPr>
          </a:p>
        </p:txBody>
      </p:sp>
      <p:pic>
        <p:nvPicPr>
          <p:cNvPr id="4" name="Picture 3"/>
          <p:cNvPicPr/>
          <p:nvPr/>
        </p:nvPicPr>
        <p:blipFill>
          <a:blip r:embed="rId3"/>
          <a:stretch>
            <a:fillRect/>
          </a:stretch>
        </p:blipFill>
        <p:spPr>
          <a:xfrm>
            <a:off x="4422688" y="1095271"/>
            <a:ext cx="3575799" cy="3337180"/>
          </a:xfrm>
          <a:prstGeom prst="rect">
            <a:avLst/>
          </a:prstGeom>
        </p:spPr>
      </p:pic>
      <p:sp>
        <p:nvSpPr>
          <p:cNvPr id="6" name="TextBox 5"/>
          <p:cNvSpPr txBox="1"/>
          <p:nvPr/>
        </p:nvSpPr>
        <p:spPr>
          <a:xfrm>
            <a:off x="498805" y="1507253"/>
            <a:ext cx="3496828" cy="2031325"/>
          </a:xfrm>
          <a:prstGeom prst="rect">
            <a:avLst/>
          </a:prstGeom>
          <a:noFill/>
        </p:spPr>
        <p:txBody>
          <a:bodyPr wrap="square" rtlCol="0">
            <a:spAutoFit/>
          </a:bodyPr>
          <a:lstStyle/>
          <a:p>
            <a:pPr algn="just"/>
            <a:r>
              <a:rPr lang="en-US" sz="1800">
                <a:solidFill>
                  <a:schemeClr val="bg1"/>
                </a:solidFill>
                <a:latin typeface="Times New Roman" panose="02020603050405020304" pitchFamily="18" charset="0"/>
                <a:cs typeface="Times New Roman" panose="02020603050405020304" pitchFamily="18" charset="0"/>
              </a:rPr>
              <a:t>Với tiêu chí xây dựng cây quyết định ngày càng đơn giản, cho độ chính xác phân lớp cao, chi phí thấp, có khả năng mở rộng,… thì có rất nhiều tác giả đã cho ra đời các thuật toán ngày càng tối ưu hơn. Một số thuật toán tiêu biểu sau: </a:t>
            </a:r>
            <a:endParaRPr lang="en-GB" sz="180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498805" y="4432451"/>
            <a:ext cx="8333695" cy="861774"/>
          </a:xfrm>
          <a:prstGeom prst="rect">
            <a:avLst/>
          </a:prstGeom>
          <a:noFill/>
        </p:spPr>
        <p:txBody>
          <a:bodyPr wrap="square" rtlCol="0">
            <a:spAutoFit/>
          </a:bodyPr>
          <a:lstStyle/>
          <a:p>
            <a:pPr algn="just"/>
            <a:r>
              <a:rPr lang="en-US" sz="1800">
                <a:solidFill>
                  <a:schemeClr val="bg1"/>
                </a:solidFill>
                <a:latin typeface="Times New Roman" panose="02020603050405020304" pitchFamily="18" charset="0"/>
                <a:cs typeface="Times New Roman" panose="02020603050405020304" pitchFamily="18" charset="0"/>
              </a:rPr>
              <a:t>Trong phạm vi đồ án môn học này chúng ta sẽ nghiên cứu 2 thuật toán chính gồm thuật toán ID3 và C4.5. </a:t>
            </a:r>
            <a:endParaRPr lang="en-GB" sz="1800">
              <a:solidFill>
                <a:schemeClr val="bg1"/>
              </a:solidFill>
              <a:latin typeface="Times New Roman" panose="02020603050405020304" pitchFamily="18" charset="0"/>
              <a:cs typeface="Times New Roman" panose="02020603050405020304" pitchFamily="18" charset="0"/>
            </a:endParaRPr>
          </a:p>
          <a:p>
            <a:endParaRPr lang="en-GB"/>
          </a:p>
        </p:txBody>
      </p:sp>
    </p:spTree>
    <p:extLst>
      <p:ext uri="{BB962C8B-B14F-4D97-AF65-F5344CB8AC3E}">
        <p14:creationId xmlns:p14="http://schemas.microsoft.com/office/powerpoint/2010/main" val="180327811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90"/>
        <p:cNvGrpSpPr/>
        <p:nvPr/>
      </p:nvGrpSpPr>
      <p:grpSpPr>
        <a:xfrm>
          <a:off x="0" y="0"/>
          <a:ext cx="0" cy="0"/>
          <a:chOff x="0" y="0"/>
          <a:chExt cx="0" cy="0"/>
        </a:xfrm>
      </p:grpSpPr>
      <p:sp>
        <p:nvSpPr>
          <p:cNvPr id="2091" name="Google Shape;2091;p40"/>
          <p:cNvSpPr/>
          <p:nvPr/>
        </p:nvSpPr>
        <p:spPr>
          <a:xfrm>
            <a:off x="4102650" y="1024567"/>
            <a:ext cx="938700" cy="938700"/>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0"/>
          <p:cNvSpPr txBox="1">
            <a:spLocks noGrp="1"/>
          </p:cNvSpPr>
          <p:nvPr>
            <p:ph type="title"/>
          </p:nvPr>
        </p:nvSpPr>
        <p:spPr>
          <a:xfrm>
            <a:off x="1751496" y="2519915"/>
            <a:ext cx="5641008" cy="4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THUẬT TOÁN ID3</a:t>
            </a:r>
            <a:endParaRPr/>
          </a:p>
        </p:txBody>
      </p:sp>
      <p:sp>
        <p:nvSpPr>
          <p:cNvPr id="2094" name="Google Shape;2094;p40"/>
          <p:cNvSpPr txBox="1">
            <a:spLocks noGrp="1"/>
          </p:cNvSpPr>
          <p:nvPr>
            <p:ph type="title" idx="2"/>
          </p:nvPr>
        </p:nvSpPr>
        <p:spPr>
          <a:xfrm>
            <a:off x="4027950" y="1256167"/>
            <a:ext cx="10881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4"/>
        <p:cNvGrpSpPr/>
        <p:nvPr/>
      </p:nvGrpSpPr>
      <p:grpSpPr>
        <a:xfrm>
          <a:off x="0" y="0"/>
          <a:ext cx="0" cy="0"/>
          <a:chOff x="0" y="0"/>
          <a:chExt cx="0" cy="0"/>
        </a:xfrm>
      </p:grpSpPr>
      <p:sp>
        <p:nvSpPr>
          <p:cNvPr id="2106" name="Google Shape;2106;p42"/>
          <p:cNvSpPr txBox="1">
            <a:spLocks noGrp="1"/>
          </p:cNvSpPr>
          <p:nvPr>
            <p:ph type="title"/>
          </p:nvPr>
        </p:nvSpPr>
        <p:spPr>
          <a:xfrm>
            <a:off x="713225" y="530352"/>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ea typeface="Nunito Sans"/>
                <a:cs typeface="Nunito Sans"/>
              </a:rPr>
              <a:t>ID3</a:t>
            </a:r>
            <a:endParaRPr>
              <a:latin typeface="Nunito Sans"/>
              <a:ea typeface="Nunito Sans"/>
              <a:cs typeface="Nunito Sans"/>
              <a:sym typeface="Nunito Sans"/>
            </a:endParaRPr>
          </a:p>
        </p:txBody>
      </p:sp>
      <p:sp>
        <p:nvSpPr>
          <p:cNvPr id="5" name="TextBox 4"/>
          <p:cNvSpPr txBox="1"/>
          <p:nvPr/>
        </p:nvSpPr>
        <p:spPr>
          <a:xfrm>
            <a:off x="713225" y="1376625"/>
            <a:ext cx="7938198" cy="2585323"/>
          </a:xfrm>
          <a:prstGeom prst="rect">
            <a:avLst/>
          </a:prstGeom>
          <a:noFill/>
        </p:spPr>
        <p:txBody>
          <a:bodyPr wrap="square" rtlCol="0">
            <a:spAutoFit/>
          </a:bodyPr>
          <a:lstStyle/>
          <a:p>
            <a:pPr algn="just"/>
            <a:r>
              <a:rPr lang="en-US" sz="1800" b="1"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Thuật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toán</a:t>
            </a:r>
            <a:r>
              <a:rPr lang="en-US" sz="1800" dirty="0">
                <a:solidFill>
                  <a:schemeClr val="bg1"/>
                </a:solidFill>
                <a:latin typeface="Times New Roman" panose="02020603050405020304" pitchFamily="18" charset="0"/>
                <a:cs typeface="Times New Roman" panose="02020603050405020304" pitchFamily="18" charset="0"/>
              </a:rPr>
              <a:t> ID3 </a:t>
            </a:r>
            <a:r>
              <a:rPr lang="en-US" sz="1800" dirty="0" err="1">
                <a:solidFill>
                  <a:schemeClr val="bg1"/>
                </a:solidFill>
                <a:latin typeface="Times New Roman" panose="02020603050405020304" pitchFamily="18" charset="0"/>
                <a:cs typeface="Times New Roman" panose="02020603050405020304" pitchFamily="18" charset="0"/>
              </a:rPr>
              <a:t>được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phát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biểu</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bởi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tác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giả</a:t>
            </a:r>
            <a:r>
              <a:rPr lang="en-US" sz="1800" dirty="0">
                <a:solidFill>
                  <a:schemeClr val="bg1"/>
                </a:solidFill>
                <a:latin typeface="Times New Roman" panose="02020603050405020304" pitchFamily="18" charset="0"/>
                <a:cs typeface="Times New Roman" panose="02020603050405020304" pitchFamily="18" charset="0"/>
              </a:rPr>
              <a:t> Quinlan (</a:t>
            </a:r>
            <a:r>
              <a:rPr lang="en-US" sz="1800" dirty="0" err="1">
                <a:solidFill>
                  <a:schemeClr val="bg1"/>
                </a:solidFill>
                <a:latin typeface="Times New Roman" panose="02020603050405020304" pitchFamily="18" charset="0"/>
                <a:cs typeface="Times New Roman" panose="02020603050405020304" pitchFamily="18" charset="0"/>
              </a:rPr>
              <a:t>trường</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đại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học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Syney</a:t>
            </a:r>
            <a:r>
              <a:rPr lang="en-US" sz="1800" dirty="0">
                <a:solidFill>
                  <a:schemeClr val="bg1"/>
                </a:solidFill>
                <a:latin typeface="Times New Roman" panose="02020603050405020304" pitchFamily="18" charset="0"/>
                <a:cs typeface="Times New Roman" panose="02020603050405020304" pitchFamily="18" charset="0"/>
              </a:rPr>
              <a:t>, Australia) </a:t>
            </a:r>
            <a:r>
              <a:rPr lang="en-US" sz="1800" dirty="0" err="1">
                <a:solidFill>
                  <a:schemeClr val="bg1"/>
                </a:solidFill>
                <a:latin typeface="Times New Roman" panose="02020603050405020304" pitchFamily="18" charset="0"/>
                <a:cs typeface="Times New Roman" panose="02020603050405020304" pitchFamily="18" charset="0"/>
              </a:rPr>
              <a:t>và</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được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công</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bố</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vào</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cuối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thập</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niên</a:t>
            </a:r>
            <a:r>
              <a:rPr lang="en-US" sz="1800" dirty="0">
                <a:solidFill>
                  <a:schemeClr val="bg1"/>
                </a:solidFill>
                <a:latin typeface="Times New Roman" panose="02020603050405020304" pitchFamily="18" charset="0"/>
                <a:cs typeface="Times New Roman" panose="02020603050405020304" pitchFamily="18" charset="0"/>
              </a:rPr>
              <a:t> 70 </a:t>
            </a:r>
            <a:r>
              <a:rPr lang="en-US" sz="1800" dirty="0" err="1">
                <a:solidFill>
                  <a:schemeClr val="bg1"/>
                </a:solidFill>
                <a:latin typeface="Times New Roman" panose="02020603050405020304" pitchFamily="18" charset="0"/>
                <a:cs typeface="Times New Roman" panose="02020603050405020304" pitchFamily="18" charset="0"/>
              </a:rPr>
              <a:t>của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thế</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kỷ</a:t>
            </a:r>
            <a:r>
              <a:rPr lang="en-US" sz="1800" dirty="0">
                <a:solidFill>
                  <a:schemeClr val="bg1"/>
                </a:solidFill>
                <a:latin typeface="Times New Roman" panose="02020603050405020304" pitchFamily="18" charset="0"/>
                <a:cs typeface="Times New Roman" panose="02020603050405020304" pitchFamily="18" charset="0"/>
              </a:rPr>
              <a:t> 20. </a:t>
            </a:r>
            <a:r>
              <a:rPr lang="en-US" sz="1800" dirty="0" err="1">
                <a:solidFill>
                  <a:schemeClr val="bg1"/>
                </a:solidFill>
                <a:latin typeface="Times New Roman" panose="02020603050405020304" pitchFamily="18" charset="0"/>
                <a:cs typeface="Times New Roman" panose="02020603050405020304" pitchFamily="18" charset="0"/>
              </a:rPr>
              <a:t>Sau</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đó</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thuật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toán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này</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được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giới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thiệu</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và</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trình</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bày</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trong</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mục</a:t>
            </a:r>
            <a:r>
              <a:rPr lang="en-US" sz="1800" dirty="0">
                <a:solidFill>
                  <a:schemeClr val="bg1"/>
                </a:solidFill>
                <a:latin typeface="Times New Roman" panose="02020603050405020304" pitchFamily="18" charset="0"/>
                <a:cs typeface="Times New Roman" panose="02020603050405020304" pitchFamily="18" charset="0"/>
              </a:rPr>
              <a:t> Induction on decision trees, machine learning </a:t>
            </a:r>
            <a:r>
              <a:rPr lang="en-US" sz="1800" dirty="0" err="1">
                <a:solidFill>
                  <a:schemeClr val="bg1"/>
                </a:solidFill>
                <a:latin typeface="Times New Roman" panose="02020603050405020304" pitchFamily="18" charset="0"/>
                <a:cs typeface="Times New Roman" panose="02020603050405020304" pitchFamily="18" charset="0"/>
              </a:rPr>
              <a:t>năm</a:t>
            </a:r>
            <a:r>
              <a:rPr lang="en-US" sz="1800" dirty="0">
                <a:solidFill>
                  <a:schemeClr val="bg1"/>
                </a:solidFill>
                <a:latin typeface="Times New Roman" panose="02020603050405020304" pitchFamily="18" charset="0"/>
                <a:cs typeface="Times New Roman" panose="02020603050405020304" pitchFamily="18" charset="0"/>
              </a:rPr>
              <a:t> 1986. ID3 </a:t>
            </a:r>
            <a:r>
              <a:rPr lang="en-US" sz="1800" dirty="0" err="1">
                <a:solidFill>
                  <a:schemeClr val="bg1"/>
                </a:solidFill>
                <a:latin typeface="Times New Roman" panose="02020603050405020304" pitchFamily="18" charset="0"/>
                <a:cs typeface="Times New Roman" panose="02020603050405020304" pitchFamily="18" charset="0"/>
              </a:rPr>
              <a:t>được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xem</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như</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là</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một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cải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tiến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của</a:t>
            </a:r>
            <a:r>
              <a:rPr lang="en-US" sz="1800" dirty="0">
                <a:solidFill>
                  <a:schemeClr val="bg1"/>
                </a:solidFill>
                <a:latin typeface="Times New Roman" panose="02020603050405020304" pitchFamily="18" charset="0"/>
                <a:cs typeface="Times New Roman" panose="02020603050405020304" pitchFamily="18" charset="0"/>
              </a:rPr>
              <a:t> CLS </a:t>
            </a:r>
            <a:r>
              <a:rPr lang="en-US" sz="1800" dirty="0" err="1">
                <a:solidFill>
                  <a:schemeClr val="bg1"/>
                </a:solidFill>
                <a:latin typeface="Times New Roman" panose="02020603050405020304" pitchFamily="18" charset="0"/>
                <a:cs typeface="Times New Roman" panose="02020603050405020304" pitchFamily="18" charset="0"/>
              </a:rPr>
              <a:t>với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khả</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năng</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lựa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chọn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thuộc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tính</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tốt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nhất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để</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tiếp</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tục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triển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khai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cây</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tại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mỗi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bước</a:t>
            </a:r>
            <a:r>
              <a:rPr lang="en-US" sz="1800" dirty="0">
                <a:solidFill>
                  <a:schemeClr val="bg1"/>
                </a:solidFill>
                <a:latin typeface="Times New Roman" panose="02020603050405020304" pitchFamily="18" charset="0"/>
                <a:cs typeface="Times New Roman" panose="02020603050405020304" pitchFamily="18" charset="0"/>
              </a:rPr>
              <a:t>. ID3 </a:t>
            </a:r>
            <a:r>
              <a:rPr lang="en-US" sz="1800" dirty="0" err="1">
                <a:solidFill>
                  <a:schemeClr val="bg1"/>
                </a:solidFill>
                <a:latin typeface="Times New Roman" panose="02020603050405020304" pitchFamily="18" charset="0"/>
                <a:cs typeface="Times New Roman" panose="02020603050405020304" pitchFamily="18" charset="0"/>
              </a:rPr>
              <a:t>xây</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dựng</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cây</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quyết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định</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từ</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trên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xuống</a:t>
            </a:r>
            <a:r>
              <a:rPr lang="en-US" sz="1800" dirty="0">
                <a:solidFill>
                  <a:schemeClr val="bg1"/>
                </a:solidFill>
                <a:latin typeface="Times New Roman" panose="02020603050405020304" pitchFamily="18" charset="0"/>
                <a:cs typeface="Times New Roman" panose="02020603050405020304" pitchFamily="18" charset="0"/>
              </a:rPr>
              <a:t> (top - down). ID3 </a:t>
            </a:r>
            <a:r>
              <a:rPr lang="en-US" sz="1800" dirty="0" err="1">
                <a:solidFill>
                  <a:schemeClr val="bg1"/>
                </a:solidFill>
                <a:latin typeface="Times New Roman" panose="02020603050405020304" pitchFamily="18" charset="0"/>
                <a:cs typeface="Times New Roman" panose="02020603050405020304" pitchFamily="18" charset="0"/>
              </a:rPr>
              <a:t>sử</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dụng</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độ</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đo</a:t>
            </a:r>
            <a:r>
              <a:rPr lang="en-US" sz="1800" dirty="0">
                <a:solidFill>
                  <a:schemeClr val="bg1"/>
                </a:solidFill>
                <a:latin typeface="Times New Roman" panose="02020603050405020304" pitchFamily="18" charset="0"/>
                <a:cs typeface="Times New Roman" panose="02020603050405020304" pitchFamily="18" charset="0"/>
              </a:rPr>
              <a:t> Information Gain</a:t>
            </a:r>
            <a:r>
              <a:rPr lang="en-US" sz="1800" i="1"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để</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đo</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tính</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hiệu</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quả</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của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các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thuộc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tính</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phân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lớp</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Trong</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quá</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trình</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xây</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dựng</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cây</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quyết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định</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theo</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thuật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toán</a:t>
            </a:r>
            <a:r>
              <a:rPr lang="en-US" sz="1800" dirty="0">
                <a:solidFill>
                  <a:schemeClr val="bg1"/>
                </a:solidFill>
                <a:latin typeface="Times New Roman" panose="02020603050405020304" pitchFamily="18" charset="0"/>
                <a:cs typeface="Times New Roman" panose="02020603050405020304" pitchFamily="18" charset="0"/>
              </a:rPr>
              <a:t> ID3 </a:t>
            </a:r>
            <a:r>
              <a:rPr lang="en-US" sz="1800" dirty="0" err="1">
                <a:solidFill>
                  <a:schemeClr val="bg1"/>
                </a:solidFill>
                <a:latin typeface="Times New Roman" panose="02020603050405020304" pitchFamily="18" charset="0"/>
                <a:cs typeface="Times New Roman" panose="02020603050405020304" pitchFamily="18" charset="0"/>
              </a:rPr>
              <a:t>tại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mỗi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bước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phát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triển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cây</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thuộc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tính</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được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chọn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để</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triển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khai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là</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thuộc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tính</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có</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giá</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trị</a:t>
            </a:r>
            <a:r>
              <a:rPr lang="en-US" sz="1800" dirty="0">
                <a:solidFill>
                  <a:schemeClr val="bg1"/>
                </a:solidFill>
                <a:latin typeface="Times New Roman" panose="02020603050405020304" pitchFamily="18" charset="0"/>
                <a:cs typeface="Times New Roman" panose="02020603050405020304" pitchFamily="18" charset="0"/>
              </a:rPr>
              <a:t> Gain </a:t>
            </a:r>
            <a:r>
              <a:rPr lang="en-US" sz="1800" dirty="0" err="1">
                <a:solidFill>
                  <a:schemeClr val="bg1"/>
                </a:solidFill>
                <a:latin typeface="Times New Roman" panose="02020603050405020304" pitchFamily="18" charset="0"/>
                <a:cs typeface="Times New Roman" panose="02020603050405020304" pitchFamily="18" charset="0"/>
              </a:rPr>
              <a:t>lớn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nhất</a:t>
            </a:r>
            <a:r>
              <a:rPr lang="en-US" sz="1800" dirty="0">
                <a:solidFill>
                  <a:schemeClr val="bg1"/>
                </a:solidFill>
                <a:latin typeface="Times New Roman" panose="02020603050405020304" pitchFamily="18" charset="0"/>
                <a:cs typeface="Times New Roman" panose="02020603050405020304" pitchFamily="18" charset="0"/>
              </a:rPr>
              <a:t>. </a:t>
            </a:r>
            <a:endParaRPr lang="en-GB" sz="1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theme/theme1.xml><?xml version="1.0" encoding="utf-8"?>
<a:theme xmlns:a="http://schemas.openxmlformats.org/drawingml/2006/main" name="System Administrator Appreciation Day by Slidesgo">
  <a:themeElements>
    <a:clrScheme name="Simple Light">
      <a:dk1>
        <a:srgbClr val="050A12"/>
      </a:dk1>
      <a:lt1>
        <a:srgbClr val="FFFFFF"/>
      </a:lt1>
      <a:dk2>
        <a:srgbClr val="1F3D52"/>
      </a:dk2>
      <a:lt2>
        <a:srgbClr val="2F536D"/>
      </a:lt2>
      <a:accent1>
        <a:srgbClr val="142836"/>
      </a:accent1>
      <a:accent2>
        <a:srgbClr val="0C1A23"/>
      </a:accent2>
      <a:accent3>
        <a:srgbClr val="142836"/>
      </a:accent3>
      <a:accent4>
        <a:srgbClr val="5F8195"/>
      </a:accent4>
      <a:accent5>
        <a:srgbClr val="08151E"/>
      </a:accent5>
      <a:accent6>
        <a:srgbClr val="9FC3D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729</TotalTime>
  <Words>1796</Words>
  <Application>Microsoft Office PowerPoint</Application>
  <PresentationFormat>On-screen Show (16:9)</PresentationFormat>
  <Paragraphs>120</Paragraphs>
  <Slides>26</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Nunito Sans Black</vt:lpstr>
      <vt:lpstr>Alef</vt:lpstr>
      <vt:lpstr>Nunito Sans</vt:lpstr>
      <vt:lpstr>Pacifico</vt:lpstr>
      <vt:lpstr>Arial</vt:lpstr>
      <vt:lpstr>Times New Roman</vt:lpstr>
      <vt:lpstr>Lato</vt:lpstr>
      <vt:lpstr>Wingdings</vt:lpstr>
      <vt:lpstr>Dosis</vt:lpstr>
      <vt:lpstr>System Administrator Appreciation Day by Slidesgo</vt:lpstr>
      <vt:lpstr> KHAI THÁC DỮ LIỆU</vt:lpstr>
      <vt:lpstr>01</vt:lpstr>
      <vt:lpstr>TỔNG QUAN VỀ DECISION TREE</vt:lpstr>
      <vt:lpstr>DECISION TREE</vt:lpstr>
      <vt:lpstr>VÍ DỤ</vt:lpstr>
      <vt:lpstr>VÍ DỤ</vt:lpstr>
      <vt:lpstr>CÁC THUẬT TOÁN TRONG DECISION TREE</vt:lpstr>
      <vt:lpstr>THUẬT TOÁN ID3</vt:lpstr>
      <vt:lpstr>ID3</vt:lpstr>
      <vt:lpstr>VÍ DỤ - sử dụng thuật toán ID3 xây dựng cây quyết định sau</vt:lpstr>
      <vt:lpstr>VÍ DỤ</vt:lpstr>
      <vt:lpstr>- Tiếp theo tính Information Gain ( độ lợi thông tin ). Thông số này phản ánh mức độ hiệu quả của phân lớp - Công thức:      Trong đó: Value(A) là tập các giá trị có thể cho thuộc tính A  Sv là tập con của S mà A nhận giá trị Từ công thức ta có:        =&gt; Tương tự:       </vt:lpstr>
      <vt:lpstr>PowerPoint Presentation</vt:lpstr>
      <vt:lpstr>PowerPoint Presentation</vt:lpstr>
      <vt:lpstr>PowerPoint Presentation</vt:lpstr>
      <vt:lpstr>PowerPoint Presentation</vt:lpstr>
      <vt:lpstr>NHẬN XÉT</vt:lpstr>
      <vt:lpstr>THUẬT TOÁN C4.5</vt:lpstr>
      <vt:lpstr>C4.5</vt:lpstr>
      <vt:lpstr>VÍ DỤ</vt:lpstr>
      <vt:lpstr>VÍ DỤ</vt:lpstr>
      <vt:lpstr>KÊT LUẬN</vt:lpstr>
      <vt:lpstr>Cây quyết định là một thuật toán đơn giản và phổ biến. Thuật toán này được sử dụng rộng rãi bởi những lợi ích của nó:</vt:lpstr>
      <vt:lpstr>Bên cạnh đó, cây quyết định cũng có những bất lợi sau đây:</vt:lpstr>
      <vt:lpstr>DEMO DECISION TREE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 NHÓM</dc:title>
  <dc:creator>Văn Hiền</dc:creator>
  <cp:lastModifiedBy>Lê Lưu Hoàng Nhân</cp:lastModifiedBy>
  <cp:revision>40</cp:revision>
  <dcterms:modified xsi:type="dcterms:W3CDTF">2021-11-05T09:25:09Z</dcterms:modified>
</cp:coreProperties>
</file>