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0"/>
  </p:notesMasterIdLst>
  <p:sldIdLst>
    <p:sldId id="256" r:id="rId2"/>
    <p:sldId id="313" r:id="rId3"/>
    <p:sldId id="312" r:id="rId4"/>
    <p:sldId id="321" r:id="rId5"/>
    <p:sldId id="318" r:id="rId6"/>
    <p:sldId id="257" r:id="rId7"/>
    <p:sldId id="309" r:id="rId8"/>
    <p:sldId id="310" r:id="rId9"/>
    <p:sldId id="311" r:id="rId10"/>
    <p:sldId id="319" r:id="rId11"/>
    <p:sldId id="320" r:id="rId12"/>
    <p:sldId id="314" r:id="rId13"/>
    <p:sldId id="316" r:id="rId14"/>
    <p:sldId id="315" r:id="rId15"/>
    <p:sldId id="306" r:id="rId16"/>
    <p:sldId id="298" r:id="rId17"/>
    <p:sldId id="297" r:id="rId18"/>
    <p:sldId id="300" r:id="rId19"/>
    <p:sldId id="307" r:id="rId20"/>
    <p:sldId id="308" r:id="rId21"/>
    <p:sldId id="301" r:id="rId22"/>
    <p:sldId id="305" r:id="rId23"/>
    <p:sldId id="262" r:id="rId24"/>
    <p:sldId id="264" r:id="rId25"/>
    <p:sldId id="302" r:id="rId26"/>
    <p:sldId id="303" r:id="rId27"/>
    <p:sldId id="266" r:id="rId28"/>
    <p:sldId id="293" r:id="rId29"/>
  </p:sldIdLst>
  <p:sldSz cx="9144000" cy="5143500" type="screen16x9"/>
  <p:notesSz cx="6858000" cy="9144000"/>
  <p:embeddedFontLst>
    <p:embeddedFont>
      <p:font typeface="Gaegu" panose="020B0604020202020204" charset="0"/>
      <p:regular r:id="rId31"/>
      <p:bold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Varela Round" panose="020B0604020202020204" charset="-79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C2EDE-BE45-4AE8-B307-F881E546C2AF}">
  <a:tblStyle styleId="{F64C2EDE-BE45-4AE8-B307-F881E546C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61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09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9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79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1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9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783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765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12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691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8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62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c94c3d533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c94c3d533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c79573c1e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c79573c1e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055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44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c79573c1e9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c79573c1e9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" name="Google Shape;4843;gca1a8d16bc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4" name="Google Shape;4844;gca1a8d16bc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32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4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38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2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5767650" y="2693403"/>
            <a:ext cx="2807596" cy="21962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3021212" y="772784"/>
            <a:ext cx="695478" cy="59956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subTitle" idx="1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3" hasCustomPrompt="1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4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6" hasCustomPrompt="1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9" name="Google Shape;1049;p13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13"/>
          <p:cNvSpPr txBox="1">
            <a:spLocks noGrp="1"/>
          </p:cNvSpPr>
          <p:nvPr>
            <p:ph type="title" idx="9" hasCustomPrompt="1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13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52" name="Google Shape;1052;p13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5"/>
          <p:cNvSpPr txBox="1">
            <a:spLocks noGrp="1"/>
          </p:cNvSpPr>
          <p:nvPr>
            <p:ph type="subTitle" idx="1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57" name="Google Shape;12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5"/>
          <p:cNvSpPr txBox="1">
            <a:spLocks noGrp="1"/>
          </p:cNvSpPr>
          <p:nvPr>
            <p:ph type="subTitle" idx="2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5"/>
          <p:cNvSpPr txBox="1">
            <a:spLocks noGrp="1"/>
          </p:cNvSpPr>
          <p:nvPr>
            <p:ph type="subTitle" idx="3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60" name="Google Shape;1260;p15"/>
          <p:cNvSpPr txBox="1">
            <a:spLocks noGrp="1"/>
          </p:cNvSpPr>
          <p:nvPr>
            <p:ph type="subTitle" idx="4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15"/>
          <p:cNvSpPr txBox="1">
            <a:spLocks noGrp="1"/>
          </p:cNvSpPr>
          <p:nvPr>
            <p:ph type="subTitle" idx="5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62" name="Google Shape;1262;p15"/>
          <p:cNvSpPr txBox="1">
            <a:spLocks noGrp="1"/>
          </p:cNvSpPr>
          <p:nvPr>
            <p:ph type="subTitle" idx="6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363" name="Google Shape;1363;p1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7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423" name="Google Shape;1423;p1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1424" name="Google Shape;1424;p17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28" name="Google Shape;1428;p1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1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30" name="Google Shape;1430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32" name="Google Shape;1432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33" name="Google Shape;1433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6" name="Google Shape;1436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439" name="Google Shape;1439;p1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40" name="Google Shape;1440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41" name="Google Shape;1441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3" name="Google Shape;1443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45" name="Google Shape;1445;p17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2204437" y="2455276"/>
            <a:ext cx="4583700" cy="1301969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Kelompok 9 </a:t>
            </a:r>
            <a:r>
              <a:rPr lang="en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1. Alif Rizki Ananta. H ( 2003063 )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2. Desih Sapriah ( 2003066 )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3. Lely Maria Kova ( 2003075 )</a:t>
            </a:r>
            <a:endParaRPr dirty="0"/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736235" y="1356617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aegu"/>
                <a:ea typeface="Gaegu"/>
                <a:cs typeface="Gaegu"/>
                <a:sym typeface="Gaegu"/>
              </a:rPr>
              <a:t>P</a:t>
            </a:r>
            <a:r>
              <a:rPr lang="en-ID" b="1" dirty="0">
                <a:latin typeface="Gaegu"/>
                <a:ea typeface="Gaegu"/>
                <a:cs typeface="Gaegu"/>
                <a:sym typeface="Gaegu"/>
              </a:rPr>
              <a:t>ROYEK 2</a:t>
            </a:r>
            <a:br>
              <a:rPr lang="en-ID" b="1" dirty="0">
                <a:latin typeface="Gaegu"/>
                <a:ea typeface="Gaegu"/>
                <a:cs typeface="Gaegu"/>
                <a:sym typeface="Gaegu"/>
              </a:rPr>
            </a:br>
            <a:r>
              <a:rPr lang="en-ID" b="1" dirty="0">
                <a:latin typeface="Gaegu"/>
                <a:ea typeface="Gaegu"/>
                <a:cs typeface="Gaegu"/>
                <a:sym typeface="Gaegu"/>
              </a:rPr>
              <a:t> </a:t>
            </a:r>
            <a:endParaRPr b="1" dirty="0"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DAN PENJADWALAN PEKERJAAN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9ABDE-C698-4C37-9454-B05EEB59E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" t="24155" r="51744" b="10885"/>
          <a:stretch/>
        </p:blipFill>
        <p:spPr>
          <a:xfrm>
            <a:off x="1642369" y="1102789"/>
            <a:ext cx="5859261" cy="35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DAN PENJADWALAN PEKERJAAN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A2D8-DDAB-4189-8623-CC4E688C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9" t="24155" r="51628" b="26811"/>
          <a:stretch/>
        </p:blipFill>
        <p:spPr>
          <a:xfrm>
            <a:off x="1363625" y="1127051"/>
            <a:ext cx="6416749" cy="34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FLOWCHART MABA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822D1-A37E-4B2D-BB1C-BAD8D8F2EB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8913" y="1017725"/>
            <a:ext cx="3536829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FLOWCHART PENGURUS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229E9-5F8F-44C2-8E61-DC815D21BB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86451" y="1017725"/>
            <a:ext cx="2538173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FLOWCHART ADMIN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9FE89-670D-4FF0-AF56-BF65A03F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77" y="1017725"/>
            <a:ext cx="2913321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ERD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3F1FD-7523-4E8E-B9A1-3F30F72E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24" y="1017725"/>
            <a:ext cx="5141751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USE CASE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C315A-9CDD-490A-9467-A30829DA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25" y="1017725"/>
            <a:ext cx="4513259" cy="37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CLASS DIAGRAM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227C3-B1F0-47A2-9038-18B61A03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37" y="1022092"/>
            <a:ext cx="4700366" cy="36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ACTIVITY MABA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6DE57-B504-40D1-BB2C-5B9651B6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48527"/>
          <a:stretch/>
        </p:blipFill>
        <p:spPr>
          <a:xfrm>
            <a:off x="2849527" y="1017725"/>
            <a:ext cx="3179134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5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ACTIVITY PENGURUS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E1A7C-7447-490C-9F94-FA047DFDC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b="57288"/>
          <a:stretch/>
        </p:blipFill>
        <p:spPr>
          <a:xfrm>
            <a:off x="2743200" y="1017725"/>
            <a:ext cx="3285460" cy="37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2293082" y="2403032"/>
            <a:ext cx="4583700" cy="1301969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Suheryadi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S.ST.,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M.Kom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Ismantohadi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S.Kom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M.Eng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Muhammad Anis Al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Hilmi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S.SI., M.T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736235" y="1356617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aegu"/>
                <a:ea typeface="Gaegu"/>
                <a:cs typeface="Gaegu"/>
                <a:sym typeface="Gaegu"/>
              </a:rPr>
              <a:t>DOSEN PENGAMPU</a:t>
            </a:r>
            <a:br>
              <a:rPr lang="en-ID" b="1" dirty="0">
                <a:latin typeface="Gaegu"/>
                <a:ea typeface="Gaegu"/>
                <a:cs typeface="Gaegu"/>
                <a:sym typeface="Gaegu"/>
              </a:rPr>
            </a:br>
            <a:r>
              <a:rPr lang="en-ID" b="1" dirty="0">
                <a:latin typeface="Gaegu"/>
                <a:ea typeface="Gaegu"/>
                <a:cs typeface="Gaegu"/>
                <a:sym typeface="Gaegu"/>
              </a:rPr>
              <a:t> </a:t>
            </a:r>
            <a:endParaRPr b="1" dirty="0"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24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ACTIVITY ADMIN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FD847-2FA0-43DE-8FD4-6ABDA503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81" t="54367" r="20018" b="-1498"/>
          <a:stretch/>
        </p:blipFill>
        <p:spPr>
          <a:xfrm>
            <a:off x="2881423" y="1058926"/>
            <a:ext cx="3253563" cy="380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SEQUENCE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83AEF-EC4B-4527-AA9C-462E56D3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26" y="1017726"/>
            <a:ext cx="3561907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8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>
                <a:solidFill>
                  <a:schemeClr val="dk1"/>
                </a:solidFill>
              </a:rPr>
              <a:t>1.LOGIN </a:t>
            </a: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4B22A-8F1D-4DB6-BECA-57FB17CD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12" y="1017725"/>
            <a:ext cx="4658375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9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2. BERANDA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855" name="Google Shape;2855;p40"/>
          <p:cNvGrpSpPr/>
          <p:nvPr/>
        </p:nvGrpSpPr>
        <p:grpSpPr>
          <a:xfrm>
            <a:off x="763096" y="2710477"/>
            <a:ext cx="401699" cy="355554"/>
            <a:chOff x="3279750" y="4755375"/>
            <a:chExt cx="144725" cy="128100"/>
          </a:xfrm>
        </p:grpSpPr>
        <p:sp>
          <p:nvSpPr>
            <p:cNvPr id="2856" name="Google Shape;2856;p40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8" name="Google Shape;2858;p40"/>
          <p:cNvSpPr/>
          <p:nvPr/>
        </p:nvSpPr>
        <p:spPr>
          <a:xfrm>
            <a:off x="4095939" y="1077873"/>
            <a:ext cx="952106" cy="82080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9" name="Google Shape;2859;p40"/>
          <p:cNvGrpSpPr/>
          <p:nvPr/>
        </p:nvGrpSpPr>
        <p:grpSpPr>
          <a:xfrm rot="-1544681">
            <a:off x="7784165" y="1330387"/>
            <a:ext cx="483213" cy="561331"/>
            <a:chOff x="5151000" y="2658925"/>
            <a:chExt cx="176600" cy="205150"/>
          </a:xfrm>
        </p:grpSpPr>
        <p:sp>
          <p:nvSpPr>
            <p:cNvPr id="2860" name="Google Shape;2860;p40"/>
            <p:cNvSpPr/>
            <p:nvPr/>
          </p:nvSpPr>
          <p:spPr>
            <a:xfrm>
              <a:off x="5151000" y="2658925"/>
              <a:ext cx="176600" cy="205150"/>
            </a:xfrm>
            <a:custGeom>
              <a:avLst/>
              <a:gdLst/>
              <a:ahLst/>
              <a:cxnLst/>
              <a:rect l="l" t="t" r="r" b="b"/>
              <a:pathLst>
                <a:path w="7064" h="8206" extrusionOk="0">
                  <a:moveTo>
                    <a:pt x="3564" y="0"/>
                  </a:moveTo>
                  <a:cubicBezTo>
                    <a:pt x="2841" y="0"/>
                    <a:pt x="2175" y="294"/>
                    <a:pt x="1632" y="800"/>
                  </a:cubicBezTo>
                  <a:cubicBezTo>
                    <a:pt x="1493" y="919"/>
                    <a:pt x="1373" y="1058"/>
                    <a:pt x="1254" y="1198"/>
                  </a:cubicBezTo>
                  <a:cubicBezTo>
                    <a:pt x="1075" y="1417"/>
                    <a:pt x="896" y="1655"/>
                    <a:pt x="756" y="1934"/>
                  </a:cubicBezTo>
                  <a:cubicBezTo>
                    <a:pt x="697" y="2033"/>
                    <a:pt x="637" y="2153"/>
                    <a:pt x="577" y="2272"/>
                  </a:cubicBezTo>
                  <a:cubicBezTo>
                    <a:pt x="438" y="2571"/>
                    <a:pt x="319" y="2889"/>
                    <a:pt x="239" y="3227"/>
                  </a:cubicBezTo>
                  <a:cubicBezTo>
                    <a:pt x="199" y="3307"/>
                    <a:pt x="179" y="3386"/>
                    <a:pt x="159" y="3466"/>
                  </a:cubicBezTo>
                  <a:cubicBezTo>
                    <a:pt x="120" y="3645"/>
                    <a:pt x="100" y="3804"/>
                    <a:pt x="80" y="3983"/>
                  </a:cubicBezTo>
                  <a:cubicBezTo>
                    <a:pt x="40" y="4142"/>
                    <a:pt x="20" y="4321"/>
                    <a:pt x="20" y="4481"/>
                  </a:cubicBezTo>
                  <a:cubicBezTo>
                    <a:pt x="20" y="4500"/>
                    <a:pt x="20" y="4520"/>
                    <a:pt x="20" y="4540"/>
                  </a:cubicBezTo>
                  <a:cubicBezTo>
                    <a:pt x="0" y="4779"/>
                    <a:pt x="0" y="5058"/>
                    <a:pt x="20" y="5316"/>
                  </a:cubicBezTo>
                  <a:cubicBezTo>
                    <a:pt x="20" y="5455"/>
                    <a:pt x="40" y="5595"/>
                    <a:pt x="60" y="5734"/>
                  </a:cubicBezTo>
                  <a:cubicBezTo>
                    <a:pt x="120" y="6032"/>
                    <a:pt x="199" y="6311"/>
                    <a:pt x="319" y="6570"/>
                  </a:cubicBezTo>
                  <a:cubicBezTo>
                    <a:pt x="358" y="6689"/>
                    <a:pt x="418" y="6789"/>
                    <a:pt x="478" y="6888"/>
                  </a:cubicBezTo>
                  <a:cubicBezTo>
                    <a:pt x="657" y="7167"/>
                    <a:pt x="876" y="7425"/>
                    <a:pt x="1174" y="7624"/>
                  </a:cubicBezTo>
                  <a:cubicBezTo>
                    <a:pt x="1751" y="8057"/>
                    <a:pt x="2753" y="8205"/>
                    <a:pt x="3569" y="8205"/>
                  </a:cubicBezTo>
                  <a:cubicBezTo>
                    <a:pt x="3766" y="8205"/>
                    <a:pt x="3952" y="8197"/>
                    <a:pt x="4119" y="8181"/>
                  </a:cubicBezTo>
                  <a:cubicBezTo>
                    <a:pt x="5631" y="8082"/>
                    <a:pt x="6467" y="7425"/>
                    <a:pt x="6845" y="6410"/>
                  </a:cubicBezTo>
                  <a:cubicBezTo>
                    <a:pt x="6884" y="6291"/>
                    <a:pt x="6924" y="6172"/>
                    <a:pt x="694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44" y="5396"/>
                    <a:pt x="7063" y="5257"/>
                  </a:cubicBezTo>
                  <a:cubicBezTo>
                    <a:pt x="7063" y="5177"/>
                    <a:pt x="7063" y="5097"/>
                    <a:pt x="7063" y="5018"/>
                  </a:cubicBezTo>
                  <a:cubicBezTo>
                    <a:pt x="7063" y="4859"/>
                    <a:pt x="7063" y="4680"/>
                    <a:pt x="7044" y="4520"/>
                  </a:cubicBezTo>
                  <a:cubicBezTo>
                    <a:pt x="7044" y="4500"/>
                    <a:pt x="7044" y="4500"/>
                    <a:pt x="7044" y="4481"/>
                  </a:cubicBezTo>
                  <a:cubicBezTo>
                    <a:pt x="7004" y="4142"/>
                    <a:pt x="6924" y="3685"/>
                    <a:pt x="6805" y="3207"/>
                  </a:cubicBezTo>
                  <a:cubicBezTo>
                    <a:pt x="6785" y="3128"/>
                    <a:pt x="6745" y="3028"/>
                    <a:pt x="6725" y="2949"/>
                  </a:cubicBezTo>
                  <a:cubicBezTo>
                    <a:pt x="6705" y="2829"/>
                    <a:pt x="6666" y="2710"/>
                    <a:pt x="6626" y="2610"/>
                  </a:cubicBezTo>
                  <a:cubicBezTo>
                    <a:pt x="6566" y="2471"/>
                    <a:pt x="6526" y="2352"/>
                    <a:pt x="6467" y="2232"/>
                  </a:cubicBezTo>
                  <a:cubicBezTo>
                    <a:pt x="6447" y="2173"/>
                    <a:pt x="6427" y="2133"/>
                    <a:pt x="6407" y="2073"/>
                  </a:cubicBezTo>
                  <a:cubicBezTo>
                    <a:pt x="6327" y="1894"/>
                    <a:pt x="6248" y="1735"/>
                    <a:pt x="6148" y="1576"/>
                  </a:cubicBezTo>
                  <a:cubicBezTo>
                    <a:pt x="5631" y="700"/>
                    <a:pt x="4855" y="4"/>
                    <a:pt x="3701" y="4"/>
                  </a:cubicBezTo>
                  <a:cubicBezTo>
                    <a:pt x="3655" y="2"/>
                    <a:pt x="3609" y="0"/>
                    <a:pt x="3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5182325" y="2678900"/>
              <a:ext cx="128850" cy="33225"/>
            </a:xfrm>
            <a:custGeom>
              <a:avLst/>
              <a:gdLst/>
              <a:ahLst/>
              <a:cxnLst/>
              <a:rect l="l" t="t" r="r" b="b"/>
              <a:pathLst>
                <a:path w="5154" h="1329" extrusionOk="0">
                  <a:moveTo>
                    <a:pt x="379" y="1"/>
                  </a:moveTo>
                  <a:cubicBezTo>
                    <a:pt x="240" y="120"/>
                    <a:pt x="120" y="259"/>
                    <a:pt x="1" y="399"/>
                  </a:cubicBezTo>
                  <a:cubicBezTo>
                    <a:pt x="1227" y="1082"/>
                    <a:pt x="2587" y="1329"/>
                    <a:pt x="3975" y="1329"/>
                  </a:cubicBezTo>
                  <a:cubicBezTo>
                    <a:pt x="4367" y="1329"/>
                    <a:pt x="4760" y="1309"/>
                    <a:pt x="5154" y="1274"/>
                  </a:cubicBezTo>
                  <a:cubicBezTo>
                    <a:pt x="5074" y="1095"/>
                    <a:pt x="4995" y="936"/>
                    <a:pt x="4895" y="777"/>
                  </a:cubicBezTo>
                  <a:cubicBezTo>
                    <a:pt x="4590" y="800"/>
                    <a:pt x="4286" y="813"/>
                    <a:pt x="3983" y="813"/>
                  </a:cubicBezTo>
                  <a:cubicBezTo>
                    <a:pt x="2727" y="813"/>
                    <a:pt x="1501" y="594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5154975" y="2732625"/>
              <a:ext cx="166150" cy="24500"/>
            </a:xfrm>
            <a:custGeom>
              <a:avLst/>
              <a:gdLst/>
              <a:ahLst/>
              <a:cxnLst/>
              <a:rect l="l" t="t" r="r" b="b"/>
              <a:pathLst>
                <a:path w="6646" h="980" extrusionOk="0">
                  <a:moveTo>
                    <a:pt x="6566" y="1"/>
                  </a:moveTo>
                  <a:cubicBezTo>
                    <a:pt x="5493" y="516"/>
                    <a:pt x="4337" y="731"/>
                    <a:pt x="3170" y="731"/>
                  </a:cubicBezTo>
                  <a:cubicBezTo>
                    <a:pt x="2131" y="731"/>
                    <a:pt x="1083" y="560"/>
                    <a:pt x="80" y="279"/>
                  </a:cubicBezTo>
                  <a:cubicBezTo>
                    <a:pt x="40" y="359"/>
                    <a:pt x="20" y="438"/>
                    <a:pt x="0" y="518"/>
                  </a:cubicBezTo>
                  <a:cubicBezTo>
                    <a:pt x="1032" y="809"/>
                    <a:pt x="2103" y="980"/>
                    <a:pt x="3166" y="980"/>
                  </a:cubicBezTo>
                  <a:cubicBezTo>
                    <a:pt x="4359" y="980"/>
                    <a:pt x="5541" y="764"/>
                    <a:pt x="6646" y="259"/>
                  </a:cubicBezTo>
                  <a:cubicBezTo>
                    <a:pt x="6626" y="180"/>
                    <a:pt x="6586" y="80"/>
                    <a:pt x="6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151500" y="2758500"/>
              <a:ext cx="176100" cy="34075"/>
            </a:xfrm>
            <a:custGeom>
              <a:avLst/>
              <a:gdLst/>
              <a:ahLst/>
              <a:cxnLst/>
              <a:rect l="l" t="t" r="r" b="b"/>
              <a:pathLst>
                <a:path w="7044" h="1363" extrusionOk="0">
                  <a:moveTo>
                    <a:pt x="60" y="0"/>
                  </a:moveTo>
                  <a:cubicBezTo>
                    <a:pt x="20" y="159"/>
                    <a:pt x="0" y="338"/>
                    <a:pt x="0" y="498"/>
                  </a:cubicBezTo>
                  <a:cubicBezTo>
                    <a:pt x="0" y="517"/>
                    <a:pt x="0" y="537"/>
                    <a:pt x="0" y="557"/>
                  </a:cubicBezTo>
                  <a:cubicBezTo>
                    <a:pt x="995" y="1075"/>
                    <a:pt x="2169" y="1274"/>
                    <a:pt x="3283" y="1333"/>
                  </a:cubicBezTo>
                  <a:cubicBezTo>
                    <a:pt x="3583" y="1352"/>
                    <a:pt x="3885" y="1362"/>
                    <a:pt x="4188" y="1362"/>
                  </a:cubicBezTo>
                  <a:cubicBezTo>
                    <a:pt x="5151" y="1362"/>
                    <a:pt x="6120" y="1262"/>
                    <a:pt x="7043" y="1035"/>
                  </a:cubicBezTo>
                  <a:cubicBezTo>
                    <a:pt x="7043" y="876"/>
                    <a:pt x="7043" y="697"/>
                    <a:pt x="7024" y="537"/>
                  </a:cubicBezTo>
                  <a:cubicBezTo>
                    <a:pt x="7024" y="517"/>
                    <a:pt x="7024" y="517"/>
                    <a:pt x="7024" y="498"/>
                  </a:cubicBezTo>
                  <a:cubicBezTo>
                    <a:pt x="6069" y="743"/>
                    <a:pt x="4987" y="899"/>
                    <a:pt x="3907" y="899"/>
                  </a:cubicBezTo>
                  <a:cubicBezTo>
                    <a:pt x="2533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158950" y="2810225"/>
              <a:ext cx="165675" cy="29700"/>
            </a:xfrm>
            <a:custGeom>
              <a:avLst/>
              <a:gdLst/>
              <a:ahLst/>
              <a:cxnLst/>
              <a:rect l="l" t="t" r="r" b="b"/>
              <a:pathLst>
                <a:path w="6627" h="1188" extrusionOk="0">
                  <a:moveTo>
                    <a:pt x="6626" y="0"/>
                  </a:moveTo>
                  <a:lnTo>
                    <a:pt x="6626" y="0"/>
                  </a:lnTo>
                  <a:cubicBezTo>
                    <a:pt x="5550" y="653"/>
                    <a:pt x="4203" y="930"/>
                    <a:pt x="2859" y="930"/>
                  </a:cubicBezTo>
                  <a:cubicBezTo>
                    <a:pt x="1868" y="930"/>
                    <a:pt x="879" y="779"/>
                    <a:pt x="1" y="518"/>
                  </a:cubicBezTo>
                  <a:lnTo>
                    <a:pt x="1" y="518"/>
                  </a:lnTo>
                  <a:cubicBezTo>
                    <a:pt x="40" y="637"/>
                    <a:pt x="100" y="737"/>
                    <a:pt x="160" y="836"/>
                  </a:cubicBezTo>
                  <a:cubicBezTo>
                    <a:pt x="998" y="1060"/>
                    <a:pt x="1922" y="1187"/>
                    <a:pt x="2849" y="1187"/>
                  </a:cubicBezTo>
                  <a:cubicBezTo>
                    <a:pt x="4146" y="1187"/>
                    <a:pt x="5448" y="939"/>
                    <a:pt x="6527" y="358"/>
                  </a:cubicBezTo>
                  <a:cubicBezTo>
                    <a:pt x="6566" y="239"/>
                    <a:pt x="6606" y="120"/>
                    <a:pt x="6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165425" y="2707250"/>
              <a:ext cx="151225" cy="26175"/>
            </a:xfrm>
            <a:custGeom>
              <a:avLst/>
              <a:gdLst/>
              <a:ahLst/>
              <a:cxnLst/>
              <a:rect l="l" t="t" r="r" b="b"/>
              <a:pathLst>
                <a:path w="6049" h="1047" extrusionOk="0">
                  <a:moveTo>
                    <a:pt x="179" y="1"/>
                  </a:moveTo>
                  <a:cubicBezTo>
                    <a:pt x="120" y="100"/>
                    <a:pt x="60" y="220"/>
                    <a:pt x="0" y="339"/>
                  </a:cubicBezTo>
                  <a:cubicBezTo>
                    <a:pt x="856" y="797"/>
                    <a:pt x="1890" y="956"/>
                    <a:pt x="2845" y="1016"/>
                  </a:cubicBezTo>
                  <a:cubicBezTo>
                    <a:pt x="3109" y="1035"/>
                    <a:pt x="3378" y="1047"/>
                    <a:pt x="3648" y="1047"/>
                  </a:cubicBezTo>
                  <a:cubicBezTo>
                    <a:pt x="4460" y="1047"/>
                    <a:pt x="5288" y="946"/>
                    <a:pt x="6049" y="677"/>
                  </a:cubicBezTo>
                  <a:cubicBezTo>
                    <a:pt x="5989" y="538"/>
                    <a:pt x="5949" y="419"/>
                    <a:pt x="5890" y="299"/>
                  </a:cubicBezTo>
                  <a:cubicBezTo>
                    <a:pt x="5157" y="554"/>
                    <a:pt x="4374" y="656"/>
                    <a:pt x="3591" y="656"/>
                  </a:cubicBezTo>
                  <a:cubicBezTo>
                    <a:pt x="3395" y="656"/>
                    <a:pt x="3200" y="649"/>
                    <a:pt x="3005" y="638"/>
                  </a:cubicBezTo>
                  <a:cubicBezTo>
                    <a:pt x="2050" y="598"/>
                    <a:pt x="1035" y="439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5151500" y="2790325"/>
              <a:ext cx="176100" cy="25650"/>
            </a:xfrm>
            <a:custGeom>
              <a:avLst/>
              <a:gdLst/>
              <a:ahLst/>
              <a:cxnLst/>
              <a:rect l="l" t="t" r="r" b="b"/>
              <a:pathLst>
                <a:path w="7044" h="1026" extrusionOk="0">
                  <a:moveTo>
                    <a:pt x="7043" y="1"/>
                  </a:moveTo>
                  <a:lnTo>
                    <a:pt x="7043" y="1"/>
                  </a:lnTo>
                  <a:cubicBezTo>
                    <a:pt x="5924" y="433"/>
                    <a:pt x="4750" y="627"/>
                    <a:pt x="3574" y="627"/>
                  </a:cubicBezTo>
                  <a:cubicBezTo>
                    <a:pt x="2368" y="627"/>
                    <a:pt x="1159" y="423"/>
                    <a:pt x="0" y="60"/>
                  </a:cubicBezTo>
                  <a:lnTo>
                    <a:pt x="0" y="60"/>
                  </a:lnTo>
                  <a:cubicBezTo>
                    <a:pt x="0" y="199"/>
                    <a:pt x="20" y="339"/>
                    <a:pt x="40" y="478"/>
                  </a:cubicBezTo>
                  <a:cubicBezTo>
                    <a:pt x="1189" y="831"/>
                    <a:pt x="2384" y="1025"/>
                    <a:pt x="3576" y="1025"/>
                  </a:cubicBezTo>
                  <a:cubicBezTo>
                    <a:pt x="4737" y="1025"/>
                    <a:pt x="5894" y="841"/>
                    <a:pt x="7004" y="438"/>
                  </a:cubicBezTo>
                  <a:cubicBezTo>
                    <a:pt x="7024" y="299"/>
                    <a:pt x="7024" y="140"/>
                    <a:pt x="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1D9AF3-5989-45E1-92CB-A57758B8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9" y="1001302"/>
            <a:ext cx="3413050" cy="36971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STRUKTUR KEPENGURUSAN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C01AD-6EFD-4545-9C05-540BD8D6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28" y="1017725"/>
            <a:ext cx="2923953" cy="3680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3. OPEN RECRUITMENT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2E0E7-45BF-474C-A400-A94F2D66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85" y="1038991"/>
            <a:ext cx="3720767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6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5. ABSENSI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36514-BB69-4740-8FC0-A1158C7A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49" y="1017725"/>
            <a:ext cx="3741901" cy="37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</a:t>
            </a:r>
            <a:r>
              <a:rPr lang="en-US" dirty="0"/>
              <a:t>Event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40060-28A7-4376-9579-1ECBA93F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78" y="1017725"/>
            <a:ext cx="2881214" cy="3680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" name="Google Shape;4846;p71"/>
          <p:cNvSpPr txBox="1">
            <a:spLocks noGrp="1"/>
          </p:cNvSpPr>
          <p:nvPr>
            <p:ph type="title"/>
          </p:nvPr>
        </p:nvSpPr>
        <p:spPr>
          <a:xfrm>
            <a:off x="581978" y="224245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 KASIH !</a:t>
            </a:r>
            <a:endParaRPr sz="6000" dirty="0"/>
          </a:p>
        </p:txBody>
      </p:sp>
      <p:sp>
        <p:nvSpPr>
          <p:cNvPr id="4941" name="Google Shape;4941;p71"/>
          <p:cNvSpPr/>
          <p:nvPr/>
        </p:nvSpPr>
        <p:spPr>
          <a:xfrm rot="7092923">
            <a:off x="6808156" y="2259060"/>
            <a:ext cx="1141305" cy="1112180"/>
          </a:xfrm>
          <a:custGeom>
            <a:avLst/>
            <a:gdLst/>
            <a:ahLst/>
            <a:cxnLst/>
            <a:rect l="l" t="t" r="r" b="b"/>
            <a:pathLst>
              <a:path w="45651" h="44486" extrusionOk="0">
                <a:moveTo>
                  <a:pt x="29763" y="2771"/>
                </a:moveTo>
                <a:cubicBezTo>
                  <a:pt x="30694" y="3600"/>
                  <a:pt x="31463" y="4649"/>
                  <a:pt x="32014" y="5661"/>
                </a:cubicBezTo>
                <a:cubicBezTo>
                  <a:pt x="32531" y="6616"/>
                  <a:pt x="32949" y="7790"/>
                  <a:pt x="32909" y="8924"/>
                </a:cubicBezTo>
                <a:cubicBezTo>
                  <a:pt x="32858" y="10053"/>
                  <a:pt x="32310" y="10636"/>
                  <a:pt x="31576" y="10636"/>
                </a:cubicBezTo>
                <a:cubicBezTo>
                  <a:pt x="31171" y="10636"/>
                  <a:pt x="30710" y="10459"/>
                  <a:pt x="30243" y="10098"/>
                </a:cubicBezTo>
                <a:cubicBezTo>
                  <a:pt x="28651" y="8865"/>
                  <a:pt x="28074" y="6338"/>
                  <a:pt x="28711" y="4468"/>
                </a:cubicBezTo>
                <a:cubicBezTo>
                  <a:pt x="28937" y="3802"/>
                  <a:pt x="29302" y="3238"/>
                  <a:pt x="29763" y="2771"/>
                </a:cubicBezTo>
                <a:close/>
                <a:moveTo>
                  <a:pt x="20807" y="5678"/>
                </a:moveTo>
                <a:cubicBezTo>
                  <a:pt x="22808" y="6752"/>
                  <a:pt x="24377" y="9043"/>
                  <a:pt x="25323" y="11153"/>
                </a:cubicBezTo>
                <a:lnTo>
                  <a:pt x="25323" y="11153"/>
                </a:lnTo>
                <a:cubicBezTo>
                  <a:pt x="22838" y="10751"/>
                  <a:pt x="20670" y="8541"/>
                  <a:pt x="20792" y="5900"/>
                </a:cubicBezTo>
                <a:cubicBezTo>
                  <a:pt x="20795" y="5826"/>
                  <a:pt x="20800" y="5752"/>
                  <a:pt x="20807" y="5678"/>
                </a:cubicBezTo>
                <a:close/>
                <a:moveTo>
                  <a:pt x="25820" y="0"/>
                </a:moveTo>
                <a:cubicBezTo>
                  <a:pt x="24660" y="0"/>
                  <a:pt x="23473" y="337"/>
                  <a:pt x="22324" y="1105"/>
                </a:cubicBezTo>
                <a:cubicBezTo>
                  <a:pt x="21182" y="1870"/>
                  <a:pt x="20429" y="2843"/>
                  <a:pt x="20012" y="3898"/>
                </a:cubicBezTo>
                <a:lnTo>
                  <a:pt x="20012" y="3898"/>
                </a:lnTo>
                <a:cubicBezTo>
                  <a:pt x="19512" y="3763"/>
                  <a:pt x="18994" y="3691"/>
                  <a:pt x="18457" y="3691"/>
                </a:cubicBezTo>
                <a:cubicBezTo>
                  <a:pt x="17588" y="3691"/>
                  <a:pt x="16673" y="3882"/>
                  <a:pt x="15719" y="4308"/>
                </a:cubicBezTo>
                <a:cubicBezTo>
                  <a:pt x="13411" y="5343"/>
                  <a:pt x="12356" y="7671"/>
                  <a:pt x="12714" y="10138"/>
                </a:cubicBezTo>
                <a:cubicBezTo>
                  <a:pt x="12765" y="10468"/>
                  <a:pt x="12835" y="10789"/>
                  <a:pt x="12922" y="11101"/>
                </a:cubicBezTo>
                <a:lnTo>
                  <a:pt x="12922" y="11101"/>
                </a:lnTo>
                <a:cubicBezTo>
                  <a:pt x="12729" y="11058"/>
                  <a:pt x="12534" y="11022"/>
                  <a:pt x="12336" y="10994"/>
                </a:cubicBezTo>
                <a:cubicBezTo>
                  <a:pt x="11961" y="10940"/>
                  <a:pt x="11587" y="10914"/>
                  <a:pt x="11216" y="10914"/>
                </a:cubicBezTo>
                <a:cubicBezTo>
                  <a:pt x="7616" y="10914"/>
                  <a:pt x="4290" y="13355"/>
                  <a:pt x="2468" y="16385"/>
                </a:cubicBezTo>
                <a:cubicBezTo>
                  <a:pt x="41" y="20464"/>
                  <a:pt x="1" y="25558"/>
                  <a:pt x="657" y="30114"/>
                </a:cubicBezTo>
                <a:cubicBezTo>
                  <a:pt x="1393" y="35287"/>
                  <a:pt x="3264" y="39982"/>
                  <a:pt x="6248" y="44260"/>
                </a:cubicBezTo>
                <a:cubicBezTo>
                  <a:pt x="6358" y="44419"/>
                  <a:pt x="6513" y="44486"/>
                  <a:pt x="6665" y="44486"/>
                </a:cubicBezTo>
                <a:cubicBezTo>
                  <a:pt x="7010" y="44486"/>
                  <a:pt x="7344" y="44143"/>
                  <a:pt x="7124" y="43743"/>
                </a:cubicBezTo>
                <a:cubicBezTo>
                  <a:pt x="3264" y="37117"/>
                  <a:pt x="379" y="28164"/>
                  <a:pt x="2368" y="20504"/>
                </a:cubicBezTo>
                <a:cubicBezTo>
                  <a:pt x="3304" y="16943"/>
                  <a:pt x="5771" y="13580"/>
                  <a:pt x="9471" y="12605"/>
                </a:cubicBezTo>
                <a:cubicBezTo>
                  <a:pt x="10013" y="12462"/>
                  <a:pt x="10567" y="12393"/>
                  <a:pt x="11119" y="12393"/>
                </a:cubicBezTo>
                <a:cubicBezTo>
                  <a:pt x="11980" y="12393"/>
                  <a:pt x="12836" y="12560"/>
                  <a:pt x="13627" y="12871"/>
                </a:cubicBezTo>
                <a:lnTo>
                  <a:pt x="13627" y="12871"/>
                </a:lnTo>
                <a:cubicBezTo>
                  <a:pt x="14690" y="14949"/>
                  <a:pt x="16385" y="16721"/>
                  <a:pt x="17629" y="18713"/>
                </a:cubicBezTo>
                <a:cubicBezTo>
                  <a:pt x="17766" y="18942"/>
                  <a:pt x="17991" y="19045"/>
                  <a:pt x="18216" y="19045"/>
                </a:cubicBezTo>
                <a:cubicBezTo>
                  <a:pt x="18578" y="19045"/>
                  <a:pt x="18942" y="18777"/>
                  <a:pt x="18942" y="18335"/>
                </a:cubicBezTo>
                <a:cubicBezTo>
                  <a:pt x="19003" y="15466"/>
                  <a:pt x="17195" y="12963"/>
                  <a:pt x="14703" y="11731"/>
                </a:cubicBezTo>
                <a:lnTo>
                  <a:pt x="14703" y="11731"/>
                </a:lnTo>
                <a:cubicBezTo>
                  <a:pt x="13576" y="9396"/>
                  <a:pt x="13362" y="7083"/>
                  <a:pt x="16057" y="5681"/>
                </a:cubicBezTo>
                <a:cubicBezTo>
                  <a:pt x="16891" y="5248"/>
                  <a:pt x="17693" y="5057"/>
                  <a:pt x="18455" y="5057"/>
                </a:cubicBezTo>
                <a:cubicBezTo>
                  <a:pt x="18871" y="5057"/>
                  <a:pt x="19275" y="5114"/>
                  <a:pt x="19666" y="5220"/>
                </a:cubicBezTo>
                <a:lnTo>
                  <a:pt x="19666" y="5220"/>
                </a:lnTo>
                <a:cubicBezTo>
                  <a:pt x="19177" y="8748"/>
                  <a:pt x="21909" y="12591"/>
                  <a:pt x="26077" y="12591"/>
                </a:cubicBezTo>
                <a:cubicBezTo>
                  <a:pt x="26172" y="12591"/>
                  <a:pt x="26267" y="12589"/>
                  <a:pt x="26363" y="12585"/>
                </a:cubicBezTo>
                <a:cubicBezTo>
                  <a:pt x="26781" y="12565"/>
                  <a:pt x="27179" y="12148"/>
                  <a:pt x="27020" y="11710"/>
                </a:cubicBezTo>
                <a:cubicBezTo>
                  <a:pt x="25975" y="8840"/>
                  <a:pt x="23919" y="5659"/>
                  <a:pt x="21164" y="4329"/>
                </a:cubicBezTo>
                <a:lnTo>
                  <a:pt x="21164" y="4329"/>
                </a:lnTo>
                <a:cubicBezTo>
                  <a:pt x="21956" y="2553"/>
                  <a:pt x="23887" y="1294"/>
                  <a:pt x="25806" y="1185"/>
                </a:cubicBezTo>
                <a:cubicBezTo>
                  <a:pt x="25892" y="1180"/>
                  <a:pt x="25978" y="1177"/>
                  <a:pt x="26063" y="1177"/>
                </a:cubicBezTo>
                <a:cubicBezTo>
                  <a:pt x="27159" y="1177"/>
                  <a:pt x="28176" y="1587"/>
                  <a:pt x="29075" y="2223"/>
                </a:cubicBezTo>
                <a:lnTo>
                  <a:pt x="29075" y="2223"/>
                </a:lnTo>
                <a:cubicBezTo>
                  <a:pt x="27526" y="3777"/>
                  <a:pt x="26857" y="6070"/>
                  <a:pt x="27836" y="8586"/>
                </a:cubicBezTo>
                <a:cubicBezTo>
                  <a:pt x="28434" y="10111"/>
                  <a:pt x="29968" y="11954"/>
                  <a:pt x="31785" y="11954"/>
                </a:cubicBezTo>
                <a:cubicBezTo>
                  <a:pt x="31841" y="11954"/>
                  <a:pt x="31898" y="11952"/>
                  <a:pt x="31954" y="11949"/>
                </a:cubicBezTo>
                <a:cubicBezTo>
                  <a:pt x="34103" y="11809"/>
                  <a:pt x="34222" y="8686"/>
                  <a:pt x="33864" y="7173"/>
                </a:cubicBezTo>
                <a:cubicBezTo>
                  <a:pt x="33383" y="5226"/>
                  <a:pt x="32227" y="3362"/>
                  <a:pt x="30707" y="2023"/>
                </a:cubicBezTo>
                <a:lnTo>
                  <a:pt x="30707" y="2023"/>
                </a:lnTo>
                <a:cubicBezTo>
                  <a:pt x="31795" y="1346"/>
                  <a:pt x="33139" y="1024"/>
                  <a:pt x="34414" y="1024"/>
                </a:cubicBezTo>
                <a:cubicBezTo>
                  <a:pt x="34456" y="1024"/>
                  <a:pt x="34498" y="1025"/>
                  <a:pt x="34541" y="1026"/>
                </a:cubicBezTo>
                <a:cubicBezTo>
                  <a:pt x="40490" y="1085"/>
                  <a:pt x="43593" y="6875"/>
                  <a:pt x="45205" y="11849"/>
                </a:cubicBezTo>
                <a:cubicBezTo>
                  <a:pt x="45237" y="11954"/>
                  <a:pt x="45323" y="12000"/>
                  <a:pt x="45407" y="12000"/>
                </a:cubicBezTo>
                <a:cubicBezTo>
                  <a:pt x="45529" y="12000"/>
                  <a:pt x="45650" y="11903"/>
                  <a:pt x="45603" y="11750"/>
                </a:cubicBezTo>
                <a:cubicBezTo>
                  <a:pt x="44151" y="6378"/>
                  <a:pt x="40927" y="608"/>
                  <a:pt x="34759" y="190"/>
                </a:cubicBezTo>
                <a:cubicBezTo>
                  <a:pt x="34581" y="178"/>
                  <a:pt x="34403" y="172"/>
                  <a:pt x="34226" y="172"/>
                </a:cubicBezTo>
                <a:cubicBezTo>
                  <a:pt x="32648" y="172"/>
                  <a:pt x="31171" y="644"/>
                  <a:pt x="29996" y="1455"/>
                </a:cubicBezTo>
                <a:lnTo>
                  <a:pt x="29996" y="1455"/>
                </a:lnTo>
                <a:cubicBezTo>
                  <a:pt x="28745" y="552"/>
                  <a:pt x="27306" y="0"/>
                  <a:pt x="258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3" name="Google Shape;4943;p71"/>
          <p:cNvSpPr/>
          <p:nvPr/>
        </p:nvSpPr>
        <p:spPr>
          <a:xfrm>
            <a:off x="2995750" y="45074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5975" cap="rnd" cmpd="sng">
            <a:solidFill>
              <a:srgbClr val="69EE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4" name="Google Shape;4954;p71"/>
          <p:cNvGrpSpPr/>
          <p:nvPr/>
        </p:nvGrpSpPr>
        <p:grpSpPr>
          <a:xfrm>
            <a:off x="4882088" y="3279391"/>
            <a:ext cx="500400" cy="191625"/>
            <a:chOff x="4930150" y="4800900"/>
            <a:chExt cx="500400" cy="191625"/>
          </a:xfrm>
        </p:grpSpPr>
        <p:sp>
          <p:nvSpPr>
            <p:cNvPr id="4955" name="Google Shape;4955;p71"/>
            <p:cNvSpPr/>
            <p:nvPr/>
          </p:nvSpPr>
          <p:spPr>
            <a:xfrm>
              <a:off x="4930150" y="4800900"/>
              <a:ext cx="187050" cy="188350"/>
            </a:xfrm>
            <a:custGeom>
              <a:avLst/>
              <a:gdLst/>
              <a:ahLst/>
              <a:cxnLst/>
              <a:rect l="l" t="t" r="r" b="b"/>
              <a:pathLst>
                <a:path w="7482" h="7534" extrusionOk="0">
                  <a:moveTo>
                    <a:pt x="1880" y="0"/>
                  </a:moveTo>
                  <a:cubicBezTo>
                    <a:pt x="1615" y="0"/>
                    <a:pt x="1353" y="229"/>
                    <a:pt x="1353" y="515"/>
                  </a:cubicBezTo>
                  <a:cubicBezTo>
                    <a:pt x="1373" y="1510"/>
                    <a:pt x="1711" y="2485"/>
                    <a:pt x="2010" y="3440"/>
                  </a:cubicBezTo>
                  <a:cubicBezTo>
                    <a:pt x="1811" y="3261"/>
                    <a:pt x="1592" y="3082"/>
                    <a:pt x="1353" y="2943"/>
                  </a:cubicBezTo>
                  <a:cubicBezTo>
                    <a:pt x="1163" y="2848"/>
                    <a:pt x="923" y="2740"/>
                    <a:pt x="693" y="2740"/>
                  </a:cubicBezTo>
                  <a:cubicBezTo>
                    <a:pt x="633" y="2740"/>
                    <a:pt x="575" y="2747"/>
                    <a:pt x="518" y="2764"/>
                  </a:cubicBezTo>
                  <a:cubicBezTo>
                    <a:pt x="160" y="2863"/>
                    <a:pt x="0" y="3221"/>
                    <a:pt x="100" y="3559"/>
                  </a:cubicBezTo>
                  <a:cubicBezTo>
                    <a:pt x="179" y="3878"/>
                    <a:pt x="418" y="4176"/>
                    <a:pt x="617" y="4435"/>
                  </a:cubicBezTo>
                  <a:cubicBezTo>
                    <a:pt x="816" y="4713"/>
                    <a:pt x="1055" y="4992"/>
                    <a:pt x="1294" y="5231"/>
                  </a:cubicBezTo>
                  <a:cubicBezTo>
                    <a:pt x="1771" y="5728"/>
                    <a:pt x="2328" y="6166"/>
                    <a:pt x="2885" y="6544"/>
                  </a:cubicBezTo>
                  <a:cubicBezTo>
                    <a:pt x="2925" y="6623"/>
                    <a:pt x="2985" y="6683"/>
                    <a:pt x="3064" y="6723"/>
                  </a:cubicBezTo>
                  <a:cubicBezTo>
                    <a:pt x="3084" y="6743"/>
                    <a:pt x="3124" y="6763"/>
                    <a:pt x="3164" y="6783"/>
                  </a:cubicBezTo>
                  <a:cubicBezTo>
                    <a:pt x="3224" y="6803"/>
                    <a:pt x="3283" y="6822"/>
                    <a:pt x="3363" y="6822"/>
                  </a:cubicBezTo>
                  <a:cubicBezTo>
                    <a:pt x="3564" y="6910"/>
                    <a:pt x="3776" y="6970"/>
                    <a:pt x="3978" y="6970"/>
                  </a:cubicBezTo>
                  <a:cubicBezTo>
                    <a:pt x="4236" y="6970"/>
                    <a:pt x="4478" y="6871"/>
                    <a:pt x="4656" y="6604"/>
                  </a:cubicBezTo>
                  <a:cubicBezTo>
                    <a:pt x="4756" y="6444"/>
                    <a:pt x="4815" y="6245"/>
                    <a:pt x="4835" y="6046"/>
                  </a:cubicBezTo>
                  <a:cubicBezTo>
                    <a:pt x="4855" y="5927"/>
                    <a:pt x="4875" y="5808"/>
                    <a:pt x="4895" y="5688"/>
                  </a:cubicBezTo>
                  <a:cubicBezTo>
                    <a:pt x="4915" y="5529"/>
                    <a:pt x="4915" y="5509"/>
                    <a:pt x="4935" y="5410"/>
                  </a:cubicBezTo>
                  <a:cubicBezTo>
                    <a:pt x="4935" y="5330"/>
                    <a:pt x="4955" y="5251"/>
                    <a:pt x="4955" y="5171"/>
                  </a:cubicBezTo>
                  <a:cubicBezTo>
                    <a:pt x="4955" y="5569"/>
                    <a:pt x="4974" y="5967"/>
                    <a:pt x="4974" y="6365"/>
                  </a:cubicBezTo>
                  <a:cubicBezTo>
                    <a:pt x="4974" y="6504"/>
                    <a:pt x="5054" y="6643"/>
                    <a:pt x="5154" y="6743"/>
                  </a:cubicBezTo>
                  <a:cubicBezTo>
                    <a:pt x="5173" y="6803"/>
                    <a:pt x="5213" y="6862"/>
                    <a:pt x="5253" y="6902"/>
                  </a:cubicBezTo>
                  <a:cubicBezTo>
                    <a:pt x="5347" y="6996"/>
                    <a:pt x="5459" y="7037"/>
                    <a:pt x="5572" y="7037"/>
                  </a:cubicBezTo>
                  <a:cubicBezTo>
                    <a:pt x="5697" y="7037"/>
                    <a:pt x="5824" y="6986"/>
                    <a:pt x="5929" y="6902"/>
                  </a:cubicBezTo>
                  <a:cubicBezTo>
                    <a:pt x="6049" y="6803"/>
                    <a:pt x="6089" y="6683"/>
                    <a:pt x="6109" y="6544"/>
                  </a:cubicBezTo>
                  <a:cubicBezTo>
                    <a:pt x="6128" y="6663"/>
                    <a:pt x="6148" y="6783"/>
                    <a:pt x="6188" y="6902"/>
                  </a:cubicBezTo>
                  <a:cubicBezTo>
                    <a:pt x="6188" y="6942"/>
                    <a:pt x="6208" y="6982"/>
                    <a:pt x="6228" y="7001"/>
                  </a:cubicBezTo>
                  <a:cubicBezTo>
                    <a:pt x="6228" y="7061"/>
                    <a:pt x="6228" y="7121"/>
                    <a:pt x="6248" y="7161"/>
                  </a:cubicBezTo>
                  <a:cubicBezTo>
                    <a:pt x="6307" y="7320"/>
                    <a:pt x="6387" y="7439"/>
                    <a:pt x="6546" y="7499"/>
                  </a:cubicBezTo>
                  <a:cubicBezTo>
                    <a:pt x="6609" y="7522"/>
                    <a:pt x="6669" y="7534"/>
                    <a:pt x="6728" y="7534"/>
                  </a:cubicBezTo>
                  <a:cubicBezTo>
                    <a:pt x="6818" y="7534"/>
                    <a:pt x="6907" y="7507"/>
                    <a:pt x="7004" y="7459"/>
                  </a:cubicBezTo>
                  <a:cubicBezTo>
                    <a:pt x="7223" y="7360"/>
                    <a:pt x="7302" y="7021"/>
                    <a:pt x="7362" y="6783"/>
                  </a:cubicBezTo>
                  <a:cubicBezTo>
                    <a:pt x="7402" y="6564"/>
                    <a:pt x="7442" y="6345"/>
                    <a:pt x="7461" y="6106"/>
                  </a:cubicBezTo>
                  <a:cubicBezTo>
                    <a:pt x="7481" y="5668"/>
                    <a:pt x="7442" y="5191"/>
                    <a:pt x="7143" y="4833"/>
                  </a:cubicBezTo>
                  <a:cubicBezTo>
                    <a:pt x="7053" y="4724"/>
                    <a:pt x="6929" y="4677"/>
                    <a:pt x="6802" y="4677"/>
                  </a:cubicBezTo>
                  <a:cubicBezTo>
                    <a:pt x="6651" y="4677"/>
                    <a:pt x="6495" y="4744"/>
                    <a:pt x="6387" y="4853"/>
                  </a:cubicBezTo>
                  <a:cubicBezTo>
                    <a:pt x="6427" y="4435"/>
                    <a:pt x="6427" y="4037"/>
                    <a:pt x="6327" y="3619"/>
                  </a:cubicBezTo>
                  <a:cubicBezTo>
                    <a:pt x="6269" y="3400"/>
                    <a:pt x="6029" y="3224"/>
                    <a:pt x="5795" y="3224"/>
                  </a:cubicBezTo>
                  <a:cubicBezTo>
                    <a:pt x="5710" y="3224"/>
                    <a:pt x="5626" y="3248"/>
                    <a:pt x="5551" y="3301"/>
                  </a:cubicBezTo>
                  <a:cubicBezTo>
                    <a:pt x="5253" y="3540"/>
                    <a:pt x="5114" y="3858"/>
                    <a:pt x="5034" y="4196"/>
                  </a:cubicBezTo>
                  <a:cubicBezTo>
                    <a:pt x="5054" y="4077"/>
                    <a:pt x="5054" y="3937"/>
                    <a:pt x="5034" y="3798"/>
                  </a:cubicBezTo>
                  <a:cubicBezTo>
                    <a:pt x="5034" y="3261"/>
                    <a:pt x="4955" y="2664"/>
                    <a:pt x="4616" y="2226"/>
                  </a:cubicBezTo>
                  <a:cubicBezTo>
                    <a:pt x="4510" y="2067"/>
                    <a:pt x="4312" y="1964"/>
                    <a:pt x="4127" y="1964"/>
                  </a:cubicBezTo>
                  <a:cubicBezTo>
                    <a:pt x="3966" y="1964"/>
                    <a:pt x="3815" y="2041"/>
                    <a:pt x="3741" y="2226"/>
                  </a:cubicBezTo>
                  <a:cubicBezTo>
                    <a:pt x="3621" y="2445"/>
                    <a:pt x="3562" y="2684"/>
                    <a:pt x="3502" y="2923"/>
                  </a:cubicBezTo>
                  <a:cubicBezTo>
                    <a:pt x="3482" y="2803"/>
                    <a:pt x="3442" y="2704"/>
                    <a:pt x="3423" y="2585"/>
                  </a:cubicBezTo>
                  <a:cubicBezTo>
                    <a:pt x="3204" y="1689"/>
                    <a:pt x="2965" y="595"/>
                    <a:pt x="2129" y="78"/>
                  </a:cubicBezTo>
                  <a:cubicBezTo>
                    <a:pt x="2052" y="24"/>
                    <a:pt x="196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1"/>
            <p:cNvSpPr/>
            <p:nvPr/>
          </p:nvSpPr>
          <p:spPr>
            <a:xfrm>
              <a:off x="5268875" y="4901025"/>
              <a:ext cx="55750" cy="91500"/>
            </a:xfrm>
            <a:custGeom>
              <a:avLst/>
              <a:gdLst/>
              <a:ahLst/>
              <a:cxnLst/>
              <a:rect l="l" t="t" r="r" b="b"/>
              <a:pathLst>
                <a:path w="2230" h="3660" extrusionOk="0">
                  <a:moveTo>
                    <a:pt x="1423" y="0"/>
                  </a:moveTo>
                  <a:cubicBezTo>
                    <a:pt x="1302" y="0"/>
                    <a:pt x="1180" y="46"/>
                    <a:pt x="1075" y="151"/>
                  </a:cubicBezTo>
                  <a:cubicBezTo>
                    <a:pt x="697" y="529"/>
                    <a:pt x="478" y="1047"/>
                    <a:pt x="319" y="1564"/>
                  </a:cubicBezTo>
                  <a:cubicBezTo>
                    <a:pt x="180" y="2041"/>
                    <a:pt x="80" y="2519"/>
                    <a:pt x="21" y="3016"/>
                  </a:cubicBezTo>
                  <a:cubicBezTo>
                    <a:pt x="1" y="3156"/>
                    <a:pt x="1" y="3275"/>
                    <a:pt x="80" y="3414"/>
                  </a:cubicBezTo>
                  <a:cubicBezTo>
                    <a:pt x="140" y="3514"/>
                    <a:pt x="259" y="3613"/>
                    <a:pt x="379" y="3653"/>
                  </a:cubicBezTo>
                  <a:cubicBezTo>
                    <a:pt x="415" y="3658"/>
                    <a:pt x="451" y="3660"/>
                    <a:pt x="488" y="3660"/>
                  </a:cubicBezTo>
                  <a:cubicBezTo>
                    <a:pt x="616" y="3660"/>
                    <a:pt x="748" y="3631"/>
                    <a:pt x="856" y="3554"/>
                  </a:cubicBezTo>
                  <a:cubicBezTo>
                    <a:pt x="896" y="3534"/>
                    <a:pt x="936" y="3514"/>
                    <a:pt x="976" y="3494"/>
                  </a:cubicBezTo>
                  <a:cubicBezTo>
                    <a:pt x="1453" y="3156"/>
                    <a:pt x="1712" y="2499"/>
                    <a:pt x="1911" y="1962"/>
                  </a:cubicBezTo>
                  <a:cubicBezTo>
                    <a:pt x="2070" y="1464"/>
                    <a:pt x="2229" y="728"/>
                    <a:pt x="1891" y="251"/>
                  </a:cubicBezTo>
                  <a:cubicBezTo>
                    <a:pt x="1773" y="97"/>
                    <a:pt x="1599" y="0"/>
                    <a:pt x="1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1"/>
            <p:cNvSpPr/>
            <p:nvPr/>
          </p:nvSpPr>
          <p:spPr>
            <a:xfrm>
              <a:off x="5310775" y="4827625"/>
              <a:ext cx="119775" cy="151225"/>
            </a:xfrm>
            <a:custGeom>
              <a:avLst/>
              <a:gdLst/>
              <a:ahLst/>
              <a:cxnLst/>
              <a:rect l="l" t="t" r="r" b="b"/>
              <a:pathLst>
                <a:path w="4791" h="6049" extrusionOk="0">
                  <a:moveTo>
                    <a:pt x="2915" y="1"/>
                  </a:moveTo>
                  <a:cubicBezTo>
                    <a:pt x="2832" y="1"/>
                    <a:pt x="2751" y="20"/>
                    <a:pt x="2682" y="63"/>
                  </a:cubicBezTo>
                  <a:cubicBezTo>
                    <a:pt x="1926" y="541"/>
                    <a:pt x="1468" y="1416"/>
                    <a:pt x="1130" y="2212"/>
                  </a:cubicBezTo>
                  <a:cubicBezTo>
                    <a:pt x="672" y="3247"/>
                    <a:pt x="454" y="4341"/>
                    <a:pt x="115" y="5415"/>
                  </a:cubicBezTo>
                  <a:cubicBezTo>
                    <a:pt x="1" y="5793"/>
                    <a:pt x="319" y="6048"/>
                    <a:pt x="634" y="6048"/>
                  </a:cubicBezTo>
                  <a:cubicBezTo>
                    <a:pt x="702" y="6048"/>
                    <a:pt x="769" y="6037"/>
                    <a:pt x="832" y="6012"/>
                  </a:cubicBezTo>
                  <a:cubicBezTo>
                    <a:pt x="887" y="6033"/>
                    <a:pt x="946" y="6044"/>
                    <a:pt x="1008" y="6044"/>
                  </a:cubicBezTo>
                  <a:cubicBezTo>
                    <a:pt x="1126" y="6044"/>
                    <a:pt x="1252" y="6004"/>
                    <a:pt x="1369" y="5913"/>
                  </a:cubicBezTo>
                  <a:cubicBezTo>
                    <a:pt x="1608" y="5714"/>
                    <a:pt x="1747" y="5296"/>
                    <a:pt x="1866" y="5037"/>
                  </a:cubicBezTo>
                  <a:cubicBezTo>
                    <a:pt x="1926" y="4898"/>
                    <a:pt x="1986" y="4779"/>
                    <a:pt x="2045" y="4659"/>
                  </a:cubicBezTo>
                  <a:lnTo>
                    <a:pt x="2045" y="4659"/>
                  </a:lnTo>
                  <a:cubicBezTo>
                    <a:pt x="1986" y="4818"/>
                    <a:pt x="2045" y="5017"/>
                    <a:pt x="2145" y="5137"/>
                  </a:cubicBezTo>
                  <a:cubicBezTo>
                    <a:pt x="2194" y="5348"/>
                    <a:pt x="2402" y="5546"/>
                    <a:pt x="2618" y="5546"/>
                  </a:cubicBezTo>
                  <a:cubicBezTo>
                    <a:pt x="2666" y="5546"/>
                    <a:pt x="2714" y="5536"/>
                    <a:pt x="2762" y="5515"/>
                  </a:cubicBezTo>
                  <a:cubicBezTo>
                    <a:pt x="2961" y="5435"/>
                    <a:pt x="3080" y="5356"/>
                    <a:pt x="3199" y="5196"/>
                  </a:cubicBezTo>
                  <a:cubicBezTo>
                    <a:pt x="3319" y="5057"/>
                    <a:pt x="3418" y="4918"/>
                    <a:pt x="3538" y="4779"/>
                  </a:cubicBezTo>
                  <a:cubicBezTo>
                    <a:pt x="3737" y="4500"/>
                    <a:pt x="3935" y="4202"/>
                    <a:pt x="4095" y="3903"/>
                  </a:cubicBezTo>
                  <a:cubicBezTo>
                    <a:pt x="4433" y="3286"/>
                    <a:pt x="4791" y="2530"/>
                    <a:pt x="4612" y="1814"/>
                  </a:cubicBezTo>
                  <a:cubicBezTo>
                    <a:pt x="4572" y="1655"/>
                    <a:pt x="4453" y="1535"/>
                    <a:pt x="4313" y="1476"/>
                  </a:cubicBezTo>
                  <a:cubicBezTo>
                    <a:pt x="4247" y="1451"/>
                    <a:pt x="4184" y="1440"/>
                    <a:pt x="4121" y="1440"/>
                  </a:cubicBezTo>
                  <a:cubicBezTo>
                    <a:pt x="4034" y="1440"/>
                    <a:pt x="3948" y="1461"/>
                    <a:pt x="3856" y="1496"/>
                  </a:cubicBezTo>
                  <a:cubicBezTo>
                    <a:pt x="3538" y="1635"/>
                    <a:pt x="3299" y="1874"/>
                    <a:pt x="3100" y="2172"/>
                  </a:cubicBezTo>
                  <a:cubicBezTo>
                    <a:pt x="3319" y="1595"/>
                    <a:pt x="3577" y="978"/>
                    <a:pt x="3438" y="381"/>
                  </a:cubicBezTo>
                  <a:cubicBezTo>
                    <a:pt x="3380" y="148"/>
                    <a:pt x="3140" y="1"/>
                    <a:pt x="2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 MITRA</a:t>
            </a:r>
            <a:endParaRPr dirty="0"/>
          </a:p>
        </p:txBody>
      </p:sp>
      <p:sp>
        <p:nvSpPr>
          <p:cNvPr id="4" name="Google Shape;2755;p35">
            <a:extLst>
              <a:ext uri="{FF2B5EF4-FFF2-40B4-BE49-F238E27FC236}">
                <a16:creationId xmlns:a16="http://schemas.microsoft.com/office/drawing/2014/main" id="{7BDA8E35-413A-4EF2-913F-AE6FFA3C5C0C}"/>
              </a:ext>
            </a:extLst>
          </p:cNvPr>
          <p:cNvSpPr txBox="1">
            <a:spLocks/>
          </p:cNvSpPr>
          <p:nvPr/>
        </p:nvSpPr>
        <p:spPr>
          <a:xfrm>
            <a:off x="2745339" y="1301384"/>
            <a:ext cx="3646236" cy="75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2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2000" dirty="0"/>
              <a:t>UKM SEBURA POLINDRA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58C09-26A9-4E15-A335-EEAD7850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94" y="1960023"/>
            <a:ext cx="2360812" cy="23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LOKASI DAN FOTO MITRA</a:t>
            </a:r>
            <a:endParaRPr dirty="0"/>
          </a:p>
        </p:txBody>
      </p:sp>
      <p:sp>
        <p:nvSpPr>
          <p:cNvPr id="9" name="Google Shape;2755;p35">
            <a:extLst>
              <a:ext uri="{FF2B5EF4-FFF2-40B4-BE49-F238E27FC236}">
                <a16:creationId xmlns:a16="http://schemas.microsoft.com/office/drawing/2014/main" id="{8D3CE8DF-87B6-40F7-9CD8-523ED1F3212D}"/>
              </a:ext>
            </a:extLst>
          </p:cNvPr>
          <p:cNvSpPr txBox="1">
            <a:spLocks/>
          </p:cNvSpPr>
          <p:nvPr/>
        </p:nvSpPr>
        <p:spPr>
          <a:xfrm>
            <a:off x="1933485" y="1027088"/>
            <a:ext cx="52770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2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800" dirty="0"/>
              <a:t>Lt. 2 Gedung </a:t>
            </a:r>
            <a:r>
              <a:rPr lang="en-US" sz="1800" dirty="0" err="1"/>
              <a:t>Direktorat</a:t>
            </a:r>
            <a:endParaRPr lang="en-US" sz="1800" dirty="0"/>
          </a:p>
          <a:p>
            <a:pPr marL="0" indent="0" algn="ctr">
              <a:buFont typeface="Varela Round"/>
              <a:buNone/>
            </a:pPr>
            <a:r>
              <a:rPr lang="en-US" sz="1800" dirty="0" err="1"/>
              <a:t>Kampus</a:t>
            </a:r>
            <a:r>
              <a:rPr lang="en-US" sz="1800" dirty="0"/>
              <a:t> 1 </a:t>
            </a:r>
            <a:r>
              <a:rPr lang="en-US" sz="1800" dirty="0" err="1"/>
              <a:t>Politeknik</a:t>
            </a:r>
            <a:r>
              <a:rPr lang="en-US" sz="1800" dirty="0"/>
              <a:t> Negeri </a:t>
            </a:r>
            <a:r>
              <a:rPr lang="en-US" sz="1800" dirty="0" err="1"/>
              <a:t>Indramayu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0C7E7-6B1F-4554-91C7-5B4B3548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51" y="1754220"/>
            <a:ext cx="2284098" cy="29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 MITRA</a:t>
            </a:r>
            <a:endParaRPr dirty="0"/>
          </a:p>
        </p:txBody>
      </p:sp>
      <p:sp>
        <p:nvSpPr>
          <p:cNvPr id="6" name="Google Shape;2755;p35">
            <a:extLst>
              <a:ext uri="{FF2B5EF4-FFF2-40B4-BE49-F238E27FC236}">
                <a16:creationId xmlns:a16="http://schemas.microsoft.com/office/drawing/2014/main" id="{9DA193DB-2A53-4972-A06F-D0E63C4F45D7}"/>
              </a:ext>
            </a:extLst>
          </p:cNvPr>
          <p:cNvSpPr txBox="1">
            <a:spLocks/>
          </p:cNvSpPr>
          <p:nvPr/>
        </p:nvSpPr>
        <p:spPr>
          <a:xfrm>
            <a:off x="1292120" y="1389864"/>
            <a:ext cx="6559759" cy="259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2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just">
              <a:buFont typeface="Varela Round"/>
              <a:buNone/>
            </a:pPr>
            <a:r>
              <a:rPr lang="en-US" sz="1800" dirty="0"/>
              <a:t>	UKM SEBURA </a:t>
            </a:r>
            <a:r>
              <a:rPr lang="en-US" sz="1800" dirty="0" err="1"/>
              <a:t>merupakan</a:t>
            </a:r>
            <a:r>
              <a:rPr lang="en-US" sz="1800" dirty="0"/>
              <a:t> UKM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Politeknik</a:t>
            </a:r>
            <a:r>
              <a:rPr lang="en-US" sz="1800" dirty="0"/>
              <a:t> Negri </a:t>
            </a:r>
            <a:r>
              <a:rPr lang="en-US" sz="1800" dirty="0" err="1"/>
              <a:t>Indramyu</a:t>
            </a:r>
            <a:r>
              <a:rPr lang="en-US" sz="1800" dirty="0"/>
              <a:t> (POLINDRA),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wadah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minat</a:t>
            </a:r>
            <a:r>
              <a:rPr lang="en-US" sz="1800" dirty="0"/>
              <a:t> dan </a:t>
            </a:r>
            <a:r>
              <a:rPr lang="en-US" sz="1800" dirty="0" err="1"/>
              <a:t>bakat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/</a:t>
            </a:r>
            <a:r>
              <a:rPr lang="en-US" sz="1800" dirty="0" err="1"/>
              <a:t>i</a:t>
            </a:r>
            <a:r>
              <a:rPr lang="en-US" sz="1800" dirty="0"/>
              <a:t> di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seni</a:t>
            </a:r>
            <a:r>
              <a:rPr lang="en-US" sz="1800" dirty="0"/>
              <a:t> dan </a:t>
            </a:r>
            <a:r>
              <a:rPr lang="en-US" sz="1800" dirty="0" err="1"/>
              <a:t>budaya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452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402806" cy="3455425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event UKM  SEBURA POLINDRA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MABA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UKM SEBURA POLINDRA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admin </a:t>
            </a:r>
            <a:r>
              <a:rPr lang="en-US" sz="2000" dirty="0" err="1"/>
              <a:t>mengontrol</a:t>
            </a:r>
            <a:r>
              <a:rPr lang="en-US" sz="2000" dirty="0"/>
              <a:t> data – data yang </a:t>
            </a:r>
            <a:r>
              <a:rPr lang="en-US" sz="2000" dirty="0" err="1"/>
              <a:t>mendaftar</a:t>
            </a:r>
            <a:r>
              <a:rPr lang="en-US" sz="2000" dirty="0"/>
              <a:t> OPREC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absensi</a:t>
            </a: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admin </a:t>
            </a:r>
            <a:r>
              <a:rPr lang="en-US" sz="2000" dirty="0" err="1"/>
              <a:t>mengecek</a:t>
            </a:r>
            <a:r>
              <a:rPr lang="en-US" sz="2000" dirty="0"/>
              <a:t> data – data </a:t>
            </a:r>
            <a:r>
              <a:rPr lang="en-US" sz="2000" dirty="0" err="1"/>
              <a:t>absensi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r>
              <a:rPr lang="en-US" sz="2000" dirty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 event </a:t>
            </a:r>
            <a:r>
              <a:rPr lang="en-US" sz="2000" dirty="0" err="1"/>
              <a:t>untuk</a:t>
            </a:r>
            <a:r>
              <a:rPr lang="en-US" sz="2000" dirty="0"/>
              <a:t> acara di </a:t>
            </a:r>
            <a:r>
              <a:rPr lang="en-US" sz="2000" dirty="0" err="1"/>
              <a:t>kampus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body" idx="1"/>
          </p:nvPr>
        </p:nvSpPr>
        <p:spPr>
          <a:xfrm>
            <a:off x="547472" y="358569"/>
            <a:ext cx="6422672" cy="308741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recrutment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Saja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event UKM SEBURA?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2?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1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body" idx="1"/>
          </p:nvPr>
        </p:nvSpPr>
        <p:spPr>
          <a:xfrm>
            <a:off x="326460" y="445025"/>
            <a:ext cx="8097540" cy="3623286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emberikan gambaran secara detail mengenai rancangan yang terdapat dalam pengembangan aplikasi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UKM SEBURA POLINDRA 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 Web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elakukan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recruitment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UKM SEBURA.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4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DAN PENJADWALAN PEKERJAAN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3181F-E618-464E-BC36-599297A7C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54" r="51396" b="10679"/>
          <a:stretch/>
        </p:blipFill>
        <p:spPr>
          <a:xfrm>
            <a:off x="720000" y="1102786"/>
            <a:ext cx="5082363" cy="3518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2B23B-282B-4E1F-9406-D5CF353FB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7" t="1" r="2306" b="6334"/>
          <a:stretch/>
        </p:blipFill>
        <p:spPr>
          <a:xfrm>
            <a:off x="5901069" y="1425585"/>
            <a:ext cx="2604977" cy="7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7010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289</Words>
  <Application>Microsoft Office PowerPoint</Application>
  <PresentationFormat>On-screen Show (16:9)</PresentationFormat>
  <Paragraphs>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Gaegu;300</vt:lpstr>
      <vt:lpstr>Gaegu</vt:lpstr>
      <vt:lpstr>Tahoma</vt:lpstr>
      <vt:lpstr>Times New Roman</vt:lpstr>
      <vt:lpstr>Varela Round</vt:lpstr>
      <vt:lpstr>Symbol</vt:lpstr>
      <vt:lpstr>Roboto Condensed Light</vt:lpstr>
      <vt:lpstr>Kawaii Interface for Marketing by Slidesgo</vt:lpstr>
      <vt:lpstr>PROYEK 2  </vt:lpstr>
      <vt:lpstr>DOSEN PENGAMPU  </vt:lpstr>
      <vt:lpstr>PROFIL MITRA</vt:lpstr>
      <vt:lpstr>LOKASI DAN FOTO MITRA</vt:lpstr>
      <vt:lpstr>PROFIL MITRA</vt:lpstr>
      <vt:lpstr>LATAR BELAKANG</vt:lpstr>
      <vt:lpstr>RUMUSAN MASALAH</vt:lpstr>
      <vt:lpstr>TUJUAN </vt:lpstr>
      <vt:lpstr>PEMBAGIAN DAN PENJADWALAN PEKERJAAN</vt:lpstr>
      <vt:lpstr>PEMBAGIAN DAN PENJADWALAN PEKERJAAN</vt:lpstr>
      <vt:lpstr>PEMBAGIAN DAN PENJADWALAN PEKERJAAN</vt:lpstr>
      <vt:lpstr>FLOWCHART MABA</vt:lpstr>
      <vt:lpstr>FLOWCHART PENGURUS</vt:lpstr>
      <vt:lpstr>FLOWCHART ADMIN</vt:lpstr>
      <vt:lpstr>ERD</vt:lpstr>
      <vt:lpstr>USE CASE</vt:lpstr>
      <vt:lpstr>CLASS DIAGRAM</vt:lpstr>
      <vt:lpstr>ACTIVITY MABA</vt:lpstr>
      <vt:lpstr>ACTIVITY PENGURUS</vt:lpstr>
      <vt:lpstr>ACTIVITY ADMIN</vt:lpstr>
      <vt:lpstr>SEQUENCE</vt:lpstr>
      <vt:lpstr>1.LOGIN </vt:lpstr>
      <vt:lpstr>2. BERANDA</vt:lpstr>
      <vt:lpstr>4. STRUKTUR KEPENGURUSAN</vt:lpstr>
      <vt:lpstr>3. OPEN RECRUITMENT</vt:lpstr>
      <vt:lpstr>5. ABSENSI</vt:lpstr>
      <vt:lpstr>6. Event</vt:lpstr>
      <vt:lpstr>TERIMA 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2 </dc:title>
  <dc:creator>Lenovo</dc:creator>
  <cp:lastModifiedBy>Lenovo</cp:lastModifiedBy>
  <cp:revision>8</cp:revision>
  <dcterms:modified xsi:type="dcterms:W3CDTF">2021-10-29T02:38:10Z</dcterms:modified>
</cp:coreProperties>
</file>