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4"/>
  </p:notesMasterIdLst>
  <p:sldIdLst>
    <p:sldId id="256" r:id="rId2"/>
    <p:sldId id="261" r:id="rId3"/>
    <p:sldId id="257" r:id="rId4"/>
    <p:sldId id="259" r:id="rId5"/>
    <p:sldId id="263" r:id="rId6"/>
    <p:sldId id="265" r:id="rId7"/>
    <p:sldId id="268" r:id="rId8"/>
    <p:sldId id="271" r:id="rId9"/>
    <p:sldId id="267" r:id="rId10"/>
    <p:sldId id="311" r:id="rId11"/>
    <p:sldId id="266" r:id="rId12"/>
    <p:sldId id="318" r:id="rId13"/>
    <p:sldId id="319" r:id="rId14"/>
    <p:sldId id="320" r:id="rId15"/>
    <p:sldId id="321" r:id="rId16"/>
    <p:sldId id="325" r:id="rId17"/>
    <p:sldId id="326" r:id="rId18"/>
    <p:sldId id="327" r:id="rId19"/>
    <p:sldId id="328" r:id="rId20"/>
    <p:sldId id="329" r:id="rId21"/>
    <p:sldId id="330" r:id="rId22"/>
    <p:sldId id="288" r:id="rId23"/>
  </p:sldIdLst>
  <p:sldSz cx="9144000" cy="5143500" type="screen16x9"/>
  <p:notesSz cx="6858000" cy="9144000"/>
  <p:embeddedFontLst>
    <p:embeddedFont>
      <p:font typeface="MV Boli" panose="02000500030200090000" pitchFamily="2" charset="0"/>
      <p:regular r:id="rId25"/>
    </p:embeddedFont>
    <p:embeddedFont>
      <p:font typeface="Orbitron" panose="020B0604020202020204" charset="0"/>
      <p:regular r:id="rId26"/>
      <p:bold r:id="rId27"/>
    </p:embeddedFont>
    <p:embeddedFont>
      <p:font typeface="Quicksand" panose="020B0604020202020204" charset="0"/>
      <p:regular r:id="rId28"/>
      <p:bold r:id="rId29"/>
    </p:embeddedFont>
    <p:embeddedFont>
      <p:font typeface="Varela Round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  <p15:guide id="3" pos="615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117">
          <p15:clr>
            <a:srgbClr val="9AA0A6"/>
          </p15:clr>
        </p15:guide>
        <p15:guide id="6" pos="2880">
          <p15:clr>
            <a:srgbClr val="9AA0A6"/>
          </p15:clr>
        </p15:guide>
        <p15:guide id="7" pos="2294">
          <p15:clr>
            <a:srgbClr val="9AA0A6"/>
          </p15:clr>
        </p15:guide>
        <p15:guide id="8" orient="horz" pos="1172">
          <p15:clr>
            <a:srgbClr val="9AA0A6"/>
          </p15:clr>
        </p15:guide>
        <p15:guide id="9" orient="horz" pos="1488">
          <p15:clr>
            <a:srgbClr val="9AA0A6"/>
          </p15:clr>
        </p15:guide>
        <p15:guide id="10" orient="horz" pos="1762">
          <p15:clr>
            <a:srgbClr val="9AA0A6"/>
          </p15:clr>
        </p15:guide>
        <p15:guide id="11" orient="horz" pos="2707">
          <p15:clr>
            <a:srgbClr val="9AA0A6"/>
          </p15:clr>
        </p15:guide>
        <p15:guide id="12" orient="horz" pos="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16E7E3-0802-4015-8944-16E833236DB1}">
  <a:tblStyle styleId="{A016E7E3-0802-4015-8944-16E833236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340"/>
        <p:guide orient="horz" pos="2900"/>
        <p:guide pos="615"/>
        <p:guide pos="5311"/>
        <p:guide orient="horz" pos="117"/>
        <p:guide pos="2880"/>
        <p:guide pos="2294"/>
        <p:guide orient="horz" pos="1172"/>
        <p:guide orient="horz" pos="1488"/>
        <p:guide orient="horz" pos="1762"/>
        <p:guide orient="horz" pos="2707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cc9050bdf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cc9050bdf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10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084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552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04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438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90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030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29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3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681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217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cc9050bdf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cc9050bdf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cc9050bdf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cc9050bdf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44" name="Google Shape;244;p1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1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47" name="Google Shape;247;p1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1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52" name="Google Shape;252;p1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54" name="Google Shape;254;p1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7" name="Google Shape;257;p17"/>
          <p:cNvSpPr txBox="1">
            <a:spLocks noGrp="1"/>
          </p:cNvSpPr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subTitle" idx="1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03" name="Google Shape;303;p2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2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06" name="Google Shape;306;p2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2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11" name="Google Shape;311;p2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13" name="Google Shape;313;p2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16" name="Google Shape;316;p21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title" idx="2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1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title" idx="3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4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title" idx="5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6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01" name="Google Shape;501;p3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3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04" name="Google Shape;504;p3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3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11" name="Google Shape;511;p3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4" name="Google Shape;514;p30"/>
          <p:cNvSpPr txBox="1">
            <a:spLocks noGrp="1"/>
          </p:cNvSpPr>
          <p:nvPr>
            <p:ph type="ctrTitle"/>
          </p:nvPr>
        </p:nvSpPr>
        <p:spPr>
          <a:xfrm>
            <a:off x="4572196" y="993025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5" name="Google Shape;515;p30"/>
          <p:cNvSpPr txBox="1">
            <a:spLocks noGrp="1"/>
          </p:cNvSpPr>
          <p:nvPr>
            <p:ph type="subTitle" idx="1"/>
          </p:nvPr>
        </p:nvSpPr>
        <p:spPr>
          <a:xfrm>
            <a:off x="4850896" y="1875358"/>
            <a:ext cx="3294600" cy="1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6" name="Google Shape;516;p30"/>
          <p:cNvSpPr txBox="1"/>
          <p:nvPr/>
        </p:nvSpPr>
        <p:spPr>
          <a:xfrm>
            <a:off x="4572000" y="4153200"/>
            <a:ext cx="38511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7" name="Google Shape;517;p30"/>
          <p:cNvSpPr txBox="1">
            <a:spLocks noGrp="1"/>
          </p:cNvSpPr>
          <p:nvPr>
            <p:ph type="subTitle" idx="2"/>
          </p:nvPr>
        </p:nvSpPr>
        <p:spPr>
          <a:xfrm>
            <a:off x="4643300" y="3705230"/>
            <a:ext cx="37098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3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20" name="Google Shape;520;p3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p3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23" name="Google Shape;523;p3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" name="Google Shape;527;p3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28" name="Google Shape;528;p3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9" name="Google Shape;529;p3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30" name="Google Shape;530;p3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31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534" name="Google Shape;534;p31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535" name="Google Shape;535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7" name="Google Shape;537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38" name="Google Shape;538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1" name="Google Shape;541;p31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2" name="Google Shape;542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4" name="Google Shape;544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5" name="Google Shape;545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8" name="Google Shape;548;p31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9" name="Google Shape;549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52" name="Google Shape;552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57" name="Google Shape;557;p3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60" name="Google Shape;560;p3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65" name="Google Shape;565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6" name="Google Shape;566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67" name="Google Shape;567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0" name="Google Shape;570;p32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571" name="Google Shape;571;p32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3" name="Google Shape;573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74" name="Google Shape;574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5" name="Google Shape;575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76" name="Google Shape;576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9" name="Google Shape;579;p32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580" name="Google Shape;580;p32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583" name="Google Shape;583;p3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88" name="Google Shape;588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91" name="Google Shape;591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96" name="Google Shape;596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7" name="Google Shape;597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98" name="Google Shape;598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01" name="Google Shape;601;p33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602" name="Google Shape;602;p33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" name="Google Shape;604;p3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05" name="Google Shape;605;p3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8" name="Google Shape;608;p33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609" name="Google Shape;609;p33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33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612" name="Google Shape;612;p33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17" name="Google Shape;617;p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9" name="Google Shape;619;p3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20" name="Google Shape;620;p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4" name="Google Shape;624;p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25" name="Google Shape;625;p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6" name="Google Shape;626;p3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27" name="Google Shape;627;p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0" name="Google Shape;630;p34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631" name="Google Shape;631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4" name="Google Shape;634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" name="Google Shape;637;p34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638" name="Google Shape;638;p34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0" name="Google Shape;640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1" name="Google Shape;641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4" name="Google Shape;644;p34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645" name="Google Shape;645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8" name="Google Shape;648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0" name="Google Shape;40;p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49;p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0" name="Google Shape;50;p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7" name="Google Shape;57;p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" name="Google Shape;66;p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7" name="Google Shape;67;p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987512" y="3526750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5297750" y="3526752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987512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5297750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1132541" y="872113"/>
            <a:ext cx="6880552" cy="3180876"/>
            <a:chOff x="358350" y="258050"/>
            <a:chExt cx="8428950" cy="3896700"/>
          </a:xfrm>
        </p:grpSpPr>
        <p:sp>
          <p:nvSpPr>
            <p:cNvPr id="110" name="Google Shape;110;p8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" name="Google Shape;113;p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114;p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5" name="Google Shape;115;p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60993" y="1717300"/>
            <a:ext cx="50163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9" name="Google Shape;119;p8"/>
          <p:cNvGrpSpPr/>
          <p:nvPr/>
        </p:nvGrpSpPr>
        <p:grpSpPr>
          <a:xfrm rot="10800000" flipH="1">
            <a:off x="4163640" y="3895409"/>
            <a:ext cx="825589" cy="93999"/>
            <a:chOff x="5718423" y="809024"/>
            <a:chExt cx="830071" cy="94500"/>
          </a:xfrm>
        </p:grpSpPr>
        <p:sp>
          <p:nvSpPr>
            <p:cNvPr id="120" name="Google Shape;12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6" name="Google Shape;126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9" name="Google Shape;129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6" name="Google Shape;136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10" name="Google Shape;210;p1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1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1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18" name="Google Shape;218;p1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1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20" name="Google Shape;220;p1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1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726425" y="1404007"/>
            <a:ext cx="3558900" cy="16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ubTitle" idx="1"/>
          </p:nvPr>
        </p:nvSpPr>
        <p:spPr>
          <a:xfrm>
            <a:off x="726425" y="3047207"/>
            <a:ext cx="2668200" cy="11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27" name="Google Shape;227;p1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1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16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37" name="Google Shape;237;p1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1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1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subTitle" idx="1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61" r:id="rId8"/>
    <p:sldLayoutId id="2147483662" r:id="rId9"/>
    <p:sldLayoutId id="2147483663" r:id="rId10"/>
    <p:sldLayoutId id="2147483667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lymaria/DATA-PROYEK-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lelymaria/PROYEK-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</a:t>
            </a:r>
            <a:br>
              <a:rPr lang="en" dirty="0"/>
            </a:br>
            <a:r>
              <a:rPr lang="en" dirty="0"/>
              <a:t>SEBURA</a:t>
            </a:r>
            <a:endParaRPr dirty="0"/>
          </a:p>
        </p:txBody>
      </p:sp>
      <p:sp>
        <p:nvSpPr>
          <p:cNvPr id="662" name="Google Shape;662;p38"/>
          <p:cNvSpPr/>
          <p:nvPr/>
        </p:nvSpPr>
        <p:spPr>
          <a:xfrm>
            <a:off x="720000" y="37781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8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 PROYEK 2 – KELOMPOK 9 “</a:t>
            </a:r>
            <a:endParaRPr dirty="0"/>
          </a:p>
        </p:txBody>
      </p:sp>
      <p:grpSp>
        <p:nvGrpSpPr>
          <p:cNvPr id="664" name="Google Shape;664;p38"/>
          <p:cNvGrpSpPr/>
          <p:nvPr/>
        </p:nvGrpSpPr>
        <p:grpSpPr>
          <a:xfrm>
            <a:off x="4816755" y="1104475"/>
            <a:ext cx="3596049" cy="3208625"/>
            <a:chOff x="720000" y="1104475"/>
            <a:chExt cx="3596049" cy="3208625"/>
          </a:xfrm>
        </p:grpSpPr>
        <p:sp>
          <p:nvSpPr>
            <p:cNvPr id="665" name="Google Shape;665;p38"/>
            <p:cNvSpPr/>
            <p:nvPr/>
          </p:nvSpPr>
          <p:spPr>
            <a:xfrm>
              <a:off x="947812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889194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888551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29580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974508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1019436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956950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38"/>
            <p:cNvGrpSpPr/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673" name="Google Shape;673;p38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4" name="Google Shape;674;p38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675" name="Google Shape;675;p38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79" name="Google Shape;679;p38"/>
            <p:cNvGrpSpPr/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680" name="Google Shape;680;p38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8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38"/>
            <p:cNvGrpSpPr/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685" name="Google Shape;685;p38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8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38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0" name="Google Shape;690;p38"/>
            <p:cNvGrpSpPr/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691" name="Google Shape;691;p38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4" name="Google Shape;694;p38"/>
            <p:cNvSpPr/>
            <p:nvPr/>
          </p:nvSpPr>
          <p:spPr>
            <a:xfrm>
              <a:off x="3133976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5" name="Google Shape;695;p38"/>
            <p:cNvGrpSpPr/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696" name="Google Shape;696;p38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38"/>
            <p:cNvGrpSpPr/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703" name="Google Shape;703;p38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8"/>
            <p:cNvGrpSpPr/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710" name="Google Shape;710;p38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2" name="Google Shape;712;p38"/>
            <p:cNvGrpSpPr/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713" name="Google Shape;713;p38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8"/>
            <p:cNvGrpSpPr/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716" name="Google Shape;716;p38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7" name="Google Shape;717;p38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718" name="Google Shape;718;p38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8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8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1" name="Google Shape;721;p38"/>
            <p:cNvGrpSpPr/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722" name="Google Shape;722;p38"/>
              <p:cNvSpPr/>
              <p:nvPr/>
            </p:nvSpPr>
            <p:spPr>
              <a:xfrm>
                <a:off x="5802250" y="4105575"/>
                <a:ext cx="35642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26" extrusionOk="0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2673575" y="1252600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4" name="Google Shape;724;p38"/>
            <p:cNvGrpSpPr/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725" name="Google Shape;725;p38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6" name="Google Shape;736;p38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737" name="Google Shape;737;p38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2" name="Google Shape;742;p38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743" name="Google Shape;743;p38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663;p38">
            <a:extLst>
              <a:ext uri="{FF2B5EF4-FFF2-40B4-BE49-F238E27FC236}">
                <a16:creationId xmlns:a16="http://schemas.microsoft.com/office/drawing/2014/main" id="{4D04F69D-5D48-49C8-A038-B481A5B36765}"/>
              </a:ext>
            </a:extLst>
          </p:cNvPr>
          <p:cNvSpPr txBox="1">
            <a:spLocks/>
          </p:cNvSpPr>
          <p:nvPr/>
        </p:nvSpPr>
        <p:spPr>
          <a:xfrm>
            <a:off x="2650048" y="356376"/>
            <a:ext cx="39099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ID" dirty="0"/>
              <a:t>“ SEBURA CERIA 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74E6385-616D-43AE-8685-E141AE1FDA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8150" y="233916"/>
            <a:ext cx="2630118" cy="1114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A9D5E-906C-4147-8901-A203694763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9772" y="791127"/>
            <a:ext cx="5462684" cy="39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48"/>
          <p:cNvGrpSpPr/>
          <p:nvPr/>
        </p:nvGrpSpPr>
        <p:grpSpPr>
          <a:xfrm>
            <a:off x="1766399" y="1424875"/>
            <a:ext cx="2299225" cy="3108284"/>
            <a:chOff x="486919" y="1114962"/>
            <a:chExt cx="2619901" cy="3541800"/>
          </a:xfrm>
        </p:grpSpPr>
        <p:sp>
          <p:nvSpPr>
            <p:cNvPr id="1030" name="Google Shape;1030;p48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48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033" name="Google Shape;1033;p48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6" name="Google Shape;1036;p48"/>
          <p:cNvGrpSpPr/>
          <p:nvPr/>
        </p:nvGrpSpPr>
        <p:grpSpPr>
          <a:xfrm>
            <a:off x="5076623" y="1424875"/>
            <a:ext cx="2299252" cy="3108284"/>
            <a:chOff x="91807" y="1114962"/>
            <a:chExt cx="2619932" cy="3541800"/>
          </a:xfrm>
        </p:grpSpPr>
        <p:sp>
          <p:nvSpPr>
            <p:cNvPr id="1037" name="Google Shape;1037;p48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9" name="Google Shape;1039;p48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040" name="Google Shape;1040;p48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8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8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3" name="Google Shape;1043;p48"/>
          <p:cNvSpPr/>
          <p:nvPr/>
        </p:nvSpPr>
        <p:spPr>
          <a:xfrm>
            <a:off x="1939812" y="3059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8"/>
          <p:cNvSpPr/>
          <p:nvPr/>
        </p:nvSpPr>
        <p:spPr>
          <a:xfrm>
            <a:off x="5250050" y="3059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8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REPOSITORY</a:t>
            </a:r>
            <a:endParaRPr dirty="0"/>
          </a:p>
        </p:txBody>
      </p:sp>
      <p:sp>
        <p:nvSpPr>
          <p:cNvPr id="1046" name="Google Shape;1046;p48"/>
          <p:cNvSpPr txBox="1">
            <a:spLocks noGrp="1"/>
          </p:cNvSpPr>
          <p:nvPr>
            <p:ph type="subTitle" idx="3"/>
          </p:nvPr>
        </p:nvSpPr>
        <p:spPr>
          <a:xfrm>
            <a:off x="1825124" y="3259768"/>
            <a:ext cx="2251524" cy="96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DATA PROYEK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047" name="Google Shape;1047;p48"/>
          <p:cNvSpPr txBox="1">
            <a:spLocks noGrp="1"/>
          </p:cNvSpPr>
          <p:nvPr>
            <p:ph type="subTitle" idx="4"/>
          </p:nvPr>
        </p:nvSpPr>
        <p:spPr>
          <a:xfrm>
            <a:off x="5344603" y="3175158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WEBSITE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48" name="Google Shape;1048;p48"/>
          <p:cNvSpPr txBox="1">
            <a:spLocks noGrp="1"/>
          </p:cNvSpPr>
          <p:nvPr>
            <p:ph type="subTitle" idx="1"/>
          </p:nvPr>
        </p:nvSpPr>
        <p:spPr>
          <a:xfrm>
            <a:off x="1987512" y="3526750"/>
            <a:ext cx="1857000" cy="854100"/>
          </a:xfrm>
          <a:prstGeom prst="rect">
            <a:avLst/>
          </a:prstGeom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>
                <a:hlinkClick r:id="rId3"/>
              </a:rPr>
              <a:t>https://github.com/lelymaria/DATA-PROYEK-2</a:t>
            </a:r>
            <a:r>
              <a:rPr lang="en-ID" dirty="0"/>
              <a:t> </a:t>
            </a:r>
            <a:endParaRPr dirty="0"/>
          </a:p>
        </p:txBody>
      </p:sp>
      <p:sp>
        <p:nvSpPr>
          <p:cNvPr id="1049" name="Google Shape;1049;p48"/>
          <p:cNvSpPr txBox="1">
            <a:spLocks noGrp="1"/>
          </p:cNvSpPr>
          <p:nvPr>
            <p:ph type="subTitle" idx="2"/>
          </p:nvPr>
        </p:nvSpPr>
        <p:spPr>
          <a:xfrm>
            <a:off x="5297750" y="3526752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>
                <a:hlinkClick r:id="rId4"/>
              </a:rPr>
              <a:t>https://github.com/lelymaria/PROYEK-2</a:t>
            </a:r>
            <a:r>
              <a:rPr lang="en-ID" dirty="0"/>
              <a:t> </a:t>
            </a:r>
            <a:endParaRPr dirty="0"/>
          </a:p>
        </p:txBody>
      </p:sp>
      <p:sp>
        <p:nvSpPr>
          <p:cNvPr id="1050" name="Google Shape;1050;p48"/>
          <p:cNvSpPr/>
          <p:nvPr/>
        </p:nvSpPr>
        <p:spPr>
          <a:xfrm>
            <a:off x="2429263" y="1909318"/>
            <a:ext cx="973500" cy="973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8"/>
          <p:cNvSpPr/>
          <p:nvPr/>
        </p:nvSpPr>
        <p:spPr>
          <a:xfrm>
            <a:off x="5739488" y="1877050"/>
            <a:ext cx="973500" cy="9735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48"/>
          <p:cNvGrpSpPr/>
          <p:nvPr/>
        </p:nvGrpSpPr>
        <p:grpSpPr>
          <a:xfrm>
            <a:off x="2685575" y="2084063"/>
            <a:ext cx="460907" cy="572684"/>
            <a:chOff x="-2310650" y="3525775"/>
            <a:chExt cx="292250" cy="363125"/>
          </a:xfrm>
        </p:grpSpPr>
        <p:sp>
          <p:nvSpPr>
            <p:cNvPr id="1053" name="Google Shape;1053;p48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8"/>
          <p:cNvGrpSpPr/>
          <p:nvPr/>
        </p:nvGrpSpPr>
        <p:grpSpPr>
          <a:xfrm>
            <a:off x="6030737" y="2120181"/>
            <a:ext cx="507188" cy="500449"/>
            <a:chOff x="-1951475" y="3597450"/>
            <a:chExt cx="295375" cy="291450"/>
          </a:xfrm>
        </p:grpSpPr>
        <p:sp>
          <p:nvSpPr>
            <p:cNvPr id="1058" name="Google Shape;1058;p48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48"/>
          <p:cNvGrpSpPr/>
          <p:nvPr/>
        </p:nvGrpSpPr>
        <p:grpSpPr>
          <a:xfrm>
            <a:off x="902825" y="1521400"/>
            <a:ext cx="7411200" cy="2782025"/>
            <a:chOff x="2856400" y="1669525"/>
            <a:chExt cx="7411200" cy="2782025"/>
          </a:xfrm>
        </p:grpSpPr>
        <p:sp>
          <p:nvSpPr>
            <p:cNvPr id="1063" name="Google Shape;1063;p48"/>
            <p:cNvSpPr/>
            <p:nvPr/>
          </p:nvSpPr>
          <p:spPr>
            <a:xfrm>
              <a:off x="2856400" y="16695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10016825" y="42007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8"/>
          <p:cNvGrpSpPr/>
          <p:nvPr/>
        </p:nvGrpSpPr>
        <p:grpSpPr>
          <a:xfrm>
            <a:off x="1247624" y="2656750"/>
            <a:ext cx="577500" cy="402300"/>
            <a:chOff x="7526575" y="2029150"/>
            <a:chExt cx="577500" cy="402300"/>
          </a:xfrm>
        </p:grpSpPr>
        <p:sp>
          <p:nvSpPr>
            <p:cNvPr id="1066" name="Google Shape;1066;p48"/>
            <p:cNvSpPr/>
            <p:nvPr/>
          </p:nvSpPr>
          <p:spPr>
            <a:xfrm>
              <a:off x="7526575" y="2029150"/>
              <a:ext cx="577500" cy="4023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7702784" y="2142466"/>
              <a:ext cx="216050" cy="190761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8" name="Google Shape;1068;p48"/>
          <p:cNvGrpSpPr/>
          <p:nvPr/>
        </p:nvGrpSpPr>
        <p:grpSpPr>
          <a:xfrm flipH="1">
            <a:off x="7202445" y="1994883"/>
            <a:ext cx="814886" cy="531898"/>
            <a:chOff x="4842900" y="2922987"/>
            <a:chExt cx="436632" cy="284986"/>
          </a:xfrm>
        </p:grpSpPr>
        <p:sp>
          <p:nvSpPr>
            <p:cNvPr id="1069" name="Google Shape;1069;p48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42;p44">
            <a:extLst>
              <a:ext uri="{FF2B5EF4-FFF2-40B4-BE49-F238E27FC236}">
                <a16:creationId xmlns:a16="http://schemas.microsoft.com/office/drawing/2014/main" id="{645A1545-52B2-4383-B9DB-546DB18B9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915" y="391813"/>
            <a:ext cx="457617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7340B1B-38FA-4848-9991-C79435C19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026" y="783807"/>
            <a:ext cx="5129947" cy="42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0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42;p44">
            <a:extLst>
              <a:ext uri="{FF2B5EF4-FFF2-40B4-BE49-F238E27FC236}">
                <a16:creationId xmlns:a16="http://schemas.microsoft.com/office/drawing/2014/main" id="{645A1545-52B2-4383-B9DB-546DB18B9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915" y="391813"/>
            <a:ext cx="457617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8DDCA-8CB2-4276-8488-BAC4B199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87" y="790919"/>
            <a:ext cx="5949824" cy="405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42;p44">
            <a:extLst>
              <a:ext uri="{FF2B5EF4-FFF2-40B4-BE49-F238E27FC236}">
                <a16:creationId xmlns:a16="http://schemas.microsoft.com/office/drawing/2014/main" id="{645A1545-52B2-4383-B9DB-546DB18B9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915" y="391813"/>
            <a:ext cx="457617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85157-8252-4E3F-9878-7A720065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04" y="685813"/>
            <a:ext cx="5356880" cy="44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42;p44">
            <a:extLst>
              <a:ext uri="{FF2B5EF4-FFF2-40B4-BE49-F238E27FC236}">
                <a16:creationId xmlns:a16="http://schemas.microsoft.com/office/drawing/2014/main" id="{645A1545-52B2-4383-B9DB-546DB18B9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915" y="391813"/>
            <a:ext cx="457617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SISTEM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81D36-CBAA-41AF-B741-C7144F8A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62" y="838657"/>
            <a:ext cx="6454516" cy="41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4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42;p44">
            <a:extLst>
              <a:ext uri="{FF2B5EF4-FFF2-40B4-BE49-F238E27FC236}">
                <a16:creationId xmlns:a16="http://schemas.microsoft.com/office/drawing/2014/main" id="{645A1545-52B2-4383-B9DB-546DB18B9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915" y="391813"/>
            <a:ext cx="457617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V Boli" panose="02000500030200090000" pitchFamily="2" charset="0"/>
                <a:cs typeface="MV Boli" panose="02000500030200090000" pitchFamily="2" charset="0"/>
              </a:rPr>
              <a:t>Login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Google Shape;1687;p61">
            <a:extLst>
              <a:ext uri="{FF2B5EF4-FFF2-40B4-BE49-F238E27FC236}">
                <a16:creationId xmlns:a16="http://schemas.microsoft.com/office/drawing/2014/main" id="{87EE37E7-D58E-4561-990C-1C083A36B10F}"/>
              </a:ext>
            </a:extLst>
          </p:cNvPr>
          <p:cNvGrpSpPr/>
          <p:nvPr/>
        </p:nvGrpSpPr>
        <p:grpSpPr>
          <a:xfrm>
            <a:off x="7821074" y="186240"/>
            <a:ext cx="641574" cy="411146"/>
            <a:chOff x="4937047" y="4378588"/>
            <a:chExt cx="1155572" cy="740537"/>
          </a:xfrm>
        </p:grpSpPr>
        <p:sp>
          <p:nvSpPr>
            <p:cNvPr id="4" name="Google Shape;1688;p61">
              <a:extLst>
                <a:ext uri="{FF2B5EF4-FFF2-40B4-BE49-F238E27FC236}">
                  <a16:creationId xmlns:a16="http://schemas.microsoft.com/office/drawing/2014/main" id="{BAC7743F-6E97-4E5A-9278-23DE3EC8255F}"/>
                </a:ext>
              </a:extLst>
            </p:cNvPr>
            <p:cNvSpPr/>
            <p:nvPr/>
          </p:nvSpPr>
          <p:spPr>
            <a:xfrm>
              <a:off x="4937047" y="4378588"/>
              <a:ext cx="1155572" cy="555425"/>
            </a:xfrm>
            <a:custGeom>
              <a:avLst/>
              <a:gdLst/>
              <a:ahLst/>
              <a:cxnLst/>
              <a:rect l="l" t="t" r="r" b="b"/>
              <a:pathLst>
                <a:path w="41631" h="22217" extrusionOk="0">
                  <a:moveTo>
                    <a:pt x="5004" y="1"/>
                  </a:moveTo>
                  <a:cubicBezTo>
                    <a:pt x="2236" y="1"/>
                    <a:pt x="1" y="2269"/>
                    <a:pt x="1" y="5004"/>
                  </a:cubicBezTo>
                  <a:lnTo>
                    <a:pt x="1" y="17213"/>
                  </a:lnTo>
                  <a:cubicBezTo>
                    <a:pt x="1" y="19982"/>
                    <a:pt x="2236" y="22216"/>
                    <a:pt x="5004" y="22216"/>
                  </a:cubicBezTo>
                  <a:lnTo>
                    <a:pt x="36627" y="22216"/>
                  </a:lnTo>
                  <a:cubicBezTo>
                    <a:pt x="39396" y="22216"/>
                    <a:pt x="41630" y="19982"/>
                    <a:pt x="41630" y="17213"/>
                  </a:cubicBezTo>
                  <a:lnTo>
                    <a:pt x="41630" y="5004"/>
                  </a:lnTo>
                  <a:cubicBezTo>
                    <a:pt x="41630" y="2269"/>
                    <a:pt x="39396" y="1"/>
                    <a:pt x="36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9;p61">
              <a:extLst>
                <a:ext uri="{FF2B5EF4-FFF2-40B4-BE49-F238E27FC236}">
                  <a16:creationId xmlns:a16="http://schemas.microsoft.com/office/drawing/2014/main" id="{9AED9D7A-1E2D-45D2-8F4F-85585A8B9E90}"/>
                </a:ext>
              </a:extLst>
            </p:cNvPr>
            <p:cNvSpPr/>
            <p:nvPr/>
          </p:nvSpPr>
          <p:spPr>
            <a:xfrm>
              <a:off x="5067125" y="4883950"/>
              <a:ext cx="226025" cy="235175"/>
            </a:xfrm>
            <a:custGeom>
              <a:avLst/>
              <a:gdLst/>
              <a:ahLst/>
              <a:cxnLst/>
              <a:rect l="l" t="t" r="r" b="b"/>
              <a:pathLst>
                <a:path w="9041" h="9407" extrusionOk="0">
                  <a:moveTo>
                    <a:pt x="0" y="0"/>
                  </a:moveTo>
                  <a:lnTo>
                    <a:pt x="0" y="9407"/>
                  </a:lnTo>
                  <a:lnTo>
                    <a:pt x="904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0;p61">
              <a:extLst>
                <a:ext uri="{FF2B5EF4-FFF2-40B4-BE49-F238E27FC236}">
                  <a16:creationId xmlns:a16="http://schemas.microsoft.com/office/drawing/2014/main" id="{50634F80-F629-4694-BE80-8B2D325ACA50}"/>
                </a:ext>
              </a:extLst>
            </p:cNvPr>
            <p:cNvSpPr/>
            <p:nvPr/>
          </p:nvSpPr>
          <p:spPr>
            <a:xfrm>
              <a:off x="5051275" y="4544325"/>
              <a:ext cx="331925" cy="246250"/>
            </a:xfrm>
            <a:custGeom>
              <a:avLst/>
              <a:gdLst/>
              <a:ahLst/>
              <a:cxnLst/>
              <a:rect l="l" t="t" r="r" b="b"/>
              <a:pathLst>
                <a:path w="13277" h="9850" extrusionOk="0">
                  <a:moveTo>
                    <a:pt x="3403" y="0"/>
                  </a:moveTo>
                  <a:cubicBezTo>
                    <a:pt x="1977" y="0"/>
                    <a:pt x="601" y="1009"/>
                    <a:pt x="434" y="3211"/>
                  </a:cubicBezTo>
                  <a:cubicBezTo>
                    <a:pt x="1" y="6880"/>
                    <a:pt x="4504" y="9082"/>
                    <a:pt x="6639" y="9849"/>
                  </a:cubicBezTo>
                  <a:cubicBezTo>
                    <a:pt x="8807" y="9082"/>
                    <a:pt x="13277" y="6880"/>
                    <a:pt x="12876" y="3211"/>
                  </a:cubicBezTo>
                  <a:cubicBezTo>
                    <a:pt x="12693" y="1009"/>
                    <a:pt x="11309" y="0"/>
                    <a:pt x="9883" y="0"/>
                  </a:cubicBezTo>
                  <a:cubicBezTo>
                    <a:pt x="8478" y="0"/>
                    <a:pt x="7032" y="980"/>
                    <a:pt x="6655" y="2763"/>
                  </a:cubicBezTo>
                  <a:lnTo>
                    <a:pt x="6655" y="2763"/>
                  </a:lnTo>
                  <a:cubicBezTo>
                    <a:pt x="6261" y="980"/>
                    <a:pt x="4808" y="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1;p61">
              <a:extLst>
                <a:ext uri="{FF2B5EF4-FFF2-40B4-BE49-F238E27FC236}">
                  <a16:creationId xmlns:a16="http://schemas.microsoft.com/office/drawing/2014/main" id="{70DB5AF0-222A-4DA3-B724-ADD328C3A6A9}"/>
                </a:ext>
              </a:extLst>
            </p:cNvPr>
            <p:cNvSpPr/>
            <p:nvPr/>
          </p:nvSpPr>
          <p:spPr>
            <a:xfrm>
              <a:off x="5444900" y="4554525"/>
              <a:ext cx="122600" cy="205175"/>
            </a:xfrm>
            <a:custGeom>
              <a:avLst/>
              <a:gdLst/>
              <a:ahLst/>
              <a:cxnLst/>
              <a:rect l="l" t="t" r="r" b="b"/>
              <a:pathLst>
                <a:path w="4904" h="8207" extrusionOk="0">
                  <a:moveTo>
                    <a:pt x="1968" y="1"/>
                  </a:moveTo>
                  <a:lnTo>
                    <a:pt x="0" y="368"/>
                  </a:lnTo>
                  <a:lnTo>
                    <a:pt x="0" y="1402"/>
                  </a:lnTo>
                  <a:lnTo>
                    <a:pt x="2002" y="1002"/>
                  </a:lnTo>
                  <a:lnTo>
                    <a:pt x="2002" y="7273"/>
                  </a:lnTo>
                  <a:lnTo>
                    <a:pt x="167" y="7273"/>
                  </a:lnTo>
                  <a:lnTo>
                    <a:pt x="167" y="8207"/>
                  </a:lnTo>
                  <a:lnTo>
                    <a:pt x="4904" y="8207"/>
                  </a:lnTo>
                  <a:lnTo>
                    <a:pt x="4904" y="7273"/>
                  </a:lnTo>
                  <a:lnTo>
                    <a:pt x="3102" y="727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2;p61">
              <a:extLst>
                <a:ext uri="{FF2B5EF4-FFF2-40B4-BE49-F238E27FC236}">
                  <a16:creationId xmlns:a16="http://schemas.microsoft.com/office/drawing/2014/main" id="{50A70B99-1582-423B-AC9F-E9A3264498E2}"/>
                </a:ext>
              </a:extLst>
            </p:cNvPr>
            <p:cNvSpPr/>
            <p:nvPr/>
          </p:nvSpPr>
          <p:spPr>
            <a:xfrm>
              <a:off x="56116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36" y="867"/>
                    <a:pt x="3837" y="1168"/>
                    <a:pt x="4137" y="1735"/>
                  </a:cubicBezTo>
                  <a:cubicBezTo>
                    <a:pt x="4437" y="2302"/>
                    <a:pt x="4571" y="3136"/>
                    <a:pt x="4571" y="4270"/>
                  </a:cubicBezTo>
                  <a:cubicBezTo>
                    <a:pt x="4571" y="5404"/>
                    <a:pt x="4437" y="6238"/>
                    <a:pt x="4137" y="6805"/>
                  </a:cubicBezTo>
                  <a:cubicBezTo>
                    <a:pt x="3837" y="7372"/>
                    <a:pt x="3436" y="7639"/>
                    <a:pt x="2836" y="7639"/>
                  </a:cubicBezTo>
                  <a:cubicBezTo>
                    <a:pt x="2269" y="7639"/>
                    <a:pt x="1835" y="7372"/>
                    <a:pt x="1568" y="6805"/>
                  </a:cubicBezTo>
                  <a:cubicBezTo>
                    <a:pt x="1268" y="6238"/>
                    <a:pt x="1135" y="5404"/>
                    <a:pt x="1135" y="4270"/>
                  </a:cubicBezTo>
                  <a:cubicBezTo>
                    <a:pt x="1135" y="3136"/>
                    <a:pt x="1268" y="2302"/>
                    <a:pt x="1568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35" y="0"/>
                    <a:pt x="1235" y="367"/>
                    <a:pt x="734" y="1101"/>
                  </a:cubicBezTo>
                  <a:cubicBezTo>
                    <a:pt x="267" y="1835"/>
                    <a:pt x="1" y="2869"/>
                    <a:pt x="1" y="4270"/>
                  </a:cubicBezTo>
                  <a:cubicBezTo>
                    <a:pt x="1" y="5638"/>
                    <a:pt x="267" y="6705"/>
                    <a:pt x="734" y="7439"/>
                  </a:cubicBezTo>
                  <a:cubicBezTo>
                    <a:pt x="1235" y="8139"/>
                    <a:pt x="1935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3;p61">
              <a:extLst>
                <a:ext uri="{FF2B5EF4-FFF2-40B4-BE49-F238E27FC236}">
                  <a16:creationId xmlns:a16="http://schemas.microsoft.com/office/drawing/2014/main" id="{91FDEAEC-0499-4F1B-92A5-9D654519CA3D}"/>
                </a:ext>
              </a:extLst>
            </p:cNvPr>
            <p:cNvSpPr/>
            <p:nvPr/>
          </p:nvSpPr>
          <p:spPr>
            <a:xfrm>
              <a:off x="57909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03" y="867"/>
                    <a:pt x="3837" y="1168"/>
                    <a:pt x="4137" y="1735"/>
                  </a:cubicBezTo>
                  <a:cubicBezTo>
                    <a:pt x="4404" y="2302"/>
                    <a:pt x="4570" y="3136"/>
                    <a:pt x="4570" y="4270"/>
                  </a:cubicBezTo>
                  <a:cubicBezTo>
                    <a:pt x="4570" y="5404"/>
                    <a:pt x="4404" y="6238"/>
                    <a:pt x="4137" y="6805"/>
                  </a:cubicBezTo>
                  <a:cubicBezTo>
                    <a:pt x="3837" y="7372"/>
                    <a:pt x="3403" y="7639"/>
                    <a:pt x="2836" y="7639"/>
                  </a:cubicBezTo>
                  <a:cubicBezTo>
                    <a:pt x="2269" y="7639"/>
                    <a:pt x="1835" y="7372"/>
                    <a:pt x="1535" y="6805"/>
                  </a:cubicBezTo>
                  <a:cubicBezTo>
                    <a:pt x="1268" y="6238"/>
                    <a:pt x="1101" y="5404"/>
                    <a:pt x="1101" y="4270"/>
                  </a:cubicBezTo>
                  <a:cubicBezTo>
                    <a:pt x="1101" y="3136"/>
                    <a:pt x="1268" y="2302"/>
                    <a:pt x="1535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02" y="0"/>
                    <a:pt x="1201" y="367"/>
                    <a:pt x="734" y="1101"/>
                  </a:cubicBezTo>
                  <a:cubicBezTo>
                    <a:pt x="234" y="1835"/>
                    <a:pt x="0" y="2869"/>
                    <a:pt x="0" y="4270"/>
                  </a:cubicBezTo>
                  <a:cubicBezTo>
                    <a:pt x="0" y="5638"/>
                    <a:pt x="234" y="6705"/>
                    <a:pt x="734" y="7439"/>
                  </a:cubicBezTo>
                  <a:cubicBezTo>
                    <a:pt x="1201" y="8139"/>
                    <a:pt x="1902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10;p70">
            <a:extLst>
              <a:ext uri="{FF2B5EF4-FFF2-40B4-BE49-F238E27FC236}">
                <a16:creationId xmlns:a16="http://schemas.microsoft.com/office/drawing/2014/main" id="{EDA796BF-C379-4F23-889F-85CB36963949}"/>
              </a:ext>
            </a:extLst>
          </p:cNvPr>
          <p:cNvSpPr/>
          <p:nvPr/>
        </p:nvSpPr>
        <p:spPr>
          <a:xfrm>
            <a:off x="7382540" y="3977032"/>
            <a:ext cx="38520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942;p44">
            <a:extLst>
              <a:ext uri="{FF2B5EF4-FFF2-40B4-BE49-F238E27FC236}">
                <a16:creationId xmlns:a16="http://schemas.microsoft.com/office/drawing/2014/main" id="{BE363027-B7B3-45E1-B314-A9702C6F7F65}"/>
              </a:ext>
            </a:extLst>
          </p:cNvPr>
          <p:cNvSpPr txBox="1">
            <a:spLocks/>
          </p:cNvSpPr>
          <p:nvPr/>
        </p:nvSpPr>
        <p:spPr>
          <a:xfrm>
            <a:off x="6085817" y="3977487"/>
            <a:ext cx="457617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 err="1">
                <a:latin typeface="MV Boli" panose="02000500030200090000" pitchFamily="2" charset="0"/>
                <a:cs typeface="MV Boli" panose="02000500030200090000" pitchFamily="2" charset="0"/>
              </a:rPr>
              <a:t>Mockup</a:t>
            </a:r>
            <a:endParaRPr lang="en-ID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915F4A-29FE-4E93-BE2F-8CB11272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915" y="818756"/>
            <a:ext cx="4977536" cy="39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42;p44">
            <a:extLst>
              <a:ext uri="{FF2B5EF4-FFF2-40B4-BE49-F238E27FC236}">
                <a16:creationId xmlns:a16="http://schemas.microsoft.com/office/drawing/2014/main" id="{645A1545-52B2-4383-B9DB-546DB18B9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915" y="391813"/>
            <a:ext cx="457617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V Boli" panose="02000500030200090000" pitchFamily="2" charset="0"/>
                <a:cs typeface="MV Boli" panose="02000500030200090000" pitchFamily="2" charset="0"/>
              </a:rPr>
              <a:t>Beranda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Google Shape;1687;p61">
            <a:extLst>
              <a:ext uri="{FF2B5EF4-FFF2-40B4-BE49-F238E27FC236}">
                <a16:creationId xmlns:a16="http://schemas.microsoft.com/office/drawing/2014/main" id="{87EE37E7-D58E-4561-990C-1C083A36B10F}"/>
              </a:ext>
            </a:extLst>
          </p:cNvPr>
          <p:cNvGrpSpPr/>
          <p:nvPr/>
        </p:nvGrpSpPr>
        <p:grpSpPr>
          <a:xfrm>
            <a:off x="7821074" y="186240"/>
            <a:ext cx="641574" cy="411146"/>
            <a:chOff x="4937047" y="4378588"/>
            <a:chExt cx="1155572" cy="740537"/>
          </a:xfrm>
        </p:grpSpPr>
        <p:sp>
          <p:nvSpPr>
            <p:cNvPr id="4" name="Google Shape;1688;p61">
              <a:extLst>
                <a:ext uri="{FF2B5EF4-FFF2-40B4-BE49-F238E27FC236}">
                  <a16:creationId xmlns:a16="http://schemas.microsoft.com/office/drawing/2014/main" id="{BAC7743F-6E97-4E5A-9278-23DE3EC8255F}"/>
                </a:ext>
              </a:extLst>
            </p:cNvPr>
            <p:cNvSpPr/>
            <p:nvPr/>
          </p:nvSpPr>
          <p:spPr>
            <a:xfrm>
              <a:off x="4937047" y="4378588"/>
              <a:ext cx="1155572" cy="555425"/>
            </a:xfrm>
            <a:custGeom>
              <a:avLst/>
              <a:gdLst/>
              <a:ahLst/>
              <a:cxnLst/>
              <a:rect l="l" t="t" r="r" b="b"/>
              <a:pathLst>
                <a:path w="41631" h="22217" extrusionOk="0">
                  <a:moveTo>
                    <a:pt x="5004" y="1"/>
                  </a:moveTo>
                  <a:cubicBezTo>
                    <a:pt x="2236" y="1"/>
                    <a:pt x="1" y="2269"/>
                    <a:pt x="1" y="5004"/>
                  </a:cubicBezTo>
                  <a:lnTo>
                    <a:pt x="1" y="17213"/>
                  </a:lnTo>
                  <a:cubicBezTo>
                    <a:pt x="1" y="19982"/>
                    <a:pt x="2236" y="22216"/>
                    <a:pt x="5004" y="22216"/>
                  </a:cubicBezTo>
                  <a:lnTo>
                    <a:pt x="36627" y="22216"/>
                  </a:lnTo>
                  <a:cubicBezTo>
                    <a:pt x="39396" y="22216"/>
                    <a:pt x="41630" y="19982"/>
                    <a:pt x="41630" y="17213"/>
                  </a:cubicBezTo>
                  <a:lnTo>
                    <a:pt x="41630" y="5004"/>
                  </a:lnTo>
                  <a:cubicBezTo>
                    <a:pt x="41630" y="2269"/>
                    <a:pt x="39396" y="1"/>
                    <a:pt x="36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9;p61">
              <a:extLst>
                <a:ext uri="{FF2B5EF4-FFF2-40B4-BE49-F238E27FC236}">
                  <a16:creationId xmlns:a16="http://schemas.microsoft.com/office/drawing/2014/main" id="{9AED9D7A-1E2D-45D2-8F4F-85585A8B9E90}"/>
                </a:ext>
              </a:extLst>
            </p:cNvPr>
            <p:cNvSpPr/>
            <p:nvPr/>
          </p:nvSpPr>
          <p:spPr>
            <a:xfrm>
              <a:off x="5067125" y="4883950"/>
              <a:ext cx="226025" cy="235175"/>
            </a:xfrm>
            <a:custGeom>
              <a:avLst/>
              <a:gdLst/>
              <a:ahLst/>
              <a:cxnLst/>
              <a:rect l="l" t="t" r="r" b="b"/>
              <a:pathLst>
                <a:path w="9041" h="9407" extrusionOk="0">
                  <a:moveTo>
                    <a:pt x="0" y="0"/>
                  </a:moveTo>
                  <a:lnTo>
                    <a:pt x="0" y="9407"/>
                  </a:lnTo>
                  <a:lnTo>
                    <a:pt x="904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0;p61">
              <a:extLst>
                <a:ext uri="{FF2B5EF4-FFF2-40B4-BE49-F238E27FC236}">
                  <a16:creationId xmlns:a16="http://schemas.microsoft.com/office/drawing/2014/main" id="{50634F80-F629-4694-BE80-8B2D325ACA50}"/>
                </a:ext>
              </a:extLst>
            </p:cNvPr>
            <p:cNvSpPr/>
            <p:nvPr/>
          </p:nvSpPr>
          <p:spPr>
            <a:xfrm>
              <a:off x="5051275" y="4544325"/>
              <a:ext cx="331925" cy="246250"/>
            </a:xfrm>
            <a:custGeom>
              <a:avLst/>
              <a:gdLst/>
              <a:ahLst/>
              <a:cxnLst/>
              <a:rect l="l" t="t" r="r" b="b"/>
              <a:pathLst>
                <a:path w="13277" h="9850" extrusionOk="0">
                  <a:moveTo>
                    <a:pt x="3403" y="0"/>
                  </a:moveTo>
                  <a:cubicBezTo>
                    <a:pt x="1977" y="0"/>
                    <a:pt x="601" y="1009"/>
                    <a:pt x="434" y="3211"/>
                  </a:cubicBezTo>
                  <a:cubicBezTo>
                    <a:pt x="1" y="6880"/>
                    <a:pt x="4504" y="9082"/>
                    <a:pt x="6639" y="9849"/>
                  </a:cubicBezTo>
                  <a:cubicBezTo>
                    <a:pt x="8807" y="9082"/>
                    <a:pt x="13277" y="6880"/>
                    <a:pt x="12876" y="3211"/>
                  </a:cubicBezTo>
                  <a:cubicBezTo>
                    <a:pt x="12693" y="1009"/>
                    <a:pt x="11309" y="0"/>
                    <a:pt x="9883" y="0"/>
                  </a:cubicBezTo>
                  <a:cubicBezTo>
                    <a:pt x="8478" y="0"/>
                    <a:pt x="7032" y="980"/>
                    <a:pt x="6655" y="2763"/>
                  </a:cubicBezTo>
                  <a:lnTo>
                    <a:pt x="6655" y="2763"/>
                  </a:lnTo>
                  <a:cubicBezTo>
                    <a:pt x="6261" y="980"/>
                    <a:pt x="4808" y="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1;p61">
              <a:extLst>
                <a:ext uri="{FF2B5EF4-FFF2-40B4-BE49-F238E27FC236}">
                  <a16:creationId xmlns:a16="http://schemas.microsoft.com/office/drawing/2014/main" id="{70DB5AF0-222A-4DA3-B724-ADD328C3A6A9}"/>
                </a:ext>
              </a:extLst>
            </p:cNvPr>
            <p:cNvSpPr/>
            <p:nvPr/>
          </p:nvSpPr>
          <p:spPr>
            <a:xfrm>
              <a:off x="5444900" y="4554525"/>
              <a:ext cx="122600" cy="205175"/>
            </a:xfrm>
            <a:custGeom>
              <a:avLst/>
              <a:gdLst/>
              <a:ahLst/>
              <a:cxnLst/>
              <a:rect l="l" t="t" r="r" b="b"/>
              <a:pathLst>
                <a:path w="4904" h="8207" extrusionOk="0">
                  <a:moveTo>
                    <a:pt x="1968" y="1"/>
                  </a:moveTo>
                  <a:lnTo>
                    <a:pt x="0" y="368"/>
                  </a:lnTo>
                  <a:lnTo>
                    <a:pt x="0" y="1402"/>
                  </a:lnTo>
                  <a:lnTo>
                    <a:pt x="2002" y="1002"/>
                  </a:lnTo>
                  <a:lnTo>
                    <a:pt x="2002" y="7273"/>
                  </a:lnTo>
                  <a:lnTo>
                    <a:pt x="167" y="7273"/>
                  </a:lnTo>
                  <a:lnTo>
                    <a:pt x="167" y="8207"/>
                  </a:lnTo>
                  <a:lnTo>
                    <a:pt x="4904" y="8207"/>
                  </a:lnTo>
                  <a:lnTo>
                    <a:pt x="4904" y="7273"/>
                  </a:lnTo>
                  <a:lnTo>
                    <a:pt x="3102" y="727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2;p61">
              <a:extLst>
                <a:ext uri="{FF2B5EF4-FFF2-40B4-BE49-F238E27FC236}">
                  <a16:creationId xmlns:a16="http://schemas.microsoft.com/office/drawing/2014/main" id="{50A70B99-1582-423B-AC9F-E9A3264498E2}"/>
                </a:ext>
              </a:extLst>
            </p:cNvPr>
            <p:cNvSpPr/>
            <p:nvPr/>
          </p:nvSpPr>
          <p:spPr>
            <a:xfrm>
              <a:off x="56116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36" y="867"/>
                    <a:pt x="3837" y="1168"/>
                    <a:pt x="4137" y="1735"/>
                  </a:cubicBezTo>
                  <a:cubicBezTo>
                    <a:pt x="4437" y="2302"/>
                    <a:pt x="4571" y="3136"/>
                    <a:pt x="4571" y="4270"/>
                  </a:cubicBezTo>
                  <a:cubicBezTo>
                    <a:pt x="4571" y="5404"/>
                    <a:pt x="4437" y="6238"/>
                    <a:pt x="4137" y="6805"/>
                  </a:cubicBezTo>
                  <a:cubicBezTo>
                    <a:pt x="3837" y="7372"/>
                    <a:pt x="3436" y="7639"/>
                    <a:pt x="2836" y="7639"/>
                  </a:cubicBezTo>
                  <a:cubicBezTo>
                    <a:pt x="2269" y="7639"/>
                    <a:pt x="1835" y="7372"/>
                    <a:pt x="1568" y="6805"/>
                  </a:cubicBezTo>
                  <a:cubicBezTo>
                    <a:pt x="1268" y="6238"/>
                    <a:pt x="1135" y="5404"/>
                    <a:pt x="1135" y="4270"/>
                  </a:cubicBezTo>
                  <a:cubicBezTo>
                    <a:pt x="1135" y="3136"/>
                    <a:pt x="1268" y="2302"/>
                    <a:pt x="1568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35" y="0"/>
                    <a:pt x="1235" y="367"/>
                    <a:pt x="734" y="1101"/>
                  </a:cubicBezTo>
                  <a:cubicBezTo>
                    <a:pt x="267" y="1835"/>
                    <a:pt x="1" y="2869"/>
                    <a:pt x="1" y="4270"/>
                  </a:cubicBezTo>
                  <a:cubicBezTo>
                    <a:pt x="1" y="5638"/>
                    <a:pt x="267" y="6705"/>
                    <a:pt x="734" y="7439"/>
                  </a:cubicBezTo>
                  <a:cubicBezTo>
                    <a:pt x="1235" y="8139"/>
                    <a:pt x="1935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3;p61">
              <a:extLst>
                <a:ext uri="{FF2B5EF4-FFF2-40B4-BE49-F238E27FC236}">
                  <a16:creationId xmlns:a16="http://schemas.microsoft.com/office/drawing/2014/main" id="{91FDEAEC-0499-4F1B-92A5-9D654519CA3D}"/>
                </a:ext>
              </a:extLst>
            </p:cNvPr>
            <p:cNvSpPr/>
            <p:nvPr/>
          </p:nvSpPr>
          <p:spPr>
            <a:xfrm>
              <a:off x="57909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03" y="867"/>
                    <a:pt x="3837" y="1168"/>
                    <a:pt x="4137" y="1735"/>
                  </a:cubicBezTo>
                  <a:cubicBezTo>
                    <a:pt x="4404" y="2302"/>
                    <a:pt x="4570" y="3136"/>
                    <a:pt x="4570" y="4270"/>
                  </a:cubicBezTo>
                  <a:cubicBezTo>
                    <a:pt x="4570" y="5404"/>
                    <a:pt x="4404" y="6238"/>
                    <a:pt x="4137" y="6805"/>
                  </a:cubicBezTo>
                  <a:cubicBezTo>
                    <a:pt x="3837" y="7372"/>
                    <a:pt x="3403" y="7639"/>
                    <a:pt x="2836" y="7639"/>
                  </a:cubicBezTo>
                  <a:cubicBezTo>
                    <a:pt x="2269" y="7639"/>
                    <a:pt x="1835" y="7372"/>
                    <a:pt x="1535" y="6805"/>
                  </a:cubicBezTo>
                  <a:cubicBezTo>
                    <a:pt x="1268" y="6238"/>
                    <a:pt x="1101" y="5404"/>
                    <a:pt x="1101" y="4270"/>
                  </a:cubicBezTo>
                  <a:cubicBezTo>
                    <a:pt x="1101" y="3136"/>
                    <a:pt x="1268" y="2302"/>
                    <a:pt x="1535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02" y="0"/>
                    <a:pt x="1201" y="367"/>
                    <a:pt x="734" y="1101"/>
                  </a:cubicBezTo>
                  <a:cubicBezTo>
                    <a:pt x="234" y="1835"/>
                    <a:pt x="0" y="2869"/>
                    <a:pt x="0" y="4270"/>
                  </a:cubicBezTo>
                  <a:cubicBezTo>
                    <a:pt x="0" y="5638"/>
                    <a:pt x="234" y="6705"/>
                    <a:pt x="734" y="7439"/>
                  </a:cubicBezTo>
                  <a:cubicBezTo>
                    <a:pt x="1201" y="8139"/>
                    <a:pt x="1902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10;p70">
            <a:extLst>
              <a:ext uri="{FF2B5EF4-FFF2-40B4-BE49-F238E27FC236}">
                <a16:creationId xmlns:a16="http://schemas.microsoft.com/office/drawing/2014/main" id="{EDA796BF-C379-4F23-889F-85CB36963949}"/>
              </a:ext>
            </a:extLst>
          </p:cNvPr>
          <p:cNvSpPr/>
          <p:nvPr/>
        </p:nvSpPr>
        <p:spPr>
          <a:xfrm>
            <a:off x="7382540" y="3977032"/>
            <a:ext cx="38520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942;p44">
            <a:extLst>
              <a:ext uri="{FF2B5EF4-FFF2-40B4-BE49-F238E27FC236}">
                <a16:creationId xmlns:a16="http://schemas.microsoft.com/office/drawing/2014/main" id="{BE363027-B7B3-45E1-B314-A9702C6F7F65}"/>
              </a:ext>
            </a:extLst>
          </p:cNvPr>
          <p:cNvSpPr txBox="1">
            <a:spLocks/>
          </p:cNvSpPr>
          <p:nvPr/>
        </p:nvSpPr>
        <p:spPr>
          <a:xfrm>
            <a:off x="6085817" y="3977487"/>
            <a:ext cx="457617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 err="1">
                <a:latin typeface="MV Boli" panose="02000500030200090000" pitchFamily="2" charset="0"/>
                <a:cs typeface="MV Boli" panose="02000500030200090000" pitchFamily="2" charset="0"/>
              </a:rPr>
              <a:t>Mockup</a:t>
            </a:r>
            <a:endParaRPr lang="en-ID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57E34B-548C-49FA-9AF5-555C9546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99" y="1001302"/>
            <a:ext cx="3413050" cy="36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42;p44">
            <a:extLst>
              <a:ext uri="{FF2B5EF4-FFF2-40B4-BE49-F238E27FC236}">
                <a16:creationId xmlns:a16="http://schemas.microsoft.com/office/drawing/2014/main" id="{645A1545-52B2-4383-B9DB-546DB18B9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915" y="391813"/>
            <a:ext cx="457617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V Boli" panose="02000500030200090000" pitchFamily="2" charset="0"/>
                <a:cs typeface="MV Boli" panose="02000500030200090000" pitchFamily="2" charset="0"/>
              </a:rPr>
              <a:t>Struktur Kepengurusan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Google Shape;1687;p61">
            <a:extLst>
              <a:ext uri="{FF2B5EF4-FFF2-40B4-BE49-F238E27FC236}">
                <a16:creationId xmlns:a16="http://schemas.microsoft.com/office/drawing/2014/main" id="{87EE37E7-D58E-4561-990C-1C083A36B10F}"/>
              </a:ext>
            </a:extLst>
          </p:cNvPr>
          <p:cNvGrpSpPr/>
          <p:nvPr/>
        </p:nvGrpSpPr>
        <p:grpSpPr>
          <a:xfrm>
            <a:off x="7821074" y="186240"/>
            <a:ext cx="641574" cy="411146"/>
            <a:chOff x="4937047" y="4378588"/>
            <a:chExt cx="1155572" cy="740537"/>
          </a:xfrm>
        </p:grpSpPr>
        <p:sp>
          <p:nvSpPr>
            <p:cNvPr id="4" name="Google Shape;1688;p61">
              <a:extLst>
                <a:ext uri="{FF2B5EF4-FFF2-40B4-BE49-F238E27FC236}">
                  <a16:creationId xmlns:a16="http://schemas.microsoft.com/office/drawing/2014/main" id="{BAC7743F-6E97-4E5A-9278-23DE3EC8255F}"/>
                </a:ext>
              </a:extLst>
            </p:cNvPr>
            <p:cNvSpPr/>
            <p:nvPr/>
          </p:nvSpPr>
          <p:spPr>
            <a:xfrm>
              <a:off x="4937047" y="4378588"/>
              <a:ext cx="1155572" cy="555425"/>
            </a:xfrm>
            <a:custGeom>
              <a:avLst/>
              <a:gdLst/>
              <a:ahLst/>
              <a:cxnLst/>
              <a:rect l="l" t="t" r="r" b="b"/>
              <a:pathLst>
                <a:path w="41631" h="22217" extrusionOk="0">
                  <a:moveTo>
                    <a:pt x="5004" y="1"/>
                  </a:moveTo>
                  <a:cubicBezTo>
                    <a:pt x="2236" y="1"/>
                    <a:pt x="1" y="2269"/>
                    <a:pt x="1" y="5004"/>
                  </a:cubicBezTo>
                  <a:lnTo>
                    <a:pt x="1" y="17213"/>
                  </a:lnTo>
                  <a:cubicBezTo>
                    <a:pt x="1" y="19982"/>
                    <a:pt x="2236" y="22216"/>
                    <a:pt x="5004" y="22216"/>
                  </a:cubicBezTo>
                  <a:lnTo>
                    <a:pt x="36627" y="22216"/>
                  </a:lnTo>
                  <a:cubicBezTo>
                    <a:pt x="39396" y="22216"/>
                    <a:pt x="41630" y="19982"/>
                    <a:pt x="41630" y="17213"/>
                  </a:cubicBezTo>
                  <a:lnTo>
                    <a:pt x="41630" y="5004"/>
                  </a:lnTo>
                  <a:cubicBezTo>
                    <a:pt x="41630" y="2269"/>
                    <a:pt x="39396" y="1"/>
                    <a:pt x="36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9;p61">
              <a:extLst>
                <a:ext uri="{FF2B5EF4-FFF2-40B4-BE49-F238E27FC236}">
                  <a16:creationId xmlns:a16="http://schemas.microsoft.com/office/drawing/2014/main" id="{9AED9D7A-1E2D-45D2-8F4F-85585A8B9E90}"/>
                </a:ext>
              </a:extLst>
            </p:cNvPr>
            <p:cNvSpPr/>
            <p:nvPr/>
          </p:nvSpPr>
          <p:spPr>
            <a:xfrm>
              <a:off x="5067125" y="4883950"/>
              <a:ext cx="226025" cy="235175"/>
            </a:xfrm>
            <a:custGeom>
              <a:avLst/>
              <a:gdLst/>
              <a:ahLst/>
              <a:cxnLst/>
              <a:rect l="l" t="t" r="r" b="b"/>
              <a:pathLst>
                <a:path w="9041" h="9407" extrusionOk="0">
                  <a:moveTo>
                    <a:pt x="0" y="0"/>
                  </a:moveTo>
                  <a:lnTo>
                    <a:pt x="0" y="9407"/>
                  </a:lnTo>
                  <a:lnTo>
                    <a:pt x="904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0;p61">
              <a:extLst>
                <a:ext uri="{FF2B5EF4-FFF2-40B4-BE49-F238E27FC236}">
                  <a16:creationId xmlns:a16="http://schemas.microsoft.com/office/drawing/2014/main" id="{50634F80-F629-4694-BE80-8B2D325ACA50}"/>
                </a:ext>
              </a:extLst>
            </p:cNvPr>
            <p:cNvSpPr/>
            <p:nvPr/>
          </p:nvSpPr>
          <p:spPr>
            <a:xfrm>
              <a:off x="5051275" y="4544325"/>
              <a:ext cx="331925" cy="246250"/>
            </a:xfrm>
            <a:custGeom>
              <a:avLst/>
              <a:gdLst/>
              <a:ahLst/>
              <a:cxnLst/>
              <a:rect l="l" t="t" r="r" b="b"/>
              <a:pathLst>
                <a:path w="13277" h="9850" extrusionOk="0">
                  <a:moveTo>
                    <a:pt x="3403" y="0"/>
                  </a:moveTo>
                  <a:cubicBezTo>
                    <a:pt x="1977" y="0"/>
                    <a:pt x="601" y="1009"/>
                    <a:pt x="434" y="3211"/>
                  </a:cubicBezTo>
                  <a:cubicBezTo>
                    <a:pt x="1" y="6880"/>
                    <a:pt x="4504" y="9082"/>
                    <a:pt x="6639" y="9849"/>
                  </a:cubicBezTo>
                  <a:cubicBezTo>
                    <a:pt x="8807" y="9082"/>
                    <a:pt x="13277" y="6880"/>
                    <a:pt x="12876" y="3211"/>
                  </a:cubicBezTo>
                  <a:cubicBezTo>
                    <a:pt x="12693" y="1009"/>
                    <a:pt x="11309" y="0"/>
                    <a:pt x="9883" y="0"/>
                  </a:cubicBezTo>
                  <a:cubicBezTo>
                    <a:pt x="8478" y="0"/>
                    <a:pt x="7032" y="980"/>
                    <a:pt x="6655" y="2763"/>
                  </a:cubicBezTo>
                  <a:lnTo>
                    <a:pt x="6655" y="2763"/>
                  </a:lnTo>
                  <a:cubicBezTo>
                    <a:pt x="6261" y="980"/>
                    <a:pt x="4808" y="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1;p61">
              <a:extLst>
                <a:ext uri="{FF2B5EF4-FFF2-40B4-BE49-F238E27FC236}">
                  <a16:creationId xmlns:a16="http://schemas.microsoft.com/office/drawing/2014/main" id="{70DB5AF0-222A-4DA3-B724-ADD328C3A6A9}"/>
                </a:ext>
              </a:extLst>
            </p:cNvPr>
            <p:cNvSpPr/>
            <p:nvPr/>
          </p:nvSpPr>
          <p:spPr>
            <a:xfrm>
              <a:off x="5444900" y="4554525"/>
              <a:ext cx="122600" cy="205175"/>
            </a:xfrm>
            <a:custGeom>
              <a:avLst/>
              <a:gdLst/>
              <a:ahLst/>
              <a:cxnLst/>
              <a:rect l="l" t="t" r="r" b="b"/>
              <a:pathLst>
                <a:path w="4904" h="8207" extrusionOk="0">
                  <a:moveTo>
                    <a:pt x="1968" y="1"/>
                  </a:moveTo>
                  <a:lnTo>
                    <a:pt x="0" y="368"/>
                  </a:lnTo>
                  <a:lnTo>
                    <a:pt x="0" y="1402"/>
                  </a:lnTo>
                  <a:lnTo>
                    <a:pt x="2002" y="1002"/>
                  </a:lnTo>
                  <a:lnTo>
                    <a:pt x="2002" y="7273"/>
                  </a:lnTo>
                  <a:lnTo>
                    <a:pt x="167" y="7273"/>
                  </a:lnTo>
                  <a:lnTo>
                    <a:pt x="167" y="8207"/>
                  </a:lnTo>
                  <a:lnTo>
                    <a:pt x="4904" y="8207"/>
                  </a:lnTo>
                  <a:lnTo>
                    <a:pt x="4904" y="7273"/>
                  </a:lnTo>
                  <a:lnTo>
                    <a:pt x="3102" y="727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2;p61">
              <a:extLst>
                <a:ext uri="{FF2B5EF4-FFF2-40B4-BE49-F238E27FC236}">
                  <a16:creationId xmlns:a16="http://schemas.microsoft.com/office/drawing/2014/main" id="{50A70B99-1582-423B-AC9F-E9A3264498E2}"/>
                </a:ext>
              </a:extLst>
            </p:cNvPr>
            <p:cNvSpPr/>
            <p:nvPr/>
          </p:nvSpPr>
          <p:spPr>
            <a:xfrm>
              <a:off x="56116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36" y="867"/>
                    <a:pt x="3837" y="1168"/>
                    <a:pt x="4137" y="1735"/>
                  </a:cubicBezTo>
                  <a:cubicBezTo>
                    <a:pt x="4437" y="2302"/>
                    <a:pt x="4571" y="3136"/>
                    <a:pt x="4571" y="4270"/>
                  </a:cubicBezTo>
                  <a:cubicBezTo>
                    <a:pt x="4571" y="5404"/>
                    <a:pt x="4437" y="6238"/>
                    <a:pt x="4137" y="6805"/>
                  </a:cubicBezTo>
                  <a:cubicBezTo>
                    <a:pt x="3837" y="7372"/>
                    <a:pt x="3436" y="7639"/>
                    <a:pt x="2836" y="7639"/>
                  </a:cubicBezTo>
                  <a:cubicBezTo>
                    <a:pt x="2269" y="7639"/>
                    <a:pt x="1835" y="7372"/>
                    <a:pt x="1568" y="6805"/>
                  </a:cubicBezTo>
                  <a:cubicBezTo>
                    <a:pt x="1268" y="6238"/>
                    <a:pt x="1135" y="5404"/>
                    <a:pt x="1135" y="4270"/>
                  </a:cubicBezTo>
                  <a:cubicBezTo>
                    <a:pt x="1135" y="3136"/>
                    <a:pt x="1268" y="2302"/>
                    <a:pt x="1568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35" y="0"/>
                    <a:pt x="1235" y="367"/>
                    <a:pt x="734" y="1101"/>
                  </a:cubicBezTo>
                  <a:cubicBezTo>
                    <a:pt x="267" y="1835"/>
                    <a:pt x="1" y="2869"/>
                    <a:pt x="1" y="4270"/>
                  </a:cubicBezTo>
                  <a:cubicBezTo>
                    <a:pt x="1" y="5638"/>
                    <a:pt x="267" y="6705"/>
                    <a:pt x="734" y="7439"/>
                  </a:cubicBezTo>
                  <a:cubicBezTo>
                    <a:pt x="1235" y="8139"/>
                    <a:pt x="1935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3;p61">
              <a:extLst>
                <a:ext uri="{FF2B5EF4-FFF2-40B4-BE49-F238E27FC236}">
                  <a16:creationId xmlns:a16="http://schemas.microsoft.com/office/drawing/2014/main" id="{91FDEAEC-0499-4F1B-92A5-9D654519CA3D}"/>
                </a:ext>
              </a:extLst>
            </p:cNvPr>
            <p:cNvSpPr/>
            <p:nvPr/>
          </p:nvSpPr>
          <p:spPr>
            <a:xfrm>
              <a:off x="57909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03" y="867"/>
                    <a:pt x="3837" y="1168"/>
                    <a:pt x="4137" y="1735"/>
                  </a:cubicBezTo>
                  <a:cubicBezTo>
                    <a:pt x="4404" y="2302"/>
                    <a:pt x="4570" y="3136"/>
                    <a:pt x="4570" y="4270"/>
                  </a:cubicBezTo>
                  <a:cubicBezTo>
                    <a:pt x="4570" y="5404"/>
                    <a:pt x="4404" y="6238"/>
                    <a:pt x="4137" y="6805"/>
                  </a:cubicBezTo>
                  <a:cubicBezTo>
                    <a:pt x="3837" y="7372"/>
                    <a:pt x="3403" y="7639"/>
                    <a:pt x="2836" y="7639"/>
                  </a:cubicBezTo>
                  <a:cubicBezTo>
                    <a:pt x="2269" y="7639"/>
                    <a:pt x="1835" y="7372"/>
                    <a:pt x="1535" y="6805"/>
                  </a:cubicBezTo>
                  <a:cubicBezTo>
                    <a:pt x="1268" y="6238"/>
                    <a:pt x="1101" y="5404"/>
                    <a:pt x="1101" y="4270"/>
                  </a:cubicBezTo>
                  <a:cubicBezTo>
                    <a:pt x="1101" y="3136"/>
                    <a:pt x="1268" y="2302"/>
                    <a:pt x="1535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02" y="0"/>
                    <a:pt x="1201" y="367"/>
                    <a:pt x="734" y="1101"/>
                  </a:cubicBezTo>
                  <a:cubicBezTo>
                    <a:pt x="234" y="1835"/>
                    <a:pt x="0" y="2869"/>
                    <a:pt x="0" y="4270"/>
                  </a:cubicBezTo>
                  <a:cubicBezTo>
                    <a:pt x="0" y="5638"/>
                    <a:pt x="234" y="6705"/>
                    <a:pt x="734" y="7439"/>
                  </a:cubicBezTo>
                  <a:cubicBezTo>
                    <a:pt x="1201" y="8139"/>
                    <a:pt x="1902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10;p70">
            <a:extLst>
              <a:ext uri="{FF2B5EF4-FFF2-40B4-BE49-F238E27FC236}">
                <a16:creationId xmlns:a16="http://schemas.microsoft.com/office/drawing/2014/main" id="{EDA796BF-C379-4F23-889F-85CB36963949}"/>
              </a:ext>
            </a:extLst>
          </p:cNvPr>
          <p:cNvSpPr/>
          <p:nvPr/>
        </p:nvSpPr>
        <p:spPr>
          <a:xfrm>
            <a:off x="7382540" y="3977032"/>
            <a:ext cx="38520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942;p44">
            <a:extLst>
              <a:ext uri="{FF2B5EF4-FFF2-40B4-BE49-F238E27FC236}">
                <a16:creationId xmlns:a16="http://schemas.microsoft.com/office/drawing/2014/main" id="{BE363027-B7B3-45E1-B314-A9702C6F7F65}"/>
              </a:ext>
            </a:extLst>
          </p:cNvPr>
          <p:cNvSpPr txBox="1">
            <a:spLocks/>
          </p:cNvSpPr>
          <p:nvPr/>
        </p:nvSpPr>
        <p:spPr>
          <a:xfrm>
            <a:off x="6085817" y="3977487"/>
            <a:ext cx="457617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 err="1">
                <a:latin typeface="MV Boli" panose="02000500030200090000" pitchFamily="2" charset="0"/>
                <a:cs typeface="MV Boli" panose="02000500030200090000" pitchFamily="2" charset="0"/>
              </a:rPr>
              <a:t>Mockup</a:t>
            </a:r>
            <a:endParaRPr lang="en-ID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EDE463-2426-419F-9C39-A4845048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828" y="765544"/>
            <a:ext cx="3124283" cy="39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6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42;p44">
            <a:extLst>
              <a:ext uri="{FF2B5EF4-FFF2-40B4-BE49-F238E27FC236}">
                <a16:creationId xmlns:a16="http://schemas.microsoft.com/office/drawing/2014/main" id="{645A1545-52B2-4383-B9DB-546DB18B9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915" y="391813"/>
            <a:ext cx="457617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V Boli" panose="02000500030200090000" pitchFamily="2" charset="0"/>
                <a:cs typeface="MV Boli" panose="02000500030200090000" pitchFamily="2" charset="0"/>
              </a:rPr>
              <a:t>Open Recruitmen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Google Shape;1687;p61">
            <a:extLst>
              <a:ext uri="{FF2B5EF4-FFF2-40B4-BE49-F238E27FC236}">
                <a16:creationId xmlns:a16="http://schemas.microsoft.com/office/drawing/2014/main" id="{87EE37E7-D58E-4561-990C-1C083A36B10F}"/>
              </a:ext>
            </a:extLst>
          </p:cNvPr>
          <p:cNvGrpSpPr/>
          <p:nvPr/>
        </p:nvGrpSpPr>
        <p:grpSpPr>
          <a:xfrm>
            <a:off x="7821074" y="186240"/>
            <a:ext cx="641574" cy="411146"/>
            <a:chOff x="4937047" y="4378588"/>
            <a:chExt cx="1155572" cy="740537"/>
          </a:xfrm>
        </p:grpSpPr>
        <p:sp>
          <p:nvSpPr>
            <p:cNvPr id="4" name="Google Shape;1688;p61">
              <a:extLst>
                <a:ext uri="{FF2B5EF4-FFF2-40B4-BE49-F238E27FC236}">
                  <a16:creationId xmlns:a16="http://schemas.microsoft.com/office/drawing/2014/main" id="{BAC7743F-6E97-4E5A-9278-23DE3EC8255F}"/>
                </a:ext>
              </a:extLst>
            </p:cNvPr>
            <p:cNvSpPr/>
            <p:nvPr/>
          </p:nvSpPr>
          <p:spPr>
            <a:xfrm>
              <a:off x="4937047" y="4378588"/>
              <a:ext cx="1155572" cy="555425"/>
            </a:xfrm>
            <a:custGeom>
              <a:avLst/>
              <a:gdLst/>
              <a:ahLst/>
              <a:cxnLst/>
              <a:rect l="l" t="t" r="r" b="b"/>
              <a:pathLst>
                <a:path w="41631" h="22217" extrusionOk="0">
                  <a:moveTo>
                    <a:pt x="5004" y="1"/>
                  </a:moveTo>
                  <a:cubicBezTo>
                    <a:pt x="2236" y="1"/>
                    <a:pt x="1" y="2269"/>
                    <a:pt x="1" y="5004"/>
                  </a:cubicBezTo>
                  <a:lnTo>
                    <a:pt x="1" y="17213"/>
                  </a:lnTo>
                  <a:cubicBezTo>
                    <a:pt x="1" y="19982"/>
                    <a:pt x="2236" y="22216"/>
                    <a:pt x="5004" y="22216"/>
                  </a:cubicBezTo>
                  <a:lnTo>
                    <a:pt x="36627" y="22216"/>
                  </a:lnTo>
                  <a:cubicBezTo>
                    <a:pt x="39396" y="22216"/>
                    <a:pt x="41630" y="19982"/>
                    <a:pt x="41630" y="17213"/>
                  </a:cubicBezTo>
                  <a:lnTo>
                    <a:pt x="41630" y="5004"/>
                  </a:lnTo>
                  <a:cubicBezTo>
                    <a:pt x="41630" y="2269"/>
                    <a:pt x="39396" y="1"/>
                    <a:pt x="36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9;p61">
              <a:extLst>
                <a:ext uri="{FF2B5EF4-FFF2-40B4-BE49-F238E27FC236}">
                  <a16:creationId xmlns:a16="http://schemas.microsoft.com/office/drawing/2014/main" id="{9AED9D7A-1E2D-45D2-8F4F-85585A8B9E90}"/>
                </a:ext>
              </a:extLst>
            </p:cNvPr>
            <p:cNvSpPr/>
            <p:nvPr/>
          </p:nvSpPr>
          <p:spPr>
            <a:xfrm>
              <a:off x="5067125" y="4883950"/>
              <a:ext cx="226025" cy="235175"/>
            </a:xfrm>
            <a:custGeom>
              <a:avLst/>
              <a:gdLst/>
              <a:ahLst/>
              <a:cxnLst/>
              <a:rect l="l" t="t" r="r" b="b"/>
              <a:pathLst>
                <a:path w="9041" h="9407" extrusionOk="0">
                  <a:moveTo>
                    <a:pt x="0" y="0"/>
                  </a:moveTo>
                  <a:lnTo>
                    <a:pt x="0" y="9407"/>
                  </a:lnTo>
                  <a:lnTo>
                    <a:pt x="904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0;p61">
              <a:extLst>
                <a:ext uri="{FF2B5EF4-FFF2-40B4-BE49-F238E27FC236}">
                  <a16:creationId xmlns:a16="http://schemas.microsoft.com/office/drawing/2014/main" id="{50634F80-F629-4694-BE80-8B2D325ACA50}"/>
                </a:ext>
              </a:extLst>
            </p:cNvPr>
            <p:cNvSpPr/>
            <p:nvPr/>
          </p:nvSpPr>
          <p:spPr>
            <a:xfrm>
              <a:off x="5051275" y="4544325"/>
              <a:ext cx="331925" cy="246250"/>
            </a:xfrm>
            <a:custGeom>
              <a:avLst/>
              <a:gdLst/>
              <a:ahLst/>
              <a:cxnLst/>
              <a:rect l="l" t="t" r="r" b="b"/>
              <a:pathLst>
                <a:path w="13277" h="9850" extrusionOk="0">
                  <a:moveTo>
                    <a:pt x="3403" y="0"/>
                  </a:moveTo>
                  <a:cubicBezTo>
                    <a:pt x="1977" y="0"/>
                    <a:pt x="601" y="1009"/>
                    <a:pt x="434" y="3211"/>
                  </a:cubicBezTo>
                  <a:cubicBezTo>
                    <a:pt x="1" y="6880"/>
                    <a:pt x="4504" y="9082"/>
                    <a:pt x="6639" y="9849"/>
                  </a:cubicBezTo>
                  <a:cubicBezTo>
                    <a:pt x="8807" y="9082"/>
                    <a:pt x="13277" y="6880"/>
                    <a:pt x="12876" y="3211"/>
                  </a:cubicBezTo>
                  <a:cubicBezTo>
                    <a:pt x="12693" y="1009"/>
                    <a:pt x="11309" y="0"/>
                    <a:pt x="9883" y="0"/>
                  </a:cubicBezTo>
                  <a:cubicBezTo>
                    <a:pt x="8478" y="0"/>
                    <a:pt x="7032" y="980"/>
                    <a:pt x="6655" y="2763"/>
                  </a:cubicBezTo>
                  <a:lnTo>
                    <a:pt x="6655" y="2763"/>
                  </a:lnTo>
                  <a:cubicBezTo>
                    <a:pt x="6261" y="980"/>
                    <a:pt x="4808" y="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1;p61">
              <a:extLst>
                <a:ext uri="{FF2B5EF4-FFF2-40B4-BE49-F238E27FC236}">
                  <a16:creationId xmlns:a16="http://schemas.microsoft.com/office/drawing/2014/main" id="{70DB5AF0-222A-4DA3-B724-ADD328C3A6A9}"/>
                </a:ext>
              </a:extLst>
            </p:cNvPr>
            <p:cNvSpPr/>
            <p:nvPr/>
          </p:nvSpPr>
          <p:spPr>
            <a:xfrm>
              <a:off x="5444900" y="4554525"/>
              <a:ext cx="122600" cy="205175"/>
            </a:xfrm>
            <a:custGeom>
              <a:avLst/>
              <a:gdLst/>
              <a:ahLst/>
              <a:cxnLst/>
              <a:rect l="l" t="t" r="r" b="b"/>
              <a:pathLst>
                <a:path w="4904" h="8207" extrusionOk="0">
                  <a:moveTo>
                    <a:pt x="1968" y="1"/>
                  </a:moveTo>
                  <a:lnTo>
                    <a:pt x="0" y="368"/>
                  </a:lnTo>
                  <a:lnTo>
                    <a:pt x="0" y="1402"/>
                  </a:lnTo>
                  <a:lnTo>
                    <a:pt x="2002" y="1002"/>
                  </a:lnTo>
                  <a:lnTo>
                    <a:pt x="2002" y="7273"/>
                  </a:lnTo>
                  <a:lnTo>
                    <a:pt x="167" y="7273"/>
                  </a:lnTo>
                  <a:lnTo>
                    <a:pt x="167" y="8207"/>
                  </a:lnTo>
                  <a:lnTo>
                    <a:pt x="4904" y="8207"/>
                  </a:lnTo>
                  <a:lnTo>
                    <a:pt x="4904" y="7273"/>
                  </a:lnTo>
                  <a:lnTo>
                    <a:pt x="3102" y="727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2;p61">
              <a:extLst>
                <a:ext uri="{FF2B5EF4-FFF2-40B4-BE49-F238E27FC236}">
                  <a16:creationId xmlns:a16="http://schemas.microsoft.com/office/drawing/2014/main" id="{50A70B99-1582-423B-AC9F-E9A3264498E2}"/>
                </a:ext>
              </a:extLst>
            </p:cNvPr>
            <p:cNvSpPr/>
            <p:nvPr/>
          </p:nvSpPr>
          <p:spPr>
            <a:xfrm>
              <a:off x="56116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36" y="867"/>
                    <a:pt x="3837" y="1168"/>
                    <a:pt x="4137" y="1735"/>
                  </a:cubicBezTo>
                  <a:cubicBezTo>
                    <a:pt x="4437" y="2302"/>
                    <a:pt x="4571" y="3136"/>
                    <a:pt x="4571" y="4270"/>
                  </a:cubicBezTo>
                  <a:cubicBezTo>
                    <a:pt x="4571" y="5404"/>
                    <a:pt x="4437" y="6238"/>
                    <a:pt x="4137" y="6805"/>
                  </a:cubicBezTo>
                  <a:cubicBezTo>
                    <a:pt x="3837" y="7372"/>
                    <a:pt x="3436" y="7639"/>
                    <a:pt x="2836" y="7639"/>
                  </a:cubicBezTo>
                  <a:cubicBezTo>
                    <a:pt x="2269" y="7639"/>
                    <a:pt x="1835" y="7372"/>
                    <a:pt x="1568" y="6805"/>
                  </a:cubicBezTo>
                  <a:cubicBezTo>
                    <a:pt x="1268" y="6238"/>
                    <a:pt x="1135" y="5404"/>
                    <a:pt x="1135" y="4270"/>
                  </a:cubicBezTo>
                  <a:cubicBezTo>
                    <a:pt x="1135" y="3136"/>
                    <a:pt x="1268" y="2302"/>
                    <a:pt x="1568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35" y="0"/>
                    <a:pt x="1235" y="367"/>
                    <a:pt x="734" y="1101"/>
                  </a:cubicBezTo>
                  <a:cubicBezTo>
                    <a:pt x="267" y="1835"/>
                    <a:pt x="1" y="2869"/>
                    <a:pt x="1" y="4270"/>
                  </a:cubicBezTo>
                  <a:cubicBezTo>
                    <a:pt x="1" y="5638"/>
                    <a:pt x="267" y="6705"/>
                    <a:pt x="734" y="7439"/>
                  </a:cubicBezTo>
                  <a:cubicBezTo>
                    <a:pt x="1235" y="8139"/>
                    <a:pt x="1935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3;p61">
              <a:extLst>
                <a:ext uri="{FF2B5EF4-FFF2-40B4-BE49-F238E27FC236}">
                  <a16:creationId xmlns:a16="http://schemas.microsoft.com/office/drawing/2014/main" id="{91FDEAEC-0499-4F1B-92A5-9D654519CA3D}"/>
                </a:ext>
              </a:extLst>
            </p:cNvPr>
            <p:cNvSpPr/>
            <p:nvPr/>
          </p:nvSpPr>
          <p:spPr>
            <a:xfrm>
              <a:off x="57909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03" y="867"/>
                    <a:pt x="3837" y="1168"/>
                    <a:pt x="4137" y="1735"/>
                  </a:cubicBezTo>
                  <a:cubicBezTo>
                    <a:pt x="4404" y="2302"/>
                    <a:pt x="4570" y="3136"/>
                    <a:pt x="4570" y="4270"/>
                  </a:cubicBezTo>
                  <a:cubicBezTo>
                    <a:pt x="4570" y="5404"/>
                    <a:pt x="4404" y="6238"/>
                    <a:pt x="4137" y="6805"/>
                  </a:cubicBezTo>
                  <a:cubicBezTo>
                    <a:pt x="3837" y="7372"/>
                    <a:pt x="3403" y="7639"/>
                    <a:pt x="2836" y="7639"/>
                  </a:cubicBezTo>
                  <a:cubicBezTo>
                    <a:pt x="2269" y="7639"/>
                    <a:pt x="1835" y="7372"/>
                    <a:pt x="1535" y="6805"/>
                  </a:cubicBezTo>
                  <a:cubicBezTo>
                    <a:pt x="1268" y="6238"/>
                    <a:pt x="1101" y="5404"/>
                    <a:pt x="1101" y="4270"/>
                  </a:cubicBezTo>
                  <a:cubicBezTo>
                    <a:pt x="1101" y="3136"/>
                    <a:pt x="1268" y="2302"/>
                    <a:pt x="1535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02" y="0"/>
                    <a:pt x="1201" y="367"/>
                    <a:pt x="734" y="1101"/>
                  </a:cubicBezTo>
                  <a:cubicBezTo>
                    <a:pt x="234" y="1835"/>
                    <a:pt x="0" y="2869"/>
                    <a:pt x="0" y="4270"/>
                  </a:cubicBezTo>
                  <a:cubicBezTo>
                    <a:pt x="0" y="5638"/>
                    <a:pt x="234" y="6705"/>
                    <a:pt x="734" y="7439"/>
                  </a:cubicBezTo>
                  <a:cubicBezTo>
                    <a:pt x="1201" y="8139"/>
                    <a:pt x="1902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10;p70">
            <a:extLst>
              <a:ext uri="{FF2B5EF4-FFF2-40B4-BE49-F238E27FC236}">
                <a16:creationId xmlns:a16="http://schemas.microsoft.com/office/drawing/2014/main" id="{EDA796BF-C379-4F23-889F-85CB36963949}"/>
              </a:ext>
            </a:extLst>
          </p:cNvPr>
          <p:cNvSpPr/>
          <p:nvPr/>
        </p:nvSpPr>
        <p:spPr>
          <a:xfrm>
            <a:off x="7382540" y="3977032"/>
            <a:ext cx="38520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942;p44">
            <a:extLst>
              <a:ext uri="{FF2B5EF4-FFF2-40B4-BE49-F238E27FC236}">
                <a16:creationId xmlns:a16="http://schemas.microsoft.com/office/drawing/2014/main" id="{BE363027-B7B3-45E1-B314-A9702C6F7F65}"/>
              </a:ext>
            </a:extLst>
          </p:cNvPr>
          <p:cNvSpPr txBox="1">
            <a:spLocks/>
          </p:cNvSpPr>
          <p:nvPr/>
        </p:nvSpPr>
        <p:spPr>
          <a:xfrm>
            <a:off x="6085817" y="3977487"/>
            <a:ext cx="457617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 err="1">
                <a:latin typeface="MV Boli" panose="02000500030200090000" pitchFamily="2" charset="0"/>
                <a:cs typeface="MV Boli" panose="02000500030200090000" pitchFamily="2" charset="0"/>
              </a:rPr>
              <a:t>Mockup</a:t>
            </a:r>
            <a:endParaRPr lang="en-ID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FCD577-33C8-4EB4-A3E7-38568E30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428" y="818755"/>
            <a:ext cx="3975691" cy="39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6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3"/>
          <p:cNvSpPr/>
          <p:nvPr/>
        </p:nvSpPr>
        <p:spPr>
          <a:xfrm>
            <a:off x="3595800" y="2001421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3"/>
          <p:cNvSpPr/>
          <p:nvPr/>
        </p:nvSpPr>
        <p:spPr>
          <a:xfrm>
            <a:off x="899986" y="2001421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4EB3E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3"/>
          <p:cNvSpPr/>
          <p:nvPr/>
        </p:nvSpPr>
        <p:spPr>
          <a:xfrm>
            <a:off x="6289042" y="2001421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928" name="Google Shape;928;p43"/>
          <p:cNvSpPr txBox="1">
            <a:spLocks noGrp="1"/>
          </p:cNvSpPr>
          <p:nvPr>
            <p:ph type="title" idx="2"/>
          </p:nvPr>
        </p:nvSpPr>
        <p:spPr>
          <a:xfrm>
            <a:off x="901786" y="2051121"/>
            <a:ext cx="1948800" cy="229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ALIF RIZKI A.H</a:t>
            </a:r>
            <a:endParaRPr dirty="0"/>
          </a:p>
        </p:txBody>
      </p:sp>
      <p:sp>
        <p:nvSpPr>
          <p:cNvPr id="929" name="Google Shape;929;p43"/>
          <p:cNvSpPr txBox="1">
            <a:spLocks noGrp="1"/>
          </p:cNvSpPr>
          <p:nvPr>
            <p:ph type="subTitle" idx="1"/>
          </p:nvPr>
        </p:nvSpPr>
        <p:spPr>
          <a:xfrm>
            <a:off x="901787" y="2419227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2003063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D3.T2C</a:t>
            </a:r>
            <a:endParaRPr dirty="0"/>
          </a:p>
        </p:txBody>
      </p:sp>
      <p:sp>
        <p:nvSpPr>
          <p:cNvPr id="930" name="Google Shape;930;p43"/>
          <p:cNvSpPr txBox="1">
            <a:spLocks noGrp="1"/>
          </p:cNvSpPr>
          <p:nvPr>
            <p:ph type="title" idx="3"/>
          </p:nvPr>
        </p:nvSpPr>
        <p:spPr>
          <a:xfrm>
            <a:off x="3597600" y="2051114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DESIH S</a:t>
            </a:r>
            <a:endParaRPr dirty="0"/>
          </a:p>
        </p:txBody>
      </p:sp>
      <p:sp>
        <p:nvSpPr>
          <p:cNvPr id="931" name="Google Shape;931;p43"/>
          <p:cNvSpPr txBox="1">
            <a:spLocks noGrp="1"/>
          </p:cNvSpPr>
          <p:nvPr>
            <p:ph type="subTitle" idx="4"/>
          </p:nvPr>
        </p:nvSpPr>
        <p:spPr>
          <a:xfrm>
            <a:off x="3597598" y="2419225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2003066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D3.T2C</a:t>
            </a:r>
          </a:p>
        </p:txBody>
      </p:sp>
      <p:sp>
        <p:nvSpPr>
          <p:cNvPr id="932" name="Google Shape;932;p43"/>
          <p:cNvSpPr txBox="1">
            <a:spLocks noGrp="1"/>
          </p:cNvSpPr>
          <p:nvPr>
            <p:ph type="title" idx="5"/>
          </p:nvPr>
        </p:nvSpPr>
        <p:spPr>
          <a:xfrm>
            <a:off x="6223185" y="2051071"/>
            <a:ext cx="2119975" cy="288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LELY MARIA K</a:t>
            </a:r>
            <a:endParaRPr dirty="0"/>
          </a:p>
        </p:txBody>
      </p:sp>
      <p:sp>
        <p:nvSpPr>
          <p:cNvPr id="933" name="Google Shape;933;p43"/>
          <p:cNvSpPr txBox="1">
            <a:spLocks noGrp="1"/>
          </p:cNvSpPr>
          <p:nvPr>
            <p:ph type="subTitle" idx="6"/>
          </p:nvPr>
        </p:nvSpPr>
        <p:spPr>
          <a:xfrm>
            <a:off x="6290837" y="2419227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2003075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D3.T2C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42;p44">
            <a:extLst>
              <a:ext uri="{FF2B5EF4-FFF2-40B4-BE49-F238E27FC236}">
                <a16:creationId xmlns:a16="http://schemas.microsoft.com/office/drawing/2014/main" id="{645A1545-52B2-4383-B9DB-546DB18B9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915" y="391813"/>
            <a:ext cx="457617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V Boli" panose="02000500030200090000" pitchFamily="2" charset="0"/>
                <a:cs typeface="MV Boli" panose="02000500030200090000" pitchFamily="2" charset="0"/>
              </a:rPr>
              <a:t>Absensi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Google Shape;1687;p61">
            <a:extLst>
              <a:ext uri="{FF2B5EF4-FFF2-40B4-BE49-F238E27FC236}">
                <a16:creationId xmlns:a16="http://schemas.microsoft.com/office/drawing/2014/main" id="{87EE37E7-D58E-4561-990C-1C083A36B10F}"/>
              </a:ext>
            </a:extLst>
          </p:cNvPr>
          <p:cNvGrpSpPr/>
          <p:nvPr/>
        </p:nvGrpSpPr>
        <p:grpSpPr>
          <a:xfrm>
            <a:off x="7821074" y="186240"/>
            <a:ext cx="641574" cy="411146"/>
            <a:chOff x="4937047" y="4378588"/>
            <a:chExt cx="1155572" cy="740537"/>
          </a:xfrm>
        </p:grpSpPr>
        <p:sp>
          <p:nvSpPr>
            <p:cNvPr id="4" name="Google Shape;1688;p61">
              <a:extLst>
                <a:ext uri="{FF2B5EF4-FFF2-40B4-BE49-F238E27FC236}">
                  <a16:creationId xmlns:a16="http://schemas.microsoft.com/office/drawing/2014/main" id="{BAC7743F-6E97-4E5A-9278-23DE3EC8255F}"/>
                </a:ext>
              </a:extLst>
            </p:cNvPr>
            <p:cNvSpPr/>
            <p:nvPr/>
          </p:nvSpPr>
          <p:spPr>
            <a:xfrm>
              <a:off x="4937047" y="4378588"/>
              <a:ext cx="1155572" cy="555425"/>
            </a:xfrm>
            <a:custGeom>
              <a:avLst/>
              <a:gdLst/>
              <a:ahLst/>
              <a:cxnLst/>
              <a:rect l="l" t="t" r="r" b="b"/>
              <a:pathLst>
                <a:path w="41631" h="22217" extrusionOk="0">
                  <a:moveTo>
                    <a:pt x="5004" y="1"/>
                  </a:moveTo>
                  <a:cubicBezTo>
                    <a:pt x="2236" y="1"/>
                    <a:pt x="1" y="2269"/>
                    <a:pt x="1" y="5004"/>
                  </a:cubicBezTo>
                  <a:lnTo>
                    <a:pt x="1" y="17213"/>
                  </a:lnTo>
                  <a:cubicBezTo>
                    <a:pt x="1" y="19982"/>
                    <a:pt x="2236" y="22216"/>
                    <a:pt x="5004" y="22216"/>
                  </a:cubicBezTo>
                  <a:lnTo>
                    <a:pt x="36627" y="22216"/>
                  </a:lnTo>
                  <a:cubicBezTo>
                    <a:pt x="39396" y="22216"/>
                    <a:pt x="41630" y="19982"/>
                    <a:pt x="41630" y="17213"/>
                  </a:cubicBezTo>
                  <a:lnTo>
                    <a:pt x="41630" y="5004"/>
                  </a:lnTo>
                  <a:cubicBezTo>
                    <a:pt x="41630" y="2269"/>
                    <a:pt x="39396" y="1"/>
                    <a:pt x="36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9;p61">
              <a:extLst>
                <a:ext uri="{FF2B5EF4-FFF2-40B4-BE49-F238E27FC236}">
                  <a16:creationId xmlns:a16="http://schemas.microsoft.com/office/drawing/2014/main" id="{9AED9D7A-1E2D-45D2-8F4F-85585A8B9E90}"/>
                </a:ext>
              </a:extLst>
            </p:cNvPr>
            <p:cNvSpPr/>
            <p:nvPr/>
          </p:nvSpPr>
          <p:spPr>
            <a:xfrm>
              <a:off x="5067125" y="4883950"/>
              <a:ext cx="226025" cy="235175"/>
            </a:xfrm>
            <a:custGeom>
              <a:avLst/>
              <a:gdLst/>
              <a:ahLst/>
              <a:cxnLst/>
              <a:rect l="l" t="t" r="r" b="b"/>
              <a:pathLst>
                <a:path w="9041" h="9407" extrusionOk="0">
                  <a:moveTo>
                    <a:pt x="0" y="0"/>
                  </a:moveTo>
                  <a:lnTo>
                    <a:pt x="0" y="9407"/>
                  </a:lnTo>
                  <a:lnTo>
                    <a:pt x="904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0;p61">
              <a:extLst>
                <a:ext uri="{FF2B5EF4-FFF2-40B4-BE49-F238E27FC236}">
                  <a16:creationId xmlns:a16="http://schemas.microsoft.com/office/drawing/2014/main" id="{50634F80-F629-4694-BE80-8B2D325ACA50}"/>
                </a:ext>
              </a:extLst>
            </p:cNvPr>
            <p:cNvSpPr/>
            <p:nvPr/>
          </p:nvSpPr>
          <p:spPr>
            <a:xfrm>
              <a:off x="5051275" y="4544325"/>
              <a:ext cx="331925" cy="246250"/>
            </a:xfrm>
            <a:custGeom>
              <a:avLst/>
              <a:gdLst/>
              <a:ahLst/>
              <a:cxnLst/>
              <a:rect l="l" t="t" r="r" b="b"/>
              <a:pathLst>
                <a:path w="13277" h="9850" extrusionOk="0">
                  <a:moveTo>
                    <a:pt x="3403" y="0"/>
                  </a:moveTo>
                  <a:cubicBezTo>
                    <a:pt x="1977" y="0"/>
                    <a:pt x="601" y="1009"/>
                    <a:pt x="434" y="3211"/>
                  </a:cubicBezTo>
                  <a:cubicBezTo>
                    <a:pt x="1" y="6880"/>
                    <a:pt x="4504" y="9082"/>
                    <a:pt x="6639" y="9849"/>
                  </a:cubicBezTo>
                  <a:cubicBezTo>
                    <a:pt x="8807" y="9082"/>
                    <a:pt x="13277" y="6880"/>
                    <a:pt x="12876" y="3211"/>
                  </a:cubicBezTo>
                  <a:cubicBezTo>
                    <a:pt x="12693" y="1009"/>
                    <a:pt x="11309" y="0"/>
                    <a:pt x="9883" y="0"/>
                  </a:cubicBezTo>
                  <a:cubicBezTo>
                    <a:pt x="8478" y="0"/>
                    <a:pt x="7032" y="980"/>
                    <a:pt x="6655" y="2763"/>
                  </a:cubicBezTo>
                  <a:lnTo>
                    <a:pt x="6655" y="2763"/>
                  </a:lnTo>
                  <a:cubicBezTo>
                    <a:pt x="6261" y="980"/>
                    <a:pt x="4808" y="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1;p61">
              <a:extLst>
                <a:ext uri="{FF2B5EF4-FFF2-40B4-BE49-F238E27FC236}">
                  <a16:creationId xmlns:a16="http://schemas.microsoft.com/office/drawing/2014/main" id="{70DB5AF0-222A-4DA3-B724-ADD328C3A6A9}"/>
                </a:ext>
              </a:extLst>
            </p:cNvPr>
            <p:cNvSpPr/>
            <p:nvPr/>
          </p:nvSpPr>
          <p:spPr>
            <a:xfrm>
              <a:off x="5444900" y="4554525"/>
              <a:ext cx="122600" cy="205175"/>
            </a:xfrm>
            <a:custGeom>
              <a:avLst/>
              <a:gdLst/>
              <a:ahLst/>
              <a:cxnLst/>
              <a:rect l="l" t="t" r="r" b="b"/>
              <a:pathLst>
                <a:path w="4904" h="8207" extrusionOk="0">
                  <a:moveTo>
                    <a:pt x="1968" y="1"/>
                  </a:moveTo>
                  <a:lnTo>
                    <a:pt x="0" y="368"/>
                  </a:lnTo>
                  <a:lnTo>
                    <a:pt x="0" y="1402"/>
                  </a:lnTo>
                  <a:lnTo>
                    <a:pt x="2002" y="1002"/>
                  </a:lnTo>
                  <a:lnTo>
                    <a:pt x="2002" y="7273"/>
                  </a:lnTo>
                  <a:lnTo>
                    <a:pt x="167" y="7273"/>
                  </a:lnTo>
                  <a:lnTo>
                    <a:pt x="167" y="8207"/>
                  </a:lnTo>
                  <a:lnTo>
                    <a:pt x="4904" y="8207"/>
                  </a:lnTo>
                  <a:lnTo>
                    <a:pt x="4904" y="7273"/>
                  </a:lnTo>
                  <a:lnTo>
                    <a:pt x="3102" y="727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2;p61">
              <a:extLst>
                <a:ext uri="{FF2B5EF4-FFF2-40B4-BE49-F238E27FC236}">
                  <a16:creationId xmlns:a16="http://schemas.microsoft.com/office/drawing/2014/main" id="{50A70B99-1582-423B-AC9F-E9A3264498E2}"/>
                </a:ext>
              </a:extLst>
            </p:cNvPr>
            <p:cNvSpPr/>
            <p:nvPr/>
          </p:nvSpPr>
          <p:spPr>
            <a:xfrm>
              <a:off x="56116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36" y="867"/>
                    <a:pt x="3837" y="1168"/>
                    <a:pt x="4137" y="1735"/>
                  </a:cubicBezTo>
                  <a:cubicBezTo>
                    <a:pt x="4437" y="2302"/>
                    <a:pt x="4571" y="3136"/>
                    <a:pt x="4571" y="4270"/>
                  </a:cubicBezTo>
                  <a:cubicBezTo>
                    <a:pt x="4571" y="5404"/>
                    <a:pt x="4437" y="6238"/>
                    <a:pt x="4137" y="6805"/>
                  </a:cubicBezTo>
                  <a:cubicBezTo>
                    <a:pt x="3837" y="7372"/>
                    <a:pt x="3436" y="7639"/>
                    <a:pt x="2836" y="7639"/>
                  </a:cubicBezTo>
                  <a:cubicBezTo>
                    <a:pt x="2269" y="7639"/>
                    <a:pt x="1835" y="7372"/>
                    <a:pt x="1568" y="6805"/>
                  </a:cubicBezTo>
                  <a:cubicBezTo>
                    <a:pt x="1268" y="6238"/>
                    <a:pt x="1135" y="5404"/>
                    <a:pt x="1135" y="4270"/>
                  </a:cubicBezTo>
                  <a:cubicBezTo>
                    <a:pt x="1135" y="3136"/>
                    <a:pt x="1268" y="2302"/>
                    <a:pt x="1568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35" y="0"/>
                    <a:pt x="1235" y="367"/>
                    <a:pt x="734" y="1101"/>
                  </a:cubicBezTo>
                  <a:cubicBezTo>
                    <a:pt x="267" y="1835"/>
                    <a:pt x="1" y="2869"/>
                    <a:pt x="1" y="4270"/>
                  </a:cubicBezTo>
                  <a:cubicBezTo>
                    <a:pt x="1" y="5638"/>
                    <a:pt x="267" y="6705"/>
                    <a:pt x="734" y="7439"/>
                  </a:cubicBezTo>
                  <a:cubicBezTo>
                    <a:pt x="1235" y="8139"/>
                    <a:pt x="1935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3;p61">
              <a:extLst>
                <a:ext uri="{FF2B5EF4-FFF2-40B4-BE49-F238E27FC236}">
                  <a16:creationId xmlns:a16="http://schemas.microsoft.com/office/drawing/2014/main" id="{91FDEAEC-0499-4F1B-92A5-9D654519CA3D}"/>
                </a:ext>
              </a:extLst>
            </p:cNvPr>
            <p:cNvSpPr/>
            <p:nvPr/>
          </p:nvSpPr>
          <p:spPr>
            <a:xfrm>
              <a:off x="57909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03" y="867"/>
                    <a:pt x="3837" y="1168"/>
                    <a:pt x="4137" y="1735"/>
                  </a:cubicBezTo>
                  <a:cubicBezTo>
                    <a:pt x="4404" y="2302"/>
                    <a:pt x="4570" y="3136"/>
                    <a:pt x="4570" y="4270"/>
                  </a:cubicBezTo>
                  <a:cubicBezTo>
                    <a:pt x="4570" y="5404"/>
                    <a:pt x="4404" y="6238"/>
                    <a:pt x="4137" y="6805"/>
                  </a:cubicBezTo>
                  <a:cubicBezTo>
                    <a:pt x="3837" y="7372"/>
                    <a:pt x="3403" y="7639"/>
                    <a:pt x="2836" y="7639"/>
                  </a:cubicBezTo>
                  <a:cubicBezTo>
                    <a:pt x="2269" y="7639"/>
                    <a:pt x="1835" y="7372"/>
                    <a:pt x="1535" y="6805"/>
                  </a:cubicBezTo>
                  <a:cubicBezTo>
                    <a:pt x="1268" y="6238"/>
                    <a:pt x="1101" y="5404"/>
                    <a:pt x="1101" y="4270"/>
                  </a:cubicBezTo>
                  <a:cubicBezTo>
                    <a:pt x="1101" y="3136"/>
                    <a:pt x="1268" y="2302"/>
                    <a:pt x="1535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02" y="0"/>
                    <a:pt x="1201" y="367"/>
                    <a:pt x="734" y="1101"/>
                  </a:cubicBezTo>
                  <a:cubicBezTo>
                    <a:pt x="234" y="1835"/>
                    <a:pt x="0" y="2869"/>
                    <a:pt x="0" y="4270"/>
                  </a:cubicBezTo>
                  <a:cubicBezTo>
                    <a:pt x="0" y="5638"/>
                    <a:pt x="234" y="6705"/>
                    <a:pt x="734" y="7439"/>
                  </a:cubicBezTo>
                  <a:cubicBezTo>
                    <a:pt x="1201" y="8139"/>
                    <a:pt x="1902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10;p70">
            <a:extLst>
              <a:ext uri="{FF2B5EF4-FFF2-40B4-BE49-F238E27FC236}">
                <a16:creationId xmlns:a16="http://schemas.microsoft.com/office/drawing/2014/main" id="{EDA796BF-C379-4F23-889F-85CB36963949}"/>
              </a:ext>
            </a:extLst>
          </p:cNvPr>
          <p:cNvSpPr/>
          <p:nvPr/>
        </p:nvSpPr>
        <p:spPr>
          <a:xfrm>
            <a:off x="7382540" y="3977032"/>
            <a:ext cx="38520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942;p44">
            <a:extLst>
              <a:ext uri="{FF2B5EF4-FFF2-40B4-BE49-F238E27FC236}">
                <a16:creationId xmlns:a16="http://schemas.microsoft.com/office/drawing/2014/main" id="{BE363027-B7B3-45E1-B314-A9702C6F7F65}"/>
              </a:ext>
            </a:extLst>
          </p:cNvPr>
          <p:cNvSpPr txBox="1">
            <a:spLocks/>
          </p:cNvSpPr>
          <p:nvPr/>
        </p:nvSpPr>
        <p:spPr>
          <a:xfrm>
            <a:off x="6085817" y="3977487"/>
            <a:ext cx="457617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 err="1">
                <a:latin typeface="MV Boli" panose="02000500030200090000" pitchFamily="2" charset="0"/>
                <a:cs typeface="MV Boli" panose="02000500030200090000" pitchFamily="2" charset="0"/>
              </a:rPr>
              <a:t>Mockup</a:t>
            </a:r>
            <a:endParaRPr lang="en-ID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53F572-061B-49FF-8607-DF8C09AA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71" y="685813"/>
            <a:ext cx="4071608" cy="40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42;p44">
            <a:extLst>
              <a:ext uri="{FF2B5EF4-FFF2-40B4-BE49-F238E27FC236}">
                <a16:creationId xmlns:a16="http://schemas.microsoft.com/office/drawing/2014/main" id="{645A1545-52B2-4383-B9DB-546DB18B9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915" y="391813"/>
            <a:ext cx="457617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V Boli" panose="02000500030200090000" pitchFamily="2" charset="0"/>
                <a:cs typeface="MV Boli" panose="02000500030200090000" pitchFamily="2" charset="0"/>
              </a:rPr>
              <a:t>Event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Google Shape;1687;p61">
            <a:extLst>
              <a:ext uri="{FF2B5EF4-FFF2-40B4-BE49-F238E27FC236}">
                <a16:creationId xmlns:a16="http://schemas.microsoft.com/office/drawing/2014/main" id="{87EE37E7-D58E-4561-990C-1C083A36B10F}"/>
              </a:ext>
            </a:extLst>
          </p:cNvPr>
          <p:cNvGrpSpPr/>
          <p:nvPr/>
        </p:nvGrpSpPr>
        <p:grpSpPr>
          <a:xfrm>
            <a:off x="7821074" y="186240"/>
            <a:ext cx="641574" cy="411146"/>
            <a:chOff x="4937047" y="4378588"/>
            <a:chExt cx="1155572" cy="740537"/>
          </a:xfrm>
        </p:grpSpPr>
        <p:sp>
          <p:nvSpPr>
            <p:cNvPr id="4" name="Google Shape;1688;p61">
              <a:extLst>
                <a:ext uri="{FF2B5EF4-FFF2-40B4-BE49-F238E27FC236}">
                  <a16:creationId xmlns:a16="http://schemas.microsoft.com/office/drawing/2014/main" id="{BAC7743F-6E97-4E5A-9278-23DE3EC8255F}"/>
                </a:ext>
              </a:extLst>
            </p:cNvPr>
            <p:cNvSpPr/>
            <p:nvPr/>
          </p:nvSpPr>
          <p:spPr>
            <a:xfrm>
              <a:off x="4937047" y="4378588"/>
              <a:ext cx="1155572" cy="555425"/>
            </a:xfrm>
            <a:custGeom>
              <a:avLst/>
              <a:gdLst/>
              <a:ahLst/>
              <a:cxnLst/>
              <a:rect l="l" t="t" r="r" b="b"/>
              <a:pathLst>
                <a:path w="41631" h="22217" extrusionOk="0">
                  <a:moveTo>
                    <a:pt x="5004" y="1"/>
                  </a:moveTo>
                  <a:cubicBezTo>
                    <a:pt x="2236" y="1"/>
                    <a:pt x="1" y="2269"/>
                    <a:pt x="1" y="5004"/>
                  </a:cubicBezTo>
                  <a:lnTo>
                    <a:pt x="1" y="17213"/>
                  </a:lnTo>
                  <a:cubicBezTo>
                    <a:pt x="1" y="19982"/>
                    <a:pt x="2236" y="22216"/>
                    <a:pt x="5004" y="22216"/>
                  </a:cubicBezTo>
                  <a:lnTo>
                    <a:pt x="36627" y="22216"/>
                  </a:lnTo>
                  <a:cubicBezTo>
                    <a:pt x="39396" y="22216"/>
                    <a:pt x="41630" y="19982"/>
                    <a:pt x="41630" y="17213"/>
                  </a:cubicBezTo>
                  <a:lnTo>
                    <a:pt x="41630" y="5004"/>
                  </a:lnTo>
                  <a:cubicBezTo>
                    <a:pt x="41630" y="2269"/>
                    <a:pt x="39396" y="1"/>
                    <a:pt x="36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9;p61">
              <a:extLst>
                <a:ext uri="{FF2B5EF4-FFF2-40B4-BE49-F238E27FC236}">
                  <a16:creationId xmlns:a16="http://schemas.microsoft.com/office/drawing/2014/main" id="{9AED9D7A-1E2D-45D2-8F4F-85585A8B9E90}"/>
                </a:ext>
              </a:extLst>
            </p:cNvPr>
            <p:cNvSpPr/>
            <p:nvPr/>
          </p:nvSpPr>
          <p:spPr>
            <a:xfrm>
              <a:off x="5067125" y="4883950"/>
              <a:ext cx="226025" cy="235175"/>
            </a:xfrm>
            <a:custGeom>
              <a:avLst/>
              <a:gdLst/>
              <a:ahLst/>
              <a:cxnLst/>
              <a:rect l="l" t="t" r="r" b="b"/>
              <a:pathLst>
                <a:path w="9041" h="9407" extrusionOk="0">
                  <a:moveTo>
                    <a:pt x="0" y="0"/>
                  </a:moveTo>
                  <a:lnTo>
                    <a:pt x="0" y="9407"/>
                  </a:lnTo>
                  <a:lnTo>
                    <a:pt x="904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0;p61">
              <a:extLst>
                <a:ext uri="{FF2B5EF4-FFF2-40B4-BE49-F238E27FC236}">
                  <a16:creationId xmlns:a16="http://schemas.microsoft.com/office/drawing/2014/main" id="{50634F80-F629-4694-BE80-8B2D325ACA50}"/>
                </a:ext>
              </a:extLst>
            </p:cNvPr>
            <p:cNvSpPr/>
            <p:nvPr/>
          </p:nvSpPr>
          <p:spPr>
            <a:xfrm>
              <a:off x="5051275" y="4544325"/>
              <a:ext cx="331925" cy="246250"/>
            </a:xfrm>
            <a:custGeom>
              <a:avLst/>
              <a:gdLst/>
              <a:ahLst/>
              <a:cxnLst/>
              <a:rect l="l" t="t" r="r" b="b"/>
              <a:pathLst>
                <a:path w="13277" h="9850" extrusionOk="0">
                  <a:moveTo>
                    <a:pt x="3403" y="0"/>
                  </a:moveTo>
                  <a:cubicBezTo>
                    <a:pt x="1977" y="0"/>
                    <a:pt x="601" y="1009"/>
                    <a:pt x="434" y="3211"/>
                  </a:cubicBezTo>
                  <a:cubicBezTo>
                    <a:pt x="1" y="6880"/>
                    <a:pt x="4504" y="9082"/>
                    <a:pt x="6639" y="9849"/>
                  </a:cubicBezTo>
                  <a:cubicBezTo>
                    <a:pt x="8807" y="9082"/>
                    <a:pt x="13277" y="6880"/>
                    <a:pt x="12876" y="3211"/>
                  </a:cubicBezTo>
                  <a:cubicBezTo>
                    <a:pt x="12693" y="1009"/>
                    <a:pt x="11309" y="0"/>
                    <a:pt x="9883" y="0"/>
                  </a:cubicBezTo>
                  <a:cubicBezTo>
                    <a:pt x="8478" y="0"/>
                    <a:pt x="7032" y="980"/>
                    <a:pt x="6655" y="2763"/>
                  </a:cubicBezTo>
                  <a:lnTo>
                    <a:pt x="6655" y="2763"/>
                  </a:lnTo>
                  <a:cubicBezTo>
                    <a:pt x="6261" y="980"/>
                    <a:pt x="4808" y="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1;p61">
              <a:extLst>
                <a:ext uri="{FF2B5EF4-FFF2-40B4-BE49-F238E27FC236}">
                  <a16:creationId xmlns:a16="http://schemas.microsoft.com/office/drawing/2014/main" id="{70DB5AF0-222A-4DA3-B724-ADD328C3A6A9}"/>
                </a:ext>
              </a:extLst>
            </p:cNvPr>
            <p:cNvSpPr/>
            <p:nvPr/>
          </p:nvSpPr>
          <p:spPr>
            <a:xfrm>
              <a:off x="5444900" y="4554525"/>
              <a:ext cx="122600" cy="205175"/>
            </a:xfrm>
            <a:custGeom>
              <a:avLst/>
              <a:gdLst/>
              <a:ahLst/>
              <a:cxnLst/>
              <a:rect l="l" t="t" r="r" b="b"/>
              <a:pathLst>
                <a:path w="4904" h="8207" extrusionOk="0">
                  <a:moveTo>
                    <a:pt x="1968" y="1"/>
                  </a:moveTo>
                  <a:lnTo>
                    <a:pt x="0" y="368"/>
                  </a:lnTo>
                  <a:lnTo>
                    <a:pt x="0" y="1402"/>
                  </a:lnTo>
                  <a:lnTo>
                    <a:pt x="2002" y="1002"/>
                  </a:lnTo>
                  <a:lnTo>
                    <a:pt x="2002" y="7273"/>
                  </a:lnTo>
                  <a:lnTo>
                    <a:pt x="167" y="7273"/>
                  </a:lnTo>
                  <a:lnTo>
                    <a:pt x="167" y="8207"/>
                  </a:lnTo>
                  <a:lnTo>
                    <a:pt x="4904" y="8207"/>
                  </a:lnTo>
                  <a:lnTo>
                    <a:pt x="4904" y="7273"/>
                  </a:lnTo>
                  <a:lnTo>
                    <a:pt x="3102" y="727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2;p61">
              <a:extLst>
                <a:ext uri="{FF2B5EF4-FFF2-40B4-BE49-F238E27FC236}">
                  <a16:creationId xmlns:a16="http://schemas.microsoft.com/office/drawing/2014/main" id="{50A70B99-1582-423B-AC9F-E9A3264498E2}"/>
                </a:ext>
              </a:extLst>
            </p:cNvPr>
            <p:cNvSpPr/>
            <p:nvPr/>
          </p:nvSpPr>
          <p:spPr>
            <a:xfrm>
              <a:off x="56116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36" y="867"/>
                    <a:pt x="3837" y="1168"/>
                    <a:pt x="4137" y="1735"/>
                  </a:cubicBezTo>
                  <a:cubicBezTo>
                    <a:pt x="4437" y="2302"/>
                    <a:pt x="4571" y="3136"/>
                    <a:pt x="4571" y="4270"/>
                  </a:cubicBezTo>
                  <a:cubicBezTo>
                    <a:pt x="4571" y="5404"/>
                    <a:pt x="4437" y="6238"/>
                    <a:pt x="4137" y="6805"/>
                  </a:cubicBezTo>
                  <a:cubicBezTo>
                    <a:pt x="3837" y="7372"/>
                    <a:pt x="3436" y="7639"/>
                    <a:pt x="2836" y="7639"/>
                  </a:cubicBezTo>
                  <a:cubicBezTo>
                    <a:pt x="2269" y="7639"/>
                    <a:pt x="1835" y="7372"/>
                    <a:pt x="1568" y="6805"/>
                  </a:cubicBezTo>
                  <a:cubicBezTo>
                    <a:pt x="1268" y="6238"/>
                    <a:pt x="1135" y="5404"/>
                    <a:pt x="1135" y="4270"/>
                  </a:cubicBezTo>
                  <a:cubicBezTo>
                    <a:pt x="1135" y="3136"/>
                    <a:pt x="1268" y="2302"/>
                    <a:pt x="1568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35" y="0"/>
                    <a:pt x="1235" y="367"/>
                    <a:pt x="734" y="1101"/>
                  </a:cubicBezTo>
                  <a:cubicBezTo>
                    <a:pt x="267" y="1835"/>
                    <a:pt x="1" y="2869"/>
                    <a:pt x="1" y="4270"/>
                  </a:cubicBezTo>
                  <a:cubicBezTo>
                    <a:pt x="1" y="5638"/>
                    <a:pt x="267" y="6705"/>
                    <a:pt x="734" y="7439"/>
                  </a:cubicBezTo>
                  <a:cubicBezTo>
                    <a:pt x="1235" y="8139"/>
                    <a:pt x="1935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3;p61">
              <a:extLst>
                <a:ext uri="{FF2B5EF4-FFF2-40B4-BE49-F238E27FC236}">
                  <a16:creationId xmlns:a16="http://schemas.microsoft.com/office/drawing/2014/main" id="{91FDEAEC-0499-4F1B-92A5-9D654519CA3D}"/>
                </a:ext>
              </a:extLst>
            </p:cNvPr>
            <p:cNvSpPr/>
            <p:nvPr/>
          </p:nvSpPr>
          <p:spPr>
            <a:xfrm>
              <a:off x="57909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03" y="867"/>
                    <a:pt x="3837" y="1168"/>
                    <a:pt x="4137" y="1735"/>
                  </a:cubicBezTo>
                  <a:cubicBezTo>
                    <a:pt x="4404" y="2302"/>
                    <a:pt x="4570" y="3136"/>
                    <a:pt x="4570" y="4270"/>
                  </a:cubicBezTo>
                  <a:cubicBezTo>
                    <a:pt x="4570" y="5404"/>
                    <a:pt x="4404" y="6238"/>
                    <a:pt x="4137" y="6805"/>
                  </a:cubicBezTo>
                  <a:cubicBezTo>
                    <a:pt x="3837" y="7372"/>
                    <a:pt x="3403" y="7639"/>
                    <a:pt x="2836" y="7639"/>
                  </a:cubicBezTo>
                  <a:cubicBezTo>
                    <a:pt x="2269" y="7639"/>
                    <a:pt x="1835" y="7372"/>
                    <a:pt x="1535" y="6805"/>
                  </a:cubicBezTo>
                  <a:cubicBezTo>
                    <a:pt x="1268" y="6238"/>
                    <a:pt x="1101" y="5404"/>
                    <a:pt x="1101" y="4270"/>
                  </a:cubicBezTo>
                  <a:cubicBezTo>
                    <a:pt x="1101" y="3136"/>
                    <a:pt x="1268" y="2302"/>
                    <a:pt x="1535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02" y="0"/>
                    <a:pt x="1201" y="367"/>
                    <a:pt x="734" y="1101"/>
                  </a:cubicBezTo>
                  <a:cubicBezTo>
                    <a:pt x="234" y="1835"/>
                    <a:pt x="0" y="2869"/>
                    <a:pt x="0" y="4270"/>
                  </a:cubicBezTo>
                  <a:cubicBezTo>
                    <a:pt x="0" y="5638"/>
                    <a:pt x="234" y="6705"/>
                    <a:pt x="734" y="7439"/>
                  </a:cubicBezTo>
                  <a:cubicBezTo>
                    <a:pt x="1201" y="8139"/>
                    <a:pt x="1902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10;p70">
            <a:extLst>
              <a:ext uri="{FF2B5EF4-FFF2-40B4-BE49-F238E27FC236}">
                <a16:creationId xmlns:a16="http://schemas.microsoft.com/office/drawing/2014/main" id="{EDA796BF-C379-4F23-889F-85CB36963949}"/>
              </a:ext>
            </a:extLst>
          </p:cNvPr>
          <p:cNvSpPr/>
          <p:nvPr/>
        </p:nvSpPr>
        <p:spPr>
          <a:xfrm>
            <a:off x="7382540" y="3977032"/>
            <a:ext cx="38520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942;p44">
            <a:extLst>
              <a:ext uri="{FF2B5EF4-FFF2-40B4-BE49-F238E27FC236}">
                <a16:creationId xmlns:a16="http://schemas.microsoft.com/office/drawing/2014/main" id="{BE363027-B7B3-45E1-B314-A9702C6F7F65}"/>
              </a:ext>
            </a:extLst>
          </p:cNvPr>
          <p:cNvSpPr txBox="1">
            <a:spLocks/>
          </p:cNvSpPr>
          <p:nvPr/>
        </p:nvSpPr>
        <p:spPr>
          <a:xfrm>
            <a:off x="6085817" y="3977487"/>
            <a:ext cx="457617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 err="1">
                <a:latin typeface="MV Boli" panose="02000500030200090000" pitchFamily="2" charset="0"/>
                <a:cs typeface="MV Boli" panose="02000500030200090000" pitchFamily="2" charset="0"/>
              </a:rPr>
              <a:t>Mockup</a:t>
            </a:r>
            <a:endParaRPr lang="en-ID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F2DF18-43E3-4DCA-BAFB-38D86D563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408" y="778140"/>
            <a:ext cx="3210247" cy="41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3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70"/>
          <p:cNvSpPr txBox="1">
            <a:spLocks noGrp="1"/>
          </p:cNvSpPr>
          <p:nvPr>
            <p:ph type="ctrTitle"/>
          </p:nvPr>
        </p:nvSpPr>
        <p:spPr>
          <a:xfrm>
            <a:off x="4572000" y="1652950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212" name="Google Shape;2212;p70"/>
          <p:cNvSpPr txBox="1">
            <a:spLocks noGrp="1"/>
          </p:cNvSpPr>
          <p:nvPr>
            <p:ph type="subTitle" idx="1"/>
          </p:nvPr>
        </p:nvSpPr>
        <p:spPr>
          <a:xfrm>
            <a:off x="4850700" y="2535283"/>
            <a:ext cx="3294600" cy="1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grpSp>
        <p:nvGrpSpPr>
          <p:cNvPr id="2230" name="Google Shape;2230;p70"/>
          <p:cNvGrpSpPr/>
          <p:nvPr/>
        </p:nvGrpSpPr>
        <p:grpSpPr>
          <a:xfrm>
            <a:off x="1350086" y="1253123"/>
            <a:ext cx="2909559" cy="3059943"/>
            <a:chOff x="1009761" y="1231223"/>
            <a:chExt cx="2909559" cy="3059943"/>
          </a:xfrm>
        </p:grpSpPr>
        <p:grpSp>
          <p:nvGrpSpPr>
            <p:cNvPr id="2231" name="Google Shape;2231;p70"/>
            <p:cNvGrpSpPr/>
            <p:nvPr/>
          </p:nvGrpSpPr>
          <p:grpSpPr>
            <a:xfrm>
              <a:off x="1689326" y="1336595"/>
              <a:ext cx="1460701" cy="2954571"/>
              <a:chOff x="6269288" y="1253120"/>
              <a:chExt cx="1460701" cy="2954571"/>
            </a:xfrm>
          </p:grpSpPr>
          <p:sp>
            <p:nvSpPr>
              <p:cNvPr id="2232" name="Google Shape;2232;p70"/>
              <p:cNvSpPr/>
              <p:nvPr/>
            </p:nvSpPr>
            <p:spPr>
              <a:xfrm>
                <a:off x="6269288" y="1253120"/>
                <a:ext cx="1460701" cy="2954571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70"/>
              <p:cNvSpPr/>
              <p:nvPr/>
            </p:nvSpPr>
            <p:spPr>
              <a:xfrm>
                <a:off x="6299500" y="1501676"/>
                <a:ext cx="1400294" cy="2665804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70"/>
              <p:cNvSpPr/>
              <p:nvPr/>
            </p:nvSpPr>
            <p:spPr>
              <a:xfrm>
                <a:off x="6299492" y="1294265"/>
                <a:ext cx="1400294" cy="207421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35" name="Google Shape;2235;p70"/>
              <p:cNvGrpSpPr/>
              <p:nvPr/>
            </p:nvGrpSpPr>
            <p:grpSpPr>
              <a:xfrm>
                <a:off x="6411609" y="2294954"/>
                <a:ext cx="945544" cy="338113"/>
                <a:chOff x="3983904" y="1784897"/>
                <a:chExt cx="945544" cy="338113"/>
              </a:xfrm>
            </p:grpSpPr>
            <p:sp>
              <p:nvSpPr>
                <p:cNvPr id="2236" name="Google Shape;2236;p70"/>
                <p:cNvSpPr/>
                <p:nvPr/>
              </p:nvSpPr>
              <p:spPr>
                <a:xfrm>
                  <a:off x="3983904" y="1784897"/>
                  <a:ext cx="338622" cy="338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0" h="20579" extrusionOk="0">
                      <a:moveTo>
                        <a:pt x="10305" y="1"/>
                      </a:moveTo>
                      <a:cubicBezTo>
                        <a:pt x="4651" y="1"/>
                        <a:pt x="1" y="4621"/>
                        <a:pt x="1" y="10305"/>
                      </a:cubicBezTo>
                      <a:cubicBezTo>
                        <a:pt x="1" y="15958"/>
                        <a:pt x="4651" y="20579"/>
                        <a:pt x="10305" y="20579"/>
                      </a:cubicBezTo>
                      <a:cubicBezTo>
                        <a:pt x="16019" y="20579"/>
                        <a:pt x="20609" y="15958"/>
                        <a:pt x="20609" y="10305"/>
                      </a:cubicBezTo>
                      <a:cubicBezTo>
                        <a:pt x="20609" y="4621"/>
                        <a:pt x="15959" y="1"/>
                        <a:pt x="103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70"/>
                <p:cNvSpPr/>
                <p:nvPr/>
              </p:nvSpPr>
              <p:spPr>
                <a:xfrm>
                  <a:off x="4086786" y="1833084"/>
                  <a:ext cx="133362" cy="121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7" h="7377" extrusionOk="0">
                      <a:moveTo>
                        <a:pt x="4017" y="0"/>
                      </a:moveTo>
                      <a:cubicBezTo>
                        <a:pt x="2363" y="0"/>
                        <a:pt x="870" y="1135"/>
                        <a:pt x="456" y="2843"/>
                      </a:cubicBezTo>
                      <a:cubicBezTo>
                        <a:pt x="0" y="4819"/>
                        <a:pt x="1216" y="6794"/>
                        <a:pt x="3192" y="7281"/>
                      </a:cubicBezTo>
                      <a:cubicBezTo>
                        <a:pt x="3472" y="7345"/>
                        <a:pt x="3753" y="7376"/>
                        <a:pt x="4030" y="7376"/>
                      </a:cubicBezTo>
                      <a:cubicBezTo>
                        <a:pt x="5706" y="7376"/>
                        <a:pt x="7238" y="6241"/>
                        <a:pt x="7630" y="4545"/>
                      </a:cubicBezTo>
                      <a:cubicBezTo>
                        <a:pt x="8116" y="2539"/>
                        <a:pt x="6870" y="563"/>
                        <a:pt x="4894" y="107"/>
                      </a:cubicBezTo>
                      <a:cubicBezTo>
                        <a:pt x="4600" y="35"/>
                        <a:pt x="4306" y="0"/>
                        <a:pt x="40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70"/>
                <p:cNvSpPr/>
                <p:nvPr/>
              </p:nvSpPr>
              <p:spPr>
                <a:xfrm>
                  <a:off x="4037349" y="1979667"/>
                  <a:ext cx="232238" cy="13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5" h="8086" extrusionOk="0">
                      <a:moveTo>
                        <a:pt x="7052" y="0"/>
                      </a:moveTo>
                      <a:cubicBezTo>
                        <a:pt x="3800" y="0"/>
                        <a:pt x="1003" y="2097"/>
                        <a:pt x="0" y="5015"/>
                      </a:cubicBezTo>
                      <a:cubicBezTo>
                        <a:pt x="1763" y="6900"/>
                        <a:pt x="4286" y="8085"/>
                        <a:pt x="7052" y="8085"/>
                      </a:cubicBezTo>
                      <a:cubicBezTo>
                        <a:pt x="9818" y="8085"/>
                        <a:pt x="12341" y="6900"/>
                        <a:pt x="14134" y="5015"/>
                      </a:cubicBezTo>
                      <a:cubicBezTo>
                        <a:pt x="13101" y="2097"/>
                        <a:pt x="10335" y="0"/>
                        <a:pt x="70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70"/>
                <p:cNvSpPr/>
                <p:nvPr/>
              </p:nvSpPr>
              <p:spPr>
                <a:xfrm>
                  <a:off x="4461224" y="1883910"/>
                  <a:ext cx="468224" cy="39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2" h="136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69"/>
                        <a:pt x="699" y="1369"/>
                      </a:cubicBezTo>
                      <a:lnTo>
                        <a:pt x="15593" y="1369"/>
                      </a:lnTo>
                      <a:cubicBezTo>
                        <a:pt x="15958" y="1369"/>
                        <a:pt x="16262" y="1065"/>
                        <a:pt x="16262" y="670"/>
                      </a:cubicBezTo>
                      <a:cubicBezTo>
                        <a:pt x="16262" y="305"/>
                        <a:pt x="15958" y="1"/>
                        <a:pt x="155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70"/>
                <p:cNvSpPr/>
                <p:nvPr/>
              </p:nvSpPr>
              <p:spPr>
                <a:xfrm>
                  <a:off x="4461224" y="1983678"/>
                  <a:ext cx="280093" cy="40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00" extrusionOk="0">
                      <a:moveTo>
                        <a:pt x="670" y="1"/>
                      </a:moveTo>
                      <a:cubicBezTo>
                        <a:pt x="305" y="1"/>
                        <a:pt x="1" y="335"/>
                        <a:pt x="1" y="700"/>
                      </a:cubicBezTo>
                      <a:cubicBezTo>
                        <a:pt x="1" y="1095"/>
                        <a:pt x="305" y="1399"/>
                        <a:pt x="670" y="1399"/>
                      </a:cubicBezTo>
                      <a:lnTo>
                        <a:pt x="9028" y="1399"/>
                      </a:lnTo>
                      <a:cubicBezTo>
                        <a:pt x="9424" y="1399"/>
                        <a:pt x="9728" y="1095"/>
                        <a:pt x="9728" y="700"/>
                      </a:cubicBezTo>
                      <a:cubicBezTo>
                        <a:pt x="9728" y="335"/>
                        <a:pt x="9424" y="1"/>
                        <a:pt x="9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1" name="Google Shape;2241;p70"/>
              <p:cNvGrpSpPr/>
              <p:nvPr/>
            </p:nvGrpSpPr>
            <p:grpSpPr>
              <a:xfrm>
                <a:off x="6374474" y="3331107"/>
                <a:ext cx="1250356" cy="572711"/>
                <a:chOff x="3946638" y="2450182"/>
                <a:chExt cx="1250356" cy="572711"/>
              </a:xfrm>
            </p:grpSpPr>
            <p:grpSp>
              <p:nvGrpSpPr>
                <p:cNvPr id="2242" name="Google Shape;2242;p70"/>
                <p:cNvGrpSpPr/>
                <p:nvPr/>
              </p:nvGrpSpPr>
              <p:grpSpPr>
                <a:xfrm>
                  <a:off x="3946638" y="2450182"/>
                  <a:ext cx="572731" cy="572711"/>
                  <a:chOff x="3169259" y="4128125"/>
                  <a:chExt cx="468223" cy="468207"/>
                </a:xfrm>
              </p:grpSpPr>
              <p:sp>
                <p:nvSpPr>
                  <p:cNvPr id="2243" name="Google Shape;2243;p70"/>
                  <p:cNvSpPr/>
                  <p:nvPr/>
                </p:nvSpPr>
                <p:spPr>
                  <a:xfrm>
                    <a:off x="3169259" y="4128125"/>
                    <a:ext cx="468223" cy="468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00" h="28299" extrusionOk="0">
                        <a:moveTo>
                          <a:pt x="25260" y="28298"/>
                        </a:moveTo>
                        <a:lnTo>
                          <a:pt x="3040" y="28298"/>
                        </a:lnTo>
                        <a:cubicBezTo>
                          <a:pt x="1369" y="28298"/>
                          <a:pt x="1" y="26931"/>
                          <a:pt x="1" y="25259"/>
                        </a:cubicBezTo>
                        <a:lnTo>
                          <a:pt x="1" y="3040"/>
                        </a:lnTo>
                        <a:cubicBezTo>
                          <a:pt x="1" y="1368"/>
                          <a:pt x="1369" y="0"/>
                          <a:pt x="3040" y="0"/>
                        </a:cubicBezTo>
                        <a:lnTo>
                          <a:pt x="25260" y="0"/>
                        </a:lnTo>
                        <a:cubicBezTo>
                          <a:pt x="26931" y="0"/>
                          <a:pt x="28299" y="1368"/>
                          <a:pt x="28299" y="3040"/>
                        </a:cubicBezTo>
                        <a:lnTo>
                          <a:pt x="28299" y="25259"/>
                        </a:lnTo>
                        <a:cubicBezTo>
                          <a:pt x="28299" y="26931"/>
                          <a:pt x="26931" y="28298"/>
                          <a:pt x="25260" y="2829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00000">
                        <a:schemeClr val="lt2"/>
                      </a:gs>
                    </a:gsLst>
                    <a:lin ang="5400012" scaled="0"/>
                  </a:gra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244" name="Google Shape;2244;p70"/>
                  <p:cNvGrpSpPr/>
                  <p:nvPr/>
                </p:nvGrpSpPr>
                <p:grpSpPr>
                  <a:xfrm rot="10800000">
                    <a:off x="3197403" y="4206377"/>
                    <a:ext cx="416424" cy="228450"/>
                    <a:chOff x="5092913" y="4207125"/>
                    <a:chExt cx="779675" cy="189224"/>
                  </a:xfrm>
                </p:grpSpPr>
                <p:sp>
                  <p:nvSpPr>
                    <p:cNvPr id="2245" name="Google Shape;2245;p70"/>
                    <p:cNvSpPr/>
                    <p:nvPr/>
                  </p:nvSpPr>
                  <p:spPr>
                    <a:xfrm>
                      <a:off x="5092913" y="4207125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73"/>
                            <a:pt x="274" y="1216"/>
                            <a:pt x="609" y="1216"/>
                          </a:cubicBezTo>
                          <a:lnTo>
                            <a:pt x="30579" y="1216"/>
                          </a:lnTo>
                          <a:cubicBezTo>
                            <a:pt x="30913" y="1216"/>
                            <a:pt x="31187" y="973"/>
                            <a:pt x="31187" y="608"/>
                          </a:cubicBezTo>
                          <a:cubicBezTo>
                            <a:pt x="31187" y="274"/>
                            <a:pt x="30913" y="0"/>
                            <a:pt x="305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46" name="Google Shape;2246;p70"/>
                    <p:cNvSpPr/>
                    <p:nvPr/>
                  </p:nvSpPr>
                  <p:spPr>
                    <a:xfrm>
                      <a:off x="5092913" y="4286900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1"/>
                          </a:moveTo>
                          <a:cubicBezTo>
                            <a:pt x="274" y="1"/>
                            <a:pt x="1" y="275"/>
                            <a:pt x="1" y="609"/>
                          </a:cubicBezTo>
                          <a:cubicBezTo>
                            <a:pt x="1" y="974"/>
                            <a:pt x="274" y="1217"/>
                            <a:pt x="609" y="1217"/>
                          </a:cubicBezTo>
                          <a:lnTo>
                            <a:pt x="30579" y="1217"/>
                          </a:lnTo>
                          <a:cubicBezTo>
                            <a:pt x="30913" y="1217"/>
                            <a:pt x="31187" y="913"/>
                            <a:pt x="31187" y="609"/>
                          </a:cubicBezTo>
                          <a:cubicBezTo>
                            <a:pt x="31187" y="275"/>
                            <a:pt x="30913" y="1"/>
                            <a:pt x="3057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47" name="Google Shape;2247;p70"/>
                    <p:cNvSpPr/>
                    <p:nvPr/>
                  </p:nvSpPr>
                  <p:spPr>
                    <a:xfrm>
                      <a:off x="5092919" y="4365952"/>
                      <a:ext cx="489052" cy="303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25" h="1216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42"/>
                            <a:pt x="274" y="1216"/>
                            <a:pt x="609" y="1216"/>
                          </a:cubicBezTo>
                          <a:lnTo>
                            <a:pt x="11217" y="1216"/>
                          </a:lnTo>
                          <a:cubicBezTo>
                            <a:pt x="11551" y="1216"/>
                            <a:pt x="11825" y="942"/>
                            <a:pt x="11825" y="608"/>
                          </a:cubicBezTo>
                          <a:cubicBezTo>
                            <a:pt x="11825" y="274"/>
                            <a:pt x="11551" y="0"/>
                            <a:pt x="1121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248" name="Google Shape;2248;p70"/>
                  <p:cNvSpPr/>
                  <p:nvPr/>
                </p:nvSpPr>
                <p:spPr>
                  <a:xfrm rot="10800000">
                    <a:off x="3197236" y="4495710"/>
                    <a:ext cx="416424" cy="36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87" h="1217" extrusionOk="0">
                        <a:moveTo>
                          <a:pt x="609" y="0"/>
                        </a:moveTo>
                        <a:cubicBezTo>
                          <a:pt x="274" y="0"/>
                          <a:pt x="1" y="274"/>
                          <a:pt x="1" y="608"/>
                        </a:cubicBezTo>
                        <a:cubicBezTo>
                          <a:pt x="1" y="973"/>
                          <a:pt x="274" y="1216"/>
                          <a:pt x="609" y="1216"/>
                        </a:cubicBezTo>
                        <a:lnTo>
                          <a:pt x="30579" y="1216"/>
                        </a:lnTo>
                        <a:cubicBezTo>
                          <a:pt x="30913" y="1216"/>
                          <a:pt x="31187" y="973"/>
                          <a:pt x="31187" y="608"/>
                        </a:cubicBezTo>
                        <a:cubicBezTo>
                          <a:pt x="31187" y="274"/>
                          <a:pt x="30913" y="0"/>
                          <a:pt x="305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2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2249;p70"/>
                  <p:cNvSpPr/>
                  <p:nvPr/>
                </p:nvSpPr>
                <p:spPr>
                  <a:xfrm>
                    <a:off x="3205475" y="4163700"/>
                    <a:ext cx="122191" cy="121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7" h="3558" extrusionOk="0">
                        <a:moveTo>
                          <a:pt x="0" y="1"/>
                        </a:moveTo>
                        <a:lnTo>
                          <a:pt x="0" y="3557"/>
                        </a:lnTo>
                        <a:lnTo>
                          <a:pt x="3587" y="3557"/>
                        </a:lnTo>
                        <a:lnTo>
                          <a:pt x="358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50" name="Google Shape;2250;p70"/>
                <p:cNvGrpSpPr/>
                <p:nvPr/>
              </p:nvGrpSpPr>
              <p:grpSpPr>
                <a:xfrm>
                  <a:off x="4624263" y="2450182"/>
                  <a:ext cx="572731" cy="572711"/>
                  <a:chOff x="3169259" y="4128125"/>
                  <a:chExt cx="468223" cy="468207"/>
                </a:xfrm>
              </p:grpSpPr>
              <p:sp>
                <p:nvSpPr>
                  <p:cNvPr id="2251" name="Google Shape;2251;p70"/>
                  <p:cNvSpPr/>
                  <p:nvPr/>
                </p:nvSpPr>
                <p:spPr>
                  <a:xfrm>
                    <a:off x="3169259" y="4128125"/>
                    <a:ext cx="468223" cy="468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00" h="28299" extrusionOk="0">
                        <a:moveTo>
                          <a:pt x="25260" y="28298"/>
                        </a:moveTo>
                        <a:lnTo>
                          <a:pt x="3040" y="28298"/>
                        </a:lnTo>
                        <a:cubicBezTo>
                          <a:pt x="1369" y="28298"/>
                          <a:pt x="1" y="26931"/>
                          <a:pt x="1" y="25259"/>
                        </a:cubicBezTo>
                        <a:lnTo>
                          <a:pt x="1" y="3040"/>
                        </a:lnTo>
                        <a:cubicBezTo>
                          <a:pt x="1" y="1368"/>
                          <a:pt x="1369" y="0"/>
                          <a:pt x="3040" y="0"/>
                        </a:cubicBezTo>
                        <a:lnTo>
                          <a:pt x="25260" y="0"/>
                        </a:lnTo>
                        <a:cubicBezTo>
                          <a:pt x="26931" y="0"/>
                          <a:pt x="28299" y="1368"/>
                          <a:pt x="28299" y="3040"/>
                        </a:cubicBezTo>
                        <a:lnTo>
                          <a:pt x="28299" y="25259"/>
                        </a:lnTo>
                        <a:cubicBezTo>
                          <a:pt x="28299" y="26931"/>
                          <a:pt x="26931" y="28298"/>
                          <a:pt x="25260" y="2829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00000">
                        <a:schemeClr val="lt2"/>
                      </a:gs>
                    </a:gsLst>
                    <a:lin ang="5400012" scaled="0"/>
                  </a:gra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252" name="Google Shape;2252;p70"/>
                  <p:cNvGrpSpPr/>
                  <p:nvPr/>
                </p:nvGrpSpPr>
                <p:grpSpPr>
                  <a:xfrm rot="10800000">
                    <a:off x="3197403" y="4206377"/>
                    <a:ext cx="416424" cy="228450"/>
                    <a:chOff x="5092913" y="4207125"/>
                    <a:chExt cx="779675" cy="189224"/>
                  </a:xfrm>
                </p:grpSpPr>
                <p:sp>
                  <p:nvSpPr>
                    <p:cNvPr id="2253" name="Google Shape;2253;p70"/>
                    <p:cNvSpPr/>
                    <p:nvPr/>
                  </p:nvSpPr>
                  <p:spPr>
                    <a:xfrm>
                      <a:off x="5092913" y="4207125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73"/>
                            <a:pt x="274" y="1216"/>
                            <a:pt x="609" y="1216"/>
                          </a:cubicBezTo>
                          <a:lnTo>
                            <a:pt x="30579" y="1216"/>
                          </a:lnTo>
                          <a:cubicBezTo>
                            <a:pt x="30913" y="1216"/>
                            <a:pt x="31187" y="973"/>
                            <a:pt x="31187" y="608"/>
                          </a:cubicBezTo>
                          <a:cubicBezTo>
                            <a:pt x="31187" y="274"/>
                            <a:pt x="30913" y="0"/>
                            <a:pt x="305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4" name="Google Shape;2254;p70"/>
                    <p:cNvSpPr/>
                    <p:nvPr/>
                  </p:nvSpPr>
                  <p:spPr>
                    <a:xfrm>
                      <a:off x="5092913" y="4286900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1"/>
                          </a:moveTo>
                          <a:cubicBezTo>
                            <a:pt x="274" y="1"/>
                            <a:pt x="1" y="275"/>
                            <a:pt x="1" y="609"/>
                          </a:cubicBezTo>
                          <a:cubicBezTo>
                            <a:pt x="1" y="974"/>
                            <a:pt x="274" y="1217"/>
                            <a:pt x="609" y="1217"/>
                          </a:cubicBezTo>
                          <a:lnTo>
                            <a:pt x="30579" y="1217"/>
                          </a:lnTo>
                          <a:cubicBezTo>
                            <a:pt x="30913" y="1217"/>
                            <a:pt x="31187" y="913"/>
                            <a:pt x="31187" y="609"/>
                          </a:cubicBezTo>
                          <a:cubicBezTo>
                            <a:pt x="31187" y="275"/>
                            <a:pt x="30913" y="1"/>
                            <a:pt x="3057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5" name="Google Shape;2255;p70"/>
                    <p:cNvSpPr/>
                    <p:nvPr/>
                  </p:nvSpPr>
                  <p:spPr>
                    <a:xfrm>
                      <a:off x="5092919" y="4365952"/>
                      <a:ext cx="489052" cy="303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25" h="1216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42"/>
                            <a:pt x="274" y="1216"/>
                            <a:pt x="609" y="1216"/>
                          </a:cubicBezTo>
                          <a:lnTo>
                            <a:pt x="11217" y="1216"/>
                          </a:lnTo>
                          <a:cubicBezTo>
                            <a:pt x="11551" y="1216"/>
                            <a:pt x="11825" y="942"/>
                            <a:pt x="11825" y="608"/>
                          </a:cubicBezTo>
                          <a:cubicBezTo>
                            <a:pt x="11825" y="274"/>
                            <a:pt x="11551" y="0"/>
                            <a:pt x="1121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256" name="Google Shape;2256;p70"/>
                  <p:cNvSpPr/>
                  <p:nvPr/>
                </p:nvSpPr>
                <p:spPr>
                  <a:xfrm rot="10800000">
                    <a:off x="3197236" y="4495710"/>
                    <a:ext cx="416424" cy="36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87" h="1217" extrusionOk="0">
                        <a:moveTo>
                          <a:pt x="609" y="0"/>
                        </a:moveTo>
                        <a:cubicBezTo>
                          <a:pt x="274" y="0"/>
                          <a:pt x="1" y="274"/>
                          <a:pt x="1" y="608"/>
                        </a:cubicBezTo>
                        <a:cubicBezTo>
                          <a:pt x="1" y="973"/>
                          <a:pt x="274" y="1216"/>
                          <a:pt x="609" y="1216"/>
                        </a:cubicBezTo>
                        <a:lnTo>
                          <a:pt x="30579" y="1216"/>
                        </a:lnTo>
                        <a:cubicBezTo>
                          <a:pt x="30913" y="1216"/>
                          <a:pt x="31187" y="973"/>
                          <a:pt x="31187" y="608"/>
                        </a:cubicBezTo>
                        <a:cubicBezTo>
                          <a:pt x="31187" y="274"/>
                          <a:pt x="30913" y="0"/>
                          <a:pt x="305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9525" dir="5400000" algn="bl" rotWithShape="0">
                      <a:schemeClr val="dk1">
                        <a:alpha val="2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70"/>
                  <p:cNvSpPr/>
                  <p:nvPr/>
                </p:nvSpPr>
                <p:spPr>
                  <a:xfrm>
                    <a:off x="3205475" y="4163700"/>
                    <a:ext cx="122191" cy="121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7" h="3558" extrusionOk="0">
                        <a:moveTo>
                          <a:pt x="0" y="1"/>
                        </a:moveTo>
                        <a:lnTo>
                          <a:pt x="0" y="3557"/>
                        </a:lnTo>
                        <a:lnTo>
                          <a:pt x="3587" y="3557"/>
                        </a:lnTo>
                        <a:lnTo>
                          <a:pt x="358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58" name="Google Shape;2258;p70"/>
              <p:cNvGrpSpPr/>
              <p:nvPr/>
            </p:nvGrpSpPr>
            <p:grpSpPr>
              <a:xfrm>
                <a:off x="6367809" y="1547575"/>
                <a:ext cx="1263687" cy="691367"/>
                <a:chOff x="3933325" y="3072950"/>
                <a:chExt cx="1263687" cy="691367"/>
              </a:xfrm>
            </p:grpSpPr>
            <p:sp>
              <p:nvSpPr>
                <p:cNvPr id="2259" name="Google Shape;2259;p70"/>
                <p:cNvSpPr/>
                <p:nvPr/>
              </p:nvSpPr>
              <p:spPr>
                <a:xfrm>
                  <a:off x="3933325" y="3072950"/>
                  <a:ext cx="1263687" cy="691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3" h="29423" extrusionOk="0">
                      <a:moveTo>
                        <a:pt x="1916" y="0"/>
                      </a:moveTo>
                      <a:cubicBezTo>
                        <a:pt x="852" y="0"/>
                        <a:pt x="1" y="882"/>
                        <a:pt x="1" y="1945"/>
                      </a:cubicBezTo>
                      <a:lnTo>
                        <a:pt x="1" y="27478"/>
                      </a:lnTo>
                      <a:cubicBezTo>
                        <a:pt x="1" y="28541"/>
                        <a:pt x="852" y="29423"/>
                        <a:pt x="1916" y="29423"/>
                      </a:cubicBezTo>
                      <a:lnTo>
                        <a:pt x="38148" y="29423"/>
                      </a:lnTo>
                      <a:cubicBezTo>
                        <a:pt x="39211" y="29423"/>
                        <a:pt x="40063" y="28541"/>
                        <a:pt x="40063" y="27478"/>
                      </a:cubicBezTo>
                      <a:lnTo>
                        <a:pt x="40063" y="1976"/>
                      </a:lnTo>
                      <a:cubicBezTo>
                        <a:pt x="40063" y="882"/>
                        <a:pt x="39211" y="0"/>
                        <a:pt x="381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F9F8FF">
                        <a:alpha val="86666"/>
                      </a:srgbClr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76200" dir="5400000" algn="bl" rotWithShape="0">
                    <a:schemeClr val="dk1">
                      <a:alpha val="1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70"/>
                <p:cNvSpPr/>
                <p:nvPr/>
              </p:nvSpPr>
              <p:spPr>
                <a:xfrm>
                  <a:off x="3999600" y="3133752"/>
                  <a:ext cx="1116558" cy="454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11430" extrusionOk="0">
                      <a:moveTo>
                        <a:pt x="19180" y="11430"/>
                      </a:moveTo>
                      <a:lnTo>
                        <a:pt x="1520" y="11430"/>
                      </a:lnTo>
                      <a:cubicBezTo>
                        <a:pt x="669" y="11430"/>
                        <a:pt x="0" y="10761"/>
                        <a:pt x="0" y="9910"/>
                      </a:cubicBezTo>
                      <a:lnTo>
                        <a:pt x="0" y="1521"/>
                      </a:lnTo>
                      <a:cubicBezTo>
                        <a:pt x="0" y="670"/>
                        <a:pt x="669" y="1"/>
                        <a:pt x="1520" y="1"/>
                      </a:cubicBezTo>
                      <a:lnTo>
                        <a:pt x="19180" y="1"/>
                      </a:lnTo>
                      <a:cubicBezTo>
                        <a:pt x="20031" y="1"/>
                        <a:pt x="20700" y="670"/>
                        <a:pt x="20700" y="1521"/>
                      </a:cubicBezTo>
                      <a:lnTo>
                        <a:pt x="20700" y="9910"/>
                      </a:lnTo>
                      <a:cubicBezTo>
                        <a:pt x="20700" y="10761"/>
                        <a:pt x="20031" y="11430"/>
                        <a:pt x="19180" y="114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70"/>
                <p:cNvSpPr/>
                <p:nvPr/>
              </p:nvSpPr>
              <p:spPr>
                <a:xfrm>
                  <a:off x="3999630" y="3133752"/>
                  <a:ext cx="1116558" cy="454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11430" fill="none" extrusionOk="0">
                      <a:moveTo>
                        <a:pt x="19180" y="11430"/>
                      </a:moveTo>
                      <a:lnTo>
                        <a:pt x="1520" y="11430"/>
                      </a:lnTo>
                      <a:cubicBezTo>
                        <a:pt x="669" y="11430"/>
                        <a:pt x="0" y="10761"/>
                        <a:pt x="0" y="9910"/>
                      </a:cubicBezTo>
                      <a:lnTo>
                        <a:pt x="0" y="1521"/>
                      </a:lnTo>
                      <a:cubicBezTo>
                        <a:pt x="0" y="670"/>
                        <a:pt x="669" y="1"/>
                        <a:pt x="1520" y="1"/>
                      </a:cubicBezTo>
                      <a:lnTo>
                        <a:pt x="19180" y="1"/>
                      </a:lnTo>
                      <a:cubicBezTo>
                        <a:pt x="20031" y="1"/>
                        <a:pt x="20700" y="670"/>
                        <a:pt x="20700" y="1521"/>
                      </a:cubicBezTo>
                      <a:lnTo>
                        <a:pt x="20700" y="9910"/>
                      </a:lnTo>
                      <a:cubicBezTo>
                        <a:pt x="20700" y="10761"/>
                        <a:pt x="20031" y="11430"/>
                        <a:pt x="19180" y="11430"/>
                      </a:cubicBezTo>
                      <a:close/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70"/>
                <p:cNvSpPr/>
                <p:nvPr/>
              </p:nvSpPr>
              <p:spPr>
                <a:xfrm>
                  <a:off x="4526038" y="3291562"/>
                  <a:ext cx="95896" cy="11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074" extrusionOk="0">
                      <a:moveTo>
                        <a:pt x="3222" y="1703"/>
                      </a:moveTo>
                      <a:lnTo>
                        <a:pt x="578" y="152"/>
                      </a:lnTo>
                      <a:cubicBezTo>
                        <a:pt x="304" y="0"/>
                        <a:pt x="0" y="183"/>
                        <a:pt x="0" y="487"/>
                      </a:cubicBezTo>
                      <a:lnTo>
                        <a:pt x="0" y="3557"/>
                      </a:lnTo>
                      <a:cubicBezTo>
                        <a:pt x="0" y="3861"/>
                        <a:pt x="304" y="4073"/>
                        <a:pt x="578" y="3921"/>
                      </a:cubicBezTo>
                      <a:lnTo>
                        <a:pt x="3222" y="2341"/>
                      </a:lnTo>
                      <a:cubicBezTo>
                        <a:pt x="3466" y="2250"/>
                        <a:pt x="3466" y="1855"/>
                        <a:pt x="3222" y="170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  <a:reflection stA="5000" endPos="28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63" name="Google Shape;2263;p70"/>
                <p:cNvCxnSpPr/>
                <p:nvPr/>
              </p:nvCxnSpPr>
              <p:spPr>
                <a:xfrm>
                  <a:off x="3999600" y="3655950"/>
                  <a:ext cx="11166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28575" dir="5400000" algn="bl" rotWithShape="0">
                    <a:schemeClr val="dk1">
                      <a:alpha val="17000"/>
                    </a:schemeClr>
                  </a:outerShdw>
                </a:effectLst>
              </p:spPr>
            </p:cxnSp>
            <p:cxnSp>
              <p:nvCxnSpPr>
                <p:cNvPr id="2264" name="Google Shape;2264;p70"/>
                <p:cNvCxnSpPr/>
                <p:nvPr/>
              </p:nvCxnSpPr>
              <p:spPr>
                <a:xfrm>
                  <a:off x="3999600" y="3655950"/>
                  <a:ext cx="3921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265" name="Google Shape;2265;p70"/>
                <p:cNvSpPr/>
                <p:nvPr/>
              </p:nvSpPr>
              <p:spPr>
                <a:xfrm>
                  <a:off x="4352789" y="3621042"/>
                  <a:ext cx="69833" cy="69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2524" extrusionOk="0">
                      <a:moveTo>
                        <a:pt x="2524" y="1277"/>
                      </a:moveTo>
                      <a:cubicBezTo>
                        <a:pt x="2524" y="1976"/>
                        <a:pt x="1977" y="2524"/>
                        <a:pt x="1277" y="2524"/>
                      </a:cubicBezTo>
                      <a:cubicBezTo>
                        <a:pt x="578" y="2524"/>
                        <a:pt x="1" y="1976"/>
                        <a:pt x="1" y="1277"/>
                      </a:cubicBezTo>
                      <a:cubicBezTo>
                        <a:pt x="1" y="578"/>
                        <a:pt x="578" y="1"/>
                        <a:pt x="1277" y="1"/>
                      </a:cubicBezTo>
                      <a:cubicBezTo>
                        <a:pt x="1977" y="1"/>
                        <a:pt x="2524" y="578"/>
                        <a:pt x="2524" y="12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28575" dir="5400000" algn="bl" rotWithShape="0">
                    <a:schemeClr val="dk1">
                      <a:alpha val="17000"/>
                    </a:schemeClr>
                  </a:outerShdw>
                  <a:reflection stA="5000" endPos="28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6" name="Google Shape;2266;p70"/>
              <p:cNvGrpSpPr/>
              <p:nvPr/>
            </p:nvGrpSpPr>
            <p:grpSpPr>
              <a:xfrm>
                <a:off x="6368925" y="2725275"/>
                <a:ext cx="1261265" cy="278125"/>
                <a:chOff x="3941675" y="3805000"/>
                <a:chExt cx="1261265" cy="278125"/>
              </a:xfrm>
            </p:grpSpPr>
            <p:grpSp>
              <p:nvGrpSpPr>
                <p:cNvPr id="2267" name="Google Shape;2267;p70"/>
                <p:cNvGrpSpPr/>
                <p:nvPr/>
              </p:nvGrpSpPr>
              <p:grpSpPr>
                <a:xfrm>
                  <a:off x="4603813" y="3813725"/>
                  <a:ext cx="599127" cy="260675"/>
                  <a:chOff x="3946650" y="3813725"/>
                  <a:chExt cx="572724" cy="260675"/>
                </a:xfrm>
              </p:grpSpPr>
              <p:sp>
                <p:nvSpPr>
                  <p:cNvPr id="2268" name="Google Shape;2268;p70"/>
                  <p:cNvSpPr/>
                  <p:nvPr/>
                </p:nvSpPr>
                <p:spPr>
                  <a:xfrm>
                    <a:off x="3946650" y="3813725"/>
                    <a:ext cx="270247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7" h="1217" extrusionOk="0">
                        <a:moveTo>
                          <a:pt x="12098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4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44"/>
                          <a:pt x="275" y="1"/>
                          <a:pt x="609" y="1"/>
                        </a:cubicBezTo>
                        <a:lnTo>
                          <a:pt x="12098" y="1"/>
                        </a:lnTo>
                        <a:cubicBezTo>
                          <a:pt x="12433" y="1"/>
                          <a:pt x="12706" y="244"/>
                          <a:pt x="12706" y="608"/>
                        </a:cubicBezTo>
                        <a:lnTo>
                          <a:pt x="12706" y="608"/>
                        </a:lnTo>
                        <a:cubicBezTo>
                          <a:pt x="12737" y="943"/>
                          <a:pt x="12433" y="1216"/>
                          <a:pt x="12098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9" name="Google Shape;2269;p70"/>
                  <p:cNvSpPr/>
                  <p:nvPr/>
                </p:nvSpPr>
                <p:spPr>
                  <a:xfrm>
                    <a:off x="3946650" y="3888200"/>
                    <a:ext cx="572724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3" h="1217" extrusionOk="0">
                        <a:moveTo>
                          <a:pt x="26384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7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6384" y="0"/>
                        </a:lnTo>
                        <a:cubicBezTo>
                          <a:pt x="26719" y="0"/>
                          <a:pt x="26992" y="274"/>
                          <a:pt x="26992" y="608"/>
                        </a:cubicBezTo>
                        <a:lnTo>
                          <a:pt x="26992" y="608"/>
                        </a:lnTo>
                        <a:cubicBezTo>
                          <a:pt x="26992" y="973"/>
                          <a:pt x="26719" y="1216"/>
                          <a:pt x="26384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0" name="Google Shape;2270;p70"/>
                  <p:cNvSpPr/>
                  <p:nvPr/>
                </p:nvSpPr>
                <p:spPr>
                  <a:xfrm>
                    <a:off x="3946650" y="3967225"/>
                    <a:ext cx="572724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3" h="1217" extrusionOk="0">
                        <a:moveTo>
                          <a:pt x="26384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4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6384" y="0"/>
                        </a:lnTo>
                        <a:cubicBezTo>
                          <a:pt x="26719" y="0"/>
                          <a:pt x="26992" y="274"/>
                          <a:pt x="26992" y="608"/>
                        </a:cubicBezTo>
                        <a:lnTo>
                          <a:pt x="26992" y="608"/>
                        </a:lnTo>
                        <a:cubicBezTo>
                          <a:pt x="26992" y="943"/>
                          <a:pt x="26719" y="1216"/>
                          <a:pt x="26384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1" name="Google Shape;2271;p70"/>
                  <p:cNvSpPr/>
                  <p:nvPr/>
                </p:nvSpPr>
                <p:spPr>
                  <a:xfrm>
                    <a:off x="3946650" y="4043975"/>
                    <a:ext cx="495323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45" h="1217" extrusionOk="0">
                        <a:moveTo>
                          <a:pt x="22676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7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2676" y="0"/>
                        </a:lnTo>
                        <a:cubicBezTo>
                          <a:pt x="23011" y="0"/>
                          <a:pt x="23284" y="274"/>
                          <a:pt x="23284" y="608"/>
                        </a:cubicBezTo>
                        <a:lnTo>
                          <a:pt x="23284" y="608"/>
                        </a:lnTo>
                        <a:cubicBezTo>
                          <a:pt x="23345" y="943"/>
                          <a:pt x="23071" y="1216"/>
                          <a:pt x="22676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72" name="Google Shape;2272;p70"/>
                <p:cNvGrpSpPr/>
                <p:nvPr/>
              </p:nvGrpSpPr>
              <p:grpSpPr>
                <a:xfrm>
                  <a:off x="3941675" y="3805000"/>
                  <a:ext cx="599146" cy="278125"/>
                  <a:chOff x="4597860" y="3805000"/>
                  <a:chExt cx="599146" cy="278125"/>
                </a:xfrm>
              </p:grpSpPr>
              <p:sp>
                <p:nvSpPr>
                  <p:cNvPr id="2273" name="Google Shape;2273;p70"/>
                  <p:cNvSpPr/>
                  <p:nvPr/>
                </p:nvSpPr>
                <p:spPr>
                  <a:xfrm>
                    <a:off x="4597860" y="3805000"/>
                    <a:ext cx="258712" cy="27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5" h="11125" extrusionOk="0">
                        <a:moveTo>
                          <a:pt x="9301" y="11125"/>
                        </a:moveTo>
                        <a:lnTo>
                          <a:pt x="1824" y="11125"/>
                        </a:lnTo>
                        <a:cubicBezTo>
                          <a:pt x="821" y="11125"/>
                          <a:pt x="0" y="10335"/>
                          <a:pt x="0" y="9301"/>
                        </a:cubicBezTo>
                        <a:lnTo>
                          <a:pt x="0" y="1824"/>
                        </a:lnTo>
                        <a:cubicBezTo>
                          <a:pt x="0" y="821"/>
                          <a:pt x="790" y="0"/>
                          <a:pt x="1824" y="0"/>
                        </a:cubicBezTo>
                        <a:lnTo>
                          <a:pt x="9301" y="0"/>
                        </a:lnTo>
                        <a:cubicBezTo>
                          <a:pt x="10304" y="0"/>
                          <a:pt x="11125" y="790"/>
                          <a:pt x="11125" y="1824"/>
                        </a:cubicBezTo>
                        <a:lnTo>
                          <a:pt x="11125" y="9301"/>
                        </a:lnTo>
                        <a:cubicBezTo>
                          <a:pt x="11095" y="10335"/>
                          <a:pt x="10304" y="11125"/>
                          <a:pt x="9301" y="111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4" name="Google Shape;2274;p70"/>
                  <p:cNvSpPr/>
                  <p:nvPr/>
                </p:nvSpPr>
                <p:spPr>
                  <a:xfrm>
                    <a:off x="4887389" y="3817900"/>
                    <a:ext cx="309617" cy="6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4" h="2494" extrusionOk="0">
                        <a:moveTo>
                          <a:pt x="12736" y="2493"/>
                        </a:moveTo>
                        <a:lnTo>
                          <a:pt x="547" y="2493"/>
                        </a:lnTo>
                        <a:cubicBezTo>
                          <a:pt x="243" y="2493"/>
                          <a:pt x="0" y="2250"/>
                          <a:pt x="0" y="1946"/>
                        </a:cubicBezTo>
                        <a:lnTo>
                          <a:pt x="0" y="548"/>
                        </a:lnTo>
                        <a:cubicBezTo>
                          <a:pt x="0" y="244"/>
                          <a:pt x="243" y="1"/>
                          <a:pt x="547" y="1"/>
                        </a:cubicBezTo>
                        <a:lnTo>
                          <a:pt x="12736" y="1"/>
                        </a:lnTo>
                        <a:cubicBezTo>
                          <a:pt x="13040" y="1"/>
                          <a:pt x="13253" y="244"/>
                          <a:pt x="13253" y="548"/>
                        </a:cubicBezTo>
                        <a:lnTo>
                          <a:pt x="13253" y="1946"/>
                        </a:lnTo>
                        <a:cubicBezTo>
                          <a:pt x="13313" y="2250"/>
                          <a:pt x="13040" y="2493"/>
                          <a:pt x="12736" y="249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5" name="Google Shape;2275;p70"/>
                  <p:cNvSpPr/>
                  <p:nvPr/>
                </p:nvSpPr>
                <p:spPr>
                  <a:xfrm>
                    <a:off x="4887389" y="3933400"/>
                    <a:ext cx="309617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4" h="1065" extrusionOk="0">
                        <a:moveTo>
                          <a:pt x="12736" y="1065"/>
                        </a:moveTo>
                        <a:lnTo>
                          <a:pt x="547" y="1065"/>
                        </a:lnTo>
                        <a:cubicBezTo>
                          <a:pt x="243" y="1065"/>
                          <a:pt x="0" y="822"/>
                          <a:pt x="0" y="518"/>
                        </a:cubicBezTo>
                        <a:lnTo>
                          <a:pt x="0" y="518"/>
                        </a:lnTo>
                        <a:cubicBezTo>
                          <a:pt x="0" y="214"/>
                          <a:pt x="243" y="1"/>
                          <a:pt x="547" y="1"/>
                        </a:cubicBezTo>
                        <a:lnTo>
                          <a:pt x="12736" y="1"/>
                        </a:lnTo>
                        <a:cubicBezTo>
                          <a:pt x="13040" y="1"/>
                          <a:pt x="13253" y="214"/>
                          <a:pt x="13253" y="518"/>
                        </a:cubicBezTo>
                        <a:lnTo>
                          <a:pt x="13253" y="518"/>
                        </a:lnTo>
                        <a:cubicBezTo>
                          <a:pt x="13313" y="822"/>
                          <a:pt x="13040" y="1065"/>
                          <a:pt x="12736" y="106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6" name="Google Shape;2276;p70"/>
                  <p:cNvSpPr/>
                  <p:nvPr/>
                </p:nvSpPr>
                <p:spPr>
                  <a:xfrm>
                    <a:off x="4888784" y="3990400"/>
                    <a:ext cx="252387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3" h="1065" extrusionOk="0">
                        <a:moveTo>
                          <a:pt x="10335" y="1065"/>
                        </a:moveTo>
                        <a:lnTo>
                          <a:pt x="518" y="1065"/>
                        </a:lnTo>
                        <a:cubicBezTo>
                          <a:pt x="214" y="1065"/>
                          <a:pt x="1" y="821"/>
                          <a:pt x="1" y="517"/>
                        </a:cubicBezTo>
                        <a:lnTo>
                          <a:pt x="1" y="517"/>
                        </a:lnTo>
                        <a:cubicBezTo>
                          <a:pt x="1" y="213"/>
                          <a:pt x="214" y="1"/>
                          <a:pt x="518" y="1"/>
                        </a:cubicBezTo>
                        <a:lnTo>
                          <a:pt x="10335" y="1"/>
                        </a:lnTo>
                        <a:cubicBezTo>
                          <a:pt x="10639" y="1"/>
                          <a:pt x="10852" y="213"/>
                          <a:pt x="10852" y="517"/>
                        </a:cubicBezTo>
                        <a:lnTo>
                          <a:pt x="10852" y="517"/>
                        </a:lnTo>
                        <a:cubicBezTo>
                          <a:pt x="10852" y="791"/>
                          <a:pt x="10639" y="1065"/>
                          <a:pt x="10335" y="106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77" name="Google Shape;2277;p70"/>
              <p:cNvGrpSpPr/>
              <p:nvPr/>
            </p:nvGrpSpPr>
            <p:grpSpPr>
              <a:xfrm>
                <a:off x="6637177" y="3958450"/>
                <a:ext cx="724950" cy="152000"/>
                <a:chOff x="4209938" y="4123775"/>
                <a:chExt cx="724950" cy="152000"/>
              </a:xfrm>
            </p:grpSpPr>
            <p:sp>
              <p:nvSpPr>
                <p:cNvPr id="2278" name="Google Shape;2278;p70"/>
                <p:cNvSpPr/>
                <p:nvPr/>
              </p:nvSpPr>
              <p:spPr>
                <a:xfrm>
                  <a:off x="4494138" y="4123775"/>
                  <a:ext cx="152750" cy="1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0" h="6080" extrusionOk="0">
                      <a:moveTo>
                        <a:pt x="4955" y="6079"/>
                      </a:moveTo>
                      <a:lnTo>
                        <a:pt x="1095" y="6079"/>
                      </a:lnTo>
                      <a:cubicBezTo>
                        <a:pt x="487" y="6079"/>
                        <a:pt x="0" y="5593"/>
                        <a:pt x="0" y="4985"/>
                      </a:cubicBezTo>
                      <a:lnTo>
                        <a:pt x="0" y="1094"/>
                      </a:lnTo>
                      <a:cubicBezTo>
                        <a:pt x="0" y="486"/>
                        <a:pt x="487" y="0"/>
                        <a:pt x="1095" y="0"/>
                      </a:cubicBezTo>
                      <a:lnTo>
                        <a:pt x="4955" y="0"/>
                      </a:lnTo>
                      <a:cubicBezTo>
                        <a:pt x="5563" y="0"/>
                        <a:pt x="6079" y="486"/>
                        <a:pt x="6079" y="1094"/>
                      </a:cubicBezTo>
                      <a:lnTo>
                        <a:pt x="6079" y="4985"/>
                      </a:lnTo>
                      <a:cubicBezTo>
                        <a:pt x="6110" y="5593"/>
                        <a:pt x="5563" y="6079"/>
                        <a:pt x="4955" y="60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70"/>
                <p:cNvSpPr/>
                <p:nvPr/>
              </p:nvSpPr>
              <p:spPr>
                <a:xfrm>
                  <a:off x="4886988" y="4164800"/>
                  <a:ext cx="47900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3192" extrusionOk="0">
                      <a:moveTo>
                        <a:pt x="487" y="3192"/>
                      </a:moveTo>
                      <a:cubicBezTo>
                        <a:pt x="426" y="3192"/>
                        <a:pt x="396" y="3131"/>
                        <a:pt x="305" y="3101"/>
                      </a:cubicBezTo>
                      <a:cubicBezTo>
                        <a:pt x="183" y="3010"/>
                        <a:pt x="183" y="2858"/>
                        <a:pt x="274" y="2736"/>
                      </a:cubicBezTo>
                      <a:lnTo>
                        <a:pt x="1308" y="1551"/>
                      </a:lnTo>
                      <a:lnTo>
                        <a:pt x="1308" y="1520"/>
                      </a:lnTo>
                      <a:lnTo>
                        <a:pt x="122" y="487"/>
                      </a:lnTo>
                      <a:cubicBezTo>
                        <a:pt x="1" y="365"/>
                        <a:pt x="1" y="213"/>
                        <a:pt x="62" y="92"/>
                      </a:cubicBezTo>
                      <a:cubicBezTo>
                        <a:pt x="183" y="0"/>
                        <a:pt x="335" y="0"/>
                        <a:pt x="457" y="61"/>
                      </a:cubicBezTo>
                      <a:lnTo>
                        <a:pt x="1642" y="1095"/>
                      </a:lnTo>
                      <a:cubicBezTo>
                        <a:pt x="1855" y="1277"/>
                        <a:pt x="1916" y="1672"/>
                        <a:pt x="1673" y="1885"/>
                      </a:cubicBezTo>
                      <a:lnTo>
                        <a:pt x="639" y="3070"/>
                      </a:lnTo>
                      <a:cubicBezTo>
                        <a:pt x="639" y="3162"/>
                        <a:pt x="578" y="3192"/>
                        <a:pt x="487" y="3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70"/>
                <p:cNvSpPr/>
                <p:nvPr/>
              </p:nvSpPr>
              <p:spPr>
                <a:xfrm>
                  <a:off x="4209938" y="4164800"/>
                  <a:ext cx="47125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" h="3192" extrusionOk="0">
                      <a:moveTo>
                        <a:pt x="1399" y="0"/>
                      </a:moveTo>
                      <a:cubicBezTo>
                        <a:pt x="1490" y="0"/>
                        <a:pt x="1520" y="31"/>
                        <a:pt x="1581" y="61"/>
                      </a:cubicBezTo>
                      <a:cubicBezTo>
                        <a:pt x="1702" y="183"/>
                        <a:pt x="1702" y="335"/>
                        <a:pt x="1642" y="456"/>
                      </a:cubicBezTo>
                      <a:lnTo>
                        <a:pt x="608" y="1642"/>
                      </a:lnTo>
                      <a:lnTo>
                        <a:pt x="608" y="1672"/>
                      </a:lnTo>
                      <a:lnTo>
                        <a:pt x="1794" y="2706"/>
                      </a:lnTo>
                      <a:cubicBezTo>
                        <a:pt x="1885" y="2797"/>
                        <a:pt x="1885" y="2949"/>
                        <a:pt x="1824" y="3070"/>
                      </a:cubicBezTo>
                      <a:cubicBezTo>
                        <a:pt x="1702" y="3192"/>
                        <a:pt x="1550" y="3192"/>
                        <a:pt x="1429" y="3101"/>
                      </a:cubicBezTo>
                      <a:lnTo>
                        <a:pt x="274" y="2098"/>
                      </a:lnTo>
                      <a:cubicBezTo>
                        <a:pt x="31" y="1885"/>
                        <a:pt x="0" y="1520"/>
                        <a:pt x="213" y="1277"/>
                      </a:cubicBezTo>
                      <a:lnTo>
                        <a:pt x="1247" y="122"/>
                      </a:lnTo>
                      <a:cubicBezTo>
                        <a:pt x="1277" y="31"/>
                        <a:pt x="1338" y="0"/>
                        <a:pt x="1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1" name="Google Shape;2281;p70"/>
              <p:cNvSpPr/>
              <p:nvPr/>
            </p:nvSpPr>
            <p:spPr>
              <a:xfrm>
                <a:off x="6692737" y="3057895"/>
                <a:ext cx="295610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9942" extrusionOk="0">
                    <a:moveTo>
                      <a:pt x="0" y="1"/>
                    </a:moveTo>
                    <a:lnTo>
                      <a:pt x="0" y="9941"/>
                    </a:lnTo>
                    <a:lnTo>
                      <a:pt x="12609" y="9941"/>
                    </a:lnTo>
                    <a:lnTo>
                      <a:pt x="126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70"/>
              <p:cNvSpPr/>
              <p:nvPr/>
            </p:nvSpPr>
            <p:spPr>
              <a:xfrm>
                <a:off x="7011753" y="3057895"/>
                <a:ext cx="294836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7" h="9942" extrusionOk="0">
                    <a:moveTo>
                      <a:pt x="1" y="1"/>
                    </a:moveTo>
                    <a:lnTo>
                      <a:pt x="1" y="9941"/>
                    </a:lnTo>
                    <a:lnTo>
                      <a:pt x="12577" y="9941"/>
                    </a:lnTo>
                    <a:lnTo>
                      <a:pt x="12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70"/>
              <p:cNvSpPr/>
              <p:nvPr/>
            </p:nvSpPr>
            <p:spPr>
              <a:xfrm>
                <a:off x="7330019" y="3057895"/>
                <a:ext cx="294813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6" h="9942" extrusionOk="0">
                    <a:moveTo>
                      <a:pt x="0" y="1"/>
                    </a:moveTo>
                    <a:lnTo>
                      <a:pt x="0" y="9941"/>
                    </a:lnTo>
                    <a:lnTo>
                      <a:pt x="12576" y="9941"/>
                    </a:lnTo>
                    <a:lnTo>
                      <a:pt x="125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70"/>
              <p:cNvSpPr/>
              <p:nvPr/>
            </p:nvSpPr>
            <p:spPr>
              <a:xfrm>
                <a:off x="6374471" y="3057895"/>
                <a:ext cx="294836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7" h="9942" extrusionOk="0">
                    <a:moveTo>
                      <a:pt x="1" y="1"/>
                    </a:moveTo>
                    <a:lnTo>
                      <a:pt x="1" y="9941"/>
                    </a:lnTo>
                    <a:lnTo>
                      <a:pt x="12576" y="9941"/>
                    </a:lnTo>
                    <a:lnTo>
                      <a:pt x="125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5" name="Google Shape;2285;p70"/>
            <p:cNvGrpSpPr/>
            <p:nvPr/>
          </p:nvGrpSpPr>
          <p:grpSpPr>
            <a:xfrm>
              <a:off x="1166819" y="2116280"/>
              <a:ext cx="272724" cy="333371"/>
              <a:chOff x="1583800" y="3574675"/>
              <a:chExt cx="438675" cy="536225"/>
            </a:xfrm>
          </p:grpSpPr>
          <p:sp>
            <p:nvSpPr>
              <p:cNvPr id="2286" name="Google Shape;2286;p70"/>
              <p:cNvSpPr/>
              <p:nvPr/>
            </p:nvSpPr>
            <p:spPr>
              <a:xfrm>
                <a:off x="1657200" y="3648050"/>
                <a:ext cx="2919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7773" fill="none" extrusionOk="0">
                    <a:moveTo>
                      <a:pt x="0" y="7773"/>
                    </a:moveTo>
                    <a:lnTo>
                      <a:pt x="11675" y="1"/>
                    </a:lnTo>
                  </a:path>
                </a:pathLst>
              </a:custGeom>
              <a:noFill/>
              <a:ln w="48375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70"/>
              <p:cNvSpPr/>
              <p:nvPr/>
            </p:nvSpPr>
            <p:spPr>
              <a:xfrm>
                <a:off x="1657200" y="3842350"/>
                <a:ext cx="291900" cy="19517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7807" fill="none" extrusionOk="0">
                    <a:moveTo>
                      <a:pt x="0" y="1"/>
                    </a:moveTo>
                    <a:lnTo>
                      <a:pt x="11675" y="7806"/>
                    </a:lnTo>
                  </a:path>
                </a:pathLst>
              </a:custGeom>
              <a:noFill/>
              <a:ln w="48375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70"/>
              <p:cNvSpPr/>
              <p:nvPr/>
            </p:nvSpPr>
            <p:spPr>
              <a:xfrm>
                <a:off x="1876500" y="3574675"/>
                <a:ext cx="1459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8" extrusionOk="0">
                    <a:moveTo>
                      <a:pt x="2903" y="0"/>
                    </a:moveTo>
                    <a:cubicBezTo>
                      <a:pt x="1269" y="0"/>
                      <a:pt x="1" y="1301"/>
                      <a:pt x="1" y="2936"/>
                    </a:cubicBezTo>
                    <a:cubicBezTo>
                      <a:pt x="1" y="4570"/>
                      <a:pt x="1269" y="5838"/>
                      <a:pt x="2903" y="5838"/>
                    </a:cubicBezTo>
                    <a:cubicBezTo>
                      <a:pt x="4538" y="5838"/>
                      <a:pt x="5838" y="4570"/>
                      <a:pt x="5838" y="2936"/>
                    </a:cubicBezTo>
                    <a:cubicBezTo>
                      <a:pt x="5838" y="1334"/>
                      <a:pt x="4538" y="0"/>
                      <a:pt x="2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70"/>
              <p:cNvSpPr/>
              <p:nvPr/>
            </p:nvSpPr>
            <p:spPr>
              <a:xfrm>
                <a:off x="1876500" y="3964950"/>
                <a:ext cx="1459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8" extrusionOk="0">
                    <a:moveTo>
                      <a:pt x="2903" y="0"/>
                    </a:moveTo>
                    <a:cubicBezTo>
                      <a:pt x="1269" y="0"/>
                      <a:pt x="1" y="1301"/>
                      <a:pt x="1" y="2902"/>
                    </a:cubicBezTo>
                    <a:cubicBezTo>
                      <a:pt x="1" y="4537"/>
                      <a:pt x="1269" y="5838"/>
                      <a:pt x="2903" y="5838"/>
                    </a:cubicBezTo>
                    <a:cubicBezTo>
                      <a:pt x="4538" y="5838"/>
                      <a:pt x="5838" y="4537"/>
                      <a:pt x="5838" y="2902"/>
                    </a:cubicBezTo>
                    <a:cubicBezTo>
                      <a:pt x="5838" y="1301"/>
                      <a:pt x="4538" y="0"/>
                      <a:pt x="2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70"/>
              <p:cNvSpPr/>
              <p:nvPr/>
            </p:nvSpPr>
            <p:spPr>
              <a:xfrm>
                <a:off x="1583800" y="3769800"/>
                <a:ext cx="14680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5839" extrusionOk="0">
                    <a:moveTo>
                      <a:pt x="2936" y="1"/>
                    </a:moveTo>
                    <a:cubicBezTo>
                      <a:pt x="1302" y="1"/>
                      <a:pt x="1" y="1302"/>
                      <a:pt x="1" y="2936"/>
                    </a:cubicBezTo>
                    <a:cubicBezTo>
                      <a:pt x="1" y="4537"/>
                      <a:pt x="1302" y="5838"/>
                      <a:pt x="2936" y="5838"/>
                    </a:cubicBezTo>
                    <a:cubicBezTo>
                      <a:pt x="4571" y="5838"/>
                      <a:pt x="5871" y="4537"/>
                      <a:pt x="5871" y="2936"/>
                    </a:cubicBezTo>
                    <a:cubicBezTo>
                      <a:pt x="5871" y="1335"/>
                      <a:pt x="4571" y="1"/>
                      <a:pt x="29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1" name="Google Shape;2291;p70"/>
            <p:cNvGrpSpPr/>
            <p:nvPr/>
          </p:nvGrpSpPr>
          <p:grpSpPr>
            <a:xfrm>
              <a:off x="1009761" y="2556992"/>
              <a:ext cx="518980" cy="513804"/>
              <a:chOff x="1529600" y="2601475"/>
              <a:chExt cx="834775" cy="826450"/>
            </a:xfrm>
          </p:grpSpPr>
          <p:sp>
            <p:nvSpPr>
              <p:cNvPr id="2292" name="Google Shape;2292;p70"/>
              <p:cNvSpPr/>
              <p:nvPr/>
            </p:nvSpPr>
            <p:spPr>
              <a:xfrm>
                <a:off x="1529600" y="2601475"/>
                <a:ext cx="834775" cy="643825"/>
              </a:xfrm>
              <a:custGeom>
                <a:avLst/>
                <a:gdLst/>
                <a:ahLst/>
                <a:cxnLst/>
                <a:rect l="l" t="t" r="r" b="b"/>
                <a:pathLst>
                  <a:path w="33391" h="25753" extrusionOk="0">
                    <a:moveTo>
                      <a:pt x="3770" y="0"/>
                    </a:moveTo>
                    <a:cubicBezTo>
                      <a:pt x="1668" y="0"/>
                      <a:pt x="0" y="1668"/>
                      <a:pt x="0" y="3736"/>
                    </a:cubicBezTo>
                    <a:lnTo>
                      <a:pt x="0" y="22016"/>
                    </a:lnTo>
                    <a:cubicBezTo>
                      <a:pt x="0" y="24084"/>
                      <a:pt x="1668" y="25752"/>
                      <a:pt x="3770" y="25752"/>
                    </a:cubicBezTo>
                    <a:lnTo>
                      <a:pt x="29622" y="25752"/>
                    </a:lnTo>
                    <a:cubicBezTo>
                      <a:pt x="31723" y="25752"/>
                      <a:pt x="33391" y="24084"/>
                      <a:pt x="33391" y="22016"/>
                    </a:cubicBezTo>
                    <a:lnTo>
                      <a:pt x="33391" y="3736"/>
                    </a:lnTo>
                    <a:cubicBezTo>
                      <a:pt x="33391" y="1668"/>
                      <a:pt x="31723" y="0"/>
                      <a:pt x="29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70"/>
              <p:cNvSpPr/>
              <p:nvPr/>
            </p:nvSpPr>
            <p:spPr>
              <a:xfrm>
                <a:off x="2036625" y="3193550"/>
                <a:ext cx="225175" cy="234375"/>
              </a:xfrm>
              <a:custGeom>
                <a:avLst/>
                <a:gdLst/>
                <a:ahLst/>
                <a:cxnLst/>
                <a:rect l="l" t="t" r="r" b="b"/>
                <a:pathLst>
                  <a:path w="9007" h="9375" extrusionOk="0">
                    <a:moveTo>
                      <a:pt x="9007" y="1"/>
                    </a:moveTo>
                    <a:lnTo>
                      <a:pt x="1" y="335"/>
                    </a:lnTo>
                    <a:lnTo>
                      <a:pt x="9007" y="9374"/>
                    </a:lnTo>
                    <a:lnTo>
                      <a:pt x="9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70"/>
              <p:cNvSpPr/>
              <p:nvPr/>
            </p:nvSpPr>
            <p:spPr>
              <a:xfrm>
                <a:off x="1718075" y="2764925"/>
                <a:ext cx="45867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2677" extrusionOk="0">
                    <a:moveTo>
                      <a:pt x="17012" y="1335"/>
                    </a:moveTo>
                    <a:lnTo>
                      <a:pt x="17012" y="11342"/>
                    </a:lnTo>
                    <a:lnTo>
                      <a:pt x="1334" y="11342"/>
                    </a:lnTo>
                    <a:lnTo>
                      <a:pt x="1334" y="1335"/>
                    </a:lnTo>
                    <a:close/>
                    <a:moveTo>
                      <a:pt x="667" y="0"/>
                    </a:moveTo>
                    <a:cubicBezTo>
                      <a:pt x="267" y="0"/>
                      <a:pt x="0" y="301"/>
                      <a:pt x="0" y="667"/>
                    </a:cubicBezTo>
                    <a:lnTo>
                      <a:pt x="0" y="12009"/>
                    </a:lnTo>
                    <a:cubicBezTo>
                      <a:pt x="0" y="12376"/>
                      <a:pt x="267" y="12676"/>
                      <a:pt x="667" y="12676"/>
                    </a:cubicBezTo>
                    <a:lnTo>
                      <a:pt x="17679" y="12676"/>
                    </a:lnTo>
                    <a:cubicBezTo>
                      <a:pt x="18013" y="12676"/>
                      <a:pt x="18347" y="12376"/>
                      <a:pt x="18347" y="12009"/>
                    </a:cubicBezTo>
                    <a:lnTo>
                      <a:pt x="18347" y="667"/>
                    </a:lnTo>
                    <a:cubicBezTo>
                      <a:pt x="18347" y="301"/>
                      <a:pt x="18046" y="0"/>
                      <a:pt x="176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70"/>
              <p:cNvSpPr/>
              <p:nvPr/>
            </p:nvSpPr>
            <p:spPr>
              <a:xfrm>
                <a:off x="1715575" y="2764800"/>
                <a:ext cx="251025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8979" extrusionOk="0">
                    <a:moveTo>
                      <a:pt x="738" y="1"/>
                    </a:moveTo>
                    <a:cubicBezTo>
                      <a:pt x="562" y="1"/>
                      <a:pt x="388" y="68"/>
                      <a:pt x="267" y="205"/>
                    </a:cubicBezTo>
                    <a:cubicBezTo>
                      <a:pt x="0" y="506"/>
                      <a:pt x="0" y="939"/>
                      <a:pt x="300" y="1173"/>
                    </a:cubicBezTo>
                    <a:lnTo>
                      <a:pt x="8840" y="8812"/>
                    </a:lnTo>
                    <a:cubicBezTo>
                      <a:pt x="8973" y="8912"/>
                      <a:pt x="9140" y="8978"/>
                      <a:pt x="9307" y="8978"/>
                    </a:cubicBezTo>
                    <a:cubicBezTo>
                      <a:pt x="9473" y="8978"/>
                      <a:pt x="9674" y="8878"/>
                      <a:pt x="9807" y="8712"/>
                    </a:cubicBezTo>
                    <a:cubicBezTo>
                      <a:pt x="10041" y="8445"/>
                      <a:pt x="10041" y="8011"/>
                      <a:pt x="9774" y="7778"/>
                    </a:cubicBezTo>
                    <a:lnTo>
                      <a:pt x="1201" y="172"/>
                    </a:lnTo>
                    <a:cubicBezTo>
                      <a:pt x="1072" y="59"/>
                      <a:pt x="904" y="1"/>
                      <a:pt x="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70"/>
              <p:cNvSpPr/>
              <p:nvPr/>
            </p:nvSpPr>
            <p:spPr>
              <a:xfrm>
                <a:off x="1929050" y="2764775"/>
                <a:ext cx="24937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8980" extrusionOk="0">
                    <a:moveTo>
                      <a:pt x="9216" y="0"/>
                    </a:moveTo>
                    <a:cubicBezTo>
                      <a:pt x="9064" y="0"/>
                      <a:pt x="8909" y="53"/>
                      <a:pt x="8773" y="173"/>
                    </a:cubicBezTo>
                    <a:lnTo>
                      <a:pt x="301" y="7812"/>
                    </a:lnTo>
                    <a:cubicBezTo>
                      <a:pt x="67" y="8045"/>
                      <a:pt x="0" y="8479"/>
                      <a:pt x="267" y="8746"/>
                    </a:cubicBezTo>
                    <a:cubicBezTo>
                      <a:pt x="401" y="8879"/>
                      <a:pt x="601" y="8979"/>
                      <a:pt x="768" y="8979"/>
                    </a:cubicBezTo>
                    <a:cubicBezTo>
                      <a:pt x="934" y="8979"/>
                      <a:pt x="1101" y="8879"/>
                      <a:pt x="1235" y="8813"/>
                    </a:cubicBezTo>
                    <a:lnTo>
                      <a:pt x="9674" y="1174"/>
                    </a:lnTo>
                    <a:cubicBezTo>
                      <a:pt x="9941" y="907"/>
                      <a:pt x="9974" y="507"/>
                      <a:pt x="9707" y="206"/>
                    </a:cubicBezTo>
                    <a:cubicBezTo>
                      <a:pt x="9579" y="78"/>
                      <a:pt x="9401" y="0"/>
                      <a:pt x="9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70"/>
              <p:cNvSpPr/>
              <p:nvPr/>
            </p:nvSpPr>
            <p:spPr>
              <a:xfrm>
                <a:off x="1715575" y="2902400"/>
                <a:ext cx="191825" cy="17945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7178" extrusionOk="0">
                    <a:moveTo>
                      <a:pt x="6925" y="1"/>
                    </a:moveTo>
                    <a:cubicBezTo>
                      <a:pt x="6752" y="1"/>
                      <a:pt x="6584" y="59"/>
                      <a:pt x="6471" y="172"/>
                    </a:cubicBezTo>
                    <a:lnTo>
                      <a:pt x="300" y="6010"/>
                    </a:lnTo>
                    <a:cubicBezTo>
                      <a:pt x="0" y="6276"/>
                      <a:pt x="0" y="6710"/>
                      <a:pt x="267" y="6977"/>
                    </a:cubicBezTo>
                    <a:cubicBezTo>
                      <a:pt x="367" y="7110"/>
                      <a:pt x="600" y="7177"/>
                      <a:pt x="767" y="7177"/>
                    </a:cubicBezTo>
                    <a:cubicBezTo>
                      <a:pt x="934" y="7177"/>
                      <a:pt x="1101" y="7110"/>
                      <a:pt x="1201" y="7010"/>
                    </a:cubicBezTo>
                    <a:lnTo>
                      <a:pt x="7372" y="1173"/>
                    </a:lnTo>
                    <a:cubicBezTo>
                      <a:pt x="7672" y="939"/>
                      <a:pt x="7672" y="472"/>
                      <a:pt x="7439" y="205"/>
                    </a:cubicBezTo>
                    <a:cubicBezTo>
                      <a:pt x="7301" y="68"/>
                      <a:pt x="7109" y="1"/>
                      <a:pt x="69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70"/>
              <p:cNvSpPr/>
              <p:nvPr/>
            </p:nvSpPr>
            <p:spPr>
              <a:xfrm>
                <a:off x="1991600" y="2900025"/>
                <a:ext cx="185975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7273" extrusionOk="0">
                    <a:moveTo>
                      <a:pt x="726" y="0"/>
                    </a:moveTo>
                    <a:cubicBezTo>
                      <a:pt x="551" y="0"/>
                      <a:pt x="384" y="67"/>
                      <a:pt x="267" y="200"/>
                    </a:cubicBezTo>
                    <a:cubicBezTo>
                      <a:pt x="0" y="467"/>
                      <a:pt x="0" y="901"/>
                      <a:pt x="267" y="1134"/>
                    </a:cubicBezTo>
                    <a:lnTo>
                      <a:pt x="6271" y="7072"/>
                    </a:lnTo>
                    <a:cubicBezTo>
                      <a:pt x="6405" y="7205"/>
                      <a:pt x="6572" y="7272"/>
                      <a:pt x="6738" y="7272"/>
                    </a:cubicBezTo>
                    <a:cubicBezTo>
                      <a:pt x="6905" y="7272"/>
                      <a:pt x="7072" y="7205"/>
                      <a:pt x="7172" y="7072"/>
                    </a:cubicBezTo>
                    <a:cubicBezTo>
                      <a:pt x="7439" y="6772"/>
                      <a:pt x="7439" y="6371"/>
                      <a:pt x="7172" y="6105"/>
                    </a:cubicBezTo>
                    <a:lnTo>
                      <a:pt x="1234" y="200"/>
                    </a:lnTo>
                    <a:cubicBezTo>
                      <a:pt x="1084" y="67"/>
                      <a:pt x="90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70"/>
            <p:cNvGrpSpPr/>
            <p:nvPr/>
          </p:nvGrpSpPr>
          <p:grpSpPr>
            <a:xfrm>
              <a:off x="3412536" y="2595937"/>
              <a:ext cx="466632" cy="466632"/>
              <a:chOff x="5227225" y="2298750"/>
              <a:chExt cx="750575" cy="750575"/>
            </a:xfrm>
          </p:grpSpPr>
          <p:sp>
            <p:nvSpPr>
              <p:cNvPr id="2300" name="Google Shape;2300;p70"/>
              <p:cNvSpPr/>
              <p:nvPr/>
            </p:nvSpPr>
            <p:spPr>
              <a:xfrm>
                <a:off x="5227225" y="2298750"/>
                <a:ext cx="750575" cy="750575"/>
              </a:xfrm>
              <a:custGeom>
                <a:avLst/>
                <a:gdLst/>
                <a:ahLst/>
                <a:cxnLst/>
                <a:rect l="l" t="t" r="r" b="b"/>
                <a:pathLst>
                  <a:path w="30023" h="30023" extrusionOk="0">
                    <a:moveTo>
                      <a:pt x="15012" y="1"/>
                    </a:moveTo>
                    <a:cubicBezTo>
                      <a:pt x="6739" y="1"/>
                      <a:pt x="1" y="6739"/>
                      <a:pt x="1" y="15011"/>
                    </a:cubicBezTo>
                    <a:cubicBezTo>
                      <a:pt x="1" y="23317"/>
                      <a:pt x="6739" y="30022"/>
                      <a:pt x="15012" y="30022"/>
                    </a:cubicBezTo>
                    <a:cubicBezTo>
                      <a:pt x="23318" y="30022"/>
                      <a:pt x="30022" y="23317"/>
                      <a:pt x="30022" y="15011"/>
                    </a:cubicBezTo>
                    <a:cubicBezTo>
                      <a:pt x="30022" y="6739"/>
                      <a:pt x="23318" y="1"/>
                      <a:pt x="15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70"/>
              <p:cNvSpPr/>
              <p:nvPr/>
            </p:nvSpPr>
            <p:spPr>
              <a:xfrm>
                <a:off x="5350650" y="2500575"/>
                <a:ext cx="475375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19015" h="17847" fill="none" extrusionOk="0">
                    <a:moveTo>
                      <a:pt x="1" y="5070"/>
                    </a:moveTo>
                    <a:cubicBezTo>
                      <a:pt x="6339" y="3369"/>
                      <a:pt x="12677" y="1701"/>
                      <a:pt x="19014" y="0"/>
                    </a:cubicBezTo>
                    <a:cubicBezTo>
                      <a:pt x="16246" y="5938"/>
                      <a:pt x="13477" y="11875"/>
                      <a:pt x="10708" y="17846"/>
                    </a:cubicBezTo>
                    <a:lnTo>
                      <a:pt x="8474" y="8873"/>
                    </a:lnTo>
                    <a:close/>
                  </a:path>
                </a:pathLst>
              </a:custGeom>
              <a:noFill/>
              <a:ln w="31700" cap="flat" cmpd="sng">
                <a:solidFill>
                  <a:srgbClr val="FFFFFF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70"/>
              <p:cNvSpPr/>
              <p:nvPr/>
            </p:nvSpPr>
            <p:spPr>
              <a:xfrm>
                <a:off x="5561650" y="2500575"/>
                <a:ext cx="2643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8807" fill="none" extrusionOk="0">
                    <a:moveTo>
                      <a:pt x="10574" y="0"/>
                    </a:moveTo>
                    <a:lnTo>
                      <a:pt x="0" y="8806"/>
                    </a:lnTo>
                  </a:path>
                </a:pathLst>
              </a:custGeom>
              <a:noFill/>
              <a:ln w="31700" cap="flat" cmpd="sng">
                <a:solidFill>
                  <a:srgbClr val="FFFFFF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3" name="Google Shape;2303;p70"/>
            <p:cNvGrpSpPr/>
            <p:nvPr/>
          </p:nvGrpSpPr>
          <p:grpSpPr>
            <a:xfrm>
              <a:off x="1302410" y="3376103"/>
              <a:ext cx="544392" cy="544392"/>
              <a:chOff x="1773950" y="1460650"/>
              <a:chExt cx="875650" cy="875650"/>
            </a:xfrm>
          </p:grpSpPr>
          <p:sp>
            <p:nvSpPr>
              <p:cNvPr id="2304" name="Google Shape;2304;p70"/>
              <p:cNvSpPr/>
              <p:nvPr/>
            </p:nvSpPr>
            <p:spPr>
              <a:xfrm>
                <a:off x="1773950" y="1460650"/>
                <a:ext cx="875650" cy="875650"/>
              </a:xfrm>
              <a:custGeom>
                <a:avLst/>
                <a:gdLst/>
                <a:ahLst/>
                <a:cxnLst/>
                <a:rect l="l" t="t" r="r" b="b"/>
                <a:pathLst>
                  <a:path w="35026" h="35026" extrusionOk="0">
                    <a:moveTo>
                      <a:pt x="17513" y="1"/>
                    </a:moveTo>
                    <a:cubicBezTo>
                      <a:pt x="7839" y="1"/>
                      <a:pt x="0" y="7840"/>
                      <a:pt x="0" y="17513"/>
                    </a:cubicBezTo>
                    <a:cubicBezTo>
                      <a:pt x="0" y="27187"/>
                      <a:pt x="7839" y="35026"/>
                      <a:pt x="17513" y="35026"/>
                    </a:cubicBezTo>
                    <a:cubicBezTo>
                      <a:pt x="27186" y="35026"/>
                      <a:pt x="35025" y="27187"/>
                      <a:pt x="35025" y="17513"/>
                    </a:cubicBezTo>
                    <a:cubicBezTo>
                      <a:pt x="35025" y="7840"/>
                      <a:pt x="27186" y="1"/>
                      <a:pt x="175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70"/>
              <p:cNvSpPr/>
              <p:nvPr/>
            </p:nvSpPr>
            <p:spPr>
              <a:xfrm>
                <a:off x="2140875" y="1993525"/>
                <a:ext cx="141775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172" extrusionOk="0">
                    <a:moveTo>
                      <a:pt x="2836" y="1"/>
                    </a:moveTo>
                    <a:cubicBezTo>
                      <a:pt x="1268" y="1"/>
                      <a:pt x="0" y="1168"/>
                      <a:pt x="0" y="2603"/>
                    </a:cubicBezTo>
                    <a:cubicBezTo>
                      <a:pt x="0" y="4004"/>
                      <a:pt x="1301" y="5171"/>
                      <a:pt x="2836" y="5171"/>
                    </a:cubicBezTo>
                    <a:cubicBezTo>
                      <a:pt x="4437" y="5171"/>
                      <a:pt x="5671" y="4004"/>
                      <a:pt x="5671" y="2603"/>
                    </a:cubicBezTo>
                    <a:cubicBezTo>
                      <a:pt x="5671" y="1168"/>
                      <a:pt x="4370" y="1"/>
                      <a:pt x="2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70"/>
              <p:cNvSpPr/>
              <p:nvPr/>
            </p:nvSpPr>
            <p:spPr>
              <a:xfrm>
                <a:off x="2069975" y="1877025"/>
                <a:ext cx="282725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3928" extrusionOk="0">
                    <a:moveTo>
                      <a:pt x="5776" y="1"/>
                    </a:moveTo>
                    <a:cubicBezTo>
                      <a:pt x="3571" y="1"/>
                      <a:pt x="1669" y="893"/>
                      <a:pt x="668" y="1659"/>
                    </a:cubicBezTo>
                    <a:cubicBezTo>
                      <a:pt x="134" y="2092"/>
                      <a:pt x="1" y="2860"/>
                      <a:pt x="434" y="3427"/>
                    </a:cubicBezTo>
                    <a:cubicBezTo>
                      <a:pt x="672" y="3743"/>
                      <a:pt x="1050" y="3919"/>
                      <a:pt x="1430" y="3919"/>
                    </a:cubicBezTo>
                    <a:cubicBezTo>
                      <a:pt x="1691" y="3919"/>
                      <a:pt x="1952" y="3837"/>
                      <a:pt x="2169" y="3660"/>
                    </a:cubicBezTo>
                    <a:cubicBezTo>
                      <a:pt x="2191" y="3638"/>
                      <a:pt x="3745" y="2511"/>
                      <a:pt x="5803" y="2511"/>
                    </a:cubicBezTo>
                    <a:cubicBezTo>
                      <a:pt x="6842" y="2511"/>
                      <a:pt x="8010" y="2798"/>
                      <a:pt x="9174" y="3660"/>
                    </a:cubicBezTo>
                    <a:cubicBezTo>
                      <a:pt x="9441" y="3827"/>
                      <a:pt x="9674" y="3927"/>
                      <a:pt x="9941" y="3927"/>
                    </a:cubicBezTo>
                    <a:cubicBezTo>
                      <a:pt x="10308" y="3927"/>
                      <a:pt x="10675" y="3760"/>
                      <a:pt x="10875" y="3427"/>
                    </a:cubicBezTo>
                    <a:cubicBezTo>
                      <a:pt x="11309" y="2826"/>
                      <a:pt x="11175" y="2092"/>
                      <a:pt x="10642" y="1659"/>
                    </a:cubicBezTo>
                    <a:cubicBezTo>
                      <a:pt x="9008" y="437"/>
                      <a:pt x="731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70"/>
              <p:cNvSpPr/>
              <p:nvPr/>
            </p:nvSpPr>
            <p:spPr>
              <a:xfrm>
                <a:off x="2003275" y="1777550"/>
                <a:ext cx="414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4738" extrusionOk="0">
                    <a:moveTo>
                      <a:pt x="8611" y="0"/>
                    </a:moveTo>
                    <a:cubicBezTo>
                      <a:pt x="4126" y="0"/>
                      <a:pt x="734" y="2447"/>
                      <a:pt x="667" y="2469"/>
                    </a:cubicBezTo>
                    <a:cubicBezTo>
                      <a:pt x="134" y="2836"/>
                      <a:pt x="0" y="3636"/>
                      <a:pt x="434" y="4170"/>
                    </a:cubicBezTo>
                    <a:cubicBezTo>
                      <a:pt x="655" y="4533"/>
                      <a:pt x="1035" y="4725"/>
                      <a:pt x="1419" y="4725"/>
                    </a:cubicBezTo>
                    <a:cubicBezTo>
                      <a:pt x="1670" y="4725"/>
                      <a:pt x="1924" y="4642"/>
                      <a:pt x="2135" y="4470"/>
                    </a:cubicBezTo>
                    <a:cubicBezTo>
                      <a:pt x="2289" y="4360"/>
                      <a:pt x="4989" y="2446"/>
                      <a:pt x="8544" y="2446"/>
                    </a:cubicBezTo>
                    <a:cubicBezTo>
                      <a:pt x="10373" y="2446"/>
                      <a:pt x="12427" y="2952"/>
                      <a:pt x="14477" y="4470"/>
                    </a:cubicBezTo>
                    <a:cubicBezTo>
                      <a:pt x="14711" y="4637"/>
                      <a:pt x="14978" y="4737"/>
                      <a:pt x="15211" y="4737"/>
                    </a:cubicBezTo>
                    <a:cubicBezTo>
                      <a:pt x="15611" y="4737"/>
                      <a:pt x="15978" y="4504"/>
                      <a:pt x="16178" y="4170"/>
                    </a:cubicBezTo>
                    <a:cubicBezTo>
                      <a:pt x="16579" y="3636"/>
                      <a:pt x="16479" y="2902"/>
                      <a:pt x="15912" y="2469"/>
                    </a:cubicBezTo>
                    <a:cubicBezTo>
                      <a:pt x="13391" y="618"/>
                      <a:pt x="10863" y="0"/>
                      <a:pt x="8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70"/>
              <p:cNvSpPr/>
              <p:nvPr/>
            </p:nvSpPr>
            <p:spPr>
              <a:xfrm>
                <a:off x="1939050" y="1674600"/>
                <a:ext cx="545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775" extrusionOk="0">
                    <a:moveTo>
                      <a:pt x="11314" y="1"/>
                    </a:moveTo>
                    <a:cubicBezTo>
                      <a:pt x="5257" y="1"/>
                      <a:pt x="668" y="3485"/>
                      <a:pt x="601" y="3551"/>
                    </a:cubicBezTo>
                    <a:cubicBezTo>
                      <a:pt x="67" y="3952"/>
                      <a:pt x="1" y="4752"/>
                      <a:pt x="401" y="5286"/>
                    </a:cubicBezTo>
                    <a:cubicBezTo>
                      <a:pt x="652" y="5614"/>
                      <a:pt x="1013" y="5774"/>
                      <a:pt x="1384" y="5774"/>
                    </a:cubicBezTo>
                    <a:cubicBezTo>
                      <a:pt x="1654" y="5774"/>
                      <a:pt x="1930" y="5688"/>
                      <a:pt x="2169" y="5519"/>
                    </a:cubicBezTo>
                    <a:cubicBezTo>
                      <a:pt x="2213" y="5453"/>
                      <a:pt x="6113" y="2487"/>
                      <a:pt x="11268" y="2487"/>
                    </a:cubicBezTo>
                    <a:cubicBezTo>
                      <a:pt x="13875" y="2487"/>
                      <a:pt x="16802" y="3246"/>
                      <a:pt x="19715" y="5519"/>
                    </a:cubicBezTo>
                    <a:cubicBezTo>
                      <a:pt x="19915" y="5686"/>
                      <a:pt x="20215" y="5753"/>
                      <a:pt x="20449" y="5753"/>
                    </a:cubicBezTo>
                    <a:cubicBezTo>
                      <a:pt x="20849" y="5753"/>
                      <a:pt x="21183" y="5586"/>
                      <a:pt x="21416" y="5286"/>
                    </a:cubicBezTo>
                    <a:cubicBezTo>
                      <a:pt x="21816" y="4752"/>
                      <a:pt x="21750" y="3952"/>
                      <a:pt x="21216" y="3551"/>
                    </a:cubicBezTo>
                    <a:cubicBezTo>
                      <a:pt x="17803" y="888"/>
                      <a:pt x="14372" y="1"/>
                      <a:pt x="113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9" name="Google Shape;2309;p70"/>
            <p:cNvGrpSpPr/>
            <p:nvPr/>
          </p:nvGrpSpPr>
          <p:grpSpPr>
            <a:xfrm>
              <a:off x="2978073" y="1231223"/>
              <a:ext cx="387816" cy="387304"/>
              <a:chOff x="4239025" y="645900"/>
              <a:chExt cx="623800" cy="622975"/>
            </a:xfrm>
          </p:grpSpPr>
          <p:sp>
            <p:nvSpPr>
              <p:cNvPr id="2310" name="Google Shape;2310;p70"/>
              <p:cNvSpPr/>
              <p:nvPr/>
            </p:nvSpPr>
            <p:spPr>
              <a:xfrm>
                <a:off x="4239025" y="645900"/>
                <a:ext cx="623800" cy="622975"/>
              </a:xfrm>
              <a:custGeom>
                <a:avLst/>
                <a:gdLst/>
                <a:ahLst/>
                <a:cxnLst/>
                <a:rect l="l" t="t" r="r" b="b"/>
                <a:pathLst>
                  <a:path w="24952" h="24919" extrusionOk="0">
                    <a:moveTo>
                      <a:pt x="12476" y="1"/>
                    </a:moveTo>
                    <a:cubicBezTo>
                      <a:pt x="5605" y="1"/>
                      <a:pt x="1" y="5571"/>
                      <a:pt x="1" y="12476"/>
                    </a:cubicBezTo>
                    <a:cubicBezTo>
                      <a:pt x="1" y="19348"/>
                      <a:pt x="5605" y="24919"/>
                      <a:pt x="12476" y="24919"/>
                    </a:cubicBezTo>
                    <a:cubicBezTo>
                      <a:pt x="19348" y="24919"/>
                      <a:pt x="24952" y="19348"/>
                      <a:pt x="24952" y="12476"/>
                    </a:cubicBezTo>
                    <a:cubicBezTo>
                      <a:pt x="24952" y="5571"/>
                      <a:pt x="19348" y="1"/>
                      <a:pt x="12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70"/>
              <p:cNvSpPr/>
              <p:nvPr/>
            </p:nvSpPr>
            <p:spPr>
              <a:xfrm>
                <a:off x="4470875" y="847925"/>
                <a:ext cx="195150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766" extrusionOk="0">
                    <a:moveTo>
                      <a:pt x="830" y="0"/>
                    </a:moveTo>
                    <a:cubicBezTo>
                      <a:pt x="684" y="0"/>
                      <a:pt x="534" y="42"/>
                      <a:pt x="400" y="126"/>
                    </a:cubicBezTo>
                    <a:cubicBezTo>
                      <a:pt x="167" y="259"/>
                      <a:pt x="0" y="559"/>
                      <a:pt x="0" y="826"/>
                    </a:cubicBezTo>
                    <a:lnTo>
                      <a:pt x="0" y="7931"/>
                    </a:lnTo>
                    <a:cubicBezTo>
                      <a:pt x="0" y="8231"/>
                      <a:pt x="167" y="8465"/>
                      <a:pt x="400" y="8632"/>
                    </a:cubicBezTo>
                    <a:cubicBezTo>
                      <a:pt x="534" y="8732"/>
                      <a:pt x="701" y="8765"/>
                      <a:pt x="834" y="8765"/>
                    </a:cubicBezTo>
                    <a:cubicBezTo>
                      <a:pt x="1001" y="8765"/>
                      <a:pt x="1101" y="8732"/>
                      <a:pt x="1234" y="8632"/>
                    </a:cubicBezTo>
                    <a:lnTo>
                      <a:pt x="7372" y="5096"/>
                    </a:lnTo>
                    <a:cubicBezTo>
                      <a:pt x="7639" y="4962"/>
                      <a:pt x="7806" y="4662"/>
                      <a:pt x="7806" y="4395"/>
                    </a:cubicBezTo>
                    <a:cubicBezTo>
                      <a:pt x="7806" y="4095"/>
                      <a:pt x="7639" y="3828"/>
                      <a:pt x="7372" y="3661"/>
                    </a:cubicBezTo>
                    <a:lnTo>
                      <a:pt x="1234" y="126"/>
                    </a:lnTo>
                    <a:cubicBezTo>
                      <a:pt x="1118" y="42"/>
                      <a:pt x="976" y="0"/>
                      <a:pt x="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70"/>
              <p:cNvSpPr/>
              <p:nvPr/>
            </p:nvSpPr>
            <p:spPr>
              <a:xfrm>
                <a:off x="4342450" y="754325"/>
                <a:ext cx="4153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16246" extrusionOk="0">
                    <a:moveTo>
                      <a:pt x="8306" y="1301"/>
                    </a:moveTo>
                    <a:cubicBezTo>
                      <a:pt x="12175" y="1301"/>
                      <a:pt x="15311" y="4370"/>
                      <a:pt x="15278" y="8139"/>
                    </a:cubicBezTo>
                    <a:cubicBezTo>
                      <a:pt x="15278" y="11909"/>
                      <a:pt x="12142" y="14978"/>
                      <a:pt x="8306" y="14978"/>
                    </a:cubicBezTo>
                    <a:cubicBezTo>
                      <a:pt x="4470" y="14978"/>
                      <a:pt x="1334" y="11875"/>
                      <a:pt x="1334" y="8139"/>
                    </a:cubicBezTo>
                    <a:cubicBezTo>
                      <a:pt x="1334" y="4337"/>
                      <a:pt x="4470" y="1301"/>
                      <a:pt x="8306" y="1301"/>
                    </a:cubicBezTo>
                    <a:close/>
                    <a:moveTo>
                      <a:pt x="8306" y="0"/>
                    </a:moveTo>
                    <a:cubicBezTo>
                      <a:pt x="3703" y="0"/>
                      <a:pt x="0" y="3636"/>
                      <a:pt x="0" y="8139"/>
                    </a:cubicBezTo>
                    <a:cubicBezTo>
                      <a:pt x="0" y="12642"/>
                      <a:pt x="3703" y="16245"/>
                      <a:pt x="8306" y="16245"/>
                    </a:cubicBezTo>
                    <a:cubicBezTo>
                      <a:pt x="12876" y="16245"/>
                      <a:pt x="16612" y="12642"/>
                      <a:pt x="16612" y="8139"/>
                    </a:cubicBezTo>
                    <a:cubicBezTo>
                      <a:pt x="16612" y="3669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3" name="Google Shape;2313;p70"/>
            <p:cNvGrpSpPr/>
            <p:nvPr/>
          </p:nvGrpSpPr>
          <p:grpSpPr>
            <a:xfrm>
              <a:off x="3219394" y="1823399"/>
              <a:ext cx="699925" cy="556841"/>
              <a:chOff x="4937025" y="1318050"/>
              <a:chExt cx="1125825" cy="895675"/>
            </a:xfrm>
          </p:grpSpPr>
          <p:sp>
            <p:nvSpPr>
              <p:cNvPr id="2314" name="Google Shape;2314;p70"/>
              <p:cNvSpPr/>
              <p:nvPr/>
            </p:nvSpPr>
            <p:spPr>
              <a:xfrm>
                <a:off x="4937025" y="1318050"/>
                <a:ext cx="1125825" cy="709700"/>
              </a:xfrm>
              <a:custGeom>
                <a:avLst/>
                <a:gdLst/>
                <a:ahLst/>
                <a:cxnLst/>
                <a:rect l="l" t="t" r="r" b="b"/>
                <a:pathLst>
                  <a:path w="45033" h="28388" extrusionOk="0">
                    <a:moveTo>
                      <a:pt x="3737" y="1"/>
                    </a:moveTo>
                    <a:cubicBezTo>
                      <a:pt x="1669" y="1"/>
                      <a:pt x="1" y="1668"/>
                      <a:pt x="1" y="3770"/>
                    </a:cubicBezTo>
                    <a:lnTo>
                      <a:pt x="1" y="24652"/>
                    </a:lnTo>
                    <a:cubicBezTo>
                      <a:pt x="1" y="26720"/>
                      <a:pt x="1669" y="28388"/>
                      <a:pt x="3737" y="28388"/>
                    </a:cubicBezTo>
                    <a:lnTo>
                      <a:pt x="41264" y="28388"/>
                    </a:lnTo>
                    <a:cubicBezTo>
                      <a:pt x="43365" y="28388"/>
                      <a:pt x="45033" y="26720"/>
                      <a:pt x="45033" y="24652"/>
                    </a:cubicBezTo>
                    <a:lnTo>
                      <a:pt x="45033" y="3770"/>
                    </a:lnTo>
                    <a:cubicBezTo>
                      <a:pt x="45033" y="1668"/>
                      <a:pt x="43365" y="1"/>
                      <a:pt x="41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70"/>
              <p:cNvSpPr/>
              <p:nvPr/>
            </p:nvSpPr>
            <p:spPr>
              <a:xfrm>
                <a:off x="5067125" y="1979350"/>
                <a:ext cx="226025" cy="234375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9375" extrusionOk="0">
                    <a:moveTo>
                      <a:pt x="0" y="1"/>
                    </a:moveTo>
                    <a:lnTo>
                      <a:pt x="0" y="9374"/>
                    </a:lnTo>
                    <a:lnTo>
                      <a:pt x="9040" y="3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70"/>
              <p:cNvSpPr/>
              <p:nvPr/>
            </p:nvSpPr>
            <p:spPr>
              <a:xfrm>
                <a:off x="5268100" y="1489000"/>
                <a:ext cx="671325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6853" h="2103" extrusionOk="0">
                    <a:moveTo>
                      <a:pt x="1335" y="1"/>
                    </a:moveTo>
                    <a:cubicBezTo>
                      <a:pt x="0" y="1"/>
                      <a:pt x="0" y="2102"/>
                      <a:pt x="1335" y="2102"/>
                    </a:cubicBezTo>
                    <a:lnTo>
                      <a:pt x="25519" y="2102"/>
                    </a:lnTo>
                    <a:cubicBezTo>
                      <a:pt x="26853" y="2102"/>
                      <a:pt x="26853" y="1"/>
                      <a:pt x="25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70"/>
              <p:cNvSpPr/>
              <p:nvPr/>
            </p:nvSpPr>
            <p:spPr>
              <a:xfrm>
                <a:off x="5071300" y="1627450"/>
                <a:ext cx="8589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1" extrusionOk="0">
                    <a:moveTo>
                      <a:pt x="634" y="0"/>
                    </a:moveTo>
                    <a:cubicBezTo>
                      <a:pt x="0" y="0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0"/>
                      <a:pt x="33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70"/>
              <p:cNvSpPr/>
              <p:nvPr/>
            </p:nvSpPr>
            <p:spPr>
              <a:xfrm>
                <a:off x="5071300" y="1714175"/>
                <a:ext cx="8589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1" extrusionOk="0">
                    <a:moveTo>
                      <a:pt x="634" y="0"/>
                    </a:moveTo>
                    <a:cubicBezTo>
                      <a:pt x="0" y="0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0"/>
                      <a:pt x="33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70"/>
              <p:cNvSpPr/>
              <p:nvPr/>
            </p:nvSpPr>
            <p:spPr>
              <a:xfrm>
                <a:off x="5071300" y="1801725"/>
                <a:ext cx="8589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2" extrusionOk="0">
                    <a:moveTo>
                      <a:pt x="634" y="1"/>
                    </a:moveTo>
                    <a:cubicBezTo>
                      <a:pt x="0" y="1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1"/>
                      <a:pt x="3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70"/>
              <p:cNvSpPr/>
              <p:nvPr/>
            </p:nvSpPr>
            <p:spPr>
              <a:xfrm>
                <a:off x="5071300" y="1888450"/>
                <a:ext cx="8589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2" extrusionOk="0">
                    <a:moveTo>
                      <a:pt x="634" y="1"/>
                    </a:moveTo>
                    <a:cubicBezTo>
                      <a:pt x="0" y="1"/>
                      <a:pt x="0" y="1002"/>
                      <a:pt x="634" y="1002"/>
                    </a:cubicBezTo>
                    <a:lnTo>
                      <a:pt x="33691" y="1002"/>
                    </a:lnTo>
                    <a:cubicBezTo>
                      <a:pt x="34358" y="1002"/>
                      <a:pt x="34358" y="1"/>
                      <a:pt x="3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70"/>
              <p:cNvSpPr/>
              <p:nvPr/>
            </p:nvSpPr>
            <p:spPr>
              <a:xfrm>
                <a:off x="5064625" y="1397275"/>
                <a:ext cx="18765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7506" extrusionOk="0">
                    <a:moveTo>
                      <a:pt x="3770" y="1"/>
                    </a:moveTo>
                    <a:cubicBezTo>
                      <a:pt x="1702" y="1"/>
                      <a:pt x="0" y="1668"/>
                      <a:pt x="0" y="3737"/>
                    </a:cubicBezTo>
                    <a:cubicBezTo>
                      <a:pt x="0" y="5838"/>
                      <a:pt x="1702" y="7506"/>
                      <a:pt x="3770" y="7506"/>
                    </a:cubicBezTo>
                    <a:cubicBezTo>
                      <a:pt x="5838" y="7506"/>
                      <a:pt x="7506" y="5838"/>
                      <a:pt x="7506" y="3737"/>
                    </a:cubicBezTo>
                    <a:cubicBezTo>
                      <a:pt x="7506" y="1668"/>
                      <a:pt x="5838" y="1"/>
                      <a:pt x="37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70"/>
              <p:cNvSpPr/>
              <p:nvPr/>
            </p:nvSpPr>
            <p:spPr>
              <a:xfrm>
                <a:off x="5129675" y="1428975"/>
                <a:ext cx="584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36" extrusionOk="0">
                    <a:moveTo>
                      <a:pt x="1168" y="0"/>
                    </a:moveTo>
                    <a:cubicBezTo>
                      <a:pt x="501" y="0"/>
                      <a:pt x="0" y="534"/>
                      <a:pt x="0" y="1168"/>
                    </a:cubicBezTo>
                    <a:cubicBezTo>
                      <a:pt x="0" y="1835"/>
                      <a:pt x="534" y="2335"/>
                      <a:pt x="1168" y="2335"/>
                    </a:cubicBezTo>
                    <a:cubicBezTo>
                      <a:pt x="1835" y="2335"/>
                      <a:pt x="2335" y="1768"/>
                      <a:pt x="2335" y="1168"/>
                    </a:cubicBezTo>
                    <a:cubicBezTo>
                      <a:pt x="2335" y="534"/>
                      <a:pt x="1835" y="0"/>
                      <a:pt x="1168" y="0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70"/>
              <p:cNvSpPr/>
              <p:nvPr/>
            </p:nvSpPr>
            <p:spPr>
              <a:xfrm>
                <a:off x="5113825" y="1489850"/>
                <a:ext cx="91750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835" extrusionOk="0">
                    <a:moveTo>
                      <a:pt x="1135" y="0"/>
                    </a:moveTo>
                    <a:cubicBezTo>
                      <a:pt x="501" y="0"/>
                      <a:pt x="0" y="501"/>
                      <a:pt x="0" y="1134"/>
                    </a:cubicBezTo>
                    <a:lnTo>
                      <a:pt x="0" y="1835"/>
                    </a:lnTo>
                    <a:lnTo>
                      <a:pt x="3670" y="1835"/>
                    </a:lnTo>
                    <a:lnTo>
                      <a:pt x="3670" y="1134"/>
                    </a:lnTo>
                    <a:cubicBezTo>
                      <a:pt x="3670" y="501"/>
                      <a:pt x="3203" y="0"/>
                      <a:pt x="2602" y="0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70"/>
              <p:cNvSpPr/>
              <p:nvPr/>
            </p:nvSpPr>
            <p:spPr>
              <a:xfrm>
                <a:off x="5148025" y="1466700"/>
                <a:ext cx="217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794" extrusionOk="0">
                    <a:moveTo>
                      <a:pt x="442" y="1"/>
                    </a:moveTo>
                    <a:cubicBezTo>
                      <a:pt x="225" y="1"/>
                      <a:pt x="0" y="142"/>
                      <a:pt x="0" y="426"/>
                    </a:cubicBezTo>
                    <a:lnTo>
                      <a:pt x="0" y="1393"/>
                    </a:lnTo>
                    <a:cubicBezTo>
                      <a:pt x="0" y="1660"/>
                      <a:pt x="209" y="1793"/>
                      <a:pt x="417" y="1793"/>
                    </a:cubicBezTo>
                    <a:cubicBezTo>
                      <a:pt x="626" y="1793"/>
                      <a:pt x="834" y="1660"/>
                      <a:pt x="834" y="1393"/>
                    </a:cubicBezTo>
                    <a:lnTo>
                      <a:pt x="834" y="426"/>
                    </a:lnTo>
                    <a:cubicBezTo>
                      <a:pt x="867" y="142"/>
                      <a:pt x="659" y="1"/>
                      <a:pt x="442" y="1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5" name="Google Shape;2325;p70"/>
            <p:cNvGrpSpPr/>
            <p:nvPr/>
          </p:nvGrpSpPr>
          <p:grpSpPr>
            <a:xfrm>
              <a:off x="1033444" y="1334148"/>
              <a:ext cx="1097052" cy="181474"/>
              <a:chOff x="2205925" y="868575"/>
              <a:chExt cx="1764600" cy="291900"/>
            </a:xfrm>
          </p:grpSpPr>
          <p:sp>
            <p:nvSpPr>
              <p:cNvPr id="2326" name="Google Shape;2326;p70"/>
              <p:cNvSpPr/>
              <p:nvPr/>
            </p:nvSpPr>
            <p:spPr>
              <a:xfrm>
                <a:off x="2205925" y="868575"/>
                <a:ext cx="1764600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70584" h="11676" extrusionOk="0">
                    <a:moveTo>
                      <a:pt x="5838" y="0"/>
                    </a:moveTo>
                    <a:cubicBezTo>
                      <a:pt x="2602" y="0"/>
                      <a:pt x="0" y="2635"/>
                      <a:pt x="0" y="5838"/>
                    </a:cubicBezTo>
                    <a:cubicBezTo>
                      <a:pt x="0" y="9073"/>
                      <a:pt x="2602" y="11675"/>
                      <a:pt x="5838" y="11675"/>
                    </a:cubicBezTo>
                    <a:lnTo>
                      <a:pt x="64746" y="11675"/>
                    </a:lnTo>
                    <a:cubicBezTo>
                      <a:pt x="67949" y="11675"/>
                      <a:pt x="70584" y="9073"/>
                      <a:pt x="70584" y="5838"/>
                    </a:cubicBezTo>
                    <a:cubicBezTo>
                      <a:pt x="70584" y="2635"/>
                      <a:pt x="67949" y="0"/>
                      <a:pt x="64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70"/>
              <p:cNvSpPr/>
              <p:nvPr/>
            </p:nvSpPr>
            <p:spPr>
              <a:xfrm>
                <a:off x="2439425" y="921100"/>
                <a:ext cx="19597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7506" extrusionOk="0">
                    <a:moveTo>
                      <a:pt x="3903" y="1"/>
                    </a:moveTo>
                    <a:lnTo>
                      <a:pt x="2702" y="2469"/>
                    </a:lnTo>
                    <a:lnTo>
                      <a:pt x="0" y="2869"/>
                    </a:lnTo>
                    <a:lnTo>
                      <a:pt x="1935" y="4804"/>
                    </a:lnTo>
                    <a:lnTo>
                      <a:pt x="1501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39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70"/>
              <p:cNvSpPr/>
              <p:nvPr/>
            </p:nvSpPr>
            <p:spPr>
              <a:xfrm>
                <a:off x="2713775" y="921100"/>
                <a:ext cx="19682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7506" extrusionOk="0">
                    <a:moveTo>
                      <a:pt x="3937" y="1"/>
                    </a:moveTo>
                    <a:lnTo>
                      <a:pt x="2736" y="2469"/>
                    </a:lnTo>
                    <a:lnTo>
                      <a:pt x="1" y="2869"/>
                    </a:lnTo>
                    <a:lnTo>
                      <a:pt x="1969" y="4804"/>
                    </a:lnTo>
                    <a:lnTo>
                      <a:pt x="1535" y="7506"/>
                    </a:lnTo>
                    <a:lnTo>
                      <a:pt x="3937" y="6205"/>
                    </a:lnTo>
                    <a:lnTo>
                      <a:pt x="6372" y="7506"/>
                    </a:lnTo>
                    <a:lnTo>
                      <a:pt x="6372" y="7506"/>
                    </a:lnTo>
                    <a:lnTo>
                      <a:pt x="5905" y="4804"/>
                    </a:lnTo>
                    <a:lnTo>
                      <a:pt x="7873" y="2869"/>
                    </a:lnTo>
                    <a:lnTo>
                      <a:pt x="5138" y="2469"/>
                    </a:lnTo>
                    <a:lnTo>
                      <a:pt x="39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70"/>
              <p:cNvSpPr/>
              <p:nvPr/>
            </p:nvSpPr>
            <p:spPr>
              <a:xfrm>
                <a:off x="29898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4" y="1"/>
                    </a:moveTo>
                    <a:lnTo>
                      <a:pt x="2703" y="2469"/>
                    </a:lnTo>
                    <a:lnTo>
                      <a:pt x="1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4" y="6205"/>
                    </a:lnTo>
                    <a:lnTo>
                      <a:pt x="6339" y="7506"/>
                    </a:lnTo>
                    <a:lnTo>
                      <a:pt x="5872" y="4804"/>
                    </a:lnTo>
                    <a:lnTo>
                      <a:pt x="7840" y="2869"/>
                    </a:lnTo>
                    <a:lnTo>
                      <a:pt x="5104" y="2469"/>
                    </a:lnTo>
                    <a:lnTo>
                      <a:pt x="39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70"/>
              <p:cNvSpPr/>
              <p:nvPr/>
            </p:nvSpPr>
            <p:spPr>
              <a:xfrm>
                <a:off x="32650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3" y="1"/>
                    </a:moveTo>
                    <a:lnTo>
                      <a:pt x="2703" y="2469"/>
                    </a:lnTo>
                    <a:lnTo>
                      <a:pt x="1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40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70"/>
              <p:cNvSpPr/>
              <p:nvPr/>
            </p:nvSpPr>
            <p:spPr>
              <a:xfrm>
                <a:off x="35402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3" y="1"/>
                    </a:moveTo>
                    <a:lnTo>
                      <a:pt x="2702" y="2469"/>
                    </a:lnTo>
                    <a:lnTo>
                      <a:pt x="0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39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2" name="Google Shape;2332;p70"/>
            <p:cNvGrpSpPr/>
            <p:nvPr/>
          </p:nvGrpSpPr>
          <p:grpSpPr>
            <a:xfrm>
              <a:off x="2809794" y="3616977"/>
              <a:ext cx="647050" cy="460400"/>
              <a:chOff x="4937025" y="4378575"/>
              <a:chExt cx="1040775" cy="740550"/>
            </a:xfrm>
          </p:grpSpPr>
          <p:sp>
            <p:nvSpPr>
              <p:cNvPr id="2333" name="Google Shape;2333;p70"/>
              <p:cNvSpPr/>
              <p:nvPr/>
            </p:nvSpPr>
            <p:spPr>
              <a:xfrm>
                <a:off x="4937025" y="4378575"/>
                <a:ext cx="1040775" cy="555425"/>
              </a:xfrm>
              <a:custGeom>
                <a:avLst/>
                <a:gdLst/>
                <a:ahLst/>
                <a:cxnLst/>
                <a:rect l="l" t="t" r="r" b="b"/>
                <a:pathLst>
                  <a:path w="41631" h="22217" extrusionOk="0">
                    <a:moveTo>
                      <a:pt x="5004" y="1"/>
                    </a:moveTo>
                    <a:cubicBezTo>
                      <a:pt x="2236" y="1"/>
                      <a:pt x="1" y="2269"/>
                      <a:pt x="1" y="5004"/>
                    </a:cubicBezTo>
                    <a:lnTo>
                      <a:pt x="1" y="17213"/>
                    </a:lnTo>
                    <a:cubicBezTo>
                      <a:pt x="1" y="19982"/>
                      <a:pt x="2236" y="22216"/>
                      <a:pt x="5004" y="22216"/>
                    </a:cubicBezTo>
                    <a:lnTo>
                      <a:pt x="36627" y="22216"/>
                    </a:lnTo>
                    <a:cubicBezTo>
                      <a:pt x="39396" y="22216"/>
                      <a:pt x="41630" y="19982"/>
                      <a:pt x="41630" y="17213"/>
                    </a:cubicBezTo>
                    <a:lnTo>
                      <a:pt x="41630" y="5004"/>
                    </a:lnTo>
                    <a:cubicBezTo>
                      <a:pt x="41630" y="2269"/>
                      <a:pt x="39396" y="1"/>
                      <a:pt x="366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70"/>
              <p:cNvSpPr/>
              <p:nvPr/>
            </p:nvSpPr>
            <p:spPr>
              <a:xfrm>
                <a:off x="5067125" y="4883950"/>
                <a:ext cx="226025" cy="235175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9407" extrusionOk="0">
                    <a:moveTo>
                      <a:pt x="0" y="0"/>
                    </a:moveTo>
                    <a:lnTo>
                      <a:pt x="0" y="9407"/>
                    </a:lnTo>
                    <a:lnTo>
                      <a:pt x="9040" y="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70"/>
              <p:cNvSpPr/>
              <p:nvPr/>
            </p:nvSpPr>
            <p:spPr>
              <a:xfrm>
                <a:off x="5051275" y="4544325"/>
                <a:ext cx="331925" cy="24625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9850" extrusionOk="0">
                    <a:moveTo>
                      <a:pt x="3403" y="0"/>
                    </a:moveTo>
                    <a:cubicBezTo>
                      <a:pt x="1977" y="0"/>
                      <a:pt x="601" y="1009"/>
                      <a:pt x="434" y="3211"/>
                    </a:cubicBezTo>
                    <a:cubicBezTo>
                      <a:pt x="1" y="6880"/>
                      <a:pt x="4504" y="9082"/>
                      <a:pt x="6639" y="9849"/>
                    </a:cubicBezTo>
                    <a:cubicBezTo>
                      <a:pt x="8807" y="9082"/>
                      <a:pt x="13277" y="6880"/>
                      <a:pt x="12876" y="3211"/>
                    </a:cubicBezTo>
                    <a:cubicBezTo>
                      <a:pt x="12693" y="1009"/>
                      <a:pt x="11309" y="0"/>
                      <a:pt x="9883" y="0"/>
                    </a:cubicBezTo>
                    <a:cubicBezTo>
                      <a:pt x="8478" y="0"/>
                      <a:pt x="7032" y="980"/>
                      <a:pt x="6655" y="2763"/>
                    </a:cubicBezTo>
                    <a:lnTo>
                      <a:pt x="6655" y="2763"/>
                    </a:lnTo>
                    <a:cubicBezTo>
                      <a:pt x="6261" y="980"/>
                      <a:pt x="4808" y="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70"/>
              <p:cNvSpPr/>
              <p:nvPr/>
            </p:nvSpPr>
            <p:spPr>
              <a:xfrm>
                <a:off x="5444900" y="4586875"/>
                <a:ext cx="84140" cy="140812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8207" extrusionOk="0">
                    <a:moveTo>
                      <a:pt x="1968" y="1"/>
                    </a:moveTo>
                    <a:lnTo>
                      <a:pt x="0" y="368"/>
                    </a:lnTo>
                    <a:lnTo>
                      <a:pt x="0" y="1402"/>
                    </a:lnTo>
                    <a:lnTo>
                      <a:pt x="2002" y="1002"/>
                    </a:lnTo>
                    <a:lnTo>
                      <a:pt x="2002" y="7273"/>
                    </a:lnTo>
                    <a:lnTo>
                      <a:pt x="167" y="7273"/>
                    </a:lnTo>
                    <a:lnTo>
                      <a:pt x="167" y="8207"/>
                    </a:lnTo>
                    <a:lnTo>
                      <a:pt x="4904" y="8207"/>
                    </a:lnTo>
                    <a:lnTo>
                      <a:pt x="4904" y="7273"/>
                    </a:lnTo>
                    <a:lnTo>
                      <a:pt x="3102" y="7273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70"/>
              <p:cNvSpPr/>
              <p:nvPr/>
            </p:nvSpPr>
            <p:spPr>
              <a:xfrm>
                <a:off x="5559351" y="4584027"/>
                <a:ext cx="97317" cy="145959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507" extrusionOk="0">
                    <a:moveTo>
                      <a:pt x="2836" y="867"/>
                    </a:moveTo>
                    <a:cubicBezTo>
                      <a:pt x="3436" y="867"/>
                      <a:pt x="3837" y="1168"/>
                      <a:pt x="4137" y="1735"/>
                    </a:cubicBezTo>
                    <a:cubicBezTo>
                      <a:pt x="4437" y="2302"/>
                      <a:pt x="4571" y="3136"/>
                      <a:pt x="4571" y="4270"/>
                    </a:cubicBezTo>
                    <a:cubicBezTo>
                      <a:pt x="4571" y="5404"/>
                      <a:pt x="4437" y="6238"/>
                      <a:pt x="4137" y="6805"/>
                    </a:cubicBezTo>
                    <a:cubicBezTo>
                      <a:pt x="3837" y="7372"/>
                      <a:pt x="3436" y="7639"/>
                      <a:pt x="2836" y="7639"/>
                    </a:cubicBezTo>
                    <a:cubicBezTo>
                      <a:pt x="2269" y="7639"/>
                      <a:pt x="1835" y="7372"/>
                      <a:pt x="1568" y="6805"/>
                    </a:cubicBezTo>
                    <a:cubicBezTo>
                      <a:pt x="1268" y="6238"/>
                      <a:pt x="1135" y="5404"/>
                      <a:pt x="1135" y="4270"/>
                    </a:cubicBezTo>
                    <a:cubicBezTo>
                      <a:pt x="1135" y="3136"/>
                      <a:pt x="1268" y="2302"/>
                      <a:pt x="1568" y="1735"/>
                    </a:cubicBezTo>
                    <a:cubicBezTo>
                      <a:pt x="1835" y="1168"/>
                      <a:pt x="2269" y="867"/>
                      <a:pt x="2836" y="867"/>
                    </a:cubicBezTo>
                    <a:close/>
                    <a:moveTo>
                      <a:pt x="2836" y="0"/>
                    </a:moveTo>
                    <a:cubicBezTo>
                      <a:pt x="1935" y="0"/>
                      <a:pt x="1235" y="367"/>
                      <a:pt x="734" y="1101"/>
                    </a:cubicBezTo>
                    <a:cubicBezTo>
                      <a:pt x="267" y="1835"/>
                      <a:pt x="1" y="2869"/>
                      <a:pt x="1" y="4270"/>
                    </a:cubicBezTo>
                    <a:cubicBezTo>
                      <a:pt x="1" y="5638"/>
                      <a:pt x="267" y="6705"/>
                      <a:pt x="734" y="7439"/>
                    </a:cubicBezTo>
                    <a:cubicBezTo>
                      <a:pt x="1235" y="8139"/>
                      <a:pt x="1935" y="8506"/>
                      <a:pt x="2836" y="8506"/>
                    </a:cubicBezTo>
                    <a:cubicBezTo>
                      <a:pt x="3770" y="8506"/>
                      <a:pt x="4470" y="8139"/>
                      <a:pt x="4937" y="7439"/>
                    </a:cubicBezTo>
                    <a:cubicBezTo>
                      <a:pt x="5438" y="6705"/>
                      <a:pt x="5671" y="5638"/>
                      <a:pt x="5671" y="4270"/>
                    </a:cubicBezTo>
                    <a:cubicBezTo>
                      <a:pt x="5671" y="2869"/>
                      <a:pt x="5438" y="1835"/>
                      <a:pt x="4937" y="1101"/>
                    </a:cubicBezTo>
                    <a:cubicBezTo>
                      <a:pt x="4470" y="367"/>
                      <a:pt x="3770" y="0"/>
                      <a:pt x="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70"/>
              <p:cNvSpPr/>
              <p:nvPr/>
            </p:nvSpPr>
            <p:spPr>
              <a:xfrm>
                <a:off x="5682397" y="4584027"/>
                <a:ext cx="97317" cy="145959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507" extrusionOk="0">
                    <a:moveTo>
                      <a:pt x="2836" y="867"/>
                    </a:moveTo>
                    <a:cubicBezTo>
                      <a:pt x="3403" y="867"/>
                      <a:pt x="3837" y="1168"/>
                      <a:pt x="4137" y="1735"/>
                    </a:cubicBezTo>
                    <a:cubicBezTo>
                      <a:pt x="4404" y="2302"/>
                      <a:pt x="4570" y="3136"/>
                      <a:pt x="4570" y="4270"/>
                    </a:cubicBezTo>
                    <a:cubicBezTo>
                      <a:pt x="4570" y="5404"/>
                      <a:pt x="4404" y="6238"/>
                      <a:pt x="4137" y="6805"/>
                    </a:cubicBezTo>
                    <a:cubicBezTo>
                      <a:pt x="3837" y="7372"/>
                      <a:pt x="3403" y="7639"/>
                      <a:pt x="2836" y="7639"/>
                    </a:cubicBezTo>
                    <a:cubicBezTo>
                      <a:pt x="2269" y="7639"/>
                      <a:pt x="1835" y="7372"/>
                      <a:pt x="1535" y="6805"/>
                    </a:cubicBezTo>
                    <a:cubicBezTo>
                      <a:pt x="1268" y="6238"/>
                      <a:pt x="1101" y="5404"/>
                      <a:pt x="1101" y="4270"/>
                    </a:cubicBezTo>
                    <a:cubicBezTo>
                      <a:pt x="1101" y="3136"/>
                      <a:pt x="1268" y="2302"/>
                      <a:pt x="1535" y="1735"/>
                    </a:cubicBezTo>
                    <a:cubicBezTo>
                      <a:pt x="1835" y="1168"/>
                      <a:pt x="2269" y="867"/>
                      <a:pt x="2836" y="867"/>
                    </a:cubicBezTo>
                    <a:close/>
                    <a:moveTo>
                      <a:pt x="2836" y="0"/>
                    </a:moveTo>
                    <a:cubicBezTo>
                      <a:pt x="1902" y="0"/>
                      <a:pt x="1201" y="367"/>
                      <a:pt x="734" y="1101"/>
                    </a:cubicBezTo>
                    <a:cubicBezTo>
                      <a:pt x="234" y="1835"/>
                      <a:pt x="0" y="2869"/>
                      <a:pt x="0" y="4270"/>
                    </a:cubicBezTo>
                    <a:cubicBezTo>
                      <a:pt x="0" y="5638"/>
                      <a:pt x="234" y="6705"/>
                      <a:pt x="734" y="7439"/>
                    </a:cubicBezTo>
                    <a:cubicBezTo>
                      <a:pt x="1201" y="8139"/>
                      <a:pt x="1902" y="8506"/>
                      <a:pt x="2836" y="8506"/>
                    </a:cubicBezTo>
                    <a:cubicBezTo>
                      <a:pt x="3770" y="8506"/>
                      <a:pt x="4470" y="8139"/>
                      <a:pt x="4937" y="7439"/>
                    </a:cubicBezTo>
                    <a:cubicBezTo>
                      <a:pt x="5438" y="6705"/>
                      <a:pt x="5671" y="5638"/>
                      <a:pt x="5671" y="4270"/>
                    </a:cubicBezTo>
                    <a:cubicBezTo>
                      <a:pt x="5671" y="2869"/>
                      <a:pt x="5438" y="1835"/>
                      <a:pt x="4937" y="1101"/>
                    </a:cubicBezTo>
                    <a:cubicBezTo>
                      <a:pt x="4470" y="367"/>
                      <a:pt x="3770" y="0"/>
                      <a:pt x="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70"/>
              <p:cNvSpPr/>
              <p:nvPr/>
            </p:nvSpPr>
            <p:spPr>
              <a:xfrm>
                <a:off x="5811739" y="4586875"/>
                <a:ext cx="111610" cy="140812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8207" extrusionOk="0">
                    <a:moveTo>
                      <a:pt x="0" y="1"/>
                    </a:moveTo>
                    <a:lnTo>
                      <a:pt x="0" y="8207"/>
                    </a:lnTo>
                    <a:lnTo>
                      <a:pt x="1101" y="8207"/>
                    </a:lnTo>
                    <a:lnTo>
                      <a:pt x="1101" y="4237"/>
                    </a:lnTo>
                    <a:lnTo>
                      <a:pt x="5037" y="8207"/>
                    </a:lnTo>
                    <a:lnTo>
                      <a:pt x="6505" y="8207"/>
                    </a:lnTo>
                    <a:lnTo>
                      <a:pt x="2135" y="3804"/>
                    </a:lnTo>
                    <a:lnTo>
                      <a:pt x="6205" y="1"/>
                    </a:lnTo>
                    <a:lnTo>
                      <a:pt x="4770" y="1"/>
                    </a:lnTo>
                    <a:lnTo>
                      <a:pt x="1101" y="3470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70"/>
            <p:cNvGrpSpPr/>
            <p:nvPr/>
          </p:nvGrpSpPr>
          <p:grpSpPr>
            <a:xfrm>
              <a:off x="3456852" y="1503519"/>
              <a:ext cx="185624" cy="185096"/>
              <a:chOff x="5318975" y="803525"/>
              <a:chExt cx="298575" cy="297725"/>
            </a:xfrm>
          </p:grpSpPr>
          <p:sp>
            <p:nvSpPr>
              <p:cNvPr id="2341" name="Google Shape;2341;p70"/>
              <p:cNvSpPr/>
              <p:nvPr/>
            </p:nvSpPr>
            <p:spPr>
              <a:xfrm>
                <a:off x="5354000" y="837700"/>
                <a:ext cx="229350" cy="22937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175" extrusionOk="0">
                    <a:moveTo>
                      <a:pt x="4570" y="2202"/>
                    </a:moveTo>
                    <a:cubicBezTo>
                      <a:pt x="5871" y="2202"/>
                      <a:pt x="6939" y="3236"/>
                      <a:pt x="6939" y="4571"/>
                    </a:cubicBezTo>
                    <a:cubicBezTo>
                      <a:pt x="6939" y="5872"/>
                      <a:pt x="5904" y="6972"/>
                      <a:pt x="4570" y="6972"/>
                    </a:cubicBezTo>
                    <a:cubicBezTo>
                      <a:pt x="3269" y="6972"/>
                      <a:pt x="2202" y="5905"/>
                      <a:pt x="2202" y="4571"/>
                    </a:cubicBezTo>
                    <a:cubicBezTo>
                      <a:pt x="2202" y="3270"/>
                      <a:pt x="3236" y="2202"/>
                      <a:pt x="4570" y="2202"/>
                    </a:cubicBezTo>
                    <a:close/>
                    <a:moveTo>
                      <a:pt x="4570" y="1"/>
                    </a:moveTo>
                    <a:cubicBezTo>
                      <a:pt x="2035" y="1"/>
                      <a:pt x="0" y="2036"/>
                      <a:pt x="0" y="4571"/>
                    </a:cubicBezTo>
                    <a:cubicBezTo>
                      <a:pt x="0" y="7106"/>
                      <a:pt x="2035" y="9174"/>
                      <a:pt x="4570" y="9174"/>
                    </a:cubicBezTo>
                    <a:cubicBezTo>
                      <a:pt x="7105" y="9174"/>
                      <a:pt x="9173" y="7106"/>
                      <a:pt x="9173" y="4571"/>
                    </a:cubicBezTo>
                    <a:cubicBezTo>
                      <a:pt x="9173" y="2036"/>
                      <a:pt x="7105" y="1"/>
                      <a:pt x="45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70"/>
              <p:cNvSpPr/>
              <p:nvPr/>
            </p:nvSpPr>
            <p:spPr>
              <a:xfrm>
                <a:off x="5439900" y="803525"/>
                <a:ext cx="558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2235" y="2569"/>
                    </a:lnTo>
                    <a:lnTo>
                      <a:pt x="2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70"/>
              <p:cNvSpPr/>
              <p:nvPr/>
            </p:nvSpPr>
            <p:spPr>
              <a:xfrm>
                <a:off x="5439900" y="1036175"/>
                <a:ext cx="558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603" extrusionOk="0">
                    <a:moveTo>
                      <a:pt x="0" y="1"/>
                    </a:moveTo>
                    <a:lnTo>
                      <a:pt x="0" y="2603"/>
                    </a:lnTo>
                    <a:lnTo>
                      <a:pt x="2235" y="2603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0"/>
              <p:cNvSpPr/>
              <p:nvPr/>
            </p:nvSpPr>
            <p:spPr>
              <a:xfrm>
                <a:off x="5318975" y="925275"/>
                <a:ext cx="6507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202" extrusionOk="0">
                    <a:moveTo>
                      <a:pt x="0" y="0"/>
                    </a:moveTo>
                    <a:lnTo>
                      <a:pt x="0" y="2202"/>
                    </a:lnTo>
                    <a:lnTo>
                      <a:pt x="2602" y="2202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0"/>
              <p:cNvSpPr/>
              <p:nvPr/>
            </p:nvSpPr>
            <p:spPr>
              <a:xfrm>
                <a:off x="5552475" y="925275"/>
                <a:ext cx="6507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202" extrusionOk="0">
                    <a:moveTo>
                      <a:pt x="0" y="0"/>
                    </a:moveTo>
                    <a:lnTo>
                      <a:pt x="0" y="2202"/>
                    </a:lnTo>
                    <a:lnTo>
                      <a:pt x="2602" y="2202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0"/>
              <p:cNvSpPr/>
              <p:nvPr/>
            </p:nvSpPr>
            <p:spPr>
              <a:xfrm>
                <a:off x="5343150" y="827700"/>
                <a:ext cx="851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70" extrusionOk="0">
                    <a:moveTo>
                      <a:pt x="1568" y="1"/>
                    </a:moveTo>
                    <a:lnTo>
                      <a:pt x="1" y="1535"/>
                    </a:lnTo>
                    <a:lnTo>
                      <a:pt x="1835" y="3370"/>
                    </a:lnTo>
                    <a:lnTo>
                      <a:pt x="3403" y="1802"/>
                    </a:lnTo>
                    <a:lnTo>
                      <a:pt x="15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0"/>
              <p:cNvSpPr/>
              <p:nvPr/>
            </p:nvSpPr>
            <p:spPr>
              <a:xfrm>
                <a:off x="5509100" y="992825"/>
                <a:ext cx="851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70" extrusionOk="0">
                    <a:moveTo>
                      <a:pt x="1568" y="0"/>
                    </a:moveTo>
                    <a:lnTo>
                      <a:pt x="1" y="1568"/>
                    </a:lnTo>
                    <a:lnTo>
                      <a:pt x="1835" y="3369"/>
                    </a:lnTo>
                    <a:lnTo>
                      <a:pt x="3403" y="1835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0"/>
              <p:cNvSpPr/>
              <p:nvPr/>
            </p:nvSpPr>
            <p:spPr>
              <a:xfrm>
                <a:off x="5343150" y="991975"/>
                <a:ext cx="8510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4" extrusionOk="0">
                    <a:moveTo>
                      <a:pt x="1835" y="1"/>
                    </a:moveTo>
                    <a:lnTo>
                      <a:pt x="1" y="1836"/>
                    </a:lnTo>
                    <a:lnTo>
                      <a:pt x="1568" y="3403"/>
                    </a:lnTo>
                    <a:lnTo>
                      <a:pt x="3403" y="1569"/>
                    </a:lnTo>
                    <a:lnTo>
                      <a:pt x="18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0"/>
              <p:cNvSpPr/>
              <p:nvPr/>
            </p:nvSpPr>
            <p:spPr>
              <a:xfrm>
                <a:off x="5508275" y="826875"/>
                <a:ext cx="850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03" extrusionOk="0">
                    <a:moveTo>
                      <a:pt x="1835" y="0"/>
                    </a:moveTo>
                    <a:lnTo>
                      <a:pt x="0" y="1835"/>
                    </a:lnTo>
                    <a:lnTo>
                      <a:pt x="1568" y="3403"/>
                    </a:lnTo>
                    <a:lnTo>
                      <a:pt x="3403" y="1568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" name="Google Shape;2350;p70"/>
            <p:cNvGrpSpPr/>
            <p:nvPr/>
          </p:nvGrpSpPr>
          <p:grpSpPr>
            <a:xfrm>
              <a:off x="1302408" y="3981876"/>
              <a:ext cx="213103" cy="213103"/>
              <a:chOff x="2215075" y="3684750"/>
              <a:chExt cx="342775" cy="342775"/>
            </a:xfrm>
          </p:grpSpPr>
          <p:sp>
            <p:nvSpPr>
              <p:cNvPr id="2351" name="Google Shape;2351;p70"/>
              <p:cNvSpPr/>
              <p:nvPr/>
            </p:nvSpPr>
            <p:spPr>
              <a:xfrm>
                <a:off x="2254275" y="3723950"/>
                <a:ext cx="26522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0542" extrusionOk="0">
                    <a:moveTo>
                      <a:pt x="5305" y="2535"/>
                    </a:moveTo>
                    <a:cubicBezTo>
                      <a:pt x="6806" y="2535"/>
                      <a:pt x="8073" y="3770"/>
                      <a:pt x="8073" y="5304"/>
                    </a:cubicBezTo>
                    <a:cubicBezTo>
                      <a:pt x="8073" y="6805"/>
                      <a:pt x="6806" y="8039"/>
                      <a:pt x="5305" y="8039"/>
                    </a:cubicBezTo>
                    <a:cubicBezTo>
                      <a:pt x="3803" y="8039"/>
                      <a:pt x="2569" y="6805"/>
                      <a:pt x="2569" y="5304"/>
                    </a:cubicBezTo>
                    <a:cubicBezTo>
                      <a:pt x="2569" y="3803"/>
                      <a:pt x="3803" y="2535"/>
                      <a:pt x="5305" y="2535"/>
                    </a:cubicBezTo>
                    <a:close/>
                    <a:moveTo>
                      <a:pt x="5305" y="0"/>
                    </a:moveTo>
                    <a:cubicBezTo>
                      <a:pt x="2402" y="0"/>
                      <a:pt x="1" y="2335"/>
                      <a:pt x="1" y="5271"/>
                    </a:cubicBezTo>
                    <a:cubicBezTo>
                      <a:pt x="1" y="8173"/>
                      <a:pt x="2402" y="10541"/>
                      <a:pt x="5305" y="10541"/>
                    </a:cubicBezTo>
                    <a:cubicBezTo>
                      <a:pt x="8240" y="10541"/>
                      <a:pt x="10575" y="8173"/>
                      <a:pt x="10608" y="5271"/>
                    </a:cubicBezTo>
                    <a:cubicBezTo>
                      <a:pt x="10608" y="2369"/>
                      <a:pt x="8240" y="0"/>
                      <a:pt x="5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0"/>
              <p:cNvSpPr/>
              <p:nvPr/>
            </p:nvSpPr>
            <p:spPr>
              <a:xfrm>
                <a:off x="2354350" y="3684750"/>
                <a:ext cx="634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936" extrusionOk="0">
                    <a:moveTo>
                      <a:pt x="1" y="0"/>
                    </a:moveTo>
                    <a:lnTo>
                      <a:pt x="1" y="2936"/>
                    </a:lnTo>
                    <a:lnTo>
                      <a:pt x="2536" y="2936"/>
                    </a:lnTo>
                    <a:lnTo>
                      <a:pt x="2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0"/>
              <p:cNvSpPr/>
              <p:nvPr/>
            </p:nvSpPr>
            <p:spPr>
              <a:xfrm>
                <a:off x="2354350" y="3953275"/>
                <a:ext cx="6340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970" extrusionOk="0">
                    <a:moveTo>
                      <a:pt x="1" y="0"/>
                    </a:moveTo>
                    <a:lnTo>
                      <a:pt x="1" y="2969"/>
                    </a:lnTo>
                    <a:lnTo>
                      <a:pt x="2536" y="2969"/>
                    </a:lnTo>
                    <a:lnTo>
                      <a:pt x="2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0"/>
              <p:cNvSpPr/>
              <p:nvPr/>
            </p:nvSpPr>
            <p:spPr>
              <a:xfrm>
                <a:off x="2215075" y="3824025"/>
                <a:ext cx="7425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536" extrusionOk="0">
                    <a:moveTo>
                      <a:pt x="1" y="0"/>
                    </a:moveTo>
                    <a:lnTo>
                      <a:pt x="1" y="2535"/>
                    </a:lnTo>
                    <a:lnTo>
                      <a:pt x="2970" y="2535"/>
                    </a:lnTo>
                    <a:lnTo>
                      <a:pt x="29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0"/>
              <p:cNvSpPr/>
              <p:nvPr/>
            </p:nvSpPr>
            <p:spPr>
              <a:xfrm>
                <a:off x="2483600" y="3824025"/>
                <a:ext cx="7425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536" extrusionOk="0">
                    <a:moveTo>
                      <a:pt x="1" y="0"/>
                    </a:moveTo>
                    <a:lnTo>
                      <a:pt x="1" y="2535"/>
                    </a:lnTo>
                    <a:lnTo>
                      <a:pt x="2970" y="2535"/>
                    </a:lnTo>
                    <a:lnTo>
                      <a:pt x="29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0"/>
              <p:cNvSpPr/>
              <p:nvPr/>
            </p:nvSpPr>
            <p:spPr>
              <a:xfrm>
                <a:off x="2242600" y="3712275"/>
                <a:ext cx="97600" cy="97575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3" extrusionOk="0">
                    <a:moveTo>
                      <a:pt x="1802" y="0"/>
                    </a:moveTo>
                    <a:lnTo>
                      <a:pt x="1" y="1801"/>
                    </a:lnTo>
                    <a:lnTo>
                      <a:pt x="2102" y="3903"/>
                    </a:lnTo>
                    <a:lnTo>
                      <a:pt x="3904" y="210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0"/>
              <p:cNvSpPr/>
              <p:nvPr/>
            </p:nvSpPr>
            <p:spPr>
              <a:xfrm>
                <a:off x="2434400" y="3902400"/>
                <a:ext cx="96775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904" extrusionOk="0">
                    <a:moveTo>
                      <a:pt x="1802" y="1"/>
                    </a:moveTo>
                    <a:lnTo>
                      <a:pt x="1" y="1802"/>
                    </a:lnTo>
                    <a:lnTo>
                      <a:pt x="2069" y="3903"/>
                    </a:lnTo>
                    <a:lnTo>
                      <a:pt x="3870" y="2102"/>
                    </a:lnTo>
                    <a:lnTo>
                      <a:pt x="18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0"/>
              <p:cNvSpPr/>
              <p:nvPr/>
            </p:nvSpPr>
            <p:spPr>
              <a:xfrm>
                <a:off x="2243450" y="3903225"/>
                <a:ext cx="96750" cy="96775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871" extrusionOk="0">
                    <a:moveTo>
                      <a:pt x="2102" y="1"/>
                    </a:moveTo>
                    <a:lnTo>
                      <a:pt x="0" y="2069"/>
                    </a:lnTo>
                    <a:lnTo>
                      <a:pt x="1801" y="3870"/>
                    </a:lnTo>
                    <a:lnTo>
                      <a:pt x="3870" y="1769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0"/>
              <p:cNvSpPr/>
              <p:nvPr/>
            </p:nvSpPr>
            <p:spPr>
              <a:xfrm>
                <a:off x="2433575" y="3712275"/>
                <a:ext cx="96750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870" extrusionOk="0">
                    <a:moveTo>
                      <a:pt x="2102" y="0"/>
                    </a:moveTo>
                    <a:lnTo>
                      <a:pt x="1" y="2068"/>
                    </a:lnTo>
                    <a:lnTo>
                      <a:pt x="1802" y="3870"/>
                    </a:lnTo>
                    <a:lnTo>
                      <a:pt x="3870" y="180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0" name="Google Shape;2360;p70"/>
            <p:cNvGrpSpPr/>
            <p:nvPr/>
          </p:nvGrpSpPr>
          <p:grpSpPr>
            <a:xfrm>
              <a:off x="3412515" y="3278257"/>
              <a:ext cx="313679" cy="211145"/>
              <a:chOff x="5549975" y="3214075"/>
              <a:chExt cx="504550" cy="339625"/>
            </a:xfrm>
          </p:grpSpPr>
          <p:sp>
            <p:nvSpPr>
              <p:cNvPr id="2361" name="Google Shape;2361;p70"/>
              <p:cNvSpPr/>
              <p:nvPr/>
            </p:nvSpPr>
            <p:spPr>
              <a:xfrm>
                <a:off x="5549975" y="3214075"/>
                <a:ext cx="312750" cy="286725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11469" extrusionOk="0">
                    <a:moveTo>
                      <a:pt x="6464" y="1264"/>
                    </a:moveTo>
                    <a:cubicBezTo>
                      <a:pt x="7202" y="1264"/>
                      <a:pt x="7937" y="1452"/>
                      <a:pt x="8606" y="1815"/>
                    </a:cubicBezTo>
                    <a:cubicBezTo>
                      <a:pt x="9674" y="2349"/>
                      <a:pt x="10441" y="3316"/>
                      <a:pt x="10775" y="4417"/>
                    </a:cubicBezTo>
                    <a:cubicBezTo>
                      <a:pt x="11108" y="5585"/>
                      <a:pt x="11008" y="6819"/>
                      <a:pt x="10441" y="7853"/>
                    </a:cubicBezTo>
                    <a:cubicBezTo>
                      <a:pt x="9941" y="8753"/>
                      <a:pt x="9173" y="9521"/>
                      <a:pt x="8206" y="9888"/>
                    </a:cubicBezTo>
                    <a:cubicBezTo>
                      <a:pt x="7647" y="10108"/>
                      <a:pt x="7068" y="10219"/>
                      <a:pt x="6496" y="10219"/>
                    </a:cubicBezTo>
                    <a:cubicBezTo>
                      <a:pt x="5771" y="10219"/>
                      <a:pt x="5056" y="10042"/>
                      <a:pt x="4403" y="9687"/>
                    </a:cubicBezTo>
                    <a:cubicBezTo>
                      <a:pt x="2235" y="8520"/>
                      <a:pt x="1401" y="5785"/>
                      <a:pt x="2569" y="3650"/>
                    </a:cubicBezTo>
                    <a:cubicBezTo>
                      <a:pt x="3069" y="2716"/>
                      <a:pt x="3870" y="1982"/>
                      <a:pt x="4837" y="1582"/>
                    </a:cubicBezTo>
                    <a:cubicBezTo>
                      <a:pt x="5364" y="1368"/>
                      <a:pt x="5915" y="1264"/>
                      <a:pt x="6464" y="1264"/>
                    </a:cubicBezTo>
                    <a:close/>
                    <a:moveTo>
                      <a:pt x="6544" y="1"/>
                    </a:moveTo>
                    <a:cubicBezTo>
                      <a:pt x="5825" y="1"/>
                      <a:pt x="5102" y="138"/>
                      <a:pt x="4403" y="414"/>
                    </a:cubicBezTo>
                    <a:cubicBezTo>
                      <a:pt x="3136" y="915"/>
                      <a:pt x="2102" y="1882"/>
                      <a:pt x="1468" y="3049"/>
                    </a:cubicBezTo>
                    <a:cubicBezTo>
                      <a:pt x="0" y="5851"/>
                      <a:pt x="1034" y="9287"/>
                      <a:pt x="3836" y="10788"/>
                    </a:cubicBezTo>
                    <a:cubicBezTo>
                      <a:pt x="4683" y="11240"/>
                      <a:pt x="5603" y="11468"/>
                      <a:pt x="6532" y="11468"/>
                    </a:cubicBezTo>
                    <a:cubicBezTo>
                      <a:pt x="7251" y="11468"/>
                      <a:pt x="7975" y="11332"/>
                      <a:pt x="8673" y="11055"/>
                    </a:cubicBezTo>
                    <a:cubicBezTo>
                      <a:pt x="9907" y="10555"/>
                      <a:pt x="10908" y="9654"/>
                      <a:pt x="11608" y="8387"/>
                    </a:cubicBezTo>
                    <a:cubicBezTo>
                      <a:pt x="12309" y="7052"/>
                      <a:pt x="12509" y="5518"/>
                      <a:pt x="12042" y="4050"/>
                    </a:cubicBezTo>
                    <a:cubicBezTo>
                      <a:pt x="11575" y="2582"/>
                      <a:pt x="10574" y="1382"/>
                      <a:pt x="9240" y="681"/>
                    </a:cubicBezTo>
                    <a:cubicBezTo>
                      <a:pt x="8394" y="230"/>
                      <a:pt x="7473" y="1"/>
                      <a:pt x="6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0"/>
              <p:cNvSpPr/>
              <p:nvPr/>
            </p:nvSpPr>
            <p:spPr>
              <a:xfrm>
                <a:off x="5810975" y="3397850"/>
                <a:ext cx="2435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6234" extrusionOk="0">
                    <a:moveTo>
                      <a:pt x="1235" y="1"/>
                    </a:moveTo>
                    <a:cubicBezTo>
                      <a:pt x="972" y="1"/>
                      <a:pt x="740" y="125"/>
                      <a:pt x="601" y="402"/>
                    </a:cubicBezTo>
                    <a:lnTo>
                      <a:pt x="268" y="1036"/>
                    </a:lnTo>
                    <a:cubicBezTo>
                      <a:pt x="1" y="1503"/>
                      <a:pt x="268" y="1903"/>
                      <a:pt x="701" y="2170"/>
                    </a:cubicBezTo>
                    <a:lnTo>
                      <a:pt x="7840" y="6106"/>
                    </a:lnTo>
                    <a:cubicBezTo>
                      <a:pt x="7991" y="6192"/>
                      <a:pt x="8156" y="6233"/>
                      <a:pt x="8319" y="6233"/>
                    </a:cubicBezTo>
                    <a:cubicBezTo>
                      <a:pt x="8657" y="6233"/>
                      <a:pt x="8983" y="6055"/>
                      <a:pt x="9141" y="5739"/>
                    </a:cubicBezTo>
                    <a:lnTo>
                      <a:pt x="9474" y="5105"/>
                    </a:lnTo>
                    <a:cubicBezTo>
                      <a:pt x="9741" y="4705"/>
                      <a:pt x="9575" y="4138"/>
                      <a:pt x="9108" y="3871"/>
                    </a:cubicBezTo>
                    <a:lnTo>
                      <a:pt x="1802" y="168"/>
                    </a:lnTo>
                    <a:cubicBezTo>
                      <a:pt x="1612" y="60"/>
                      <a:pt x="1416" y="1"/>
                      <a:pt x="12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3" name="Google Shape;2363;p70"/>
            <p:cNvGrpSpPr/>
            <p:nvPr/>
          </p:nvGrpSpPr>
          <p:grpSpPr>
            <a:xfrm>
              <a:off x="1141440" y="1610840"/>
              <a:ext cx="255612" cy="255612"/>
              <a:chOff x="1594650" y="976150"/>
              <a:chExt cx="411150" cy="411150"/>
            </a:xfrm>
          </p:grpSpPr>
          <p:sp>
            <p:nvSpPr>
              <p:cNvPr id="2364" name="Google Shape;2364;p70"/>
              <p:cNvSpPr/>
              <p:nvPr/>
            </p:nvSpPr>
            <p:spPr>
              <a:xfrm>
                <a:off x="1594650" y="976150"/>
                <a:ext cx="4111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16446" extrusionOk="0">
                    <a:moveTo>
                      <a:pt x="8206" y="1201"/>
                    </a:moveTo>
                    <a:cubicBezTo>
                      <a:pt x="12109" y="1201"/>
                      <a:pt x="15211" y="4337"/>
                      <a:pt x="15211" y="8206"/>
                    </a:cubicBezTo>
                    <a:cubicBezTo>
                      <a:pt x="15211" y="12109"/>
                      <a:pt x="12109" y="15211"/>
                      <a:pt x="8206" y="15211"/>
                    </a:cubicBezTo>
                    <a:cubicBezTo>
                      <a:pt x="4337" y="15211"/>
                      <a:pt x="1201" y="12109"/>
                      <a:pt x="1201" y="8206"/>
                    </a:cubicBezTo>
                    <a:cubicBezTo>
                      <a:pt x="1201" y="4337"/>
                      <a:pt x="4337" y="1201"/>
                      <a:pt x="8206" y="1201"/>
                    </a:cubicBezTo>
                    <a:close/>
                    <a:moveTo>
                      <a:pt x="8206" y="0"/>
                    </a:moveTo>
                    <a:cubicBezTo>
                      <a:pt x="3670" y="0"/>
                      <a:pt x="0" y="3669"/>
                      <a:pt x="0" y="8206"/>
                    </a:cubicBezTo>
                    <a:cubicBezTo>
                      <a:pt x="0" y="12776"/>
                      <a:pt x="3670" y="16445"/>
                      <a:pt x="8206" y="16445"/>
                    </a:cubicBezTo>
                    <a:cubicBezTo>
                      <a:pt x="12776" y="16445"/>
                      <a:pt x="16445" y="12776"/>
                      <a:pt x="16445" y="8206"/>
                    </a:cubicBezTo>
                    <a:cubicBezTo>
                      <a:pt x="16445" y="3669"/>
                      <a:pt x="12776" y="0"/>
                      <a:pt x="82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0"/>
              <p:cNvSpPr/>
              <p:nvPr/>
            </p:nvSpPr>
            <p:spPr>
              <a:xfrm>
                <a:off x="1735575" y="1056200"/>
                <a:ext cx="12927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71" extrusionOk="0">
                    <a:moveTo>
                      <a:pt x="2569" y="0"/>
                    </a:move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4003"/>
                      <a:pt x="1168" y="5171"/>
                      <a:pt x="2569" y="5171"/>
                    </a:cubicBezTo>
                    <a:cubicBezTo>
                      <a:pt x="4003" y="5171"/>
                      <a:pt x="5171" y="4003"/>
                      <a:pt x="5171" y="2602"/>
                    </a:cubicBezTo>
                    <a:cubicBezTo>
                      <a:pt x="5171" y="1135"/>
                      <a:pt x="4003" y="0"/>
                      <a:pt x="2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0"/>
              <p:cNvSpPr/>
              <p:nvPr/>
            </p:nvSpPr>
            <p:spPr>
              <a:xfrm>
                <a:off x="1689700" y="1196300"/>
                <a:ext cx="22102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4037" extrusionOk="0">
                    <a:moveTo>
                      <a:pt x="2670" y="0"/>
                    </a:moveTo>
                    <a:cubicBezTo>
                      <a:pt x="1202" y="0"/>
                      <a:pt x="1" y="1201"/>
                      <a:pt x="1" y="2669"/>
                    </a:cubicBezTo>
                    <a:lnTo>
                      <a:pt x="1" y="4037"/>
                    </a:lnTo>
                    <a:lnTo>
                      <a:pt x="8841" y="4037"/>
                    </a:lnTo>
                    <a:lnTo>
                      <a:pt x="8841" y="2669"/>
                    </a:lnTo>
                    <a:cubicBezTo>
                      <a:pt x="8841" y="1201"/>
                      <a:pt x="7606" y="0"/>
                      <a:pt x="6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9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rbitron"/>
                <a:ea typeface="Orbitron"/>
                <a:cs typeface="Orbitron"/>
                <a:sym typeface="Orbitron"/>
              </a:rPr>
              <a:t>DOSEN PENGAMPU</a:t>
            </a:r>
            <a:endParaRPr b="1" dirty="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51" name="Google Shape;751;p39"/>
          <p:cNvSpPr txBox="1">
            <a:spLocks noGrp="1"/>
          </p:cNvSpPr>
          <p:nvPr>
            <p:ph type="body" idx="1"/>
          </p:nvPr>
        </p:nvSpPr>
        <p:spPr>
          <a:xfrm>
            <a:off x="2049069" y="2165823"/>
            <a:ext cx="5478781" cy="1360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ADI SUHERYADI, S.ST., M.KOM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EKA ISMANTOHADI, S.KOM., M.ENG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MUHAMMAD ANIS AL HILMI, S.SI., M.T</a:t>
            </a:r>
            <a:endParaRPr sz="2400" dirty="0"/>
          </a:p>
        </p:txBody>
      </p:sp>
      <p:grpSp>
        <p:nvGrpSpPr>
          <p:cNvPr id="752" name="Google Shape;752;p39"/>
          <p:cNvGrpSpPr/>
          <p:nvPr/>
        </p:nvGrpSpPr>
        <p:grpSpPr>
          <a:xfrm>
            <a:off x="8236625" y="4105445"/>
            <a:ext cx="501556" cy="570430"/>
            <a:chOff x="10190200" y="4253570"/>
            <a:chExt cx="501556" cy="570430"/>
          </a:xfrm>
        </p:grpSpPr>
        <p:sp>
          <p:nvSpPr>
            <p:cNvPr id="753" name="Google Shape;753;p39"/>
            <p:cNvSpPr/>
            <p:nvPr/>
          </p:nvSpPr>
          <p:spPr>
            <a:xfrm>
              <a:off x="10440975" y="4253570"/>
              <a:ext cx="250781" cy="250235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10190200" y="45732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>
            <a:spLocks noGrp="1"/>
          </p:cNvSpPr>
          <p:nvPr>
            <p:ph type="title"/>
          </p:nvPr>
        </p:nvSpPr>
        <p:spPr>
          <a:xfrm rot="625">
            <a:off x="415270" y="1959167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</a:t>
            </a:r>
            <a:br>
              <a:rPr lang="en" dirty="0"/>
            </a:br>
            <a:r>
              <a:rPr lang="en" dirty="0"/>
              <a:t>BELAKANG</a:t>
            </a:r>
            <a:endParaRPr dirty="0"/>
          </a:p>
        </p:txBody>
      </p:sp>
      <p:grpSp>
        <p:nvGrpSpPr>
          <p:cNvPr id="815" name="Google Shape;815;p41"/>
          <p:cNvGrpSpPr/>
          <p:nvPr/>
        </p:nvGrpSpPr>
        <p:grpSpPr>
          <a:xfrm>
            <a:off x="3475475" y="748511"/>
            <a:ext cx="4836025" cy="3338022"/>
            <a:chOff x="4572000" y="1047533"/>
            <a:chExt cx="3739500" cy="3039000"/>
          </a:xfrm>
        </p:grpSpPr>
        <p:sp>
          <p:nvSpPr>
            <p:cNvPr id="816" name="Google Shape;816;p41"/>
            <p:cNvSpPr/>
            <p:nvPr/>
          </p:nvSpPr>
          <p:spPr>
            <a:xfrm>
              <a:off x="4572000" y="1047533"/>
              <a:ext cx="3739500" cy="30390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7" name="Google Shape;817;p41"/>
            <p:cNvGrpSpPr/>
            <p:nvPr/>
          </p:nvGrpSpPr>
          <p:grpSpPr>
            <a:xfrm>
              <a:off x="4789501" y="1149778"/>
              <a:ext cx="3304478" cy="193148"/>
              <a:chOff x="-1778447" y="2950291"/>
              <a:chExt cx="4491000" cy="262500"/>
            </a:xfrm>
          </p:grpSpPr>
          <p:sp>
            <p:nvSpPr>
              <p:cNvPr id="818" name="Google Shape;818;p41"/>
              <p:cNvSpPr/>
              <p:nvPr/>
            </p:nvSpPr>
            <p:spPr>
              <a:xfrm>
                <a:off x="-1778447" y="2950291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9" name="Google Shape;819;p41"/>
              <p:cNvGrpSpPr/>
              <p:nvPr/>
            </p:nvGrpSpPr>
            <p:grpSpPr>
              <a:xfrm rot="10800000" flipH="1">
                <a:off x="-1574342" y="3040565"/>
                <a:ext cx="429322" cy="93999"/>
                <a:chOff x="3710891" y="-1826032"/>
                <a:chExt cx="431653" cy="94500"/>
              </a:xfrm>
            </p:grpSpPr>
            <p:sp>
              <p:nvSpPr>
                <p:cNvPr id="820" name="Google Shape;820;p41"/>
                <p:cNvSpPr/>
                <p:nvPr/>
              </p:nvSpPr>
              <p:spPr>
                <a:xfrm>
                  <a:off x="3710891" y="-1826032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41"/>
                <p:cNvSpPr/>
                <p:nvPr/>
              </p:nvSpPr>
              <p:spPr>
                <a:xfrm>
                  <a:off x="3879468" y="-1826032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41"/>
                <p:cNvSpPr/>
                <p:nvPr/>
              </p:nvSpPr>
              <p:spPr>
                <a:xfrm>
                  <a:off x="4048045" y="-1826032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24" name="Google Shape;824;p41"/>
          <p:cNvGrpSpPr/>
          <p:nvPr/>
        </p:nvGrpSpPr>
        <p:grpSpPr>
          <a:xfrm>
            <a:off x="2521527" y="1169083"/>
            <a:ext cx="1327047" cy="693670"/>
            <a:chOff x="1451727" y="1370811"/>
            <a:chExt cx="1327047" cy="693670"/>
          </a:xfrm>
        </p:grpSpPr>
        <p:sp>
          <p:nvSpPr>
            <p:cNvPr id="825" name="Google Shape;825;p41"/>
            <p:cNvSpPr/>
            <p:nvPr/>
          </p:nvSpPr>
          <p:spPr>
            <a:xfrm>
              <a:off x="1451727" y="1370811"/>
              <a:ext cx="1327047" cy="693670"/>
            </a:xfrm>
            <a:custGeom>
              <a:avLst/>
              <a:gdLst/>
              <a:ahLst/>
              <a:cxnLst/>
              <a:rect l="l" t="t" r="r" b="b"/>
              <a:pathLst>
                <a:path w="105363" h="55075" extrusionOk="0">
                  <a:moveTo>
                    <a:pt x="7413" y="0"/>
                  </a:moveTo>
                  <a:cubicBezTo>
                    <a:pt x="3320" y="0"/>
                    <a:pt x="0" y="3320"/>
                    <a:pt x="0" y="7397"/>
                  </a:cubicBezTo>
                  <a:lnTo>
                    <a:pt x="0" y="47678"/>
                  </a:lnTo>
                  <a:cubicBezTo>
                    <a:pt x="0" y="51755"/>
                    <a:pt x="3320" y="55074"/>
                    <a:pt x="7413" y="55074"/>
                  </a:cubicBezTo>
                  <a:lnTo>
                    <a:pt x="97950" y="55074"/>
                  </a:lnTo>
                  <a:cubicBezTo>
                    <a:pt x="102045" y="55074"/>
                    <a:pt x="105363" y="51755"/>
                    <a:pt x="105363" y="47678"/>
                  </a:cubicBezTo>
                  <a:lnTo>
                    <a:pt x="105363" y="7397"/>
                  </a:lnTo>
                  <a:cubicBezTo>
                    <a:pt x="105363" y="3320"/>
                    <a:pt x="102045" y="0"/>
                    <a:pt x="9795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897124" y="1552443"/>
              <a:ext cx="746077" cy="85104"/>
            </a:xfrm>
            <a:custGeom>
              <a:avLst/>
              <a:gdLst/>
              <a:ahLst/>
              <a:cxnLst/>
              <a:rect l="l" t="t" r="r" b="b"/>
              <a:pathLst>
                <a:path w="59236" h="6757" extrusionOk="0">
                  <a:moveTo>
                    <a:pt x="1786" y="0"/>
                  </a:moveTo>
                  <a:cubicBezTo>
                    <a:pt x="792" y="0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4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4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0"/>
                    <a:pt x="5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1897124" y="1797731"/>
              <a:ext cx="746077" cy="85117"/>
            </a:xfrm>
            <a:custGeom>
              <a:avLst/>
              <a:gdLst/>
              <a:ahLst/>
              <a:cxnLst/>
              <a:rect l="l" t="t" r="r" b="b"/>
              <a:pathLst>
                <a:path w="59236" h="6758" extrusionOk="0">
                  <a:moveTo>
                    <a:pt x="1786" y="1"/>
                  </a:moveTo>
                  <a:cubicBezTo>
                    <a:pt x="792" y="1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5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5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1"/>
                    <a:pt x="5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1587325" y="1506409"/>
              <a:ext cx="177401" cy="177174"/>
            </a:xfrm>
            <a:custGeom>
              <a:avLst/>
              <a:gdLst/>
              <a:ahLst/>
              <a:cxnLst/>
              <a:rect l="l" t="t" r="r" b="b"/>
              <a:pathLst>
                <a:path w="14085" h="14067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587325" y="1751696"/>
              <a:ext cx="177401" cy="177186"/>
            </a:xfrm>
            <a:custGeom>
              <a:avLst/>
              <a:gdLst/>
              <a:ahLst/>
              <a:cxnLst/>
              <a:rect l="l" t="t" r="r" b="b"/>
              <a:pathLst>
                <a:path w="14085" h="14068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1620211" y="1802492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1620211" y="1557154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2657125" y="3565964"/>
            <a:ext cx="1640975" cy="472325"/>
            <a:chOff x="4369200" y="2990825"/>
            <a:chExt cx="1640975" cy="472325"/>
          </a:xfrm>
        </p:grpSpPr>
        <p:sp>
          <p:nvSpPr>
            <p:cNvPr id="833" name="Google Shape;833;p41"/>
            <p:cNvSpPr/>
            <p:nvPr/>
          </p:nvSpPr>
          <p:spPr>
            <a:xfrm>
              <a:off x="4369200" y="2990825"/>
              <a:ext cx="1640975" cy="472325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4472075" y="3069350"/>
              <a:ext cx="345275" cy="315275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4928000" y="3144375"/>
              <a:ext cx="579100" cy="49125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569800" y="3144375"/>
              <a:ext cx="289950" cy="49125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4928000" y="3268700"/>
              <a:ext cx="346850" cy="49500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1"/>
          <p:cNvGrpSpPr/>
          <p:nvPr/>
        </p:nvGrpSpPr>
        <p:grpSpPr>
          <a:xfrm>
            <a:off x="3468815" y="3887458"/>
            <a:ext cx="643280" cy="644532"/>
            <a:chOff x="1453175" y="2049775"/>
            <a:chExt cx="1194800" cy="1197125"/>
          </a:xfrm>
        </p:grpSpPr>
        <p:sp>
          <p:nvSpPr>
            <p:cNvPr id="839" name="Google Shape;839;p41"/>
            <p:cNvSpPr/>
            <p:nvPr/>
          </p:nvSpPr>
          <p:spPr>
            <a:xfrm>
              <a:off x="1453175" y="2049775"/>
              <a:ext cx="1194800" cy="1197125"/>
            </a:xfrm>
            <a:custGeom>
              <a:avLst/>
              <a:gdLst/>
              <a:ahLst/>
              <a:cxnLst/>
              <a:rect l="l" t="t" r="r" b="b"/>
              <a:pathLst>
                <a:path w="47792" h="47885" extrusionOk="0">
                  <a:moveTo>
                    <a:pt x="4631" y="0"/>
                  </a:moveTo>
                  <a:cubicBezTo>
                    <a:pt x="2075" y="0"/>
                    <a:pt x="1" y="2089"/>
                    <a:pt x="1" y="4645"/>
                  </a:cubicBezTo>
                  <a:lnTo>
                    <a:pt x="1" y="43239"/>
                  </a:lnTo>
                  <a:cubicBezTo>
                    <a:pt x="1" y="45796"/>
                    <a:pt x="2075" y="47885"/>
                    <a:pt x="4631" y="47885"/>
                  </a:cubicBezTo>
                  <a:lnTo>
                    <a:pt x="43147" y="47885"/>
                  </a:lnTo>
                  <a:cubicBezTo>
                    <a:pt x="45703" y="47885"/>
                    <a:pt x="47792" y="45796"/>
                    <a:pt x="47792" y="43239"/>
                  </a:cubicBezTo>
                  <a:lnTo>
                    <a:pt x="47792" y="4645"/>
                  </a:lnTo>
                  <a:cubicBezTo>
                    <a:pt x="47792" y="2089"/>
                    <a:pt x="45703" y="0"/>
                    <a:pt x="43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3840000" algn="bl" rotWithShape="0">
                <a:schemeClr val="dk1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499575" y="2096525"/>
              <a:ext cx="1102050" cy="1103975"/>
            </a:xfrm>
            <a:custGeom>
              <a:avLst/>
              <a:gdLst/>
              <a:ahLst/>
              <a:cxnLst/>
              <a:rect l="l" t="t" r="r" b="b"/>
              <a:pathLst>
                <a:path w="44082" h="44159" extrusionOk="0">
                  <a:moveTo>
                    <a:pt x="2775" y="1"/>
                  </a:moveTo>
                  <a:cubicBezTo>
                    <a:pt x="1247" y="1"/>
                    <a:pt x="0" y="1248"/>
                    <a:pt x="0" y="2775"/>
                  </a:cubicBezTo>
                  <a:lnTo>
                    <a:pt x="0" y="41369"/>
                  </a:lnTo>
                  <a:cubicBezTo>
                    <a:pt x="0" y="42897"/>
                    <a:pt x="1247" y="44159"/>
                    <a:pt x="2775" y="44159"/>
                  </a:cubicBezTo>
                  <a:lnTo>
                    <a:pt x="41291" y="44159"/>
                  </a:lnTo>
                  <a:cubicBezTo>
                    <a:pt x="42818" y="44159"/>
                    <a:pt x="44081" y="42897"/>
                    <a:pt x="44081" y="41369"/>
                  </a:cubicBezTo>
                  <a:lnTo>
                    <a:pt x="44081" y="2775"/>
                  </a:lnTo>
                  <a:cubicBezTo>
                    <a:pt x="44081" y="1248"/>
                    <a:pt x="42818" y="1"/>
                    <a:pt x="4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499575" y="2316300"/>
              <a:ext cx="1102050" cy="884200"/>
            </a:xfrm>
            <a:custGeom>
              <a:avLst/>
              <a:gdLst/>
              <a:ahLst/>
              <a:cxnLst/>
              <a:rect l="l" t="t" r="r" b="b"/>
              <a:pathLst>
                <a:path w="44082" h="35368" extrusionOk="0">
                  <a:moveTo>
                    <a:pt x="13826" y="1"/>
                  </a:moveTo>
                  <a:lnTo>
                    <a:pt x="0" y="20654"/>
                  </a:lnTo>
                  <a:lnTo>
                    <a:pt x="0" y="32578"/>
                  </a:lnTo>
                  <a:cubicBezTo>
                    <a:pt x="0" y="34106"/>
                    <a:pt x="1247" y="35368"/>
                    <a:pt x="2775" y="35368"/>
                  </a:cubicBezTo>
                  <a:lnTo>
                    <a:pt x="41291" y="35368"/>
                  </a:lnTo>
                  <a:cubicBezTo>
                    <a:pt x="42818" y="35368"/>
                    <a:pt x="44081" y="34106"/>
                    <a:pt x="44081" y="32578"/>
                  </a:cubicBezTo>
                  <a:lnTo>
                    <a:pt x="44081" y="26733"/>
                  </a:lnTo>
                  <a:lnTo>
                    <a:pt x="34370" y="12221"/>
                  </a:lnTo>
                  <a:lnTo>
                    <a:pt x="28182" y="21449"/>
                  </a:lnTo>
                  <a:lnTo>
                    <a:pt x="27652" y="20670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2133200" y="2241875"/>
              <a:ext cx="254100" cy="254500"/>
            </a:xfrm>
            <a:custGeom>
              <a:avLst/>
              <a:gdLst/>
              <a:ahLst/>
              <a:cxnLst/>
              <a:rect l="l" t="t" r="r" b="b"/>
              <a:pathLst>
                <a:path w="10164" h="10180" extrusionOk="0">
                  <a:moveTo>
                    <a:pt x="5082" y="0"/>
                  </a:moveTo>
                  <a:cubicBezTo>
                    <a:pt x="2276" y="0"/>
                    <a:pt x="0" y="2276"/>
                    <a:pt x="0" y="5098"/>
                  </a:cubicBezTo>
                  <a:cubicBezTo>
                    <a:pt x="0" y="7904"/>
                    <a:pt x="2276" y="10179"/>
                    <a:pt x="5082" y="10179"/>
                  </a:cubicBezTo>
                  <a:cubicBezTo>
                    <a:pt x="7888" y="10179"/>
                    <a:pt x="10163" y="7904"/>
                    <a:pt x="10163" y="5098"/>
                  </a:cubicBezTo>
                  <a:cubicBezTo>
                    <a:pt x="10163" y="2276"/>
                    <a:pt x="7888" y="0"/>
                    <a:pt x="5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1"/>
          <p:cNvSpPr txBox="1">
            <a:spLocks noGrp="1"/>
          </p:cNvSpPr>
          <p:nvPr>
            <p:ph type="subTitle" idx="1"/>
          </p:nvPr>
        </p:nvSpPr>
        <p:spPr>
          <a:xfrm>
            <a:off x="3855234" y="1481855"/>
            <a:ext cx="4315566" cy="2208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event UKM  SEBURA POLINDRA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Mempermudah</a:t>
            </a:r>
            <a:r>
              <a:rPr lang="en-US" sz="1600" dirty="0"/>
              <a:t> MABA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UKM SEBURA POLINDRA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Mempermudah</a:t>
            </a:r>
            <a:r>
              <a:rPr lang="en-US" sz="1600" dirty="0"/>
              <a:t> admin </a:t>
            </a:r>
            <a:r>
              <a:rPr lang="en-US" sz="1600" dirty="0" err="1"/>
              <a:t>mengontrol</a:t>
            </a:r>
            <a:r>
              <a:rPr lang="en-US" sz="1600" dirty="0"/>
              <a:t> data – data yang </a:t>
            </a:r>
            <a:r>
              <a:rPr lang="en-US" sz="1600" dirty="0" err="1"/>
              <a:t>mendaftar</a:t>
            </a:r>
            <a:r>
              <a:rPr lang="en-US" sz="1600" dirty="0"/>
              <a:t> OPREC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pengurus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absensi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Mempermudah</a:t>
            </a:r>
            <a:r>
              <a:rPr lang="en-US" sz="1600" dirty="0"/>
              <a:t> admin </a:t>
            </a:r>
            <a:r>
              <a:rPr lang="en-US" sz="1600" dirty="0" err="1"/>
              <a:t>mengecek</a:t>
            </a:r>
            <a:r>
              <a:rPr lang="en-US" sz="1600" dirty="0"/>
              <a:t> data – data </a:t>
            </a:r>
            <a:r>
              <a:rPr lang="en-US" sz="1600" dirty="0" err="1"/>
              <a:t>absensi</a:t>
            </a:r>
            <a:r>
              <a:rPr lang="en-US" sz="1600" dirty="0"/>
              <a:t> </a:t>
            </a:r>
            <a:r>
              <a:rPr lang="en-US" sz="1600" dirty="0" err="1"/>
              <a:t>pengurus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pengurus</a:t>
            </a:r>
            <a:r>
              <a:rPr lang="en-US" sz="1600" dirty="0"/>
              <a:t> pada event yang </a:t>
            </a:r>
            <a:r>
              <a:rPr lang="en-US" sz="1600" dirty="0" err="1"/>
              <a:t>dibuat</a:t>
            </a:r>
            <a:r>
              <a:rPr lang="en-US" sz="1600" dirty="0"/>
              <a:t> UKM SEBURA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5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5"/>
          <p:cNvSpPr/>
          <p:nvPr/>
        </p:nvSpPr>
        <p:spPr>
          <a:xfrm>
            <a:off x="2379612" y="2352904"/>
            <a:ext cx="4303025" cy="206776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5"/>
          <p:cNvSpPr txBox="1">
            <a:spLocks noGrp="1"/>
          </p:cNvSpPr>
          <p:nvPr>
            <p:ph type="title"/>
          </p:nvPr>
        </p:nvSpPr>
        <p:spPr>
          <a:xfrm>
            <a:off x="2477237" y="865425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</a:t>
            </a:r>
            <a:br>
              <a:rPr lang="en" dirty="0"/>
            </a:br>
            <a:r>
              <a:rPr lang="en" dirty="0"/>
              <a:t>MASALAH</a:t>
            </a:r>
            <a:endParaRPr dirty="0"/>
          </a:p>
        </p:txBody>
      </p:sp>
      <p:sp>
        <p:nvSpPr>
          <p:cNvPr id="957" name="Google Shape;957;p45"/>
          <p:cNvSpPr txBox="1">
            <a:spLocks noGrp="1"/>
          </p:cNvSpPr>
          <p:nvPr>
            <p:ph type="subTitle" idx="1"/>
          </p:nvPr>
        </p:nvSpPr>
        <p:spPr>
          <a:xfrm>
            <a:off x="2526879" y="2861170"/>
            <a:ext cx="4423144" cy="1051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mendaftar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UKM SEBURA?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mendaftar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kepanitiaan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event pada UKM SEBURA?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pembuatan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2?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58" name="Google Shape;958;p45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59" name="Google Shape;959;p45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5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66" name="Google Shape;966;p45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5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69" name="Google Shape;969;p45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45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7"/>
          <p:cNvSpPr txBox="1">
            <a:spLocks noGrp="1"/>
          </p:cNvSpPr>
          <p:nvPr>
            <p:ph type="title"/>
          </p:nvPr>
        </p:nvSpPr>
        <p:spPr>
          <a:xfrm>
            <a:off x="1291009" y="1296803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996" name="Google Shape;996;p47"/>
          <p:cNvSpPr txBox="1">
            <a:spLocks noGrp="1"/>
          </p:cNvSpPr>
          <p:nvPr>
            <p:ph type="subTitle" idx="1"/>
          </p:nvPr>
        </p:nvSpPr>
        <p:spPr>
          <a:xfrm>
            <a:off x="306389" y="2642065"/>
            <a:ext cx="4689655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marR="74930" indent="-3429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id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emberikan gambaran secara detail mengenai rancangan yang terdapat dalam pengembangan aplikasi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marR="74930" indent="-3429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id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Event UKM SEBURA POLINDRA </a:t>
            </a:r>
            <a:r>
              <a:rPr lang="id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 Web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marR="74930" indent="-3429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id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elakukan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recruitment dan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absensi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pengurus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97" name="Google Shape;997;p47"/>
          <p:cNvGrpSpPr/>
          <p:nvPr/>
        </p:nvGrpSpPr>
        <p:grpSpPr>
          <a:xfrm>
            <a:off x="5204264" y="3224569"/>
            <a:ext cx="934369" cy="686218"/>
            <a:chOff x="2277700" y="3137375"/>
            <a:chExt cx="1001575" cy="735575"/>
          </a:xfrm>
        </p:grpSpPr>
        <p:sp>
          <p:nvSpPr>
            <p:cNvPr id="998" name="Google Shape;998;p47"/>
            <p:cNvSpPr/>
            <p:nvPr/>
          </p:nvSpPr>
          <p:spPr>
            <a:xfrm>
              <a:off x="2277700" y="3137375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3886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8111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388650" y="35895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388650" y="366927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388650" y="3748325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7"/>
          <p:cNvGrpSpPr/>
          <p:nvPr/>
        </p:nvGrpSpPr>
        <p:grpSpPr>
          <a:xfrm>
            <a:off x="6230674" y="1418510"/>
            <a:ext cx="1545019" cy="3125121"/>
            <a:chOff x="5340455" y="1253108"/>
            <a:chExt cx="1656146" cy="3349899"/>
          </a:xfrm>
        </p:grpSpPr>
        <p:grpSp>
          <p:nvGrpSpPr>
            <p:cNvPr id="1005" name="Google Shape;1005;p47"/>
            <p:cNvGrpSpPr/>
            <p:nvPr/>
          </p:nvGrpSpPr>
          <p:grpSpPr>
            <a:xfrm>
              <a:off x="5340455" y="1253108"/>
              <a:ext cx="1656146" cy="3349899"/>
              <a:chOff x="2135600" y="1562875"/>
              <a:chExt cx="1268300" cy="2565400"/>
            </a:xfrm>
          </p:grpSpPr>
          <p:sp>
            <p:nvSpPr>
              <p:cNvPr id="1006" name="Google Shape;1006;p47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5" name="Google Shape;1015;p47"/>
            <p:cNvSpPr/>
            <p:nvPr/>
          </p:nvSpPr>
          <p:spPr>
            <a:xfrm>
              <a:off x="5479875" y="35301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5479875" y="38657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NEW ACCOUNT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5792241" y="2817800"/>
            <a:ext cx="548009" cy="547985"/>
            <a:chOff x="1891675" y="2449675"/>
            <a:chExt cx="587425" cy="587400"/>
          </a:xfrm>
        </p:grpSpPr>
        <p:sp>
          <p:nvSpPr>
            <p:cNvPr id="1018" name="Google Shape;1018;p47"/>
            <p:cNvSpPr/>
            <p:nvPr/>
          </p:nvSpPr>
          <p:spPr>
            <a:xfrm>
              <a:off x="1891675" y="2449675"/>
              <a:ext cx="587425" cy="587400"/>
            </a:xfrm>
            <a:custGeom>
              <a:avLst/>
              <a:gdLst/>
              <a:ahLst/>
              <a:cxnLst/>
              <a:rect l="l" t="t" r="r" b="b"/>
              <a:pathLst>
                <a:path w="23497" h="23496" extrusionOk="0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21216"/>
                  </a:lnTo>
                  <a:cubicBezTo>
                    <a:pt x="1" y="22462"/>
                    <a:pt x="1034" y="23496"/>
                    <a:pt x="2281" y="23496"/>
                  </a:cubicBezTo>
                  <a:lnTo>
                    <a:pt x="21217" y="23496"/>
                  </a:lnTo>
                  <a:cubicBezTo>
                    <a:pt x="22494" y="23496"/>
                    <a:pt x="23497" y="22462"/>
                    <a:pt x="23497" y="21216"/>
                  </a:cubicBezTo>
                  <a:lnTo>
                    <a:pt x="23497" y="2280"/>
                  </a:lnTo>
                  <a:cubicBezTo>
                    <a:pt x="23497" y="1034"/>
                    <a:pt x="22463" y="0"/>
                    <a:pt x="2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1915250" y="2472450"/>
              <a:ext cx="541825" cy="541825"/>
            </a:xfrm>
            <a:custGeom>
              <a:avLst/>
              <a:gdLst/>
              <a:ahLst/>
              <a:cxnLst/>
              <a:rect l="l" t="t" r="r" b="b"/>
              <a:pathLst>
                <a:path w="21673" h="21673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lnTo>
                    <a:pt x="0" y="20305"/>
                  </a:lnTo>
                  <a:cubicBezTo>
                    <a:pt x="0" y="21065"/>
                    <a:pt x="608" y="21673"/>
                    <a:pt x="1368" y="21673"/>
                  </a:cubicBezTo>
                  <a:lnTo>
                    <a:pt x="20305" y="21673"/>
                  </a:lnTo>
                  <a:cubicBezTo>
                    <a:pt x="21064" y="21673"/>
                    <a:pt x="21672" y="21065"/>
                    <a:pt x="21672" y="20305"/>
                  </a:cubicBezTo>
                  <a:lnTo>
                    <a:pt x="21672" y="1369"/>
                  </a:lnTo>
                  <a:cubicBezTo>
                    <a:pt x="21672" y="609"/>
                    <a:pt x="21064" y="1"/>
                    <a:pt x="20305" y="1"/>
                  </a:cubicBezTo>
                  <a:close/>
                </a:path>
              </a:pathLst>
            </a:custGeom>
            <a:solidFill>
              <a:srgbClr val="F5F7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1915250" y="2581875"/>
              <a:ext cx="541825" cy="432400"/>
            </a:xfrm>
            <a:custGeom>
              <a:avLst/>
              <a:gdLst/>
              <a:ahLst/>
              <a:cxnLst/>
              <a:rect l="l" t="t" r="r" b="b"/>
              <a:pathLst>
                <a:path w="21673" h="17296" extrusionOk="0">
                  <a:moveTo>
                    <a:pt x="6809" y="1"/>
                  </a:moveTo>
                  <a:lnTo>
                    <a:pt x="0" y="10092"/>
                  </a:lnTo>
                  <a:lnTo>
                    <a:pt x="0" y="15959"/>
                  </a:lnTo>
                  <a:cubicBezTo>
                    <a:pt x="0" y="16688"/>
                    <a:pt x="608" y="17296"/>
                    <a:pt x="1368" y="17296"/>
                  </a:cubicBezTo>
                  <a:lnTo>
                    <a:pt x="20305" y="17296"/>
                  </a:lnTo>
                  <a:cubicBezTo>
                    <a:pt x="21064" y="17296"/>
                    <a:pt x="21672" y="16688"/>
                    <a:pt x="21672" y="15928"/>
                  </a:cubicBezTo>
                  <a:lnTo>
                    <a:pt x="21672" y="13071"/>
                  </a:lnTo>
                  <a:lnTo>
                    <a:pt x="16931" y="5958"/>
                  </a:lnTo>
                  <a:lnTo>
                    <a:pt x="13891" y="10487"/>
                  </a:lnTo>
                  <a:lnTo>
                    <a:pt x="13618" y="10092"/>
                  </a:lnTo>
                  <a:lnTo>
                    <a:pt x="6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2226050" y="2543900"/>
              <a:ext cx="125400" cy="125400"/>
            </a:xfrm>
            <a:custGeom>
              <a:avLst/>
              <a:gdLst/>
              <a:ahLst/>
              <a:cxnLst/>
              <a:rect l="l" t="t" r="r" b="b"/>
              <a:pathLst>
                <a:path w="5016" h="5016" extrusionOk="0">
                  <a:moveTo>
                    <a:pt x="2523" y="0"/>
                  </a:moveTo>
                  <a:cubicBezTo>
                    <a:pt x="1094" y="0"/>
                    <a:pt x="0" y="1094"/>
                    <a:pt x="0" y="2523"/>
                  </a:cubicBezTo>
                  <a:cubicBezTo>
                    <a:pt x="0" y="3921"/>
                    <a:pt x="1094" y="5015"/>
                    <a:pt x="2523" y="5015"/>
                  </a:cubicBezTo>
                  <a:cubicBezTo>
                    <a:pt x="3921" y="5015"/>
                    <a:pt x="5015" y="3891"/>
                    <a:pt x="5015" y="2523"/>
                  </a:cubicBezTo>
                  <a:cubicBezTo>
                    <a:pt x="5015" y="1155"/>
                    <a:pt x="3921" y="0"/>
                    <a:pt x="2523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934584" y="1249659"/>
            <a:ext cx="607200" cy="724250"/>
            <a:chOff x="2856400" y="1669525"/>
            <a:chExt cx="607200" cy="724250"/>
          </a:xfrm>
        </p:grpSpPr>
        <p:sp>
          <p:nvSpPr>
            <p:cNvPr id="1023" name="Google Shape;1023;p47"/>
            <p:cNvSpPr/>
            <p:nvPr/>
          </p:nvSpPr>
          <p:spPr>
            <a:xfrm>
              <a:off x="2856400" y="16695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212825" y="2143000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50"/>
          <p:cNvGrpSpPr/>
          <p:nvPr/>
        </p:nvGrpSpPr>
        <p:grpSpPr>
          <a:xfrm>
            <a:off x="4684217" y="1593800"/>
            <a:ext cx="3509976" cy="2260736"/>
            <a:chOff x="4684217" y="1593800"/>
            <a:chExt cx="3509976" cy="2260736"/>
          </a:xfrm>
        </p:grpSpPr>
        <p:sp>
          <p:nvSpPr>
            <p:cNvPr id="1121" name="Google Shape;1121;p50"/>
            <p:cNvSpPr/>
            <p:nvPr/>
          </p:nvSpPr>
          <p:spPr>
            <a:xfrm>
              <a:off x="4684217" y="1593800"/>
              <a:ext cx="3509976" cy="2260736"/>
            </a:xfrm>
            <a:custGeom>
              <a:avLst/>
              <a:gdLst/>
              <a:ahLst/>
              <a:cxnLst/>
              <a:rect l="l" t="t" r="r" b="b"/>
              <a:pathLst>
                <a:path w="116234" h="74865" extrusionOk="0">
                  <a:moveTo>
                    <a:pt x="1885" y="0"/>
                  </a:moveTo>
                  <a:cubicBezTo>
                    <a:pt x="852" y="0"/>
                    <a:pt x="0" y="851"/>
                    <a:pt x="0" y="1854"/>
                  </a:cubicBezTo>
                  <a:lnTo>
                    <a:pt x="0" y="73010"/>
                  </a:lnTo>
                  <a:cubicBezTo>
                    <a:pt x="0" y="74013"/>
                    <a:pt x="852" y="74865"/>
                    <a:pt x="1885" y="74865"/>
                  </a:cubicBezTo>
                  <a:lnTo>
                    <a:pt x="114410" y="74865"/>
                  </a:lnTo>
                  <a:cubicBezTo>
                    <a:pt x="115443" y="74865"/>
                    <a:pt x="116234" y="74074"/>
                    <a:pt x="116234" y="73041"/>
                  </a:cubicBezTo>
                  <a:lnTo>
                    <a:pt x="116234" y="1854"/>
                  </a:lnTo>
                  <a:cubicBezTo>
                    <a:pt x="116234" y="851"/>
                    <a:pt x="115413" y="0"/>
                    <a:pt x="114380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4780325" y="1780925"/>
              <a:ext cx="3350600" cy="123971"/>
            </a:xfrm>
            <a:custGeom>
              <a:avLst/>
              <a:gdLst/>
              <a:ahLst/>
              <a:cxnLst/>
              <a:rect l="l" t="t" r="r" b="b"/>
              <a:pathLst>
                <a:path w="106082" h="4105" extrusionOk="0">
                  <a:moveTo>
                    <a:pt x="203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73"/>
                    <a:pt x="884" y="4104"/>
                    <a:pt x="1985" y="4104"/>
                  </a:cubicBezTo>
                  <a:cubicBezTo>
                    <a:pt x="2002" y="4104"/>
                    <a:pt x="2020" y="4104"/>
                    <a:pt x="2037" y="4103"/>
                  </a:cubicBezTo>
                  <a:lnTo>
                    <a:pt x="104015" y="4103"/>
                  </a:lnTo>
                  <a:cubicBezTo>
                    <a:pt x="105170" y="4103"/>
                    <a:pt x="106082" y="3192"/>
                    <a:pt x="106082" y="2037"/>
                  </a:cubicBezTo>
                  <a:cubicBezTo>
                    <a:pt x="106082" y="912"/>
                    <a:pt x="105170" y="0"/>
                    <a:pt x="104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4831061" y="1675481"/>
              <a:ext cx="57858" cy="57858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973" y="0"/>
                  </a:moveTo>
                  <a:cubicBezTo>
                    <a:pt x="426" y="0"/>
                    <a:pt x="1" y="426"/>
                    <a:pt x="1" y="943"/>
                  </a:cubicBezTo>
                  <a:cubicBezTo>
                    <a:pt x="1" y="1490"/>
                    <a:pt x="426" y="1915"/>
                    <a:pt x="973" y="1915"/>
                  </a:cubicBezTo>
                  <a:cubicBezTo>
                    <a:pt x="1490" y="1915"/>
                    <a:pt x="1916" y="1490"/>
                    <a:pt x="1916" y="943"/>
                  </a:cubicBezTo>
                  <a:cubicBezTo>
                    <a:pt x="1916" y="456"/>
                    <a:pt x="1490" y="31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4943965" y="1675481"/>
              <a:ext cx="56922" cy="57858"/>
            </a:xfrm>
            <a:custGeom>
              <a:avLst/>
              <a:gdLst/>
              <a:ahLst/>
              <a:cxnLst/>
              <a:rect l="l" t="t" r="r" b="b"/>
              <a:pathLst>
                <a:path w="1885" h="1916" extrusionOk="0">
                  <a:moveTo>
                    <a:pt x="943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915"/>
                    <a:pt x="943" y="1915"/>
                  </a:cubicBezTo>
                  <a:cubicBezTo>
                    <a:pt x="1490" y="1915"/>
                    <a:pt x="1885" y="1490"/>
                    <a:pt x="1885" y="943"/>
                  </a:cubicBezTo>
                  <a:cubicBezTo>
                    <a:pt x="1885" y="456"/>
                    <a:pt x="1490" y="31"/>
                    <a:pt x="9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057775" y="1675481"/>
              <a:ext cx="56952" cy="57858"/>
            </a:xfrm>
            <a:custGeom>
              <a:avLst/>
              <a:gdLst/>
              <a:ahLst/>
              <a:cxnLst/>
              <a:rect l="l" t="t" r="r" b="b"/>
              <a:pathLst>
                <a:path w="1886" h="1916" extrusionOk="0">
                  <a:moveTo>
                    <a:pt x="943" y="0"/>
                  </a:moveTo>
                  <a:cubicBezTo>
                    <a:pt x="396" y="0"/>
                    <a:pt x="1" y="426"/>
                    <a:pt x="1" y="943"/>
                  </a:cubicBezTo>
                  <a:cubicBezTo>
                    <a:pt x="1" y="1490"/>
                    <a:pt x="396" y="1915"/>
                    <a:pt x="943" y="1915"/>
                  </a:cubicBezTo>
                  <a:cubicBezTo>
                    <a:pt x="1460" y="1915"/>
                    <a:pt x="1885" y="1490"/>
                    <a:pt x="1885" y="943"/>
                  </a:cubicBezTo>
                  <a:cubicBezTo>
                    <a:pt x="1885" y="456"/>
                    <a:pt x="1460" y="31"/>
                    <a:pt x="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4852338" y="1826799"/>
              <a:ext cx="1426663" cy="34005"/>
            </a:xfrm>
            <a:custGeom>
              <a:avLst/>
              <a:gdLst/>
              <a:ahLst/>
              <a:cxnLst/>
              <a:rect l="l" t="t" r="r" b="b"/>
              <a:pathLst>
                <a:path w="45169" h="1126" extrusionOk="0">
                  <a:moveTo>
                    <a:pt x="578" y="1"/>
                  </a:moveTo>
                  <a:cubicBezTo>
                    <a:pt x="274" y="1"/>
                    <a:pt x="1" y="214"/>
                    <a:pt x="1" y="548"/>
                  </a:cubicBezTo>
                  <a:cubicBezTo>
                    <a:pt x="1" y="852"/>
                    <a:pt x="213" y="1125"/>
                    <a:pt x="578" y="1125"/>
                  </a:cubicBezTo>
                  <a:lnTo>
                    <a:pt x="44561" y="1125"/>
                  </a:lnTo>
                  <a:cubicBezTo>
                    <a:pt x="44895" y="1125"/>
                    <a:pt x="45169" y="852"/>
                    <a:pt x="45138" y="548"/>
                  </a:cubicBezTo>
                  <a:cubicBezTo>
                    <a:pt x="45138" y="244"/>
                    <a:pt x="44895" y="1"/>
                    <a:pt x="4456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6373045" y="1826799"/>
              <a:ext cx="598125" cy="34005"/>
            </a:xfrm>
            <a:custGeom>
              <a:avLst/>
              <a:gdLst/>
              <a:ahLst/>
              <a:cxnLst/>
              <a:rect l="l" t="t" r="r" b="b"/>
              <a:pathLst>
                <a:path w="18937" h="1126" extrusionOk="0">
                  <a:moveTo>
                    <a:pt x="548" y="1"/>
                  </a:moveTo>
                  <a:cubicBezTo>
                    <a:pt x="244" y="1"/>
                    <a:pt x="0" y="214"/>
                    <a:pt x="0" y="548"/>
                  </a:cubicBezTo>
                  <a:cubicBezTo>
                    <a:pt x="0" y="852"/>
                    <a:pt x="213" y="1125"/>
                    <a:pt x="548" y="1125"/>
                  </a:cubicBezTo>
                  <a:lnTo>
                    <a:pt x="18329" y="1125"/>
                  </a:lnTo>
                  <a:cubicBezTo>
                    <a:pt x="18694" y="1125"/>
                    <a:pt x="18937" y="852"/>
                    <a:pt x="18907" y="548"/>
                  </a:cubicBezTo>
                  <a:cubicBezTo>
                    <a:pt x="18907" y="244"/>
                    <a:pt x="18694" y="1"/>
                    <a:pt x="1832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50"/>
          <p:cNvGrpSpPr/>
          <p:nvPr/>
        </p:nvGrpSpPr>
        <p:grpSpPr>
          <a:xfrm>
            <a:off x="7718626" y="1238667"/>
            <a:ext cx="627083" cy="436814"/>
            <a:chOff x="5779976" y="1418876"/>
            <a:chExt cx="421200" cy="293400"/>
          </a:xfrm>
        </p:grpSpPr>
        <p:sp>
          <p:nvSpPr>
            <p:cNvPr id="1129" name="Google Shape;1129;p50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31" name="Google Shape;1131;p50"/>
          <p:cNvSpPr txBox="1">
            <a:spLocks noGrp="1"/>
          </p:cNvSpPr>
          <p:nvPr>
            <p:ph type="title"/>
          </p:nvPr>
        </p:nvSpPr>
        <p:spPr>
          <a:xfrm>
            <a:off x="726425" y="863531"/>
            <a:ext cx="3558900" cy="16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PROFILE </a:t>
            </a:r>
            <a:br>
              <a:rPr lang="en" dirty="0"/>
            </a:br>
            <a:r>
              <a:rPr lang="en" dirty="0"/>
              <a:t>MITRA</a:t>
            </a:r>
            <a:endParaRPr dirty="0"/>
          </a:p>
        </p:txBody>
      </p:sp>
      <p:sp>
        <p:nvSpPr>
          <p:cNvPr id="1132" name="Google Shape;1132;p50"/>
          <p:cNvSpPr txBox="1">
            <a:spLocks noGrp="1"/>
          </p:cNvSpPr>
          <p:nvPr>
            <p:ph type="subTitle" idx="1"/>
          </p:nvPr>
        </p:nvSpPr>
        <p:spPr>
          <a:xfrm>
            <a:off x="828080" y="2571750"/>
            <a:ext cx="3554268" cy="11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Font typeface="Varela Round"/>
              <a:buNone/>
            </a:pPr>
            <a:r>
              <a:rPr lang="en-US" sz="1600" dirty="0"/>
              <a:t>	UKM SEBURA </a:t>
            </a:r>
            <a:r>
              <a:rPr lang="en-US" sz="1600" dirty="0" err="1"/>
              <a:t>merupakan</a:t>
            </a:r>
            <a:r>
              <a:rPr lang="en-US" sz="1600" dirty="0"/>
              <a:t> UKM yang </a:t>
            </a:r>
            <a:r>
              <a:rPr lang="en-US" sz="1600" dirty="0" err="1"/>
              <a:t>ada</a:t>
            </a:r>
            <a:r>
              <a:rPr lang="en-US" sz="1600" dirty="0"/>
              <a:t> di </a:t>
            </a:r>
            <a:r>
              <a:rPr lang="en-US" sz="1600" dirty="0" err="1"/>
              <a:t>Politeknik</a:t>
            </a:r>
            <a:r>
              <a:rPr lang="en-US" sz="1600" dirty="0"/>
              <a:t> Negri </a:t>
            </a:r>
            <a:r>
              <a:rPr lang="en-US" sz="1600" dirty="0" err="1"/>
              <a:t>Indramyu</a:t>
            </a:r>
            <a:r>
              <a:rPr lang="en-US" sz="1600" dirty="0"/>
              <a:t> (POLINDRA),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wadah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mengembangkan</a:t>
            </a:r>
            <a:r>
              <a:rPr lang="en-US" sz="1600" dirty="0"/>
              <a:t> </a:t>
            </a:r>
            <a:r>
              <a:rPr lang="en-US" sz="1600" dirty="0" err="1"/>
              <a:t>minat</a:t>
            </a:r>
            <a:r>
              <a:rPr lang="en-US" sz="1600" dirty="0"/>
              <a:t> dan </a:t>
            </a:r>
            <a:r>
              <a:rPr lang="en-US" sz="1600" dirty="0" err="1"/>
              <a:t>bakat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/</a:t>
            </a:r>
            <a:r>
              <a:rPr lang="en-US" sz="1600" dirty="0" err="1"/>
              <a:t>i</a:t>
            </a:r>
            <a:r>
              <a:rPr lang="en-US" sz="1600" dirty="0"/>
              <a:t> di </a:t>
            </a:r>
            <a:r>
              <a:rPr lang="en-US" sz="1600" dirty="0" err="1"/>
              <a:t>bidang</a:t>
            </a:r>
            <a:r>
              <a:rPr lang="en-US" sz="1600" dirty="0"/>
              <a:t> </a:t>
            </a:r>
            <a:r>
              <a:rPr lang="en-US" sz="1600" dirty="0" err="1"/>
              <a:t>seni</a:t>
            </a:r>
            <a:r>
              <a:rPr lang="en-US" sz="1600" dirty="0"/>
              <a:t> dan </a:t>
            </a:r>
            <a:r>
              <a:rPr lang="en-US" sz="1600" dirty="0" err="1"/>
              <a:t>budaya</a:t>
            </a:r>
            <a:r>
              <a:rPr lang="en-US" sz="1600" dirty="0"/>
              <a:t>. </a:t>
            </a:r>
          </a:p>
        </p:txBody>
      </p:sp>
      <p:grpSp>
        <p:nvGrpSpPr>
          <p:cNvPr id="1134" name="Google Shape;1134;p50"/>
          <p:cNvGrpSpPr/>
          <p:nvPr/>
        </p:nvGrpSpPr>
        <p:grpSpPr>
          <a:xfrm>
            <a:off x="4761668" y="3753478"/>
            <a:ext cx="615915" cy="616156"/>
            <a:chOff x="3375684" y="2512136"/>
            <a:chExt cx="767400" cy="767700"/>
          </a:xfrm>
        </p:grpSpPr>
        <p:sp>
          <p:nvSpPr>
            <p:cNvPr id="1135" name="Google Shape;1135;p50"/>
            <p:cNvSpPr/>
            <p:nvPr/>
          </p:nvSpPr>
          <p:spPr>
            <a:xfrm>
              <a:off x="3375684" y="2512136"/>
              <a:ext cx="767400" cy="7677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50"/>
            <p:cNvGrpSpPr/>
            <p:nvPr/>
          </p:nvGrpSpPr>
          <p:grpSpPr>
            <a:xfrm>
              <a:off x="3531930" y="2668504"/>
              <a:ext cx="454894" cy="454955"/>
              <a:chOff x="7325238" y="1448084"/>
              <a:chExt cx="269999" cy="269987"/>
            </a:xfrm>
          </p:grpSpPr>
          <p:sp>
            <p:nvSpPr>
              <p:cNvPr id="1137" name="Google Shape;1137;p50"/>
              <p:cNvSpPr/>
              <p:nvPr/>
            </p:nvSpPr>
            <p:spPr>
              <a:xfrm>
                <a:off x="7325238" y="1448084"/>
                <a:ext cx="269999" cy="269987"/>
              </a:xfrm>
              <a:custGeom>
                <a:avLst/>
                <a:gdLst/>
                <a:ahLst/>
                <a:cxnLst/>
                <a:rect l="l" t="t" r="r" b="b"/>
                <a:pathLst>
                  <a:path w="22213" h="22212" extrusionOk="0">
                    <a:moveTo>
                      <a:pt x="11106" y="0"/>
                    </a:moveTo>
                    <a:cubicBezTo>
                      <a:pt x="4987" y="0"/>
                      <a:pt x="1" y="4986"/>
                      <a:pt x="1" y="11105"/>
                    </a:cubicBezTo>
                    <a:cubicBezTo>
                      <a:pt x="1" y="17242"/>
                      <a:pt x="4987" y="22212"/>
                      <a:pt x="11106" y="22212"/>
                    </a:cubicBezTo>
                    <a:cubicBezTo>
                      <a:pt x="17225" y="22212"/>
                      <a:pt x="22212" y="17242"/>
                      <a:pt x="22212" y="11105"/>
                    </a:cubicBezTo>
                    <a:cubicBezTo>
                      <a:pt x="22212" y="4986"/>
                      <a:pt x="17225" y="0"/>
                      <a:pt x="11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0"/>
              <p:cNvSpPr/>
              <p:nvPr/>
            </p:nvSpPr>
            <p:spPr>
              <a:xfrm>
                <a:off x="7412764" y="1486894"/>
                <a:ext cx="97191" cy="96195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7914" extrusionOk="0">
                    <a:moveTo>
                      <a:pt x="4011" y="1"/>
                    </a:moveTo>
                    <a:cubicBezTo>
                      <a:pt x="1859" y="1"/>
                      <a:pt x="84" y="1730"/>
                      <a:pt x="51" y="3889"/>
                    </a:cubicBezTo>
                    <a:cubicBezTo>
                      <a:pt x="1" y="6070"/>
                      <a:pt x="1741" y="7879"/>
                      <a:pt x="3922" y="7912"/>
                    </a:cubicBezTo>
                    <a:cubicBezTo>
                      <a:pt x="3954" y="7913"/>
                      <a:pt x="3986" y="7913"/>
                      <a:pt x="4017" y="7913"/>
                    </a:cubicBezTo>
                    <a:cubicBezTo>
                      <a:pt x="6171" y="7913"/>
                      <a:pt x="7912" y="6191"/>
                      <a:pt x="7962" y="4042"/>
                    </a:cubicBezTo>
                    <a:cubicBezTo>
                      <a:pt x="7995" y="1861"/>
                      <a:pt x="6255" y="53"/>
                      <a:pt x="4074" y="1"/>
                    </a:cubicBezTo>
                    <a:cubicBezTo>
                      <a:pt x="4053" y="1"/>
                      <a:pt x="4032" y="1"/>
                      <a:pt x="4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0"/>
              <p:cNvSpPr/>
              <p:nvPr/>
            </p:nvSpPr>
            <p:spPr>
              <a:xfrm>
                <a:off x="7366528" y="1603992"/>
                <a:ext cx="184732" cy="105676"/>
              </a:xfrm>
              <a:custGeom>
                <a:avLst/>
                <a:gdLst/>
                <a:ahLst/>
                <a:cxnLst/>
                <a:rect l="l" t="t" r="r" b="b"/>
                <a:pathLst>
                  <a:path w="15198" h="8694" extrusionOk="0">
                    <a:moveTo>
                      <a:pt x="7551" y="1"/>
                    </a:moveTo>
                    <a:cubicBezTo>
                      <a:pt x="4102" y="1"/>
                      <a:pt x="1150" y="2179"/>
                      <a:pt x="1" y="5243"/>
                    </a:cubicBezTo>
                    <a:cubicBezTo>
                      <a:pt x="1860" y="7305"/>
                      <a:pt x="4531" y="8641"/>
                      <a:pt x="7540" y="8691"/>
                    </a:cubicBezTo>
                    <a:cubicBezTo>
                      <a:pt x="7618" y="8693"/>
                      <a:pt x="7697" y="8694"/>
                      <a:pt x="7775" y="8694"/>
                    </a:cubicBezTo>
                    <a:cubicBezTo>
                      <a:pt x="10690" y="8694"/>
                      <a:pt x="13321" y="7473"/>
                      <a:pt x="15198" y="5531"/>
                    </a:cubicBezTo>
                    <a:cubicBezTo>
                      <a:pt x="14150" y="2369"/>
                      <a:pt x="11208" y="54"/>
                      <a:pt x="7709" y="3"/>
                    </a:cubicBezTo>
                    <a:cubicBezTo>
                      <a:pt x="7656" y="2"/>
                      <a:pt x="7603" y="1"/>
                      <a:pt x="7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2E0FA4E-E786-49FF-9D5E-2DFA90DC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46" y="1950770"/>
            <a:ext cx="1920315" cy="1913813"/>
          </a:xfrm>
          <a:prstGeom prst="rect">
            <a:avLst/>
          </a:prstGeom>
        </p:spPr>
      </p:pic>
      <p:sp>
        <p:nvSpPr>
          <p:cNvPr id="23" name="Google Shape;1132;p50">
            <a:extLst>
              <a:ext uri="{FF2B5EF4-FFF2-40B4-BE49-F238E27FC236}">
                <a16:creationId xmlns:a16="http://schemas.microsoft.com/office/drawing/2014/main" id="{DD60C3DA-36AA-4EA6-9881-042C29BD7337}"/>
              </a:ext>
            </a:extLst>
          </p:cNvPr>
          <p:cNvSpPr txBox="1">
            <a:spLocks/>
          </p:cNvSpPr>
          <p:nvPr/>
        </p:nvSpPr>
        <p:spPr>
          <a:xfrm>
            <a:off x="4684217" y="3584700"/>
            <a:ext cx="4416809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400" dirty="0"/>
              <a:t>Lt. 2 Gedung </a:t>
            </a:r>
            <a:r>
              <a:rPr lang="en-US" sz="1400" dirty="0" err="1"/>
              <a:t>Direktorat</a:t>
            </a:r>
            <a:endParaRPr lang="en-US" sz="1400" dirty="0"/>
          </a:p>
          <a:p>
            <a:pPr marL="0" indent="0" algn="ctr">
              <a:buFont typeface="Varela Round"/>
              <a:buNone/>
            </a:pPr>
            <a:r>
              <a:rPr lang="en-US" sz="1400" dirty="0" err="1"/>
              <a:t>Kampus</a:t>
            </a:r>
            <a:r>
              <a:rPr lang="en-US" sz="1400" dirty="0"/>
              <a:t> 1 </a:t>
            </a:r>
            <a:r>
              <a:rPr lang="en-US" sz="1400" dirty="0" err="1"/>
              <a:t>Politeknik</a:t>
            </a:r>
            <a:r>
              <a:rPr lang="en-US" sz="1400" dirty="0"/>
              <a:t> Negeri </a:t>
            </a:r>
            <a:r>
              <a:rPr lang="en-US" sz="1400" dirty="0" err="1"/>
              <a:t>Indramayu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53"/>
          <p:cNvGrpSpPr/>
          <p:nvPr/>
        </p:nvGrpSpPr>
        <p:grpSpPr>
          <a:xfrm>
            <a:off x="3353075" y="540100"/>
            <a:ext cx="5016450" cy="4024575"/>
            <a:chOff x="5306650" y="688225"/>
            <a:chExt cx="5016450" cy="4024575"/>
          </a:xfrm>
        </p:grpSpPr>
        <p:sp>
          <p:nvSpPr>
            <p:cNvPr id="1262" name="Google Shape;1262;p53"/>
            <p:cNvSpPr/>
            <p:nvPr/>
          </p:nvSpPr>
          <p:spPr>
            <a:xfrm>
              <a:off x="9966675" y="6882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5306650" y="44620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4" name="Google Shape;1264;p53"/>
          <p:cNvSpPr txBox="1">
            <a:spLocks noGrp="1"/>
          </p:cNvSpPr>
          <p:nvPr>
            <p:ph type="title"/>
          </p:nvPr>
        </p:nvSpPr>
        <p:spPr>
          <a:xfrm>
            <a:off x="2060992" y="1717300"/>
            <a:ext cx="5243851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PEMBAGIAN TUGAS</a:t>
            </a:r>
            <a:endParaRPr dirty="0"/>
          </a:p>
        </p:txBody>
      </p:sp>
      <p:grpSp>
        <p:nvGrpSpPr>
          <p:cNvPr id="1265" name="Google Shape;1265;p53"/>
          <p:cNvGrpSpPr/>
          <p:nvPr/>
        </p:nvGrpSpPr>
        <p:grpSpPr>
          <a:xfrm>
            <a:off x="7088092" y="2948651"/>
            <a:ext cx="1335901" cy="888060"/>
            <a:chOff x="3903179" y="2390563"/>
            <a:chExt cx="1335901" cy="888060"/>
          </a:xfrm>
        </p:grpSpPr>
        <p:grpSp>
          <p:nvGrpSpPr>
            <p:cNvPr id="1266" name="Google Shape;1266;p53"/>
            <p:cNvGrpSpPr/>
            <p:nvPr/>
          </p:nvGrpSpPr>
          <p:grpSpPr>
            <a:xfrm>
              <a:off x="3903179" y="2390563"/>
              <a:ext cx="1335901" cy="888060"/>
              <a:chOff x="4981963" y="3755000"/>
              <a:chExt cx="1001575" cy="735575"/>
            </a:xfrm>
          </p:grpSpPr>
          <p:sp>
            <p:nvSpPr>
              <p:cNvPr id="1267" name="Google Shape;1267;p53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3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3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3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1" name="Google Shape;1271;p53"/>
            <p:cNvGrpSpPr/>
            <p:nvPr/>
          </p:nvGrpSpPr>
          <p:grpSpPr>
            <a:xfrm>
              <a:off x="4037359" y="2434200"/>
              <a:ext cx="468224" cy="468207"/>
              <a:chOff x="5921438" y="1923500"/>
              <a:chExt cx="707500" cy="707475"/>
            </a:xfrm>
          </p:grpSpPr>
          <p:sp>
            <p:nvSpPr>
              <p:cNvPr id="1272" name="Google Shape;1272;p53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3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3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5" name="Google Shape;1275;p53"/>
            <p:cNvGrpSpPr/>
            <p:nvPr/>
          </p:nvGrpSpPr>
          <p:grpSpPr>
            <a:xfrm>
              <a:off x="4571821" y="2645769"/>
              <a:ext cx="500473" cy="228451"/>
              <a:chOff x="5092913" y="4207125"/>
              <a:chExt cx="779675" cy="189225"/>
            </a:xfrm>
          </p:grpSpPr>
          <p:sp>
            <p:nvSpPr>
              <p:cNvPr id="1276" name="Google Shape;1276;p53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3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3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9" name="Google Shape;1279;p53"/>
            <p:cNvSpPr/>
            <p:nvPr/>
          </p:nvSpPr>
          <p:spPr>
            <a:xfrm>
              <a:off x="4571821" y="2548146"/>
              <a:ext cx="500473" cy="36732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53"/>
          <p:cNvGrpSpPr/>
          <p:nvPr/>
        </p:nvGrpSpPr>
        <p:grpSpPr>
          <a:xfrm>
            <a:off x="6794302" y="3514136"/>
            <a:ext cx="485166" cy="485122"/>
            <a:chOff x="3933325" y="3806050"/>
            <a:chExt cx="633707" cy="633733"/>
          </a:xfrm>
        </p:grpSpPr>
        <p:sp>
          <p:nvSpPr>
            <p:cNvPr id="1281" name="Google Shape;1281;p53"/>
            <p:cNvSpPr/>
            <p:nvPr/>
          </p:nvSpPr>
          <p:spPr>
            <a:xfrm>
              <a:off x="3933325" y="3806050"/>
              <a:ext cx="633707" cy="633733"/>
            </a:xfrm>
            <a:custGeom>
              <a:avLst/>
              <a:gdLst/>
              <a:ahLst/>
              <a:cxnLst/>
              <a:rect l="l" t="t" r="r" b="b"/>
              <a:pathLst>
                <a:path w="24986" h="24987" extrusionOk="0">
                  <a:moveTo>
                    <a:pt x="4863" y="1"/>
                  </a:moveTo>
                  <a:cubicBezTo>
                    <a:pt x="2158" y="1"/>
                    <a:pt x="0" y="2189"/>
                    <a:pt x="0" y="4864"/>
                  </a:cubicBezTo>
                  <a:lnTo>
                    <a:pt x="0" y="20123"/>
                  </a:lnTo>
                  <a:cubicBezTo>
                    <a:pt x="0" y="22828"/>
                    <a:pt x="2189" y="24986"/>
                    <a:pt x="4863" y="24986"/>
                  </a:cubicBezTo>
                  <a:lnTo>
                    <a:pt x="20122" y="24986"/>
                  </a:lnTo>
                  <a:cubicBezTo>
                    <a:pt x="22827" y="24986"/>
                    <a:pt x="24985" y="22828"/>
                    <a:pt x="24985" y="20123"/>
                  </a:cubicBezTo>
                  <a:lnTo>
                    <a:pt x="24985" y="4864"/>
                  </a:lnTo>
                  <a:cubicBezTo>
                    <a:pt x="24985" y="2159"/>
                    <a:pt x="22797" y="1"/>
                    <a:pt x="201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4038151" y="3846150"/>
              <a:ext cx="424036" cy="403974"/>
            </a:xfrm>
            <a:custGeom>
              <a:avLst/>
              <a:gdLst/>
              <a:ahLst/>
              <a:cxnLst/>
              <a:rect l="l" t="t" r="r" b="b"/>
              <a:pathLst>
                <a:path w="16719" h="15928" extrusionOk="0">
                  <a:moveTo>
                    <a:pt x="8360" y="0"/>
                  </a:moveTo>
                  <a:lnTo>
                    <a:pt x="5776" y="5259"/>
                  </a:lnTo>
                  <a:lnTo>
                    <a:pt x="1" y="6080"/>
                  </a:lnTo>
                  <a:lnTo>
                    <a:pt x="4196" y="10153"/>
                  </a:lnTo>
                  <a:lnTo>
                    <a:pt x="3192" y="15928"/>
                  </a:lnTo>
                  <a:lnTo>
                    <a:pt x="8360" y="13192"/>
                  </a:lnTo>
                  <a:lnTo>
                    <a:pt x="13527" y="15928"/>
                  </a:lnTo>
                  <a:lnTo>
                    <a:pt x="12554" y="10153"/>
                  </a:lnTo>
                  <a:lnTo>
                    <a:pt x="16719" y="6080"/>
                  </a:lnTo>
                  <a:lnTo>
                    <a:pt x="10943" y="525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4079011" y="4365773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4079011" y="4314869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3"/>
          <p:cNvGrpSpPr/>
          <p:nvPr/>
        </p:nvGrpSpPr>
        <p:grpSpPr>
          <a:xfrm>
            <a:off x="735614" y="2878682"/>
            <a:ext cx="1013848" cy="1013812"/>
            <a:chOff x="5146250" y="3137125"/>
            <a:chExt cx="707500" cy="707475"/>
          </a:xfrm>
        </p:grpSpPr>
        <p:sp>
          <p:nvSpPr>
            <p:cNvPr id="1286" name="Google Shape;1286;p53"/>
            <p:cNvSpPr/>
            <p:nvPr/>
          </p:nvSpPr>
          <p:spPr>
            <a:xfrm>
              <a:off x="5146250" y="3137125"/>
              <a:ext cx="707500" cy="707475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5241250" y="3704000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5241250" y="3704000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fill="none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3"/>
            <p:cNvSpPr/>
            <p:nvPr/>
          </p:nvSpPr>
          <p:spPr>
            <a:xfrm>
              <a:off x="5582425" y="3704000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5582425" y="3704000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fill="none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5241250" y="3232850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5241250" y="3232850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fill="none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5458575" y="3324050"/>
              <a:ext cx="86650" cy="101850"/>
            </a:xfrm>
            <a:custGeom>
              <a:avLst/>
              <a:gdLst/>
              <a:ahLst/>
              <a:cxnLst/>
              <a:rect l="l" t="t" r="r" b="b"/>
              <a:pathLst>
                <a:path w="3466" h="4074" extrusionOk="0">
                  <a:moveTo>
                    <a:pt x="3222" y="1703"/>
                  </a:moveTo>
                  <a:lnTo>
                    <a:pt x="578" y="152"/>
                  </a:lnTo>
                  <a:cubicBezTo>
                    <a:pt x="304" y="0"/>
                    <a:pt x="0" y="183"/>
                    <a:pt x="0" y="487"/>
                  </a:cubicBezTo>
                  <a:lnTo>
                    <a:pt x="0" y="3557"/>
                  </a:lnTo>
                  <a:cubicBezTo>
                    <a:pt x="0" y="3861"/>
                    <a:pt x="304" y="4073"/>
                    <a:pt x="578" y="3921"/>
                  </a:cubicBezTo>
                  <a:lnTo>
                    <a:pt x="3222" y="2341"/>
                  </a:lnTo>
                  <a:cubicBezTo>
                    <a:pt x="3466" y="2250"/>
                    <a:pt x="3466" y="1855"/>
                    <a:pt x="3222" y="1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5257200" y="3608250"/>
              <a:ext cx="484850" cy="25"/>
            </a:xfrm>
            <a:custGeom>
              <a:avLst/>
              <a:gdLst/>
              <a:ahLst/>
              <a:cxnLst/>
              <a:rect l="l" t="t" r="r" b="b"/>
              <a:pathLst>
                <a:path w="19394" h="1" fill="none" extrusionOk="0">
                  <a:moveTo>
                    <a:pt x="1" y="0"/>
                  </a:moveTo>
                  <a:lnTo>
                    <a:pt x="19393" y="0"/>
                  </a:lnTo>
                </a:path>
              </a:pathLst>
            </a:custGeom>
            <a:noFill/>
            <a:ln w="19000" cap="rnd" cmpd="sng">
              <a:solidFill>
                <a:srgbClr val="DEDBF9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5257200" y="3608250"/>
              <a:ext cx="152775" cy="25"/>
            </a:xfrm>
            <a:custGeom>
              <a:avLst/>
              <a:gdLst/>
              <a:ahLst/>
              <a:cxnLst/>
              <a:rect l="l" t="t" r="r" b="b"/>
              <a:pathLst>
                <a:path w="6111" h="1" fill="none" extrusionOk="0">
                  <a:moveTo>
                    <a:pt x="1" y="0"/>
                  </a:moveTo>
                  <a:lnTo>
                    <a:pt x="6110" y="0"/>
                  </a:lnTo>
                </a:path>
              </a:pathLst>
            </a:custGeom>
            <a:noFill/>
            <a:ln w="19000" cap="rnd" cmpd="sng">
              <a:solidFill>
                <a:srgbClr val="D074B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5365100" y="3576325"/>
              <a:ext cx="63100" cy="63100"/>
            </a:xfrm>
            <a:custGeom>
              <a:avLst/>
              <a:gdLst/>
              <a:ahLst/>
              <a:cxnLst/>
              <a:rect l="l" t="t" r="r" b="b"/>
              <a:pathLst>
                <a:path w="2524" h="2524" extrusionOk="0">
                  <a:moveTo>
                    <a:pt x="2524" y="1277"/>
                  </a:moveTo>
                  <a:cubicBezTo>
                    <a:pt x="2524" y="1976"/>
                    <a:pt x="1977" y="2524"/>
                    <a:pt x="1277" y="2524"/>
                  </a:cubicBezTo>
                  <a:cubicBezTo>
                    <a:pt x="578" y="2524"/>
                    <a:pt x="1" y="1976"/>
                    <a:pt x="1" y="1277"/>
                  </a:cubicBezTo>
                  <a:cubicBezTo>
                    <a:pt x="1" y="578"/>
                    <a:pt x="578" y="1"/>
                    <a:pt x="1277" y="1"/>
                  </a:cubicBezTo>
                  <a:cubicBezTo>
                    <a:pt x="1977" y="1"/>
                    <a:pt x="2524" y="578"/>
                    <a:pt x="2524" y="1277"/>
                  </a:cubicBezTo>
                  <a:close/>
                </a:path>
              </a:pathLst>
            </a:custGeom>
            <a:solidFill>
              <a:srgbClr val="DD81C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1218479" y="3836707"/>
            <a:ext cx="1196850" cy="348800"/>
            <a:chOff x="2175350" y="3842350"/>
            <a:chExt cx="1196850" cy="348800"/>
          </a:xfrm>
        </p:grpSpPr>
        <p:sp>
          <p:nvSpPr>
            <p:cNvPr id="1298" name="Google Shape;1298;p53"/>
            <p:cNvSpPr/>
            <p:nvPr/>
          </p:nvSpPr>
          <p:spPr>
            <a:xfrm>
              <a:off x="2597075" y="3842350"/>
              <a:ext cx="348825" cy="348800"/>
            </a:xfrm>
            <a:custGeom>
              <a:avLst/>
              <a:gdLst/>
              <a:ahLst/>
              <a:cxnLst/>
              <a:rect l="l" t="t" r="r" b="b"/>
              <a:pathLst>
                <a:path w="13953" h="13952" extrusionOk="0">
                  <a:moveTo>
                    <a:pt x="10183" y="13952"/>
                  </a:moveTo>
                  <a:lnTo>
                    <a:pt x="3770" y="13952"/>
                  </a:lnTo>
                  <a:cubicBezTo>
                    <a:pt x="1673" y="13952"/>
                    <a:pt x="1" y="12280"/>
                    <a:pt x="1" y="10183"/>
                  </a:cubicBezTo>
                  <a:lnTo>
                    <a:pt x="1" y="3769"/>
                  </a:lnTo>
                  <a:cubicBezTo>
                    <a:pt x="1" y="1672"/>
                    <a:pt x="1673" y="0"/>
                    <a:pt x="3770" y="0"/>
                  </a:cubicBezTo>
                  <a:lnTo>
                    <a:pt x="10183" y="0"/>
                  </a:lnTo>
                  <a:cubicBezTo>
                    <a:pt x="12281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1" y="13952"/>
                    <a:pt x="10183" y="13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673075" y="3915300"/>
              <a:ext cx="201400" cy="201375"/>
            </a:xfrm>
            <a:custGeom>
              <a:avLst/>
              <a:gdLst/>
              <a:ahLst/>
              <a:cxnLst/>
              <a:rect l="l" t="t" r="r" b="b"/>
              <a:pathLst>
                <a:path w="8056" h="8055" extrusionOk="0">
                  <a:moveTo>
                    <a:pt x="4043" y="608"/>
                  </a:moveTo>
                  <a:cubicBezTo>
                    <a:pt x="5897" y="608"/>
                    <a:pt x="7447" y="2128"/>
                    <a:pt x="7447" y="4043"/>
                  </a:cubicBezTo>
                  <a:cubicBezTo>
                    <a:pt x="7447" y="5927"/>
                    <a:pt x="5897" y="7447"/>
                    <a:pt x="4043" y="7447"/>
                  </a:cubicBezTo>
                  <a:cubicBezTo>
                    <a:pt x="2128" y="7447"/>
                    <a:pt x="608" y="5897"/>
                    <a:pt x="608" y="4043"/>
                  </a:cubicBezTo>
                  <a:cubicBezTo>
                    <a:pt x="608" y="2128"/>
                    <a:pt x="2189" y="608"/>
                    <a:pt x="4043" y="608"/>
                  </a:cubicBezTo>
                  <a:close/>
                  <a:moveTo>
                    <a:pt x="4043" y="0"/>
                  </a:moveTo>
                  <a:cubicBezTo>
                    <a:pt x="1824" y="0"/>
                    <a:pt x="0" y="1793"/>
                    <a:pt x="0" y="4043"/>
                  </a:cubicBezTo>
                  <a:cubicBezTo>
                    <a:pt x="0" y="6231"/>
                    <a:pt x="1794" y="8055"/>
                    <a:pt x="4043" y="8055"/>
                  </a:cubicBezTo>
                  <a:cubicBezTo>
                    <a:pt x="6292" y="8055"/>
                    <a:pt x="8055" y="6292"/>
                    <a:pt x="8055" y="4043"/>
                  </a:cubicBezTo>
                  <a:cubicBezTo>
                    <a:pt x="8055" y="1824"/>
                    <a:pt x="626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2750575" y="3973950"/>
              <a:ext cx="72975" cy="85600"/>
            </a:xfrm>
            <a:custGeom>
              <a:avLst/>
              <a:gdLst/>
              <a:ahLst/>
              <a:cxnLst/>
              <a:rect l="l" t="t" r="r" b="b"/>
              <a:pathLst>
                <a:path w="2919" h="3424" extrusionOk="0">
                  <a:moveTo>
                    <a:pt x="347" y="0"/>
                  </a:moveTo>
                  <a:cubicBezTo>
                    <a:pt x="172" y="0"/>
                    <a:pt x="1" y="154"/>
                    <a:pt x="1" y="359"/>
                  </a:cubicBezTo>
                  <a:lnTo>
                    <a:pt x="1" y="3065"/>
                  </a:lnTo>
                  <a:cubicBezTo>
                    <a:pt x="1" y="3270"/>
                    <a:pt x="172" y="3424"/>
                    <a:pt x="347" y="3424"/>
                  </a:cubicBezTo>
                  <a:cubicBezTo>
                    <a:pt x="405" y="3424"/>
                    <a:pt x="464" y="3407"/>
                    <a:pt x="517" y="3369"/>
                  </a:cubicBezTo>
                  <a:lnTo>
                    <a:pt x="2676" y="2001"/>
                  </a:lnTo>
                  <a:cubicBezTo>
                    <a:pt x="2919" y="1849"/>
                    <a:pt x="2919" y="1545"/>
                    <a:pt x="2676" y="1423"/>
                  </a:cubicBezTo>
                  <a:lnTo>
                    <a:pt x="517" y="55"/>
                  </a:lnTo>
                  <a:cubicBezTo>
                    <a:pt x="464" y="17"/>
                    <a:pt x="405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3024150" y="3842350"/>
              <a:ext cx="348050" cy="348800"/>
            </a:xfrm>
            <a:custGeom>
              <a:avLst/>
              <a:gdLst/>
              <a:ahLst/>
              <a:cxnLst/>
              <a:rect l="l" t="t" r="r" b="b"/>
              <a:pathLst>
                <a:path w="13922" h="13952" extrusionOk="0">
                  <a:moveTo>
                    <a:pt x="10183" y="13952"/>
                  </a:moveTo>
                  <a:lnTo>
                    <a:pt x="373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39" y="0"/>
                  </a:cubicBezTo>
                  <a:lnTo>
                    <a:pt x="10183" y="0"/>
                  </a:lnTo>
                  <a:cubicBezTo>
                    <a:pt x="12250" y="0"/>
                    <a:pt x="13921" y="1672"/>
                    <a:pt x="13921" y="3769"/>
                  </a:cubicBezTo>
                  <a:lnTo>
                    <a:pt x="13921" y="10183"/>
                  </a:lnTo>
                  <a:cubicBezTo>
                    <a:pt x="13921" y="12250"/>
                    <a:pt x="12250" y="13952"/>
                    <a:pt x="10183" y="13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3122925" y="3963425"/>
              <a:ext cx="88925" cy="105875"/>
            </a:xfrm>
            <a:custGeom>
              <a:avLst/>
              <a:gdLst/>
              <a:ahLst/>
              <a:cxnLst/>
              <a:rect l="l" t="t" r="r" b="b"/>
              <a:pathLst>
                <a:path w="3557" h="4235" extrusionOk="0">
                  <a:moveTo>
                    <a:pt x="445" y="1"/>
                  </a:moveTo>
                  <a:cubicBezTo>
                    <a:pt x="220" y="1"/>
                    <a:pt x="1" y="187"/>
                    <a:pt x="1" y="446"/>
                  </a:cubicBezTo>
                  <a:lnTo>
                    <a:pt x="1" y="3790"/>
                  </a:lnTo>
                  <a:cubicBezTo>
                    <a:pt x="1" y="4037"/>
                    <a:pt x="184" y="4234"/>
                    <a:pt x="402" y="4234"/>
                  </a:cubicBezTo>
                  <a:cubicBezTo>
                    <a:pt x="479" y="4234"/>
                    <a:pt x="560" y="4210"/>
                    <a:pt x="639" y="4154"/>
                  </a:cubicBezTo>
                  <a:lnTo>
                    <a:pt x="3283" y="2483"/>
                  </a:lnTo>
                  <a:cubicBezTo>
                    <a:pt x="3557" y="2300"/>
                    <a:pt x="3557" y="1935"/>
                    <a:pt x="3283" y="1723"/>
                  </a:cubicBezTo>
                  <a:lnTo>
                    <a:pt x="639" y="51"/>
                  </a:lnTo>
                  <a:cubicBezTo>
                    <a:pt x="577" y="17"/>
                    <a:pt x="511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3186000" y="3963425"/>
              <a:ext cx="90450" cy="105875"/>
            </a:xfrm>
            <a:custGeom>
              <a:avLst/>
              <a:gdLst/>
              <a:ahLst/>
              <a:cxnLst/>
              <a:rect l="l" t="t" r="r" b="b"/>
              <a:pathLst>
                <a:path w="3618" h="4235" extrusionOk="0">
                  <a:moveTo>
                    <a:pt x="472" y="1"/>
                  </a:moveTo>
                  <a:cubicBezTo>
                    <a:pt x="238" y="1"/>
                    <a:pt x="0" y="187"/>
                    <a:pt x="0" y="446"/>
                  </a:cubicBezTo>
                  <a:lnTo>
                    <a:pt x="0" y="3790"/>
                  </a:lnTo>
                  <a:cubicBezTo>
                    <a:pt x="0" y="4037"/>
                    <a:pt x="200" y="4234"/>
                    <a:pt x="427" y="4234"/>
                  </a:cubicBezTo>
                  <a:cubicBezTo>
                    <a:pt x="507" y="4234"/>
                    <a:pt x="590" y="4210"/>
                    <a:pt x="669" y="4154"/>
                  </a:cubicBezTo>
                  <a:lnTo>
                    <a:pt x="3314" y="2483"/>
                  </a:lnTo>
                  <a:cubicBezTo>
                    <a:pt x="3618" y="2300"/>
                    <a:pt x="3618" y="1935"/>
                    <a:pt x="3314" y="1723"/>
                  </a:cubicBezTo>
                  <a:lnTo>
                    <a:pt x="669" y="51"/>
                  </a:lnTo>
                  <a:cubicBezTo>
                    <a:pt x="608" y="17"/>
                    <a:pt x="540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175350" y="3842350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10183" y="13952"/>
                  </a:moveTo>
                  <a:lnTo>
                    <a:pt x="376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69" y="0"/>
                  </a:cubicBezTo>
                  <a:lnTo>
                    <a:pt x="10183" y="0"/>
                  </a:lnTo>
                  <a:cubicBezTo>
                    <a:pt x="12280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0" y="13952"/>
                    <a:pt x="10183" y="139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3364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3" y="0"/>
                    <a:pt x="2990" y="20"/>
                    <a:pt x="2918" y="63"/>
                  </a:cubicBezTo>
                  <a:lnTo>
                    <a:pt x="243" y="1735"/>
                  </a:lnTo>
                  <a:cubicBezTo>
                    <a:pt x="0" y="1947"/>
                    <a:pt x="0" y="2312"/>
                    <a:pt x="243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6" y="4054"/>
                    <a:pt x="3556" y="3802"/>
                  </a:cubicBezTo>
                  <a:lnTo>
                    <a:pt x="3556" y="458"/>
                  </a:lnTo>
                  <a:cubicBezTo>
                    <a:pt x="3556" y="203"/>
                    <a:pt x="3361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2718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4" y="0"/>
                    <a:pt x="2990" y="20"/>
                    <a:pt x="2918" y="63"/>
                  </a:cubicBezTo>
                  <a:lnTo>
                    <a:pt x="244" y="1735"/>
                  </a:lnTo>
                  <a:cubicBezTo>
                    <a:pt x="0" y="1947"/>
                    <a:pt x="0" y="2312"/>
                    <a:pt x="244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7" y="4054"/>
                    <a:pt x="3557" y="3802"/>
                  </a:cubicBezTo>
                  <a:lnTo>
                    <a:pt x="3557" y="458"/>
                  </a:lnTo>
                  <a:cubicBezTo>
                    <a:pt x="3557" y="203"/>
                    <a:pt x="3362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53"/>
          <p:cNvGrpSpPr/>
          <p:nvPr/>
        </p:nvGrpSpPr>
        <p:grpSpPr>
          <a:xfrm>
            <a:off x="2113226" y="619336"/>
            <a:ext cx="572266" cy="485128"/>
            <a:chOff x="5215992" y="1423628"/>
            <a:chExt cx="459836" cy="389787"/>
          </a:xfrm>
        </p:grpSpPr>
        <p:sp>
          <p:nvSpPr>
            <p:cNvPr id="1308" name="Google Shape;1308;p53"/>
            <p:cNvSpPr/>
            <p:nvPr/>
          </p:nvSpPr>
          <p:spPr>
            <a:xfrm>
              <a:off x="5215992" y="1423628"/>
              <a:ext cx="459836" cy="389787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5360634" y="1526348"/>
              <a:ext cx="170547" cy="138713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74E6385-616D-43AE-8685-E141AE1FDA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8150" y="233916"/>
            <a:ext cx="2630118" cy="11144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83A7FF2-E51D-4081-B5D1-BA61A7DC95A6}"/>
              </a:ext>
            </a:extLst>
          </p:cNvPr>
          <p:cNvPicPr/>
          <p:nvPr/>
        </p:nvPicPr>
        <p:blipFill rotWithShape="1">
          <a:blip r:embed="rId4"/>
          <a:srcRect b="28563"/>
          <a:stretch/>
        </p:blipFill>
        <p:spPr bwMode="auto">
          <a:xfrm>
            <a:off x="604446" y="791128"/>
            <a:ext cx="5456112" cy="3855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281</Words>
  <Application>Microsoft Office PowerPoint</Application>
  <PresentationFormat>On-screen Show (16:9)</PresentationFormat>
  <Paragraphs>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Quicksand</vt:lpstr>
      <vt:lpstr>Orbitron</vt:lpstr>
      <vt:lpstr>Symbol</vt:lpstr>
      <vt:lpstr>Arial</vt:lpstr>
      <vt:lpstr>Varela Round</vt:lpstr>
      <vt:lpstr>MV Boli</vt:lpstr>
      <vt:lpstr>Times New Roman</vt:lpstr>
      <vt:lpstr> Online News App by Slidesgo</vt:lpstr>
      <vt:lpstr>EVENT  SEBURA</vt:lpstr>
      <vt:lpstr>OUR TEAM</vt:lpstr>
      <vt:lpstr>DOSEN PENGAMPU</vt:lpstr>
      <vt:lpstr>LATAR  BELAKANG</vt:lpstr>
      <vt:lpstr>RUMUSAN MASALAH</vt:lpstr>
      <vt:lpstr>TUJUAN</vt:lpstr>
      <vt:lpstr>PROFILE  MITRA</vt:lpstr>
      <vt:lpstr>PEMBAGIAN TUGAS</vt:lpstr>
      <vt:lpstr>PowerPoint Presentation</vt:lpstr>
      <vt:lpstr>PowerPoint Presentation</vt:lpstr>
      <vt:lpstr>LINK REPOSITORY</vt:lpstr>
      <vt:lpstr>USE CASE</vt:lpstr>
      <vt:lpstr>ERD</vt:lpstr>
      <vt:lpstr>CLASS DIAGRAM</vt:lpstr>
      <vt:lpstr>FLOWCHART SISTEM</vt:lpstr>
      <vt:lpstr>Login</vt:lpstr>
      <vt:lpstr>Beranda</vt:lpstr>
      <vt:lpstr>Struktur Kepengurusan</vt:lpstr>
      <vt:lpstr>Open Recruitmen</vt:lpstr>
      <vt:lpstr>Absensi</vt:lpstr>
      <vt:lpstr>Event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 SEBURA</dc:title>
  <dc:creator>Lenovo</dc:creator>
  <cp:lastModifiedBy>Lenovo</cp:lastModifiedBy>
  <cp:revision>6</cp:revision>
  <dcterms:modified xsi:type="dcterms:W3CDTF">2021-12-21T08:47:26Z</dcterms:modified>
</cp:coreProperties>
</file>