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E0"/>
    <a:srgbClr val="52D1CF"/>
    <a:srgbClr val="00C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1142E-BEEA-3A88-2FC6-ABA2977A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E4097B-7E09-A657-AD60-2BD51A36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48769-8567-4B7F-9D2D-667704B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D9E720-B970-0993-A9F4-F573643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C315-F19C-80E2-1E54-87CE0FE6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71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EBB29-D5A3-7A74-DBFC-75A521DB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02A5A3-F6E8-882A-D8C3-9569DD69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AA74A0-7FBA-5743-7879-33490F46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A7B9BF-4EA7-C83E-5D9A-04CDDDC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43B8B-2AD8-0BAC-604E-4FA9E495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91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F3C871-2B34-68D3-7C16-88793973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F06958-4B36-7991-3DE7-5C38C170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CEB17-3451-503D-BAB9-0C480D6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FAD68-E585-B07F-76A4-86090E6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A6DBF-6FF4-AD3F-AB8A-D1E1865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74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AED79-FAEB-BAB8-1085-1B6A52B8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8771F-FFF7-4C38-AC0D-F6868C98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EC5B4-F4F2-6972-BF03-7A7753D4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EA50C-E9E2-8C34-C88D-A654D445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8B239-97A4-4385-3BAA-98DE7C98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67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DC2DE-F088-0C95-4E63-7CB7C4A2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A5100A-FF4C-8EA7-3AB0-B544F0DB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C1F7BD-3FED-3E97-CF20-F90CEE4E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1C8B3-B3BD-262D-5CF9-00D3A1B9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1ADBF-7412-E6CB-4EED-61271E71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0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7E392-DF0F-0B9D-57CE-4D993DC1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D394D-9492-F735-234C-996BF6BA4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64BA2-14E8-0AD1-D861-6E27412A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5C80DD-62BB-F0FD-3256-3C526C4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20946-435D-42C8-ABA7-CCC638B5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2D72B-C18F-654F-8D6A-AC005EE9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74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335B1-0B87-2807-F98E-F1F745B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F8DA7-8238-099A-05A7-50D7B275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3E8C0-912D-C1AA-F8EF-FE31F038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26BDE6-D150-5001-5EF4-AA0AE543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7ECA90-E278-57B6-C6E5-97FB95114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BEB46E-DCB7-032E-30FE-02DDCF35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708DD-1528-4C9B-37F1-706E88A9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FA6C6-0C51-E130-0E1D-D74F814A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417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EA6CA-78E2-C024-EA0F-654DC701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213165-B7FF-C6A5-68CA-3974FF10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887634-261B-DD87-99FB-0445A88E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E41488-BD9D-7B3B-9CAA-6416E2AC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90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413964-201E-C695-51A5-213B556D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F4E35E-C330-90E9-31CA-CCE32D8F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38BBF-604F-5175-D8E3-A2FD1F6E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52407-10F0-89A2-CD20-4FAF0BF7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32166-47E4-9402-8BAF-EA06F5C4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AEF975-165C-9DD3-D119-511DA354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0DE0D7-A389-96A6-05FE-3BA564A4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484696-5531-BA44-FA41-CB5143B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949815-AE08-81A6-1748-B196049D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74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57E9D-FE15-2D16-0078-E0202786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2C5957-2BC2-D536-EF7A-6F31A0DC4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1329F3-743C-B663-2B8F-09563797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BD1446-0B73-E127-784A-7E6417C4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F67F1-F7FC-E09C-6CAE-A21E6414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6FABF5-2B33-46BC-7AD0-0EE8054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4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C8FAB1-A98D-D026-448B-5563F1F5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3943C9-2D6E-F980-8701-D98FFD9E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24360-63FC-C93E-DA32-F939DB0BB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149F-F584-0D43-9C71-90C4ED96BEB0}" type="datetimeFigureOut">
              <a:rPr kumimoji="1" lang="zh-TW" altLang="en-US" smtClean="0"/>
              <a:t>2022/10/11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B35C94-952A-82D5-4A6D-A429C67A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1F538-053C-3069-D03A-E3A1113A3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C2C5-678E-8745-A3D9-C188215F19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103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1439B1-03EF-B58E-B69D-8039A16068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D1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pc="300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8C9A4EC5-0754-0EF6-91F6-6FD1E162805B}"/>
              </a:ext>
            </a:extLst>
          </p:cNvPr>
          <p:cNvSpPr/>
          <p:nvPr/>
        </p:nvSpPr>
        <p:spPr>
          <a:xfrm>
            <a:off x="1706919" y="4108593"/>
            <a:ext cx="8778161" cy="1582220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C8F968-535D-FAA4-A515-C59603130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324" y="7328146"/>
            <a:ext cx="5663880" cy="722547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/>
              <a:t>熊齋</a:t>
            </a:r>
            <a:r>
              <a:rPr kumimoji="1" lang="en-US" altLang="zh-TW" dirty="0" err="1"/>
              <a:t>BarSu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8195C7-0869-0035-67AB-F1439B30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261" y="4361979"/>
            <a:ext cx="9144000" cy="1655762"/>
          </a:xfrm>
          <a:ln>
            <a:noFill/>
          </a:ln>
        </p:spPr>
        <p:txBody>
          <a:bodyPr/>
          <a:lstStyle/>
          <a:p>
            <a:r>
              <a:rPr kumimoji="1"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最懂素食的網站</a:t>
            </a:r>
            <a:endParaRPr kumimoji="1" lang="en-US" altLang="zh-TW" spc="300" dirty="0">
              <a:solidFill>
                <a:schemeClr val="tx1">
                  <a:lumMod val="85000"/>
                  <a:lumOff val="1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 讓吃素與追求健康的你，更容易在這裡獲得豐富的資訊</a:t>
            </a:r>
            <a:endParaRPr kumimoji="1" lang="en-US" altLang="zh-TW" spc="300" dirty="0">
              <a:solidFill>
                <a:schemeClr val="tx1">
                  <a:lumMod val="85000"/>
                  <a:lumOff val="1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6D07AE-310F-07E0-DD06-9F280919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21197"/>
            <a:ext cx="11919234" cy="67107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2171FEE-AAEB-06C2-7FBD-DB29741A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54" y="2132865"/>
            <a:ext cx="4429814" cy="16557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5533C74-CF10-58EC-CD4F-43525B51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739" y="6107642"/>
            <a:ext cx="12192000" cy="6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15DB031-418B-B832-E74E-5949FE2DC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D1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pc="3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800021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CC8CA6E-60A9-979F-F7FC-579A38AE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32" y="1126504"/>
            <a:ext cx="1725737" cy="1622004"/>
          </a:xfrm>
          <a:prstGeom prst="rect">
            <a:avLst/>
          </a:prstGeom>
        </p:spPr>
      </p:pic>
      <p:sp>
        <p:nvSpPr>
          <p:cNvPr id="29" name="圓角矩形 28">
            <a:extLst>
              <a:ext uri="{FF2B5EF4-FFF2-40B4-BE49-F238E27FC236}">
                <a16:creationId xmlns:a16="http://schemas.microsoft.com/office/drawing/2014/main" id="{7B9A3B5E-3E66-191A-A917-A256116A1024}"/>
              </a:ext>
            </a:extLst>
          </p:cNvPr>
          <p:cNvSpPr/>
          <p:nvPr/>
        </p:nvSpPr>
        <p:spPr>
          <a:xfrm>
            <a:off x="3863810" y="1937506"/>
            <a:ext cx="3939158" cy="1322166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69813A1-12FE-2544-E24A-CCD09FB75A3D}"/>
              </a:ext>
            </a:extLst>
          </p:cNvPr>
          <p:cNvSpPr txBox="1">
            <a:spLocks/>
          </p:cNvSpPr>
          <p:nvPr/>
        </p:nvSpPr>
        <p:spPr>
          <a:xfrm>
            <a:off x="5024643" y="2073600"/>
            <a:ext cx="1937229" cy="104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操作介面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43F3C4-DDC3-36BA-93A7-4D1648BC7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40" y="3429000"/>
            <a:ext cx="2444098" cy="27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15DB031-418B-B832-E74E-5949FE2DC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D1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pc="3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800021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C307807-155B-B724-ABA9-C91B993C86B5}"/>
              </a:ext>
            </a:extLst>
          </p:cNvPr>
          <p:cNvSpPr txBox="1">
            <a:spLocks/>
          </p:cNvSpPr>
          <p:nvPr/>
        </p:nvSpPr>
        <p:spPr>
          <a:xfrm>
            <a:off x="1282900" y="2691872"/>
            <a:ext cx="2613916" cy="854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製作理念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82900" y="3863894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團隊分工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0196287-B181-FC0B-5D2D-C55128597B67}"/>
              </a:ext>
            </a:extLst>
          </p:cNvPr>
          <p:cNvSpPr txBox="1">
            <a:spLocks/>
          </p:cNvSpPr>
          <p:nvPr/>
        </p:nvSpPr>
        <p:spPr>
          <a:xfrm>
            <a:off x="1282900" y="43982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應用技術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5A7E0DC-A2D7-42BF-611F-7C2A1046BC3E}"/>
              </a:ext>
            </a:extLst>
          </p:cNvPr>
          <p:cNvSpPr txBox="1">
            <a:spLocks/>
          </p:cNvSpPr>
          <p:nvPr/>
        </p:nvSpPr>
        <p:spPr>
          <a:xfrm>
            <a:off x="1282900" y="4971757"/>
            <a:ext cx="3744074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系統架構及運作流程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97367A58-4F67-CF4C-1793-37BE53B8A1A2}"/>
              </a:ext>
            </a:extLst>
          </p:cNvPr>
          <p:cNvSpPr txBox="1">
            <a:spLocks/>
          </p:cNvSpPr>
          <p:nvPr/>
        </p:nvSpPr>
        <p:spPr>
          <a:xfrm>
            <a:off x="1282900" y="5545245"/>
            <a:ext cx="3744074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操作介面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C9EB15E-BF44-9936-2430-5EC87743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20" y="2044599"/>
            <a:ext cx="3378200" cy="38608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CC8CA6E-60A9-979F-F7FC-579A38AE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56" y="1171072"/>
            <a:ext cx="1436151" cy="1349825"/>
          </a:xfrm>
          <a:prstGeom prst="rect">
            <a:avLst/>
          </a:prstGeom>
        </p:spPr>
      </p:pic>
      <p:sp>
        <p:nvSpPr>
          <p:cNvPr id="28" name="標題 27">
            <a:extLst>
              <a:ext uri="{FF2B5EF4-FFF2-40B4-BE49-F238E27FC236}">
                <a16:creationId xmlns:a16="http://schemas.microsoft.com/office/drawing/2014/main" id="{1408B92E-AAC6-2384-D70C-53EF1017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7B9A3B5E-3E66-191A-A917-A256116A1024}"/>
              </a:ext>
            </a:extLst>
          </p:cNvPr>
          <p:cNvSpPr/>
          <p:nvPr/>
        </p:nvSpPr>
        <p:spPr>
          <a:xfrm>
            <a:off x="1119422" y="2074367"/>
            <a:ext cx="185272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69813A1-12FE-2544-E24A-CCD09FB75A3D}"/>
              </a:ext>
            </a:extLst>
          </p:cNvPr>
          <p:cNvSpPr txBox="1">
            <a:spLocks/>
          </p:cNvSpPr>
          <p:nvPr/>
        </p:nvSpPr>
        <p:spPr>
          <a:xfrm>
            <a:off x="1231529" y="199140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OUTLINE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F46FAE9A-C7A0-216A-60A4-886BC0FAA5D9}"/>
              </a:ext>
            </a:extLst>
          </p:cNvPr>
          <p:cNvSpPr txBox="1">
            <a:spLocks/>
          </p:cNvSpPr>
          <p:nvPr/>
        </p:nvSpPr>
        <p:spPr>
          <a:xfrm>
            <a:off x="1295257" y="3283126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熊齋介紹</a:t>
            </a:r>
          </a:p>
        </p:txBody>
      </p:sp>
    </p:spTree>
    <p:extLst>
      <p:ext uri="{BB962C8B-B14F-4D97-AF65-F5344CB8AC3E}">
        <p14:creationId xmlns:p14="http://schemas.microsoft.com/office/powerpoint/2010/main" val="56476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15DB031-418B-B832-E74E-5949FE2DC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D1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pc="3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5A7E0DC-A2D7-42BF-611F-7C2A1046BC3E}"/>
              </a:ext>
            </a:extLst>
          </p:cNvPr>
          <p:cNvSpPr txBox="1">
            <a:spLocks/>
          </p:cNvSpPr>
          <p:nvPr/>
        </p:nvSpPr>
        <p:spPr>
          <a:xfrm>
            <a:off x="640846" y="2495607"/>
            <a:ext cx="5613980" cy="367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/>
              <a:t>「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熊齋」源自台語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『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最知道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』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諧音代表我們是最懂素食文化的網站。</a:t>
            </a:r>
            <a:endParaRPr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我們以推廣素食文化為理念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結合廚藝教室與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24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節氣推薦食譜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並運用台灣的新鮮蔬果食材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做出美味又健康的素食料理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讓吃素與追求健康生活的你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更容易取得豐富的素食資訊。</a:t>
            </a:r>
            <a:endParaRPr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endParaRPr lang="en-US" altLang="zh-TW" sz="20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期望能與大家分享輕鬆素食備餐理念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,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共創餐桌上的幸福時光。</a:t>
            </a:r>
            <a:endParaRPr kumimoji="1" lang="zh-TW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AE0E4AF-9BC3-E781-8CA9-F426EED8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736361" y="1653128"/>
            <a:ext cx="185272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869016" y="1539340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製作理念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48450F-FD69-0B79-F2B5-BB9AA2E8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8" y="1653128"/>
            <a:ext cx="3327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3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15DB031-418B-B832-E74E-5949FE2DC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D1C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pc="3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5A7E0DC-A2D7-42BF-611F-7C2A1046BC3E}"/>
              </a:ext>
            </a:extLst>
          </p:cNvPr>
          <p:cNvSpPr txBox="1">
            <a:spLocks/>
          </p:cNvSpPr>
          <p:nvPr/>
        </p:nvSpPr>
        <p:spPr>
          <a:xfrm>
            <a:off x="640846" y="2495607"/>
            <a:ext cx="5613980" cy="367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他高傲，但他是一隻宅心仁厚的臺灣黑熊。</a:t>
            </a: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他低調吃素，吃到頭頂毛髮都變綠，同時還引領了素食風潮。</a:t>
            </a: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他可以把神賜給人類的火，運用的出神入化，燒出堪稱火之藝術的超級菜式。</a:t>
            </a: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他究竟是神仙的化身？還是地獄的使者？沒人知道。</a:t>
            </a:r>
          </a:p>
          <a:p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但是可以肯定，每個人都給他一個稱號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--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熊</a:t>
            </a:r>
            <a:r>
              <a:rPr lang="en-US" altLang="zh-TW" sz="2000" dirty="0">
                <a:latin typeface="Heiti SC Medium" pitchFamily="2" charset="-128"/>
                <a:ea typeface="Heiti SC Medium" pitchFamily="2" charset="-128"/>
              </a:rPr>
              <a:t>~~</a:t>
            </a:r>
            <a:r>
              <a:rPr lang="zh-TW" altLang="en-US" sz="2000" dirty="0">
                <a:latin typeface="Heiti SC Medium" pitchFamily="2" charset="-128"/>
                <a:ea typeface="Heiti SC Medium" pitchFamily="2" charset="-128"/>
              </a:rPr>
              <a:t>齋！</a:t>
            </a:r>
            <a:endParaRPr kumimoji="1" lang="zh-TW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AE0E4AF-9BC3-E781-8CA9-F426EED8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736361" y="1653128"/>
            <a:ext cx="185272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869016" y="1539340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熊齋介紹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9D7CA8-81CF-052A-83FF-ABA5324B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077" y="1690688"/>
            <a:ext cx="3174657" cy="3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5A7E0DC-A2D7-42BF-611F-7C2A1046BC3E}"/>
              </a:ext>
            </a:extLst>
          </p:cNvPr>
          <p:cNvSpPr txBox="1">
            <a:spLocks/>
          </p:cNvSpPr>
          <p:nvPr/>
        </p:nvSpPr>
        <p:spPr>
          <a:xfrm>
            <a:off x="640846" y="2495607"/>
            <a:ext cx="5613980" cy="367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AE0E4AF-9BC3-E781-8CA9-F426EED8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761149" y="1451720"/>
            <a:ext cx="185272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893804" y="1337932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團隊分工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37AB1B-BF91-3E27-50E3-5A025F94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323329"/>
            <a:ext cx="6717647" cy="51695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20D8920-DFD1-8A0B-ECF8-A75934EE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6" y="3096111"/>
            <a:ext cx="2503558" cy="31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D8AD2D0-1E9E-E77D-A0DC-2A51621B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483" y="-5665196"/>
            <a:ext cx="12397483" cy="6980043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5A7E0DC-A2D7-42BF-611F-7C2A1046BC3E}"/>
              </a:ext>
            </a:extLst>
          </p:cNvPr>
          <p:cNvSpPr txBox="1">
            <a:spLocks/>
          </p:cNvSpPr>
          <p:nvPr/>
        </p:nvSpPr>
        <p:spPr>
          <a:xfrm>
            <a:off x="640846" y="2495607"/>
            <a:ext cx="5613980" cy="367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AE0E4AF-9BC3-E781-8CA9-F426EED8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736361" y="1653128"/>
            <a:ext cx="185272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869016" y="1539340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應用技術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B0D70C0-D782-FE29-B4BA-F9648AAC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61" y="2576359"/>
            <a:ext cx="5321300" cy="91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B56BA8-5F95-9FDC-BDAC-F4B7D1C04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019" y="4050363"/>
            <a:ext cx="3898900" cy="774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2CC5698-3C7C-99DB-A8E6-8A1839859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017" y="4075586"/>
            <a:ext cx="2476500" cy="787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BFAF9B-4927-0FF5-0F30-AFD71CA4C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977" y="5428526"/>
            <a:ext cx="4102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5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416960" y="417452"/>
            <a:ext cx="361648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549614" y="303664"/>
            <a:ext cx="3616487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系統架構及運作流程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5AAE7D-0F32-2298-6FF4-F5964B3E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30" y="427297"/>
            <a:ext cx="3659480" cy="100839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AEE485-9C50-BEBA-2FD0-65B40519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61" y="-3437691"/>
            <a:ext cx="3659479" cy="982197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46999C-7B87-8E55-D0F4-9F2817EE4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14" y="3574672"/>
            <a:ext cx="2167177" cy="2688292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C497F08F-9AA2-4581-DFC3-0BE36EDB1CFF}"/>
              </a:ext>
            </a:extLst>
          </p:cNvPr>
          <p:cNvSpPr txBox="1">
            <a:spLocks/>
          </p:cNvSpPr>
          <p:nvPr/>
        </p:nvSpPr>
        <p:spPr>
          <a:xfrm>
            <a:off x="1594180" y="1366374"/>
            <a:ext cx="920839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16904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416960" y="417452"/>
            <a:ext cx="361648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549614" y="303664"/>
            <a:ext cx="3616487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系統架構及運作流程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46999C-7B87-8E55-D0F4-9F2817EE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66" y="3286925"/>
            <a:ext cx="2167177" cy="2688292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C497F08F-9AA2-4581-DFC3-0BE36EDB1CFF}"/>
              </a:ext>
            </a:extLst>
          </p:cNvPr>
          <p:cNvSpPr txBox="1">
            <a:spLocks/>
          </p:cNvSpPr>
          <p:nvPr/>
        </p:nvSpPr>
        <p:spPr>
          <a:xfrm>
            <a:off x="578712" y="1192675"/>
            <a:ext cx="3500132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節氣食補＆廚藝教室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BB2D817-AECC-4111-86CA-11A31C39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44" y="728383"/>
            <a:ext cx="4162313" cy="96210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F1CC6A4-978E-F732-A5ED-61A2DA36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687" y="728383"/>
            <a:ext cx="4162313" cy="115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271B18A3-6326-D5EB-E34F-48835C806419}"/>
              </a:ext>
            </a:extLst>
          </p:cNvPr>
          <p:cNvSpPr txBox="1">
            <a:spLocks/>
          </p:cNvSpPr>
          <p:nvPr/>
        </p:nvSpPr>
        <p:spPr>
          <a:xfrm>
            <a:off x="416960" y="2851471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986359CD-717C-9148-BDD0-BE83546ACBED}"/>
              </a:ext>
            </a:extLst>
          </p:cNvPr>
          <p:cNvSpPr txBox="1">
            <a:spLocks/>
          </p:cNvSpPr>
          <p:nvPr/>
        </p:nvSpPr>
        <p:spPr>
          <a:xfrm>
            <a:off x="1208061" y="3814669"/>
            <a:ext cx="2613916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2CD4F74E-41F8-2591-D59B-7D0F14AC7993}"/>
              </a:ext>
            </a:extLst>
          </p:cNvPr>
          <p:cNvSpPr/>
          <p:nvPr/>
        </p:nvSpPr>
        <p:spPr>
          <a:xfrm>
            <a:off x="416960" y="417452"/>
            <a:ext cx="3616487" cy="621862"/>
          </a:xfrm>
          <a:prstGeom prst="roundRect">
            <a:avLst/>
          </a:prstGeom>
          <a:solidFill>
            <a:srgbClr val="F7F3E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73EE5FC1-B15B-F1CC-0426-F3AE0D24CB28}"/>
              </a:ext>
            </a:extLst>
          </p:cNvPr>
          <p:cNvSpPr txBox="1">
            <a:spLocks/>
          </p:cNvSpPr>
          <p:nvPr/>
        </p:nvSpPr>
        <p:spPr>
          <a:xfrm>
            <a:off x="549614" y="303664"/>
            <a:ext cx="3616487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系統架構及運作流程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46999C-7B87-8E55-D0F4-9F2817EE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66" y="3286925"/>
            <a:ext cx="2167177" cy="2688292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C497F08F-9AA2-4581-DFC3-0BE36EDB1CFF}"/>
              </a:ext>
            </a:extLst>
          </p:cNvPr>
          <p:cNvSpPr txBox="1">
            <a:spLocks/>
          </p:cNvSpPr>
          <p:nvPr/>
        </p:nvSpPr>
        <p:spPr>
          <a:xfrm>
            <a:off x="578712" y="1192675"/>
            <a:ext cx="3500132" cy="816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2800" dirty="0">
                <a:latin typeface="Heiti SC Medium" pitchFamily="2" charset="-128"/>
                <a:ea typeface="Heiti SC Medium" pitchFamily="2" charset="-128"/>
              </a:rPr>
              <a:t>素食地圖＆相關文章食譜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773EF4-CC35-F5E2-FC16-3C48D7C2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56" y="1774452"/>
            <a:ext cx="4262696" cy="106396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8AC34F-649A-5B2C-E9C9-DEA06005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552" y="534073"/>
            <a:ext cx="4452448" cy="94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259</Words>
  <Application>Microsoft Macintosh PowerPoint</Application>
  <PresentationFormat>寬螢幕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Heiti SC Medium</vt:lpstr>
      <vt:lpstr>Heiti SC Medium</vt:lpstr>
      <vt:lpstr>Arial</vt:lpstr>
      <vt:lpstr>Calibri</vt:lpstr>
      <vt:lpstr>Calibri Light</vt:lpstr>
      <vt:lpstr>Office 佈景主題</vt:lpstr>
      <vt:lpstr>熊齋BarSu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熊齋BarSu</dc:title>
  <dc:creator>孟穎 李</dc:creator>
  <cp:lastModifiedBy>孟穎 李</cp:lastModifiedBy>
  <cp:revision>1</cp:revision>
  <dcterms:created xsi:type="dcterms:W3CDTF">2022-10-11T03:23:18Z</dcterms:created>
  <dcterms:modified xsi:type="dcterms:W3CDTF">2022-10-11T08:33:55Z</dcterms:modified>
</cp:coreProperties>
</file>